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73" r:id="rId3"/>
    <p:sldId id="271" r:id="rId4"/>
    <p:sldId id="272" r:id="rId5"/>
    <p:sldId id="274" r:id="rId6"/>
    <p:sldId id="275" r:id="rId7"/>
    <p:sldId id="276" r:id="rId8"/>
    <p:sldId id="277" r:id="rId9"/>
    <p:sldId id="270" r:id="rId10"/>
    <p:sldId id="268" r:id="rId11"/>
    <p:sldId id="258" r:id="rId12"/>
    <p:sldId id="260" r:id="rId13"/>
    <p:sldId id="259" r:id="rId14"/>
    <p:sldId id="279" r:id="rId15"/>
    <p:sldId id="265" r:id="rId16"/>
    <p:sldId id="278" r:id="rId17"/>
    <p:sldId id="264" r:id="rId18"/>
    <p:sldId id="280" r:id="rId19"/>
    <p:sldId id="266" r:id="rId20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5801EE-14D6-4440-9D3E-F5D72F2011BC}" v="4" dt="2024-04-13T17:29:00.7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1" d="100"/>
          <a:sy n="121" d="100"/>
        </p:scale>
        <p:origin x="1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IT BIHANI" userId="e6c8cd2efc8b7141" providerId="LiveId" clId="{41365AC0-2E63-4B0C-8045-3959E9935E2D}"/>
    <pc:docChg chg="custSel modSld">
      <pc:chgData name="SUMIT BIHANI" userId="e6c8cd2efc8b7141" providerId="LiveId" clId="{41365AC0-2E63-4B0C-8045-3959E9935E2D}" dt="2023-09-08T09:19:10.234" v="25" actId="14100"/>
      <pc:docMkLst>
        <pc:docMk/>
      </pc:docMkLst>
      <pc:sldChg chg="addSp delSp modSp mod">
        <pc:chgData name="SUMIT BIHANI" userId="e6c8cd2efc8b7141" providerId="LiveId" clId="{41365AC0-2E63-4B0C-8045-3959E9935E2D}" dt="2023-09-08T09:19:10.234" v="25" actId="14100"/>
        <pc:sldMkLst>
          <pc:docMk/>
          <pc:sldMk cId="316777347" sldId="256"/>
        </pc:sldMkLst>
        <pc:spChg chg="mod">
          <ac:chgData name="SUMIT BIHANI" userId="e6c8cd2efc8b7141" providerId="LiveId" clId="{41365AC0-2E63-4B0C-8045-3959E9935E2D}" dt="2023-09-08T09:18:54.543" v="23" actId="20577"/>
          <ac:spMkLst>
            <pc:docMk/>
            <pc:sldMk cId="316777347" sldId="256"/>
            <ac:spMk id="3" creationId="{00000000-0000-0000-0000-000000000000}"/>
          </ac:spMkLst>
        </pc:spChg>
        <pc:spChg chg="del">
          <ac:chgData name="SUMIT BIHANI" userId="e6c8cd2efc8b7141" providerId="LiveId" clId="{41365AC0-2E63-4B0C-8045-3959E9935E2D}" dt="2023-09-08T09:19:06.411" v="24" actId="26606"/>
          <ac:spMkLst>
            <pc:docMk/>
            <pc:sldMk cId="316777347" sldId="256"/>
            <ac:spMk id="30" creationId="{DE92A8BB-07B9-40DB-984F-2CB1A2535B9E}"/>
          </ac:spMkLst>
        </pc:spChg>
        <pc:spChg chg="del">
          <ac:chgData name="SUMIT BIHANI" userId="e6c8cd2efc8b7141" providerId="LiveId" clId="{41365AC0-2E63-4B0C-8045-3959E9935E2D}" dt="2023-09-08T09:19:06.411" v="24" actId="26606"/>
          <ac:spMkLst>
            <pc:docMk/>
            <pc:sldMk cId="316777347" sldId="256"/>
            <ac:spMk id="31" creationId="{2CDDB745-6C26-4B79-9EF2-08E3E4AB9024}"/>
          </ac:spMkLst>
        </pc:spChg>
        <pc:spChg chg="del">
          <ac:chgData name="SUMIT BIHANI" userId="e6c8cd2efc8b7141" providerId="LiveId" clId="{41365AC0-2E63-4B0C-8045-3959E9935E2D}" dt="2023-09-08T09:19:06.411" v="24" actId="26606"/>
          <ac:spMkLst>
            <pc:docMk/>
            <pc:sldMk cId="316777347" sldId="256"/>
            <ac:spMk id="32" creationId="{80B3FE6C-0A59-4114-88CB-3C3172D6AFF8}"/>
          </ac:spMkLst>
        </pc:spChg>
        <pc:spChg chg="del">
          <ac:chgData name="SUMIT BIHANI" userId="e6c8cd2efc8b7141" providerId="LiveId" clId="{41365AC0-2E63-4B0C-8045-3959E9935E2D}" dt="2023-09-08T09:19:06.411" v="24" actId="26606"/>
          <ac:spMkLst>
            <pc:docMk/>
            <pc:sldMk cId="316777347" sldId="256"/>
            <ac:spMk id="33" creationId="{DDA3A238-516A-4076-B3C2-230D913508F2}"/>
          </ac:spMkLst>
        </pc:spChg>
        <pc:spChg chg="add">
          <ac:chgData name="SUMIT BIHANI" userId="e6c8cd2efc8b7141" providerId="LiveId" clId="{41365AC0-2E63-4B0C-8045-3959E9935E2D}" dt="2023-09-08T09:19:06.411" v="24" actId="26606"/>
          <ac:spMkLst>
            <pc:docMk/>
            <pc:sldMk cId="316777347" sldId="256"/>
            <ac:spMk id="38" creationId="{DE92A8BB-07B9-40DB-984F-2CB1A2535B9E}"/>
          </ac:spMkLst>
        </pc:spChg>
        <pc:spChg chg="add">
          <ac:chgData name="SUMIT BIHANI" userId="e6c8cd2efc8b7141" providerId="LiveId" clId="{41365AC0-2E63-4B0C-8045-3959E9935E2D}" dt="2023-09-08T09:19:06.411" v="24" actId="26606"/>
          <ac:spMkLst>
            <pc:docMk/>
            <pc:sldMk cId="316777347" sldId="256"/>
            <ac:spMk id="40" creationId="{2CDDB745-6C26-4B79-9EF2-08E3E4AB9024}"/>
          </ac:spMkLst>
        </pc:spChg>
        <pc:spChg chg="add">
          <ac:chgData name="SUMIT BIHANI" userId="e6c8cd2efc8b7141" providerId="LiveId" clId="{41365AC0-2E63-4B0C-8045-3959E9935E2D}" dt="2023-09-08T09:19:06.411" v="24" actId="26606"/>
          <ac:spMkLst>
            <pc:docMk/>
            <pc:sldMk cId="316777347" sldId="256"/>
            <ac:spMk id="42" creationId="{80B3FE6C-0A59-4114-88CB-3C3172D6AFF8}"/>
          </ac:spMkLst>
        </pc:spChg>
        <pc:spChg chg="add">
          <ac:chgData name="SUMIT BIHANI" userId="e6c8cd2efc8b7141" providerId="LiveId" clId="{41365AC0-2E63-4B0C-8045-3959E9935E2D}" dt="2023-09-08T09:19:06.411" v="24" actId="26606"/>
          <ac:spMkLst>
            <pc:docMk/>
            <pc:sldMk cId="316777347" sldId="256"/>
            <ac:spMk id="44" creationId="{DDA3A238-516A-4076-B3C2-230D913508F2}"/>
          </ac:spMkLst>
        </pc:spChg>
        <pc:picChg chg="mod">
          <ac:chgData name="SUMIT BIHANI" userId="e6c8cd2efc8b7141" providerId="LiveId" clId="{41365AC0-2E63-4B0C-8045-3959E9935E2D}" dt="2023-09-08T09:19:10.234" v="25" actId="14100"/>
          <ac:picMkLst>
            <pc:docMk/>
            <pc:sldMk cId="316777347" sldId="256"/>
            <ac:picMk id="4" creationId="{00000000-0000-0000-0000-000000000000}"/>
          </ac:picMkLst>
        </pc:picChg>
      </pc:sldChg>
    </pc:docChg>
  </pc:docChgLst>
  <pc:docChgLst>
    <pc:chgData name="SUMIT BIHANI" userId="e6c8cd2efc8b7141" providerId="LiveId" clId="{915801EE-14D6-4440-9D3E-F5D72F2011BC}"/>
    <pc:docChg chg="undo custSel delSld modSld">
      <pc:chgData name="SUMIT BIHANI" userId="e6c8cd2efc8b7141" providerId="LiveId" clId="{915801EE-14D6-4440-9D3E-F5D72F2011BC}" dt="2024-04-16T13:49:56.357" v="28" actId="1036"/>
      <pc:docMkLst>
        <pc:docMk/>
      </pc:docMkLst>
      <pc:sldChg chg="modSp mod">
        <pc:chgData name="SUMIT BIHANI" userId="e6c8cd2efc8b7141" providerId="LiveId" clId="{915801EE-14D6-4440-9D3E-F5D72F2011BC}" dt="2024-04-16T12:25:09.058" v="23" actId="5793"/>
        <pc:sldMkLst>
          <pc:docMk/>
          <pc:sldMk cId="316777347" sldId="256"/>
        </pc:sldMkLst>
        <pc:spChg chg="mod">
          <ac:chgData name="SUMIT BIHANI" userId="e6c8cd2efc8b7141" providerId="LiveId" clId="{915801EE-14D6-4440-9D3E-F5D72F2011BC}" dt="2024-04-16T12:25:09.058" v="23" actId="5793"/>
          <ac:spMkLst>
            <pc:docMk/>
            <pc:sldMk cId="316777347" sldId="256"/>
            <ac:spMk id="3" creationId="{00000000-0000-0000-0000-000000000000}"/>
          </ac:spMkLst>
        </pc:spChg>
        <pc:spChg chg="mod">
          <ac:chgData name="SUMIT BIHANI" userId="e6c8cd2efc8b7141" providerId="LiveId" clId="{915801EE-14D6-4440-9D3E-F5D72F2011BC}" dt="2024-04-13T17:28:00.295" v="1" actId="688"/>
          <ac:spMkLst>
            <pc:docMk/>
            <pc:sldMk cId="316777347" sldId="256"/>
            <ac:spMk id="6" creationId="{D139FEE5-B7FA-DF2C-FF21-11F610E4E842}"/>
          </ac:spMkLst>
        </pc:spChg>
        <pc:spChg chg="mod">
          <ac:chgData name="SUMIT BIHANI" userId="e6c8cd2efc8b7141" providerId="LiveId" clId="{915801EE-14D6-4440-9D3E-F5D72F2011BC}" dt="2024-04-13T17:29:30.109" v="4" actId="688"/>
          <ac:spMkLst>
            <pc:docMk/>
            <pc:sldMk cId="316777347" sldId="256"/>
            <ac:spMk id="7" creationId="{A7052C2B-9BA5-9D42-D92B-39FBC4585539}"/>
          </ac:spMkLst>
        </pc:spChg>
      </pc:sldChg>
      <pc:sldChg chg="del">
        <pc:chgData name="SUMIT BIHANI" userId="e6c8cd2efc8b7141" providerId="LiveId" clId="{915801EE-14D6-4440-9D3E-F5D72F2011BC}" dt="2024-04-16T12:56:01.620" v="24" actId="47"/>
        <pc:sldMkLst>
          <pc:docMk/>
          <pc:sldMk cId="3569022177" sldId="257"/>
        </pc:sldMkLst>
      </pc:sldChg>
      <pc:sldChg chg="del">
        <pc:chgData name="SUMIT BIHANI" userId="e6c8cd2efc8b7141" providerId="LiveId" clId="{915801EE-14D6-4440-9D3E-F5D72F2011BC}" dt="2024-04-16T12:57:11.403" v="26" actId="47"/>
        <pc:sldMkLst>
          <pc:docMk/>
          <pc:sldMk cId="1680732709" sldId="263"/>
        </pc:sldMkLst>
      </pc:sldChg>
      <pc:sldChg chg="del">
        <pc:chgData name="SUMIT BIHANI" userId="e6c8cd2efc8b7141" providerId="LiveId" clId="{915801EE-14D6-4440-9D3E-F5D72F2011BC}" dt="2024-04-16T12:57:14.112" v="27" actId="47"/>
        <pc:sldMkLst>
          <pc:docMk/>
          <pc:sldMk cId="1137472060" sldId="267"/>
        </pc:sldMkLst>
      </pc:sldChg>
      <pc:sldChg chg="del">
        <pc:chgData name="SUMIT BIHANI" userId="e6c8cd2efc8b7141" providerId="LiveId" clId="{915801EE-14D6-4440-9D3E-F5D72F2011BC}" dt="2024-04-16T12:56:07.361" v="25" actId="47"/>
        <pc:sldMkLst>
          <pc:docMk/>
          <pc:sldMk cId="2822319306" sldId="269"/>
        </pc:sldMkLst>
      </pc:sldChg>
      <pc:sldChg chg="modSp mod">
        <pc:chgData name="SUMIT BIHANI" userId="e6c8cd2efc8b7141" providerId="LiveId" clId="{915801EE-14D6-4440-9D3E-F5D72F2011BC}" dt="2024-04-13T17:29:55.324" v="11" actId="688"/>
        <pc:sldMkLst>
          <pc:docMk/>
          <pc:sldMk cId="1620210381" sldId="273"/>
        </pc:sldMkLst>
        <pc:spChg chg="mod">
          <ac:chgData name="SUMIT BIHANI" userId="e6c8cd2efc8b7141" providerId="LiveId" clId="{915801EE-14D6-4440-9D3E-F5D72F2011BC}" dt="2024-04-13T17:29:55.324" v="11" actId="688"/>
          <ac:spMkLst>
            <pc:docMk/>
            <pc:sldMk cId="1620210381" sldId="273"/>
            <ac:spMk id="6" creationId="{99A6A1B3-49C3-7263-0FE9-0B04F3E39BEC}"/>
          </ac:spMkLst>
        </pc:spChg>
      </pc:sldChg>
      <pc:sldChg chg="modSp mod">
        <pc:chgData name="SUMIT BIHANI" userId="e6c8cd2efc8b7141" providerId="LiveId" clId="{915801EE-14D6-4440-9D3E-F5D72F2011BC}" dt="2024-04-16T13:49:56.357" v="28" actId="1036"/>
        <pc:sldMkLst>
          <pc:docMk/>
          <pc:sldMk cId="3739130389" sldId="274"/>
        </pc:sldMkLst>
        <pc:picChg chg="mod">
          <ac:chgData name="SUMIT BIHANI" userId="e6c8cd2efc8b7141" providerId="LiveId" clId="{915801EE-14D6-4440-9D3E-F5D72F2011BC}" dt="2024-04-16T13:49:56.357" v="28" actId="1036"/>
          <ac:picMkLst>
            <pc:docMk/>
            <pc:sldMk cId="3739130389" sldId="274"/>
            <ac:picMk id="4" creationId="{00000000-0000-0000-0000-000000000000}"/>
          </ac:picMkLst>
        </pc:picChg>
      </pc:sldChg>
    </pc:docChg>
  </pc:docChgLst>
  <pc:docChgLst>
    <pc:chgData name="SUMIT" userId="e6c8cd2efc8b7141" providerId="LiveId" clId="{D540D59B-E6FC-4F69-95C5-5DAB298303B1}"/>
    <pc:docChg chg="undo custSel modSld sldOrd">
      <pc:chgData name="SUMIT" userId="e6c8cd2efc8b7141" providerId="LiveId" clId="{D540D59B-E6FC-4F69-95C5-5DAB298303B1}" dt="2023-07-19T17:34:29.607" v="154" actId="26606"/>
      <pc:docMkLst>
        <pc:docMk/>
      </pc:docMkLst>
      <pc:sldChg chg="addSp delSp modSp mod setBg addAnim delAnim setClrOvrMap">
        <pc:chgData name="SUMIT" userId="e6c8cd2efc8b7141" providerId="LiveId" clId="{D540D59B-E6FC-4F69-95C5-5DAB298303B1}" dt="2023-07-19T17:29:22.049" v="77" actId="14100"/>
        <pc:sldMkLst>
          <pc:docMk/>
          <pc:sldMk cId="316777347" sldId="256"/>
        </pc:sldMkLst>
        <pc:spChg chg="mod">
          <ac:chgData name="SUMIT" userId="e6c8cd2efc8b7141" providerId="LiveId" clId="{D540D59B-E6FC-4F69-95C5-5DAB298303B1}" dt="2023-07-19T17:29:15.126" v="75" actId="26606"/>
          <ac:spMkLst>
            <pc:docMk/>
            <pc:sldMk cId="316777347" sldId="256"/>
            <ac:spMk id="2" creationId="{00000000-0000-0000-0000-000000000000}"/>
          </ac:spMkLst>
        </pc:spChg>
        <pc:spChg chg="mod">
          <ac:chgData name="SUMIT" userId="e6c8cd2efc8b7141" providerId="LiveId" clId="{D540D59B-E6FC-4F69-95C5-5DAB298303B1}" dt="2023-07-19T17:29:15.126" v="75" actId="26606"/>
          <ac:spMkLst>
            <pc:docMk/>
            <pc:sldMk cId="316777347" sldId="256"/>
            <ac:spMk id="3" creationId="{00000000-0000-0000-0000-000000000000}"/>
          </ac:spMkLst>
        </pc:spChg>
        <pc:spChg chg="add del">
          <ac:chgData name="SUMIT" userId="e6c8cd2efc8b7141" providerId="LiveId" clId="{D540D59B-E6FC-4F69-95C5-5DAB298303B1}" dt="2023-07-19T17:28:48.995" v="66" actId="26606"/>
          <ac:spMkLst>
            <pc:docMk/>
            <pc:sldMk cId="316777347" sldId="256"/>
            <ac:spMk id="9" creationId="{757B325C-3E35-45CF-9D07-3BCB281F3B9C}"/>
          </ac:spMkLst>
        </pc:spChg>
        <pc:spChg chg="add del">
          <ac:chgData name="SUMIT" userId="e6c8cd2efc8b7141" providerId="LiveId" clId="{D540D59B-E6FC-4F69-95C5-5DAB298303B1}" dt="2023-07-19T17:28:48.995" v="66" actId="26606"/>
          <ac:spMkLst>
            <pc:docMk/>
            <pc:sldMk cId="316777347" sldId="256"/>
            <ac:spMk id="11" creationId="{C24BEC42-AFF3-40D1-93A2-A27A42E1E23C}"/>
          </ac:spMkLst>
        </pc:spChg>
        <pc:spChg chg="add del">
          <ac:chgData name="SUMIT" userId="e6c8cd2efc8b7141" providerId="LiveId" clId="{D540D59B-E6FC-4F69-95C5-5DAB298303B1}" dt="2023-07-19T17:28:48.995" v="66" actId="26606"/>
          <ac:spMkLst>
            <pc:docMk/>
            <pc:sldMk cId="316777347" sldId="256"/>
            <ac:spMk id="13" creationId="{608F427C-1EC9-4280-9367-F2B3AA063E82}"/>
          </ac:spMkLst>
        </pc:spChg>
        <pc:spChg chg="add del">
          <ac:chgData name="SUMIT" userId="e6c8cd2efc8b7141" providerId="LiveId" clId="{D540D59B-E6FC-4F69-95C5-5DAB298303B1}" dt="2023-07-19T17:28:48.995" v="66" actId="26606"/>
          <ac:spMkLst>
            <pc:docMk/>
            <pc:sldMk cId="316777347" sldId="256"/>
            <ac:spMk id="15" creationId="{F98810A7-E114-447A-A7D6-69B27CFB5650}"/>
          </ac:spMkLst>
        </pc:spChg>
        <pc:spChg chg="add del">
          <ac:chgData name="SUMIT" userId="e6c8cd2efc8b7141" providerId="LiveId" clId="{D540D59B-E6FC-4F69-95C5-5DAB298303B1}" dt="2023-07-19T17:28:55.234" v="68" actId="26606"/>
          <ac:spMkLst>
            <pc:docMk/>
            <pc:sldMk cId="316777347" sldId="256"/>
            <ac:spMk id="17" creationId="{4306924A-36D7-48B7-A77E-D461A059FCE2}"/>
          </ac:spMkLst>
        </pc:spChg>
        <pc:spChg chg="add del">
          <ac:chgData name="SUMIT" userId="e6c8cd2efc8b7141" providerId="LiveId" clId="{D540D59B-E6FC-4F69-95C5-5DAB298303B1}" dt="2023-07-19T17:28:55.234" v="68" actId="26606"/>
          <ac:spMkLst>
            <pc:docMk/>
            <pc:sldMk cId="316777347" sldId="256"/>
            <ac:spMk id="18" creationId="{A0ACE7FA-6331-4C56-911D-E3F37FDEEFBD}"/>
          </ac:spMkLst>
        </pc:spChg>
        <pc:spChg chg="add del">
          <ac:chgData name="SUMIT" userId="e6c8cd2efc8b7141" providerId="LiveId" clId="{D540D59B-E6FC-4F69-95C5-5DAB298303B1}" dt="2023-07-19T17:28:55.234" v="68" actId="26606"/>
          <ac:spMkLst>
            <pc:docMk/>
            <pc:sldMk cId="316777347" sldId="256"/>
            <ac:spMk id="19" creationId="{EEE464AA-F385-4411-8A33-DE57CA2F1838}"/>
          </ac:spMkLst>
        </pc:spChg>
        <pc:spChg chg="add del">
          <ac:chgData name="SUMIT" userId="e6c8cd2efc8b7141" providerId="LiveId" clId="{D540D59B-E6FC-4F69-95C5-5DAB298303B1}" dt="2023-07-19T17:28:55.234" v="68" actId="26606"/>
          <ac:spMkLst>
            <pc:docMk/>
            <pc:sldMk cId="316777347" sldId="256"/>
            <ac:spMk id="20" creationId="{9B431DB1-C0E3-4F79-91B4-12912525621E}"/>
          </ac:spMkLst>
        </pc:spChg>
        <pc:spChg chg="add del">
          <ac:chgData name="SUMIT" userId="e6c8cd2efc8b7141" providerId="LiveId" clId="{D540D59B-E6FC-4F69-95C5-5DAB298303B1}" dt="2023-07-19T17:28:58.936" v="72" actId="26606"/>
          <ac:spMkLst>
            <pc:docMk/>
            <pc:sldMk cId="316777347" sldId="256"/>
            <ac:spMk id="22" creationId="{E4F17063-EDA4-417B-946F-BA357F3B390D}"/>
          </ac:spMkLst>
        </pc:spChg>
        <pc:spChg chg="add del">
          <ac:chgData name="SUMIT" userId="e6c8cd2efc8b7141" providerId="LiveId" clId="{D540D59B-E6FC-4F69-95C5-5DAB298303B1}" dt="2023-07-19T17:28:58.936" v="72" actId="26606"/>
          <ac:spMkLst>
            <pc:docMk/>
            <pc:sldMk cId="316777347" sldId="256"/>
            <ac:spMk id="23" creationId="{D36F3EEA-55D4-4677-80E7-92D00B8F343B}"/>
          </ac:spMkLst>
        </pc:spChg>
        <pc:spChg chg="add del">
          <ac:chgData name="SUMIT" userId="e6c8cd2efc8b7141" providerId="LiveId" clId="{D540D59B-E6FC-4F69-95C5-5DAB298303B1}" dt="2023-07-19T17:29:15.110" v="74" actId="26606"/>
          <ac:spMkLst>
            <pc:docMk/>
            <pc:sldMk cId="316777347" sldId="256"/>
            <ac:spMk id="25" creationId="{F3F4807A-5068-4492-8025-D75F320E908D}"/>
          </ac:spMkLst>
        </pc:spChg>
        <pc:spChg chg="add del">
          <ac:chgData name="SUMIT" userId="e6c8cd2efc8b7141" providerId="LiveId" clId="{D540D59B-E6FC-4F69-95C5-5DAB298303B1}" dt="2023-07-19T17:29:15.110" v="74" actId="26606"/>
          <ac:spMkLst>
            <pc:docMk/>
            <pc:sldMk cId="316777347" sldId="256"/>
            <ac:spMk id="26" creationId="{B24996F8-180C-4DCB-8A26-DFA336CDEFBC}"/>
          </ac:spMkLst>
        </pc:spChg>
        <pc:spChg chg="add del">
          <ac:chgData name="SUMIT" userId="e6c8cd2efc8b7141" providerId="LiveId" clId="{D540D59B-E6FC-4F69-95C5-5DAB298303B1}" dt="2023-07-19T17:29:15.110" v="74" actId="26606"/>
          <ac:spMkLst>
            <pc:docMk/>
            <pc:sldMk cId="316777347" sldId="256"/>
            <ac:spMk id="27" creationId="{D8B22DE2-C518-4F77-BE90-E1B6B1909D91}"/>
          </ac:spMkLst>
        </pc:spChg>
        <pc:spChg chg="add del">
          <ac:chgData name="SUMIT" userId="e6c8cd2efc8b7141" providerId="LiveId" clId="{D540D59B-E6FC-4F69-95C5-5DAB298303B1}" dt="2023-07-19T17:29:15.110" v="74" actId="26606"/>
          <ac:spMkLst>
            <pc:docMk/>
            <pc:sldMk cId="316777347" sldId="256"/>
            <ac:spMk id="28" creationId="{630182B0-3559-41D5-9EBC-0BD86BEDAD09}"/>
          </ac:spMkLst>
        </pc:spChg>
        <pc:spChg chg="add">
          <ac:chgData name="SUMIT" userId="e6c8cd2efc8b7141" providerId="LiveId" clId="{D540D59B-E6FC-4F69-95C5-5DAB298303B1}" dt="2023-07-19T17:29:15.126" v="75" actId="26606"/>
          <ac:spMkLst>
            <pc:docMk/>
            <pc:sldMk cId="316777347" sldId="256"/>
            <ac:spMk id="30" creationId="{DE92A8BB-07B9-40DB-984F-2CB1A2535B9E}"/>
          </ac:spMkLst>
        </pc:spChg>
        <pc:spChg chg="add">
          <ac:chgData name="SUMIT" userId="e6c8cd2efc8b7141" providerId="LiveId" clId="{D540D59B-E6FC-4F69-95C5-5DAB298303B1}" dt="2023-07-19T17:29:15.126" v="75" actId="26606"/>
          <ac:spMkLst>
            <pc:docMk/>
            <pc:sldMk cId="316777347" sldId="256"/>
            <ac:spMk id="31" creationId="{2CDDB745-6C26-4B79-9EF2-08E3E4AB9024}"/>
          </ac:spMkLst>
        </pc:spChg>
        <pc:spChg chg="add">
          <ac:chgData name="SUMIT" userId="e6c8cd2efc8b7141" providerId="LiveId" clId="{D540D59B-E6FC-4F69-95C5-5DAB298303B1}" dt="2023-07-19T17:29:15.126" v="75" actId="26606"/>
          <ac:spMkLst>
            <pc:docMk/>
            <pc:sldMk cId="316777347" sldId="256"/>
            <ac:spMk id="32" creationId="{80B3FE6C-0A59-4114-88CB-3C3172D6AFF8}"/>
          </ac:spMkLst>
        </pc:spChg>
        <pc:spChg chg="add">
          <ac:chgData name="SUMIT" userId="e6c8cd2efc8b7141" providerId="LiveId" clId="{D540D59B-E6FC-4F69-95C5-5DAB298303B1}" dt="2023-07-19T17:29:15.126" v="75" actId="26606"/>
          <ac:spMkLst>
            <pc:docMk/>
            <pc:sldMk cId="316777347" sldId="256"/>
            <ac:spMk id="33" creationId="{DDA3A238-516A-4076-B3C2-230D913508F2}"/>
          </ac:spMkLst>
        </pc:spChg>
        <pc:picChg chg="mod ord">
          <ac:chgData name="SUMIT" userId="e6c8cd2efc8b7141" providerId="LiveId" clId="{D540D59B-E6FC-4F69-95C5-5DAB298303B1}" dt="2023-07-19T17:29:22.049" v="77" actId="14100"/>
          <ac:picMkLst>
            <pc:docMk/>
            <pc:sldMk cId="316777347" sldId="256"/>
            <ac:picMk id="4" creationId="{00000000-0000-0000-0000-000000000000}"/>
          </ac:picMkLst>
        </pc:picChg>
      </pc:sldChg>
      <pc:sldChg chg="addSp delSp modSp mod setBg setClrOvrMap">
        <pc:chgData name="SUMIT" userId="e6c8cd2efc8b7141" providerId="LiveId" clId="{D540D59B-E6FC-4F69-95C5-5DAB298303B1}" dt="2023-07-19T17:34:29.607" v="154" actId="26606"/>
        <pc:sldMkLst>
          <pc:docMk/>
          <pc:sldMk cId="186955067" sldId="265"/>
        </pc:sldMkLst>
        <pc:spChg chg="mod">
          <ac:chgData name="SUMIT" userId="e6c8cd2efc8b7141" providerId="LiveId" clId="{D540D59B-E6FC-4F69-95C5-5DAB298303B1}" dt="2023-07-19T17:34:29.607" v="154" actId="26606"/>
          <ac:spMkLst>
            <pc:docMk/>
            <pc:sldMk cId="186955067" sldId="265"/>
            <ac:spMk id="2" creationId="{00000000-0000-0000-0000-000000000000}"/>
          </ac:spMkLst>
        </pc:spChg>
        <pc:spChg chg="add del">
          <ac:chgData name="SUMIT" userId="e6c8cd2efc8b7141" providerId="LiveId" clId="{D540D59B-E6FC-4F69-95C5-5DAB298303B1}" dt="2023-07-19T17:34:29.607" v="154" actId="26606"/>
          <ac:spMkLst>
            <pc:docMk/>
            <pc:sldMk cId="186955067" sldId="265"/>
            <ac:spMk id="6" creationId="{EE4E366E-272A-409E-840F-9A6A64A9E3FF}"/>
          </ac:spMkLst>
        </pc:spChg>
        <pc:spChg chg="add del">
          <ac:chgData name="SUMIT" userId="e6c8cd2efc8b7141" providerId="LiveId" clId="{D540D59B-E6FC-4F69-95C5-5DAB298303B1}" dt="2023-07-19T17:34:29.607" v="154" actId="26606"/>
          <ac:spMkLst>
            <pc:docMk/>
            <pc:sldMk cId="186955067" sldId="265"/>
            <ac:spMk id="7" creationId="{A721560C-E4AB-4287-A29C-3F6916794CB9}"/>
          </ac:spMkLst>
        </pc:spChg>
        <pc:spChg chg="add del">
          <ac:chgData name="SUMIT" userId="e6c8cd2efc8b7141" providerId="LiveId" clId="{D540D59B-E6FC-4F69-95C5-5DAB298303B1}" dt="2023-07-19T17:34:17.091" v="148" actId="26606"/>
          <ac:spMkLst>
            <pc:docMk/>
            <pc:sldMk cId="186955067" sldId="265"/>
            <ac:spMk id="8" creationId="{5170E977-060B-5003-C121-1DC04CF5EDF1}"/>
          </ac:spMkLst>
        </pc:spChg>
        <pc:spChg chg="add del">
          <ac:chgData name="SUMIT" userId="e6c8cd2efc8b7141" providerId="LiveId" clId="{D540D59B-E6FC-4F69-95C5-5DAB298303B1}" dt="2023-07-19T17:34:29.607" v="154" actId="26606"/>
          <ac:spMkLst>
            <pc:docMk/>
            <pc:sldMk cId="186955067" sldId="265"/>
            <ac:spMk id="10" creationId="{DF6CFF07-D953-4F9C-9A0E-E0A6AACB6158}"/>
          </ac:spMkLst>
        </pc:spChg>
        <pc:spChg chg="add del">
          <ac:chgData name="SUMIT" userId="e6c8cd2efc8b7141" providerId="LiveId" clId="{D540D59B-E6FC-4F69-95C5-5DAB298303B1}" dt="2023-07-19T17:34:29.607" v="154" actId="26606"/>
          <ac:spMkLst>
            <pc:docMk/>
            <pc:sldMk cId="186955067" sldId="265"/>
            <ac:spMk id="12" creationId="{DAA4FEEE-0B5F-41BF-825D-60F9FB089568}"/>
          </ac:spMkLst>
        </pc:spChg>
        <pc:spChg chg="add del">
          <ac:chgData name="SUMIT" userId="e6c8cd2efc8b7141" providerId="LiveId" clId="{D540D59B-E6FC-4F69-95C5-5DAB298303B1}" dt="2023-07-19T17:34:13.434" v="145" actId="26606"/>
          <ac:spMkLst>
            <pc:docMk/>
            <pc:sldMk cId="186955067" sldId="265"/>
            <ac:spMk id="13" creationId="{4AC0CD9D-7610-4620-93B4-798CCD9AB581}"/>
          </ac:spMkLst>
        </pc:spChg>
        <pc:spChg chg="add del">
          <ac:chgData name="SUMIT" userId="e6c8cd2efc8b7141" providerId="LiveId" clId="{D540D59B-E6FC-4F69-95C5-5DAB298303B1}" dt="2023-07-19T17:34:29.607" v="154" actId="26606"/>
          <ac:spMkLst>
            <pc:docMk/>
            <pc:sldMk cId="186955067" sldId="265"/>
            <ac:spMk id="14" creationId="{B553293B-4E47-470B-0FA1-D05E2E96C086}"/>
          </ac:spMkLst>
        </pc:spChg>
        <pc:spChg chg="add del">
          <ac:chgData name="SUMIT" userId="e6c8cd2efc8b7141" providerId="LiveId" clId="{D540D59B-E6FC-4F69-95C5-5DAB298303B1}" dt="2023-07-19T17:34:13.434" v="145" actId="26606"/>
          <ac:spMkLst>
            <pc:docMk/>
            <pc:sldMk cId="186955067" sldId="265"/>
            <ac:spMk id="19" creationId="{DE4D62F9-188E-4530-84C2-24BDEE4BEB82}"/>
          </ac:spMkLst>
        </pc:spChg>
        <pc:spChg chg="add del">
          <ac:chgData name="SUMIT" userId="e6c8cd2efc8b7141" providerId="LiveId" clId="{D540D59B-E6FC-4F69-95C5-5DAB298303B1}" dt="2023-07-19T17:34:13.434" v="145" actId="26606"/>
          <ac:spMkLst>
            <pc:docMk/>
            <pc:sldMk cId="186955067" sldId="265"/>
            <ac:spMk id="21" creationId="{757B325C-3E35-45CF-9D07-3BCB281F3B9C}"/>
          </ac:spMkLst>
        </pc:spChg>
        <pc:spChg chg="add del">
          <ac:chgData name="SUMIT" userId="e6c8cd2efc8b7141" providerId="LiveId" clId="{D540D59B-E6FC-4F69-95C5-5DAB298303B1}" dt="2023-07-19T17:34:13.434" v="145" actId="26606"/>
          <ac:spMkLst>
            <pc:docMk/>
            <pc:sldMk cId="186955067" sldId="265"/>
            <ac:spMk id="23" creationId="{C24BEC42-AFF3-40D1-93A2-A27A42E1E23C}"/>
          </ac:spMkLst>
        </pc:spChg>
        <pc:spChg chg="add del">
          <ac:chgData name="SUMIT" userId="e6c8cd2efc8b7141" providerId="LiveId" clId="{D540D59B-E6FC-4F69-95C5-5DAB298303B1}" dt="2023-07-19T17:34:13.434" v="145" actId="26606"/>
          <ac:spMkLst>
            <pc:docMk/>
            <pc:sldMk cId="186955067" sldId="265"/>
            <ac:spMk id="25" creationId="{608F427C-1EC9-4280-9367-F2B3AA063E82}"/>
          </ac:spMkLst>
        </pc:spChg>
        <pc:spChg chg="add del">
          <ac:chgData name="SUMIT" userId="e6c8cd2efc8b7141" providerId="LiveId" clId="{D540D59B-E6FC-4F69-95C5-5DAB298303B1}" dt="2023-07-19T17:34:13.434" v="145" actId="26606"/>
          <ac:spMkLst>
            <pc:docMk/>
            <pc:sldMk cId="186955067" sldId="265"/>
            <ac:spMk id="27" creationId="{F98810A7-E114-447A-A7D6-69B27CFB5650}"/>
          </ac:spMkLst>
        </pc:spChg>
        <pc:spChg chg="add del">
          <ac:chgData name="SUMIT" userId="e6c8cd2efc8b7141" providerId="LiveId" clId="{D540D59B-E6FC-4F69-95C5-5DAB298303B1}" dt="2023-07-19T17:34:17.091" v="148" actId="26606"/>
          <ac:spMkLst>
            <pc:docMk/>
            <pc:sldMk cId="186955067" sldId="265"/>
            <ac:spMk id="29" creationId="{5F3FC718-FDE3-4EF7-921E-A5F374EAF824}"/>
          </ac:spMkLst>
        </pc:spChg>
        <pc:spChg chg="add del">
          <ac:chgData name="SUMIT" userId="e6c8cd2efc8b7141" providerId="LiveId" clId="{D540D59B-E6FC-4F69-95C5-5DAB298303B1}" dt="2023-07-19T17:34:17.091" v="148" actId="26606"/>
          <ac:spMkLst>
            <pc:docMk/>
            <pc:sldMk cId="186955067" sldId="265"/>
            <ac:spMk id="30" creationId="{FAA0F719-3DC8-4F08-AD8F-5A845658CB9D}"/>
          </ac:spMkLst>
        </pc:spChg>
        <pc:spChg chg="add del">
          <ac:chgData name="SUMIT" userId="e6c8cd2efc8b7141" providerId="LiveId" clId="{D540D59B-E6FC-4F69-95C5-5DAB298303B1}" dt="2023-07-19T17:34:17.091" v="148" actId="26606"/>
          <ac:spMkLst>
            <pc:docMk/>
            <pc:sldMk cId="186955067" sldId="265"/>
            <ac:spMk id="31" creationId="{7DCB61BE-FA0F-4EFB-BE0E-268BAD8E30D6}"/>
          </ac:spMkLst>
        </pc:spChg>
        <pc:spChg chg="add del">
          <ac:chgData name="SUMIT" userId="e6c8cd2efc8b7141" providerId="LiveId" clId="{D540D59B-E6FC-4F69-95C5-5DAB298303B1}" dt="2023-07-19T17:34:17.091" v="148" actId="26606"/>
          <ac:spMkLst>
            <pc:docMk/>
            <pc:sldMk cId="186955067" sldId="265"/>
            <ac:spMk id="32" creationId="{A4B31EAA-7423-46F7-9B90-4AB2B09C35C4}"/>
          </ac:spMkLst>
        </pc:spChg>
        <pc:spChg chg="add del">
          <ac:chgData name="SUMIT" userId="e6c8cd2efc8b7141" providerId="LiveId" clId="{D540D59B-E6FC-4F69-95C5-5DAB298303B1}" dt="2023-07-19T17:34:19.307" v="151" actId="26606"/>
          <ac:spMkLst>
            <pc:docMk/>
            <pc:sldMk cId="186955067" sldId="265"/>
            <ac:spMk id="34" creationId="{8D489E29-742E-4D34-AB08-CE3217805B81}"/>
          </ac:spMkLst>
        </pc:spChg>
        <pc:spChg chg="add del">
          <ac:chgData name="SUMIT" userId="e6c8cd2efc8b7141" providerId="LiveId" clId="{D540D59B-E6FC-4F69-95C5-5DAB298303B1}" dt="2023-07-19T17:34:19.307" v="151" actId="26606"/>
          <ac:spMkLst>
            <pc:docMk/>
            <pc:sldMk cId="186955067" sldId="265"/>
            <ac:spMk id="35" creationId="{42E0804A-8087-C430-EBDC-F805E954693B}"/>
          </ac:spMkLst>
        </pc:spChg>
        <pc:picChg chg="add del">
          <ac:chgData name="SUMIT" userId="e6c8cd2efc8b7141" providerId="LiveId" clId="{D540D59B-E6FC-4F69-95C5-5DAB298303B1}" dt="2023-07-19T17:34:29.607" v="154" actId="26606"/>
          <ac:picMkLst>
            <pc:docMk/>
            <pc:sldMk cId="186955067" sldId="265"/>
            <ac:picMk id="4" creationId="{00000000-0000-0000-0000-000000000000}"/>
          </ac:picMkLst>
        </pc:picChg>
        <pc:picChg chg="add del">
          <ac:chgData name="SUMIT" userId="e6c8cd2efc8b7141" providerId="LiveId" clId="{D540D59B-E6FC-4F69-95C5-5DAB298303B1}" dt="2023-07-19T17:34:13.434" v="145" actId="26606"/>
          <ac:picMkLst>
            <pc:docMk/>
            <pc:sldMk cId="186955067" sldId="265"/>
            <ac:picMk id="9" creationId="{41B68C77-138E-4BF7-A276-BD0C78A4219F}"/>
          </ac:picMkLst>
        </pc:picChg>
        <pc:picChg chg="add del">
          <ac:chgData name="SUMIT" userId="e6c8cd2efc8b7141" providerId="LiveId" clId="{D540D59B-E6FC-4F69-95C5-5DAB298303B1}" dt="2023-07-19T17:34:13.434" v="145" actId="26606"/>
          <ac:picMkLst>
            <pc:docMk/>
            <pc:sldMk cId="186955067" sldId="265"/>
            <ac:picMk id="11" creationId="{7C268552-D473-46ED-B1B8-422042C4DEF1}"/>
          </ac:picMkLst>
        </pc:picChg>
        <pc:picChg chg="add del">
          <ac:chgData name="SUMIT" userId="e6c8cd2efc8b7141" providerId="LiveId" clId="{D540D59B-E6FC-4F69-95C5-5DAB298303B1}" dt="2023-07-19T17:34:13.434" v="145" actId="26606"/>
          <ac:picMkLst>
            <pc:docMk/>
            <pc:sldMk cId="186955067" sldId="265"/>
            <ac:picMk id="15" creationId="{B9238B3E-24AA-439A-B527-6C5DF6D72145}"/>
          </ac:picMkLst>
        </pc:picChg>
        <pc:picChg chg="add del">
          <ac:chgData name="SUMIT" userId="e6c8cd2efc8b7141" providerId="LiveId" clId="{D540D59B-E6FC-4F69-95C5-5DAB298303B1}" dt="2023-07-19T17:34:13.434" v="145" actId="26606"/>
          <ac:picMkLst>
            <pc:docMk/>
            <pc:sldMk cId="186955067" sldId="265"/>
            <ac:picMk id="17" creationId="{69F01145-BEA3-4CBF-AA21-10077B948CA8}"/>
          </ac:picMkLst>
        </pc:picChg>
      </pc:sldChg>
      <pc:sldChg chg="addSp modSp mod setBg">
        <pc:chgData name="SUMIT" userId="e6c8cd2efc8b7141" providerId="LiveId" clId="{D540D59B-E6FC-4F69-95C5-5DAB298303B1}" dt="2023-07-19T17:30:10.597" v="104" actId="26606"/>
        <pc:sldMkLst>
          <pc:docMk/>
          <pc:sldMk cId="3101512706" sldId="271"/>
        </pc:sldMkLst>
        <pc:spChg chg="mod ord">
          <ac:chgData name="SUMIT" userId="e6c8cd2efc8b7141" providerId="LiveId" clId="{D540D59B-E6FC-4F69-95C5-5DAB298303B1}" dt="2023-07-19T17:30:10.597" v="104" actId="26606"/>
          <ac:spMkLst>
            <pc:docMk/>
            <pc:sldMk cId="3101512706" sldId="271"/>
            <ac:spMk id="2" creationId="{00000000-0000-0000-0000-000000000000}"/>
          </ac:spMkLst>
        </pc:spChg>
        <pc:spChg chg="add">
          <ac:chgData name="SUMIT" userId="e6c8cd2efc8b7141" providerId="LiveId" clId="{D540D59B-E6FC-4F69-95C5-5DAB298303B1}" dt="2023-07-19T17:30:10.597" v="104" actId="26606"/>
          <ac:spMkLst>
            <pc:docMk/>
            <pc:sldMk cId="3101512706" sldId="271"/>
            <ac:spMk id="13" creationId="{989BE678-777B-482A-A616-FEDC47B162E5}"/>
          </ac:spMkLst>
        </pc:spChg>
        <pc:spChg chg="add">
          <ac:chgData name="SUMIT" userId="e6c8cd2efc8b7141" providerId="LiveId" clId="{D540D59B-E6FC-4F69-95C5-5DAB298303B1}" dt="2023-07-19T17:30:10.597" v="104" actId="26606"/>
          <ac:spMkLst>
            <pc:docMk/>
            <pc:sldMk cId="3101512706" sldId="271"/>
            <ac:spMk id="19" creationId="{D28BE0C3-2102-4820-B88B-A448B1840D14}"/>
          </ac:spMkLst>
        </pc:spChg>
        <pc:spChg chg="add">
          <ac:chgData name="SUMIT" userId="e6c8cd2efc8b7141" providerId="LiveId" clId="{D540D59B-E6FC-4F69-95C5-5DAB298303B1}" dt="2023-07-19T17:30:10.597" v="104" actId="26606"/>
          <ac:spMkLst>
            <pc:docMk/>
            <pc:sldMk cId="3101512706" sldId="271"/>
            <ac:spMk id="21" creationId="{E4F17063-EDA4-417B-946F-BA357F3B390D}"/>
          </ac:spMkLst>
        </pc:spChg>
        <pc:spChg chg="add">
          <ac:chgData name="SUMIT" userId="e6c8cd2efc8b7141" providerId="LiveId" clId="{D540D59B-E6FC-4F69-95C5-5DAB298303B1}" dt="2023-07-19T17:30:10.597" v="104" actId="26606"/>
          <ac:spMkLst>
            <pc:docMk/>
            <pc:sldMk cId="3101512706" sldId="271"/>
            <ac:spMk id="23" creationId="{D36F3EEA-55D4-4677-80E7-92D00B8F343B}"/>
          </ac:spMkLst>
        </pc:spChg>
        <pc:picChg chg="mod">
          <ac:chgData name="SUMIT" userId="e6c8cd2efc8b7141" providerId="LiveId" clId="{D540D59B-E6FC-4F69-95C5-5DAB298303B1}" dt="2023-07-19T17:30:10.597" v="104" actId="26606"/>
          <ac:picMkLst>
            <pc:docMk/>
            <pc:sldMk cId="3101512706" sldId="271"/>
            <ac:picMk id="4" creationId="{00000000-0000-0000-0000-000000000000}"/>
          </ac:picMkLst>
        </pc:picChg>
        <pc:picChg chg="add">
          <ac:chgData name="SUMIT" userId="e6c8cd2efc8b7141" providerId="LiveId" clId="{D540D59B-E6FC-4F69-95C5-5DAB298303B1}" dt="2023-07-19T17:30:10.597" v="104" actId="26606"/>
          <ac:picMkLst>
            <pc:docMk/>
            <pc:sldMk cId="3101512706" sldId="271"/>
            <ac:picMk id="9" creationId="{DF19BAF3-7E20-4B9D-B544-BABAEEA1FA75}"/>
          </ac:picMkLst>
        </pc:picChg>
        <pc:picChg chg="add">
          <ac:chgData name="SUMIT" userId="e6c8cd2efc8b7141" providerId="LiveId" clId="{D540D59B-E6FC-4F69-95C5-5DAB298303B1}" dt="2023-07-19T17:30:10.597" v="104" actId="26606"/>
          <ac:picMkLst>
            <pc:docMk/>
            <pc:sldMk cId="3101512706" sldId="271"/>
            <ac:picMk id="11" creationId="{950648F4-ABCD-4DF0-8641-76CFB2354721}"/>
          </ac:picMkLst>
        </pc:picChg>
        <pc:picChg chg="add">
          <ac:chgData name="SUMIT" userId="e6c8cd2efc8b7141" providerId="LiveId" clId="{D540D59B-E6FC-4F69-95C5-5DAB298303B1}" dt="2023-07-19T17:30:10.597" v="104" actId="26606"/>
          <ac:picMkLst>
            <pc:docMk/>
            <pc:sldMk cId="3101512706" sldId="271"/>
            <ac:picMk id="15" creationId="{CF1EB4BD-9C7E-4AA3-9681-C7EB0DA6250B}"/>
          </ac:picMkLst>
        </pc:picChg>
        <pc:picChg chg="add">
          <ac:chgData name="SUMIT" userId="e6c8cd2efc8b7141" providerId="LiveId" clId="{D540D59B-E6FC-4F69-95C5-5DAB298303B1}" dt="2023-07-19T17:30:10.597" v="104" actId="26606"/>
          <ac:picMkLst>
            <pc:docMk/>
            <pc:sldMk cId="3101512706" sldId="271"/>
            <ac:picMk id="17" creationId="{94AAE3AA-3759-4D28-B0EF-575F25A5146C}"/>
          </ac:picMkLst>
        </pc:picChg>
      </pc:sldChg>
      <pc:sldChg chg="addSp delSp modSp mod setBg setClrOvrMap">
        <pc:chgData name="SUMIT" userId="e6c8cd2efc8b7141" providerId="LiveId" clId="{D540D59B-E6FC-4F69-95C5-5DAB298303B1}" dt="2023-07-19T17:32:46.380" v="131" actId="26606"/>
        <pc:sldMkLst>
          <pc:docMk/>
          <pc:sldMk cId="4221333683" sldId="272"/>
        </pc:sldMkLst>
        <pc:spChg chg="mod ord">
          <ac:chgData name="SUMIT" userId="e6c8cd2efc8b7141" providerId="LiveId" clId="{D540D59B-E6FC-4F69-95C5-5DAB298303B1}" dt="2023-07-19T17:32:46.380" v="131" actId="26606"/>
          <ac:spMkLst>
            <pc:docMk/>
            <pc:sldMk cId="4221333683" sldId="272"/>
            <ac:spMk id="2" creationId="{00000000-0000-0000-0000-000000000000}"/>
          </ac:spMkLst>
        </pc:spChg>
        <pc:spChg chg="add del">
          <ac:chgData name="SUMIT" userId="e6c8cd2efc8b7141" providerId="LiveId" clId="{D540D59B-E6FC-4F69-95C5-5DAB298303B1}" dt="2023-07-19T17:30:44.417" v="107" actId="26606"/>
          <ac:spMkLst>
            <pc:docMk/>
            <pc:sldMk cId="4221333683" sldId="272"/>
            <ac:spMk id="9" creationId="{5BA086E7-B88D-1F73-D59D-2E67C0C098E8}"/>
          </ac:spMkLst>
        </pc:spChg>
        <pc:spChg chg="add del">
          <ac:chgData name="SUMIT" userId="e6c8cd2efc8b7141" providerId="LiveId" clId="{D540D59B-E6FC-4F69-95C5-5DAB298303B1}" dt="2023-07-19T17:30:44.417" v="107" actId="26606"/>
          <ac:spMkLst>
            <pc:docMk/>
            <pc:sldMk cId="4221333683" sldId="272"/>
            <ac:spMk id="12" creationId="{5F3FC718-FDE3-4EF7-921E-A5F374EAF824}"/>
          </ac:spMkLst>
        </pc:spChg>
        <pc:spChg chg="add del">
          <ac:chgData name="SUMIT" userId="e6c8cd2efc8b7141" providerId="LiveId" clId="{D540D59B-E6FC-4F69-95C5-5DAB298303B1}" dt="2023-07-19T17:30:44.417" v="107" actId="26606"/>
          <ac:spMkLst>
            <pc:docMk/>
            <pc:sldMk cId="4221333683" sldId="272"/>
            <ac:spMk id="14" creationId="{FAA0F719-3DC8-4F08-AD8F-5A845658CB9D}"/>
          </ac:spMkLst>
        </pc:spChg>
        <pc:spChg chg="add del">
          <ac:chgData name="SUMIT" userId="e6c8cd2efc8b7141" providerId="LiveId" clId="{D540D59B-E6FC-4F69-95C5-5DAB298303B1}" dt="2023-07-19T17:30:44.417" v="107" actId="26606"/>
          <ac:spMkLst>
            <pc:docMk/>
            <pc:sldMk cId="4221333683" sldId="272"/>
            <ac:spMk id="16" creationId="{7DCB61BE-FA0F-4EFB-BE0E-268BAD8E30D6}"/>
          </ac:spMkLst>
        </pc:spChg>
        <pc:spChg chg="add del">
          <ac:chgData name="SUMIT" userId="e6c8cd2efc8b7141" providerId="LiveId" clId="{D540D59B-E6FC-4F69-95C5-5DAB298303B1}" dt="2023-07-19T17:30:44.417" v="107" actId="26606"/>
          <ac:spMkLst>
            <pc:docMk/>
            <pc:sldMk cId="4221333683" sldId="272"/>
            <ac:spMk id="18" creationId="{A4B31EAA-7423-46F7-9B90-4AB2B09C35C4}"/>
          </ac:spMkLst>
        </pc:spChg>
        <pc:spChg chg="add del">
          <ac:chgData name="SUMIT" userId="e6c8cd2efc8b7141" providerId="LiveId" clId="{D540D59B-E6FC-4F69-95C5-5DAB298303B1}" dt="2023-07-19T17:32:46.380" v="131" actId="26606"/>
          <ac:spMkLst>
            <pc:docMk/>
            <pc:sldMk cId="4221333683" sldId="272"/>
            <ac:spMk id="20" creationId="{D28BE0C3-2102-4820-B88B-A448B1840D14}"/>
          </ac:spMkLst>
        </pc:spChg>
        <pc:spChg chg="add del">
          <ac:chgData name="SUMIT" userId="e6c8cd2efc8b7141" providerId="LiveId" clId="{D540D59B-E6FC-4F69-95C5-5DAB298303B1}" dt="2023-07-19T17:32:46.380" v="131" actId="26606"/>
          <ac:spMkLst>
            <pc:docMk/>
            <pc:sldMk cId="4221333683" sldId="272"/>
            <ac:spMk id="22" creationId="{E4F17063-EDA4-417B-946F-BA357F3B390D}"/>
          </ac:spMkLst>
        </pc:spChg>
        <pc:spChg chg="add del">
          <ac:chgData name="SUMIT" userId="e6c8cd2efc8b7141" providerId="LiveId" clId="{D540D59B-E6FC-4F69-95C5-5DAB298303B1}" dt="2023-07-19T17:32:46.380" v="131" actId="26606"/>
          <ac:spMkLst>
            <pc:docMk/>
            <pc:sldMk cId="4221333683" sldId="272"/>
            <ac:spMk id="23" creationId="{989BE678-777B-482A-A616-FEDC47B162E5}"/>
          </ac:spMkLst>
        </pc:spChg>
        <pc:spChg chg="add del">
          <ac:chgData name="SUMIT" userId="e6c8cd2efc8b7141" providerId="LiveId" clId="{D540D59B-E6FC-4F69-95C5-5DAB298303B1}" dt="2023-07-19T17:32:46.380" v="131" actId="26606"/>
          <ac:spMkLst>
            <pc:docMk/>
            <pc:sldMk cId="4221333683" sldId="272"/>
            <ac:spMk id="24" creationId="{D36F3EEA-55D4-4677-80E7-92D00B8F343B}"/>
          </ac:spMkLst>
        </pc:spChg>
        <pc:picChg chg="add del mod replId">
          <ac:chgData name="SUMIT" userId="e6c8cd2efc8b7141" providerId="LiveId" clId="{D540D59B-E6FC-4F69-95C5-5DAB298303B1}" dt="2023-07-19T17:32:46.380" v="131" actId="26606"/>
          <ac:picMkLst>
            <pc:docMk/>
            <pc:sldMk cId="4221333683" sldId="272"/>
            <ac:picMk id="5" creationId="{00000000-0000-0000-0000-000000000000}"/>
          </ac:picMkLst>
        </pc:picChg>
        <pc:picChg chg="add del">
          <ac:chgData name="SUMIT" userId="e6c8cd2efc8b7141" providerId="LiveId" clId="{D540D59B-E6FC-4F69-95C5-5DAB298303B1}" dt="2023-07-19T17:32:46.380" v="131" actId="26606"/>
          <ac:picMkLst>
            <pc:docMk/>
            <pc:sldMk cId="4221333683" sldId="272"/>
            <ac:picMk id="10" creationId="{DF19BAF3-7E20-4B9D-B544-BABAEEA1FA75}"/>
          </ac:picMkLst>
        </pc:picChg>
        <pc:picChg chg="add del">
          <ac:chgData name="SUMIT" userId="e6c8cd2efc8b7141" providerId="LiveId" clId="{D540D59B-E6FC-4F69-95C5-5DAB298303B1}" dt="2023-07-19T17:32:46.380" v="131" actId="26606"/>
          <ac:picMkLst>
            <pc:docMk/>
            <pc:sldMk cId="4221333683" sldId="272"/>
            <ac:picMk id="21" creationId="{950648F4-ABCD-4DF0-8641-76CFB2354721}"/>
          </ac:picMkLst>
        </pc:picChg>
        <pc:picChg chg="add del">
          <ac:chgData name="SUMIT" userId="e6c8cd2efc8b7141" providerId="LiveId" clId="{D540D59B-E6FC-4F69-95C5-5DAB298303B1}" dt="2023-07-19T17:32:46.380" v="131" actId="26606"/>
          <ac:picMkLst>
            <pc:docMk/>
            <pc:sldMk cId="4221333683" sldId="272"/>
            <ac:picMk id="25" creationId="{CF1EB4BD-9C7E-4AA3-9681-C7EB0DA6250B}"/>
          </ac:picMkLst>
        </pc:picChg>
        <pc:picChg chg="add del">
          <ac:chgData name="SUMIT" userId="e6c8cd2efc8b7141" providerId="LiveId" clId="{D540D59B-E6FC-4F69-95C5-5DAB298303B1}" dt="2023-07-19T17:32:46.380" v="131" actId="26606"/>
          <ac:picMkLst>
            <pc:docMk/>
            <pc:sldMk cId="4221333683" sldId="272"/>
            <ac:picMk id="26" creationId="{94AAE3AA-3759-4D28-B0EF-575F25A5146C}"/>
          </ac:picMkLst>
        </pc:picChg>
      </pc:sldChg>
      <pc:sldChg chg="addSp modSp mod ord setBg setClrOvrMap">
        <pc:chgData name="SUMIT" userId="e6c8cd2efc8b7141" providerId="LiveId" clId="{D540D59B-E6FC-4F69-95C5-5DAB298303B1}" dt="2023-07-19T17:29:59.439" v="103" actId="26606"/>
        <pc:sldMkLst>
          <pc:docMk/>
          <pc:sldMk cId="1620210381" sldId="273"/>
        </pc:sldMkLst>
        <pc:spChg chg="mod">
          <ac:chgData name="SUMIT" userId="e6c8cd2efc8b7141" providerId="LiveId" clId="{D540D59B-E6FC-4F69-95C5-5DAB298303B1}" dt="2023-07-19T17:29:59.439" v="103" actId="26606"/>
          <ac:spMkLst>
            <pc:docMk/>
            <pc:sldMk cId="1620210381" sldId="273"/>
            <ac:spMk id="2" creationId="{00000000-0000-0000-0000-000000000000}"/>
          </ac:spMkLst>
        </pc:spChg>
        <pc:spChg chg="add">
          <ac:chgData name="SUMIT" userId="e6c8cd2efc8b7141" providerId="LiveId" clId="{D540D59B-E6FC-4F69-95C5-5DAB298303B1}" dt="2023-07-19T17:29:59.439" v="103" actId="26606"/>
          <ac:spMkLst>
            <pc:docMk/>
            <pc:sldMk cId="1620210381" sldId="273"/>
            <ac:spMk id="13" creationId="{4AC0CD9D-7610-4620-93B4-798CCD9AB581}"/>
          </ac:spMkLst>
        </pc:spChg>
        <pc:spChg chg="add">
          <ac:chgData name="SUMIT" userId="e6c8cd2efc8b7141" providerId="LiveId" clId="{D540D59B-E6FC-4F69-95C5-5DAB298303B1}" dt="2023-07-19T17:29:59.439" v="103" actId="26606"/>
          <ac:spMkLst>
            <pc:docMk/>
            <pc:sldMk cId="1620210381" sldId="273"/>
            <ac:spMk id="19" creationId="{DE4D62F9-188E-4530-84C2-24BDEE4BEB82}"/>
          </ac:spMkLst>
        </pc:spChg>
        <pc:spChg chg="add">
          <ac:chgData name="SUMIT" userId="e6c8cd2efc8b7141" providerId="LiveId" clId="{D540D59B-E6FC-4F69-95C5-5DAB298303B1}" dt="2023-07-19T17:29:59.439" v="103" actId="26606"/>
          <ac:spMkLst>
            <pc:docMk/>
            <pc:sldMk cId="1620210381" sldId="273"/>
            <ac:spMk id="21" creationId="{757B325C-3E35-45CF-9D07-3BCB281F3B9C}"/>
          </ac:spMkLst>
        </pc:spChg>
        <pc:spChg chg="add">
          <ac:chgData name="SUMIT" userId="e6c8cd2efc8b7141" providerId="LiveId" clId="{D540D59B-E6FC-4F69-95C5-5DAB298303B1}" dt="2023-07-19T17:29:59.439" v="103" actId="26606"/>
          <ac:spMkLst>
            <pc:docMk/>
            <pc:sldMk cId="1620210381" sldId="273"/>
            <ac:spMk id="23" creationId="{C24BEC42-AFF3-40D1-93A2-A27A42E1E23C}"/>
          </ac:spMkLst>
        </pc:spChg>
        <pc:spChg chg="add">
          <ac:chgData name="SUMIT" userId="e6c8cd2efc8b7141" providerId="LiveId" clId="{D540D59B-E6FC-4F69-95C5-5DAB298303B1}" dt="2023-07-19T17:29:59.439" v="103" actId="26606"/>
          <ac:spMkLst>
            <pc:docMk/>
            <pc:sldMk cId="1620210381" sldId="273"/>
            <ac:spMk id="25" creationId="{608F427C-1EC9-4280-9367-F2B3AA063E82}"/>
          </ac:spMkLst>
        </pc:spChg>
        <pc:spChg chg="add">
          <ac:chgData name="SUMIT" userId="e6c8cd2efc8b7141" providerId="LiveId" clId="{D540D59B-E6FC-4F69-95C5-5DAB298303B1}" dt="2023-07-19T17:29:59.439" v="103" actId="26606"/>
          <ac:spMkLst>
            <pc:docMk/>
            <pc:sldMk cId="1620210381" sldId="273"/>
            <ac:spMk id="27" creationId="{F98810A7-E114-447A-A7D6-69B27CFB5650}"/>
          </ac:spMkLst>
        </pc:spChg>
        <pc:picChg chg="mod">
          <ac:chgData name="SUMIT" userId="e6c8cd2efc8b7141" providerId="LiveId" clId="{D540D59B-E6FC-4F69-95C5-5DAB298303B1}" dt="2023-07-19T17:29:59.439" v="103" actId="26606"/>
          <ac:picMkLst>
            <pc:docMk/>
            <pc:sldMk cId="1620210381" sldId="273"/>
            <ac:picMk id="4" creationId="{00000000-0000-0000-0000-000000000000}"/>
          </ac:picMkLst>
        </pc:picChg>
        <pc:picChg chg="add">
          <ac:chgData name="SUMIT" userId="e6c8cd2efc8b7141" providerId="LiveId" clId="{D540D59B-E6FC-4F69-95C5-5DAB298303B1}" dt="2023-07-19T17:29:59.439" v="103" actId="26606"/>
          <ac:picMkLst>
            <pc:docMk/>
            <pc:sldMk cId="1620210381" sldId="273"/>
            <ac:picMk id="9" creationId="{41B68C77-138E-4BF7-A276-BD0C78A4219F}"/>
          </ac:picMkLst>
        </pc:picChg>
        <pc:picChg chg="add">
          <ac:chgData name="SUMIT" userId="e6c8cd2efc8b7141" providerId="LiveId" clId="{D540D59B-E6FC-4F69-95C5-5DAB298303B1}" dt="2023-07-19T17:29:59.439" v="103" actId="26606"/>
          <ac:picMkLst>
            <pc:docMk/>
            <pc:sldMk cId="1620210381" sldId="273"/>
            <ac:picMk id="11" creationId="{7C268552-D473-46ED-B1B8-422042C4DEF1}"/>
          </ac:picMkLst>
        </pc:picChg>
        <pc:picChg chg="add">
          <ac:chgData name="SUMIT" userId="e6c8cd2efc8b7141" providerId="LiveId" clId="{D540D59B-E6FC-4F69-95C5-5DAB298303B1}" dt="2023-07-19T17:29:59.439" v="103" actId="26606"/>
          <ac:picMkLst>
            <pc:docMk/>
            <pc:sldMk cId="1620210381" sldId="273"/>
            <ac:picMk id="15" creationId="{B9238B3E-24AA-439A-B527-6C5DF6D72145}"/>
          </ac:picMkLst>
        </pc:picChg>
        <pc:picChg chg="add">
          <ac:chgData name="SUMIT" userId="e6c8cd2efc8b7141" providerId="LiveId" clId="{D540D59B-E6FC-4F69-95C5-5DAB298303B1}" dt="2023-07-19T17:29:59.439" v="103" actId="26606"/>
          <ac:picMkLst>
            <pc:docMk/>
            <pc:sldMk cId="1620210381" sldId="273"/>
            <ac:picMk id="17" creationId="{69F01145-BEA3-4CBF-AA21-10077B948CA8}"/>
          </ac:picMkLst>
        </pc:picChg>
      </pc:sldChg>
      <pc:sldChg chg="addSp delSp modSp mod setBg setClrOvrMap">
        <pc:chgData name="SUMIT" userId="e6c8cd2efc8b7141" providerId="LiveId" clId="{D540D59B-E6FC-4F69-95C5-5DAB298303B1}" dt="2023-07-19T17:32:44.903" v="130" actId="26606"/>
        <pc:sldMkLst>
          <pc:docMk/>
          <pc:sldMk cId="3739130389" sldId="274"/>
        </pc:sldMkLst>
        <pc:spChg chg="mod ord">
          <ac:chgData name="SUMIT" userId="e6c8cd2efc8b7141" providerId="LiveId" clId="{D540D59B-E6FC-4F69-95C5-5DAB298303B1}" dt="2023-07-19T17:32:44.903" v="130" actId="26606"/>
          <ac:spMkLst>
            <pc:docMk/>
            <pc:sldMk cId="3739130389" sldId="274"/>
            <ac:spMk id="2" creationId="{00000000-0000-0000-0000-000000000000}"/>
          </ac:spMkLst>
        </pc:spChg>
        <pc:spChg chg="add del">
          <ac:chgData name="SUMIT" userId="e6c8cd2efc8b7141" providerId="LiveId" clId="{D540D59B-E6FC-4F69-95C5-5DAB298303B1}" dt="2023-07-19T17:31:24.437" v="110" actId="26606"/>
          <ac:spMkLst>
            <pc:docMk/>
            <pc:sldMk cId="3739130389" sldId="274"/>
            <ac:spMk id="13" creationId="{4AC0CD9D-7610-4620-93B4-798CCD9AB581}"/>
          </ac:spMkLst>
        </pc:spChg>
        <pc:spChg chg="add del">
          <ac:chgData name="SUMIT" userId="e6c8cd2efc8b7141" providerId="LiveId" clId="{D540D59B-E6FC-4F69-95C5-5DAB298303B1}" dt="2023-07-19T17:31:24.437" v="110" actId="26606"/>
          <ac:spMkLst>
            <pc:docMk/>
            <pc:sldMk cId="3739130389" sldId="274"/>
            <ac:spMk id="19" creationId="{DE4D62F9-188E-4530-84C2-24BDEE4BEB82}"/>
          </ac:spMkLst>
        </pc:spChg>
        <pc:spChg chg="add del">
          <ac:chgData name="SUMIT" userId="e6c8cd2efc8b7141" providerId="LiveId" clId="{D540D59B-E6FC-4F69-95C5-5DAB298303B1}" dt="2023-07-19T17:31:24.437" v="110" actId="26606"/>
          <ac:spMkLst>
            <pc:docMk/>
            <pc:sldMk cId="3739130389" sldId="274"/>
            <ac:spMk id="21" creationId="{D27CF008-4B18-436D-B2D5-C1346C12438E}"/>
          </ac:spMkLst>
        </pc:spChg>
        <pc:spChg chg="add del">
          <ac:chgData name="SUMIT" userId="e6c8cd2efc8b7141" providerId="LiveId" clId="{D540D59B-E6FC-4F69-95C5-5DAB298303B1}" dt="2023-07-19T17:31:24.437" v="110" actId="26606"/>
          <ac:spMkLst>
            <pc:docMk/>
            <pc:sldMk cId="3739130389" sldId="274"/>
            <ac:spMk id="23" creationId="{CE22DAD8-5F67-4B73-ADA9-06EF381F7AD6}"/>
          </ac:spMkLst>
        </pc:spChg>
        <pc:spChg chg="add del">
          <ac:chgData name="SUMIT" userId="e6c8cd2efc8b7141" providerId="LiveId" clId="{D540D59B-E6FC-4F69-95C5-5DAB298303B1}" dt="2023-07-19T17:31:24.437" v="110" actId="26606"/>
          <ac:spMkLst>
            <pc:docMk/>
            <pc:sldMk cId="3739130389" sldId="274"/>
            <ac:spMk id="25" creationId="{E4F17063-EDA4-417B-946F-BA357F3B390D}"/>
          </ac:spMkLst>
        </pc:spChg>
        <pc:spChg chg="add del">
          <ac:chgData name="SUMIT" userId="e6c8cd2efc8b7141" providerId="LiveId" clId="{D540D59B-E6FC-4F69-95C5-5DAB298303B1}" dt="2023-07-19T17:31:24.437" v="110" actId="26606"/>
          <ac:spMkLst>
            <pc:docMk/>
            <pc:sldMk cId="3739130389" sldId="274"/>
            <ac:spMk id="27" creationId="{D36F3EEA-55D4-4677-80E7-92D00B8F343B}"/>
          </ac:spMkLst>
        </pc:spChg>
        <pc:spChg chg="add del">
          <ac:chgData name="SUMIT" userId="e6c8cd2efc8b7141" providerId="LiveId" clId="{D540D59B-E6FC-4F69-95C5-5DAB298303B1}" dt="2023-07-19T17:32:44.903" v="130" actId="26606"/>
          <ac:spMkLst>
            <pc:docMk/>
            <pc:sldMk cId="3739130389" sldId="274"/>
            <ac:spMk id="31" creationId="{4AC0CD9D-7610-4620-93B4-798CCD9AB581}"/>
          </ac:spMkLst>
        </pc:spChg>
        <pc:spChg chg="add del">
          <ac:chgData name="SUMIT" userId="e6c8cd2efc8b7141" providerId="LiveId" clId="{D540D59B-E6FC-4F69-95C5-5DAB298303B1}" dt="2023-07-19T17:32:44.903" v="130" actId="26606"/>
          <ac:spMkLst>
            <pc:docMk/>
            <pc:sldMk cId="3739130389" sldId="274"/>
            <ac:spMk id="34" creationId="{DE4D62F9-188E-4530-84C2-24BDEE4BEB82}"/>
          </ac:spMkLst>
        </pc:spChg>
        <pc:spChg chg="add del">
          <ac:chgData name="SUMIT" userId="e6c8cd2efc8b7141" providerId="LiveId" clId="{D540D59B-E6FC-4F69-95C5-5DAB298303B1}" dt="2023-07-19T17:32:44.903" v="130" actId="26606"/>
          <ac:spMkLst>
            <pc:docMk/>
            <pc:sldMk cId="3739130389" sldId="274"/>
            <ac:spMk id="35" creationId="{20F6071B-48FA-4685-A9C9-A7B21E1C14CC}"/>
          </ac:spMkLst>
        </pc:spChg>
        <pc:spChg chg="add del">
          <ac:chgData name="SUMIT" userId="e6c8cd2efc8b7141" providerId="LiveId" clId="{D540D59B-E6FC-4F69-95C5-5DAB298303B1}" dt="2023-07-19T17:32:44.903" v="130" actId="26606"/>
          <ac:spMkLst>
            <pc:docMk/>
            <pc:sldMk cId="3739130389" sldId="274"/>
            <ac:spMk id="36" creationId="{8C56044C-1580-4C45-8AA3-F2A07478B455}"/>
          </ac:spMkLst>
        </pc:spChg>
        <pc:spChg chg="add del">
          <ac:chgData name="SUMIT" userId="e6c8cd2efc8b7141" providerId="LiveId" clId="{D540D59B-E6FC-4F69-95C5-5DAB298303B1}" dt="2023-07-19T17:32:44.903" v="130" actId="26606"/>
          <ac:spMkLst>
            <pc:docMk/>
            <pc:sldMk cId="3739130389" sldId="274"/>
            <ac:spMk id="37" creationId="{51A8E3CE-561F-42BE-B6A2-FBE96F9A8280}"/>
          </ac:spMkLst>
        </pc:spChg>
        <pc:spChg chg="add del">
          <ac:chgData name="SUMIT" userId="e6c8cd2efc8b7141" providerId="LiveId" clId="{D540D59B-E6FC-4F69-95C5-5DAB298303B1}" dt="2023-07-19T17:32:44.903" v="130" actId="26606"/>
          <ac:spMkLst>
            <pc:docMk/>
            <pc:sldMk cId="3739130389" sldId="274"/>
            <ac:spMk id="38" creationId="{7DE548AA-7E1A-497C-8B79-C74F42ACFB16}"/>
          </ac:spMkLst>
        </pc:spChg>
        <pc:spChg chg="add del">
          <ac:chgData name="SUMIT" userId="e6c8cd2efc8b7141" providerId="LiveId" clId="{D540D59B-E6FC-4F69-95C5-5DAB298303B1}" dt="2023-07-19T17:32:43.782" v="127" actId="26606"/>
          <ac:spMkLst>
            <pc:docMk/>
            <pc:sldMk cId="3739130389" sldId="274"/>
            <ac:spMk id="40" creationId="{9362849A-570D-49DB-954C-63F144E88A4A}"/>
          </ac:spMkLst>
        </pc:spChg>
        <pc:spChg chg="add del">
          <ac:chgData name="SUMIT" userId="e6c8cd2efc8b7141" providerId="LiveId" clId="{D540D59B-E6FC-4F69-95C5-5DAB298303B1}" dt="2023-07-19T17:32:43.782" v="127" actId="26606"/>
          <ac:spMkLst>
            <pc:docMk/>
            <pc:sldMk cId="3739130389" sldId="274"/>
            <ac:spMk id="41" creationId="{1CA42011-E478-428B-9D15-A98E338BF8C1}"/>
          </ac:spMkLst>
        </pc:spChg>
        <pc:spChg chg="add del">
          <ac:chgData name="SUMIT" userId="e6c8cd2efc8b7141" providerId="LiveId" clId="{D540D59B-E6FC-4F69-95C5-5DAB298303B1}" dt="2023-07-19T17:32:19.727" v="124" actId="26606"/>
          <ac:spMkLst>
            <pc:docMk/>
            <pc:sldMk cId="3739130389" sldId="274"/>
            <ac:spMk id="42" creationId="{CA9D82E7-004E-975E-EE43-9C5D815521DC}"/>
          </ac:spMkLst>
        </pc:spChg>
        <pc:spChg chg="add del">
          <ac:chgData name="SUMIT" userId="e6c8cd2efc8b7141" providerId="LiveId" clId="{D540D59B-E6FC-4F69-95C5-5DAB298303B1}" dt="2023-07-19T17:32:43.782" v="127" actId="26606"/>
          <ac:spMkLst>
            <pc:docMk/>
            <pc:sldMk cId="3739130389" sldId="274"/>
            <ac:spMk id="44" creationId="{9ED2773C-FE51-4632-BA46-036BDCDA6E5C}"/>
          </ac:spMkLst>
        </pc:spChg>
        <pc:spChg chg="add del">
          <ac:chgData name="SUMIT" userId="e6c8cd2efc8b7141" providerId="LiveId" clId="{D540D59B-E6FC-4F69-95C5-5DAB298303B1}" dt="2023-07-19T17:32:43.782" v="127" actId="26606"/>
          <ac:spMkLst>
            <pc:docMk/>
            <pc:sldMk cId="3739130389" sldId="274"/>
            <ac:spMk id="46" creationId="{E02F9158-C4C2-46A8-BE73-A4F77E139FB6}"/>
          </ac:spMkLst>
        </pc:spChg>
        <pc:spChg chg="add del">
          <ac:chgData name="SUMIT" userId="e6c8cd2efc8b7141" providerId="LiveId" clId="{D540D59B-E6FC-4F69-95C5-5DAB298303B1}" dt="2023-07-19T17:31:54.615" v="115" actId="26606"/>
          <ac:spMkLst>
            <pc:docMk/>
            <pc:sldMk cId="3739130389" sldId="274"/>
            <ac:spMk id="47" creationId="{4AC0CD9D-7610-4620-93B4-798CCD9AB581}"/>
          </ac:spMkLst>
        </pc:spChg>
        <pc:spChg chg="add del">
          <ac:chgData name="SUMIT" userId="e6c8cd2efc8b7141" providerId="LiveId" clId="{D540D59B-E6FC-4F69-95C5-5DAB298303B1}" dt="2023-07-19T17:32:43.782" v="127" actId="26606"/>
          <ac:spMkLst>
            <pc:docMk/>
            <pc:sldMk cId="3739130389" sldId="274"/>
            <ac:spMk id="48" creationId="{8520DF22-7D6A-8659-8AA8-CACADCBB852B}"/>
          </ac:spMkLst>
        </pc:spChg>
        <pc:spChg chg="add del">
          <ac:chgData name="SUMIT" userId="e6c8cd2efc8b7141" providerId="LiveId" clId="{D540D59B-E6FC-4F69-95C5-5DAB298303B1}" dt="2023-07-19T17:31:54.615" v="115" actId="26606"/>
          <ac:spMkLst>
            <pc:docMk/>
            <pc:sldMk cId="3739130389" sldId="274"/>
            <ac:spMk id="53" creationId="{DE4D62F9-188E-4530-84C2-24BDEE4BEB82}"/>
          </ac:spMkLst>
        </pc:spChg>
        <pc:spChg chg="add del">
          <ac:chgData name="SUMIT" userId="e6c8cd2efc8b7141" providerId="LiveId" clId="{D540D59B-E6FC-4F69-95C5-5DAB298303B1}" dt="2023-07-19T17:31:54.615" v="115" actId="26606"/>
          <ac:spMkLst>
            <pc:docMk/>
            <pc:sldMk cId="3739130389" sldId="274"/>
            <ac:spMk id="55" creationId="{757B325C-3E35-45CF-9D07-3BCB281F3B9C}"/>
          </ac:spMkLst>
        </pc:spChg>
        <pc:spChg chg="add del">
          <ac:chgData name="SUMIT" userId="e6c8cd2efc8b7141" providerId="LiveId" clId="{D540D59B-E6FC-4F69-95C5-5DAB298303B1}" dt="2023-07-19T17:31:54.615" v="115" actId="26606"/>
          <ac:spMkLst>
            <pc:docMk/>
            <pc:sldMk cId="3739130389" sldId="274"/>
            <ac:spMk id="57" creationId="{C24BEC42-AFF3-40D1-93A2-A27A42E1E23C}"/>
          </ac:spMkLst>
        </pc:spChg>
        <pc:spChg chg="add del">
          <ac:chgData name="SUMIT" userId="e6c8cd2efc8b7141" providerId="LiveId" clId="{D540D59B-E6FC-4F69-95C5-5DAB298303B1}" dt="2023-07-19T17:31:54.615" v="115" actId="26606"/>
          <ac:spMkLst>
            <pc:docMk/>
            <pc:sldMk cId="3739130389" sldId="274"/>
            <ac:spMk id="59" creationId="{608F427C-1EC9-4280-9367-F2B3AA063E82}"/>
          </ac:spMkLst>
        </pc:spChg>
        <pc:spChg chg="add del">
          <ac:chgData name="SUMIT" userId="e6c8cd2efc8b7141" providerId="LiveId" clId="{D540D59B-E6FC-4F69-95C5-5DAB298303B1}" dt="2023-07-19T17:31:54.615" v="115" actId="26606"/>
          <ac:spMkLst>
            <pc:docMk/>
            <pc:sldMk cId="3739130389" sldId="274"/>
            <ac:spMk id="61" creationId="{F98810A7-E114-447A-A7D6-69B27CFB5650}"/>
          </ac:spMkLst>
        </pc:spChg>
        <pc:spChg chg="add del">
          <ac:chgData name="SUMIT" userId="e6c8cd2efc8b7141" providerId="LiveId" clId="{D540D59B-E6FC-4F69-95C5-5DAB298303B1}" dt="2023-07-19T17:32:19.727" v="124" actId="26606"/>
          <ac:spMkLst>
            <pc:docMk/>
            <pc:sldMk cId="3739130389" sldId="274"/>
            <ac:spMk id="63" creationId="{8D489E29-742E-4D34-AB08-CE3217805B81}"/>
          </ac:spMkLst>
        </pc:spChg>
        <pc:picChg chg="add del mod ord replId">
          <ac:chgData name="SUMIT" userId="e6c8cd2efc8b7141" providerId="LiveId" clId="{D540D59B-E6FC-4F69-95C5-5DAB298303B1}" dt="2023-07-19T17:32:44.903" v="130" actId="26606"/>
          <ac:picMkLst>
            <pc:docMk/>
            <pc:sldMk cId="3739130389" sldId="274"/>
            <ac:picMk id="4" creationId="{00000000-0000-0000-0000-000000000000}"/>
          </ac:picMkLst>
        </pc:picChg>
        <pc:picChg chg="add del">
          <ac:chgData name="SUMIT" userId="e6c8cd2efc8b7141" providerId="LiveId" clId="{D540D59B-E6FC-4F69-95C5-5DAB298303B1}" dt="2023-07-19T17:31:24.437" v="110" actId="26606"/>
          <ac:picMkLst>
            <pc:docMk/>
            <pc:sldMk cId="3739130389" sldId="274"/>
            <ac:picMk id="9" creationId="{41B68C77-138E-4BF7-A276-BD0C78A4219F}"/>
          </ac:picMkLst>
        </pc:picChg>
        <pc:picChg chg="add del">
          <ac:chgData name="SUMIT" userId="e6c8cd2efc8b7141" providerId="LiveId" clId="{D540D59B-E6FC-4F69-95C5-5DAB298303B1}" dt="2023-07-19T17:31:24.437" v="110" actId="26606"/>
          <ac:picMkLst>
            <pc:docMk/>
            <pc:sldMk cId="3739130389" sldId="274"/>
            <ac:picMk id="11" creationId="{7C268552-D473-46ED-B1B8-422042C4DEF1}"/>
          </ac:picMkLst>
        </pc:picChg>
        <pc:picChg chg="add del">
          <ac:chgData name="SUMIT" userId="e6c8cd2efc8b7141" providerId="LiveId" clId="{D540D59B-E6FC-4F69-95C5-5DAB298303B1}" dt="2023-07-19T17:31:24.437" v="110" actId="26606"/>
          <ac:picMkLst>
            <pc:docMk/>
            <pc:sldMk cId="3739130389" sldId="274"/>
            <ac:picMk id="15" creationId="{B9238B3E-24AA-439A-B527-6C5DF6D72145}"/>
          </ac:picMkLst>
        </pc:picChg>
        <pc:picChg chg="add del">
          <ac:chgData name="SUMIT" userId="e6c8cd2efc8b7141" providerId="LiveId" clId="{D540D59B-E6FC-4F69-95C5-5DAB298303B1}" dt="2023-07-19T17:31:24.437" v="110" actId="26606"/>
          <ac:picMkLst>
            <pc:docMk/>
            <pc:sldMk cId="3739130389" sldId="274"/>
            <ac:picMk id="17" creationId="{69F01145-BEA3-4CBF-AA21-10077B948CA8}"/>
          </ac:picMkLst>
        </pc:picChg>
        <pc:picChg chg="add del">
          <ac:chgData name="SUMIT" userId="e6c8cd2efc8b7141" providerId="LiveId" clId="{D540D59B-E6FC-4F69-95C5-5DAB298303B1}" dt="2023-07-19T17:32:44.903" v="130" actId="26606"/>
          <ac:picMkLst>
            <pc:docMk/>
            <pc:sldMk cId="3739130389" sldId="274"/>
            <ac:picMk id="29" creationId="{41B68C77-138E-4BF7-A276-BD0C78A4219F}"/>
          </ac:picMkLst>
        </pc:picChg>
        <pc:picChg chg="add del">
          <ac:chgData name="SUMIT" userId="e6c8cd2efc8b7141" providerId="LiveId" clId="{D540D59B-E6FC-4F69-95C5-5DAB298303B1}" dt="2023-07-19T17:32:44.903" v="130" actId="26606"/>
          <ac:picMkLst>
            <pc:docMk/>
            <pc:sldMk cId="3739130389" sldId="274"/>
            <ac:picMk id="30" creationId="{7C268552-D473-46ED-B1B8-422042C4DEF1}"/>
          </ac:picMkLst>
        </pc:picChg>
        <pc:picChg chg="add del">
          <ac:chgData name="SUMIT" userId="e6c8cd2efc8b7141" providerId="LiveId" clId="{D540D59B-E6FC-4F69-95C5-5DAB298303B1}" dt="2023-07-19T17:32:44.903" v="130" actId="26606"/>
          <ac:picMkLst>
            <pc:docMk/>
            <pc:sldMk cId="3739130389" sldId="274"/>
            <ac:picMk id="32" creationId="{B9238B3E-24AA-439A-B527-6C5DF6D72145}"/>
          </ac:picMkLst>
        </pc:picChg>
        <pc:picChg chg="add del">
          <ac:chgData name="SUMIT" userId="e6c8cd2efc8b7141" providerId="LiveId" clId="{D540D59B-E6FC-4F69-95C5-5DAB298303B1}" dt="2023-07-19T17:32:44.903" v="130" actId="26606"/>
          <ac:picMkLst>
            <pc:docMk/>
            <pc:sldMk cId="3739130389" sldId="274"/>
            <ac:picMk id="33" creationId="{69F01145-BEA3-4CBF-AA21-10077B948CA8}"/>
          </ac:picMkLst>
        </pc:picChg>
        <pc:picChg chg="add del">
          <ac:chgData name="SUMIT" userId="e6c8cd2efc8b7141" providerId="LiveId" clId="{D540D59B-E6FC-4F69-95C5-5DAB298303B1}" dt="2023-07-19T17:31:54.615" v="115" actId="26606"/>
          <ac:picMkLst>
            <pc:docMk/>
            <pc:sldMk cId="3739130389" sldId="274"/>
            <ac:picMk id="43" creationId="{41B68C77-138E-4BF7-A276-BD0C78A4219F}"/>
          </ac:picMkLst>
        </pc:picChg>
        <pc:picChg chg="add del">
          <ac:chgData name="SUMIT" userId="e6c8cd2efc8b7141" providerId="LiveId" clId="{D540D59B-E6FC-4F69-95C5-5DAB298303B1}" dt="2023-07-19T17:31:54.615" v="115" actId="26606"/>
          <ac:picMkLst>
            <pc:docMk/>
            <pc:sldMk cId="3739130389" sldId="274"/>
            <ac:picMk id="45" creationId="{7C268552-D473-46ED-B1B8-422042C4DEF1}"/>
          </ac:picMkLst>
        </pc:picChg>
        <pc:picChg chg="add del">
          <ac:chgData name="SUMIT" userId="e6c8cd2efc8b7141" providerId="LiveId" clId="{D540D59B-E6FC-4F69-95C5-5DAB298303B1}" dt="2023-07-19T17:31:54.615" v="115" actId="26606"/>
          <ac:picMkLst>
            <pc:docMk/>
            <pc:sldMk cId="3739130389" sldId="274"/>
            <ac:picMk id="49" creationId="{B9238B3E-24AA-439A-B527-6C5DF6D72145}"/>
          </ac:picMkLst>
        </pc:picChg>
        <pc:picChg chg="add del">
          <ac:chgData name="SUMIT" userId="e6c8cd2efc8b7141" providerId="LiveId" clId="{D540D59B-E6FC-4F69-95C5-5DAB298303B1}" dt="2023-07-19T17:31:54.615" v="115" actId="26606"/>
          <ac:picMkLst>
            <pc:docMk/>
            <pc:sldMk cId="3739130389" sldId="274"/>
            <ac:picMk id="51" creationId="{69F01145-BEA3-4CBF-AA21-10077B948CA8}"/>
          </ac:picMkLst>
        </pc:picChg>
      </pc:sldChg>
      <pc:sldChg chg="addSp delSp modSp mod setBg setClrOvrMap">
        <pc:chgData name="SUMIT" userId="e6c8cd2efc8b7141" providerId="LiveId" clId="{D540D59B-E6FC-4F69-95C5-5DAB298303B1}" dt="2023-07-19T17:33:10.693" v="133" actId="26606"/>
        <pc:sldMkLst>
          <pc:docMk/>
          <pc:sldMk cId="3441851114" sldId="275"/>
        </pc:sldMkLst>
        <pc:spChg chg="mod ord">
          <ac:chgData name="SUMIT" userId="e6c8cd2efc8b7141" providerId="LiveId" clId="{D540D59B-E6FC-4F69-95C5-5DAB298303B1}" dt="2023-07-19T17:33:10.693" v="133" actId="26606"/>
          <ac:spMkLst>
            <pc:docMk/>
            <pc:sldMk cId="3441851114" sldId="275"/>
            <ac:spMk id="5" creationId="{00000000-0000-0000-0000-000000000000}"/>
          </ac:spMkLst>
        </pc:spChg>
        <pc:spChg chg="add del">
          <ac:chgData name="SUMIT" userId="e6c8cd2efc8b7141" providerId="LiveId" clId="{D540D59B-E6FC-4F69-95C5-5DAB298303B1}" dt="2023-07-19T17:33:10.693" v="133" actId="26606"/>
          <ac:spMkLst>
            <pc:docMk/>
            <pc:sldMk cId="3441851114" sldId="275"/>
            <ac:spMk id="16" creationId="{4AC0CD9D-7610-4620-93B4-798CCD9AB581}"/>
          </ac:spMkLst>
        </pc:spChg>
        <pc:spChg chg="add del">
          <ac:chgData name="SUMIT" userId="e6c8cd2efc8b7141" providerId="LiveId" clId="{D540D59B-E6FC-4F69-95C5-5DAB298303B1}" dt="2023-07-19T17:33:10.693" v="133" actId="26606"/>
          <ac:spMkLst>
            <pc:docMk/>
            <pc:sldMk cId="3441851114" sldId="275"/>
            <ac:spMk id="22" creationId="{DE4D62F9-188E-4530-84C2-24BDEE4BEB82}"/>
          </ac:spMkLst>
        </pc:spChg>
        <pc:spChg chg="add del">
          <ac:chgData name="SUMIT" userId="e6c8cd2efc8b7141" providerId="LiveId" clId="{D540D59B-E6FC-4F69-95C5-5DAB298303B1}" dt="2023-07-19T17:33:10.693" v="133" actId="26606"/>
          <ac:spMkLst>
            <pc:docMk/>
            <pc:sldMk cId="3441851114" sldId="275"/>
            <ac:spMk id="24" creationId="{20F6071B-48FA-4685-A9C9-A7B21E1C14CC}"/>
          </ac:spMkLst>
        </pc:spChg>
        <pc:spChg chg="add del">
          <ac:chgData name="SUMIT" userId="e6c8cd2efc8b7141" providerId="LiveId" clId="{D540D59B-E6FC-4F69-95C5-5DAB298303B1}" dt="2023-07-19T17:33:10.693" v="133" actId="26606"/>
          <ac:spMkLst>
            <pc:docMk/>
            <pc:sldMk cId="3441851114" sldId="275"/>
            <ac:spMk id="26" creationId="{8C56044C-1580-4C45-8AA3-F2A07478B455}"/>
          </ac:spMkLst>
        </pc:spChg>
        <pc:spChg chg="add del">
          <ac:chgData name="SUMIT" userId="e6c8cd2efc8b7141" providerId="LiveId" clId="{D540D59B-E6FC-4F69-95C5-5DAB298303B1}" dt="2023-07-19T17:33:10.693" v="133" actId="26606"/>
          <ac:spMkLst>
            <pc:docMk/>
            <pc:sldMk cId="3441851114" sldId="275"/>
            <ac:spMk id="28" creationId="{51A8E3CE-561F-42BE-B6A2-FBE96F9A8280}"/>
          </ac:spMkLst>
        </pc:spChg>
        <pc:spChg chg="add del">
          <ac:chgData name="SUMIT" userId="e6c8cd2efc8b7141" providerId="LiveId" clId="{D540D59B-E6FC-4F69-95C5-5DAB298303B1}" dt="2023-07-19T17:33:10.693" v="133" actId="26606"/>
          <ac:spMkLst>
            <pc:docMk/>
            <pc:sldMk cId="3441851114" sldId="275"/>
            <ac:spMk id="30" creationId="{7DE548AA-7E1A-497C-8B79-C74F42ACFB16}"/>
          </ac:spMkLst>
        </pc:spChg>
        <pc:picChg chg="mod">
          <ac:chgData name="SUMIT" userId="e6c8cd2efc8b7141" providerId="LiveId" clId="{D540D59B-E6FC-4F69-95C5-5DAB298303B1}" dt="2023-07-19T17:33:10.693" v="133" actId="26606"/>
          <ac:picMkLst>
            <pc:docMk/>
            <pc:sldMk cId="3441851114" sldId="275"/>
            <ac:picMk id="7" creationId="{00000000-0000-0000-0000-000000000000}"/>
          </ac:picMkLst>
        </pc:picChg>
        <pc:picChg chg="add del">
          <ac:chgData name="SUMIT" userId="e6c8cd2efc8b7141" providerId="LiveId" clId="{D540D59B-E6FC-4F69-95C5-5DAB298303B1}" dt="2023-07-19T17:33:10.693" v="133" actId="26606"/>
          <ac:picMkLst>
            <pc:docMk/>
            <pc:sldMk cId="3441851114" sldId="275"/>
            <ac:picMk id="12" creationId="{41B68C77-138E-4BF7-A276-BD0C78A4219F}"/>
          </ac:picMkLst>
        </pc:picChg>
        <pc:picChg chg="add del">
          <ac:chgData name="SUMIT" userId="e6c8cd2efc8b7141" providerId="LiveId" clId="{D540D59B-E6FC-4F69-95C5-5DAB298303B1}" dt="2023-07-19T17:33:10.693" v="133" actId="26606"/>
          <ac:picMkLst>
            <pc:docMk/>
            <pc:sldMk cId="3441851114" sldId="275"/>
            <ac:picMk id="14" creationId="{7C268552-D473-46ED-B1B8-422042C4DEF1}"/>
          </ac:picMkLst>
        </pc:picChg>
        <pc:picChg chg="add del">
          <ac:chgData name="SUMIT" userId="e6c8cd2efc8b7141" providerId="LiveId" clId="{D540D59B-E6FC-4F69-95C5-5DAB298303B1}" dt="2023-07-19T17:33:10.693" v="133" actId="26606"/>
          <ac:picMkLst>
            <pc:docMk/>
            <pc:sldMk cId="3441851114" sldId="275"/>
            <ac:picMk id="18" creationId="{B9238B3E-24AA-439A-B527-6C5DF6D72145}"/>
          </ac:picMkLst>
        </pc:picChg>
        <pc:picChg chg="add del">
          <ac:chgData name="SUMIT" userId="e6c8cd2efc8b7141" providerId="LiveId" clId="{D540D59B-E6FC-4F69-95C5-5DAB298303B1}" dt="2023-07-19T17:33:10.693" v="133" actId="26606"/>
          <ac:picMkLst>
            <pc:docMk/>
            <pc:sldMk cId="3441851114" sldId="275"/>
            <ac:picMk id="20" creationId="{69F01145-BEA3-4CBF-AA21-10077B948CA8}"/>
          </ac:picMkLst>
        </pc:picChg>
      </pc:sldChg>
      <pc:sldChg chg="addSp delSp modSp mod setBg setClrOvrMap">
        <pc:chgData name="SUMIT" userId="e6c8cd2efc8b7141" providerId="LiveId" clId="{D540D59B-E6FC-4F69-95C5-5DAB298303B1}" dt="2023-07-19T17:33:51.526" v="140" actId="26606"/>
        <pc:sldMkLst>
          <pc:docMk/>
          <pc:sldMk cId="2812314946" sldId="278"/>
        </pc:sldMkLst>
        <pc:spChg chg="mod ord">
          <ac:chgData name="SUMIT" userId="e6c8cd2efc8b7141" providerId="LiveId" clId="{D540D59B-E6FC-4F69-95C5-5DAB298303B1}" dt="2023-07-19T17:33:51.526" v="140" actId="26606"/>
          <ac:spMkLst>
            <pc:docMk/>
            <pc:sldMk cId="2812314946" sldId="278"/>
            <ac:spMk id="2" creationId="{00000000-0000-0000-0000-000000000000}"/>
          </ac:spMkLst>
        </pc:spChg>
        <pc:spChg chg="add del">
          <ac:chgData name="SUMIT" userId="e6c8cd2efc8b7141" providerId="LiveId" clId="{D540D59B-E6FC-4F69-95C5-5DAB298303B1}" dt="2023-07-19T17:33:45.158" v="135" actId="26606"/>
          <ac:spMkLst>
            <pc:docMk/>
            <pc:sldMk cId="2812314946" sldId="278"/>
            <ac:spMk id="13" creationId="{4AC0CD9D-7610-4620-93B4-798CCD9AB581}"/>
          </ac:spMkLst>
        </pc:spChg>
        <pc:spChg chg="add del">
          <ac:chgData name="SUMIT" userId="e6c8cd2efc8b7141" providerId="LiveId" clId="{D540D59B-E6FC-4F69-95C5-5DAB298303B1}" dt="2023-07-19T17:33:45.158" v="135" actId="26606"/>
          <ac:spMkLst>
            <pc:docMk/>
            <pc:sldMk cId="2812314946" sldId="278"/>
            <ac:spMk id="19" creationId="{DE4D62F9-188E-4530-84C2-24BDEE4BEB82}"/>
          </ac:spMkLst>
        </pc:spChg>
        <pc:spChg chg="add del">
          <ac:chgData name="SUMIT" userId="e6c8cd2efc8b7141" providerId="LiveId" clId="{D540D59B-E6FC-4F69-95C5-5DAB298303B1}" dt="2023-07-19T17:33:45.158" v="135" actId="26606"/>
          <ac:spMkLst>
            <pc:docMk/>
            <pc:sldMk cId="2812314946" sldId="278"/>
            <ac:spMk id="21" creationId="{20F6071B-48FA-4685-A9C9-A7B21E1C14CC}"/>
          </ac:spMkLst>
        </pc:spChg>
        <pc:spChg chg="add del">
          <ac:chgData name="SUMIT" userId="e6c8cd2efc8b7141" providerId="LiveId" clId="{D540D59B-E6FC-4F69-95C5-5DAB298303B1}" dt="2023-07-19T17:33:45.158" v="135" actId="26606"/>
          <ac:spMkLst>
            <pc:docMk/>
            <pc:sldMk cId="2812314946" sldId="278"/>
            <ac:spMk id="23" creationId="{8C56044C-1580-4C45-8AA3-F2A07478B455}"/>
          </ac:spMkLst>
        </pc:spChg>
        <pc:spChg chg="add del">
          <ac:chgData name="SUMIT" userId="e6c8cd2efc8b7141" providerId="LiveId" clId="{D540D59B-E6FC-4F69-95C5-5DAB298303B1}" dt="2023-07-19T17:33:45.158" v="135" actId="26606"/>
          <ac:spMkLst>
            <pc:docMk/>
            <pc:sldMk cId="2812314946" sldId="278"/>
            <ac:spMk id="25" creationId="{51A8E3CE-561F-42BE-B6A2-FBE96F9A8280}"/>
          </ac:spMkLst>
        </pc:spChg>
        <pc:spChg chg="add del">
          <ac:chgData name="SUMIT" userId="e6c8cd2efc8b7141" providerId="LiveId" clId="{D540D59B-E6FC-4F69-95C5-5DAB298303B1}" dt="2023-07-19T17:33:45.158" v="135" actId="26606"/>
          <ac:spMkLst>
            <pc:docMk/>
            <pc:sldMk cId="2812314946" sldId="278"/>
            <ac:spMk id="27" creationId="{7DE548AA-7E1A-497C-8B79-C74F42ACFB16}"/>
          </ac:spMkLst>
        </pc:spChg>
        <pc:spChg chg="add del">
          <ac:chgData name="SUMIT" userId="e6c8cd2efc8b7141" providerId="LiveId" clId="{D540D59B-E6FC-4F69-95C5-5DAB298303B1}" dt="2023-07-19T17:33:48.539" v="137" actId="26606"/>
          <ac:spMkLst>
            <pc:docMk/>
            <pc:sldMk cId="2812314946" sldId="278"/>
            <ac:spMk id="31" creationId="{4AC0CD9D-7610-4620-93B4-798CCD9AB581}"/>
          </ac:spMkLst>
        </pc:spChg>
        <pc:spChg chg="add del">
          <ac:chgData name="SUMIT" userId="e6c8cd2efc8b7141" providerId="LiveId" clId="{D540D59B-E6FC-4F69-95C5-5DAB298303B1}" dt="2023-07-19T17:33:48.539" v="137" actId="26606"/>
          <ac:spMkLst>
            <pc:docMk/>
            <pc:sldMk cId="2812314946" sldId="278"/>
            <ac:spMk id="34" creationId="{DE4D62F9-188E-4530-84C2-24BDEE4BEB82}"/>
          </ac:spMkLst>
        </pc:spChg>
        <pc:spChg chg="add del">
          <ac:chgData name="SUMIT" userId="e6c8cd2efc8b7141" providerId="LiveId" clId="{D540D59B-E6FC-4F69-95C5-5DAB298303B1}" dt="2023-07-19T17:33:48.539" v="137" actId="26606"/>
          <ac:spMkLst>
            <pc:docMk/>
            <pc:sldMk cId="2812314946" sldId="278"/>
            <ac:spMk id="35" creationId="{757B325C-3E35-45CF-9D07-3BCB281F3B9C}"/>
          </ac:spMkLst>
        </pc:spChg>
        <pc:spChg chg="add del">
          <ac:chgData name="SUMIT" userId="e6c8cd2efc8b7141" providerId="LiveId" clId="{D540D59B-E6FC-4F69-95C5-5DAB298303B1}" dt="2023-07-19T17:33:48.539" v="137" actId="26606"/>
          <ac:spMkLst>
            <pc:docMk/>
            <pc:sldMk cId="2812314946" sldId="278"/>
            <ac:spMk id="36" creationId="{C24BEC42-AFF3-40D1-93A2-A27A42E1E23C}"/>
          </ac:spMkLst>
        </pc:spChg>
        <pc:spChg chg="add del">
          <ac:chgData name="SUMIT" userId="e6c8cd2efc8b7141" providerId="LiveId" clId="{D540D59B-E6FC-4F69-95C5-5DAB298303B1}" dt="2023-07-19T17:33:48.539" v="137" actId="26606"/>
          <ac:spMkLst>
            <pc:docMk/>
            <pc:sldMk cId="2812314946" sldId="278"/>
            <ac:spMk id="37" creationId="{608F427C-1EC9-4280-9367-F2B3AA063E82}"/>
          </ac:spMkLst>
        </pc:spChg>
        <pc:spChg chg="add del">
          <ac:chgData name="SUMIT" userId="e6c8cd2efc8b7141" providerId="LiveId" clId="{D540D59B-E6FC-4F69-95C5-5DAB298303B1}" dt="2023-07-19T17:33:48.539" v="137" actId="26606"/>
          <ac:spMkLst>
            <pc:docMk/>
            <pc:sldMk cId="2812314946" sldId="278"/>
            <ac:spMk id="38" creationId="{F98810A7-E114-447A-A7D6-69B27CFB5650}"/>
          </ac:spMkLst>
        </pc:spChg>
        <pc:spChg chg="add del">
          <ac:chgData name="SUMIT" userId="e6c8cd2efc8b7141" providerId="LiveId" clId="{D540D59B-E6FC-4F69-95C5-5DAB298303B1}" dt="2023-07-19T17:33:51.495" v="139" actId="26606"/>
          <ac:spMkLst>
            <pc:docMk/>
            <pc:sldMk cId="2812314946" sldId="278"/>
            <ac:spMk id="42" creationId="{989BE678-777B-482A-A616-FEDC47B162E5}"/>
          </ac:spMkLst>
        </pc:spChg>
        <pc:spChg chg="add del">
          <ac:chgData name="SUMIT" userId="e6c8cd2efc8b7141" providerId="LiveId" clId="{D540D59B-E6FC-4F69-95C5-5DAB298303B1}" dt="2023-07-19T17:33:51.495" v="139" actId="26606"/>
          <ac:spMkLst>
            <pc:docMk/>
            <pc:sldMk cId="2812314946" sldId="278"/>
            <ac:spMk id="45" creationId="{D28BE0C3-2102-4820-B88B-A448B1840D14}"/>
          </ac:spMkLst>
        </pc:spChg>
        <pc:spChg chg="add del">
          <ac:chgData name="SUMIT" userId="e6c8cd2efc8b7141" providerId="LiveId" clId="{D540D59B-E6FC-4F69-95C5-5DAB298303B1}" dt="2023-07-19T17:33:51.495" v="139" actId="26606"/>
          <ac:spMkLst>
            <pc:docMk/>
            <pc:sldMk cId="2812314946" sldId="278"/>
            <ac:spMk id="46" creationId="{E4F17063-EDA4-417B-946F-BA357F3B390D}"/>
          </ac:spMkLst>
        </pc:spChg>
        <pc:spChg chg="add del">
          <ac:chgData name="SUMIT" userId="e6c8cd2efc8b7141" providerId="LiveId" clId="{D540D59B-E6FC-4F69-95C5-5DAB298303B1}" dt="2023-07-19T17:33:51.495" v="139" actId="26606"/>
          <ac:spMkLst>
            <pc:docMk/>
            <pc:sldMk cId="2812314946" sldId="278"/>
            <ac:spMk id="47" creationId="{D36F3EEA-55D4-4677-80E7-92D00B8F343B}"/>
          </ac:spMkLst>
        </pc:spChg>
        <pc:spChg chg="add">
          <ac:chgData name="SUMIT" userId="e6c8cd2efc8b7141" providerId="LiveId" clId="{D540D59B-E6FC-4F69-95C5-5DAB298303B1}" dt="2023-07-19T17:33:51.526" v="140" actId="26606"/>
          <ac:spMkLst>
            <pc:docMk/>
            <pc:sldMk cId="2812314946" sldId="278"/>
            <ac:spMk id="51" creationId="{4AC0CD9D-7610-4620-93B4-798CCD9AB581}"/>
          </ac:spMkLst>
        </pc:spChg>
        <pc:spChg chg="add">
          <ac:chgData name="SUMIT" userId="e6c8cd2efc8b7141" providerId="LiveId" clId="{D540D59B-E6FC-4F69-95C5-5DAB298303B1}" dt="2023-07-19T17:33:51.526" v="140" actId="26606"/>
          <ac:spMkLst>
            <pc:docMk/>
            <pc:sldMk cId="2812314946" sldId="278"/>
            <ac:spMk id="54" creationId="{DE4D62F9-188E-4530-84C2-24BDEE4BEB82}"/>
          </ac:spMkLst>
        </pc:spChg>
        <pc:spChg chg="add">
          <ac:chgData name="SUMIT" userId="e6c8cd2efc8b7141" providerId="LiveId" clId="{D540D59B-E6FC-4F69-95C5-5DAB298303B1}" dt="2023-07-19T17:33:51.526" v="140" actId="26606"/>
          <ac:spMkLst>
            <pc:docMk/>
            <pc:sldMk cId="2812314946" sldId="278"/>
            <ac:spMk id="55" creationId="{757B325C-3E35-45CF-9D07-3BCB281F3B9C}"/>
          </ac:spMkLst>
        </pc:spChg>
        <pc:spChg chg="add">
          <ac:chgData name="SUMIT" userId="e6c8cd2efc8b7141" providerId="LiveId" clId="{D540D59B-E6FC-4F69-95C5-5DAB298303B1}" dt="2023-07-19T17:33:51.526" v="140" actId="26606"/>
          <ac:spMkLst>
            <pc:docMk/>
            <pc:sldMk cId="2812314946" sldId="278"/>
            <ac:spMk id="56" creationId="{C24BEC42-AFF3-40D1-93A2-A27A42E1E23C}"/>
          </ac:spMkLst>
        </pc:spChg>
        <pc:spChg chg="add">
          <ac:chgData name="SUMIT" userId="e6c8cd2efc8b7141" providerId="LiveId" clId="{D540D59B-E6FC-4F69-95C5-5DAB298303B1}" dt="2023-07-19T17:33:51.526" v="140" actId="26606"/>
          <ac:spMkLst>
            <pc:docMk/>
            <pc:sldMk cId="2812314946" sldId="278"/>
            <ac:spMk id="57" creationId="{608F427C-1EC9-4280-9367-F2B3AA063E82}"/>
          </ac:spMkLst>
        </pc:spChg>
        <pc:spChg chg="add">
          <ac:chgData name="SUMIT" userId="e6c8cd2efc8b7141" providerId="LiveId" clId="{D540D59B-E6FC-4F69-95C5-5DAB298303B1}" dt="2023-07-19T17:33:51.526" v="140" actId="26606"/>
          <ac:spMkLst>
            <pc:docMk/>
            <pc:sldMk cId="2812314946" sldId="278"/>
            <ac:spMk id="58" creationId="{F98810A7-E114-447A-A7D6-69B27CFB5650}"/>
          </ac:spMkLst>
        </pc:spChg>
        <pc:picChg chg="mod">
          <ac:chgData name="SUMIT" userId="e6c8cd2efc8b7141" providerId="LiveId" clId="{D540D59B-E6FC-4F69-95C5-5DAB298303B1}" dt="2023-07-19T17:33:51.526" v="140" actId="26606"/>
          <ac:picMkLst>
            <pc:docMk/>
            <pc:sldMk cId="2812314946" sldId="278"/>
            <ac:picMk id="4" creationId="{00000000-0000-0000-0000-000000000000}"/>
          </ac:picMkLst>
        </pc:picChg>
        <pc:picChg chg="add del">
          <ac:chgData name="SUMIT" userId="e6c8cd2efc8b7141" providerId="LiveId" clId="{D540D59B-E6FC-4F69-95C5-5DAB298303B1}" dt="2023-07-19T17:33:45.158" v="135" actId="26606"/>
          <ac:picMkLst>
            <pc:docMk/>
            <pc:sldMk cId="2812314946" sldId="278"/>
            <ac:picMk id="9" creationId="{41B68C77-138E-4BF7-A276-BD0C78A4219F}"/>
          </ac:picMkLst>
        </pc:picChg>
        <pc:picChg chg="add del">
          <ac:chgData name="SUMIT" userId="e6c8cd2efc8b7141" providerId="LiveId" clId="{D540D59B-E6FC-4F69-95C5-5DAB298303B1}" dt="2023-07-19T17:33:45.158" v="135" actId="26606"/>
          <ac:picMkLst>
            <pc:docMk/>
            <pc:sldMk cId="2812314946" sldId="278"/>
            <ac:picMk id="11" creationId="{7C268552-D473-46ED-B1B8-422042C4DEF1}"/>
          </ac:picMkLst>
        </pc:picChg>
        <pc:picChg chg="add del">
          <ac:chgData name="SUMIT" userId="e6c8cd2efc8b7141" providerId="LiveId" clId="{D540D59B-E6FC-4F69-95C5-5DAB298303B1}" dt="2023-07-19T17:33:45.158" v="135" actId="26606"/>
          <ac:picMkLst>
            <pc:docMk/>
            <pc:sldMk cId="2812314946" sldId="278"/>
            <ac:picMk id="15" creationId="{B9238B3E-24AA-439A-B527-6C5DF6D72145}"/>
          </ac:picMkLst>
        </pc:picChg>
        <pc:picChg chg="add del">
          <ac:chgData name="SUMIT" userId="e6c8cd2efc8b7141" providerId="LiveId" clId="{D540D59B-E6FC-4F69-95C5-5DAB298303B1}" dt="2023-07-19T17:33:45.158" v="135" actId="26606"/>
          <ac:picMkLst>
            <pc:docMk/>
            <pc:sldMk cId="2812314946" sldId="278"/>
            <ac:picMk id="17" creationId="{69F01145-BEA3-4CBF-AA21-10077B948CA8}"/>
          </ac:picMkLst>
        </pc:picChg>
        <pc:picChg chg="add del">
          <ac:chgData name="SUMIT" userId="e6c8cd2efc8b7141" providerId="LiveId" clId="{D540D59B-E6FC-4F69-95C5-5DAB298303B1}" dt="2023-07-19T17:33:48.539" v="137" actId="26606"/>
          <ac:picMkLst>
            <pc:docMk/>
            <pc:sldMk cId="2812314946" sldId="278"/>
            <ac:picMk id="29" creationId="{41B68C77-138E-4BF7-A276-BD0C78A4219F}"/>
          </ac:picMkLst>
        </pc:picChg>
        <pc:picChg chg="add del">
          <ac:chgData name="SUMIT" userId="e6c8cd2efc8b7141" providerId="LiveId" clId="{D540D59B-E6FC-4F69-95C5-5DAB298303B1}" dt="2023-07-19T17:33:48.539" v="137" actId="26606"/>
          <ac:picMkLst>
            <pc:docMk/>
            <pc:sldMk cId="2812314946" sldId="278"/>
            <ac:picMk id="30" creationId="{7C268552-D473-46ED-B1B8-422042C4DEF1}"/>
          </ac:picMkLst>
        </pc:picChg>
        <pc:picChg chg="add del">
          <ac:chgData name="SUMIT" userId="e6c8cd2efc8b7141" providerId="LiveId" clId="{D540D59B-E6FC-4F69-95C5-5DAB298303B1}" dt="2023-07-19T17:33:48.539" v="137" actId="26606"/>
          <ac:picMkLst>
            <pc:docMk/>
            <pc:sldMk cId="2812314946" sldId="278"/>
            <ac:picMk id="32" creationId="{B9238B3E-24AA-439A-B527-6C5DF6D72145}"/>
          </ac:picMkLst>
        </pc:picChg>
        <pc:picChg chg="add del">
          <ac:chgData name="SUMIT" userId="e6c8cd2efc8b7141" providerId="LiveId" clId="{D540D59B-E6FC-4F69-95C5-5DAB298303B1}" dt="2023-07-19T17:33:48.539" v="137" actId="26606"/>
          <ac:picMkLst>
            <pc:docMk/>
            <pc:sldMk cId="2812314946" sldId="278"/>
            <ac:picMk id="33" creationId="{69F01145-BEA3-4CBF-AA21-10077B948CA8}"/>
          </ac:picMkLst>
        </pc:picChg>
        <pc:picChg chg="add del">
          <ac:chgData name="SUMIT" userId="e6c8cd2efc8b7141" providerId="LiveId" clId="{D540D59B-E6FC-4F69-95C5-5DAB298303B1}" dt="2023-07-19T17:33:51.495" v="139" actId="26606"/>
          <ac:picMkLst>
            <pc:docMk/>
            <pc:sldMk cId="2812314946" sldId="278"/>
            <ac:picMk id="40" creationId="{DF19BAF3-7E20-4B9D-B544-BABAEEA1FA75}"/>
          </ac:picMkLst>
        </pc:picChg>
        <pc:picChg chg="add del">
          <ac:chgData name="SUMIT" userId="e6c8cd2efc8b7141" providerId="LiveId" clId="{D540D59B-E6FC-4F69-95C5-5DAB298303B1}" dt="2023-07-19T17:33:51.495" v="139" actId="26606"/>
          <ac:picMkLst>
            <pc:docMk/>
            <pc:sldMk cId="2812314946" sldId="278"/>
            <ac:picMk id="41" creationId="{950648F4-ABCD-4DF0-8641-76CFB2354721}"/>
          </ac:picMkLst>
        </pc:picChg>
        <pc:picChg chg="add del">
          <ac:chgData name="SUMIT" userId="e6c8cd2efc8b7141" providerId="LiveId" clId="{D540D59B-E6FC-4F69-95C5-5DAB298303B1}" dt="2023-07-19T17:33:51.495" v="139" actId="26606"/>
          <ac:picMkLst>
            <pc:docMk/>
            <pc:sldMk cId="2812314946" sldId="278"/>
            <ac:picMk id="43" creationId="{CF1EB4BD-9C7E-4AA3-9681-C7EB0DA6250B}"/>
          </ac:picMkLst>
        </pc:picChg>
        <pc:picChg chg="add del">
          <ac:chgData name="SUMIT" userId="e6c8cd2efc8b7141" providerId="LiveId" clId="{D540D59B-E6FC-4F69-95C5-5DAB298303B1}" dt="2023-07-19T17:33:51.495" v="139" actId="26606"/>
          <ac:picMkLst>
            <pc:docMk/>
            <pc:sldMk cId="2812314946" sldId="278"/>
            <ac:picMk id="44" creationId="{94AAE3AA-3759-4D28-B0EF-575F25A5146C}"/>
          </ac:picMkLst>
        </pc:picChg>
        <pc:picChg chg="add">
          <ac:chgData name="SUMIT" userId="e6c8cd2efc8b7141" providerId="LiveId" clId="{D540D59B-E6FC-4F69-95C5-5DAB298303B1}" dt="2023-07-19T17:33:51.526" v="140" actId="26606"/>
          <ac:picMkLst>
            <pc:docMk/>
            <pc:sldMk cId="2812314946" sldId="278"/>
            <ac:picMk id="49" creationId="{41B68C77-138E-4BF7-A276-BD0C78A4219F}"/>
          </ac:picMkLst>
        </pc:picChg>
        <pc:picChg chg="add">
          <ac:chgData name="SUMIT" userId="e6c8cd2efc8b7141" providerId="LiveId" clId="{D540D59B-E6FC-4F69-95C5-5DAB298303B1}" dt="2023-07-19T17:33:51.526" v="140" actId="26606"/>
          <ac:picMkLst>
            <pc:docMk/>
            <pc:sldMk cId="2812314946" sldId="278"/>
            <ac:picMk id="50" creationId="{7C268552-D473-46ED-B1B8-422042C4DEF1}"/>
          </ac:picMkLst>
        </pc:picChg>
        <pc:picChg chg="add">
          <ac:chgData name="SUMIT" userId="e6c8cd2efc8b7141" providerId="LiveId" clId="{D540D59B-E6FC-4F69-95C5-5DAB298303B1}" dt="2023-07-19T17:33:51.526" v="140" actId="26606"/>
          <ac:picMkLst>
            <pc:docMk/>
            <pc:sldMk cId="2812314946" sldId="278"/>
            <ac:picMk id="52" creationId="{B9238B3E-24AA-439A-B527-6C5DF6D72145}"/>
          </ac:picMkLst>
        </pc:picChg>
        <pc:picChg chg="add">
          <ac:chgData name="SUMIT" userId="e6c8cd2efc8b7141" providerId="LiveId" clId="{D540D59B-E6FC-4F69-95C5-5DAB298303B1}" dt="2023-07-19T17:33:51.526" v="140" actId="26606"/>
          <ac:picMkLst>
            <pc:docMk/>
            <pc:sldMk cId="2812314946" sldId="278"/>
            <ac:picMk id="53" creationId="{69F01145-BEA3-4CBF-AA21-10077B948CA8}"/>
          </ac:picMkLst>
        </pc:picChg>
      </pc:sldChg>
      <pc:sldChg chg="addSp delSp modSp mod setBg setClrOvrMap">
        <pc:chgData name="SUMIT" userId="e6c8cd2efc8b7141" providerId="LiveId" clId="{D540D59B-E6FC-4F69-95C5-5DAB298303B1}" dt="2023-07-19T17:34:02.154" v="143" actId="26606"/>
        <pc:sldMkLst>
          <pc:docMk/>
          <pc:sldMk cId="2953157738" sldId="280"/>
        </pc:sldMkLst>
        <pc:spChg chg="del mod">
          <ac:chgData name="SUMIT" userId="e6c8cd2efc8b7141" providerId="LiveId" clId="{D540D59B-E6FC-4F69-95C5-5DAB298303B1}" dt="2023-07-19T17:34:02.154" v="143" actId="26606"/>
          <ac:spMkLst>
            <pc:docMk/>
            <pc:sldMk cId="2953157738" sldId="280"/>
            <ac:spMk id="2" creationId="{00000000-0000-0000-0000-000000000000}"/>
          </ac:spMkLst>
        </pc:spChg>
        <pc:spChg chg="add del">
          <ac:chgData name="SUMIT" userId="e6c8cd2efc8b7141" providerId="LiveId" clId="{D540D59B-E6FC-4F69-95C5-5DAB298303B1}" dt="2023-07-19T17:34:02.103" v="142" actId="26606"/>
          <ac:spMkLst>
            <pc:docMk/>
            <pc:sldMk cId="2953157738" sldId="280"/>
            <ac:spMk id="13" creationId="{4AC0CD9D-7610-4620-93B4-798CCD9AB581}"/>
          </ac:spMkLst>
        </pc:spChg>
        <pc:spChg chg="add del">
          <ac:chgData name="SUMIT" userId="e6c8cd2efc8b7141" providerId="LiveId" clId="{D540D59B-E6FC-4F69-95C5-5DAB298303B1}" dt="2023-07-19T17:34:02.103" v="142" actId="26606"/>
          <ac:spMkLst>
            <pc:docMk/>
            <pc:sldMk cId="2953157738" sldId="280"/>
            <ac:spMk id="19" creationId="{DE4D62F9-188E-4530-84C2-24BDEE4BEB82}"/>
          </ac:spMkLst>
        </pc:spChg>
        <pc:spChg chg="add del">
          <ac:chgData name="SUMIT" userId="e6c8cd2efc8b7141" providerId="LiveId" clId="{D540D59B-E6FC-4F69-95C5-5DAB298303B1}" dt="2023-07-19T17:34:02.103" v="142" actId="26606"/>
          <ac:spMkLst>
            <pc:docMk/>
            <pc:sldMk cId="2953157738" sldId="280"/>
            <ac:spMk id="21" creationId="{757B325C-3E35-45CF-9D07-3BCB281F3B9C}"/>
          </ac:spMkLst>
        </pc:spChg>
        <pc:spChg chg="add del">
          <ac:chgData name="SUMIT" userId="e6c8cd2efc8b7141" providerId="LiveId" clId="{D540D59B-E6FC-4F69-95C5-5DAB298303B1}" dt="2023-07-19T17:34:02.103" v="142" actId="26606"/>
          <ac:spMkLst>
            <pc:docMk/>
            <pc:sldMk cId="2953157738" sldId="280"/>
            <ac:spMk id="23" creationId="{C24BEC42-AFF3-40D1-93A2-A27A42E1E23C}"/>
          </ac:spMkLst>
        </pc:spChg>
        <pc:spChg chg="add del">
          <ac:chgData name="SUMIT" userId="e6c8cd2efc8b7141" providerId="LiveId" clId="{D540D59B-E6FC-4F69-95C5-5DAB298303B1}" dt="2023-07-19T17:34:02.103" v="142" actId="26606"/>
          <ac:spMkLst>
            <pc:docMk/>
            <pc:sldMk cId="2953157738" sldId="280"/>
            <ac:spMk id="25" creationId="{608F427C-1EC9-4280-9367-F2B3AA063E82}"/>
          </ac:spMkLst>
        </pc:spChg>
        <pc:spChg chg="add del">
          <ac:chgData name="SUMIT" userId="e6c8cd2efc8b7141" providerId="LiveId" clId="{D540D59B-E6FC-4F69-95C5-5DAB298303B1}" dt="2023-07-19T17:34:02.103" v="142" actId="26606"/>
          <ac:spMkLst>
            <pc:docMk/>
            <pc:sldMk cId="2953157738" sldId="280"/>
            <ac:spMk id="27" creationId="{F98810A7-E114-447A-A7D6-69B27CFB5650}"/>
          </ac:spMkLst>
        </pc:spChg>
        <pc:spChg chg="add">
          <ac:chgData name="SUMIT" userId="e6c8cd2efc8b7141" providerId="LiveId" clId="{D540D59B-E6FC-4F69-95C5-5DAB298303B1}" dt="2023-07-19T17:34:02.154" v="143" actId="26606"/>
          <ac:spMkLst>
            <pc:docMk/>
            <pc:sldMk cId="2953157738" sldId="280"/>
            <ac:spMk id="31" creationId="{AEBE9F1A-B38D-446E-83AE-14B17CE77FF2}"/>
          </ac:spMkLst>
        </pc:spChg>
        <pc:spChg chg="add">
          <ac:chgData name="SUMIT" userId="e6c8cd2efc8b7141" providerId="LiveId" clId="{D540D59B-E6FC-4F69-95C5-5DAB298303B1}" dt="2023-07-19T17:34:02.154" v="143" actId="26606"/>
          <ac:spMkLst>
            <pc:docMk/>
            <pc:sldMk cId="2953157738" sldId="280"/>
            <ac:spMk id="34" creationId="{5E3EB826-A471-488F-9E8A-D65528A3C0CA}"/>
          </ac:spMkLst>
        </pc:spChg>
        <pc:spChg chg="add">
          <ac:chgData name="SUMIT" userId="e6c8cd2efc8b7141" providerId="LiveId" clId="{D540D59B-E6FC-4F69-95C5-5DAB298303B1}" dt="2023-07-19T17:34:02.154" v="143" actId="26606"/>
          <ac:spMkLst>
            <pc:docMk/>
            <pc:sldMk cId="2953157738" sldId="280"/>
            <ac:spMk id="35" creationId="{DFB3CEA1-88D9-42FB-88ED-1E9807FE6596}"/>
          </ac:spMkLst>
        </pc:spChg>
        <pc:spChg chg="add">
          <ac:chgData name="SUMIT" userId="e6c8cd2efc8b7141" providerId="LiveId" clId="{D540D59B-E6FC-4F69-95C5-5DAB298303B1}" dt="2023-07-19T17:34:02.154" v="143" actId="26606"/>
          <ac:spMkLst>
            <pc:docMk/>
            <pc:sldMk cId="2953157738" sldId="280"/>
            <ac:spMk id="36" creationId="{9A6C928E-4252-4F33-8C34-E50A12A3170B}"/>
          </ac:spMkLst>
        </pc:spChg>
        <pc:picChg chg="mod">
          <ac:chgData name="SUMIT" userId="e6c8cd2efc8b7141" providerId="LiveId" clId="{D540D59B-E6FC-4F69-95C5-5DAB298303B1}" dt="2023-07-19T17:34:02.154" v="143" actId="26606"/>
          <ac:picMkLst>
            <pc:docMk/>
            <pc:sldMk cId="2953157738" sldId="280"/>
            <ac:picMk id="4" creationId="{00000000-0000-0000-0000-000000000000}"/>
          </ac:picMkLst>
        </pc:picChg>
        <pc:picChg chg="add del">
          <ac:chgData name="SUMIT" userId="e6c8cd2efc8b7141" providerId="LiveId" clId="{D540D59B-E6FC-4F69-95C5-5DAB298303B1}" dt="2023-07-19T17:34:02.103" v="142" actId="26606"/>
          <ac:picMkLst>
            <pc:docMk/>
            <pc:sldMk cId="2953157738" sldId="280"/>
            <ac:picMk id="9" creationId="{41B68C77-138E-4BF7-A276-BD0C78A4219F}"/>
          </ac:picMkLst>
        </pc:picChg>
        <pc:picChg chg="add del">
          <ac:chgData name="SUMIT" userId="e6c8cd2efc8b7141" providerId="LiveId" clId="{D540D59B-E6FC-4F69-95C5-5DAB298303B1}" dt="2023-07-19T17:34:02.103" v="142" actId="26606"/>
          <ac:picMkLst>
            <pc:docMk/>
            <pc:sldMk cId="2953157738" sldId="280"/>
            <ac:picMk id="11" creationId="{7C268552-D473-46ED-B1B8-422042C4DEF1}"/>
          </ac:picMkLst>
        </pc:picChg>
        <pc:picChg chg="add del">
          <ac:chgData name="SUMIT" userId="e6c8cd2efc8b7141" providerId="LiveId" clId="{D540D59B-E6FC-4F69-95C5-5DAB298303B1}" dt="2023-07-19T17:34:02.103" v="142" actId="26606"/>
          <ac:picMkLst>
            <pc:docMk/>
            <pc:sldMk cId="2953157738" sldId="280"/>
            <ac:picMk id="15" creationId="{B9238B3E-24AA-439A-B527-6C5DF6D72145}"/>
          </ac:picMkLst>
        </pc:picChg>
        <pc:picChg chg="add del">
          <ac:chgData name="SUMIT" userId="e6c8cd2efc8b7141" providerId="LiveId" clId="{D540D59B-E6FC-4F69-95C5-5DAB298303B1}" dt="2023-07-19T17:34:02.103" v="142" actId="26606"/>
          <ac:picMkLst>
            <pc:docMk/>
            <pc:sldMk cId="2953157738" sldId="280"/>
            <ac:picMk id="17" creationId="{69F01145-BEA3-4CBF-AA21-10077B948CA8}"/>
          </ac:picMkLst>
        </pc:picChg>
        <pc:picChg chg="add">
          <ac:chgData name="SUMIT" userId="e6c8cd2efc8b7141" providerId="LiveId" clId="{D540D59B-E6FC-4F69-95C5-5DAB298303B1}" dt="2023-07-19T17:34:02.154" v="143" actId="26606"/>
          <ac:picMkLst>
            <pc:docMk/>
            <pc:sldMk cId="2953157738" sldId="280"/>
            <ac:picMk id="29" creationId="{C9ECDD5C-152A-4CC7-8333-0F367B3A62EA}"/>
          </ac:picMkLst>
        </pc:picChg>
        <pc:picChg chg="add">
          <ac:chgData name="SUMIT" userId="e6c8cd2efc8b7141" providerId="LiveId" clId="{D540D59B-E6FC-4F69-95C5-5DAB298303B1}" dt="2023-07-19T17:34:02.154" v="143" actId="26606"/>
          <ac:picMkLst>
            <pc:docMk/>
            <pc:sldMk cId="2953157738" sldId="280"/>
            <ac:picMk id="30" creationId="{7F5C92A3-369B-43F3-BDCE-E560B1B0EC89}"/>
          </ac:picMkLst>
        </pc:picChg>
        <pc:picChg chg="add">
          <ac:chgData name="SUMIT" userId="e6c8cd2efc8b7141" providerId="LiveId" clId="{D540D59B-E6FC-4F69-95C5-5DAB298303B1}" dt="2023-07-19T17:34:02.154" v="143" actId="26606"/>
          <ac:picMkLst>
            <pc:docMk/>
            <pc:sldMk cId="2953157738" sldId="280"/>
            <ac:picMk id="32" creationId="{915B5014-A7EC-4BA6-9C83-8840CF81DB28}"/>
          </ac:picMkLst>
        </pc:picChg>
        <pc:picChg chg="add">
          <ac:chgData name="SUMIT" userId="e6c8cd2efc8b7141" providerId="LiveId" clId="{D540D59B-E6FC-4F69-95C5-5DAB298303B1}" dt="2023-07-19T17:34:02.154" v="143" actId="26606"/>
          <ac:picMkLst>
            <pc:docMk/>
            <pc:sldMk cId="2953157738" sldId="280"/>
            <ac:picMk id="33" creationId="{022C43AB-86D7-420D-8AD7-DC0A15FDD0A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75F7E2-4FBB-DAF3-1038-A2041764DB0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A5FE27-DCA1-56BC-7A4F-2A273824CE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3844D6-E224-4635-8153-5381AAA5FFCC}" type="datetimeFigureOut">
              <a:rPr lang="en-IN" smtClean="0"/>
              <a:t>16-04-2024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180806-A158-15A6-E13B-95871960AB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IN"/>
              <a:t>Sumit Bihani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BCD3A0-FFBF-0776-A203-6E32CDD5F93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478290-CF69-4195-993B-30904D05C5E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675898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F65C539-4B15-4AD2-9EC6-F056136A6B0B}" type="datetimeFigureOut">
              <a:rPr lang="en-IN" smtClean="0"/>
              <a:t>16-04-2024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r>
              <a:rPr lang="en-IN"/>
              <a:t>Sumit Bihani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1145B07-DD7B-484C-AB3B-92362F6913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1754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BB588-2AA5-4B31-943E-DF5E07486A97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076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419C-1DD1-4780-BCFE-9A0B40AC2EBF}" type="datetime1">
              <a:rPr lang="en-IN" smtClean="0"/>
              <a:t>16-04-2024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181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331B8-E7E4-4524-8464-7ED0749D4FB9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7662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F73CA-CE9D-4740-A9B7-EFF672D30294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8772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22A6-3032-4016-BBB5-4D5B0615CA6B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520909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DA18-C2A3-4882-BED9-0C4B1E24A9B6}" type="datetime1">
              <a:rPr lang="en-IN" smtClean="0"/>
              <a:t>16-04-2024</a:t>
            </a:fld>
            <a:endParaRPr lang="en-I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0820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EEE7-61E3-4B78-8D00-2037A8B0CCD5}" type="datetime1">
              <a:rPr lang="en-IN" smtClean="0"/>
              <a:t>16-04-2024</a:t>
            </a:fld>
            <a:endParaRPr lang="en-I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20450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7160-015C-4D88-BC23-F60DD5D343D8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36011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46B19-EB85-4042-8A42-A0ABB8CA1CB3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88823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17C7F-E7A8-4870-8C21-7490C11AFD33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8383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99FB8-BBBE-45F5-A091-BC6006B07115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2111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61BF-0603-41F9-A4F9-254C5649924F}" type="datetime1">
              <a:rPr lang="en-IN" smtClean="0"/>
              <a:t>16-04-2024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74440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3C8-08E5-4BDF-9423-8B4F37FC1378}" type="datetime1">
              <a:rPr lang="en-IN" smtClean="0"/>
              <a:t>16-04-2024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275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2F2B-E80B-4465-8334-A731F2E9FFEA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68860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C08A-DC16-4163-B129-3D3D443D20B8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7807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761B-CBB5-4F91-AB4A-3075691FEDC3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25575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6C66E-4FED-49CA-826A-EDB47B19261F}" type="datetime1">
              <a:rPr lang="en-IN" smtClean="0"/>
              <a:t>16-04-2024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6572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60A7464-846D-4E1D-8D1A-97B03B424B70}" type="datetime1">
              <a:rPr lang="en-IN" smtClean="0"/>
              <a:t>16-04-2024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en-IN"/>
              <a:t>Sumit Bihani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D79EB-725B-4B45-8DDE-11AC7A63C72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07943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mailto:bihani.sumit@gmail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DE92A8BB-07B9-40DB-984F-2CB1A2535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5"/>
            <a:ext cx="12191695" cy="47307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CDDB745-6C26-4B79-9EF2-08E3E4AB9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42" name="Freeform 16">
            <a:extLst>
              <a:ext uri="{FF2B5EF4-FFF2-40B4-BE49-F238E27FC236}">
                <a16:creationId xmlns:a16="http://schemas.microsoft.com/office/drawing/2014/main" id="{80B3FE6C-0A59-4114-88CB-3C3172D6A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2835162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57" y="645337"/>
            <a:ext cx="9294153" cy="2373552"/>
          </a:xfrm>
          <a:prstGeom prst="rect">
            <a:avLst/>
          </a:prstGeom>
          <a:effectLst/>
        </p:spPr>
      </p:pic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DDA3A238-516A-4076-B3C2-230D913508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136999"/>
            <a:ext cx="12191696" cy="3721001"/>
          </a:xfrm>
          <a:custGeom>
            <a:avLst/>
            <a:gdLst>
              <a:gd name="connsiteX0" fmla="*/ 1 w 12191696"/>
              <a:gd name="connsiteY0" fmla="*/ 0 h 3721001"/>
              <a:gd name="connsiteX1" fmla="*/ 71932 w 12191696"/>
              <a:gd name="connsiteY1" fmla="*/ 12261 h 3721001"/>
              <a:gd name="connsiteX2" fmla="*/ 282849 w 12191696"/>
              <a:gd name="connsiteY2" fmla="*/ 48342 h 3721001"/>
              <a:gd name="connsiteX3" fmla="*/ 436464 w 12191696"/>
              <a:gd name="connsiteY3" fmla="*/ 73565 h 3721001"/>
              <a:gd name="connsiteX4" fmla="*/ 619339 w 12191696"/>
              <a:gd name="connsiteY4" fmla="*/ 100188 h 3721001"/>
              <a:gd name="connsiteX5" fmla="*/ 836351 w 12191696"/>
              <a:gd name="connsiteY5" fmla="*/ 132066 h 3721001"/>
              <a:gd name="connsiteX6" fmla="*/ 1076528 w 12191696"/>
              <a:gd name="connsiteY6" fmla="*/ 165696 h 3721001"/>
              <a:gd name="connsiteX7" fmla="*/ 1347183 w 12191696"/>
              <a:gd name="connsiteY7" fmla="*/ 201077 h 3721001"/>
              <a:gd name="connsiteX8" fmla="*/ 1642223 w 12191696"/>
              <a:gd name="connsiteY8" fmla="*/ 238560 h 3721001"/>
              <a:gd name="connsiteX9" fmla="*/ 1962864 w 12191696"/>
              <a:gd name="connsiteY9" fmla="*/ 276043 h 3721001"/>
              <a:gd name="connsiteX10" fmla="*/ 2304232 w 12191696"/>
              <a:gd name="connsiteY10" fmla="*/ 314226 h 3721001"/>
              <a:gd name="connsiteX11" fmla="*/ 2672421 w 12191696"/>
              <a:gd name="connsiteY11" fmla="*/ 349608 h 3721001"/>
              <a:gd name="connsiteX12" fmla="*/ 3057678 w 12191696"/>
              <a:gd name="connsiteY12" fmla="*/ 383588 h 3721001"/>
              <a:gd name="connsiteX13" fmla="*/ 3464881 w 12191696"/>
              <a:gd name="connsiteY13" fmla="*/ 414415 h 3721001"/>
              <a:gd name="connsiteX14" fmla="*/ 3889152 w 12191696"/>
              <a:gd name="connsiteY14" fmla="*/ 443841 h 3721001"/>
              <a:gd name="connsiteX15" fmla="*/ 4331710 w 12191696"/>
              <a:gd name="connsiteY15" fmla="*/ 471515 h 3721001"/>
              <a:gd name="connsiteX16" fmla="*/ 4558476 w 12191696"/>
              <a:gd name="connsiteY16" fmla="*/ 481324 h 3721001"/>
              <a:gd name="connsiteX17" fmla="*/ 4790118 w 12191696"/>
              <a:gd name="connsiteY17" fmla="*/ 492183 h 3721001"/>
              <a:gd name="connsiteX18" fmla="*/ 5025418 w 12191696"/>
              <a:gd name="connsiteY18" fmla="*/ 502342 h 3721001"/>
              <a:gd name="connsiteX19" fmla="*/ 5261937 w 12191696"/>
              <a:gd name="connsiteY19" fmla="*/ 508998 h 3721001"/>
              <a:gd name="connsiteX20" fmla="*/ 5503333 w 12191696"/>
              <a:gd name="connsiteY20" fmla="*/ 514953 h 3721001"/>
              <a:gd name="connsiteX21" fmla="*/ 5747166 w 12191696"/>
              <a:gd name="connsiteY21" fmla="*/ 521259 h 3721001"/>
              <a:gd name="connsiteX22" fmla="*/ 5995877 w 12191696"/>
              <a:gd name="connsiteY22" fmla="*/ 525462 h 3721001"/>
              <a:gd name="connsiteX23" fmla="*/ 6247026 w 12191696"/>
              <a:gd name="connsiteY23" fmla="*/ 525462 h 3721001"/>
              <a:gd name="connsiteX24" fmla="*/ 6500613 w 12191696"/>
              <a:gd name="connsiteY24" fmla="*/ 527564 h 3721001"/>
              <a:gd name="connsiteX25" fmla="*/ 6756639 w 12191696"/>
              <a:gd name="connsiteY25" fmla="*/ 525462 h 3721001"/>
              <a:gd name="connsiteX26" fmla="*/ 7016322 w 12191696"/>
              <a:gd name="connsiteY26" fmla="*/ 521259 h 3721001"/>
              <a:gd name="connsiteX27" fmla="*/ 7276005 w 12191696"/>
              <a:gd name="connsiteY27" fmla="*/ 517405 h 3721001"/>
              <a:gd name="connsiteX28" fmla="*/ 7539345 w 12191696"/>
              <a:gd name="connsiteY28" fmla="*/ 508998 h 3721001"/>
              <a:gd name="connsiteX29" fmla="*/ 7805124 w 12191696"/>
              <a:gd name="connsiteY29" fmla="*/ 500240 h 3721001"/>
              <a:gd name="connsiteX30" fmla="*/ 8070903 w 12191696"/>
              <a:gd name="connsiteY30" fmla="*/ 490081 h 3721001"/>
              <a:gd name="connsiteX31" fmla="*/ 8339121 w 12191696"/>
              <a:gd name="connsiteY31" fmla="*/ 475719 h 3721001"/>
              <a:gd name="connsiteX32" fmla="*/ 8609776 w 12191696"/>
              <a:gd name="connsiteY32" fmla="*/ 458554 h 3721001"/>
              <a:gd name="connsiteX33" fmla="*/ 8881651 w 12191696"/>
              <a:gd name="connsiteY33" fmla="*/ 442089 h 3721001"/>
              <a:gd name="connsiteX34" fmla="*/ 9153526 w 12191696"/>
              <a:gd name="connsiteY34" fmla="*/ 421071 h 3721001"/>
              <a:gd name="connsiteX35" fmla="*/ 9429058 w 12191696"/>
              <a:gd name="connsiteY35" fmla="*/ 395848 h 3721001"/>
              <a:gd name="connsiteX36" fmla="*/ 9700933 w 12191696"/>
              <a:gd name="connsiteY36" fmla="*/ 370626 h 3721001"/>
              <a:gd name="connsiteX37" fmla="*/ 9977684 w 12191696"/>
              <a:gd name="connsiteY37" fmla="*/ 341551 h 3721001"/>
              <a:gd name="connsiteX38" fmla="*/ 10255655 w 12191696"/>
              <a:gd name="connsiteY38" fmla="*/ 309672 h 3721001"/>
              <a:gd name="connsiteX39" fmla="*/ 10529968 w 12191696"/>
              <a:gd name="connsiteY39" fmla="*/ 276043 h 3721001"/>
              <a:gd name="connsiteX40" fmla="*/ 10807939 w 12191696"/>
              <a:gd name="connsiteY40" fmla="*/ 236808 h 3721001"/>
              <a:gd name="connsiteX41" fmla="*/ 11084690 w 12191696"/>
              <a:gd name="connsiteY41" fmla="*/ 194771 h 3721001"/>
              <a:gd name="connsiteX42" fmla="*/ 11362661 w 12191696"/>
              <a:gd name="connsiteY42" fmla="*/ 153085 h 3721001"/>
              <a:gd name="connsiteX43" fmla="*/ 11639412 w 12191696"/>
              <a:gd name="connsiteY43" fmla="*/ 104392 h 3721001"/>
              <a:gd name="connsiteX44" fmla="*/ 11914945 w 12191696"/>
              <a:gd name="connsiteY44" fmla="*/ 54648 h 3721001"/>
              <a:gd name="connsiteX45" fmla="*/ 12191696 w 12191696"/>
              <a:gd name="connsiteY45" fmla="*/ 2452 h 3721001"/>
              <a:gd name="connsiteX46" fmla="*/ 12191696 w 12191696"/>
              <a:gd name="connsiteY46" fmla="*/ 2802467 h 3721001"/>
              <a:gd name="connsiteX47" fmla="*/ 12191695 w 12191696"/>
              <a:gd name="connsiteY47" fmla="*/ 2802467 h 3721001"/>
              <a:gd name="connsiteX48" fmla="*/ 12191695 w 12191696"/>
              <a:gd name="connsiteY48" fmla="*/ 3721001 h 3721001"/>
              <a:gd name="connsiteX49" fmla="*/ 0 w 12191696"/>
              <a:gd name="connsiteY49" fmla="*/ 3721001 h 3721001"/>
              <a:gd name="connsiteX50" fmla="*/ 0 w 12191696"/>
              <a:gd name="connsiteY50" fmla="*/ 2233825 h 3721001"/>
              <a:gd name="connsiteX51" fmla="*/ 1 w 12191696"/>
              <a:gd name="connsiteY51" fmla="*/ 2233825 h 372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1696" h="3721001">
                <a:moveTo>
                  <a:pt x="1" y="0"/>
                </a:moveTo>
                <a:lnTo>
                  <a:pt x="71932" y="12261"/>
                </a:lnTo>
                <a:lnTo>
                  <a:pt x="282849" y="48342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3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6"/>
                </a:lnTo>
                <a:lnTo>
                  <a:pt x="2672421" y="349608"/>
                </a:lnTo>
                <a:lnTo>
                  <a:pt x="3057678" y="383588"/>
                </a:lnTo>
                <a:lnTo>
                  <a:pt x="3464881" y="414415"/>
                </a:lnTo>
                <a:lnTo>
                  <a:pt x="3889152" y="443841"/>
                </a:lnTo>
                <a:lnTo>
                  <a:pt x="4331710" y="471515"/>
                </a:lnTo>
                <a:lnTo>
                  <a:pt x="4558476" y="481324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3" y="514953"/>
                </a:lnTo>
                <a:lnTo>
                  <a:pt x="5747166" y="521259"/>
                </a:lnTo>
                <a:lnTo>
                  <a:pt x="5995877" y="525462"/>
                </a:lnTo>
                <a:lnTo>
                  <a:pt x="6247026" y="525462"/>
                </a:lnTo>
                <a:lnTo>
                  <a:pt x="6500613" y="527564"/>
                </a:lnTo>
                <a:lnTo>
                  <a:pt x="6756639" y="525462"/>
                </a:lnTo>
                <a:lnTo>
                  <a:pt x="7016322" y="521259"/>
                </a:lnTo>
                <a:lnTo>
                  <a:pt x="7276005" y="517405"/>
                </a:lnTo>
                <a:lnTo>
                  <a:pt x="7539345" y="508998"/>
                </a:lnTo>
                <a:lnTo>
                  <a:pt x="7805124" y="500240"/>
                </a:lnTo>
                <a:lnTo>
                  <a:pt x="8070903" y="490081"/>
                </a:lnTo>
                <a:lnTo>
                  <a:pt x="8339121" y="475719"/>
                </a:lnTo>
                <a:lnTo>
                  <a:pt x="8609776" y="458554"/>
                </a:lnTo>
                <a:lnTo>
                  <a:pt x="8881651" y="442089"/>
                </a:lnTo>
                <a:lnTo>
                  <a:pt x="9153526" y="421071"/>
                </a:lnTo>
                <a:lnTo>
                  <a:pt x="9429058" y="395848"/>
                </a:lnTo>
                <a:lnTo>
                  <a:pt x="9700933" y="370626"/>
                </a:lnTo>
                <a:lnTo>
                  <a:pt x="9977684" y="341551"/>
                </a:lnTo>
                <a:lnTo>
                  <a:pt x="10255655" y="309672"/>
                </a:lnTo>
                <a:lnTo>
                  <a:pt x="10529968" y="276043"/>
                </a:lnTo>
                <a:lnTo>
                  <a:pt x="10807939" y="236808"/>
                </a:lnTo>
                <a:lnTo>
                  <a:pt x="11084690" y="194771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802467"/>
                </a:lnTo>
                <a:lnTo>
                  <a:pt x="12191695" y="2802467"/>
                </a:lnTo>
                <a:lnTo>
                  <a:pt x="12191695" y="3721001"/>
                </a:lnTo>
                <a:lnTo>
                  <a:pt x="0" y="3721001"/>
                </a:lnTo>
                <a:lnTo>
                  <a:pt x="0" y="2233825"/>
                </a:lnTo>
                <a:lnTo>
                  <a:pt x="1" y="223382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6915" y="3928983"/>
            <a:ext cx="9182945" cy="179339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IN" sz="6100" dirty="0">
                <a:solidFill>
                  <a:srgbClr val="EBEBEB"/>
                </a:solidFill>
              </a:rPr>
              <a:t>Office Automation Using G Suite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6916" y="5722374"/>
            <a:ext cx="9182944" cy="48792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IN" sz="8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VIPCA</a:t>
            </a:r>
          </a:p>
          <a:p>
            <a:pPr>
              <a:lnSpc>
                <a:spcPct val="90000"/>
              </a:lnSpc>
            </a:pPr>
            <a:r>
              <a:rPr lang="en-IN" sz="8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16</a:t>
            </a:r>
            <a:r>
              <a:rPr lang="en-IN" sz="800" baseline="30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</a:t>
            </a:r>
            <a:r>
              <a:rPr lang="en-IN" sz="8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April 2024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7052C2B-9BA5-9D42-D92B-39FBC4585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96568" y="6309734"/>
            <a:ext cx="3859795" cy="304801"/>
          </a:xfrm>
        </p:spPr>
        <p:txBody>
          <a:bodyPr/>
          <a:lstStyle/>
          <a:p>
            <a:r>
              <a:rPr lang="en-IN" dirty="0"/>
              <a:t>Sumit </a:t>
            </a:r>
            <a:r>
              <a:rPr lang="en-IN" dirty="0" err="1"/>
              <a:t>Bihani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6777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Schedule Send Gmail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12387"/>
            <a:ext cx="10029092" cy="4351338"/>
          </a:xfr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E8CEA1-4BDF-1643-FE94-E009FFBCC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3317197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Send Password Protected Email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29863"/>
            <a:ext cx="10515600" cy="4501660"/>
          </a:xfr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10C15-606C-5490-4F98-E46ABB064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2585462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Attach E-mail as attachment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923" y="1538654"/>
            <a:ext cx="9706707" cy="4791808"/>
          </a:xfr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B4206D-9D15-E68B-B88F-E9582539C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1913472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Attach E-mail as attachment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78" y="1843210"/>
            <a:ext cx="8264768" cy="4351338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631831-1825-A745-DFE0-5ABA005A3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2619812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Google 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2052918"/>
            <a:ext cx="9403742" cy="4195481"/>
          </a:xfrm>
        </p:spPr>
        <p:txBody>
          <a:bodyPr/>
          <a:lstStyle/>
          <a:p>
            <a:r>
              <a:rPr lang="en-IN" dirty="0"/>
              <a:t>Section Wise Response</a:t>
            </a:r>
          </a:p>
          <a:p>
            <a:r>
              <a:rPr lang="en-IN" dirty="0"/>
              <a:t>Quiz</a:t>
            </a:r>
          </a:p>
          <a:p>
            <a:r>
              <a:rPr lang="en-IN" dirty="0"/>
              <a:t>Time Sheets</a:t>
            </a:r>
          </a:p>
          <a:p>
            <a:pPr marL="0" indent="0">
              <a:buNone/>
            </a:pP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36E89-3CE8-562C-9CF5-20E02C537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3728483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Google Task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2052638"/>
            <a:ext cx="9588135" cy="4195762"/>
          </a:xfr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7FECCB-CE76-E17A-F40A-5AAE57898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186955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8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50" name="Picture 10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51" name="Oval 12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pic>
        <p:nvPicPr>
          <p:cNvPr id="52" name="Picture 14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53" name="Picture 16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4" name="Rectangle 18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55" name="Rectangle 20">
            <a:extLst>
              <a:ext uri="{FF2B5EF4-FFF2-40B4-BE49-F238E27FC236}">
                <a16:creationId xmlns:a16="http://schemas.microsoft.com/office/drawing/2014/main" id="{757B325C-3E35-45CF-9D07-3BCB281F3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925" y="1325880"/>
            <a:ext cx="3352375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Google Keep</a:t>
            </a:r>
          </a:p>
        </p:txBody>
      </p:sp>
      <p:sp>
        <p:nvSpPr>
          <p:cNvPr id="56" name="Freeform 36">
            <a:extLst>
              <a:ext uri="{FF2B5EF4-FFF2-40B4-BE49-F238E27FC236}">
                <a16:creationId xmlns:a16="http://schemas.microsoft.com/office/drawing/2014/main" id="{C24BEC42-AFF3-40D1-93A2-A27A42E1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63681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7" name="Freeform: Shape 24">
            <a:extLst>
              <a:ext uri="{FF2B5EF4-FFF2-40B4-BE49-F238E27FC236}">
                <a16:creationId xmlns:a16="http://schemas.microsoft.com/office/drawing/2014/main" id="{608F427C-1EC9-4280-9367-F2B3AA063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809954" cy="6858000"/>
          </a:xfrm>
          <a:custGeom>
            <a:avLst/>
            <a:gdLst>
              <a:gd name="connsiteX0" fmla="*/ 6465239 w 7809954"/>
              <a:gd name="connsiteY0" fmla="*/ 0 h 6858000"/>
              <a:gd name="connsiteX1" fmla="*/ 7808777 w 7809954"/>
              <a:gd name="connsiteY1" fmla="*/ 0 h 6858000"/>
              <a:gd name="connsiteX2" fmla="*/ 7783732 w 7809954"/>
              <a:gd name="connsiteY2" fmla="*/ 155676 h 6858000"/>
              <a:gd name="connsiteX3" fmla="*/ 7759863 w 7809954"/>
              <a:gd name="connsiteY3" fmla="*/ 310667 h 6858000"/>
              <a:gd name="connsiteX4" fmla="*/ 7736499 w 7809954"/>
              <a:gd name="connsiteY4" fmla="*/ 466344 h 6858000"/>
              <a:gd name="connsiteX5" fmla="*/ 7716496 w 7809954"/>
              <a:gd name="connsiteY5" fmla="*/ 622706 h 6858000"/>
              <a:gd name="connsiteX6" fmla="*/ 7696325 w 7809954"/>
              <a:gd name="connsiteY6" fmla="*/ 778383 h 6858000"/>
              <a:gd name="connsiteX7" fmla="*/ 7677499 w 7809954"/>
              <a:gd name="connsiteY7" fmla="*/ 934745 h 6858000"/>
              <a:gd name="connsiteX8" fmla="*/ 7661363 w 7809954"/>
              <a:gd name="connsiteY8" fmla="*/ 1089050 h 6858000"/>
              <a:gd name="connsiteX9" fmla="*/ 7646067 w 7809954"/>
              <a:gd name="connsiteY9" fmla="*/ 1245413 h 6858000"/>
              <a:gd name="connsiteX10" fmla="*/ 7632115 w 7809954"/>
              <a:gd name="connsiteY10" fmla="*/ 1401089 h 6858000"/>
              <a:gd name="connsiteX11" fmla="*/ 7620013 w 7809954"/>
              <a:gd name="connsiteY11" fmla="*/ 1554023 h 6858000"/>
              <a:gd name="connsiteX12" fmla="*/ 7607910 w 7809954"/>
              <a:gd name="connsiteY12" fmla="*/ 1709013 h 6858000"/>
              <a:gd name="connsiteX13" fmla="*/ 7597825 w 7809954"/>
              <a:gd name="connsiteY13" fmla="*/ 1861947 h 6858000"/>
              <a:gd name="connsiteX14" fmla="*/ 7589925 w 7809954"/>
              <a:gd name="connsiteY14" fmla="*/ 2014880 h 6858000"/>
              <a:gd name="connsiteX15" fmla="*/ 7581688 w 7809954"/>
              <a:gd name="connsiteY15" fmla="*/ 2167128 h 6858000"/>
              <a:gd name="connsiteX16" fmla="*/ 7574797 w 7809954"/>
              <a:gd name="connsiteY16" fmla="*/ 2318004 h 6858000"/>
              <a:gd name="connsiteX17" fmla="*/ 7569922 w 7809954"/>
              <a:gd name="connsiteY17" fmla="*/ 2467508 h 6858000"/>
              <a:gd name="connsiteX18" fmla="*/ 7565720 w 7809954"/>
              <a:gd name="connsiteY18" fmla="*/ 2617013 h 6858000"/>
              <a:gd name="connsiteX19" fmla="*/ 7561686 w 7809954"/>
              <a:gd name="connsiteY19" fmla="*/ 2765145 h 6858000"/>
              <a:gd name="connsiteX20" fmla="*/ 7559837 w 7809954"/>
              <a:gd name="connsiteY20" fmla="*/ 2911221 h 6858000"/>
              <a:gd name="connsiteX21" fmla="*/ 7557820 w 7809954"/>
              <a:gd name="connsiteY21" fmla="*/ 3057296 h 6858000"/>
              <a:gd name="connsiteX22" fmla="*/ 7556811 w 7809954"/>
              <a:gd name="connsiteY22" fmla="*/ 3201314 h 6858000"/>
              <a:gd name="connsiteX23" fmla="*/ 7557820 w 7809954"/>
              <a:gd name="connsiteY23" fmla="*/ 3343960 h 6858000"/>
              <a:gd name="connsiteX24" fmla="*/ 7557820 w 7809954"/>
              <a:gd name="connsiteY24" fmla="*/ 3485235 h 6858000"/>
              <a:gd name="connsiteX25" fmla="*/ 7559837 w 7809954"/>
              <a:gd name="connsiteY25" fmla="*/ 3625138 h 6858000"/>
              <a:gd name="connsiteX26" fmla="*/ 7562862 w 7809954"/>
              <a:gd name="connsiteY26" fmla="*/ 3762298 h 6858000"/>
              <a:gd name="connsiteX27" fmla="*/ 7565720 w 7809954"/>
              <a:gd name="connsiteY27" fmla="*/ 3898087 h 6858000"/>
              <a:gd name="connsiteX28" fmla="*/ 7568914 w 7809954"/>
              <a:gd name="connsiteY28" fmla="*/ 4031132 h 6858000"/>
              <a:gd name="connsiteX29" fmla="*/ 7573788 w 7809954"/>
              <a:gd name="connsiteY29" fmla="*/ 4163491 h 6858000"/>
              <a:gd name="connsiteX30" fmla="*/ 7578999 w 7809954"/>
              <a:gd name="connsiteY30" fmla="*/ 4293793 h 6858000"/>
              <a:gd name="connsiteX31" fmla="*/ 7583705 w 7809954"/>
              <a:gd name="connsiteY31" fmla="*/ 4421352 h 6858000"/>
              <a:gd name="connsiteX32" fmla="*/ 7596985 w 7809954"/>
              <a:gd name="connsiteY32" fmla="*/ 4670298 h 6858000"/>
              <a:gd name="connsiteX33" fmla="*/ 7611104 w 7809954"/>
              <a:gd name="connsiteY33" fmla="*/ 4908956 h 6858000"/>
              <a:gd name="connsiteX34" fmla="*/ 7625896 w 7809954"/>
              <a:gd name="connsiteY34" fmla="*/ 5138013 h 6858000"/>
              <a:gd name="connsiteX35" fmla="*/ 7642201 w 7809954"/>
              <a:gd name="connsiteY35" fmla="*/ 5354726 h 6858000"/>
              <a:gd name="connsiteX36" fmla="*/ 7659178 w 7809954"/>
              <a:gd name="connsiteY36" fmla="*/ 5561838 h 6858000"/>
              <a:gd name="connsiteX37" fmla="*/ 7677499 w 7809954"/>
              <a:gd name="connsiteY37" fmla="*/ 5753862 h 6858000"/>
              <a:gd name="connsiteX38" fmla="*/ 7695485 w 7809954"/>
              <a:gd name="connsiteY38" fmla="*/ 5934227 h 6858000"/>
              <a:gd name="connsiteX39" fmla="*/ 7713470 w 7809954"/>
              <a:gd name="connsiteY39" fmla="*/ 6100191 h 6858000"/>
              <a:gd name="connsiteX40" fmla="*/ 7730447 w 7809954"/>
              <a:gd name="connsiteY40" fmla="*/ 6252438 h 6858000"/>
              <a:gd name="connsiteX41" fmla="*/ 7746584 w 7809954"/>
              <a:gd name="connsiteY41" fmla="*/ 6387541 h 6858000"/>
              <a:gd name="connsiteX42" fmla="*/ 7761880 w 7809954"/>
              <a:gd name="connsiteY42" fmla="*/ 6509613 h 6858000"/>
              <a:gd name="connsiteX43" fmla="*/ 7774655 w 7809954"/>
              <a:gd name="connsiteY43" fmla="*/ 6612483 h 6858000"/>
              <a:gd name="connsiteX44" fmla="*/ 7786757 w 7809954"/>
              <a:gd name="connsiteY44" fmla="*/ 6698894 h 6858000"/>
              <a:gd name="connsiteX45" fmla="*/ 7804071 w 7809954"/>
              <a:gd name="connsiteY45" fmla="*/ 6817538 h 6858000"/>
              <a:gd name="connsiteX46" fmla="*/ 7809954 w 7809954"/>
              <a:gd name="connsiteY46" fmla="*/ 6858000 h 6858000"/>
              <a:gd name="connsiteX47" fmla="*/ 7157124 w 7809954"/>
              <a:gd name="connsiteY47" fmla="*/ 6858000 h 6858000"/>
              <a:gd name="connsiteX48" fmla="*/ 7157124 w 7809954"/>
              <a:gd name="connsiteY48" fmla="*/ 6858000 h 6858000"/>
              <a:gd name="connsiteX49" fmla="*/ 0 w 7809954"/>
              <a:gd name="connsiteY49" fmla="*/ 6858000 h 6858000"/>
              <a:gd name="connsiteX50" fmla="*/ 0 w 7809954"/>
              <a:gd name="connsiteY50" fmla="*/ 0 h 6858000"/>
              <a:gd name="connsiteX51" fmla="*/ 6465239 w 780995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809954" h="6858000">
                <a:moveTo>
                  <a:pt x="6465239" y="0"/>
                </a:moveTo>
                <a:lnTo>
                  <a:pt x="7808777" y="0"/>
                </a:lnTo>
                <a:lnTo>
                  <a:pt x="7783732" y="155676"/>
                </a:lnTo>
                <a:lnTo>
                  <a:pt x="7759863" y="310667"/>
                </a:lnTo>
                <a:lnTo>
                  <a:pt x="7736499" y="466344"/>
                </a:lnTo>
                <a:lnTo>
                  <a:pt x="7716496" y="622706"/>
                </a:lnTo>
                <a:lnTo>
                  <a:pt x="7696325" y="778383"/>
                </a:lnTo>
                <a:lnTo>
                  <a:pt x="7677499" y="934745"/>
                </a:lnTo>
                <a:lnTo>
                  <a:pt x="7661363" y="1089050"/>
                </a:lnTo>
                <a:lnTo>
                  <a:pt x="7646067" y="1245413"/>
                </a:lnTo>
                <a:lnTo>
                  <a:pt x="7632115" y="1401089"/>
                </a:lnTo>
                <a:lnTo>
                  <a:pt x="7620013" y="1554023"/>
                </a:lnTo>
                <a:lnTo>
                  <a:pt x="7607910" y="1709013"/>
                </a:lnTo>
                <a:lnTo>
                  <a:pt x="7597825" y="1861947"/>
                </a:lnTo>
                <a:lnTo>
                  <a:pt x="7589925" y="2014880"/>
                </a:lnTo>
                <a:lnTo>
                  <a:pt x="7581688" y="2167128"/>
                </a:lnTo>
                <a:lnTo>
                  <a:pt x="7574797" y="2318004"/>
                </a:lnTo>
                <a:lnTo>
                  <a:pt x="7569922" y="2467508"/>
                </a:lnTo>
                <a:lnTo>
                  <a:pt x="7565720" y="2617013"/>
                </a:lnTo>
                <a:lnTo>
                  <a:pt x="7561686" y="2765145"/>
                </a:lnTo>
                <a:lnTo>
                  <a:pt x="7559837" y="2911221"/>
                </a:lnTo>
                <a:lnTo>
                  <a:pt x="7557820" y="3057296"/>
                </a:lnTo>
                <a:lnTo>
                  <a:pt x="7556811" y="3201314"/>
                </a:lnTo>
                <a:lnTo>
                  <a:pt x="7557820" y="3343960"/>
                </a:lnTo>
                <a:lnTo>
                  <a:pt x="7557820" y="3485235"/>
                </a:lnTo>
                <a:lnTo>
                  <a:pt x="7559837" y="3625138"/>
                </a:lnTo>
                <a:lnTo>
                  <a:pt x="7562862" y="3762298"/>
                </a:lnTo>
                <a:lnTo>
                  <a:pt x="7565720" y="3898087"/>
                </a:lnTo>
                <a:lnTo>
                  <a:pt x="7568914" y="4031132"/>
                </a:lnTo>
                <a:lnTo>
                  <a:pt x="7573788" y="4163491"/>
                </a:lnTo>
                <a:lnTo>
                  <a:pt x="7578999" y="4293793"/>
                </a:lnTo>
                <a:lnTo>
                  <a:pt x="7583705" y="4421352"/>
                </a:lnTo>
                <a:lnTo>
                  <a:pt x="7596985" y="4670298"/>
                </a:lnTo>
                <a:lnTo>
                  <a:pt x="7611104" y="4908956"/>
                </a:lnTo>
                <a:lnTo>
                  <a:pt x="7625896" y="5138013"/>
                </a:lnTo>
                <a:lnTo>
                  <a:pt x="7642201" y="5354726"/>
                </a:lnTo>
                <a:lnTo>
                  <a:pt x="7659178" y="5561838"/>
                </a:lnTo>
                <a:lnTo>
                  <a:pt x="7677499" y="5753862"/>
                </a:lnTo>
                <a:lnTo>
                  <a:pt x="7695485" y="5934227"/>
                </a:lnTo>
                <a:lnTo>
                  <a:pt x="7713470" y="6100191"/>
                </a:lnTo>
                <a:lnTo>
                  <a:pt x="7730447" y="6252438"/>
                </a:lnTo>
                <a:lnTo>
                  <a:pt x="7746584" y="6387541"/>
                </a:lnTo>
                <a:lnTo>
                  <a:pt x="7761880" y="6509613"/>
                </a:lnTo>
                <a:lnTo>
                  <a:pt x="7774655" y="6612483"/>
                </a:lnTo>
                <a:lnTo>
                  <a:pt x="7786757" y="6698894"/>
                </a:lnTo>
                <a:lnTo>
                  <a:pt x="7804071" y="6817538"/>
                </a:lnTo>
                <a:lnTo>
                  <a:pt x="7809954" y="6858000"/>
                </a:lnTo>
                <a:lnTo>
                  <a:pt x="7157124" y="6858000"/>
                </a:lnTo>
                <a:lnTo>
                  <a:pt x="7157124" y="6858000"/>
                </a:lnTo>
                <a:lnTo>
                  <a:pt x="0" y="6858000"/>
                </a:lnTo>
                <a:lnTo>
                  <a:pt x="0" y="0"/>
                </a:lnTo>
                <a:lnTo>
                  <a:pt x="646523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8" name="Rectangle 26">
            <a:extLst>
              <a:ext uri="{FF2B5EF4-FFF2-40B4-BE49-F238E27FC236}">
                <a16:creationId xmlns:a16="http://schemas.microsoft.com/office/drawing/2014/main" id="{F98810A7-E114-447A-A7D6-69B27CFB5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54" y="1688659"/>
            <a:ext cx="6270662" cy="3480217"/>
          </a:xfrm>
          <a:prstGeom prst="rect">
            <a:avLst/>
          </a:prstGeom>
          <a:effectLst/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331AF6-5E51-8C86-305D-4FA1FDD6D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28123149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Work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9F59B-D6F8-C225-2353-BEFBA8684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33263263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8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0" name="Picture 10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1" name="Oval 12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pic>
        <p:nvPicPr>
          <p:cNvPr id="32" name="Picture 14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3" name="Picture 16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4" name="Rectangle 18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35" name="Rectangle 20">
            <a:extLst>
              <a:ext uri="{FF2B5EF4-FFF2-40B4-BE49-F238E27FC236}">
                <a16:creationId xmlns:a16="http://schemas.microsoft.com/office/drawing/2014/main" id="{DFB3CEA1-88D9-42FB-88ED-1E9807FE6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344" y="643467"/>
            <a:ext cx="8637311" cy="5571066"/>
          </a:xfrm>
          <a:prstGeom prst="rect">
            <a:avLst/>
          </a:prstGeom>
        </p:spPr>
      </p:pic>
      <p:sp>
        <p:nvSpPr>
          <p:cNvPr id="36" name="Rectangle 22">
            <a:extLst>
              <a:ext uri="{FF2B5EF4-FFF2-40B4-BE49-F238E27FC236}">
                <a16:creationId xmlns:a16="http://schemas.microsoft.com/office/drawing/2014/main" id="{9A6C928E-4252-4F33-8C34-E50A12A31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F7BCA-9608-C9BF-4520-31D100CBD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29531577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Thank Q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292" y="2838450"/>
            <a:ext cx="9469561" cy="3409949"/>
          </a:xfrm>
        </p:spPr>
        <p:txBody>
          <a:bodyPr/>
          <a:lstStyle/>
          <a:p>
            <a:r>
              <a:rPr lang="en-IN" dirty="0"/>
              <a:t>CA Sumi Bihani</a:t>
            </a:r>
          </a:p>
          <a:p>
            <a:pPr marL="0" indent="0">
              <a:buNone/>
            </a:pPr>
            <a:r>
              <a:rPr lang="en-IN" dirty="0">
                <a:hlinkClick r:id="rId2"/>
              </a:rPr>
              <a:t>bihani.sumit@gmail.com</a:t>
            </a:r>
            <a:endParaRPr lang="en-IN" dirty="0"/>
          </a:p>
          <a:p>
            <a:pPr marL="0" indent="0">
              <a:buNone/>
            </a:pPr>
            <a:r>
              <a:rPr lang="en-IN" dirty="0"/>
              <a:t>9830638499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0201275" cy="2105024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B283CD-A044-6120-9B8D-7B33EABE7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249067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57B325C-3E35-45CF-9D07-3BCB281F3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925" y="1325880"/>
            <a:ext cx="3352375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b="0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Gmail Templates</a:t>
            </a:r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C24BEC42-AFF3-40D1-93A2-A27A42E1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63681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5" name="Freeform: Shape 24">
            <a:extLst>
              <a:ext uri="{FF2B5EF4-FFF2-40B4-BE49-F238E27FC236}">
                <a16:creationId xmlns:a16="http://schemas.microsoft.com/office/drawing/2014/main" id="{608F427C-1EC9-4280-9367-F2B3AA063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809954" cy="6858000"/>
          </a:xfrm>
          <a:custGeom>
            <a:avLst/>
            <a:gdLst>
              <a:gd name="connsiteX0" fmla="*/ 6465239 w 7809954"/>
              <a:gd name="connsiteY0" fmla="*/ 0 h 6858000"/>
              <a:gd name="connsiteX1" fmla="*/ 7808777 w 7809954"/>
              <a:gd name="connsiteY1" fmla="*/ 0 h 6858000"/>
              <a:gd name="connsiteX2" fmla="*/ 7783732 w 7809954"/>
              <a:gd name="connsiteY2" fmla="*/ 155676 h 6858000"/>
              <a:gd name="connsiteX3" fmla="*/ 7759863 w 7809954"/>
              <a:gd name="connsiteY3" fmla="*/ 310667 h 6858000"/>
              <a:gd name="connsiteX4" fmla="*/ 7736499 w 7809954"/>
              <a:gd name="connsiteY4" fmla="*/ 466344 h 6858000"/>
              <a:gd name="connsiteX5" fmla="*/ 7716496 w 7809954"/>
              <a:gd name="connsiteY5" fmla="*/ 622706 h 6858000"/>
              <a:gd name="connsiteX6" fmla="*/ 7696325 w 7809954"/>
              <a:gd name="connsiteY6" fmla="*/ 778383 h 6858000"/>
              <a:gd name="connsiteX7" fmla="*/ 7677499 w 7809954"/>
              <a:gd name="connsiteY7" fmla="*/ 934745 h 6858000"/>
              <a:gd name="connsiteX8" fmla="*/ 7661363 w 7809954"/>
              <a:gd name="connsiteY8" fmla="*/ 1089050 h 6858000"/>
              <a:gd name="connsiteX9" fmla="*/ 7646067 w 7809954"/>
              <a:gd name="connsiteY9" fmla="*/ 1245413 h 6858000"/>
              <a:gd name="connsiteX10" fmla="*/ 7632115 w 7809954"/>
              <a:gd name="connsiteY10" fmla="*/ 1401089 h 6858000"/>
              <a:gd name="connsiteX11" fmla="*/ 7620013 w 7809954"/>
              <a:gd name="connsiteY11" fmla="*/ 1554023 h 6858000"/>
              <a:gd name="connsiteX12" fmla="*/ 7607910 w 7809954"/>
              <a:gd name="connsiteY12" fmla="*/ 1709013 h 6858000"/>
              <a:gd name="connsiteX13" fmla="*/ 7597825 w 7809954"/>
              <a:gd name="connsiteY13" fmla="*/ 1861947 h 6858000"/>
              <a:gd name="connsiteX14" fmla="*/ 7589925 w 7809954"/>
              <a:gd name="connsiteY14" fmla="*/ 2014880 h 6858000"/>
              <a:gd name="connsiteX15" fmla="*/ 7581688 w 7809954"/>
              <a:gd name="connsiteY15" fmla="*/ 2167128 h 6858000"/>
              <a:gd name="connsiteX16" fmla="*/ 7574797 w 7809954"/>
              <a:gd name="connsiteY16" fmla="*/ 2318004 h 6858000"/>
              <a:gd name="connsiteX17" fmla="*/ 7569922 w 7809954"/>
              <a:gd name="connsiteY17" fmla="*/ 2467508 h 6858000"/>
              <a:gd name="connsiteX18" fmla="*/ 7565720 w 7809954"/>
              <a:gd name="connsiteY18" fmla="*/ 2617013 h 6858000"/>
              <a:gd name="connsiteX19" fmla="*/ 7561686 w 7809954"/>
              <a:gd name="connsiteY19" fmla="*/ 2765145 h 6858000"/>
              <a:gd name="connsiteX20" fmla="*/ 7559837 w 7809954"/>
              <a:gd name="connsiteY20" fmla="*/ 2911221 h 6858000"/>
              <a:gd name="connsiteX21" fmla="*/ 7557820 w 7809954"/>
              <a:gd name="connsiteY21" fmla="*/ 3057296 h 6858000"/>
              <a:gd name="connsiteX22" fmla="*/ 7556811 w 7809954"/>
              <a:gd name="connsiteY22" fmla="*/ 3201314 h 6858000"/>
              <a:gd name="connsiteX23" fmla="*/ 7557820 w 7809954"/>
              <a:gd name="connsiteY23" fmla="*/ 3343960 h 6858000"/>
              <a:gd name="connsiteX24" fmla="*/ 7557820 w 7809954"/>
              <a:gd name="connsiteY24" fmla="*/ 3485235 h 6858000"/>
              <a:gd name="connsiteX25" fmla="*/ 7559837 w 7809954"/>
              <a:gd name="connsiteY25" fmla="*/ 3625138 h 6858000"/>
              <a:gd name="connsiteX26" fmla="*/ 7562862 w 7809954"/>
              <a:gd name="connsiteY26" fmla="*/ 3762298 h 6858000"/>
              <a:gd name="connsiteX27" fmla="*/ 7565720 w 7809954"/>
              <a:gd name="connsiteY27" fmla="*/ 3898087 h 6858000"/>
              <a:gd name="connsiteX28" fmla="*/ 7568914 w 7809954"/>
              <a:gd name="connsiteY28" fmla="*/ 4031132 h 6858000"/>
              <a:gd name="connsiteX29" fmla="*/ 7573788 w 7809954"/>
              <a:gd name="connsiteY29" fmla="*/ 4163491 h 6858000"/>
              <a:gd name="connsiteX30" fmla="*/ 7578999 w 7809954"/>
              <a:gd name="connsiteY30" fmla="*/ 4293793 h 6858000"/>
              <a:gd name="connsiteX31" fmla="*/ 7583705 w 7809954"/>
              <a:gd name="connsiteY31" fmla="*/ 4421352 h 6858000"/>
              <a:gd name="connsiteX32" fmla="*/ 7596985 w 7809954"/>
              <a:gd name="connsiteY32" fmla="*/ 4670298 h 6858000"/>
              <a:gd name="connsiteX33" fmla="*/ 7611104 w 7809954"/>
              <a:gd name="connsiteY33" fmla="*/ 4908956 h 6858000"/>
              <a:gd name="connsiteX34" fmla="*/ 7625896 w 7809954"/>
              <a:gd name="connsiteY34" fmla="*/ 5138013 h 6858000"/>
              <a:gd name="connsiteX35" fmla="*/ 7642201 w 7809954"/>
              <a:gd name="connsiteY35" fmla="*/ 5354726 h 6858000"/>
              <a:gd name="connsiteX36" fmla="*/ 7659178 w 7809954"/>
              <a:gd name="connsiteY36" fmla="*/ 5561838 h 6858000"/>
              <a:gd name="connsiteX37" fmla="*/ 7677499 w 7809954"/>
              <a:gd name="connsiteY37" fmla="*/ 5753862 h 6858000"/>
              <a:gd name="connsiteX38" fmla="*/ 7695485 w 7809954"/>
              <a:gd name="connsiteY38" fmla="*/ 5934227 h 6858000"/>
              <a:gd name="connsiteX39" fmla="*/ 7713470 w 7809954"/>
              <a:gd name="connsiteY39" fmla="*/ 6100191 h 6858000"/>
              <a:gd name="connsiteX40" fmla="*/ 7730447 w 7809954"/>
              <a:gd name="connsiteY40" fmla="*/ 6252438 h 6858000"/>
              <a:gd name="connsiteX41" fmla="*/ 7746584 w 7809954"/>
              <a:gd name="connsiteY41" fmla="*/ 6387541 h 6858000"/>
              <a:gd name="connsiteX42" fmla="*/ 7761880 w 7809954"/>
              <a:gd name="connsiteY42" fmla="*/ 6509613 h 6858000"/>
              <a:gd name="connsiteX43" fmla="*/ 7774655 w 7809954"/>
              <a:gd name="connsiteY43" fmla="*/ 6612483 h 6858000"/>
              <a:gd name="connsiteX44" fmla="*/ 7786757 w 7809954"/>
              <a:gd name="connsiteY44" fmla="*/ 6698894 h 6858000"/>
              <a:gd name="connsiteX45" fmla="*/ 7804071 w 7809954"/>
              <a:gd name="connsiteY45" fmla="*/ 6817538 h 6858000"/>
              <a:gd name="connsiteX46" fmla="*/ 7809954 w 7809954"/>
              <a:gd name="connsiteY46" fmla="*/ 6858000 h 6858000"/>
              <a:gd name="connsiteX47" fmla="*/ 7157124 w 7809954"/>
              <a:gd name="connsiteY47" fmla="*/ 6858000 h 6858000"/>
              <a:gd name="connsiteX48" fmla="*/ 7157124 w 7809954"/>
              <a:gd name="connsiteY48" fmla="*/ 6858000 h 6858000"/>
              <a:gd name="connsiteX49" fmla="*/ 0 w 7809954"/>
              <a:gd name="connsiteY49" fmla="*/ 6858000 h 6858000"/>
              <a:gd name="connsiteX50" fmla="*/ 0 w 7809954"/>
              <a:gd name="connsiteY50" fmla="*/ 0 h 6858000"/>
              <a:gd name="connsiteX51" fmla="*/ 6465239 w 780995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809954" h="6858000">
                <a:moveTo>
                  <a:pt x="6465239" y="0"/>
                </a:moveTo>
                <a:lnTo>
                  <a:pt x="7808777" y="0"/>
                </a:lnTo>
                <a:lnTo>
                  <a:pt x="7783732" y="155676"/>
                </a:lnTo>
                <a:lnTo>
                  <a:pt x="7759863" y="310667"/>
                </a:lnTo>
                <a:lnTo>
                  <a:pt x="7736499" y="466344"/>
                </a:lnTo>
                <a:lnTo>
                  <a:pt x="7716496" y="622706"/>
                </a:lnTo>
                <a:lnTo>
                  <a:pt x="7696325" y="778383"/>
                </a:lnTo>
                <a:lnTo>
                  <a:pt x="7677499" y="934745"/>
                </a:lnTo>
                <a:lnTo>
                  <a:pt x="7661363" y="1089050"/>
                </a:lnTo>
                <a:lnTo>
                  <a:pt x="7646067" y="1245413"/>
                </a:lnTo>
                <a:lnTo>
                  <a:pt x="7632115" y="1401089"/>
                </a:lnTo>
                <a:lnTo>
                  <a:pt x="7620013" y="1554023"/>
                </a:lnTo>
                <a:lnTo>
                  <a:pt x="7607910" y="1709013"/>
                </a:lnTo>
                <a:lnTo>
                  <a:pt x="7597825" y="1861947"/>
                </a:lnTo>
                <a:lnTo>
                  <a:pt x="7589925" y="2014880"/>
                </a:lnTo>
                <a:lnTo>
                  <a:pt x="7581688" y="2167128"/>
                </a:lnTo>
                <a:lnTo>
                  <a:pt x="7574797" y="2318004"/>
                </a:lnTo>
                <a:lnTo>
                  <a:pt x="7569922" y="2467508"/>
                </a:lnTo>
                <a:lnTo>
                  <a:pt x="7565720" y="2617013"/>
                </a:lnTo>
                <a:lnTo>
                  <a:pt x="7561686" y="2765145"/>
                </a:lnTo>
                <a:lnTo>
                  <a:pt x="7559837" y="2911221"/>
                </a:lnTo>
                <a:lnTo>
                  <a:pt x="7557820" y="3057296"/>
                </a:lnTo>
                <a:lnTo>
                  <a:pt x="7556811" y="3201314"/>
                </a:lnTo>
                <a:lnTo>
                  <a:pt x="7557820" y="3343960"/>
                </a:lnTo>
                <a:lnTo>
                  <a:pt x="7557820" y="3485235"/>
                </a:lnTo>
                <a:lnTo>
                  <a:pt x="7559837" y="3625138"/>
                </a:lnTo>
                <a:lnTo>
                  <a:pt x="7562862" y="3762298"/>
                </a:lnTo>
                <a:lnTo>
                  <a:pt x="7565720" y="3898087"/>
                </a:lnTo>
                <a:lnTo>
                  <a:pt x="7568914" y="4031132"/>
                </a:lnTo>
                <a:lnTo>
                  <a:pt x="7573788" y="4163491"/>
                </a:lnTo>
                <a:lnTo>
                  <a:pt x="7578999" y="4293793"/>
                </a:lnTo>
                <a:lnTo>
                  <a:pt x="7583705" y="4421352"/>
                </a:lnTo>
                <a:lnTo>
                  <a:pt x="7596985" y="4670298"/>
                </a:lnTo>
                <a:lnTo>
                  <a:pt x="7611104" y="4908956"/>
                </a:lnTo>
                <a:lnTo>
                  <a:pt x="7625896" y="5138013"/>
                </a:lnTo>
                <a:lnTo>
                  <a:pt x="7642201" y="5354726"/>
                </a:lnTo>
                <a:lnTo>
                  <a:pt x="7659178" y="5561838"/>
                </a:lnTo>
                <a:lnTo>
                  <a:pt x="7677499" y="5753862"/>
                </a:lnTo>
                <a:lnTo>
                  <a:pt x="7695485" y="5934227"/>
                </a:lnTo>
                <a:lnTo>
                  <a:pt x="7713470" y="6100191"/>
                </a:lnTo>
                <a:lnTo>
                  <a:pt x="7730447" y="6252438"/>
                </a:lnTo>
                <a:lnTo>
                  <a:pt x="7746584" y="6387541"/>
                </a:lnTo>
                <a:lnTo>
                  <a:pt x="7761880" y="6509613"/>
                </a:lnTo>
                <a:lnTo>
                  <a:pt x="7774655" y="6612483"/>
                </a:lnTo>
                <a:lnTo>
                  <a:pt x="7786757" y="6698894"/>
                </a:lnTo>
                <a:lnTo>
                  <a:pt x="7804071" y="6817538"/>
                </a:lnTo>
                <a:lnTo>
                  <a:pt x="7809954" y="6858000"/>
                </a:lnTo>
                <a:lnTo>
                  <a:pt x="7157124" y="6858000"/>
                </a:lnTo>
                <a:lnTo>
                  <a:pt x="7157124" y="6858000"/>
                </a:lnTo>
                <a:lnTo>
                  <a:pt x="0" y="6858000"/>
                </a:lnTo>
                <a:lnTo>
                  <a:pt x="0" y="0"/>
                </a:lnTo>
                <a:lnTo>
                  <a:pt x="646523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98810A7-E114-447A-A7D6-69B27CFB5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54" y="1077269"/>
            <a:ext cx="6270662" cy="4702996"/>
          </a:xfrm>
          <a:prstGeom prst="rect">
            <a:avLst/>
          </a:prstGeom>
          <a:effectLst/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A6A1B3-49C3-7263-0FE9-0B04F3E39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Sumit </a:t>
            </a:r>
            <a:r>
              <a:rPr lang="en-IN" dirty="0" err="1"/>
              <a:t>Bihani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20210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3" r="-1" b="2640"/>
          <a:stretch/>
        </p:blipFill>
        <p:spPr>
          <a:xfrm>
            <a:off x="1" y="-5"/>
            <a:ext cx="12191695" cy="5020241"/>
          </a:xfrm>
          <a:custGeom>
            <a:avLst/>
            <a:gdLst/>
            <a:ahLst/>
            <a:cxnLst/>
            <a:rect l="l" t="t" r="r" b="b"/>
            <a:pathLst>
              <a:path w="12191695" h="5020241">
                <a:moveTo>
                  <a:pt x="0" y="0"/>
                </a:moveTo>
                <a:lnTo>
                  <a:pt x="12191695" y="0"/>
                </a:lnTo>
                <a:lnTo>
                  <a:pt x="12191695" y="4057991"/>
                </a:lnTo>
                <a:lnTo>
                  <a:pt x="11914945" y="4110187"/>
                </a:lnTo>
                <a:lnTo>
                  <a:pt x="11639412" y="4159931"/>
                </a:lnTo>
                <a:lnTo>
                  <a:pt x="11362661" y="4208624"/>
                </a:lnTo>
                <a:lnTo>
                  <a:pt x="11084690" y="4250310"/>
                </a:lnTo>
                <a:lnTo>
                  <a:pt x="10807939" y="4292347"/>
                </a:lnTo>
                <a:lnTo>
                  <a:pt x="10529968" y="4331582"/>
                </a:lnTo>
                <a:lnTo>
                  <a:pt x="10255655" y="4365211"/>
                </a:lnTo>
                <a:lnTo>
                  <a:pt x="9977684" y="4397089"/>
                </a:lnTo>
                <a:lnTo>
                  <a:pt x="9700933" y="4426165"/>
                </a:lnTo>
                <a:lnTo>
                  <a:pt x="9429058" y="4451387"/>
                </a:lnTo>
                <a:lnTo>
                  <a:pt x="9153526" y="4476609"/>
                </a:lnTo>
                <a:lnTo>
                  <a:pt x="8881651" y="4497628"/>
                </a:lnTo>
                <a:lnTo>
                  <a:pt x="8609776" y="4514092"/>
                </a:lnTo>
                <a:lnTo>
                  <a:pt x="8339121" y="4531258"/>
                </a:lnTo>
                <a:lnTo>
                  <a:pt x="8070903" y="4545620"/>
                </a:lnTo>
                <a:lnTo>
                  <a:pt x="7805124" y="4555779"/>
                </a:lnTo>
                <a:lnTo>
                  <a:pt x="7539345" y="4564537"/>
                </a:lnTo>
                <a:lnTo>
                  <a:pt x="7276005" y="4572944"/>
                </a:lnTo>
                <a:lnTo>
                  <a:pt x="7016322" y="4576798"/>
                </a:lnTo>
                <a:lnTo>
                  <a:pt x="6756639" y="4581001"/>
                </a:lnTo>
                <a:lnTo>
                  <a:pt x="6500613" y="4583103"/>
                </a:lnTo>
                <a:lnTo>
                  <a:pt x="6247026" y="4581001"/>
                </a:lnTo>
                <a:lnTo>
                  <a:pt x="5995877" y="4581001"/>
                </a:lnTo>
                <a:lnTo>
                  <a:pt x="5747167" y="4576798"/>
                </a:lnTo>
                <a:lnTo>
                  <a:pt x="5503333" y="4570492"/>
                </a:lnTo>
                <a:lnTo>
                  <a:pt x="5261938" y="4564537"/>
                </a:lnTo>
                <a:lnTo>
                  <a:pt x="5025418" y="4557881"/>
                </a:lnTo>
                <a:lnTo>
                  <a:pt x="4790118" y="4547722"/>
                </a:lnTo>
                <a:lnTo>
                  <a:pt x="4558477" y="4536862"/>
                </a:lnTo>
                <a:lnTo>
                  <a:pt x="4331710" y="4527054"/>
                </a:lnTo>
                <a:lnTo>
                  <a:pt x="3889152" y="4499379"/>
                </a:lnTo>
                <a:lnTo>
                  <a:pt x="3464881" y="4469954"/>
                </a:lnTo>
                <a:lnTo>
                  <a:pt x="3057678" y="4439126"/>
                </a:lnTo>
                <a:lnTo>
                  <a:pt x="2672421" y="4405147"/>
                </a:lnTo>
                <a:lnTo>
                  <a:pt x="2304232" y="4369765"/>
                </a:lnTo>
                <a:lnTo>
                  <a:pt x="1962864" y="4331582"/>
                </a:lnTo>
                <a:lnTo>
                  <a:pt x="1642223" y="4294099"/>
                </a:lnTo>
                <a:lnTo>
                  <a:pt x="1347183" y="4256616"/>
                </a:lnTo>
                <a:lnTo>
                  <a:pt x="1076528" y="4221235"/>
                </a:lnTo>
                <a:lnTo>
                  <a:pt x="836351" y="4187605"/>
                </a:lnTo>
                <a:lnTo>
                  <a:pt x="619339" y="4155727"/>
                </a:lnTo>
                <a:lnTo>
                  <a:pt x="436464" y="4129104"/>
                </a:lnTo>
                <a:lnTo>
                  <a:pt x="282848" y="4103881"/>
                </a:lnTo>
                <a:lnTo>
                  <a:pt x="71932" y="4067800"/>
                </a:lnTo>
                <a:lnTo>
                  <a:pt x="1" y="4055539"/>
                </a:lnTo>
                <a:lnTo>
                  <a:pt x="1" y="5020241"/>
                </a:lnTo>
                <a:lnTo>
                  <a:pt x="0" y="5020241"/>
                </a:lnTo>
                <a:close/>
              </a:path>
            </a:pathLst>
          </a:custGeom>
        </p:spPr>
      </p:pic>
      <p:sp>
        <p:nvSpPr>
          <p:cNvPr id="21" name="Freeform 16">
            <a:extLst>
              <a:ext uri="{FF2B5EF4-FFF2-40B4-BE49-F238E27FC236}">
                <a16:creationId xmlns:a16="http://schemas.microsoft.com/office/drawing/2014/main" id="{E4F17063-EDA4-417B-946F-BA357F3B3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3753695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tx2">
              <a:alpha val="4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D36F3EEA-55D4-4677-80E7-92D00B8F34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55533"/>
            <a:ext cx="12192000" cy="2802467"/>
          </a:xfrm>
          <a:custGeom>
            <a:avLst/>
            <a:gdLst>
              <a:gd name="connsiteX0" fmla="*/ 1 w 12192000"/>
              <a:gd name="connsiteY0" fmla="*/ 0 h 2802467"/>
              <a:gd name="connsiteX1" fmla="*/ 71932 w 12192000"/>
              <a:gd name="connsiteY1" fmla="*/ 12261 h 2802467"/>
              <a:gd name="connsiteX2" fmla="*/ 282848 w 12192000"/>
              <a:gd name="connsiteY2" fmla="*/ 48342 h 2802467"/>
              <a:gd name="connsiteX3" fmla="*/ 436464 w 12192000"/>
              <a:gd name="connsiteY3" fmla="*/ 73565 h 2802467"/>
              <a:gd name="connsiteX4" fmla="*/ 619339 w 12192000"/>
              <a:gd name="connsiteY4" fmla="*/ 100188 h 2802467"/>
              <a:gd name="connsiteX5" fmla="*/ 836351 w 12192000"/>
              <a:gd name="connsiteY5" fmla="*/ 132066 h 2802467"/>
              <a:gd name="connsiteX6" fmla="*/ 1076528 w 12192000"/>
              <a:gd name="connsiteY6" fmla="*/ 165696 h 2802467"/>
              <a:gd name="connsiteX7" fmla="*/ 1347183 w 12192000"/>
              <a:gd name="connsiteY7" fmla="*/ 201077 h 2802467"/>
              <a:gd name="connsiteX8" fmla="*/ 1642223 w 12192000"/>
              <a:gd name="connsiteY8" fmla="*/ 238560 h 2802467"/>
              <a:gd name="connsiteX9" fmla="*/ 1962864 w 12192000"/>
              <a:gd name="connsiteY9" fmla="*/ 276043 h 2802467"/>
              <a:gd name="connsiteX10" fmla="*/ 2304232 w 12192000"/>
              <a:gd name="connsiteY10" fmla="*/ 314226 h 2802467"/>
              <a:gd name="connsiteX11" fmla="*/ 2672421 w 12192000"/>
              <a:gd name="connsiteY11" fmla="*/ 349608 h 2802467"/>
              <a:gd name="connsiteX12" fmla="*/ 3057678 w 12192000"/>
              <a:gd name="connsiteY12" fmla="*/ 383587 h 2802467"/>
              <a:gd name="connsiteX13" fmla="*/ 3464881 w 12192000"/>
              <a:gd name="connsiteY13" fmla="*/ 414415 h 2802467"/>
              <a:gd name="connsiteX14" fmla="*/ 3889152 w 12192000"/>
              <a:gd name="connsiteY14" fmla="*/ 443840 h 2802467"/>
              <a:gd name="connsiteX15" fmla="*/ 4331710 w 12192000"/>
              <a:gd name="connsiteY15" fmla="*/ 471515 h 2802467"/>
              <a:gd name="connsiteX16" fmla="*/ 4558476 w 12192000"/>
              <a:gd name="connsiteY16" fmla="*/ 481323 h 2802467"/>
              <a:gd name="connsiteX17" fmla="*/ 4790118 w 12192000"/>
              <a:gd name="connsiteY17" fmla="*/ 492183 h 2802467"/>
              <a:gd name="connsiteX18" fmla="*/ 5025418 w 12192000"/>
              <a:gd name="connsiteY18" fmla="*/ 502342 h 2802467"/>
              <a:gd name="connsiteX19" fmla="*/ 5261937 w 12192000"/>
              <a:gd name="connsiteY19" fmla="*/ 508998 h 2802467"/>
              <a:gd name="connsiteX20" fmla="*/ 5503332 w 12192000"/>
              <a:gd name="connsiteY20" fmla="*/ 514953 h 2802467"/>
              <a:gd name="connsiteX21" fmla="*/ 5747166 w 12192000"/>
              <a:gd name="connsiteY21" fmla="*/ 521259 h 2802467"/>
              <a:gd name="connsiteX22" fmla="*/ 5995877 w 12192000"/>
              <a:gd name="connsiteY22" fmla="*/ 525462 h 2802467"/>
              <a:gd name="connsiteX23" fmla="*/ 6247026 w 12192000"/>
              <a:gd name="connsiteY23" fmla="*/ 525462 h 2802467"/>
              <a:gd name="connsiteX24" fmla="*/ 6500613 w 12192000"/>
              <a:gd name="connsiteY24" fmla="*/ 527564 h 2802467"/>
              <a:gd name="connsiteX25" fmla="*/ 6756639 w 12192000"/>
              <a:gd name="connsiteY25" fmla="*/ 525462 h 2802467"/>
              <a:gd name="connsiteX26" fmla="*/ 7016322 w 12192000"/>
              <a:gd name="connsiteY26" fmla="*/ 521259 h 2802467"/>
              <a:gd name="connsiteX27" fmla="*/ 7276005 w 12192000"/>
              <a:gd name="connsiteY27" fmla="*/ 517405 h 2802467"/>
              <a:gd name="connsiteX28" fmla="*/ 7539345 w 12192000"/>
              <a:gd name="connsiteY28" fmla="*/ 508998 h 2802467"/>
              <a:gd name="connsiteX29" fmla="*/ 7805124 w 12192000"/>
              <a:gd name="connsiteY29" fmla="*/ 500240 h 2802467"/>
              <a:gd name="connsiteX30" fmla="*/ 8070903 w 12192000"/>
              <a:gd name="connsiteY30" fmla="*/ 490081 h 2802467"/>
              <a:gd name="connsiteX31" fmla="*/ 8339121 w 12192000"/>
              <a:gd name="connsiteY31" fmla="*/ 475719 h 2802467"/>
              <a:gd name="connsiteX32" fmla="*/ 8609776 w 12192000"/>
              <a:gd name="connsiteY32" fmla="*/ 458553 h 2802467"/>
              <a:gd name="connsiteX33" fmla="*/ 8881651 w 12192000"/>
              <a:gd name="connsiteY33" fmla="*/ 442089 h 2802467"/>
              <a:gd name="connsiteX34" fmla="*/ 9153526 w 12192000"/>
              <a:gd name="connsiteY34" fmla="*/ 421070 h 2802467"/>
              <a:gd name="connsiteX35" fmla="*/ 9429058 w 12192000"/>
              <a:gd name="connsiteY35" fmla="*/ 395848 h 2802467"/>
              <a:gd name="connsiteX36" fmla="*/ 9700933 w 12192000"/>
              <a:gd name="connsiteY36" fmla="*/ 370626 h 2802467"/>
              <a:gd name="connsiteX37" fmla="*/ 9977684 w 12192000"/>
              <a:gd name="connsiteY37" fmla="*/ 341550 h 2802467"/>
              <a:gd name="connsiteX38" fmla="*/ 10255655 w 12192000"/>
              <a:gd name="connsiteY38" fmla="*/ 309672 h 2802467"/>
              <a:gd name="connsiteX39" fmla="*/ 10529968 w 12192000"/>
              <a:gd name="connsiteY39" fmla="*/ 276043 h 2802467"/>
              <a:gd name="connsiteX40" fmla="*/ 10807939 w 12192000"/>
              <a:gd name="connsiteY40" fmla="*/ 236808 h 2802467"/>
              <a:gd name="connsiteX41" fmla="*/ 11084690 w 12192000"/>
              <a:gd name="connsiteY41" fmla="*/ 194771 h 2802467"/>
              <a:gd name="connsiteX42" fmla="*/ 11362661 w 12192000"/>
              <a:gd name="connsiteY42" fmla="*/ 153085 h 2802467"/>
              <a:gd name="connsiteX43" fmla="*/ 11639412 w 12192000"/>
              <a:gd name="connsiteY43" fmla="*/ 104392 h 2802467"/>
              <a:gd name="connsiteX44" fmla="*/ 11914945 w 12192000"/>
              <a:gd name="connsiteY44" fmla="*/ 54648 h 2802467"/>
              <a:gd name="connsiteX45" fmla="*/ 12191696 w 12192000"/>
              <a:gd name="connsiteY45" fmla="*/ 2452 h 2802467"/>
              <a:gd name="connsiteX46" fmla="*/ 12191696 w 12192000"/>
              <a:gd name="connsiteY46" fmla="*/ 2236410 h 2802467"/>
              <a:gd name="connsiteX47" fmla="*/ 12192000 w 12192000"/>
              <a:gd name="connsiteY47" fmla="*/ 2236410 h 2802467"/>
              <a:gd name="connsiteX48" fmla="*/ 12192000 w 12192000"/>
              <a:gd name="connsiteY48" fmla="*/ 2802467 h 2802467"/>
              <a:gd name="connsiteX49" fmla="*/ 12191696 w 12192000"/>
              <a:gd name="connsiteY49" fmla="*/ 2802467 h 2802467"/>
              <a:gd name="connsiteX50" fmla="*/ 0 w 12192000"/>
              <a:gd name="connsiteY50" fmla="*/ 2802467 h 2802467"/>
              <a:gd name="connsiteX51" fmla="*/ 0 w 12192000"/>
              <a:gd name="connsiteY51" fmla="*/ 2236410 h 2802467"/>
              <a:gd name="connsiteX52" fmla="*/ 1 w 12192000"/>
              <a:gd name="connsiteY52" fmla="*/ 2236410 h 280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192000" h="2802467">
                <a:moveTo>
                  <a:pt x="1" y="0"/>
                </a:moveTo>
                <a:lnTo>
                  <a:pt x="71932" y="12261"/>
                </a:lnTo>
                <a:lnTo>
                  <a:pt x="282848" y="48342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3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6"/>
                </a:lnTo>
                <a:lnTo>
                  <a:pt x="2672421" y="349608"/>
                </a:lnTo>
                <a:lnTo>
                  <a:pt x="3057678" y="383587"/>
                </a:lnTo>
                <a:lnTo>
                  <a:pt x="3464881" y="414415"/>
                </a:lnTo>
                <a:lnTo>
                  <a:pt x="3889152" y="443840"/>
                </a:lnTo>
                <a:lnTo>
                  <a:pt x="4331710" y="471515"/>
                </a:lnTo>
                <a:lnTo>
                  <a:pt x="4558476" y="481323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6" y="521259"/>
                </a:lnTo>
                <a:lnTo>
                  <a:pt x="5995877" y="525462"/>
                </a:lnTo>
                <a:lnTo>
                  <a:pt x="6247026" y="525462"/>
                </a:lnTo>
                <a:lnTo>
                  <a:pt x="6500613" y="527564"/>
                </a:lnTo>
                <a:lnTo>
                  <a:pt x="6756639" y="525462"/>
                </a:lnTo>
                <a:lnTo>
                  <a:pt x="7016322" y="521259"/>
                </a:lnTo>
                <a:lnTo>
                  <a:pt x="7276005" y="517405"/>
                </a:lnTo>
                <a:lnTo>
                  <a:pt x="7539345" y="508998"/>
                </a:lnTo>
                <a:lnTo>
                  <a:pt x="7805124" y="500240"/>
                </a:lnTo>
                <a:lnTo>
                  <a:pt x="8070903" y="490081"/>
                </a:lnTo>
                <a:lnTo>
                  <a:pt x="8339121" y="475719"/>
                </a:lnTo>
                <a:lnTo>
                  <a:pt x="8609776" y="458553"/>
                </a:lnTo>
                <a:lnTo>
                  <a:pt x="8881651" y="442089"/>
                </a:lnTo>
                <a:lnTo>
                  <a:pt x="9153526" y="421070"/>
                </a:lnTo>
                <a:lnTo>
                  <a:pt x="9429058" y="395848"/>
                </a:lnTo>
                <a:lnTo>
                  <a:pt x="9700933" y="370626"/>
                </a:lnTo>
                <a:lnTo>
                  <a:pt x="9977684" y="341550"/>
                </a:lnTo>
                <a:lnTo>
                  <a:pt x="10255655" y="309672"/>
                </a:lnTo>
                <a:lnTo>
                  <a:pt x="10529968" y="276043"/>
                </a:lnTo>
                <a:lnTo>
                  <a:pt x="10807939" y="236808"/>
                </a:lnTo>
                <a:lnTo>
                  <a:pt x="11084690" y="194771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236410"/>
                </a:lnTo>
                <a:lnTo>
                  <a:pt x="12192000" y="2236410"/>
                </a:lnTo>
                <a:lnTo>
                  <a:pt x="12192000" y="2802467"/>
                </a:lnTo>
                <a:lnTo>
                  <a:pt x="12191696" y="2802467"/>
                </a:lnTo>
                <a:lnTo>
                  <a:pt x="0" y="2802467"/>
                </a:lnTo>
                <a:lnTo>
                  <a:pt x="0" y="2236410"/>
                </a:lnTo>
                <a:lnTo>
                  <a:pt x="1" y="223641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916" y="4854346"/>
            <a:ext cx="10407602" cy="86802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Gmail Templates…….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ADE16F-4F5B-3325-D60F-3EFB25DB7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3101512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33182"/>
          </a:xfrm>
        </p:spPr>
        <p:txBody>
          <a:bodyPr/>
          <a:lstStyle/>
          <a:p>
            <a:r>
              <a:rPr lang="en-IN"/>
              <a:t>Gmail Templates…….</a:t>
            </a:r>
            <a:endParaRPr lang="en-IN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2" y="2052638"/>
            <a:ext cx="10317896" cy="4195762"/>
          </a:xfr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FF0A3A-D780-F494-6298-417D4AAEC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4221333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68351"/>
          </a:xfrm>
        </p:spPr>
        <p:txBody>
          <a:bodyPr/>
          <a:lstStyle/>
          <a:p>
            <a:r>
              <a:rPr lang="en-IN"/>
              <a:t>Vacation</a:t>
            </a:r>
            <a:r>
              <a:rPr lang="en-IN" b="1"/>
              <a:t> </a:t>
            </a:r>
            <a:r>
              <a:rPr lang="en-IN"/>
              <a:t>Responder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2" y="1306516"/>
            <a:ext cx="10669587" cy="4844561"/>
          </a:xfr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BFCE76-6218-EFAF-F1EC-0DF855575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3739130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22167"/>
          </a:xfrm>
        </p:spPr>
        <p:txBody>
          <a:bodyPr/>
          <a:lstStyle/>
          <a:p>
            <a:r>
              <a:rPr lang="en-IN"/>
              <a:t>Multiple Version of Emails….</a:t>
            </a:r>
            <a:endParaRPr lang="en-IN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2" y="1494692"/>
            <a:ext cx="10212387" cy="4106008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EE5D3E-37C4-95AD-676B-727E7051B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3441851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92505"/>
          </a:xfrm>
        </p:spPr>
        <p:txBody>
          <a:bodyPr/>
          <a:lstStyle/>
          <a:p>
            <a:r>
              <a:rPr lang="en-IN" dirty="0"/>
              <a:t>Multiple Version of Emails….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3" y="1646797"/>
            <a:ext cx="9404350" cy="4299419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B62E15-9D6C-8528-9AB8-8E667650C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2348087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25451"/>
          </a:xfrm>
        </p:spPr>
        <p:txBody>
          <a:bodyPr/>
          <a:lstStyle/>
          <a:p>
            <a:r>
              <a:rPr lang="en-IN" dirty="0"/>
              <a:t>Multiple Version of Emails….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2" y="1370189"/>
            <a:ext cx="10335479" cy="4774847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82E137-8B39-9C32-5498-A08A8475D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3107147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31" y="999392"/>
            <a:ext cx="10058400" cy="569976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5" y="141240"/>
            <a:ext cx="5195888" cy="237944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214B56-8678-3E29-B8BD-3EE664C02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Sumit Bihani</a:t>
            </a:r>
          </a:p>
        </p:txBody>
      </p:sp>
    </p:spTree>
    <p:extLst>
      <p:ext uri="{BB962C8B-B14F-4D97-AF65-F5344CB8AC3E}">
        <p14:creationId xmlns:p14="http://schemas.microsoft.com/office/powerpoint/2010/main" val="41658995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783</TotalTime>
  <Words>115</Words>
  <Application>Microsoft Office PowerPoint</Application>
  <PresentationFormat>Widescreen</PresentationFormat>
  <Paragraphs>44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Aptos</vt:lpstr>
      <vt:lpstr>Calibri</vt:lpstr>
      <vt:lpstr>Century Gothic</vt:lpstr>
      <vt:lpstr>Wingdings 3</vt:lpstr>
      <vt:lpstr>Ion</vt:lpstr>
      <vt:lpstr>Office Automation Using G Suite</vt:lpstr>
      <vt:lpstr>Gmail Templates</vt:lpstr>
      <vt:lpstr>Gmail Templates…….</vt:lpstr>
      <vt:lpstr>Gmail Templates…….</vt:lpstr>
      <vt:lpstr>Vacation Responder</vt:lpstr>
      <vt:lpstr>Multiple Version of Emails….</vt:lpstr>
      <vt:lpstr>Multiple Version of Emails….</vt:lpstr>
      <vt:lpstr>Multiple Version of Emails….</vt:lpstr>
      <vt:lpstr>PowerPoint Presentation</vt:lpstr>
      <vt:lpstr>Schedule Send Gmail</vt:lpstr>
      <vt:lpstr>Send Password Protected Email</vt:lpstr>
      <vt:lpstr>Attach E-mail as attachment</vt:lpstr>
      <vt:lpstr>Attach E-mail as attachment</vt:lpstr>
      <vt:lpstr>Google Form</vt:lpstr>
      <vt:lpstr>Google Task</vt:lpstr>
      <vt:lpstr>Google Keep</vt:lpstr>
      <vt:lpstr>Work Management</vt:lpstr>
      <vt:lpstr>PowerPoint Presentation</vt:lpstr>
      <vt:lpstr>Thank Q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SUMIT BIHANI</cp:lastModifiedBy>
  <cp:revision>32</cp:revision>
  <cp:lastPrinted>2022-11-30T11:31:49Z</cp:lastPrinted>
  <dcterms:created xsi:type="dcterms:W3CDTF">2021-11-13T16:24:03Z</dcterms:created>
  <dcterms:modified xsi:type="dcterms:W3CDTF">2024-04-16T13:50:07Z</dcterms:modified>
</cp:coreProperties>
</file>