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579" r:id="rId2"/>
    <p:sldId id="578" r:id="rId3"/>
    <p:sldId id="260" r:id="rId4"/>
    <p:sldId id="342" r:id="rId5"/>
    <p:sldId id="515" r:id="rId6"/>
    <p:sldId id="381" r:id="rId7"/>
    <p:sldId id="516" r:id="rId8"/>
    <p:sldId id="517" r:id="rId9"/>
    <p:sldId id="518" r:id="rId10"/>
    <p:sldId id="519" r:id="rId11"/>
    <p:sldId id="520" r:id="rId12"/>
    <p:sldId id="521" r:id="rId13"/>
    <p:sldId id="522" r:id="rId14"/>
    <p:sldId id="380" r:id="rId15"/>
    <p:sldId id="366" r:id="rId16"/>
    <p:sldId id="523" r:id="rId17"/>
    <p:sldId id="524" r:id="rId18"/>
    <p:sldId id="526" r:id="rId19"/>
    <p:sldId id="527" r:id="rId20"/>
    <p:sldId id="528" r:id="rId21"/>
    <p:sldId id="529" r:id="rId22"/>
    <p:sldId id="530" r:id="rId23"/>
    <p:sldId id="531" r:id="rId24"/>
    <p:sldId id="532" r:id="rId25"/>
    <p:sldId id="533" r:id="rId26"/>
    <p:sldId id="384" r:id="rId27"/>
    <p:sldId id="387" r:id="rId28"/>
    <p:sldId id="510" r:id="rId29"/>
    <p:sldId id="557" r:id="rId30"/>
    <p:sldId id="261" r:id="rId31"/>
  </p:sldIdLst>
  <p:sldSz cx="12192000" cy="6858000"/>
  <p:notesSz cx="6735763" cy="98663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9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1404" autoAdjust="0"/>
    <p:restoredTop sz="94660"/>
  </p:normalViewPr>
  <p:slideViewPr>
    <p:cSldViewPr snapToGrid="0">
      <p:cViewPr varScale="1">
        <p:scale>
          <a:sx n="110" d="100"/>
          <a:sy n="110" d="100"/>
        </p:scale>
        <p:origin x="264" y="108"/>
      </p:cViewPr>
      <p:guideLst>
        <p:guide orient="horz" pos="2160"/>
        <p:guide pos="3840"/>
      </p:guideLst>
    </p:cSldViewPr>
  </p:slideViewPr>
  <p:notesTextViewPr>
    <p:cViewPr>
      <p:scale>
        <a:sx n="1" d="1"/>
        <a:sy n="1" d="1"/>
      </p:scale>
      <p:origin x="0" y="0"/>
    </p:cViewPr>
  </p:notesTextViewPr>
  <p:sorterViewPr>
    <p:cViewPr>
      <p:scale>
        <a:sx n="100" d="100"/>
        <a:sy n="100" d="100"/>
      </p:scale>
      <p:origin x="0" y="47898"/>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3">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6449D3F9-4D71-4489-A40D-963009BFE514}" type="doc">
      <dgm:prSet loTypeId="urn:microsoft.com/office/officeart/2005/8/layout/vList3#2" loCatId="list" qsTypeId="urn:microsoft.com/office/officeart/2005/8/quickstyle/simple5" qsCatId="simple" csTypeId="urn:microsoft.com/office/officeart/2005/8/colors/colorful1#3" csCatId="colorful" phldr="1"/>
      <dgm:spPr/>
    </dgm:pt>
    <dgm:pt modelId="{6BEBFE89-A07F-4587-AACA-A59F4A38051B}">
      <dgm:prSet phldrT="[Text]" custT="1"/>
      <dgm:spPr>
        <a:xfrm rot="10800000">
          <a:off x="89188" y="4147487"/>
          <a:ext cx="8064211" cy="1064281"/>
        </a:xfr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marL="442913" indent="0"/>
          <a:endParaRPr lang="en-US" sz="8000" b="1" cap="none" spc="0" dirty="0">
            <a:ln w="18415" cmpd="sng">
              <a:prstDash val="solid"/>
            </a:ln>
            <a:solidFill>
              <a:srgbClr val="FFFF99"/>
            </a:solidFill>
            <a:effectLst>
              <a:outerShdw blurRad="63500" dir="3600000" algn="tl" rotWithShape="0">
                <a:srgbClr val="000000">
                  <a:alpha val="70000"/>
                </a:srgbClr>
              </a:outerShdw>
            </a:effectLst>
            <a:latin typeface="Bahnschrift SemiCondensed" panose="020B0502040204020203" pitchFamily="34" charset="0"/>
            <a:ea typeface="+mn-ea"/>
            <a:cs typeface="+mn-cs"/>
          </a:endParaRPr>
        </a:p>
        <a:p>
          <a:pPr marL="442913" indent="0"/>
          <a:r>
            <a:rPr lang="en-US" sz="8000" b="1" cap="none" spc="0" dirty="0">
              <a:ln w="18415" cmpd="sng">
                <a:prstDash val="solid"/>
              </a:ln>
              <a:solidFill>
                <a:srgbClr val="FFFF99"/>
              </a:solidFill>
              <a:effectLst>
                <a:outerShdw blurRad="63500" dir="3600000" algn="tl" rotWithShape="0">
                  <a:srgbClr val="000000">
                    <a:alpha val="70000"/>
                  </a:srgbClr>
                </a:outerShdw>
              </a:effectLst>
              <a:latin typeface="Bahnschrift SemiCondensed" panose="020B0502040204020203" pitchFamily="34" charset="0"/>
              <a:ea typeface="+mn-ea"/>
              <a:cs typeface="+mn-cs"/>
            </a:rPr>
            <a:t>3CD Vs GST</a:t>
          </a:r>
        </a:p>
        <a:p>
          <a:pPr marL="442913" indent="0"/>
          <a:endParaRPr lang="en-US" sz="6000" b="1" cap="none" spc="0" dirty="0">
            <a:ln w="18415" cmpd="sng">
              <a:prstDash val="solid"/>
            </a:ln>
            <a:solidFill>
              <a:srgbClr val="FFFF99"/>
            </a:solidFill>
            <a:effectLst>
              <a:outerShdw blurRad="63500" dir="3600000" algn="tl" rotWithShape="0">
                <a:srgbClr val="000000">
                  <a:alpha val="70000"/>
                </a:srgbClr>
              </a:outerShdw>
            </a:effectLst>
            <a:latin typeface="Bahnschrift SemiCondensed" panose="020B0502040204020203" pitchFamily="34" charset="0"/>
            <a:ea typeface="+mn-ea"/>
            <a:cs typeface="+mn-cs"/>
          </a:endParaRPr>
        </a:p>
      </dgm:t>
    </dgm:pt>
    <dgm:pt modelId="{6ACF6EE4-5C38-40E5-9849-A5D3F5BA6CE2}" type="parTrans" cxnId="{B6231E88-56A4-487E-B740-3480D1D81E2C}">
      <dgm:prSet/>
      <dgm:spPr/>
      <dgm:t>
        <a:bodyPr/>
        <a:lstStyle/>
        <a:p>
          <a:endParaRPr lang="en-IN"/>
        </a:p>
      </dgm:t>
    </dgm:pt>
    <dgm:pt modelId="{B862E703-605E-4328-B038-46062690D7B5}" type="sibTrans" cxnId="{B6231E88-56A4-487E-B740-3480D1D81E2C}">
      <dgm:prSet/>
      <dgm:spPr/>
      <dgm:t>
        <a:bodyPr/>
        <a:lstStyle/>
        <a:p>
          <a:endParaRPr lang="en-IN"/>
        </a:p>
      </dgm:t>
    </dgm:pt>
    <dgm:pt modelId="{9CE6C659-96C1-4301-95AF-415DD118E834}" type="pres">
      <dgm:prSet presAssocID="{6449D3F9-4D71-4489-A40D-963009BFE514}" presName="linearFlow" presStyleCnt="0">
        <dgm:presLayoutVars>
          <dgm:dir/>
          <dgm:resizeHandles val="exact"/>
        </dgm:presLayoutVars>
      </dgm:prSet>
      <dgm:spPr/>
    </dgm:pt>
    <dgm:pt modelId="{9158192C-E1F1-4316-8065-9E506673DCA5}" type="pres">
      <dgm:prSet presAssocID="{6BEBFE89-A07F-4587-AACA-A59F4A38051B}" presName="composite" presStyleCnt="0"/>
      <dgm:spPr/>
    </dgm:pt>
    <dgm:pt modelId="{ADF92CBD-78BE-4278-B9FC-CEBC6E0BFE74}" type="pres">
      <dgm:prSet presAssocID="{6BEBFE89-A07F-4587-AACA-A59F4A38051B}" presName="imgShp" presStyleLbl="fgImgPlace1" presStyleIdx="0" presStyleCnt="1" custScaleX="84458" custScaleY="94751" custLinFactNeighborX="-3772" custLinFactNeighborY="-3691"/>
      <dgm:spPr>
        <a:xfrm>
          <a:off x="0" y="4107949"/>
          <a:ext cx="1064281" cy="1064281"/>
        </a:xfrm>
        <a:prstGeom prst="ellipse">
          <a:avLst/>
        </a:prstGeom>
        <a:solidFill>
          <a:srgbClr val="4BACC6">
            <a:tint val="5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CE1CC33C-6D96-43C8-A4F1-2CE542BCE5A6}" type="pres">
      <dgm:prSet presAssocID="{6BEBFE89-A07F-4587-AACA-A59F4A38051B}" presName="txShp" presStyleLbl="node1" presStyleIdx="0" presStyleCnt="1" custScaleX="148731" custScaleY="122296" custLinFactNeighborX="7849" custLinFactNeighborY="73">
        <dgm:presLayoutVars>
          <dgm:bulletEnabled val="1"/>
        </dgm:presLayoutVars>
      </dgm:prSet>
      <dgm:spPr>
        <a:prstGeom prst="homePlate">
          <a:avLst/>
        </a:prstGeom>
      </dgm:spPr>
    </dgm:pt>
  </dgm:ptLst>
  <dgm:cxnLst>
    <dgm:cxn modelId="{203D2F46-95C6-45AC-9AC8-7A2E83474C0B}" type="presOf" srcId="{6BEBFE89-A07F-4587-AACA-A59F4A38051B}" destId="{CE1CC33C-6D96-43C8-A4F1-2CE542BCE5A6}" srcOrd="0" destOrd="0" presId="urn:microsoft.com/office/officeart/2005/8/layout/vList3#2"/>
    <dgm:cxn modelId="{B6231E88-56A4-487E-B740-3480D1D81E2C}" srcId="{6449D3F9-4D71-4489-A40D-963009BFE514}" destId="{6BEBFE89-A07F-4587-AACA-A59F4A38051B}" srcOrd="0" destOrd="0" parTransId="{6ACF6EE4-5C38-40E5-9849-A5D3F5BA6CE2}" sibTransId="{B862E703-605E-4328-B038-46062690D7B5}"/>
    <dgm:cxn modelId="{A10E20E5-5EF3-4FD3-84F5-2E2B65D51716}" type="presOf" srcId="{6449D3F9-4D71-4489-A40D-963009BFE514}" destId="{9CE6C659-96C1-4301-95AF-415DD118E834}" srcOrd="0" destOrd="0" presId="urn:microsoft.com/office/officeart/2005/8/layout/vList3#2"/>
    <dgm:cxn modelId="{2FF2025A-74DE-46A4-B96F-02F0803774EB}" type="presParOf" srcId="{9CE6C659-96C1-4301-95AF-415DD118E834}" destId="{9158192C-E1F1-4316-8065-9E506673DCA5}" srcOrd="0" destOrd="0" presId="urn:microsoft.com/office/officeart/2005/8/layout/vList3#2"/>
    <dgm:cxn modelId="{980FBE35-4D13-41FA-B097-744D3FF82FB5}" type="presParOf" srcId="{9158192C-E1F1-4316-8065-9E506673DCA5}" destId="{ADF92CBD-78BE-4278-B9FC-CEBC6E0BFE74}" srcOrd="0" destOrd="0" presId="urn:microsoft.com/office/officeart/2005/8/layout/vList3#2"/>
    <dgm:cxn modelId="{761BBCF0-C5F4-4959-960A-84BA22A757D0}" type="presParOf" srcId="{9158192C-E1F1-4316-8065-9E506673DCA5}" destId="{CE1CC33C-6D96-43C8-A4F1-2CE542BCE5A6}" srcOrd="1" destOrd="0" presId="urn:microsoft.com/office/officeart/2005/8/layout/vList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449D3F9-4D71-4489-A40D-963009BFE514}" type="doc">
      <dgm:prSet loTypeId="urn:microsoft.com/office/officeart/2005/8/layout/vList3#2" loCatId="list" qsTypeId="urn:microsoft.com/office/officeart/2005/8/quickstyle/simple5" qsCatId="simple" csTypeId="urn:microsoft.com/office/officeart/2005/8/colors/colorful1#3" csCatId="colorful" phldr="1"/>
      <dgm:spPr/>
    </dgm:pt>
    <dgm:pt modelId="{9298BE67-05D9-4531-96E1-84D25965A63B}">
      <dgm:prSet phldrT="[Text]" custT="1"/>
      <dgm:spPr>
        <a:xfrm rot="10800000">
          <a:off x="134679" y="20552"/>
          <a:ext cx="8018720" cy="1064281"/>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marL="265113" lvl="0" indent="0" algn="ctr" defTabSz="1422400">
            <a:lnSpc>
              <a:spcPct val="90000"/>
            </a:lnSpc>
            <a:spcBef>
              <a:spcPct val="0"/>
            </a:spcBef>
            <a:spcAft>
              <a:spcPct val="35000"/>
            </a:spcAft>
            <a:buNone/>
          </a:pPr>
          <a:r>
            <a:rPr lang="en-US" sz="3200" b="1" kern="1200" cap="none" spc="0" dirty="0">
              <a:ln w="18415" cmpd="sng">
                <a:prstDash val="solid"/>
              </a:ln>
              <a:solidFill>
                <a:sysClr val="window" lastClr="FFFFFF"/>
              </a:solidFill>
              <a:effectLst>
                <a:outerShdw blurRad="63500" dir="3600000" algn="tl" rotWithShape="0">
                  <a:srgbClr val="000000">
                    <a:alpha val="70000"/>
                  </a:srgbClr>
                </a:outerShdw>
              </a:effectLst>
              <a:latin typeface="+mn-lt"/>
              <a:ea typeface="+mn-ea"/>
              <a:cs typeface="+mn-cs"/>
            </a:rPr>
            <a:t>1. Relevant Clauses of 3CD</a:t>
          </a:r>
        </a:p>
      </dgm:t>
    </dgm:pt>
    <dgm:pt modelId="{F93C875F-7A91-4A17-A869-B25F33A5CDAD}" type="parTrans" cxnId="{495C433B-629E-48A4-9A71-67FA1AFC0204}">
      <dgm:prSet/>
      <dgm:spPr/>
      <dgm:t>
        <a:bodyPr/>
        <a:lstStyle/>
        <a:p>
          <a:endParaRPr lang="en-US"/>
        </a:p>
      </dgm:t>
    </dgm:pt>
    <dgm:pt modelId="{A036D4B4-0EA0-4004-9B6B-E75137D96881}" type="sibTrans" cxnId="{495C433B-629E-48A4-9A71-67FA1AFC0204}">
      <dgm:prSet/>
      <dgm:spPr/>
      <dgm:t>
        <a:bodyPr/>
        <a:lstStyle/>
        <a:p>
          <a:endParaRPr lang="en-US"/>
        </a:p>
      </dgm:t>
    </dgm:pt>
    <dgm:pt modelId="{F3BD61F8-46FE-42EB-A254-290BBDC52DC5}">
      <dgm:prSet phldrT="[Text]" custT="1"/>
      <dgm:spPr>
        <a:xfrm rot="10800000">
          <a:off x="89243" y="1404477"/>
          <a:ext cx="8064156" cy="1064281"/>
        </a:xfrm>
        <a:prstGeom prst="homePlat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t>
        <a:bodyPr/>
        <a:lstStyle/>
        <a:p>
          <a:pPr marL="265113" indent="0" algn="ctr"/>
          <a:r>
            <a:rPr lang="en-US" sz="3200" b="1" kern="1200" cap="none" spc="0" dirty="0">
              <a:ln w="18415" cmpd="sng">
                <a:prstDash val="solid"/>
              </a:ln>
              <a:solidFill>
                <a:sysClr val="window" lastClr="FFFFFF"/>
              </a:solidFill>
              <a:effectLst>
                <a:outerShdw blurRad="63500" dir="3600000" algn="tl" rotWithShape="0">
                  <a:srgbClr val="000000">
                    <a:alpha val="70000"/>
                  </a:srgbClr>
                </a:outerShdw>
              </a:effectLst>
              <a:latin typeface="+mn-lt"/>
              <a:ea typeface="+mn-ea"/>
              <a:cs typeface="+mn-cs"/>
            </a:rPr>
            <a:t>2. How to Report and Reconcile with GST </a:t>
          </a:r>
        </a:p>
      </dgm:t>
    </dgm:pt>
    <dgm:pt modelId="{FEF4C3AC-C478-4269-8F0A-1AC23427679E}" type="sibTrans" cxnId="{C3F53BAA-0B76-4683-AC9C-EBB208CB2DC6}">
      <dgm:prSet/>
      <dgm:spPr/>
      <dgm:t>
        <a:bodyPr/>
        <a:lstStyle/>
        <a:p>
          <a:endParaRPr lang="en-US"/>
        </a:p>
      </dgm:t>
    </dgm:pt>
    <dgm:pt modelId="{229D0397-18D9-4590-91A0-50650CFA1F31}" type="parTrans" cxnId="{C3F53BAA-0B76-4683-AC9C-EBB208CB2DC6}">
      <dgm:prSet/>
      <dgm:spPr/>
      <dgm:t>
        <a:bodyPr/>
        <a:lstStyle/>
        <a:p>
          <a:endParaRPr lang="en-US"/>
        </a:p>
      </dgm:t>
    </dgm:pt>
    <dgm:pt modelId="{9CE6C659-96C1-4301-95AF-415DD118E834}" type="pres">
      <dgm:prSet presAssocID="{6449D3F9-4D71-4489-A40D-963009BFE514}" presName="linearFlow" presStyleCnt="0">
        <dgm:presLayoutVars>
          <dgm:dir/>
          <dgm:resizeHandles val="exact"/>
        </dgm:presLayoutVars>
      </dgm:prSet>
      <dgm:spPr/>
    </dgm:pt>
    <dgm:pt modelId="{5C673AC3-8144-460F-B8BC-F6A6CEE08C56}" type="pres">
      <dgm:prSet presAssocID="{9298BE67-05D9-4531-96E1-84D25965A63B}" presName="composite" presStyleCnt="0"/>
      <dgm:spPr/>
    </dgm:pt>
    <dgm:pt modelId="{9F5983C4-7C4A-4E8E-89C8-8C95C4DE5A47}" type="pres">
      <dgm:prSet presAssocID="{9298BE67-05D9-4531-96E1-84D25965A63B}" presName="imgShp" presStyleLbl="fgImgPlace1" presStyleIdx="0" presStyleCnt="2" custLinFactNeighborX="-78321"/>
      <dgm:spPr>
        <a:xfrm>
          <a:off x="0" y="778"/>
          <a:ext cx="1064281" cy="1064281"/>
        </a:xfrm>
        <a:prstGeom prst="ellipse">
          <a:avLst/>
        </a:prstGeom>
        <a:solidFill>
          <a:srgbClr val="C0504D">
            <a:tint val="5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788F3FAF-B32A-4FCF-B984-A6D92557B469}" type="pres">
      <dgm:prSet presAssocID="{9298BE67-05D9-4531-96E1-84D25965A63B}" presName="txShp" presStyleLbl="node1" presStyleIdx="0" presStyleCnt="2" custScaleX="147892" custLinFactNeighborX="-3964" custLinFactNeighborY="-8083">
        <dgm:presLayoutVars>
          <dgm:bulletEnabled val="1"/>
        </dgm:presLayoutVars>
      </dgm:prSet>
      <dgm:spPr/>
    </dgm:pt>
    <dgm:pt modelId="{E7A7BEA1-9BE7-4356-8736-430EFCEB2ADB}" type="pres">
      <dgm:prSet presAssocID="{A036D4B4-0EA0-4004-9B6B-E75137D96881}" presName="spacing" presStyleCnt="0"/>
      <dgm:spPr/>
    </dgm:pt>
    <dgm:pt modelId="{56BA78FC-09F6-4FFF-B98A-54FA9592D851}" type="pres">
      <dgm:prSet presAssocID="{F3BD61F8-46FE-42EB-A254-290BBDC52DC5}" presName="composite" presStyleCnt="0"/>
      <dgm:spPr/>
    </dgm:pt>
    <dgm:pt modelId="{0525A252-461B-4A28-9A7C-80BADE48BEB7}" type="pres">
      <dgm:prSet presAssocID="{F3BD61F8-46FE-42EB-A254-290BBDC52DC5}" presName="imgShp" presStyleLbl="fgImgPlace1" presStyleIdx="1" presStyleCnt="2" custLinFactNeighborX="-78321" custLinFactNeighborY="-1048"/>
      <dgm:spPr>
        <a:xfrm>
          <a:off x="0" y="1371601"/>
          <a:ext cx="1064281" cy="1064281"/>
        </a:xfrm>
        <a:prstGeom prst="ellipse">
          <a:avLst/>
        </a:prstGeom>
        <a:solidFill>
          <a:srgbClr val="9BBB59">
            <a:tint val="5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gm:spPr>
    </dgm:pt>
    <dgm:pt modelId="{32371676-CA42-4D3F-A868-99DED9B48E7A}" type="pres">
      <dgm:prSet presAssocID="{F3BD61F8-46FE-42EB-A254-290BBDC52DC5}" presName="txShp" presStyleLbl="node1" presStyleIdx="1" presStyleCnt="2" custScaleX="148730" custLinFactNeighborX="-6063" custLinFactNeighborY="-668">
        <dgm:presLayoutVars>
          <dgm:bulletEnabled val="1"/>
        </dgm:presLayoutVars>
      </dgm:prSet>
      <dgm:spPr/>
    </dgm:pt>
  </dgm:ptLst>
  <dgm:cxnLst>
    <dgm:cxn modelId="{FC1F1535-E149-44F3-A700-397CC88E69CB}" type="presOf" srcId="{6449D3F9-4D71-4489-A40D-963009BFE514}" destId="{9CE6C659-96C1-4301-95AF-415DD118E834}" srcOrd="0" destOrd="0" presId="urn:microsoft.com/office/officeart/2005/8/layout/vList3#2"/>
    <dgm:cxn modelId="{90337237-3193-4357-B73A-36D788A8981E}" type="presOf" srcId="{F3BD61F8-46FE-42EB-A254-290BBDC52DC5}" destId="{32371676-CA42-4D3F-A868-99DED9B48E7A}" srcOrd="0" destOrd="0" presId="urn:microsoft.com/office/officeart/2005/8/layout/vList3#2"/>
    <dgm:cxn modelId="{495C433B-629E-48A4-9A71-67FA1AFC0204}" srcId="{6449D3F9-4D71-4489-A40D-963009BFE514}" destId="{9298BE67-05D9-4531-96E1-84D25965A63B}" srcOrd="0" destOrd="0" parTransId="{F93C875F-7A91-4A17-A869-B25F33A5CDAD}" sibTransId="{A036D4B4-0EA0-4004-9B6B-E75137D96881}"/>
    <dgm:cxn modelId="{4EF2E2A1-28D0-4C49-B808-D203D7B924AD}" type="presOf" srcId="{9298BE67-05D9-4531-96E1-84D25965A63B}" destId="{788F3FAF-B32A-4FCF-B984-A6D92557B469}" srcOrd="0" destOrd="0" presId="urn:microsoft.com/office/officeart/2005/8/layout/vList3#2"/>
    <dgm:cxn modelId="{C3F53BAA-0B76-4683-AC9C-EBB208CB2DC6}" srcId="{6449D3F9-4D71-4489-A40D-963009BFE514}" destId="{F3BD61F8-46FE-42EB-A254-290BBDC52DC5}" srcOrd="1" destOrd="0" parTransId="{229D0397-18D9-4590-91A0-50650CFA1F31}" sibTransId="{FEF4C3AC-C478-4269-8F0A-1AC23427679E}"/>
    <dgm:cxn modelId="{FDDFA312-23F2-4A38-AF2B-FD0D9EC63D9E}" type="presParOf" srcId="{9CE6C659-96C1-4301-95AF-415DD118E834}" destId="{5C673AC3-8144-460F-B8BC-F6A6CEE08C56}" srcOrd="0" destOrd="0" presId="urn:microsoft.com/office/officeart/2005/8/layout/vList3#2"/>
    <dgm:cxn modelId="{C6FBF2CD-F9C4-40D8-ADA3-6EFF42527776}" type="presParOf" srcId="{5C673AC3-8144-460F-B8BC-F6A6CEE08C56}" destId="{9F5983C4-7C4A-4E8E-89C8-8C95C4DE5A47}" srcOrd="0" destOrd="0" presId="urn:microsoft.com/office/officeart/2005/8/layout/vList3#2"/>
    <dgm:cxn modelId="{07307B0E-2EAF-4610-A253-4C8FC6792D3E}" type="presParOf" srcId="{5C673AC3-8144-460F-B8BC-F6A6CEE08C56}" destId="{788F3FAF-B32A-4FCF-B984-A6D92557B469}" srcOrd="1" destOrd="0" presId="urn:microsoft.com/office/officeart/2005/8/layout/vList3#2"/>
    <dgm:cxn modelId="{6959FFDB-7BE5-4EDA-A29F-BE4CEA3CBD5F}" type="presParOf" srcId="{9CE6C659-96C1-4301-95AF-415DD118E834}" destId="{E7A7BEA1-9BE7-4356-8736-430EFCEB2ADB}" srcOrd="1" destOrd="0" presId="urn:microsoft.com/office/officeart/2005/8/layout/vList3#2"/>
    <dgm:cxn modelId="{84570BBB-1927-4135-A141-ABE50C3B3191}" type="presParOf" srcId="{9CE6C659-96C1-4301-95AF-415DD118E834}" destId="{56BA78FC-09F6-4FFF-B98A-54FA9592D851}" srcOrd="2" destOrd="0" presId="urn:microsoft.com/office/officeart/2005/8/layout/vList3#2"/>
    <dgm:cxn modelId="{89632EC5-14A1-4D45-A737-9CDD91977FDB}" type="presParOf" srcId="{56BA78FC-09F6-4FFF-B98A-54FA9592D851}" destId="{0525A252-461B-4A28-9A7C-80BADE48BEB7}" srcOrd="0" destOrd="0" presId="urn:microsoft.com/office/officeart/2005/8/layout/vList3#2"/>
    <dgm:cxn modelId="{C5AF0C5A-9FC2-4BC1-8C64-08E9C816B61C}" type="presParOf" srcId="{56BA78FC-09F6-4FFF-B98A-54FA9592D851}" destId="{32371676-CA42-4D3F-A868-99DED9B48E7A}" srcOrd="1" destOrd="0" presId="urn:microsoft.com/office/officeart/2005/8/layout/vList3#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E1CC33C-6D96-43C8-A4F1-2CE542BCE5A6}">
      <dsp:nvSpPr>
        <dsp:cNvPr id="0" name=""/>
        <dsp:cNvSpPr/>
      </dsp:nvSpPr>
      <dsp:spPr>
        <a:xfrm rot="10800000">
          <a:off x="115451" y="80925"/>
          <a:ext cx="10438817" cy="4319772"/>
        </a:xfrm>
        <a:prstGeom prst="homePlate">
          <a:avLst/>
        </a:prstGeom>
        <a:gradFill rotWithShape="0">
          <a:gsLst>
            <a:gs pos="0">
              <a:srgbClr val="4BACC6">
                <a:hueOff val="0"/>
                <a:satOff val="0"/>
                <a:lumOff val="0"/>
                <a:alphaOff val="0"/>
                <a:shade val="51000"/>
                <a:satMod val="130000"/>
              </a:srgbClr>
            </a:gs>
            <a:gs pos="80000">
              <a:srgbClr val="4BACC6">
                <a:hueOff val="0"/>
                <a:satOff val="0"/>
                <a:lumOff val="0"/>
                <a:alphaOff val="0"/>
                <a:shade val="93000"/>
                <a:satMod val="130000"/>
              </a:srgbClr>
            </a:gs>
            <a:gs pos="100000">
              <a:srgbClr val="4BACC6">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1557614" tIns="304800" rIns="568960" bIns="304800" numCol="1" spcCol="1270" anchor="ctr" anchorCtr="0">
          <a:noAutofit/>
        </a:bodyPr>
        <a:lstStyle/>
        <a:p>
          <a:pPr marL="442913" lvl="0" indent="0" algn="ctr" defTabSz="3556000">
            <a:lnSpc>
              <a:spcPct val="90000"/>
            </a:lnSpc>
            <a:spcBef>
              <a:spcPct val="0"/>
            </a:spcBef>
            <a:spcAft>
              <a:spcPct val="35000"/>
            </a:spcAft>
            <a:buNone/>
          </a:pPr>
          <a:endParaRPr lang="en-US" sz="8000" b="1" kern="1200" cap="none" spc="0" dirty="0">
            <a:ln w="18415" cmpd="sng">
              <a:prstDash val="solid"/>
            </a:ln>
            <a:solidFill>
              <a:srgbClr val="FFFF99"/>
            </a:solidFill>
            <a:effectLst>
              <a:outerShdw blurRad="63500" dir="3600000" algn="tl" rotWithShape="0">
                <a:srgbClr val="000000">
                  <a:alpha val="70000"/>
                </a:srgbClr>
              </a:outerShdw>
            </a:effectLst>
            <a:latin typeface="Bahnschrift SemiCondensed" panose="020B0502040204020203" pitchFamily="34" charset="0"/>
            <a:ea typeface="+mn-ea"/>
            <a:cs typeface="+mn-cs"/>
          </a:endParaRPr>
        </a:p>
        <a:p>
          <a:pPr marL="442913" lvl="0" indent="0" algn="ctr" defTabSz="3556000">
            <a:lnSpc>
              <a:spcPct val="90000"/>
            </a:lnSpc>
            <a:spcBef>
              <a:spcPct val="0"/>
            </a:spcBef>
            <a:spcAft>
              <a:spcPct val="35000"/>
            </a:spcAft>
            <a:buNone/>
          </a:pPr>
          <a:r>
            <a:rPr lang="en-US" sz="8000" b="1" kern="1200" cap="none" spc="0" dirty="0">
              <a:ln w="18415" cmpd="sng">
                <a:prstDash val="solid"/>
              </a:ln>
              <a:solidFill>
                <a:srgbClr val="FFFF99"/>
              </a:solidFill>
              <a:effectLst>
                <a:outerShdw blurRad="63500" dir="3600000" algn="tl" rotWithShape="0">
                  <a:srgbClr val="000000">
                    <a:alpha val="70000"/>
                  </a:srgbClr>
                </a:outerShdw>
              </a:effectLst>
              <a:latin typeface="Bahnschrift SemiCondensed" panose="020B0502040204020203" pitchFamily="34" charset="0"/>
              <a:ea typeface="+mn-ea"/>
              <a:cs typeface="+mn-cs"/>
            </a:rPr>
            <a:t>3CD Vs GST</a:t>
          </a:r>
        </a:p>
        <a:p>
          <a:pPr marL="442913" lvl="0" indent="0" algn="ctr" defTabSz="3556000">
            <a:lnSpc>
              <a:spcPct val="90000"/>
            </a:lnSpc>
            <a:spcBef>
              <a:spcPct val="0"/>
            </a:spcBef>
            <a:spcAft>
              <a:spcPct val="35000"/>
            </a:spcAft>
            <a:buNone/>
          </a:pPr>
          <a:endParaRPr lang="en-US" sz="6000" b="1" kern="1200" cap="none" spc="0" dirty="0">
            <a:ln w="18415" cmpd="sng">
              <a:prstDash val="solid"/>
            </a:ln>
            <a:solidFill>
              <a:srgbClr val="FFFF99"/>
            </a:solidFill>
            <a:effectLst>
              <a:outerShdw blurRad="63500" dir="3600000" algn="tl" rotWithShape="0">
                <a:srgbClr val="000000">
                  <a:alpha val="70000"/>
                </a:srgbClr>
              </a:outerShdw>
            </a:effectLst>
            <a:latin typeface="Bahnschrift SemiCondensed" panose="020B0502040204020203" pitchFamily="34" charset="0"/>
            <a:ea typeface="+mn-ea"/>
            <a:cs typeface="+mn-cs"/>
          </a:endParaRPr>
        </a:p>
      </dsp:txBody>
      <dsp:txXfrm rot="10800000">
        <a:off x="1195394" y="80925"/>
        <a:ext cx="9358874" cy="4319772"/>
      </dsp:txXfrm>
    </dsp:sp>
    <dsp:sp modelId="{ADF92CBD-78BE-4278-B9FC-CEBC6E0BFE74}">
      <dsp:nvSpPr>
        <dsp:cNvPr id="0" name=""/>
        <dsp:cNvSpPr/>
      </dsp:nvSpPr>
      <dsp:spPr>
        <a:xfrm>
          <a:off x="142980" y="434448"/>
          <a:ext cx="2983248" cy="3346820"/>
        </a:xfrm>
        <a:prstGeom prst="ellipse">
          <a:avLst/>
        </a:prstGeom>
        <a:solidFill>
          <a:srgbClr val="4BACC6">
            <a:tint val="5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8F3FAF-B32A-4FCF-B984-A6D92557B469}">
      <dsp:nvSpPr>
        <dsp:cNvPr id="0" name=""/>
        <dsp:cNvSpPr/>
      </dsp:nvSpPr>
      <dsp:spPr>
        <a:xfrm rot="10800000">
          <a:off x="0" y="0"/>
          <a:ext cx="10379931" cy="1940480"/>
        </a:xfrm>
        <a:prstGeom prst="homePlate">
          <a:avLst/>
        </a:prstGeom>
        <a:gradFill rotWithShape="0">
          <a:gsLst>
            <a:gs pos="0">
              <a:srgbClr val="C0504D">
                <a:hueOff val="0"/>
                <a:satOff val="0"/>
                <a:lumOff val="0"/>
                <a:alphaOff val="0"/>
                <a:shade val="51000"/>
                <a:satMod val="130000"/>
              </a:srgbClr>
            </a:gs>
            <a:gs pos="80000">
              <a:srgbClr val="C0504D">
                <a:hueOff val="0"/>
                <a:satOff val="0"/>
                <a:lumOff val="0"/>
                <a:alphaOff val="0"/>
                <a:shade val="93000"/>
                <a:satMod val="130000"/>
              </a:srgbClr>
            </a:gs>
            <a:gs pos="100000">
              <a:srgbClr val="C0504D">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55698" tIns="121920" rIns="227584" bIns="121920" numCol="1" spcCol="1270" anchor="ctr" anchorCtr="0">
          <a:noAutofit/>
        </a:bodyPr>
        <a:lstStyle/>
        <a:p>
          <a:pPr marL="265113" lvl="0" indent="0" algn="ctr" defTabSz="1422400">
            <a:lnSpc>
              <a:spcPct val="90000"/>
            </a:lnSpc>
            <a:spcBef>
              <a:spcPct val="0"/>
            </a:spcBef>
            <a:spcAft>
              <a:spcPct val="35000"/>
            </a:spcAft>
            <a:buNone/>
          </a:pPr>
          <a:r>
            <a:rPr lang="en-US" sz="3200" b="1" kern="1200" cap="none" spc="0" dirty="0">
              <a:ln w="18415" cmpd="sng">
                <a:prstDash val="solid"/>
              </a:ln>
              <a:solidFill>
                <a:sysClr val="window" lastClr="FFFFFF"/>
              </a:solidFill>
              <a:effectLst>
                <a:outerShdw blurRad="63500" dir="3600000" algn="tl" rotWithShape="0">
                  <a:srgbClr val="000000">
                    <a:alpha val="70000"/>
                  </a:srgbClr>
                </a:outerShdw>
              </a:effectLst>
              <a:latin typeface="+mn-lt"/>
              <a:ea typeface="+mn-ea"/>
              <a:cs typeface="+mn-cs"/>
            </a:rPr>
            <a:t>1. Relevant Clauses of 3CD</a:t>
          </a:r>
        </a:p>
      </dsp:txBody>
      <dsp:txXfrm rot="10800000">
        <a:off x="485120" y="0"/>
        <a:ext cx="9894811" cy="1940480"/>
      </dsp:txXfrm>
    </dsp:sp>
    <dsp:sp modelId="{9F5983C4-7C4A-4E8E-89C8-8C95C4DE5A47}">
      <dsp:nvSpPr>
        <dsp:cNvPr id="0" name=""/>
        <dsp:cNvSpPr/>
      </dsp:nvSpPr>
      <dsp:spPr>
        <a:xfrm>
          <a:off x="0" y="100"/>
          <a:ext cx="1940480" cy="1940480"/>
        </a:xfrm>
        <a:prstGeom prst="ellipse">
          <a:avLst/>
        </a:prstGeom>
        <a:solidFill>
          <a:srgbClr val="C0504D">
            <a:tint val="5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 modelId="{32371676-CA42-4D3F-A868-99DED9B48E7A}">
      <dsp:nvSpPr>
        <dsp:cNvPr id="0" name=""/>
        <dsp:cNvSpPr/>
      </dsp:nvSpPr>
      <dsp:spPr>
        <a:xfrm rot="10800000">
          <a:off x="0" y="2506866"/>
          <a:ext cx="10438747" cy="1940480"/>
        </a:xfrm>
        <a:prstGeom prst="homePlate">
          <a:avLst/>
        </a:prstGeom>
        <a:gradFill rotWithShape="0">
          <a:gsLst>
            <a:gs pos="0">
              <a:srgbClr val="9BBB59">
                <a:hueOff val="0"/>
                <a:satOff val="0"/>
                <a:lumOff val="0"/>
                <a:alphaOff val="0"/>
                <a:shade val="51000"/>
                <a:satMod val="130000"/>
              </a:srgbClr>
            </a:gs>
            <a:gs pos="80000">
              <a:srgbClr val="9BBB59">
                <a:hueOff val="0"/>
                <a:satOff val="0"/>
                <a:lumOff val="0"/>
                <a:alphaOff val="0"/>
                <a:shade val="93000"/>
                <a:satMod val="130000"/>
              </a:srgbClr>
            </a:gs>
            <a:gs pos="100000">
              <a:srgbClr val="9BBB59">
                <a:hueOff val="0"/>
                <a:satOff val="0"/>
                <a:lumOff val="0"/>
                <a:alphaOff val="0"/>
                <a:shade val="94000"/>
                <a:satMod val="135000"/>
              </a:srgbClr>
            </a:gs>
          </a:gsLst>
          <a:lin ang="16200000" scaled="0"/>
        </a:gra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3">
          <a:scrgbClr r="0" g="0" b="0"/>
        </a:fillRef>
        <a:effectRef idx="3">
          <a:scrgbClr r="0" g="0" b="0"/>
        </a:effectRef>
        <a:fontRef idx="minor">
          <a:schemeClr val="lt1"/>
        </a:fontRef>
      </dsp:style>
      <dsp:txBody>
        <a:bodyPr spcFirstLastPara="0" vert="horz" wrap="square" lIns="855698" tIns="121920" rIns="227584" bIns="121920" numCol="1" spcCol="1270" anchor="ctr" anchorCtr="0">
          <a:noAutofit/>
        </a:bodyPr>
        <a:lstStyle/>
        <a:p>
          <a:pPr marL="265113" lvl="0" indent="0" algn="ctr" defTabSz="1422400">
            <a:lnSpc>
              <a:spcPct val="90000"/>
            </a:lnSpc>
            <a:spcBef>
              <a:spcPct val="0"/>
            </a:spcBef>
            <a:spcAft>
              <a:spcPct val="35000"/>
            </a:spcAft>
            <a:buNone/>
          </a:pPr>
          <a:r>
            <a:rPr lang="en-US" sz="3200" b="1" kern="1200" cap="none" spc="0" dirty="0">
              <a:ln w="18415" cmpd="sng">
                <a:prstDash val="solid"/>
              </a:ln>
              <a:solidFill>
                <a:sysClr val="window" lastClr="FFFFFF"/>
              </a:solidFill>
              <a:effectLst>
                <a:outerShdw blurRad="63500" dir="3600000" algn="tl" rotWithShape="0">
                  <a:srgbClr val="000000">
                    <a:alpha val="70000"/>
                  </a:srgbClr>
                </a:outerShdw>
              </a:effectLst>
              <a:latin typeface="+mn-lt"/>
              <a:ea typeface="+mn-ea"/>
              <a:cs typeface="+mn-cs"/>
            </a:rPr>
            <a:t>2. How to Report and Reconcile with GST </a:t>
          </a:r>
        </a:p>
      </dsp:txBody>
      <dsp:txXfrm rot="10800000">
        <a:off x="485120" y="2506866"/>
        <a:ext cx="9953627" cy="1940480"/>
      </dsp:txXfrm>
    </dsp:sp>
    <dsp:sp modelId="{0525A252-461B-4A28-9A7C-80BADE48BEB7}">
      <dsp:nvSpPr>
        <dsp:cNvPr id="0" name=""/>
        <dsp:cNvSpPr/>
      </dsp:nvSpPr>
      <dsp:spPr>
        <a:xfrm>
          <a:off x="0" y="2499492"/>
          <a:ext cx="1940480" cy="1940480"/>
        </a:xfrm>
        <a:prstGeom prst="ellipse">
          <a:avLst/>
        </a:prstGeom>
        <a:solidFill>
          <a:srgbClr val="9BBB59">
            <a:tint val="50000"/>
            <a:hueOff val="0"/>
            <a:satOff val="0"/>
            <a:lumOff val="0"/>
            <a:alphaOff val="0"/>
          </a:srgbClr>
        </a:solidFill>
        <a:ln>
          <a:noFill/>
        </a:ln>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dsp:spPr>
      <dsp:style>
        <a:lnRef idx="0">
          <a:scrgbClr r="0" g="0" b="0"/>
        </a:lnRef>
        <a:fillRef idx="1">
          <a:scrgbClr r="0" g="0" b="0"/>
        </a:fillRef>
        <a:effectRef idx="3">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2">
  <dgm:title val=""/>
  <dgm:desc val=""/>
  <dgm:catLst>
    <dgm:cat type="list" pri="14000"/>
    <dgm:cat type="convert" pri="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0"/>
            <a:ext cx="2918830" cy="495029"/>
          </a:xfrm>
          <a:prstGeom prst="rect">
            <a:avLst/>
          </a:prstGeom>
        </p:spPr>
        <p:txBody>
          <a:bodyPr vert="horz" lIns="90763" tIns="45382" rIns="90763" bIns="45382" rtlCol="0"/>
          <a:lstStyle>
            <a:lvl1pPr algn="l">
              <a:defRPr sz="1200"/>
            </a:lvl1pPr>
          </a:lstStyle>
          <a:p>
            <a:endParaRPr lang="en-IN"/>
          </a:p>
        </p:txBody>
      </p:sp>
      <p:sp>
        <p:nvSpPr>
          <p:cNvPr id="3" name="Date Placeholder 2"/>
          <p:cNvSpPr>
            <a:spLocks noGrp="1"/>
          </p:cNvSpPr>
          <p:nvPr>
            <p:ph type="dt" idx="1"/>
          </p:nvPr>
        </p:nvSpPr>
        <p:spPr>
          <a:xfrm>
            <a:off x="3815375" y="0"/>
            <a:ext cx="2918830" cy="495029"/>
          </a:xfrm>
          <a:prstGeom prst="rect">
            <a:avLst/>
          </a:prstGeom>
        </p:spPr>
        <p:txBody>
          <a:bodyPr vert="horz" lIns="90763" tIns="45382" rIns="90763" bIns="45382" rtlCol="0"/>
          <a:lstStyle>
            <a:lvl1pPr algn="r">
              <a:defRPr sz="1200"/>
            </a:lvl1pPr>
          </a:lstStyle>
          <a:p>
            <a:fld id="{F5FB01A1-D623-452D-B813-A7C1937F8A50}" type="datetimeFigureOut">
              <a:rPr lang="en-IN" smtClean="0"/>
              <a:pPr/>
              <a:t>12-06-2025</a:t>
            </a:fld>
            <a:endParaRPr lang="en-IN"/>
          </a:p>
        </p:txBody>
      </p:sp>
      <p:sp>
        <p:nvSpPr>
          <p:cNvPr id="4" name="Slide Image Placeholder 3"/>
          <p:cNvSpPr>
            <a:spLocks noGrp="1" noRot="1" noChangeAspect="1"/>
          </p:cNvSpPr>
          <p:nvPr>
            <p:ph type="sldImg" idx="2"/>
          </p:nvPr>
        </p:nvSpPr>
        <p:spPr>
          <a:xfrm>
            <a:off x="409575" y="1233488"/>
            <a:ext cx="5916613" cy="3328987"/>
          </a:xfrm>
          <a:prstGeom prst="rect">
            <a:avLst/>
          </a:prstGeom>
          <a:noFill/>
          <a:ln w="12700">
            <a:solidFill>
              <a:prstClr val="black"/>
            </a:solidFill>
          </a:ln>
        </p:spPr>
        <p:txBody>
          <a:bodyPr vert="horz" lIns="90763" tIns="45382" rIns="90763" bIns="45382" rtlCol="0" anchor="ctr"/>
          <a:lstStyle/>
          <a:p>
            <a:endParaRPr lang="en-IN"/>
          </a:p>
        </p:txBody>
      </p:sp>
      <p:sp>
        <p:nvSpPr>
          <p:cNvPr id="5" name="Notes Placeholder 4"/>
          <p:cNvSpPr>
            <a:spLocks noGrp="1"/>
          </p:cNvSpPr>
          <p:nvPr>
            <p:ph type="body" sz="quarter" idx="3"/>
          </p:nvPr>
        </p:nvSpPr>
        <p:spPr>
          <a:xfrm>
            <a:off x="673577" y="4748163"/>
            <a:ext cx="5388610" cy="3884861"/>
          </a:xfrm>
          <a:prstGeom prst="rect">
            <a:avLst/>
          </a:prstGeom>
        </p:spPr>
        <p:txBody>
          <a:bodyPr vert="horz" lIns="90763" tIns="45382" rIns="90763" bIns="45382"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6" name="Footer Placeholder 5"/>
          <p:cNvSpPr>
            <a:spLocks noGrp="1"/>
          </p:cNvSpPr>
          <p:nvPr>
            <p:ph type="ftr" sz="quarter" idx="4"/>
          </p:nvPr>
        </p:nvSpPr>
        <p:spPr>
          <a:xfrm>
            <a:off x="1" y="9371286"/>
            <a:ext cx="2918830" cy="495028"/>
          </a:xfrm>
          <a:prstGeom prst="rect">
            <a:avLst/>
          </a:prstGeom>
        </p:spPr>
        <p:txBody>
          <a:bodyPr vert="horz" lIns="90763" tIns="45382" rIns="90763" bIns="45382" rtlCol="0" anchor="b"/>
          <a:lstStyle>
            <a:lvl1pPr algn="l">
              <a:defRPr sz="1200"/>
            </a:lvl1pPr>
          </a:lstStyle>
          <a:p>
            <a:endParaRPr lang="en-IN"/>
          </a:p>
        </p:txBody>
      </p:sp>
      <p:sp>
        <p:nvSpPr>
          <p:cNvPr id="7" name="Slide Number Placeholder 6"/>
          <p:cNvSpPr>
            <a:spLocks noGrp="1"/>
          </p:cNvSpPr>
          <p:nvPr>
            <p:ph type="sldNum" sz="quarter" idx="5"/>
          </p:nvPr>
        </p:nvSpPr>
        <p:spPr>
          <a:xfrm>
            <a:off x="3815375" y="9371286"/>
            <a:ext cx="2918830" cy="495028"/>
          </a:xfrm>
          <a:prstGeom prst="rect">
            <a:avLst/>
          </a:prstGeom>
        </p:spPr>
        <p:txBody>
          <a:bodyPr vert="horz" lIns="90763" tIns="45382" rIns="90763" bIns="45382" rtlCol="0" anchor="b"/>
          <a:lstStyle>
            <a:lvl1pPr algn="r">
              <a:defRPr sz="1200"/>
            </a:lvl1pPr>
          </a:lstStyle>
          <a:p>
            <a:fld id="{0B3C6969-EC14-4422-B9BA-B6EF84FD7FFE}" type="slidenum">
              <a:rPr lang="en-IN" smtClean="0"/>
              <a:pPr/>
              <a:t>‹#›</a:t>
            </a:fld>
            <a:endParaRPr lang="en-IN"/>
          </a:p>
        </p:txBody>
      </p:sp>
    </p:spTree>
    <p:extLst>
      <p:ext uri="{BB962C8B-B14F-4D97-AF65-F5344CB8AC3E}">
        <p14:creationId xmlns:p14="http://schemas.microsoft.com/office/powerpoint/2010/main" val="25049880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91778676-10C6-4C39-8026-ED3245729754}" type="slidenum">
              <a:rPr lang="en-IN" altLang="en-US" smtClean="0"/>
              <a:pPr/>
              <a:t>2</a:t>
            </a:fld>
            <a:endParaRPr lang="en-IN" altLang="en-US"/>
          </a:p>
        </p:txBody>
      </p:sp>
    </p:spTree>
    <p:extLst>
      <p:ext uri="{BB962C8B-B14F-4D97-AF65-F5344CB8AC3E}">
        <p14:creationId xmlns:p14="http://schemas.microsoft.com/office/powerpoint/2010/main" val="114659706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01602807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53622750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9355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717544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144587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6156949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692445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16636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50396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444987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5195641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483340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2052742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17851324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42159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719119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54724643"/>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413273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5609128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810435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0810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5956017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10505782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157792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23257920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409575" y="1233488"/>
            <a:ext cx="5916613" cy="3328987"/>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91778676-10C6-4C39-8026-ED3245729754}" type="slidenum">
              <a:rPr kumimoji="0" lang="en-IN" alt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IN" alt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2164249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3"/>
          <p:cNvGrpSpPr>
            <a:grpSpLocks/>
          </p:cNvGrpSpPr>
          <p:nvPr/>
        </p:nvGrpSpPr>
        <p:grpSpPr bwMode="auto">
          <a:xfrm>
            <a:off x="0" y="-1588"/>
            <a:ext cx="12192000" cy="6865938"/>
            <a:chOff x="0" y="-2373"/>
            <a:chExt cx="12192000" cy="6867027"/>
          </a:xfrm>
        </p:grpSpPr>
        <p:sp>
          <p:nvSpPr>
            <p:cNvPr id="5" name="Rectangle 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2" name="Rectangle 11"/>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pic>
        <p:nvPicPr>
          <p:cNvPr id="13" name="Picture 12"/>
          <p:cNvPicPr>
            <a:picLocks noChangeAspect="1"/>
          </p:cNvPicPr>
          <p:nvPr userDrawn="1"/>
        </p:nvPicPr>
        <p:blipFill rotWithShape="1">
          <a:blip r:embed="rId3"/>
          <a:srcRect l="-1170" r="9237"/>
          <a:stretch/>
        </p:blipFill>
        <p:spPr>
          <a:xfrm>
            <a:off x="639260" y="614078"/>
            <a:ext cx="1429085" cy="1330610"/>
          </a:xfrm>
          <a:prstGeom prst="ellipse">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ctrTitle"/>
          </p:nvPr>
        </p:nvSpPr>
        <p:spPr>
          <a:xfrm>
            <a:off x="1154957" y="2099733"/>
            <a:ext cx="8825659" cy="2677648"/>
          </a:xfrm>
        </p:spPr>
        <p:txBody>
          <a:bodyPr anchor="b"/>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1154957" y="4777380"/>
            <a:ext cx="8825659" cy="861420"/>
          </a:xfrm>
        </p:spPr>
        <p:txBody>
          <a:bodyPr/>
          <a:lstStyle>
            <a:lvl1pPr marL="0" indent="0" algn="l">
              <a:buNone/>
              <a:defRPr cap="all">
                <a:solidFill>
                  <a:schemeClr val="accent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14" name="Date Placeholder 3"/>
          <p:cNvSpPr>
            <a:spLocks noGrp="1"/>
          </p:cNvSpPr>
          <p:nvPr>
            <p:ph type="dt" sz="half" idx="10"/>
          </p:nvPr>
        </p:nvSpPr>
        <p:spPr>
          <a:xfrm rot="5400000">
            <a:off x="10090151" y="1792288"/>
            <a:ext cx="990600" cy="304800"/>
          </a:xfrm>
        </p:spPr>
        <p:txBody>
          <a:bodyPr/>
          <a:lstStyle>
            <a:lvl1pPr algn="l">
              <a:defRPr b="0" i="0">
                <a:solidFill>
                  <a:schemeClr val="bg1"/>
                </a:solidFill>
              </a:defRPr>
            </a:lvl1pPr>
          </a:lstStyle>
          <a:p>
            <a:pPr>
              <a:defRPr/>
            </a:pPr>
            <a:fld id="{E13E8887-20E5-46A7-B8AF-26EDDD655040}" type="datetime1">
              <a:rPr lang="en-IN" smtClean="0"/>
              <a:t>12-06-2025</a:t>
            </a:fld>
            <a:endParaRPr lang="en-IN"/>
          </a:p>
        </p:txBody>
      </p:sp>
      <p:sp>
        <p:nvSpPr>
          <p:cNvPr id="15" name="Footer Placeholder 4"/>
          <p:cNvSpPr>
            <a:spLocks noGrp="1"/>
          </p:cNvSpPr>
          <p:nvPr>
            <p:ph type="ftr" sz="quarter" idx="11"/>
          </p:nvPr>
        </p:nvSpPr>
        <p:spPr>
          <a:xfrm rot="5400000">
            <a:off x="8960645" y="3226594"/>
            <a:ext cx="3859212" cy="304800"/>
          </a:xfrm>
        </p:spPr>
        <p:txBody>
          <a:bodyPr/>
          <a:lstStyle>
            <a:lvl1pPr>
              <a:defRPr b="0" i="0">
                <a:solidFill>
                  <a:schemeClr val="bg1"/>
                </a:solidFill>
              </a:defRPr>
            </a:lvl1pPr>
          </a:lstStyle>
          <a:p>
            <a:pPr>
              <a:defRPr/>
            </a:pPr>
            <a:r>
              <a:rPr lang="en-US"/>
              <a:t>GST &amp;  Indirect Taxes Committee, ICAI</a:t>
            </a:r>
            <a:endParaRPr lang="en-IN"/>
          </a:p>
        </p:txBody>
      </p:sp>
      <p:sp>
        <p:nvSpPr>
          <p:cNvPr id="16" name="Slide Number Placeholder 5"/>
          <p:cNvSpPr>
            <a:spLocks noGrp="1"/>
          </p:cNvSpPr>
          <p:nvPr>
            <p:ph type="sldNum" sz="quarter" idx="12"/>
          </p:nvPr>
        </p:nvSpPr>
        <p:spPr>
          <a:xfrm>
            <a:off x="10350500" y="292100"/>
            <a:ext cx="838200" cy="768350"/>
          </a:xfrm>
        </p:spPr>
        <p:txBody>
          <a:bodyPr/>
          <a:lstStyle>
            <a:lvl1pPr>
              <a:defRPr>
                <a:latin typeface="Palatino Linotype" panose="02040502050505030304" pitchFamily="18" charset="0"/>
              </a:defRPr>
            </a:lvl1pPr>
          </a:lstStyle>
          <a:p>
            <a:fld id="{56FCA643-ADDA-4CE8-B4FF-7AA2A8ED4A7D}" type="slidenum">
              <a:rPr lang="en-IN" altLang="en-US"/>
              <a:pPr/>
              <a:t>‹#›</a:t>
            </a:fld>
            <a:endParaRPr lang="en-IN" altLang="en-US"/>
          </a:p>
        </p:txBody>
      </p:sp>
    </p:spTree>
    <p:extLst>
      <p:ext uri="{BB962C8B-B14F-4D97-AF65-F5344CB8AC3E}">
        <p14:creationId xmlns:p14="http://schemas.microsoft.com/office/powerpoint/2010/main" val="22814916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grpSp>
        <p:nvGrpSpPr>
          <p:cNvPr id="5" name="Group 23"/>
          <p:cNvGrpSpPr>
            <a:grpSpLocks/>
          </p:cNvGrpSpPr>
          <p:nvPr/>
        </p:nvGrpSpPr>
        <p:grpSpPr bwMode="auto">
          <a:xfrm>
            <a:off x="0" y="-1588"/>
            <a:ext cx="12192000" cy="6865938"/>
            <a:chOff x="0" y="-2373"/>
            <a:chExt cx="12192000" cy="6867027"/>
          </a:xfrm>
        </p:grpSpPr>
        <p:sp>
          <p:nvSpPr>
            <p:cNvPr id="6" name="Rectangle 5"/>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a:spLocks/>
            </p:cNvSpPr>
            <p:nvPr/>
          </p:nvSpPr>
          <p:spPr bwMode="gray">
            <a:xfrm rot="10371525">
              <a:off x="263767" y="4438254"/>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3" name="Freeform 5"/>
            <p:cNvSpPr>
              <a:spLocks/>
            </p:cNvSpPr>
            <p:nvPr/>
          </p:nvSpPr>
          <p:spPr bwMode="gray">
            <a:xfrm rot="10800000">
              <a:off x="459506" y="321130"/>
              <a:ext cx="11277600" cy="4533900"/>
            </a:xfrm>
            <a:custGeom>
              <a:avLst/>
              <a:gdLst>
                <a:gd name="T0" fmla="*/ 0 w 7104"/>
                <a:gd name="T1" fmla="*/ 0 h 2856"/>
                <a:gd name="T2" fmla="*/ 0 w 7104"/>
                <a:gd name="T3" fmla="*/ 2147483647 h 2856"/>
                <a:gd name="T4" fmla="*/ 2147483647 w 7104"/>
                <a:gd name="T5" fmla="*/ 2147483647 h 2856"/>
                <a:gd name="T6" fmla="*/ 2147483647 w 7104"/>
                <a:gd name="T7" fmla="*/ 2147483647 h 2856"/>
                <a:gd name="T8" fmla="*/ 2147483647 w 7104"/>
                <a:gd name="T9" fmla="*/ 2147483647 h 2856"/>
                <a:gd name="T10" fmla="*/ 2147483647 w 7104"/>
                <a:gd name="T11" fmla="*/ 2147483647 h 2856"/>
                <a:gd name="T12" fmla="*/ 2147483647 w 7104"/>
                <a:gd name="T13" fmla="*/ 2147483647 h 2856"/>
                <a:gd name="T14" fmla="*/ 2147483647 w 7104"/>
                <a:gd name="T15" fmla="*/ 2147483647 h 2856"/>
                <a:gd name="T16" fmla="*/ 2147483647 w 7104"/>
                <a:gd name="T17" fmla="*/ 2147483647 h 2856"/>
                <a:gd name="T18" fmla="*/ 2147483647 w 7104"/>
                <a:gd name="T19" fmla="*/ 2147483647 h 2856"/>
                <a:gd name="T20" fmla="*/ 2147483647 w 7104"/>
                <a:gd name="T21" fmla="*/ 2147483647 h 2856"/>
                <a:gd name="T22" fmla="*/ 2147483647 w 7104"/>
                <a:gd name="T23" fmla="*/ 2147483647 h 2856"/>
                <a:gd name="T24" fmla="*/ 2147483647 w 7104"/>
                <a:gd name="T25" fmla="*/ 2147483647 h 2856"/>
                <a:gd name="T26" fmla="*/ 2147483647 w 7104"/>
                <a:gd name="T27" fmla="*/ 2147483647 h 2856"/>
                <a:gd name="T28" fmla="*/ 2147483647 w 7104"/>
                <a:gd name="T29" fmla="*/ 2147483647 h 2856"/>
                <a:gd name="T30" fmla="*/ 2147483647 w 7104"/>
                <a:gd name="T31" fmla="*/ 2147483647 h 2856"/>
                <a:gd name="T32" fmla="*/ 2147483647 w 7104"/>
                <a:gd name="T33" fmla="*/ 2147483647 h 2856"/>
                <a:gd name="T34" fmla="*/ 2147483647 w 7104"/>
                <a:gd name="T35" fmla="*/ 2147483647 h 2856"/>
                <a:gd name="T36" fmla="*/ 2147483647 w 7104"/>
                <a:gd name="T37" fmla="*/ 2147483647 h 2856"/>
                <a:gd name="T38" fmla="*/ 2147483647 w 7104"/>
                <a:gd name="T39" fmla="*/ 2147483647 h 2856"/>
                <a:gd name="T40" fmla="*/ 2147483647 w 7104"/>
                <a:gd name="T41" fmla="*/ 2147483647 h 2856"/>
                <a:gd name="T42" fmla="*/ 2147483647 w 7104"/>
                <a:gd name="T43" fmla="*/ 2147483647 h 2856"/>
                <a:gd name="T44" fmla="*/ 2147483647 w 7104"/>
                <a:gd name="T45" fmla="*/ 2147483647 h 2856"/>
                <a:gd name="T46" fmla="*/ 2147483647 w 7104"/>
                <a:gd name="T47" fmla="*/ 2147483647 h 2856"/>
                <a:gd name="T48" fmla="*/ 2147483647 w 7104"/>
                <a:gd name="T49" fmla="*/ 2147483647 h 2856"/>
                <a:gd name="T50" fmla="*/ 2147483647 w 7104"/>
                <a:gd name="T51" fmla="*/ 2147483647 h 2856"/>
                <a:gd name="T52" fmla="*/ 2147483647 w 7104"/>
                <a:gd name="T53" fmla="*/ 2147483647 h 2856"/>
                <a:gd name="T54" fmla="*/ 2147483647 w 7104"/>
                <a:gd name="T55" fmla="*/ 2147483647 h 2856"/>
                <a:gd name="T56" fmla="*/ 2147483647 w 7104"/>
                <a:gd name="T57" fmla="*/ 2147483647 h 2856"/>
                <a:gd name="T58" fmla="*/ 2147483647 w 7104"/>
                <a:gd name="T59" fmla="*/ 2147483647 h 2856"/>
                <a:gd name="T60" fmla="*/ 2147483647 w 7104"/>
                <a:gd name="T61" fmla="*/ 2147483647 h 2856"/>
                <a:gd name="T62" fmla="*/ 2147483647 w 7104"/>
                <a:gd name="T63" fmla="*/ 2147483647 h 2856"/>
                <a:gd name="T64" fmla="*/ 2147483647 w 7104"/>
                <a:gd name="T65" fmla="*/ 2147483647 h 2856"/>
                <a:gd name="T66" fmla="*/ 2147483647 w 7104"/>
                <a:gd name="T67" fmla="*/ 2147483647 h 2856"/>
                <a:gd name="T68" fmla="*/ 2147483647 w 7104"/>
                <a:gd name="T69" fmla="*/ 2147483647 h 2856"/>
                <a:gd name="T70" fmla="*/ 2147483647 w 7104"/>
                <a:gd name="T71" fmla="*/ 2147483647 h 2856"/>
                <a:gd name="T72" fmla="*/ 2147483647 w 7104"/>
                <a:gd name="T73" fmla="*/ 2147483647 h 2856"/>
                <a:gd name="T74" fmla="*/ 2147483647 w 7104"/>
                <a:gd name="T75" fmla="*/ 2147483647 h 2856"/>
                <a:gd name="T76" fmla="*/ 2147483647 w 7104"/>
                <a:gd name="T77" fmla="*/ 2147483647 h 2856"/>
                <a:gd name="T78" fmla="*/ 2147483647 w 7104"/>
                <a:gd name="T79" fmla="*/ 2147483647 h 2856"/>
                <a:gd name="T80" fmla="*/ 2147483647 w 7104"/>
                <a:gd name="T81" fmla="*/ 2147483647 h 2856"/>
                <a:gd name="T82" fmla="*/ 2147483647 w 7104"/>
                <a:gd name="T83" fmla="*/ 2147483647 h 2856"/>
                <a:gd name="T84" fmla="*/ 2147483647 w 7104"/>
                <a:gd name="T85" fmla="*/ 2147483647 h 2856"/>
                <a:gd name="T86" fmla="*/ 2147483647 w 7104"/>
                <a:gd name="T87" fmla="*/ 2147483647 h 2856"/>
                <a:gd name="T88" fmla="*/ 2147483647 w 7104"/>
                <a:gd name="T89" fmla="*/ 2147483647 h 2856"/>
                <a:gd name="T90" fmla="*/ 2147483647 w 7104"/>
                <a:gd name="T91" fmla="*/ 2147483647 h 2856"/>
                <a:gd name="T92" fmla="*/ 2147483647 w 7104"/>
                <a:gd name="T93" fmla="*/ 2147483647 h 2856"/>
                <a:gd name="T94" fmla="*/ 2147483647 w 7104"/>
                <a:gd name="T95" fmla="*/ 2147483647 h 2856"/>
                <a:gd name="T96" fmla="*/ 2147483647 w 7104"/>
                <a:gd name="T97" fmla="*/ 2147483647 h 2856"/>
                <a:gd name="T98" fmla="*/ 0 w 7104"/>
                <a:gd name="T99" fmla="*/ 0 h 2856"/>
                <a:gd name="T100" fmla="*/ 0 w 7104"/>
                <a:gd name="T101" fmla="*/ 0 h 2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5" name="Rectangle 14"/>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76" y="4966674"/>
            <a:ext cx="8825657"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154957" y="685800"/>
            <a:ext cx="8825659" cy="3429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bwMode="gray">
          <a:xfrm>
            <a:off x="1154956" y="5536665"/>
            <a:ext cx="8825656" cy="493712"/>
          </a:xfrm>
        </p:spPr>
        <p:txBody>
          <a:bodyPr>
            <a:normAutofit/>
          </a:bodyPr>
          <a:lstStyle>
            <a:lvl1pPr marL="0" indent="0">
              <a:buNone/>
              <a:defRPr sz="12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Date Placeholder 4"/>
          <p:cNvSpPr>
            <a:spLocks noGrp="1"/>
          </p:cNvSpPr>
          <p:nvPr>
            <p:ph type="dt" sz="half" idx="10"/>
          </p:nvPr>
        </p:nvSpPr>
        <p:spPr/>
        <p:txBody>
          <a:bodyPr/>
          <a:lstStyle>
            <a:lvl1pPr>
              <a:defRPr/>
            </a:lvl1pPr>
          </a:lstStyle>
          <a:p>
            <a:pPr>
              <a:defRPr/>
            </a:pPr>
            <a:fld id="{EB0F5F5F-0875-4C57-8ECA-253C2AC645DC}" type="datetime1">
              <a:rPr lang="en-IN" smtClean="0"/>
              <a:t>12-06-2025</a:t>
            </a:fld>
            <a:endParaRPr lang="en-IN"/>
          </a:p>
        </p:txBody>
      </p:sp>
      <p:sp>
        <p:nvSpPr>
          <p:cNvPr id="17" name="Footer Placeholder 5"/>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8" name="Slide Number Placeholder 6"/>
          <p:cNvSpPr>
            <a:spLocks noGrp="1"/>
          </p:cNvSpPr>
          <p:nvPr>
            <p:ph type="sldNum" sz="quarter" idx="12"/>
          </p:nvPr>
        </p:nvSpPr>
        <p:spPr/>
        <p:txBody>
          <a:bodyPr/>
          <a:lstStyle>
            <a:lvl1pPr>
              <a:defRPr/>
            </a:lvl1pPr>
          </a:lstStyle>
          <a:p>
            <a:fld id="{1A6100AD-F474-43A9-974D-3AB9D7A9C538}" type="slidenum">
              <a:rPr lang="en-IN" altLang="en-US"/>
              <a:pPr/>
              <a:t>‹#›</a:t>
            </a:fld>
            <a:endParaRPr lang="en-IN" altLang="en-US"/>
          </a:p>
        </p:txBody>
      </p:sp>
    </p:spTree>
    <p:extLst>
      <p:ext uri="{BB962C8B-B14F-4D97-AF65-F5344CB8AC3E}">
        <p14:creationId xmlns:p14="http://schemas.microsoft.com/office/powerpoint/2010/main" val="368807190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Title and Caption">
    <p:spTree>
      <p:nvGrpSpPr>
        <p:cNvPr id="1" name=""/>
        <p:cNvGrpSpPr/>
        <p:nvPr/>
      </p:nvGrpSpPr>
      <p:grpSpPr>
        <a:xfrm>
          <a:off x="0" y="0"/>
          <a:ext cx="0" cy="0"/>
          <a:chOff x="0" y="0"/>
          <a:chExt cx="0" cy="0"/>
        </a:xfrm>
      </p:grpSpPr>
      <p:grpSp>
        <p:nvGrpSpPr>
          <p:cNvPr id="4" name="Group 23"/>
          <p:cNvGrpSpPr>
            <a:grpSpLocks/>
          </p:cNvGrpSpPr>
          <p:nvPr/>
        </p:nvGrpSpPr>
        <p:grpSpPr bwMode="auto">
          <a:xfrm>
            <a:off x="0" y="-1588"/>
            <a:ext cx="12192000" cy="6865938"/>
            <a:chOff x="0" y="-2373"/>
            <a:chExt cx="12192000" cy="6867027"/>
          </a:xfrm>
        </p:grpSpPr>
        <p:sp>
          <p:nvSpPr>
            <p:cNvPr id="5" name="Rectangle 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a:spLocks/>
            </p:cNvSpPr>
            <p:nvPr/>
          </p:nvSpPr>
          <p:spPr bwMode="gray">
            <a:xfrm rot="-589932">
              <a:off x="8490951" y="2714874"/>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3" name="Freeform 5"/>
            <p:cNvSpPr>
              <a:spLocks/>
            </p:cNvSpPr>
            <p:nvPr/>
          </p:nvSpPr>
          <p:spPr bwMode="gray">
            <a:xfrm>
              <a:off x="455612" y="2801319"/>
              <a:ext cx="11277600" cy="3602637"/>
            </a:xfrm>
            <a:custGeom>
              <a:avLst/>
              <a:gdLst>
                <a:gd name="T0" fmla="*/ 0 w 10000"/>
                <a:gd name="T1" fmla="*/ 0 h 7946"/>
                <a:gd name="T2" fmla="*/ 0 w 10000"/>
                <a:gd name="T3" fmla="*/ 2147483647 h 7946"/>
                <a:gd name="T4" fmla="*/ 2147483647 w 10000"/>
                <a:gd name="T5" fmla="*/ 2147483647 h 7946"/>
                <a:gd name="T6" fmla="*/ 2147483647 w 10000"/>
                <a:gd name="T7" fmla="*/ 2147483647 h 7946"/>
                <a:gd name="T8" fmla="*/ 2147483647 w 10000"/>
                <a:gd name="T9" fmla="*/ 2147483647 h 7946"/>
                <a:gd name="T10" fmla="*/ 2147483647 w 10000"/>
                <a:gd name="T11" fmla="*/ 2147483647 h 7946"/>
                <a:gd name="T12" fmla="*/ 2147483647 w 10000"/>
                <a:gd name="T13" fmla="*/ 2147483647 h 7946"/>
                <a:gd name="T14" fmla="*/ 2147483647 w 10000"/>
                <a:gd name="T15" fmla="*/ 2147483647 h 7946"/>
                <a:gd name="T16" fmla="*/ 2147483647 w 10000"/>
                <a:gd name="T17" fmla="*/ 2147483647 h 7946"/>
                <a:gd name="T18" fmla="*/ 2147483647 w 10000"/>
                <a:gd name="T19" fmla="*/ 2147483647 h 7946"/>
                <a:gd name="T20" fmla="*/ 2147483647 w 10000"/>
                <a:gd name="T21" fmla="*/ 2147483647 h 7946"/>
                <a:gd name="T22" fmla="*/ 2147483647 w 10000"/>
                <a:gd name="T23" fmla="*/ 2147483647 h 7946"/>
                <a:gd name="T24" fmla="*/ 2147483647 w 10000"/>
                <a:gd name="T25" fmla="*/ 2147483647 h 7946"/>
                <a:gd name="T26" fmla="*/ 2147483647 w 10000"/>
                <a:gd name="T27" fmla="*/ 2147483647 h 7946"/>
                <a:gd name="T28" fmla="*/ 2147483647 w 10000"/>
                <a:gd name="T29" fmla="*/ 2147483647 h 7946"/>
                <a:gd name="T30" fmla="*/ 2147483647 w 10000"/>
                <a:gd name="T31" fmla="*/ 2147483647 h 7946"/>
                <a:gd name="T32" fmla="*/ 2147483647 w 10000"/>
                <a:gd name="T33" fmla="*/ 2147483647 h 7946"/>
                <a:gd name="T34" fmla="*/ 2147483647 w 10000"/>
                <a:gd name="T35" fmla="*/ 2147483647 h 7946"/>
                <a:gd name="T36" fmla="*/ 2147483647 w 10000"/>
                <a:gd name="T37" fmla="*/ 2147483647 h 7946"/>
                <a:gd name="T38" fmla="*/ 2147483647 w 10000"/>
                <a:gd name="T39" fmla="*/ 2147483647 h 7946"/>
                <a:gd name="T40" fmla="*/ 2147483647 w 10000"/>
                <a:gd name="T41" fmla="*/ 2147483647 h 7946"/>
                <a:gd name="T42" fmla="*/ 2147483647 w 10000"/>
                <a:gd name="T43" fmla="*/ 2147483647 h 7946"/>
                <a:gd name="T44" fmla="*/ 2147483647 w 10000"/>
                <a:gd name="T45" fmla="*/ 2147483647 h 7946"/>
                <a:gd name="T46" fmla="*/ 2147483647 w 10000"/>
                <a:gd name="T47" fmla="*/ 2147483647 h 7946"/>
                <a:gd name="T48" fmla="*/ 2147483647 w 10000"/>
                <a:gd name="T49" fmla="*/ 2147483647 h 7946"/>
                <a:gd name="T50" fmla="*/ 2147483647 w 10000"/>
                <a:gd name="T51" fmla="*/ 2147483647 h 7946"/>
                <a:gd name="T52" fmla="*/ 2147483647 w 10000"/>
                <a:gd name="T53" fmla="*/ 2147483647 h 7946"/>
                <a:gd name="T54" fmla="*/ 2147483647 w 10000"/>
                <a:gd name="T55" fmla="*/ 2147483647 h 7946"/>
                <a:gd name="T56" fmla="*/ 2147483647 w 10000"/>
                <a:gd name="T57" fmla="*/ 2147483647 h 7946"/>
                <a:gd name="T58" fmla="*/ 2147483647 w 10000"/>
                <a:gd name="T59" fmla="*/ 2147483647 h 7946"/>
                <a:gd name="T60" fmla="*/ 2147483647 w 10000"/>
                <a:gd name="T61" fmla="*/ 2147483647 h 7946"/>
                <a:gd name="T62" fmla="*/ 2147483647 w 10000"/>
                <a:gd name="T63" fmla="*/ 2147483647 h 7946"/>
                <a:gd name="T64" fmla="*/ 2147483647 w 10000"/>
                <a:gd name="T65" fmla="*/ 2147483647 h 7946"/>
                <a:gd name="T66" fmla="*/ 2147483647 w 10000"/>
                <a:gd name="T67" fmla="*/ 2147483647 h 7946"/>
                <a:gd name="T68" fmla="*/ 2147483647 w 10000"/>
                <a:gd name="T69" fmla="*/ 2147483647 h 7946"/>
                <a:gd name="T70" fmla="*/ 2147483647 w 10000"/>
                <a:gd name="T71" fmla="*/ 2147483647 h 7946"/>
                <a:gd name="T72" fmla="*/ 2147483647 w 10000"/>
                <a:gd name="T73" fmla="*/ 2147483647 h 7946"/>
                <a:gd name="T74" fmla="*/ 2147483647 w 10000"/>
                <a:gd name="T75" fmla="*/ 2147483647 h 7946"/>
                <a:gd name="T76" fmla="*/ 2147483647 w 10000"/>
                <a:gd name="T77" fmla="*/ 2147483647 h 7946"/>
                <a:gd name="T78" fmla="*/ 2147483647 w 10000"/>
                <a:gd name="T79" fmla="*/ 2147483647 h 7946"/>
                <a:gd name="T80" fmla="*/ 2147483647 w 10000"/>
                <a:gd name="T81" fmla="*/ 2147483647 h 7946"/>
                <a:gd name="T82" fmla="*/ 2147483647 w 10000"/>
                <a:gd name="T83" fmla="*/ 2147483647 h 7946"/>
                <a:gd name="T84" fmla="*/ 2147483647 w 10000"/>
                <a:gd name="T85" fmla="*/ 2147483647 h 7946"/>
                <a:gd name="T86" fmla="*/ 2147483647 w 10000"/>
                <a:gd name="T87" fmla="*/ 2147483647 h 7946"/>
                <a:gd name="T88" fmla="*/ 2147483647 w 10000"/>
                <a:gd name="T89" fmla="*/ 2147483647 h 7946"/>
                <a:gd name="T90" fmla="*/ 2147483647 w 10000"/>
                <a:gd name="T91" fmla="*/ 2147483647 h 7946"/>
                <a:gd name="T92" fmla="*/ 2147483647 w 10000"/>
                <a:gd name="T93" fmla="*/ 2147483647 h 7946"/>
                <a:gd name="T94" fmla="*/ 2147483647 w 10000"/>
                <a:gd name="T95" fmla="*/ 2147483647 h 7946"/>
                <a:gd name="T96" fmla="*/ 2147483647 w 10000"/>
                <a:gd name="T97" fmla="*/ 2147483647 h 7946"/>
                <a:gd name="T98" fmla="*/ 0 w 10000"/>
                <a:gd name="T99" fmla="*/ 0 h 7946"/>
                <a:gd name="T100" fmla="*/ 0 w 10000"/>
                <a:gd name="T101" fmla="*/ 0 h 794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7946">
                  <a:moveTo>
                    <a:pt x="0" y="0"/>
                  </a:moveTo>
                  <a:lnTo>
                    <a:pt x="0" y="7945"/>
                  </a:lnTo>
                  <a:lnTo>
                    <a:pt x="10000" y="7946"/>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5" name="Rectangle 14"/>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7" y="1063416"/>
            <a:ext cx="8825659" cy="1379755"/>
          </a:xfrm>
        </p:spPr>
        <p:txBody>
          <a:bodyPr/>
          <a:lstStyle>
            <a:lvl1pPr>
              <a:defRPr sz="4000"/>
            </a:lvl1pPr>
          </a:lstStyle>
          <a:p>
            <a:r>
              <a:rPr lang="en-US"/>
              <a:t>Click to edit Master title style</a:t>
            </a:r>
            <a:endParaRPr lang="en-US" dirty="0"/>
          </a:p>
        </p:txBody>
      </p:sp>
      <p:sp>
        <p:nvSpPr>
          <p:cNvPr id="8" name="Text Placeholder 3"/>
          <p:cNvSpPr>
            <a:spLocks noGrp="1"/>
          </p:cNvSpPr>
          <p:nvPr>
            <p:ph type="body" sz="half" idx="2"/>
          </p:nvPr>
        </p:nvSpPr>
        <p:spPr>
          <a:xfrm>
            <a:off x="1154957"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6" name="Date Placeholder 3"/>
          <p:cNvSpPr>
            <a:spLocks noGrp="1"/>
          </p:cNvSpPr>
          <p:nvPr>
            <p:ph type="dt" sz="half" idx="10"/>
          </p:nvPr>
        </p:nvSpPr>
        <p:spPr/>
        <p:txBody>
          <a:bodyPr/>
          <a:lstStyle>
            <a:lvl1pPr>
              <a:defRPr/>
            </a:lvl1pPr>
          </a:lstStyle>
          <a:p>
            <a:pPr>
              <a:defRPr/>
            </a:pPr>
            <a:fld id="{8503024B-5165-4A2C-A470-55337C2DA6B4}" type="datetime1">
              <a:rPr lang="en-IN" smtClean="0"/>
              <a:t>12-06-2025</a:t>
            </a:fld>
            <a:endParaRPr lang="en-IN"/>
          </a:p>
        </p:txBody>
      </p:sp>
      <p:sp>
        <p:nvSpPr>
          <p:cNvPr id="17"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8" name="Slide Number Placeholder 5"/>
          <p:cNvSpPr>
            <a:spLocks noGrp="1"/>
          </p:cNvSpPr>
          <p:nvPr>
            <p:ph type="sldNum" sz="quarter" idx="12"/>
          </p:nvPr>
        </p:nvSpPr>
        <p:spPr/>
        <p:txBody>
          <a:bodyPr/>
          <a:lstStyle>
            <a:lvl1pPr>
              <a:defRPr/>
            </a:lvl1pPr>
          </a:lstStyle>
          <a:p>
            <a:fld id="{5AFD0E14-DDFE-4B91-9CFC-2A11E8825529}" type="slidenum">
              <a:rPr lang="en-IN" altLang="en-US"/>
              <a:pPr/>
              <a:t>‹#›</a:t>
            </a:fld>
            <a:endParaRPr lang="en-IN" altLang="en-US"/>
          </a:p>
        </p:txBody>
      </p:sp>
    </p:spTree>
    <p:extLst>
      <p:ext uri="{BB962C8B-B14F-4D97-AF65-F5344CB8AC3E}">
        <p14:creationId xmlns:p14="http://schemas.microsoft.com/office/powerpoint/2010/main" val="413216557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Quote with Caption">
    <p:spTree>
      <p:nvGrpSpPr>
        <p:cNvPr id="1" name=""/>
        <p:cNvGrpSpPr/>
        <p:nvPr/>
      </p:nvGrpSpPr>
      <p:grpSpPr>
        <a:xfrm>
          <a:off x="0" y="0"/>
          <a:ext cx="0" cy="0"/>
          <a:chOff x="0" y="0"/>
          <a:chExt cx="0" cy="0"/>
        </a:xfrm>
      </p:grpSpPr>
      <p:grpSp>
        <p:nvGrpSpPr>
          <p:cNvPr id="5" name="Group 23"/>
          <p:cNvGrpSpPr>
            <a:grpSpLocks/>
          </p:cNvGrpSpPr>
          <p:nvPr/>
        </p:nvGrpSpPr>
        <p:grpSpPr bwMode="auto">
          <a:xfrm>
            <a:off x="0" y="-1588"/>
            <a:ext cx="12192000" cy="6865938"/>
            <a:chOff x="0" y="-2373"/>
            <a:chExt cx="12192000" cy="6867027"/>
          </a:xfrm>
        </p:grpSpPr>
        <p:sp>
          <p:nvSpPr>
            <p:cNvPr id="6" name="Rectangle 5"/>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Oval 11"/>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a:spLocks/>
            </p:cNvSpPr>
            <p:nvPr/>
          </p:nvSpPr>
          <p:spPr bwMode="gray">
            <a:xfrm rot="-589932">
              <a:off x="8490951" y="4185117"/>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 name="Freeform 5"/>
            <p:cNvSpPr>
              <a:spLocks/>
            </p:cNvSpPr>
            <p:nvPr/>
          </p:nvSpPr>
          <p:spPr bwMode="gray">
            <a:xfrm>
              <a:off x="455612" y="4241801"/>
              <a:ext cx="11277600" cy="2337161"/>
            </a:xfrm>
            <a:custGeom>
              <a:avLst/>
              <a:gdLst>
                <a:gd name="T0" fmla="*/ 0 w 10000"/>
                <a:gd name="T1" fmla="*/ 0 h 8000"/>
                <a:gd name="T2" fmla="*/ 0 w 10000"/>
                <a:gd name="T3" fmla="*/ 2147483647 h 8000"/>
                <a:gd name="T4" fmla="*/ 2147483647 w 10000"/>
                <a:gd name="T5" fmla="*/ 2147483647 h 8000"/>
                <a:gd name="T6" fmla="*/ 2147483647 w 10000"/>
                <a:gd name="T7" fmla="*/ 2147483647 h 8000"/>
                <a:gd name="T8" fmla="*/ 2147483647 w 10000"/>
                <a:gd name="T9" fmla="*/ 2147483647 h 8000"/>
                <a:gd name="T10" fmla="*/ 2147483647 w 10000"/>
                <a:gd name="T11" fmla="*/ 2147483647 h 8000"/>
                <a:gd name="T12" fmla="*/ 2147483647 w 10000"/>
                <a:gd name="T13" fmla="*/ 2147483647 h 8000"/>
                <a:gd name="T14" fmla="*/ 2147483647 w 10000"/>
                <a:gd name="T15" fmla="*/ 2147483647 h 8000"/>
                <a:gd name="T16" fmla="*/ 2147483647 w 10000"/>
                <a:gd name="T17" fmla="*/ 2147483647 h 8000"/>
                <a:gd name="T18" fmla="*/ 2147483647 w 10000"/>
                <a:gd name="T19" fmla="*/ 2147483647 h 8000"/>
                <a:gd name="T20" fmla="*/ 2147483647 w 10000"/>
                <a:gd name="T21" fmla="*/ 2147483647 h 8000"/>
                <a:gd name="T22" fmla="*/ 2147483647 w 10000"/>
                <a:gd name="T23" fmla="*/ 2147483647 h 8000"/>
                <a:gd name="T24" fmla="*/ 2147483647 w 10000"/>
                <a:gd name="T25" fmla="*/ 2147483647 h 8000"/>
                <a:gd name="T26" fmla="*/ 2147483647 w 10000"/>
                <a:gd name="T27" fmla="*/ 2147483647 h 8000"/>
                <a:gd name="T28" fmla="*/ 2147483647 w 10000"/>
                <a:gd name="T29" fmla="*/ 2147483647 h 8000"/>
                <a:gd name="T30" fmla="*/ 2147483647 w 10000"/>
                <a:gd name="T31" fmla="*/ 2147483647 h 8000"/>
                <a:gd name="T32" fmla="*/ 2147483647 w 10000"/>
                <a:gd name="T33" fmla="*/ 2147483647 h 8000"/>
                <a:gd name="T34" fmla="*/ 2147483647 w 10000"/>
                <a:gd name="T35" fmla="*/ 2147483647 h 8000"/>
                <a:gd name="T36" fmla="*/ 2147483647 w 10000"/>
                <a:gd name="T37" fmla="*/ 2147483647 h 8000"/>
                <a:gd name="T38" fmla="*/ 2147483647 w 10000"/>
                <a:gd name="T39" fmla="*/ 2147483647 h 8000"/>
                <a:gd name="T40" fmla="*/ 2147483647 w 10000"/>
                <a:gd name="T41" fmla="*/ 2147483647 h 8000"/>
                <a:gd name="T42" fmla="*/ 2147483647 w 10000"/>
                <a:gd name="T43" fmla="*/ 2147483647 h 8000"/>
                <a:gd name="T44" fmla="*/ 2147483647 w 10000"/>
                <a:gd name="T45" fmla="*/ 2147483647 h 8000"/>
                <a:gd name="T46" fmla="*/ 2147483647 w 10000"/>
                <a:gd name="T47" fmla="*/ 2147483647 h 8000"/>
                <a:gd name="T48" fmla="*/ 2147483647 w 10000"/>
                <a:gd name="T49" fmla="*/ 2147483647 h 8000"/>
                <a:gd name="T50" fmla="*/ 2147483647 w 10000"/>
                <a:gd name="T51" fmla="*/ 2147483647 h 8000"/>
                <a:gd name="T52" fmla="*/ 2147483647 w 10000"/>
                <a:gd name="T53" fmla="*/ 2147483647 h 8000"/>
                <a:gd name="T54" fmla="*/ 2147483647 w 10000"/>
                <a:gd name="T55" fmla="*/ 2147483647 h 8000"/>
                <a:gd name="T56" fmla="*/ 2147483647 w 10000"/>
                <a:gd name="T57" fmla="*/ 2147483647 h 8000"/>
                <a:gd name="T58" fmla="*/ 2147483647 w 10000"/>
                <a:gd name="T59" fmla="*/ 2147483647 h 8000"/>
                <a:gd name="T60" fmla="*/ 2147483647 w 10000"/>
                <a:gd name="T61" fmla="*/ 2147483647 h 8000"/>
                <a:gd name="T62" fmla="*/ 2147483647 w 10000"/>
                <a:gd name="T63" fmla="*/ 2147483647 h 8000"/>
                <a:gd name="T64" fmla="*/ 2147483647 w 10000"/>
                <a:gd name="T65" fmla="*/ 2147483647 h 8000"/>
                <a:gd name="T66" fmla="*/ 2147483647 w 10000"/>
                <a:gd name="T67" fmla="*/ 2147483647 h 8000"/>
                <a:gd name="T68" fmla="*/ 2147483647 w 10000"/>
                <a:gd name="T69" fmla="*/ 2147483647 h 8000"/>
                <a:gd name="T70" fmla="*/ 2147483647 w 10000"/>
                <a:gd name="T71" fmla="*/ 2147483647 h 8000"/>
                <a:gd name="T72" fmla="*/ 2147483647 w 10000"/>
                <a:gd name="T73" fmla="*/ 2147483647 h 8000"/>
                <a:gd name="T74" fmla="*/ 2147483647 w 10000"/>
                <a:gd name="T75" fmla="*/ 2147483647 h 8000"/>
                <a:gd name="T76" fmla="*/ 2147483647 w 10000"/>
                <a:gd name="T77" fmla="*/ 2147483647 h 8000"/>
                <a:gd name="T78" fmla="*/ 2147483647 w 10000"/>
                <a:gd name="T79" fmla="*/ 2147483647 h 8000"/>
                <a:gd name="T80" fmla="*/ 2147483647 w 10000"/>
                <a:gd name="T81" fmla="*/ 2147483647 h 8000"/>
                <a:gd name="T82" fmla="*/ 2147483647 w 10000"/>
                <a:gd name="T83" fmla="*/ 2147483647 h 8000"/>
                <a:gd name="T84" fmla="*/ 2147483647 w 10000"/>
                <a:gd name="T85" fmla="*/ 2147483647 h 8000"/>
                <a:gd name="T86" fmla="*/ 2147483647 w 10000"/>
                <a:gd name="T87" fmla="*/ 2147483647 h 8000"/>
                <a:gd name="T88" fmla="*/ 2147483647 w 10000"/>
                <a:gd name="T89" fmla="*/ 2147483647 h 8000"/>
                <a:gd name="T90" fmla="*/ 2147483647 w 10000"/>
                <a:gd name="T91" fmla="*/ 2147483647 h 8000"/>
                <a:gd name="T92" fmla="*/ 2147483647 w 10000"/>
                <a:gd name="T93" fmla="*/ 2147483647 h 8000"/>
                <a:gd name="T94" fmla="*/ 2147483647 w 10000"/>
                <a:gd name="T95" fmla="*/ 2147483647 h 8000"/>
                <a:gd name="T96" fmla="*/ 2147483647 w 10000"/>
                <a:gd name="T97" fmla="*/ 2147483647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6"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7" name="TextBox 16"/>
          <p:cNvSpPr txBox="1"/>
          <p:nvPr/>
        </p:nvSpPr>
        <p:spPr>
          <a:xfrm>
            <a:off x="9718677" y="2632075"/>
            <a:ext cx="803275" cy="1570038"/>
          </a:xfrm>
          <a:prstGeom prst="rect">
            <a:avLst/>
          </a:prstGeom>
          <a:noFill/>
        </p:spPr>
        <p:txBody>
          <a:bodyPr>
            <a:spAutoFit/>
          </a:bodyPr>
          <a:lstStyle>
            <a:defPPr>
              <a:defRPr lang="en-US"/>
            </a:defPPr>
            <a:lvl1pPr algn="r">
              <a:defRPr sz="12200" b="0" i="0">
                <a:solidFill>
                  <a:schemeClr val="accent1"/>
                </a:solidFill>
                <a:latin typeface="Arial"/>
                <a:cs typeface="Arial"/>
              </a:defRPr>
            </a:lvl1pPr>
          </a:lstStyle>
          <a:p>
            <a:pPr>
              <a:defRPr/>
            </a:pPr>
            <a:r>
              <a:rPr lang="en-US" sz="9600" dirty="0"/>
              <a:t>”</a:t>
            </a:r>
          </a:p>
        </p:txBody>
      </p:sp>
      <p:sp>
        <p:nvSpPr>
          <p:cNvPr id="18" name="TextBox 17"/>
          <p:cNvSpPr txBox="1"/>
          <p:nvPr/>
        </p:nvSpPr>
        <p:spPr>
          <a:xfrm>
            <a:off x="898525" y="590550"/>
            <a:ext cx="801688" cy="1570038"/>
          </a:xfrm>
          <a:prstGeom prst="rect">
            <a:avLst/>
          </a:prstGeom>
          <a:noFill/>
        </p:spPr>
        <p:txBody>
          <a:bodyPr>
            <a:spAutoFit/>
          </a:bodyPr>
          <a:lstStyle>
            <a:defPPr>
              <a:defRPr lang="en-US"/>
            </a:defPPr>
            <a:lvl1pPr algn="r">
              <a:defRPr sz="12200" b="0" i="0">
                <a:solidFill>
                  <a:schemeClr val="accent1"/>
                </a:solidFill>
                <a:latin typeface="Arial"/>
                <a:cs typeface="Arial"/>
              </a:defRPr>
            </a:lvl1pPr>
          </a:lstStyle>
          <a:p>
            <a:pPr>
              <a:defRPr/>
            </a:pPr>
            <a:r>
              <a:rPr lang="en-US" sz="9600" dirty="0"/>
              <a:t>“</a:t>
            </a:r>
          </a:p>
        </p:txBody>
      </p:sp>
      <p:sp>
        <p:nvSpPr>
          <p:cNvPr id="19" name="Rectangle 18"/>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581877" y="980547"/>
            <a:ext cx="8453907" cy="2698249"/>
          </a:xfrm>
        </p:spPr>
        <p:txBody>
          <a:bodyPr/>
          <a:lstStyle>
            <a:lvl1pPr>
              <a:defRPr sz="4000"/>
            </a:lvl1pPr>
          </a:lstStyle>
          <a:p>
            <a:r>
              <a:rPr lang="en-US"/>
              <a:t>Click to edit Master title style</a:t>
            </a:r>
            <a:endParaRPr lang="en-US" dirty="0"/>
          </a:p>
        </p:txBody>
      </p:sp>
      <p:sp>
        <p:nvSpPr>
          <p:cNvPr id="14" name="Text Placeholder 3"/>
          <p:cNvSpPr>
            <a:spLocks noGrp="1"/>
          </p:cNvSpPr>
          <p:nvPr>
            <p:ph type="body" sz="half" idx="13"/>
          </p:nvPr>
        </p:nvSpPr>
        <p:spPr bwMode="gray">
          <a:xfrm>
            <a:off x="1945947" y="3678766"/>
            <a:ext cx="7725772" cy="342174"/>
          </a:xfrm>
        </p:spPr>
        <p:txBody>
          <a:bodyPr>
            <a:normAutofit/>
          </a:bodyPr>
          <a:lstStyle>
            <a:lvl1pPr marL="0" indent="0">
              <a:buNone/>
              <a:defRPr lang="en-US" sz="1400" b="0" i="0" kern="1200" cap="small" dirty="0">
                <a:solidFill>
                  <a:schemeClr val="accent1"/>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0" name="Text Placeholder 3"/>
          <p:cNvSpPr>
            <a:spLocks noGrp="1"/>
          </p:cNvSpPr>
          <p:nvPr>
            <p:ph type="body" sz="half" idx="2"/>
          </p:nvPr>
        </p:nvSpPr>
        <p:spPr>
          <a:xfrm>
            <a:off x="1154957"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0" name="Date Placeholder 3"/>
          <p:cNvSpPr>
            <a:spLocks noGrp="1"/>
          </p:cNvSpPr>
          <p:nvPr>
            <p:ph type="dt" sz="half" idx="14"/>
          </p:nvPr>
        </p:nvSpPr>
        <p:spPr/>
        <p:txBody>
          <a:bodyPr/>
          <a:lstStyle>
            <a:lvl1pPr>
              <a:defRPr/>
            </a:lvl1pPr>
          </a:lstStyle>
          <a:p>
            <a:pPr>
              <a:defRPr/>
            </a:pPr>
            <a:fld id="{8A93D654-9CD1-4A76-A54E-E91E5D87623D}" type="datetime1">
              <a:rPr lang="en-IN" smtClean="0"/>
              <a:t>12-06-2025</a:t>
            </a:fld>
            <a:endParaRPr lang="en-IN"/>
          </a:p>
        </p:txBody>
      </p:sp>
      <p:sp>
        <p:nvSpPr>
          <p:cNvPr id="21" name="Footer Placeholder 4"/>
          <p:cNvSpPr>
            <a:spLocks noGrp="1"/>
          </p:cNvSpPr>
          <p:nvPr>
            <p:ph type="ftr" sz="quarter" idx="15"/>
          </p:nvPr>
        </p:nvSpPr>
        <p:spPr/>
        <p:txBody>
          <a:bodyPr/>
          <a:lstStyle>
            <a:lvl1pPr>
              <a:defRPr/>
            </a:lvl1pPr>
          </a:lstStyle>
          <a:p>
            <a:pPr>
              <a:defRPr/>
            </a:pPr>
            <a:r>
              <a:rPr lang="en-US"/>
              <a:t>GST &amp;  Indirect Taxes Committee, ICAI</a:t>
            </a:r>
            <a:endParaRPr lang="en-IN"/>
          </a:p>
        </p:txBody>
      </p:sp>
      <p:sp>
        <p:nvSpPr>
          <p:cNvPr id="22" name="Slide Number Placeholder 5"/>
          <p:cNvSpPr>
            <a:spLocks noGrp="1"/>
          </p:cNvSpPr>
          <p:nvPr>
            <p:ph type="sldNum" sz="quarter" idx="16"/>
          </p:nvPr>
        </p:nvSpPr>
        <p:spPr/>
        <p:txBody>
          <a:bodyPr/>
          <a:lstStyle>
            <a:lvl1pPr>
              <a:defRPr/>
            </a:lvl1pPr>
          </a:lstStyle>
          <a:p>
            <a:fld id="{D6E41A05-1421-4F57-B0A7-8763FCC724F5}" type="slidenum">
              <a:rPr lang="en-IN" altLang="en-US"/>
              <a:pPr/>
              <a:t>‹#›</a:t>
            </a:fld>
            <a:endParaRPr lang="en-IN" altLang="en-US"/>
          </a:p>
        </p:txBody>
      </p:sp>
    </p:spTree>
    <p:extLst>
      <p:ext uri="{BB962C8B-B14F-4D97-AF65-F5344CB8AC3E}">
        <p14:creationId xmlns:p14="http://schemas.microsoft.com/office/powerpoint/2010/main" val="140816463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Name Card">
    <p:spTree>
      <p:nvGrpSpPr>
        <p:cNvPr id="1" name=""/>
        <p:cNvGrpSpPr/>
        <p:nvPr/>
      </p:nvGrpSpPr>
      <p:grpSpPr>
        <a:xfrm>
          <a:off x="0" y="0"/>
          <a:ext cx="0" cy="0"/>
          <a:chOff x="0" y="0"/>
          <a:chExt cx="0" cy="0"/>
        </a:xfrm>
      </p:grpSpPr>
      <p:grpSp>
        <p:nvGrpSpPr>
          <p:cNvPr id="4" name="Group 23"/>
          <p:cNvGrpSpPr>
            <a:grpSpLocks/>
          </p:cNvGrpSpPr>
          <p:nvPr/>
        </p:nvGrpSpPr>
        <p:grpSpPr bwMode="auto">
          <a:xfrm>
            <a:off x="0" y="-1588"/>
            <a:ext cx="12192000" cy="6865938"/>
            <a:chOff x="0" y="-2373"/>
            <a:chExt cx="12192000" cy="6867027"/>
          </a:xfrm>
        </p:grpSpPr>
        <p:sp>
          <p:nvSpPr>
            <p:cNvPr id="5" name="Rectangle 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a:spLocks/>
            </p:cNvSpPr>
            <p:nvPr/>
          </p:nvSpPr>
          <p:spPr bwMode="gray">
            <a:xfrm rot="-589932">
              <a:off x="8490951" y="4193583"/>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2" name="Freeform 5"/>
            <p:cNvSpPr>
              <a:spLocks/>
            </p:cNvSpPr>
            <p:nvPr/>
          </p:nvSpPr>
          <p:spPr bwMode="gray">
            <a:xfrm>
              <a:off x="455612" y="4241801"/>
              <a:ext cx="11277600" cy="2337161"/>
            </a:xfrm>
            <a:custGeom>
              <a:avLst/>
              <a:gdLst>
                <a:gd name="T0" fmla="*/ 0 w 10000"/>
                <a:gd name="T1" fmla="*/ 0 h 8000"/>
                <a:gd name="T2" fmla="*/ 0 w 10000"/>
                <a:gd name="T3" fmla="*/ 2147483647 h 8000"/>
                <a:gd name="T4" fmla="*/ 2147483647 w 10000"/>
                <a:gd name="T5" fmla="*/ 2147483647 h 8000"/>
                <a:gd name="T6" fmla="*/ 2147483647 w 10000"/>
                <a:gd name="T7" fmla="*/ 2147483647 h 8000"/>
                <a:gd name="T8" fmla="*/ 2147483647 w 10000"/>
                <a:gd name="T9" fmla="*/ 2147483647 h 8000"/>
                <a:gd name="T10" fmla="*/ 2147483647 w 10000"/>
                <a:gd name="T11" fmla="*/ 2147483647 h 8000"/>
                <a:gd name="T12" fmla="*/ 2147483647 w 10000"/>
                <a:gd name="T13" fmla="*/ 2147483647 h 8000"/>
                <a:gd name="T14" fmla="*/ 2147483647 w 10000"/>
                <a:gd name="T15" fmla="*/ 2147483647 h 8000"/>
                <a:gd name="T16" fmla="*/ 2147483647 w 10000"/>
                <a:gd name="T17" fmla="*/ 2147483647 h 8000"/>
                <a:gd name="T18" fmla="*/ 2147483647 w 10000"/>
                <a:gd name="T19" fmla="*/ 2147483647 h 8000"/>
                <a:gd name="T20" fmla="*/ 2147483647 w 10000"/>
                <a:gd name="T21" fmla="*/ 2147483647 h 8000"/>
                <a:gd name="T22" fmla="*/ 2147483647 w 10000"/>
                <a:gd name="T23" fmla="*/ 2147483647 h 8000"/>
                <a:gd name="T24" fmla="*/ 2147483647 w 10000"/>
                <a:gd name="T25" fmla="*/ 2147483647 h 8000"/>
                <a:gd name="T26" fmla="*/ 2147483647 w 10000"/>
                <a:gd name="T27" fmla="*/ 2147483647 h 8000"/>
                <a:gd name="T28" fmla="*/ 2147483647 w 10000"/>
                <a:gd name="T29" fmla="*/ 2147483647 h 8000"/>
                <a:gd name="T30" fmla="*/ 2147483647 w 10000"/>
                <a:gd name="T31" fmla="*/ 2147483647 h 8000"/>
                <a:gd name="T32" fmla="*/ 2147483647 w 10000"/>
                <a:gd name="T33" fmla="*/ 2147483647 h 8000"/>
                <a:gd name="T34" fmla="*/ 2147483647 w 10000"/>
                <a:gd name="T35" fmla="*/ 2147483647 h 8000"/>
                <a:gd name="T36" fmla="*/ 2147483647 w 10000"/>
                <a:gd name="T37" fmla="*/ 2147483647 h 8000"/>
                <a:gd name="T38" fmla="*/ 2147483647 w 10000"/>
                <a:gd name="T39" fmla="*/ 2147483647 h 8000"/>
                <a:gd name="T40" fmla="*/ 2147483647 w 10000"/>
                <a:gd name="T41" fmla="*/ 2147483647 h 8000"/>
                <a:gd name="T42" fmla="*/ 2147483647 w 10000"/>
                <a:gd name="T43" fmla="*/ 2147483647 h 8000"/>
                <a:gd name="T44" fmla="*/ 2147483647 w 10000"/>
                <a:gd name="T45" fmla="*/ 2147483647 h 8000"/>
                <a:gd name="T46" fmla="*/ 2147483647 w 10000"/>
                <a:gd name="T47" fmla="*/ 2147483647 h 8000"/>
                <a:gd name="T48" fmla="*/ 2147483647 w 10000"/>
                <a:gd name="T49" fmla="*/ 2147483647 h 8000"/>
                <a:gd name="T50" fmla="*/ 2147483647 w 10000"/>
                <a:gd name="T51" fmla="*/ 2147483647 h 8000"/>
                <a:gd name="T52" fmla="*/ 2147483647 w 10000"/>
                <a:gd name="T53" fmla="*/ 2147483647 h 8000"/>
                <a:gd name="T54" fmla="*/ 2147483647 w 10000"/>
                <a:gd name="T55" fmla="*/ 2147483647 h 8000"/>
                <a:gd name="T56" fmla="*/ 2147483647 w 10000"/>
                <a:gd name="T57" fmla="*/ 2147483647 h 8000"/>
                <a:gd name="T58" fmla="*/ 2147483647 w 10000"/>
                <a:gd name="T59" fmla="*/ 2147483647 h 8000"/>
                <a:gd name="T60" fmla="*/ 2147483647 w 10000"/>
                <a:gd name="T61" fmla="*/ 2147483647 h 8000"/>
                <a:gd name="T62" fmla="*/ 2147483647 w 10000"/>
                <a:gd name="T63" fmla="*/ 2147483647 h 8000"/>
                <a:gd name="T64" fmla="*/ 2147483647 w 10000"/>
                <a:gd name="T65" fmla="*/ 2147483647 h 8000"/>
                <a:gd name="T66" fmla="*/ 2147483647 w 10000"/>
                <a:gd name="T67" fmla="*/ 2147483647 h 8000"/>
                <a:gd name="T68" fmla="*/ 2147483647 w 10000"/>
                <a:gd name="T69" fmla="*/ 2147483647 h 8000"/>
                <a:gd name="T70" fmla="*/ 2147483647 w 10000"/>
                <a:gd name="T71" fmla="*/ 2147483647 h 8000"/>
                <a:gd name="T72" fmla="*/ 2147483647 w 10000"/>
                <a:gd name="T73" fmla="*/ 2147483647 h 8000"/>
                <a:gd name="T74" fmla="*/ 2147483647 w 10000"/>
                <a:gd name="T75" fmla="*/ 2147483647 h 8000"/>
                <a:gd name="T76" fmla="*/ 2147483647 w 10000"/>
                <a:gd name="T77" fmla="*/ 2147483647 h 8000"/>
                <a:gd name="T78" fmla="*/ 2147483647 w 10000"/>
                <a:gd name="T79" fmla="*/ 2147483647 h 8000"/>
                <a:gd name="T80" fmla="*/ 2147483647 w 10000"/>
                <a:gd name="T81" fmla="*/ 2147483647 h 8000"/>
                <a:gd name="T82" fmla="*/ 2147483647 w 10000"/>
                <a:gd name="T83" fmla="*/ 2147483647 h 8000"/>
                <a:gd name="T84" fmla="*/ 2147483647 w 10000"/>
                <a:gd name="T85" fmla="*/ 2147483647 h 8000"/>
                <a:gd name="T86" fmla="*/ 2147483647 w 10000"/>
                <a:gd name="T87" fmla="*/ 2147483647 h 8000"/>
                <a:gd name="T88" fmla="*/ 2147483647 w 10000"/>
                <a:gd name="T89" fmla="*/ 2147483647 h 8000"/>
                <a:gd name="T90" fmla="*/ 2147483647 w 10000"/>
                <a:gd name="T91" fmla="*/ 2147483647 h 8000"/>
                <a:gd name="T92" fmla="*/ 2147483647 w 10000"/>
                <a:gd name="T93" fmla="*/ 2147483647 h 8000"/>
                <a:gd name="T94" fmla="*/ 2147483647 w 10000"/>
                <a:gd name="T95" fmla="*/ 2147483647 h 8000"/>
                <a:gd name="T96" fmla="*/ 2147483647 w 10000"/>
                <a:gd name="T97" fmla="*/ 2147483647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3"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4" name="Rectangle 13"/>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55" y="2370667"/>
            <a:ext cx="8825660" cy="1822514"/>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154957" y="5033068"/>
            <a:ext cx="8825659" cy="860400"/>
          </a:xfrm>
        </p:spPr>
        <p:txBody>
          <a:bodyPr/>
          <a:lstStyle>
            <a:lvl1pPr marL="0" indent="0" algn="l">
              <a:buNone/>
              <a:defRPr sz="2000" cap="none">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5" name="Date Placeholder 3"/>
          <p:cNvSpPr>
            <a:spLocks noGrp="1"/>
          </p:cNvSpPr>
          <p:nvPr>
            <p:ph type="dt" sz="half" idx="10"/>
          </p:nvPr>
        </p:nvSpPr>
        <p:spPr/>
        <p:txBody>
          <a:bodyPr/>
          <a:lstStyle>
            <a:lvl1pPr>
              <a:defRPr/>
            </a:lvl1pPr>
          </a:lstStyle>
          <a:p>
            <a:pPr>
              <a:defRPr/>
            </a:pPr>
            <a:fld id="{394AA10C-0246-40BA-8CCE-7A4E6D4CE08B}" type="datetime1">
              <a:rPr lang="en-IN" smtClean="0"/>
              <a:t>12-06-2025</a:t>
            </a:fld>
            <a:endParaRPr lang="en-IN"/>
          </a:p>
        </p:txBody>
      </p:sp>
      <p:sp>
        <p:nvSpPr>
          <p:cNvPr id="16"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7" name="Slide Number Placeholder 5"/>
          <p:cNvSpPr>
            <a:spLocks noGrp="1"/>
          </p:cNvSpPr>
          <p:nvPr>
            <p:ph type="sldNum" sz="quarter" idx="12"/>
          </p:nvPr>
        </p:nvSpPr>
        <p:spPr/>
        <p:txBody>
          <a:bodyPr/>
          <a:lstStyle>
            <a:lvl1pPr>
              <a:defRPr/>
            </a:lvl1pPr>
          </a:lstStyle>
          <a:p>
            <a:fld id="{2608514E-F3E7-47FB-B688-67757E047F9D}" type="slidenum">
              <a:rPr lang="en-IN" altLang="en-US"/>
              <a:pPr/>
              <a:t>‹#›</a:t>
            </a:fld>
            <a:endParaRPr lang="en-IN" altLang="en-US"/>
          </a:p>
        </p:txBody>
      </p:sp>
    </p:spTree>
    <p:extLst>
      <p:ext uri="{BB962C8B-B14F-4D97-AF65-F5344CB8AC3E}">
        <p14:creationId xmlns:p14="http://schemas.microsoft.com/office/powerpoint/2010/main" val="6413035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cxnSp>
        <p:nvCxnSpPr>
          <p:cNvPr id="9" name="Straight Connector 8"/>
          <p:cNvCxnSpPr/>
          <p:nvPr/>
        </p:nvCxnSpPr>
        <p:spPr>
          <a:xfrm>
            <a:off x="4403725" y="2570163"/>
            <a:ext cx="0" cy="3492500"/>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a:off x="7772400" y="2570163"/>
            <a:ext cx="0" cy="3492500"/>
          </a:xfrm>
          <a:prstGeom prst="line">
            <a:avLst/>
          </a:prstGeom>
          <a:ln w="12700" cmpd="sng">
            <a:solidFill>
              <a:schemeClr val="accent1">
                <a:alpha val="41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55" y="2617299"/>
            <a:ext cx="3129168"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6" name="Text Placeholder 3"/>
          <p:cNvSpPr>
            <a:spLocks noGrp="1"/>
          </p:cNvSpPr>
          <p:nvPr>
            <p:ph type="body" sz="half" idx="15"/>
          </p:nvPr>
        </p:nvSpPr>
        <p:spPr>
          <a:xfrm>
            <a:off x="1154955" y="3193561"/>
            <a:ext cx="3129168" cy="2833496"/>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12723" y="2603502"/>
            <a:ext cx="314538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9" name="Text Placeholder 3"/>
          <p:cNvSpPr>
            <a:spLocks noGrp="1"/>
          </p:cNvSpPr>
          <p:nvPr>
            <p:ph type="body" sz="half" idx="16"/>
          </p:nvPr>
        </p:nvSpPr>
        <p:spPr>
          <a:xfrm>
            <a:off x="4512723" y="3193591"/>
            <a:ext cx="3145380" cy="2833495"/>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886700" y="2617329"/>
            <a:ext cx="3161029" cy="576261"/>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Text Placeholder 3"/>
          <p:cNvSpPr>
            <a:spLocks noGrp="1"/>
          </p:cNvSpPr>
          <p:nvPr>
            <p:ph type="body" sz="half" idx="17"/>
          </p:nvPr>
        </p:nvSpPr>
        <p:spPr>
          <a:xfrm>
            <a:off x="7886721" y="3193591"/>
            <a:ext cx="3164719" cy="2833493"/>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Date Placeholder 6"/>
          <p:cNvSpPr>
            <a:spLocks noGrp="1"/>
          </p:cNvSpPr>
          <p:nvPr>
            <p:ph type="dt" sz="half" idx="18"/>
          </p:nvPr>
        </p:nvSpPr>
        <p:spPr/>
        <p:txBody>
          <a:bodyPr/>
          <a:lstStyle>
            <a:lvl1pPr>
              <a:defRPr/>
            </a:lvl1pPr>
          </a:lstStyle>
          <a:p>
            <a:pPr>
              <a:defRPr/>
            </a:pPr>
            <a:fld id="{6F020AC6-5106-46DB-BC60-5A52C56F493C}" type="datetime1">
              <a:rPr lang="en-IN" smtClean="0"/>
              <a:t>12-06-2025</a:t>
            </a:fld>
            <a:endParaRPr lang="en-IN"/>
          </a:p>
        </p:txBody>
      </p:sp>
      <p:sp>
        <p:nvSpPr>
          <p:cNvPr id="12" name="Footer Placeholder 7"/>
          <p:cNvSpPr>
            <a:spLocks noGrp="1"/>
          </p:cNvSpPr>
          <p:nvPr>
            <p:ph type="ftr" sz="quarter" idx="19"/>
          </p:nvPr>
        </p:nvSpPr>
        <p:spPr/>
        <p:txBody>
          <a:bodyPr/>
          <a:lstStyle>
            <a:lvl1pPr>
              <a:defRPr/>
            </a:lvl1pPr>
          </a:lstStyle>
          <a:p>
            <a:pPr>
              <a:defRPr/>
            </a:pPr>
            <a:r>
              <a:rPr lang="en-US"/>
              <a:t>GST &amp;  Indirect Taxes Committee, ICAI</a:t>
            </a:r>
            <a:endParaRPr lang="en-IN"/>
          </a:p>
        </p:txBody>
      </p:sp>
      <p:sp>
        <p:nvSpPr>
          <p:cNvPr id="13" name="Slide Number Placeholder 8"/>
          <p:cNvSpPr>
            <a:spLocks noGrp="1"/>
          </p:cNvSpPr>
          <p:nvPr>
            <p:ph type="sldNum" sz="quarter" idx="20"/>
          </p:nvPr>
        </p:nvSpPr>
        <p:spPr/>
        <p:txBody>
          <a:bodyPr/>
          <a:lstStyle>
            <a:lvl1pPr>
              <a:defRPr/>
            </a:lvl1pPr>
          </a:lstStyle>
          <a:p>
            <a:fld id="{1620C496-F8B4-4670-8A02-CCE82A5CF0CE}" type="slidenum">
              <a:rPr lang="en-IN" altLang="en-US"/>
              <a:pPr/>
              <a:t>‹#›</a:t>
            </a:fld>
            <a:endParaRPr lang="en-IN" altLang="en-US"/>
          </a:p>
        </p:txBody>
      </p:sp>
    </p:spTree>
    <p:extLst>
      <p:ext uri="{BB962C8B-B14F-4D97-AF65-F5344CB8AC3E}">
        <p14:creationId xmlns:p14="http://schemas.microsoft.com/office/powerpoint/2010/main" val="389332501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cxnSp>
        <p:nvCxnSpPr>
          <p:cNvPr id="12" name="Straight Connector 11"/>
          <p:cNvCxnSpPr/>
          <p:nvPr/>
        </p:nvCxnSpPr>
        <p:spPr>
          <a:xfrm>
            <a:off x="4387851" y="2603500"/>
            <a:ext cx="0" cy="35179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2"/>
          <p:cNvCxnSpPr/>
          <p:nvPr/>
        </p:nvCxnSpPr>
        <p:spPr>
          <a:xfrm>
            <a:off x="7802563" y="2603500"/>
            <a:ext cx="0" cy="3492500"/>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3600"/>
            </a:lvl1pPr>
          </a:lstStyle>
          <a:p>
            <a:r>
              <a:rPr lang="en-US"/>
              <a:t>Click to edit Master title style</a:t>
            </a:r>
            <a:endParaRPr lang="en-US" dirty="0"/>
          </a:p>
        </p:txBody>
      </p:sp>
      <p:sp>
        <p:nvSpPr>
          <p:cNvPr id="3" name="Text Placeholder 2"/>
          <p:cNvSpPr>
            <a:spLocks noGrp="1"/>
          </p:cNvSpPr>
          <p:nvPr>
            <p:ph type="body" idx="1"/>
          </p:nvPr>
        </p:nvSpPr>
        <p:spPr>
          <a:xfrm>
            <a:off x="1154973" y="4532845"/>
            <a:ext cx="305043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9" name="Picture Placeholder 2"/>
          <p:cNvSpPr>
            <a:spLocks noGrp="1" noChangeAspect="1"/>
          </p:cNvSpPr>
          <p:nvPr>
            <p:ph type="pic" idx="15"/>
          </p:nvPr>
        </p:nvSpPr>
        <p:spPr>
          <a:xfrm>
            <a:off x="1334553" y="2603500"/>
            <a:ext cx="2691243" cy="159151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2" name="Text Placeholder 3"/>
          <p:cNvSpPr>
            <a:spLocks noGrp="1"/>
          </p:cNvSpPr>
          <p:nvPr>
            <p:ph type="body" sz="half" idx="18"/>
          </p:nvPr>
        </p:nvSpPr>
        <p:spPr>
          <a:xfrm>
            <a:off x="1154956" y="5109137"/>
            <a:ext cx="3050437" cy="91794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Text Placeholder 4"/>
          <p:cNvSpPr>
            <a:spLocks noGrp="1"/>
          </p:cNvSpPr>
          <p:nvPr>
            <p:ph type="body" sz="quarter" idx="3"/>
          </p:nvPr>
        </p:nvSpPr>
        <p:spPr>
          <a:xfrm>
            <a:off x="4572557" y="4532846"/>
            <a:ext cx="3046767" cy="651156"/>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0" name="Picture Placeholder 2"/>
          <p:cNvSpPr>
            <a:spLocks noGrp="1" noChangeAspect="1"/>
          </p:cNvSpPr>
          <p:nvPr>
            <p:ph type="pic" idx="21"/>
          </p:nvPr>
        </p:nvSpPr>
        <p:spPr>
          <a:xfrm>
            <a:off x="4748484" y="2603500"/>
            <a:ext cx="2691241" cy="159151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3" name="Text Placeholder 3"/>
          <p:cNvSpPr>
            <a:spLocks noGrp="1"/>
          </p:cNvSpPr>
          <p:nvPr>
            <p:ph type="body" sz="half" idx="19"/>
          </p:nvPr>
        </p:nvSpPr>
        <p:spPr>
          <a:xfrm>
            <a:off x="4568885" y="5184002"/>
            <a:ext cx="3050439" cy="843056"/>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4" name="Text Placeholder 4"/>
          <p:cNvSpPr>
            <a:spLocks noGrp="1"/>
          </p:cNvSpPr>
          <p:nvPr>
            <p:ph type="body" sz="quarter" idx="13"/>
          </p:nvPr>
        </p:nvSpPr>
        <p:spPr>
          <a:xfrm>
            <a:off x="7983453" y="4532847"/>
            <a:ext cx="3050439" cy="651154"/>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31" name="Picture Placeholder 2"/>
          <p:cNvSpPr>
            <a:spLocks noGrp="1" noChangeAspect="1"/>
          </p:cNvSpPr>
          <p:nvPr>
            <p:ph type="pic" idx="22"/>
          </p:nvPr>
        </p:nvSpPr>
        <p:spPr>
          <a:xfrm>
            <a:off x="8163033" y="2603500"/>
            <a:ext cx="2691243" cy="159151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24" name="Text Placeholder 3"/>
          <p:cNvSpPr>
            <a:spLocks noGrp="1"/>
          </p:cNvSpPr>
          <p:nvPr>
            <p:ph type="body" sz="half" idx="20"/>
          </p:nvPr>
        </p:nvSpPr>
        <p:spPr>
          <a:xfrm>
            <a:off x="7983436" y="5184001"/>
            <a:ext cx="3050437" cy="843054"/>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5" name="Date Placeholder 6"/>
          <p:cNvSpPr>
            <a:spLocks noGrp="1"/>
          </p:cNvSpPr>
          <p:nvPr>
            <p:ph type="dt" sz="half" idx="23"/>
          </p:nvPr>
        </p:nvSpPr>
        <p:spPr/>
        <p:txBody>
          <a:bodyPr/>
          <a:lstStyle>
            <a:lvl1pPr>
              <a:defRPr/>
            </a:lvl1pPr>
          </a:lstStyle>
          <a:p>
            <a:pPr>
              <a:defRPr/>
            </a:pPr>
            <a:fld id="{62F88EF0-4B0F-4A04-B74B-10D604B8E3C6}" type="datetime1">
              <a:rPr lang="en-IN" smtClean="0"/>
              <a:t>12-06-2025</a:t>
            </a:fld>
            <a:endParaRPr lang="en-IN"/>
          </a:p>
        </p:txBody>
      </p:sp>
      <p:sp>
        <p:nvSpPr>
          <p:cNvPr id="16" name="Footer Placeholder 7"/>
          <p:cNvSpPr>
            <a:spLocks noGrp="1"/>
          </p:cNvSpPr>
          <p:nvPr>
            <p:ph type="ftr" sz="quarter" idx="24"/>
          </p:nvPr>
        </p:nvSpPr>
        <p:spPr/>
        <p:txBody>
          <a:bodyPr/>
          <a:lstStyle>
            <a:lvl1pPr>
              <a:defRPr/>
            </a:lvl1pPr>
          </a:lstStyle>
          <a:p>
            <a:pPr>
              <a:defRPr/>
            </a:pPr>
            <a:r>
              <a:rPr lang="en-US"/>
              <a:t>GST &amp;  Indirect Taxes Committee, ICAI</a:t>
            </a:r>
            <a:endParaRPr lang="en-IN"/>
          </a:p>
        </p:txBody>
      </p:sp>
      <p:sp>
        <p:nvSpPr>
          <p:cNvPr id="17" name="Slide Number Placeholder 8"/>
          <p:cNvSpPr>
            <a:spLocks noGrp="1"/>
          </p:cNvSpPr>
          <p:nvPr>
            <p:ph type="sldNum" sz="quarter" idx="25"/>
          </p:nvPr>
        </p:nvSpPr>
        <p:spPr/>
        <p:txBody>
          <a:bodyPr/>
          <a:lstStyle>
            <a:lvl1pPr>
              <a:defRPr/>
            </a:lvl1pPr>
          </a:lstStyle>
          <a:p>
            <a:fld id="{5BC3E0FD-2AEC-4DD7-95CC-467168B9DD3D}" type="slidenum">
              <a:rPr lang="en-IN" altLang="en-US"/>
              <a:pPr/>
              <a:t>‹#›</a:t>
            </a:fld>
            <a:endParaRPr lang="en-IN" altLang="en-US"/>
          </a:p>
        </p:txBody>
      </p:sp>
    </p:spTree>
    <p:extLst>
      <p:ext uri="{BB962C8B-B14F-4D97-AF65-F5344CB8AC3E}">
        <p14:creationId xmlns:p14="http://schemas.microsoft.com/office/powerpoint/2010/main" val="310998705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1154955" y="973668"/>
            <a:ext cx="8825660" cy="706964"/>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lvl1pPr>
              <a:defRPr/>
            </a:lvl1pPr>
          </a:lstStyle>
          <a:p>
            <a:pPr>
              <a:defRPr/>
            </a:pPr>
            <a:fld id="{8CA7B4D5-2183-4793-A3E0-57F4E3F28829}" type="datetime1">
              <a:rPr lang="en-IN" smtClean="0"/>
              <a:t>12-06-2025</a:t>
            </a:fld>
            <a:endParaRPr lang="en-IN"/>
          </a:p>
        </p:txBody>
      </p:sp>
      <p:sp>
        <p:nvSpPr>
          <p:cNvPr id="5" name="Footer Placeholder 4"/>
          <p:cNvSpPr>
            <a:spLocks noGrp="1"/>
          </p:cNvSpPr>
          <p:nvPr>
            <p:ph type="ftr" sz="quarter" idx="11"/>
          </p:nvPr>
        </p:nvSpPr>
        <p:spPr/>
        <p:txBody>
          <a:bodyPr/>
          <a:lstStyle>
            <a:lvl1pPr>
              <a:defRPr>
                <a:solidFill>
                  <a:schemeClr val="tx2">
                    <a:lumMod val="75000"/>
                  </a:schemeClr>
                </a:solidFill>
              </a:defRPr>
            </a:lvl1pPr>
          </a:lstStyle>
          <a:p>
            <a:pPr>
              <a:defRPr/>
            </a:pPr>
            <a:r>
              <a:rPr lang="en-US"/>
              <a:t>GST &amp;  Indirect Taxes Committee, ICAI</a:t>
            </a:r>
            <a:endParaRPr lang="en-IN"/>
          </a:p>
        </p:txBody>
      </p:sp>
      <p:sp>
        <p:nvSpPr>
          <p:cNvPr id="6" name="Slide Number Placeholder 5"/>
          <p:cNvSpPr>
            <a:spLocks noGrp="1"/>
          </p:cNvSpPr>
          <p:nvPr>
            <p:ph type="sldNum" sz="quarter" idx="12"/>
          </p:nvPr>
        </p:nvSpPr>
        <p:spPr/>
        <p:txBody>
          <a:bodyPr/>
          <a:lstStyle>
            <a:lvl1pPr>
              <a:defRPr/>
            </a:lvl1pPr>
          </a:lstStyle>
          <a:p>
            <a:fld id="{26F85DBC-F82B-4C9B-92D1-797032BD7430}" type="slidenum">
              <a:rPr lang="en-IN" altLang="en-US"/>
              <a:pPr/>
              <a:t>‹#›</a:t>
            </a:fld>
            <a:endParaRPr lang="en-IN" altLang="en-US"/>
          </a:p>
        </p:txBody>
      </p:sp>
    </p:spTree>
    <p:extLst>
      <p:ext uri="{BB962C8B-B14F-4D97-AF65-F5344CB8AC3E}">
        <p14:creationId xmlns:p14="http://schemas.microsoft.com/office/powerpoint/2010/main" val="22631595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grpSp>
        <p:nvGrpSpPr>
          <p:cNvPr id="4" name="Group 23"/>
          <p:cNvGrpSpPr>
            <a:grpSpLocks/>
          </p:cNvGrpSpPr>
          <p:nvPr/>
        </p:nvGrpSpPr>
        <p:grpSpPr bwMode="auto">
          <a:xfrm>
            <a:off x="0" y="-1588"/>
            <a:ext cx="12192000" cy="6865938"/>
            <a:chOff x="0" y="-2373"/>
            <a:chExt cx="12192000" cy="6867027"/>
          </a:xfrm>
        </p:grpSpPr>
        <p:sp>
          <p:nvSpPr>
            <p:cNvPr id="5" name="Rectangle 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a:spLocks/>
            </p:cNvSpPr>
            <p:nvPr/>
          </p:nvSpPr>
          <p:spPr bwMode="gray">
            <a:xfrm rot="5101749">
              <a:off x="6294738" y="4577737"/>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2" name="Rectangle 11"/>
            <p:cNvSpPr/>
            <p:nvPr/>
          </p:nvSpPr>
          <p:spPr>
            <a:xfrm>
              <a:off x="414338" y="402504"/>
              <a:ext cx="6511925"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a:spLocks/>
            </p:cNvSpPr>
            <p:nvPr/>
          </p:nvSpPr>
          <p:spPr bwMode="gray">
            <a:xfrm rot="5400000">
              <a:off x="4449232" y="2801721"/>
              <a:ext cx="6053670" cy="1254558"/>
            </a:xfrm>
            <a:custGeom>
              <a:avLst/>
              <a:gdLst>
                <a:gd name="T0" fmla="*/ 0 w 10000"/>
                <a:gd name="T1" fmla="*/ 0 h 8000"/>
                <a:gd name="T2" fmla="*/ 0 w 10000"/>
                <a:gd name="T3" fmla="*/ 2147483647 h 8000"/>
                <a:gd name="T4" fmla="*/ 2147483647 w 10000"/>
                <a:gd name="T5" fmla="*/ 2147483647 h 8000"/>
                <a:gd name="T6" fmla="*/ 2147483647 w 10000"/>
                <a:gd name="T7" fmla="*/ 2147483647 h 8000"/>
                <a:gd name="T8" fmla="*/ 2147483647 w 10000"/>
                <a:gd name="T9" fmla="*/ 2147483647 h 8000"/>
                <a:gd name="T10" fmla="*/ 2147483647 w 10000"/>
                <a:gd name="T11" fmla="*/ 2147483647 h 8000"/>
                <a:gd name="T12" fmla="*/ 2147483647 w 10000"/>
                <a:gd name="T13" fmla="*/ 2147483647 h 8000"/>
                <a:gd name="T14" fmla="*/ 2147483647 w 10000"/>
                <a:gd name="T15" fmla="*/ 2147483647 h 8000"/>
                <a:gd name="T16" fmla="*/ 2147483647 w 10000"/>
                <a:gd name="T17" fmla="*/ 2147483647 h 8000"/>
                <a:gd name="T18" fmla="*/ 2147483647 w 10000"/>
                <a:gd name="T19" fmla="*/ 2147483647 h 8000"/>
                <a:gd name="T20" fmla="*/ 2147483647 w 10000"/>
                <a:gd name="T21" fmla="*/ 2147483647 h 8000"/>
                <a:gd name="T22" fmla="*/ 2147483647 w 10000"/>
                <a:gd name="T23" fmla="*/ 2147483647 h 8000"/>
                <a:gd name="T24" fmla="*/ 2147483647 w 10000"/>
                <a:gd name="T25" fmla="*/ 2147483647 h 8000"/>
                <a:gd name="T26" fmla="*/ 2147483647 w 10000"/>
                <a:gd name="T27" fmla="*/ 2147483647 h 8000"/>
                <a:gd name="T28" fmla="*/ 2147483647 w 10000"/>
                <a:gd name="T29" fmla="*/ 2147483647 h 8000"/>
                <a:gd name="T30" fmla="*/ 2147483647 w 10000"/>
                <a:gd name="T31" fmla="*/ 2147483647 h 8000"/>
                <a:gd name="T32" fmla="*/ 2147483647 w 10000"/>
                <a:gd name="T33" fmla="*/ 2147483647 h 8000"/>
                <a:gd name="T34" fmla="*/ 2147483647 w 10000"/>
                <a:gd name="T35" fmla="*/ 2147483647 h 8000"/>
                <a:gd name="T36" fmla="*/ 2147483647 w 10000"/>
                <a:gd name="T37" fmla="*/ 2147483647 h 8000"/>
                <a:gd name="T38" fmla="*/ 2147483647 w 10000"/>
                <a:gd name="T39" fmla="*/ 2147483647 h 8000"/>
                <a:gd name="T40" fmla="*/ 2147483647 w 10000"/>
                <a:gd name="T41" fmla="*/ 2147483647 h 8000"/>
                <a:gd name="T42" fmla="*/ 2147483647 w 10000"/>
                <a:gd name="T43" fmla="*/ 2147483647 h 8000"/>
                <a:gd name="T44" fmla="*/ 2147483647 w 10000"/>
                <a:gd name="T45" fmla="*/ 2147483647 h 8000"/>
                <a:gd name="T46" fmla="*/ 2147483647 w 10000"/>
                <a:gd name="T47" fmla="*/ 2147483647 h 8000"/>
                <a:gd name="T48" fmla="*/ 2147483647 w 10000"/>
                <a:gd name="T49" fmla="*/ 2147483647 h 8000"/>
                <a:gd name="T50" fmla="*/ 2147483647 w 10000"/>
                <a:gd name="T51" fmla="*/ 2147483647 h 8000"/>
                <a:gd name="T52" fmla="*/ 2147483647 w 10000"/>
                <a:gd name="T53" fmla="*/ 2147483647 h 8000"/>
                <a:gd name="T54" fmla="*/ 2147483647 w 10000"/>
                <a:gd name="T55" fmla="*/ 2147483647 h 8000"/>
                <a:gd name="T56" fmla="*/ 2147483647 w 10000"/>
                <a:gd name="T57" fmla="*/ 2147483647 h 8000"/>
                <a:gd name="T58" fmla="*/ 2147483647 w 10000"/>
                <a:gd name="T59" fmla="*/ 2147483647 h 8000"/>
                <a:gd name="T60" fmla="*/ 2147483647 w 10000"/>
                <a:gd name="T61" fmla="*/ 2147483647 h 8000"/>
                <a:gd name="T62" fmla="*/ 2147483647 w 10000"/>
                <a:gd name="T63" fmla="*/ 2147483647 h 8000"/>
                <a:gd name="T64" fmla="*/ 2147483647 w 10000"/>
                <a:gd name="T65" fmla="*/ 2147483647 h 8000"/>
                <a:gd name="T66" fmla="*/ 2147483647 w 10000"/>
                <a:gd name="T67" fmla="*/ 2147483647 h 8000"/>
                <a:gd name="T68" fmla="*/ 2147483647 w 10000"/>
                <a:gd name="T69" fmla="*/ 2147483647 h 8000"/>
                <a:gd name="T70" fmla="*/ 2147483647 w 10000"/>
                <a:gd name="T71" fmla="*/ 2147483647 h 8000"/>
                <a:gd name="T72" fmla="*/ 2147483647 w 10000"/>
                <a:gd name="T73" fmla="*/ 2147483647 h 8000"/>
                <a:gd name="T74" fmla="*/ 2147483647 w 10000"/>
                <a:gd name="T75" fmla="*/ 2147483647 h 8000"/>
                <a:gd name="T76" fmla="*/ 2147483647 w 10000"/>
                <a:gd name="T77" fmla="*/ 2147483647 h 8000"/>
                <a:gd name="T78" fmla="*/ 2147483647 w 10000"/>
                <a:gd name="T79" fmla="*/ 2147483647 h 8000"/>
                <a:gd name="T80" fmla="*/ 2147483647 w 10000"/>
                <a:gd name="T81" fmla="*/ 2147483647 h 8000"/>
                <a:gd name="T82" fmla="*/ 2147483647 w 10000"/>
                <a:gd name="T83" fmla="*/ 2147483647 h 8000"/>
                <a:gd name="T84" fmla="*/ 2147483647 w 10000"/>
                <a:gd name="T85" fmla="*/ 2147483647 h 8000"/>
                <a:gd name="T86" fmla="*/ 2147483647 w 10000"/>
                <a:gd name="T87" fmla="*/ 2147483647 h 8000"/>
                <a:gd name="T88" fmla="*/ 2147483647 w 10000"/>
                <a:gd name="T89" fmla="*/ 2147483647 h 8000"/>
                <a:gd name="T90" fmla="*/ 2147483647 w 10000"/>
                <a:gd name="T91" fmla="*/ 2147483647 h 8000"/>
                <a:gd name="T92" fmla="*/ 2147483647 w 10000"/>
                <a:gd name="T93" fmla="*/ 2147483647 h 8000"/>
                <a:gd name="T94" fmla="*/ 2147483647 w 10000"/>
                <a:gd name="T95" fmla="*/ 2147483647 h 8000"/>
                <a:gd name="T96" fmla="*/ 2147483647 w 10000"/>
                <a:gd name="T97" fmla="*/ 2147483647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5" name="Rectangle 14"/>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576756" y="1278468"/>
            <a:ext cx="1413933" cy="4748589"/>
          </a:xfrm>
        </p:spPr>
        <p:txBody>
          <a:bodyPr vert="eaVert" anchor="b"/>
          <a:lstStyle/>
          <a:p>
            <a:r>
              <a:rPr lang="en-US"/>
              <a:t>Click to edit Master title style</a:t>
            </a:r>
            <a:endParaRPr lang="en-US" dirty="0"/>
          </a:p>
        </p:txBody>
      </p:sp>
      <p:sp>
        <p:nvSpPr>
          <p:cNvPr id="3" name="Vertical Text Placeholder 2"/>
          <p:cNvSpPr>
            <a:spLocks noGrp="1"/>
          </p:cNvSpPr>
          <p:nvPr>
            <p:ph type="body" orient="vert" idx="1"/>
          </p:nvPr>
        </p:nvSpPr>
        <p:spPr>
          <a:xfrm>
            <a:off x="1154953" y="1278468"/>
            <a:ext cx="6247547" cy="474859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6" name="Date Placeholder 3"/>
          <p:cNvSpPr>
            <a:spLocks noGrp="1"/>
          </p:cNvSpPr>
          <p:nvPr>
            <p:ph type="dt" sz="half" idx="10"/>
          </p:nvPr>
        </p:nvSpPr>
        <p:spPr/>
        <p:txBody>
          <a:bodyPr/>
          <a:lstStyle>
            <a:lvl1pPr>
              <a:defRPr/>
            </a:lvl1pPr>
          </a:lstStyle>
          <a:p>
            <a:pPr>
              <a:defRPr/>
            </a:pPr>
            <a:fld id="{9B44154F-C651-4CBF-B2B2-0A4E41EBA657}" type="datetime1">
              <a:rPr lang="en-IN" smtClean="0"/>
              <a:t>12-06-2025</a:t>
            </a:fld>
            <a:endParaRPr lang="en-IN"/>
          </a:p>
        </p:txBody>
      </p:sp>
      <p:sp>
        <p:nvSpPr>
          <p:cNvPr id="17"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8" name="Slide Number Placeholder 5"/>
          <p:cNvSpPr>
            <a:spLocks noGrp="1"/>
          </p:cNvSpPr>
          <p:nvPr>
            <p:ph type="sldNum" sz="quarter" idx="12"/>
          </p:nvPr>
        </p:nvSpPr>
        <p:spPr/>
        <p:txBody>
          <a:bodyPr/>
          <a:lstStyle>
            <a:lvl1pPr>
              <a:defRPr/>
            </a:lvl1pPr>
          </a:lstStyle>
          <a:p>
            <a:fld id="{3930DA6F-743D-4CCE-992A-7AAE13EA7BAA}" type="slidenum">
              <a:rPr lang="en-IN" altLang="en-US"/>
              <a:pPr/>
              <a:t>‹#›</a:t>
            </a:fld>
            <a:endParaRPr lang="en-IN" altLang="en-US"/>
          </a:p>
        </p:txBody>
      </p:sp>
    </p:spTree>
    <p:extLst>
      <p:ext uri="{BB962C8B-B14F-4D97-AF65-F5344CB8AC3E}">
        <p14:creationId xmlns:p14="http://schemas.microsoft.com/office/powerpoint/2010/main" val="18756640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pic>
        <p:nvPicPr>
          <p:cNvPr id="4" name="Picture 3"/>
          <p:cNvPicPr>
            <a:picLocks noChangeAspect="1"/>
          </p:cNvPicPr>
          <p:nvPr userDrawn="1"/>
        </p:nvPicPr>
        <p:blipFill rotWithShape="1">
          <a:blip r:embed="rId2"/>
          <a:srcRect l="-1170" r="9237"/>
          <a:stretch/>
        </p:blipFill>
        <p:spPr>
          <a:xfrm>
            <a:off x="561777" y="295275"/>
            <a:ext cx="556407" cy="518066"/>
          </a:xfrm>
          <a:prstGeom prst="ellipse">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2" name="Title 1"/>
          <p:cNvSpPr>
            <a:spLocks noGrp="1"/>
          </p:cNvSpPr>
          <p:nvPr>
            <p:ph type="title"/>
          </p:nvPr>
        </p:nvSpPr>
        <p:spPr>
          <a:xfrm>
            <a:off x="1215320" y="551526"/>
            <a:ext cx="8761413" cy="826700"/>
          </a:xfrm>
        </p:spPr>
        <p:txBody>
          <a:bodyPr/>
          <a:lstStyle>
            <a:lvl1pPr algn="ctr">
              <a:defRPr/>
            </a:lvl1pPr>
          </a:lstStyle>
          <a:p>
            <a:r>
              <a:rPr lang="en-US" dirty="0"/>
              <a:t>Click to edit Master title style</a:t>
            </a:r>
          </a:p>
        </p:txBody>
      </p:sp>
      <p:sp>
        <p:nvSpPr>
          <p:cNvPr id="3" name="Content Placeholder 2"/>
          <p:cNvSpPr>
            <a:spLocks noGrp="1"/>
          </p:cNvSpPr>
          <p:nvPr>
            <p:ph idx="1"/>
          </p:nvPr>
        </p:nvSpPr>
        <p:spPr/>
        <p:txBody>
          <a:bodyPr/>
          <a:lstStyle>
            <a:lvl1pPr marL="342900" indent="-342900">
              <a:buClr>
                <a:schemeClr val="tx2">
                  <a:lumMod val="75000"/>
                </a:schemeClr>
              </a:buClr>
              <a:buFont typeface="Wingdings" panose="05000000000000000000" pitchFamily="2" charset="2"/>
              <a:buChar char="§"/>
              <a:defRPr sz="2000">
                <a:solidFill>
                  <a:schemeClr val="tx1"/>
                </a:solidFill>
              </a:defRPr>
            </a:lvl1pPr>
            <a:lvl2pPr marL="742950" indent="-285750">
              <a:buClr>
                <a:schemeClr val="tx2">
                  <a:lumMod val="75000"/>
                </a:schemeClr>
              </a:buClr>
              <a:buFont typeface="Arial" panose="020B0604020202020204" pitchFamily="34" charset="0"/>
              <a:buChar char="•"/>
              <a:defRPr sz="1800">
                <a:solidFill>
                  <a:schemeClr val="tx1"/>
                </a:solidFill>
              </a:defRPr>
            </a:lvl2pPr>
            <a:lvl3pPr marL="1143000" indent="-228600">
              <a:buClr>
                <a:schemeClr val="tx2">
                  <a:lumMod val="75000"/>
                </a:schemeClr>
              </a:buClr>
              <a:buFont typeface="Courier New" panose="02070309020205020404" pitchFamily="49" charset="0"/>
              <a:buChar char="o"/>
              <a:defRPr sz="1600">
                <a:solidFill>
                  <a:schemeClr val="tx1"/>
                </a:solidFill>
              </a:defRPr>
            </a:lvl3pPr>
            <a:lvl4pPr marL="1600200" indent="-228600">
              <a:buClr>
                <a:schemeClr val="tx2">
                  <a:lumMod val="75000"/>
                </a:schemeClr>
              </a:buClr>
              <a:buFont typeface="Wingdings" panose="05000000000000000000" pitchFamily="2" charset="2"/>
              <a:buChar char="Ø"/>
              <a:defRPr sz="1400">
                <a:solidFill>
                  <a:schemeClr val="tx1"/>
                </a:solidFill>
              </a:defRPr>
            </a:lvl4pPr>
            <a:lvl5pPr marL="2057400" indent="-228600">
              <a:buClr>
                <a:schemeClr val="tx2">
                  <a:lumMod val="75000"/>
                </a:schemeClr>
              </a:buClr>
              <a:buFont typeface="Wingdings" panose="05000000000000000000" pitchFamily="2" charset="2"/>
              <a:buChar char="ü"/>
              <a:defRPr sz="1400">
                <a:solidFill>
                  <a:schemeClr val="tx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Date Placeholder 3"/>
          <p:cNvSpPr>
            <a:spLocks noGrp="1"/>
          </p:cNvSpPr>
          <p:nvPr>
            <p:ph type="dt" sz="half" idx="10"/>
          </p:nvPr>
        </p:nvSpPr>
        <p:spPr/>
        <p:txBody>
          <a:bodyPr/>
          <a:lstStyle>
            <a:lvl1pPr>
              <a:defRPr/>
            </a:lvl1pPr>
          </a:lstStyle>
          <a:p>
            <a:pPr>
              <a:defRPr/>
            </a:pPr>
            <a:fld id="{F18A7491-C7D5-4ED9-B3BC-BB7E17A3BDFB}" type="datetime1">
              <a:rPr lang="en-IN" smtClean="0"/>
              <a:t>12-06-2025</a:t>
            </a:fld>
            <a:endParaRPr lang="en-IN"/>
          </a:p>
        </p:txBody>
      </p:sp>
      <p:sp>
        <p:nvSpPr>
          <p:cNvPr id="6" name="Footer Placeholder 4"/>
          <p:cNvSpPr>
            <a:spLocks noGrp="1"/>
          </p:cNvSpPr>
          <p:nvPr>
            <p:ph type="ftr" sz="quarter" idx="11"/>
          </p:nvPr>
        </p:nvSpPr>
        <p:spPr/>
        <p:txBody>
          <a:bodyPr/>
          <a:lstStyle>
            <a:lvl1pPr>
              <a:defRPr>
                <a:solidFill>
                  <a:schemeClr val="tx2">
                    <a:lumMod val="75000"/>
                  </a:schemeClr>
                </a:solidFill>
              </a:defRPr>
            </a:lvl1pPr>
          </a:lstStyle>
          <a:p>
            <a:pPr>
              <a:defRPr/>
            </a:pPr>
            <a:r>
              <a:rPr lang="en-US"/>
              <a:t>GST &amp;  Indirect Taxes Committee, ICAI</a:t>
            </a:r>
            <a:endParaRPr lang="en-IN"/>
          </a:p>
        </p:txBody>
      </p:sp>
      <p:sp>
        <p:nvSpPr>
          <p:cNvPr id="7" name="Slide Number Placeholder 5"/>
          <p:cNvSpPr>
            <a:spLocks noGrp="1"/>
          </p:cNvSpPr>
          <p:nvPr>
            <p:ph type="sldNum" sz="quarter" idx="12"/>
          </p:nvPr>
        </p:nvSpPr>
        <p:spPr/>
        <p:txBody>
          <a:bodyPr/>
          <a:lstStyle>
            <a:lvl1pPr>
              <a:defRPr/>
            </a:lvl1pPr>
          </a:lstStyle>
          <a:p>
            <a:fld id="{2AC1C4F3-0758-4693-96D4-8901426768B0}" type="slidenum">
              <a:rPr lang="en-IN" altLang="en-US"/>
              <a:pPr/>
              <a:t>‹#›</a:t>
            </a:fld>
            <a:endParaRPr lang="en-IN" altLang="en-US"/>
          </a:p>
        </p:txBody>
      </p:sp>
    </p:spTree>
    <p:extLst>
      <p:ext uri="{BB962C8B-B14F-4D97-AF65-F5344CB8AC3E}">
        <p14:creationId xmlns:p14="http://schemas.microsoft.com/office/powerpoint/2010/main" val="12324471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4" name="Group 23"/>
          <p:cNvGrpSpPr>
            <a:grpSpLocks/>
          </p:cNvGrpSpPr>
          <p:nvPr/>
        </p:nvGrpSpPr>
        <p:grpSpPr bwMode="auto">
          <a:xfrm>
            <a:off x="0" y="-1588"/>
            <a:ext cx="12192000" cy="6865938"/>
            <a:chOff x="0" y="-2373"/>
            <a:chExt cx="12192000" cy="6867027"/>
          </a:xfrm>
        </p:grpSpPr>
        <p:sp>
          <p:nvSpPr>
            <p:cNvPr id="5" name="Rectangle 4"/>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6" name="Oval 5"/>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Oval 6"/>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a:xfrm>
              <a:off x="7289800" y="402504"/>
              <a:ext cx="4478338"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2" name="Freeform 5"/>
            <p:cNvSpPr>
              <a:spLocks/>
            </p:cNvSpPr>
            <p:nvPr/>
          </p:nvSpPr>
          <p:spPr bwMode="gray">
            <a:xfrm rot="-5677511">
              <a:off x="4698352" y="1826078"/>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3" name="Freeform 5"/>
            <p:cNvSpPr>
              <a:spLocks/>
            </p:cNvSpPr>
            <p:nvPr/>
          </p:nvSpPr>
          <p:spPr bwMode="gray">
            <a:xfrm rot="-5400000">
              <a:off x="3787244" y="2801721"/>
              <a:ext cx="6053670" cy="1254558"/>
            </a:xfrm>
            <a:custGeom>
              <a:avLst/>
              <a:gdLst>
                <a:gd name="T0" fmla="*/ 0 w 10000"/>
                <a:gd name="T1" fmla="*/ 0 h 8000"/>
                <a:gd name="T2" fmla="*/ 0 w 10000"/>
                <a:gd name="T3" fmla="*/ 2147483647 h 8000"/>
                <a:gd name="T4" fmla="*/ 2147483647 w 10000"/>
                <a:gd name="T5" fmla="*/ 2147483647 h 8000"/>
                <a:gd name="T6" fmla="*/ 2147483647 w 10000"/>
                <a:gd name="T7" fmla="*/ 2147483647 h 8000"/>
                <a:gd name="T8" fmla="*/ 2147483647 w 10000"/>
                <a:gd name="T9" fmla="*/ 2147483647 h 8000"/>
                <a:gd name="T10" fmla="*/ 2147483647 w 10000"/>
                <a:gd name="T11" fmla="*/ 2147483647 h 8000"/>
                <a:gd name="T12" fmla="*/ 2147483647 w 10000"/>
                <a:gd name="T13" fmla="*/ 2147483647 h 8000"/>
                <a:gd name="T14" fmla="*/ 2147483647 w 10000"/>
                <a:gd name="T15" fmla="*/ 2147483647 h 8000"/>
                <a:gd name="T16" fmla="*/ 2147483647 w 10000"/>
                <a:gd name="T17" fmla="*/ 2147483647 h 8000"/>
                <a:gd name="T18" fmla="*/ 2147483647 w 10000"/>
                <a:gd name="T19" fmla="*/ 2147483647 h 8000"/>
                <a:gd name="T20" fmla="*/ 2147483647 w 10000"/>
                <a:gd name="T21" fmla="*/ 2147483647 h 8000"/>
                <a:gd name="T22" fmla="*/ 2147483647 w 10000"/>
                <a:gd name="T23" fmla="*/ 2147483647 h 8000"/>
                <a:gd name="T24" fmla="*/ 2147483647 w 10000"/>
                <a:gd name="T25" fmla="*/ 2147483647 h 8000"/>
                <a:gd name="T26" fmla="*/ 2147483647 w 10000"/>
                <a:gd name="T27" fmla="*/ 2147483647 h 8000"/>
                <a:gd name="T28" fmla="*/ 2147483647 w 10000"/>
                <a:gd name="T29" fmla="*/ 2147483647 h 8000"/>
                <a:gd name="T30" fmla="*/ 2147483647 w 10000"/>
                <a:gd name="T31" fmla="*/ 2147483647 h 8000"/>
                <a:gd name="T32" fmla="*/ 2147483647 w 10000"/>
                <a:gd name="T33" fmla="*/ 2147483647 h 8000"/>
                <a:gd name="T34" fmla="*/ 2147483647 w 10000"/>
                <a:gd name="T35" fmla="*/ 2147483647 h 8000"/>
                <a:gd name="T36" fmla="*/ 2147483647 w 10000"/>
                <a:gd name="T37" fmla="*/ 2147483647 h 8000"/>
                <a:gd name="T38" fmla="*/ 2147483647 w 10000"/>
                <a:gd name="T39" fmla="*/ 2147483647 h 8000"/>
                <a:gd name="T40" fmla="*/ 2147483647 w 10000"/>
                <a:gd name="T41" fmla="*/ 2147483647 h 8000"/>
                <a:gd name="T42" fmla="*/ 2147483647 w 10000"/>
                <a:gd name="T43" fmla="*/ 2147483647 h 8000"/>
                <a:gd name="T44" fmla="*/ 2147483647 w 10000"/>
                <a:gd name="T45" fmla="*/ 2147483647 h 8000"/>
                <a:gd name="T46" fmla="*/ 2147483647 w 10000"/>
                <a:gd name="T47" fmla="*/ 2147483647 h 8000"/>
                <a:gd name="T48" fmla="*/ 2147483647 w 10000"/>
                <a:gd name="T49" fmla="*/ 2147483647 h 8000"/>
                <a:gd name="T50" fmla="*/ 2147483647 w 10000"/>
                <a:gd name="T51" fmla="*/ 2147483647 h 8000"/>
                <a:gd name="T52" fmla="*/ 2147483647 w 10000"/>
                <a:gd name="T53" fmla="*/ 2147483647 h 8000"/>
                <a:gd name="T54" fmla="*/ 2147483647 w 10000"/>
                <a:gd name="T55" fmla="*/ 2147483647 h 8000"/>
                <a:gd name="T56" fmla="*/ 2147483647 w 10000"/>
                <a:gd name="T57" fmla="*/ 2147483647 h 8000"/>
                <a:gd name="T58" fmla="*/ 2147483647 w 10000"/>
                <a:gd name="T59" fmla="*/ 2147483647 h 8000"/>
                <a:gd name="T60" fmla="*/ 2147483647 w 10000"/>
                <a:gd name="T61" fmla="*/ 2147483647 h 8000"/>
                <a:gd name="T62" fmla="*/ 2147483647 w 10000"/>
                <a:gd name="T63" fmla="*/ 2147483647 h 8000"/>
                <a:gd name="T64" fmla="*/ 2147483647 w 10000"/>
                <a:gd name="T65" fmla="*/ 2147483647 h 8000"/>
                <a:gd name="T66" fmla="*/ 2147483647 w 10000"/>
                <a:gd name="T67" fmla="*/ 2147483647 h 8000"/>
                <a:gd name="T68" fmla="*/ 2147483647 w 10000"/>
                <a:gd name="T69" fmla="*/ 2147483647 h 8000"/>
                <a:gd name="T70" fmla="*/ 2147483647 w 10000"/>
                <a:gd name="T71" fmla="*/ 2147483647 h 8000"/>
                <a:gd name="T72" fmla="*/ 2147483647 w 10000"/>
                <a:gd name="T73" fmla="*/ 2147483647 h 8000"/>
                <a:gd name="T74" fmla="*/ 2147483647 w 10000"/>
                <a:gd name="T75" fmla="*/ 2147483647 h 8000"/>
                <a:gd name="T76" fmla="*/ 2147483647 w 10000"/>
                <a:gd name="T77" fmla="*/ 2147483647 h 8000"/>
                <a:gd name="T78" fmla="*/ 2147483647 w 10000"/>
                <a:gd name="T79" fmla="*/ 2147483647 h 8000"/>
                <a:gd name="T80" fmla="*/ 2147483647 w 10000"/>
                <a:gd name="T81" fmla="*/ 2147483647 h 8000"/>
                <a:gd name="T82" fmla="*/ 2147483647 w 10000"/>
                <a:gd name="T83" fmla="*/ 2147483647 h 8000"/>
                <a:gd name="T84" fmla="*/ 2147483647 w 10000"/>
                <a:gd name="T85" fmla="*/ 2147483647 h 8000"/>
                <a:gd name="T86" fmla="*/ 2147483647 w 10000"/>
                <a:gd name="T87" fmla="*/ 2147483647 h 8000"/>
                <a:gd name="T88" fmla="*/ 2147483647 w 10000"/>
                <a:gd name="T89" fmla="*/ 2147483647 h 8000"/>
                <a:gd name="T90" fmla="*/ 2147483647 w 10000"/>
                <a:gd name="T91" fmla="*/ 2147483647 h 8000"/>
                <a:gd name="T92" fmla="*/ 2147483647 w 10000"/>
                <a:gd name="T93" fmla="*/ 2147483647 h 8000"/>
                <a:gd name="T94" fmla="*/ 2147483647 w 10000"/>
                <a:gd name="T95" fmla="*/ 2147483647 h 8000"/>
                <a:gd name="T96" fmla="*/ 2147483647 w 10000"/>
                <a:gd name="T97" fmla="*/ 2147483647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5" name="Rectangle 14"/>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77" y="2677645"/>
            <a:ext cx="4351023" cy="2283824"/>
          </a:xfrm>
        </p:spPr>
        <p:txBody>
          <a:bodyPr/>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6895561" y="2677648"/>
            <a:ext cx="3755379" cy="2283823"/>
          </a:xfrm>
        </p:spPr>
        <p:txBody>
          <a:bodyPr anchor="ctr"/>
          <a:lstStyle>
            <a:lvl1pPr marL="0" indent="0" algn="l">
              <a:buNone/>
              <a:defRPr sz="2000" cap="all">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16" name="Date Placeholder 3"/>
          <p:cNvSpPr>
            <a:spLocks noGrp="1"/>
          </p:cNvSpPr>
          <p:nvPr>
            <p:ph type="dt" sz="half" idx="10"/>
          </p:nvPr>
        </p:nvSpPr>
        <p:spPr/>
        <p:txBody>
          <a:bodyPr/>
          <a:lstStyle>
            <a:lvl1pPr>
              <a:defRPr/>
            </a:lvl1pPr>
          </a:lstStyle>
          <a:p>
            <a:pPr>
              <a:defRPr/>
            </a:pPr>
            <a:fld id="{7CA4EACD-EABD-4BEC-A4B5-92805B97137F}" type="datetime1">
              <a:rPr lang="en-IN" smtClean="0"/>
              <a:t>12-06-2025</a:t>
            </a:fld>
            <a:endParaRPr lang="en-IN"/>
          </a:p>
        </p:txBody>
      </p:sp>
      <p:sp>
        <p:nvSpPr>
          <p:cNvPr id="17"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8" name="Slide Number Placeholder 5"/>
          <p:cNvSpPr>
            <a:spLocks noGrp="1"/>
          </p:cNvSpPr>
          <p:nvPr>
            <p:ph type="sldNum" sz="quarter" idx="12"/>
          </p:nvPr>
        </p:nvSpPr>
        <p:spPr/>
        <p:txBody>
          <a:bodyPr/>
          <a:lstStyle>
            <a:lvl1pPr>
              <a:defRPr/>
            </a:lvl1pPr>
          </a:lstStyle>
          <a:p>
            <a:fld id="{8CBF270C-5A2D-43E7-8B94-5AC427E345A5}" type="slidenum">
              <a:rPr lang="en-IN" altLang="en-US"/>
              <a:pPr/>
              <a:t>‹#›</a:t>
            </a:fld>
            <a:endParaRPr lang="en-IN" altLang="en-US"/>
          </a:p>
        </p:txBody>
      </p:sp>
    </p:spTree>
    <p:extLst>
      <p:ext uri="{BB962C8B-B14F-4D97-AF65-F5344CB8AC3E}">
        <p14:creationId xmlns:p14="http://schemas.microsoft.com/office/powerpoint/2010/main" val="280119642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54972" y="2603530"/>
            <a:ext cx="4825159" cy="3416301"/>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08733" y="2603500"/>
            <a:ext cx="4825159" cy="341630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3"/>
          <p:cNvSpPr>
            <a:spLocks noGrp="1"/>
          </p:cNvSpPr>
          <p:nvPr>
            <p:ph type="dt" sz="half" idx="10"/>
          </p:nvPr>
        </p:nvSpPr>
        <p:spPr/>
        <p:txBody>
          <a:bodyPr/>
          <a:lstStyle>
            <a:lvl1pPr>
              <a:defRPr/>
            </a:lvl1pPr>
          </a:lstStyle>
          <a:p>
            <a:pPr>
              <a:defRPr/>
            </a:pPr>
            <a:fld id="{790B8840-1BBD-441F-B3D4-206DC63279A9}" type="datetime1">
              <a:rPr lang="en-IN" smtClean="0"/>
              <a:t>12-06-2025</a:t>
            </a:fld>
            <a:endParaRPr lang="en-IN"/>
          </a:p>
        </p:txBody>
      </p:sp>
      <p:sp>
        <p:nvSpPr>
          <p:cNvPr id="6"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7" name="Slide Number Placeholder 5"/>
          <p:cNvSpPr>
            <a:spLocks noGrp="1"/>
          </p:cNvSpPr>
          <p:nvPr>
            <p:ph type="sldNum" sz="quarter" idx="12"/>
          </p:nvPr>
        </p:nvSpPr>
        <p:spPr/>
        <p:txBody>
          <a:bodyPr/>
          <a:lstStyle>
            <a:lvl1pPr>
              <a:defRPr/>
            </a:lvl1pPr>
          </a:lstStyle>
          <a:p>
            <a:fld id="{4503B3EB-7618-47C5-B09B-39E4155F9D28}" type="slidenum">
              <a:rPr lang="en-IN" altLang="en-US"/>
              <a:pPr/>
              <a:t>‹#›</a:t>
            </a:fld>
            <a:endParaRPr lang="en-IN" altLang="en-US"/>
          </a:p>
        </p:txBody>
      </p:sp>
    </p:spTree>
    <p:extLst>
      <p:ext uri="{BB962C8B-B14F-4D97-AF65-F5344CB8AC3E}">
        <p14:creationId xmlns:p14="http://schemas.microsoft.com/office/powerpoint/2010/main" val="17496242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54956"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54972" y="317979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08733"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08730" y="3179792"/>
            <a:ext cx="4825159" cy="2840039"/>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3"/>
          <p:cNvSpPr>
            <a:spLocks noGrp="1"/>
          </p:cNvSpPr>
          <p:nvPr>
            <p:ph type="dt" sz="half" idx="10"/>
          </p:nvPr>
        </p:nvSpPr>
        <p:spPr/>
        <p:txBody>
          <a:bodyPr/>
          <a:lstStyle>
            <a:lvl1pPr>
              <a:defRPr/>
            </a:lvl1pPr>
          </a:lstStyle>
          <a:p>
            <a:pPr>
              <a:defRPr/>
            </a:pPr>
            <a:fld id="{0C828848-AED4-497D-AA18-D67AD18932BD}" type="datetime1">
              <a:rPr lang="en-IN" smtClean="0"/>
              <a:t>12-06-2025</a:t>
            </a:fld>
            <a:endParaRPr lang="en-IN"/>
          </a:p>
        </p:txBody>
      </p:sp>
      <p:sp>
        <p:nvSpPr>
          <p:cNvPr id="8"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9" name="Slide Number Placeholder 5"/>
          <p:cNvSpPr>
            <a:spLocks noGrp="1"/>
          </p:cNvSpPr>
          <p:nvPr>
            <p:ph type="sldNum" sz="quarter" idx="12"/>
          </p:nvPr>
        </p:nvSpPr>
        <p:spPr/>
        <p:txBody>
          <a:bodyPr/>
          <a:lstStyle>
            <a:lvl1pPr>
              <a:defRPr/>
            </a:lvl1pPr>
          </a:lstStyle>
          <a:p>
            <a:fld id="{65701AC4-7F4B-4F10-8554-56837FEC1657}" type="slidenum">
              <a:rPr lang="en-IN" altLang="en-US"/>
              <a:pPr/>
              <a:t>‹#›</a:t>
            </a:fld>
            <a:endParaRPr lang="en-IN" altLang="en-US"/>
          </a:p>
        </p:txBody>
      </p:sp>
    </p:spTree>
    <p:extLst>
      <p:ext uri="{BB962C8B-B14F-4D97-AF65-F5344CB8AC3E}">
        <p14:creationId xmlns:p14="http://schemas.microsoft.com/office/powerpoint/2010/main" val="2387595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3"/>
          <p:cNvSpPr>
            <a:spLocks noGrp="1"/>
          </p:cNvSpPr>
          <p:nvPr>
            <p:ph type="dt" sz="half" idx="10"/>
          </p:nvPr>
        </p:nvSpPr>
        <p:spPr/>
        <p:txBody>
          <a:bodyPr/>
          <a:lstStyle>
            <a:lvl1pPr>
              <a:defRPr/>
            </a:lvl1pPr>
          </a:lstStyle>
          <a:p>
            <a:pPr>
              <a:defRPr/>
            </a:pPr>
            <a:fld id="{A8C575BB-227E-499C-8FE7-4FD9D4B0E409}" type="datetime1">
              <a:rPr lang="en-IN" smtClean="0"/>
              <a:t>12-06-2025</a:t>
            </a:fld>
            <a:endParaRPr lang="en-IN"/>
          </a:p>
        </p:txBody>
      </p:sp>
      <p:sp>
        <p:nvSpPr>
          <p:cNvPr id="4" name="Footer Placeholder 4"/>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5" name="Slide Number Placeholder 5"/>
          <p:cNvSpPr>
            <a:spLocks noGrp="1"/>
          </p:cNvSpPr>
          <p:nvPr>
            <p:ph type="sldNum" sz="quarter" idx="12"/>
          </p:nvPr>
        </p:nvSpPr>
        <p:spPr/>
        <p:txBody>
          <a:bodyPr/>
          <a:lstStyle>
            <a:lvl1pPr>
              <a:defRPr/>
            </a:lvl1pPr>
          </a:lstStyle>
          <a:p>
            <a:fld id="{2C90AAB0-06BA-408B-B768-9CA9371867E2}" type="slidenum">
              <a:rPr lang="en-IN" altLang="en-US"/>
              <a:pPr/>
              <a:t>‹#›</a:t>
            </a:fld>
            <a:endParaRPr lang="en-IN" altLang="en-US"/>
          </a:p>
        </p:txBody>
      </p:sp>
    </p:spTree>
    <p:extLst>
      <p:ext uri="{BB962C8B-B14F-4D97-AF65-F5344CB8AC3E}">
        <p14:creationId xmlns:p14="http://schemas.microsoft.com/office/powerpoint/2010/main" val="32037991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Rectangle 1"/>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3" name="Date Placeholder 1"/>
          <p:cNvSpPr>
            <a:spLocks noGrp="1"/>
          </p:cNvSpPr>
          <p:nvPr>
            <p:ph type="dt" sz="half" idx="10"/>
          </p:nvPr>
        </p:nvSpPr>
        <p:spPr/>
        <p:txBody>
          <a:bodyPr/>
          <a:lstStyle>
            <a:lvl1pPr>
              <a:defRPr/>
            </a:lvl1pPr>
          </a:lstStyle>
          <a:p>
            <a:pPr>
              <a:defRPr/>
            </a:pPr>
            <a:fld id="{E7AC80AF-F764-42B6-A384-24C9FB4F161A}" type="datetime1">
              <a:rPr lang="en-IN" smtClean="0"/>
              <a:t>12-06-2025</a:t>
            </a:fld>
            <a:endParaRPr lang="en-IN"/>
          </a:p>
        </p:txBody>
      </p:sp>
      <p:sp>
        <p:nvSpPr>
          <p:cNvPr id="4" name="Footer Placeholder 2"/>
          <p:cNvSpPr>
            <a:spLocks noGrp="1"/>
          </p:cNvSpPr>
          <p:nvPr>
            <p:ph type="ftr" sz="quarter" idx="11"/>
          </p:nvPr>
        </p:nvSpPr>
        <p:spPr/>
        <p:txBody>
          <a:bodyPr/>
          <a:lstStyle>
            <a:lvl1pPr>
              <a:defRPr>
                <a:solidFill>
                  <a:schemeClr val="tx2">
                    <a:lumMod val="75000"/>
                  </a:schemeClr>
                </a:solidFill>
              </a:defRPr>
            </a:lvl1pPr>
          </a:lstStyle>
          <a:p>
            <a:pPr>
              <a:defRPr/>
            </a:pPr>
            <a:r>
              <a:rPr lang="en-US"/>
              <a:t>GST &amp;  Indirect Taxes Committee, ICAI</a:t>
            </a:r>
            <a:endParaRPr lang="en-IN"/>
          </a:p>
        </p:txBody>
      </p:sp>
      <p:sp>
        <p:nvSpPr>
          <p:cNvPr id="5" name="Slide Number Placeholder 3"/>
          <p:cNvSpPr>
            <a:spLocks noGrp="1"/>
          </p:cNvSpPr>
          <p:nvPr>
            <p:ph type="sldNum" sz="quarter" idx="12"/>
          </p:nvPr>
        </p:nvSpPr>
        <p:spPr/>
        <p:txBody>
          <a:bodyPr/>
          <a:lstStyle>
            <a:lvl1pPr>
              <a:defRPr/>
            </a:lvl1pPr>
          </a:lstStyle>
          <a:p>
            <a:fld id="{6E308EC4-0D99-442D-8A6F-394856BF0B90}" type="slidenum">
              <a:rPr lang="en-IN" altLang="en-US"/>
              <a:pPr/>
              <a:t>‹#›</a:t>
            </a:fld>
            <a:endParaRPr lang="en-IN" altLang="en-US"/>
          </a:p>
        </p:txBody>
      </p:sp>
    </p:spTree>
    <p:extLst>
      <p:ext uri="{BB962C8B-B14F-4D97-AF65-F5344CB8AC3E}">
        <p14:creationId xmlns:p14="http://schemas.microsoft.com/office/powerpoint/2010/main" val="34897039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grpSp>
        <p:nvGrpSpPr>
          <p:cNvPr id="5" name="Group 23"/>
          <p:cNvGrpSpPr>
            <a:grpSpLocks/>
          </p:cNvGrpSpPr>
          <p:nvPr/>
        </p:nvGrpSpPr>
        <p:grpSpPr bwMode="auto">
          <a:xfrm>
            <a:off x="0" y="-1588"/>
            <a:ext cx="12192000" cy="6865938"/>
            <a:chOff x="0" y="-2373"/>
            <a:chExt cx="12192000" cy="6867027"/>
          </a:xfrm>
        </p:grpSpPr>
        <p:sp>
          <p:nvSpPr>
            <p:cNvPr id="6" name="Rectangle 5"/>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11"/>
            <p:cNvSpPr/>
            <p:nvPr/>
          </p:nvSpPr>
          <p:spPr>
            <a:xfrm>
              <a:off x="5713413" y="402504"/>
              <a:ext cx="6054725"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a:spLocks/>
            </p:cNvSpPr>
            <p:nvPr/>
          </p:nvSpPr>
          <p:spPr bwMode="gray">
            <a:xfrm rot="-5677511">
              <a:off x="3140485" y="1826078"/>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 name="Freeform 5"/>
            <p:cNvSpPr>
              <a:spLocks/>
            </p:cNvSpPr>
            <p:nvPr/>
          </p:nvSpPr>
          <p:spPr bwMode="gray">
            <a:xfrm rot="-5400000">
              <a:off x="2229377" y="2801721"/>
              <a:ext cx="6053670" cy="1254558"/>
            </a:xfrm>
            <a:custGeom>
              <a:avLst/>
              <a:gdLst>
                <a:gd name="T0" fmla="*/ 0 w 10000"/>
                <a:gd name="T1" fmla="*/ 0 h 8000"/>
                <a:gd name="T2" fmla="*/ 0 w 10000"/>
                <a:gd name="T3" fmla="*/ 2147483647 h 8000"/>
                <a:gd name="T4" fmla="*/ 2147483647 w 10000"/>
                <a:gd name="T5" fmla="*/ 2147483647 h 8000"/>
                <a:gd name="T6" fmla="*/ 2147483647 w 10000"/>
                <a:gd name="T7" fmla="*/ 2147483647 h 8000"/>
                <a:gd name="T8" fmla="*/ 2147483647 w 10000"/>
                <a:gd name="T9" fmla="*/ 2147483647 h 8000"/>
                <a:gd name="T10" fmla="*/ 2147483647 w 10000"/>
                <a:gd name="T11" fmla="*/ 2147483647 h 8000"/>
                <a:gd name="T12" fmla="*/ 2147483647 w 10000"/>
                <a:gd name="T13" fmla="*/ 2147483647 h 8000"/>
                <a:gd name="T14" fmla="*/ 2147483647 w 10000"/>
                <a:gd name="T15" fmla="*/ 2147483647 h 8000"/>
                <a:gd name="T16" fmla="*/ 2147483647 w 10000"/>
                <a:gd name="T17" fmla="*/ 2147483647 h 8000"/>
                <a:gd name="T18" fmla="*/ 2147483647 w 10000"/>
                <a:gd name="T19" fmla="*/ 2147483647 h 8000"/>
                <a:gd name="T20" fmla="*/ 2147483647 w 10000"/>
                <a:gd name="T21" fmla="*/ 2147483647 h 8000"/>
                <a:gd name="T22" fmla="*/ 2147483647 w 10000"/>
                <a:gd name="T23" fmla="*/ 2147483647 h 8000"/>
                <a:gd name="T24" fmla="*/ 2147483647 w 10000"/>
                <a:gd name="T25" fmla="*/ 2147483647 h 8000"/>
                <a:gd name="T26" fmla="*/ 2147483647 w 10000"/>
                <a:gd name="T27" fmla="*/ 2147483647 h 8000"/>
                <a:gd name="T28" fmla="*/ 2147483647 w 10000"/>
                <a:gd name="T29" fmla="*/ 2147483647 h 8000"/>
                <a:gd name="T30" fmla="*/ 2147483647 w 10000"/>
                <a:gd name="T31" fmla="*/ 2147483647 h 8000"/>
                <a:gd name="T32" fmla="*/ 2147483647 w 10000"/>
                <a:gd name="T33" fmla="*/ 2147483647 h 8000"/>
                <a:gd name="T34" fmla="*/ 2147483647 w 10000"/>
                <a:gd name="T35" fmla="*/ 2147483647 h 8000"/>
                <a:gd name="T36" fmla="*/ 2147483647 w 10000"/>
                <a:gd name="T37" fmla="*/ 2147483647 h 8000"/>
                <a:gd name="T38" fmla="*/ 2147483647 w 10000"/>
                <a:gd name="T39" fmla="*/ 2147483647 h 8000"/>
                <a:gd name="T40" fmla="*/ 2147483647 w 10000"/>
                <a:gd name="T41" fmla="*/ 2147483647 h 8000"/>
                <a:gd name="T42" fmla="*/ 2147483647 w 10000"/>
                <a:gd name="T43" fmla="*/ 2147483647 h 8000"/>
                <a:gd name="T44" fmla="*/ 2147483647 w 10000"/>
                <a:gd name="T45" fmla="*/ 2147483647 h 8000"/>
                <a:gd name="T46" fmla="*/ 2147483647 w 10000"/>
                <a:gd name="T47" fmla="*/ 2147483647 h 8000"/>
                <a:gd name="T48" fmla="*/ 2147483647 w 10000"/>
                <a:gd name="T49" fmla="*/ 2147483647 h 8000"/>
                <a:gd name="T50" fmla="*/ 2147483647 w 10000"/>
                <a:gd name="T51" fmla="*/ 2147483647 h 8000"/>
                <a:gd name="T52" fmla="*/ 2147483647 w 10000"/>
                <a:gd name="T53" fmla="*/ 2147483647 h 8000"/>
                <a:gd name="T54" fmla="*/ 2147483647 w 10000"/>
                <a:gd name="T55" fmla="*/ 2147483647 h 8000"/>
                <a:gd name="T56" fmla="*/ 2147483647 w 10000"/>
                <a:gd name="T57" fmla="*/ 2147483647 h 8000"/>
                <a:gd name="T58" fmla="*/ 2147483647 w 10000"/>
                <a:gd name="T59" fmla="*/ 2147483647 h 8000"/>
                <a:gd name="T60" fmla="*/ 2147483647 w 10000"/>
                <a:gd name="T61" fmla="*/ 2147483647 h 8000"/>
                <a:gd name="T62" fmla="*/ 2147483647 w 10000"/>
                <a:gd name="T63" fmla="*/ 2147483647 h 8000"/>
                <a:gd name="T64" fmla="*/ 2147483647 w 10000"/>
                <a:gd name="T65" fmla="*/ 2147483647 h 8000"/>
                <a:gd name="T66" fmla="*/ 2147483647 w 10000"/>
                <a:gd name="T67" fmla="*/ 2147483647 h 8000"/>
                <a:gd name="T68" fmla="*/ 2147483647 w 10000"/>
                <a:gd name="T69" fmla="*/ 2147483647 h 8000"/>
                <a:gd name="T70" fmla="*/ 2147483647 w 10000"/>
                <a:gd name="T71" fmla="*/ 2147483647 h 8000"/>
                <a:gd name="T72" fmla="*/ 2147483647 w 10000"/>
                <a:gd name="T73" fmla="*/ 2147483647 h 8000"/>
                <a:gd name="T74" fmla="*/ 2147483647 w 10000"/>
                <a:gd name="T75" fmla="*/ 2147483647 h 8000"/>
                <a:gd name="T76" fmla="*/ 2147483647 w 10000"/>
                <a:gd name="T77" fmla="*/ 2147483647 h 8000"/>
                <a:gd name="T78" fmla="*/ 2147483647 w 10000"/>
                <a:gd name="T79" fmla="*/ 2147483647 h 8000"/>
                <a:gd name="T80" fmla="*/ 2147483647 w 10000"/>
                <a:gd name="T81" fmla="*/ 2147483647 h 8000"/>
                <a:gd name="T82" fmla="*/ 2147483647 w 10000"/>
                <a:gd name="T83" fmla="*/ 2147483647 h 8000"/>
                <a:gd name="T84" fmla="*/ 2147483647 w 10000"/>
                <a:gd name="T85" fmla="*/ 2147483647 h 8000"/>
                <a:gd name="T86" fmla="*/ 2147483647 w 10000"/>
                <a:gd name="T87" fmla="*/ 2147483647 h 8000"/>
                <a:gd name="T88" fmla="*/ 2147483647 w 10000"/>
                <a:gd name="T89" fmla="*/ 2147483647 h 8000"/>
                <a:gd name="T90" fmla="*/ 2147483647 w 10000"/>
                <a:gd name="T91" fmla="*/ 2147483647 h 8000"/>
                <a:gd name="T92" fmla="*/ 2147483647 w 10000"/>
                <a:gd name="T93" fmla="*/ 2147483647 h 8000"/>
                <a:gd name="T94" fmla="*/ 2147483647 w 10000"/>
                <a:gd name="T95" fmla="*/ 2147483647 h 8000"/>
                <a:gd name="T96" fmla="*/ 2147483647 w 10000"/>
                <a:gd name="T97" fmla="*/ 2147483647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6" name="Rectangle 15"/>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4974" y="1295400"/>
            <a:ext cx="2793159" cy="1600200"/>
          </a:xfrm>
        </p:spPr>
        <p:txBody>
          <a:bodyPr anchor="b"/>
          <a:lstStyle>
            <a:lvl1pPr algn="l">
              <a:defRPr sz="2400" b="0"/>
            </a:lvl1pPr>
          </a:lstStyle>
          <a:p>
            <a:r>
              <a:rPr lang="en-US"/>
              <a:t>Click to edit Master title style</a:t>
            </a:r>
            <a:endParaRPr lang="en-US" dirty="0"/>
          </a:p>
        </p:txBody>
      </p:sp>
      <p:sp>
        <p:nvSpPr>
          <p:cNvPr id="3" name="Content Placeholder 2"/>
          <p:cNvSpPr>
            <a:spLocks noGrp="1"/>
          </p:cNvSpPr>
          <p:nvPr>
            <p:ph idx="1"/>
          </p:nvPr>
        </p:nvSpPr>
        <p:spPr>
          <a:xfrm>
            <a:off x="5781166" y="1447800"/>
            <a:ext cx="5190065" cy="4572000"/>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bwMode="gray">
          <a:xfrm>
            <a:off x="1154974" y="2895630"/>
            <a:ext cx="2793159" cy="3129279"/>
          </a:xfrm>
        </p:spPr>
        <p:txBody>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7" name="Date Placeholder 4"/>
          <p:cNvSpPr>
            <a:spLocks noGrp="1"/>
          </p:cNvSpPr>
          <p:nvPr>
            <p:ph type="dt" sz="half" idx="10"/>
          </p:nvPr>
        </p:nvSpPr>
        <p:spPr/>
        <p:txBody>
          <a:bodyPr/>
          <a:lstStyle>
            <a:lvl1pPr>
              <a:defRPr/>
            </a:lvl1pPr>
          </a:lstStyle>
          <a:p>
            <a:pPr>
              <a:defRPr/>
            </a:pPr>
            <a:fld id="{8A320AB4-46F6-45D9-93DE-5FC1803B3185}" type="datetime1">
              <a:rPr lang="en-IN" smtClean="0"/>
              <a:t>12-06-2025</a:t>
            </a:fld>
            <a:endParaRPr lang="en-IN"/>
          </a:p>
        </p:txBody>
      </p:sp>
      <p:sp>
        <p:nvSpPr>
          <p:cNvPr id="18" name="Footer Placeholder 5"/>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9" name="Slide Number Placeholder 6"/>
          <p:cNvSpPr>
            <a:spLocks noGrp="1"/>
          </p:cNvSpPr>
          <p:nvPr>
            <p:ph type="sldNum" sz="quarter" idx="12"/>
          </p:nvPr>
        </p:nvSpPr>
        <p:spPr/>
        <p:txBody>
          <a:bodyPr/>
          <a:lstStyle>
            <a:lvl1pPr>
              <a:defRPr/>
            </a:lvl1pPr>
          </a:lstStyle>
          <a:p>
            <a:fld id="{777D0402-EA04-4886-9E51-13F540FCAD32}" type="slidenum">
              <a:rPr lang="en-IN" altLang="en-US"/>
              <a:pPr/>
              <a:t>‹#›</a:t>
            </a:fld>
            <a:endParaRPr lang="en-IN" altLang="en-US"/>
          </a:p>
        </p:txBody>
      </p:sp>
    </p:spTree>
    <p:extLst>
      <p:ext uri="{BB962C8B-B14F-4D97-AF65-F5344CB8AC3E}">
        <p14:creationId xmlns:p14="http://schemas.microsoft.com/office/powerpoint/2010/main" val="366742755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grpSp>
        <p:nvGrpSpPr>
          <p:cNvPr id="5" name="Group 23"/>
          <p:cNvGrpSpPr>
            <a:grpSpLocks/>
          </p:cNvGrpSpPr>
          <p:nvPr/>
        </p:nvGrpSpPr>
        <p:grpSpPr bwMode="auto">
          <a:xfrm>
            <a:off x="0" y="-1588"/>
            <a:ext cx="12192000" cy="6865938"/>
            <a:chOff x="0" y="-2373"/>
            <a:chExt cx="12192000" cy="6867027"/>
          </a:xfrm>
        </p:grpSpPr>
        <p:sp>
          <p:nvSpPr>
            <p:cNvPr id="6" name="Rectangle 5"/>
            <p:cNvSpPr/>
            <p:nvPr/>
          </p:nvSpPr>
          <p:spPr>
            <a:xfrm>
              <a:off x="0" y="0"/>
              <a:ext cx="12192000" cy="6858000"/>
            </a:xfrm>
            <a:prstGeom prst="rect">
              <a:avLst/>
            </a:prstGeom>
            <a:blipFill>
              <a:blip r:embed="rId2">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7" name="Oval 6"/>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8" name="Oval 7"/>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9" name="Oval 8"/>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Oval 9"/>
            <p:cNvSpPr/>
            <p:nvPr/>
          </p:nvSpPr>
          <p:spPr>
            <a:xfrm>
              <a:off x="7999412" y="-2373"/>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Oval 10"/>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2" name="Rectangle 11"/>
            <p:cNvSpPr/>
            <p:nvPr/>
          </p:nvSpPr>
          <p:spPr>
            <a:xfrm>
              <a:off x="6172200" y="402504"/>
              <a:ext cx="5595938" cy="6054098"/>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a:spLocks/>
            </p:cNvSpPr>
            <p:nvPr/>
          </p:nvSpPr>
          <p:spPr bwMode="gray">
            <a:xfrm rot="-5400000">
              <a:off x="3295432" y="2801721"/>
              <a:ext cx="6053670" cy="1254558"/>
            </a:xfrm>
            <a:custGeom>
              <a:avLst/>
              <a:gdLst>
                <a:gd name="T0" fmla="*/ 0 w 10000"/>
                <a:gd name="T1" fmla="*/ 0 h 8000"/>
                <a:gd name="T2" fmla="*/ 0 w 10000"/>
                <a:gd name="T3" fmla="*/ 2147483647 h 8000"/>
                <a:gd name="T4" fmla="*/ 2147483647 w 10000"/>
                <a:gd name="T5" fmla="*/ 2147483647 h 8000"/>
                <a:gd name="T6" fmla="*/ 2147483647 w 10000"/>
                <a:gd name="T7" fmla="*/ 2147483647 h 8000"/>
                <a:gd name="T8" fmla="*/ 2147483647 w 10000"/>
                <a:gd name="T9" fmla="*/ 2147483647 h 8000"/>
                <a:gd name="T10" fmla="*/ 2147483647 w 10000"/>
                <a:gd name="T11" fmla="*/ 2147483647 h 8000"/>
                <a:gd name="T12" fmla="*/ 2147483647 w 10000"/>
                <a:gd name="T13" fmla="*/ 2147483647 h 8000"/>
                <a:gd name="T14" fmla="*/ 2147483647 w 10000"/>
                <a:gd name="T15" fmla="*/ 2147483647 h 8000"/>
                <a:gd name="T16" fmla="*/ 2147483647 w 10000"/>
                <a:gd name="T17" fmla="*/ 2147483647 h 8000"/>
                <a:gd name="T18" fmla="*/ 2147483647 w 10000"/>
                <a:gd name="T19" fmla="*/ 2147483647 h 8000"/>
                <a:gd name="T20" fmla="*/ 2147483647 w 10000"/>
                <a:gd name="T21" fmla="*/ 2147483647 h 8000"/>
                <a:gd name="T22" fmla="*/ 2147483647 w 10000"/>
                <a:gd name="T23" fmla="*/ 2147483647 h 8000"/>
                <a:gd name="T24" fmla="*/ 2147483647 w 10000"/>
                <a:gd name="T25" fmla="*/ 2147483647 h 8000"/>
                <a:gd name="T26" fmla="*/ 2147483647 w 10000"/>
                <a:gd name="T27" fmla="*/ 2147483647 h 8000"/>
                <a:gd name="T28" fmla="*/ 2147483647 w 10000"/>
                <a:gd name="T29" fmla="*/ 2147483647 h 8000"/>
                <a:gd name="T30" fmla="*/ 2147483647 w 10000"/>
                <a:gd name="T31" fmla="*/ 2147483647 h 8000"/>
                <a:gd name="T32" fmla="*/ 2147483647 w 10000"/>
                <a:gd name="T33" fmla="*/ 2147483647 h 8000"/>
                <a:gd name="T34" fmla="*/ 2147483647 w 10000"/>
                <a:gd name="T35" fmla="*/ 2147483647 h 8000"/>
                <a:gd name="T36" fmla="*/ 2147483647 w 10000"/>
                <a:gd name="T37" fmla="*/ 2147483647 h 8000"/>
                <a:gd name="T38" fmla="*/ 2147483647 w 10000"/>
                <a:gd name="T39" fmla="*/ 2147483647 h 8000"/>
                <a:gd name="T40" fmla="*/ 2147483647 w 10000"/>
                <a:gd name="T41" fmla="*/ 2147483647 h 8000"/>
                <a:gd name="T42" fmla="*/ 2147483647 w 10000"/>
                <a:gd name="T43" fmla="*/ 2147483647 h 8000"/>
                <a:gd name="T44" fmla="*/ 2147483647 w 10000"/>
                <a:gd name="T45" fmla="*/ 2147483647 h 8000"/>
                <a:gd name="T46" fmla="*/ 2147483647 w 10000"/>
                <a:gd name="T47" fmla="*/ 2147483647 h 8000"/>
                <a:gd name="T48" fmla="*/ 2147483647 w 10000"/>
                <a:gd name="T49" fmla="*/ 2147483647 h 8000"/>
                <a:gd name="T50" fmla="*/ 2147483647 w 10000"/>
                <a:gd name="T51" fmla="*/ 2147483647 h 8000"/>
                <a:gd name="T52" fmla="*/ 2147483647 w 10000"/>
                <a:gd name="T53" fmla="*/ 2147483647 h 8000"/>
                <a:gd name="T54" fmla="*/ 2147483647 w 10000"/>
                <a:gd name="T55" fmla="*/ 2147483647 h 8000"/>
                <a:gd name="T56" fmla="*/ 2147483647 w 10000"/>
                <a:gd name="T57" fmla="*/ 2147483647 h 8000"/>
                <a:gd name="T58" fmla="*/ 2147483647 w 10000"/>
                <a:gd name="T59" fmla="*/ 2147483647 h 8000"/>
                <a:gd name="T60" fmla="*/ 2147483647 w 10000"/>
                <a:gd name="T61" fmla="*/ 2147483647 h 8000"/>
                <a:gd name="T62" fmla="*/ 2147483647 w 10000"/>
                <a:gd name="T63" fmla="*/ 2147483647 h 8000"/>
                <a:gd name="T64" fmla="*/ 2147483647 w 10000"/>
                <a:gd name="T65" fmla="*/ 2147483647 h 8000"/>
                <a:gd name="T66" fmla="*/ 2147483647 w 10000"/>
                <a:gd name="T67" fmla="*/ 2147483647 h 8000"/>
                <a:gd name="T68" fmla="*/ 2147483647 w 10000"/>
                <a:gd name="T69" fmla="*/ 2147483647 h 8000"/>
                <a:gd name="T70" fmla="*/ 2147483647 w 10000"/>
                <a:gd name="T71" fmla="*/ 2147483647 h 8000"/>
                <a:gd name="T72" fmla="*/ 2147483647 w 10000"/>
                <a:gd name="T73" fmla="*/ 2147483647 h 8000"/>
                <a:gd name="T74" fmla="*/ 2147483647 w 10000"/>
                <a:gd name="T75" fmla="*/ 2147483647 h 8000"/>
                <a:gd name="T76" fmla="*/ 2147483647 w 10000"/>
                <a:gd name="T77" fmla="*/ 2147483647 h 8000"/>
                <a:gd name="T78" fmla="*/ 2147483647 w 10000"/>
                <a:gd name="T79" fmla="*/ 2147483647 h 8000"/>
                <a:gd name="T80" fmla="*/ 2147483647 w 10000"/>
                <a:gd name="T81" fmla="*/ 2147483647 h 8000"/>
                <a:gd name="T82" fmla="*/ 2147483647 w 10000"/>
                <a:gd name="T83" fmla="*/ 2147483647 h 8000"/>
                <a:gd name="T84" fmla="*/ 2147483647 w 10000"/>
                <a:gd name="T85" fmla="*/ 2147483647 h 8000"/>
                <a:gd name="T86" fmla="*/ 2147483647 w 10000"/>
                <a:gd name="T87" fmla="*/ 2147483647 h 8000"/>
                <a:gd name="T88" fmla="*/ 2147483647 w 10000"/>
                <a:gd name="T89" fmla="*/ 2147483647 h 8000"/>
                <a:gd name="T90" fmla="*/ 2147483647 w 10000"/>
                <a:gd name="T91" fmla="*/ 2147483647 h 8000"/>
                <a:gd name="T92" fmla="*/ 2147483647 w 10000"/>
                <a:gd name="T93" fmla="*/ 2147483647 h 8000"/>
                <a:gd name="T94" fmla="*/ 2147483647 w 10000"/>
                <a:gd name="T95" fmla="*/ 2147483647 h 8000"/>
                <a:gd name="T96" fmla="*/ 2147483647 w 10000"/>
                <a:gd name="T97" fmla="*/ 2147483647 h 8000"/>
                <a:gd name="T98" fmla="*/ 0 w 10000"/>
                <a:gd name="T99" fmla="*/ 0 h 8000"/>
                <a:gd name="T100" fmla="*/ 0 w 10000"/>
                <a:gd name="T101" fmla="*/ 0 h 8000"/>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10000" h="8000">
                  <a:moveTo>
                    <a:pt x="0" y="0"/>
                  </a:moveTo>
                  <a:lnTo>
                    <a:pt x="0" y="7970"/>
                  </a:lnTo>
                  <a:lnTo>
                    <a:pt x="10000" y="8000"/>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4" name="Freeform 5"/>
            <p:cNvSpPr>
              <a:spLocks/>
            </p:cNvSpPr>
            <p:nvPr/>
          </p:nvSpPr>
          <p:spPr bwMode="gray">
            <a:xfrm rot="-5677511">
              <a:off x="4203594" y="1826078"/>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5"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6" name="Rectangle 15"/>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1153907" y="1693332"/>
            <a:ext cx="3860260" cy="1735668"/>
          </a:xfrm>
        </p:spPr>
        <p:txBody>
          <a:bodyPr anchor="b">
            <a:normAutofit/>
          </a:bodyPr>
          <a:lstStyle>
            <a:lvl1pPr algn="l">
              <a:defRPr sz="36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654789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noProof="0"/>
              <a:t>Click icon to add picture</a:t>
            </a:r>
            <a:endParaRPr lang="en-US" noProof="0" dirty="0"/>
          </a:p>
        </p:txBody>
      </p:sp>
      <p:sp>
        <p:nvSpPr>
          <p:cNvPr id="4" name="Text Placeholder 3"/>
          <p:cNvSpPr>
            <a:spLocks noGrp="1"/>
          </p:cNvSpPr>
          <p:nvPr>
            <p:ph type="body" sz="half" idx="2"/>
          </p:nvPr>
        </p:nvSpPr>
        <p:spPr bwMode="gray">
          <a:xfrm>
            <a:off x="1154955" y="3657600"/>
            <a:ext cx="3859212" cy="1371600"/>
          </a:xfrm>
        </p:spPr>
        <p:txBody>
          <a:bodyPr>
            <a:normAutofit/>
          </a:bodyPr>
          <a:lstStyle>
            <a:lvl1pPr marL="0" indent="0">
              <a:buNone/>
              <a:defRPr sz="1400">
                <a:solidFill>
                  <a:schemeClr val="accent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7" name="Date Placeholder 4"/>
          <p:cNvSpPr>
            <a:spLocks noGrp="1"/>
          </p:cNvSpPr>
          <p:nvPr>
            <p:ph type="dt" sz="half" idx="10"/>
          </p:nvPr>
        </p:nvSpPr>
        <p:spPr/>
        <p:txBody>
          <a:bodyPr/>
          <a:lstStyle>
            <a:lvl1pPr>
              <a:defRPr/>
            </a:lvl1pPr>
          </a:lstStyle>
          <a:p>
            <a:pPr>
              <a:defRPr/>
            </a:pPr>
            <a:fld id="{BBD52CAC-F4A0-4C63-AB17-720B30C58CE3}" type="datetime1">
              <a:rPr lang="en-IN" smtClean="0"/>
              <a:t>12-06-2025</a:t>
            </a:fld>
            <a:endParaRPr lang="en-IN"/>
          </a:p>
        </p:txBody>
      </p:sp>
      <p:sp>
        <p:nvSpPr>
          <p:cNvPr id="18" name="Footer Placeholder 5"/>
          <p:cNvSpPr>
            <a:spLocks noGrp="1"/>
          </p:cNvSpPr>
          <p:nvPr>
            <p:ph type="ftr" sz="quarter" idx="11"/>
          </p:nvPr>
        </p:nvSpPr>
        <p:spPr/>
        <p:txBody>
          <a:bodyPr/>
          <a:lstStyle>
            <a:lvl1pPr>
              <a:defRPr/>
            </a:lvl1pPr>
          </a:lstStyle>
          <a:p>
            <a:pPr>
              <a:defRPr/>
            </a:pPr>
            <a:r>
              <a:rPr lang="en-US"/>
              <a:t>GST &amp;  Indirect Taxes Committee, ICAI</a:t>
            </a:r>
            <a:endParaRPr lang="en-IN"/>
          </a:p>
        </p:txBody>
      </p:sp>
      <p:sp>
        <p:nvSpPr>
          <p:cNvPr id="19" name="Slide Number Placeholder 6"/>
          <p:cNvSpPr>
            <a:spLocks noGrp="1"/>
          </p:cNvSpPr>
          <p:nvPr>
            <p:ph type="sldNum" sz="quarter" idx="12"/>
          </p:nvPr>
        </p:nvSpPr>
        <p:spPr/>
        <p:txBody>
          <a:bodyPr/>
          <a:lstStyle>
            <a:lvl1pPr>
              <a:defRPr/>
            </a:lvl1pPr>
          </a:lstStyle>
          <a:p>
            <a:fld id="{7FA5A3D0-E251-454C-9ACE-E788CF250EC8}" type="slidenum">
              <a:rPr lang="en-IN" altLang="en-US"/>
              <a:pPr/>
              <a:t>‹#›</a:t>
            </a:fld>
            <a:endParaRPr lang="en-IN" altLang="en-US"/>
          </a:p>
        </p:txBody>
      </p:sp>
    </p:spTree>
    <p:extLst>
      <p:ext uri="{BB962C8B-B14F-4D97-AF65-F5344CB8AC3E}">
        <p14:creationId xmlns:p14="http://schemas.microsoft.com/office/powerpoint/2010/main" val="3935574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1026" name="Group 8"/>
          <p:cNvGrpSpPr>
            <a:grpSpLocks/>
          </p:cNvGrpSpPr>
          <p:nvPr/>
        </p:nvGrpSpPr>
        <p:grpSpPr bwMode="auto">
          <a:xfrm>
            <a:off x="0" y="-333375"/>
            <a:ext cx="12192000" cy="4414838"/>
            <a:chOff x="0" y="-298689"/>
            <a:chExt cx="12192000" cy="7163343"/>
          </a:xfrm>
        </p:grpSpPr>
        <p:sp>
          <p:nvSpPr>
            <p:cNvPr id="26" name="Rectangle 25"/>
            <p:cNvSpPr/>
            <p:nvPr/>
          </p:nvSpPr>
          <p:spPr>
            <a:xfrm>
              <a:off x="0" y="-298689"/>
              <a:ext cx="12168000" cy="6048957"/>
            </a:xfrm>
            <a:prstGeom prst="rect">
              <a:avLst/>
            </a:prstGeom>
            <a:blipFill>
              <a:blip r:embed="rId19">
                <a:duotone>
                  <a:schemeClr val="dk2">
                    <a:shade val="62000"/>
                    <a:hueMod val="108000"/>
                    <a:satMod val="164000"/>
                    <a:lumMod val="69000"/>
                  </a:schemeClr>
                  <a:schemeClr val="dk2">
                    <a:tint val="96000"/>
                    <a:hueMod val="90000"/>
                    <a:satMod val="130000"/>
                    <a:lumMod val="134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3220" y="2667000"/>
              <a:ext cx="4191000" cy="4191000"/>
            </a:xfrm>
            <a:prstGeom prst="ellipse">
              <a:avLst/>
            </a:prstGeom>
            <a:gradFill flip="none" rotWithShape="1">
              <a:gsLst>
                <a:gs pos="0">
                  <a:schemeClr val="bg2">
                    <a:lumMod val="40000"/>
                    <a:lumOff val="60000"/>
                    <a:alpha val="11000"/>
                  </a:schemeClr>
                </a:gs>
                <a:gs pos="75000">
                  <a:schemeClr val="bg2">
                    <a:lumMod val="40000"/>
                    <a:lumOff val="60000"/>
                    <a:alpha val="0"/>
                  </a:schemeClr>
                </a:gs>
                <a:gs pos="36000">
                  <a:schemeClr val="bg2">
                    <a:lumMod val="40000"/>
                    <a:lumOff val="60000"/>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1750" y="2895600"/>
              <a:ext cx="2362200" cy="2362200"/>
            </a:xfrm>
            <a:prstGeom prst="ellipse">
              <a:avLst/>
            </a:prstGeom>
            <a:gradFill flip="none" rotWithShape="1">
              <a:gsLst>
                <a:gs pos="0">
                  <a:schemeClr val="bg2">
                    <a:lumMod val="40000"/>
                    <a:lumOff val="60000"/>
                    <a:alpha val="8000"/>
                  </a:schemeClr>
                </a:gs>
                <a:gs pos="72000">
                  <a:schemeClr val="bg2">
                    <a:lumMod val="40000"/>
                    <a:lumOff val="60000"/>
                    <a:alpha val="0"/>
                  </a:schemeClr>
                </a:gs>
                <a:gs pos="36000">
                  <a:schemeClr val="bg2">
                    <a:lumMod val="40000"/>
                    <a:lumOff val="60000"/>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1676400"/>
              <a:ext cx="2819400" cy="2819400"/>
            </a:xfrm>
            <a:prstGeom prst="ellipse">
              <a:avLst/>
            </a:prstGeom>
            <a:gradFill flip="none" rotWithShape="1">
              <a:gsLst>
                <a:gs pos="0">
                  <a:schemeClr val="bg2">
                    <a:lumMod val="40000"/>
                    <a:lumOff val="60000"/>
                    <a:alpha val="7000"/>
                  </a:schemeClr>
                </a:gs>
                <a:gs pos="69000">
                  <a:schemeClr val="bg2">
                    <a:lumMod val="40000"/>
                    <a:lumOff val="60000"/>
                    <a:alpha val="0"/>
                  </a:schemeClr>
                </a:gs>
                <a:gs pos="36000">
                  <a:schemeClr val="bg2">
                    <a:lumMod val="40000"/>
                    <a:lumOff val="6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userDrawn="1"/>
          </p:nvSpPr>
          <p:spPr>
            <a:xfrm>
              <a:off x="7994651" y="196085"/>
              <a:ext cx="1600200" cy="1600200"/>
            </a:xfrm>
            <a:prstGeom prst="ellipse">
              <a:avLst/>
            </a:prstGeom>
            <a:gradFill flip="none" rotWithShape="1">
              <a:gsLst>
                <a:gs pos="0">
                  <a:schemeClr val="bg2">
                    <a:lumMod val="40000"/>
                    <a:lumOff val="60000"/>
                    <a:alpha val="14000"/>
                  </a:schemeClr>
                </a:gs>
                <a:gs pos="73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74054"/>
              <a:ext cx="990600" cy="990600"/>
            </a:xfrm>
            <a:prstGeom prst="ellipse">
              <a:avLst/>
            </a:prstGeom>
            <a:gradFill flip="none" rotWithShape="1">
              <a:gsLst>
                <a:gs pos="0">
                  <a:schemeClr val="bg2">
                    <a:lumMod val="40000"/>
                    <a:lumOff val="60000"/>
                    <a:alpha val="14000"/>
                  </a:schemeClr>
                </a:gs>
                <a:gs pos="66000">
                  <a:schemeClr val="bg2">
                    <a:lumMod val="40000"/>
                    <a:lumOff val="60000"/>
                    <a:alpha val="0"/>
                  </a:schemeClr>
                </a:gs>
                <a:gs pos="36000">
                  <a:schemeClr val="bg2">
                    <a:lumMod val="40000"/>
                    <a:lumOff val="60000"/>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51" name="Freeform 5"/>
            <p:cNvSpPr>
              <a:spLocks/>
            </p:cNvSpPr>
            <p:nvPr/>
          </p:nvSpPr>
          <p:spPr bwMode="gray">
            <a:xfrm rot="-589932">
              <a:off x="8490951" y="1797517"/>
              <a:ext cx="3299407" cy="440924"/>
            </a:xfrm>
            <a:custGeom>
              <a:avLst/>
              <a:gdLst>
                <a:gd name="T0" fmla="*/ 2147483647 w 10000"/>
                <a:gd name="T1" fmla="*/ 2147483647 h 5291"/>
                <a:gd name="T2" fmla="*/ 2147483647 w 10000"/>
                <a:gd name="T3" fmla="*/ 2147483647 h 5291"/>
                <a:gd name="T4" fmla="*/ 2147483647 w 10000"/>
                <a:gd name="T5" fmla="*/ 0 h 5291"/>
                <a:gd name="T6" fmla="*/ 2147483647 w 10000"/>
                <a:gd name="T7" fmla="*/ 0 h 5291"/>
                <a:gd name="T8" fmla="*/ 2147483647 w 10000"/>
                <a:gd name="T9" fmla="*/ 2147483647 h 5291"/>
                <a:gd name="T10" fmla="*/ 2147483647 w 10000"/>
                <a:gd name="T11" fmla="*/ 2147483647 h 5291"/>
                <a:gd name="T12" fmla="*/ 2147483647 w 10000"/>
                <a:gd name="T13" fmla="*/ 2147483647 h 5291"/>
                <a:gd name="T14" fmla="*/ 2147483647 w 10000"/>
                <a:gd name="T15" fmla="*/ 2147483647 h 5291"/>
                <a:gd name="T16" fmla="*/ 2147483647 w 10000"/>
                <a:gd name="T17" fmla="*/ 2147483647 h 5291"/>
                <a:gd name="T18" fmla="*/ 2147483647 w 10000"/>
                <a:gd name="T19" fmla="*/ 2147483647 h 5291"/>
                <a:gd name="T20" fmla="*/ 2147483647 w 10000"/>
                <a:gd name="T21" fmla="*/ 2147483647 h 5291"/>
                <a:gd name="T22" fmla="*/ 2147483647 w 10000"/>
                <a:gd name="T23" fmla="*/ 2147483647 h 5291"/>
                <a:gd name="T24" fmla="*/ 2147483647 w 10000"/>
                <a:gd name="T25" fmla="*/ 2147483647 h 5291"/>
                <a:gd name="T26" fmla="*/ 2147483647 w 10000"/>
                <a:gd name="T27" fmla="*/ 2147483647 h 5291"/>
                <a:gd name="T28" fmla="*/ 2147483647 w 10000"/>
                <a:gd name="T29" fmla="*/ 2147483647 h 5291"/>
                <a:gd name="T30" fmla="*/ 2147483647 w 10000"/>
                <a:gd name="T31" fmla="*/ 2147483647 h 5291"/>
                <a:gd name="T32" fmla="*/ 2147483647 w 10000"/>
                <a:gd name="T33" fmla="*/ 2147483647 h 5291"/>
                <a:gd name="T34" fmla="*/ 2147483647 w 10000"/>
                <a:gd name="T35" fmla="*/ 2147483647 h 5291"/>
                <a:gd name="T36" fmla="*/ 2147483647 w 10000"/>
                <a:gd name="T37" fmla="*/ 2147483647 h 5291"/>
                <a:gd name="T38" fmla="*/ 2147483647 w 10000"/>
                <a:gd name="T39" fmla="*/ 2147483647 h 5291"/>
                <a:gd name="T40" fmla="*/ 2147483647 w 10000"/>
                <a:gd name="T41" fmla="*/ 2147483647 h 5291"/>
                <a:gd name="T42" fmla="*/ 2147483647 w 10000"/>
                <a:gd name="T43" fmla="*/ 2147483647 h 5291"/>
                <a:gd name="T44" fmla="*/ 2147483647 w 10000"/>
                <a:gd name="T45" fmla="*/ 2147483647 h 5291"/>
                <a:gd name="T46" fmla="*/ 2147483647 w 10000"/>
                <a:gd name="T47" fmla="*/ 2147483647 h 5291"/>
                <a:gd name="T48" fmla="*/ 2147483647 w 10000"/>
                <a:gd name="T49" fmla="*/ 2147483647 h 5291"/>
                <a:gd name="T50" fmla="*/ 2147483647 w 10000"/>
                <a:gd name="T51" fmla="*/ 2147483647 h 5291"/>
                <a:gd name="T52" fmla="*/ 2147483647 w 10000"/>
                <a:gd name="T53" fmla="*/ 2147483647 h 5291"/>
                <a:gd name="T54" fmla="*/ 2147483647 w 10000"/>
                <a:gd name="T55" fmla="*/ 2147483647 h 5291"/>
                <a:gd name="T56" fmla="*/ 2147483647 w 10000"/>
                <a:gd name="T57" fmla="*/ 2147483647 h 5291"/>
                <a:gd name="T58" fmla="*/ 2147483647 w 10000"/>
                <a:gd name="T59" fmla="*/ 2147483647 h 5291"/>
                <a:gd name="T60" fmla="*/ 2147483647 w 10000"/>
                <a:gd name="T61" fmla="*/ 2147483647 h 5291"/>
                <a:gd name="T62" fmla="*/ 2147483647 w 10000"/>
                <a:gd name="T63" fmla="*/ 2147483647 h 5291"/>
                <a:gd name="T64" fmla="*/ 2147483647 w 10000"/>
                <a:gd name="T65" fmla="*/ 2147483647 h 5291"/>
                <a:gd name="T66" fmla="*/ 2147483647 w 10000"/>
                <a:gd name="T67" fmla="*/ 2147483647 h 5291"/>
                <a:gd name="T68" fmla="*/ 0 w 10000"/>
                <a:gd name="T69" fmla="*/ 2147483647 h 5291"/>
                <a:gd name="T70" fmla="*/ 2147483647 w 10000"/>
                <a:gd name="T71" fmla="*/ 2147483647 h 5291"/>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Lst>
              <a:ahLst/>
              <a:cxnLst>
                <a:cxn ang="T72">
                  <a:pos x="T0" y="T1"/>
                </a:cxn>
                <a:cxn ang="T73">
                  <a:pos x="T2" y="T3"/>
                </a:cxn>
                <a:cxn ang="T74">
                  <a:pos x="T4" y="T5"/>
                </a:cxn>
                <a:cxn ang="T75">
                  <a:pos x="T6" y="T7"/>
                </a:cxn>
                <a:cxn ang="T76">
                  <a:pos x="T8" y="T9"/>
                </a:cxn>
                <a:cxn ang="T77">
                  <a:pos x="T10" y="T11"/>
                </a:cxn>
                <a:cxn ang="T78">
                  <a:pos x="T12" y="T13"/>
                </a:cxn>
                <a:cxn ang="T79">
                  <a:pos x="T14" y="T15"/>
                </a:cxn>
                <a:cxn ang="T80">
                  <a:pos x="T16" y="T17"/>
                </a:cxn>
                <a:cxn ang="T81">
                  <a:pos x="T18" y="T19"/>
                </a:cxn>
                <a:cxn ang="T82">
                  <a:pos x="T20" y="T21"/>
                </a:cxn>
                <a:cxn ang="T83">
                  <a:pos x="T22" y="T23"/>
                </a:cxn>
                <a:cxn ang="T84">
                  <a:pos x="T24" y="T25"/>
                </a:cxn>
                <a:cxn ang="T85">
                  <a:pos x="T26" y="T27"/>
                </a:cxn>
                <a:cxn ang="T86">
                  <a:pos x="T28" y="T29"/>
                </a:cxn>
                <a:cxn ang="T87">
                  <a:pos x="T30" y="T31"/>
                </a:cxn>
                <a:cxn ang="T88">
                  <a:pos x="T32" y="T33"/>
                </a:cxn>
                <a:cxn ang="T89">
                  <a:pos x="T34" y="T35"/>
                </a:cxn>
                <a:cxn ang="T90">
                  <a:pos x="T36" y="T37"/>
                </a:cxn>
                <a:cxn ang="T91">
                  <a:pos x="T38" y="T39"/>
                </a:cxn>
                <a:cxn ang="T92">
                  <a:pos x="T40" y="T41"/>
                </a:cxn>
                <a:cxn ang="T93">
                  <a:pos x="T42" y="T43"/>
                </a:cxn>
                <a:cxn ang="T94">
                  <a:pos x="T44" y="T45"/>
                </a:cxn>
                <a:cxn ang="T95">
                  <a:pos x="T46" y="T47"/>
                </a:cxn>
                <a:cxn ang="T96">
                  <a:pos x="T48" y="T49"/>
                </a:cxn>
                <a:cxn ang="T97">
                  <a:pos x="T50" y="T51"/>
                </a:cxn>
                <a:cxn ang="T98">
                  <a:pos x="T52" y="T53"/>
                </a:cxn>
                <a:cxn ang="T99">
                  <a:pos x="T54" y="T55"/>
                </a:cxn>
                <a:cxn ang="T100">
                  <a:pos x="T56" y="T57"/>
                </a:cxn>
                <a:cxn ang="T101">
                  <a:pos x="T58" y="T59"/>
                </a:cxn>
                <a:cxn ang="T102">
                  <a:pos x="T60" y="T61"/>
                </a:cxn>
                <a:cxn ang="T103">
                  <a:pos x="T62" y="T63"/>
                </a:cxn>
                <a:cxn ang="T104">
                  <a:pos x="T64" y="T65"/>
                </a:cxn>
                <a:cxn ang="T105">
                  <a:pos x="T66" y="T67"/>
                </a:cxn>
                <a:cxn ang="T106">
                  <a:pos x="T68" y="T69"/>
                </a:cxn>
                <a:cxn ang="T107">
                  <a:pos x="T70" y="T71"/>
                </a:cxn>
              </a:cxnLst>
              <a:rect l="0" t="0" r="r" b="b"/>
              <a:pathLst>
                <a:path w="10000" h="5291">
                  <a:moveTo>
                    <a:pt x="85" y="2532"/>
                  </a:moveTo>
                  <a:cubicBezTo>
                    <a:pt x="1736" y="3911"/>
                    <a:pt x="7524" y="5298"/>
                    <a:pt x="9958" y="5291"/>
                  </a:cubicBezTo>
                  <a:cubicBezTo>
                    <a:pt x="9989" y="1958"/>
                    <a:pt x="9969" y="3333"/>
                    <a:pt x="10000" y="0"/>
                  </a:cubicBez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052" name="Freeform 5"/>
            <p:cNvSpPr>
              <a:spLocks/>
            </p:cNvSpPr>
            <p:nvPr/>
          </p:nvSpPr>
          <p:spPr bwMode="gray">
            <a:xfrm>
              <a:off x="459506" y="1866405"/>
              <a:ext cx="11277600" cy="4533900"/>
            </a:xfrm>
            <a:custGeom>
              <a:avLst/>
              <a:gdLst>
                <a:gd name="T0" fmla="*/ 0 w 7104"/>
                <a:gd name="T1" fmla="*/ 0 h 2856"/>
                <a:gd name="T2" fmla="*/ 0 w 7104"/>
                <a:gd name="T3" fmla="*/ 2147483647 h 2856"/>
                <a:gd name="T4" fmla="*/ 2147483647 w 7104"/>
                <a:gd name="T5" fmla="*/ 2147483647 h 2856"/>
                <a:gd name="T6" fmla="*/ 2147483647 w 7104"/>
                <a:gd name="T7" fmla="*/ 2147483647 h 2856"/>
                <a:gd name="T8" fmla="*/ 2147483647 w 7104"/>
                <a:gd name="T9" fmla="*/ 2147483647 h 2856"/>
                <a:gd name="T10" fmla="*/ 2147483647 w 7104"/>
                <a:gd name="T11" fmla="*/ 2147483647 h 2856"/>
                <a:gd name="T12" fmla="*/ 2147483647 w 7104"/>
                <a:gd name="T13" fmla="*/ 2147483647 h 2856"/>
                <a:gd name="T14" fmla="*/ 2147483647 w 7104"/>
                <a:gd name="T15" fmla="*/ 2147483647 h 2856"/>
                <a:gd name="T16" fmla="*/ 2147483647 w 7104"/>
                <a:gd name="T17" fmla="*/ 2147483647 h 2856"/>
                <a:gd name="T18" fmla="*/ 2147483647 w 7104"/>
                <a:gd name="T19" fmla="*/ 2147483647 h 2856"/>
                <a:gd name="T20" fmla="*/ 2147483647 w 7104"/>
                <a:gd name="T21" fmla="*/ 2147483647 h 2856"/>
                <a:gd name="T22" fmla="*/ 2147483647 w 7104"/>
                <a:gd name="T23" fmla="*/ 2147483647 h 2856"/>
                <a:gd name="T24" fmla="*/ 2147483647 w 7104"/>
                <a:gd name="T25" fmla="*/ 2147483647 h 2856"/>
                <a:gd name="T26" fmla="*/ 2147483647 w 7104"/>
                <a:gd name="T27" fmla="*/ 2147483647 h 2856"/>
                <a:gd name="T28" fmla="*/ 2147483647 w 7104"/>
                <a:gd name="T29" fmla="*/ 2147483647 h 2856"/>
                <a:gd name="T30" fmla="*/ 2147483647 w 7104"/>
                <a:gd name="T31" fmla="*/ 2147483647 h 2856"/>
                <a:gd name="T32" fmla="*/ 2147483647 w 7104"/>
                <a:gd name="T33" fmla="*/ 2147483647 h 2856"/>
                <a:gd name="T34" fmla="*/ 2147483647 w 7104"/>
                <a:gd name="T35" fmla="*/ 2147483647 h 2856"/>
                <a:gd name="T36" fmla="*/ 2147483647 w 7104"/>
                <a:gd name="T37" fmla="*/ 2147483647 h 2856"/>
                <a:gd name="T38" fmla="*/ 2147483647 w 7104"/>
                <a:gd name="T39" fmla="*/ 2147483647 h 2856"/>
                <a:gd name="T40" fmla="*/ 2147483647 w 7104"/>
                <a:gd name="T41" fmla="*/ 2147483647 h 2856"/>
                <a:gd name="T42" fmla="*/ 2147483647 w 7104"/>
                <a:gd name="T43" fmla="*/ 2147483647 h 2856"/>
                <a:gd name="T44" fmla="*/ 2147483647 w 7104"/>
                <a:gd name="T45" fmla="*/ 2147483647 h 2856"/>
                <a:gd name="T46" fmla="*/ 2147483647 w 7104"/>
                <a:gd name="T47" fmla="*/ 2147483647 h 2856"/>
                <a:gd name="T48" fmla="*/ 2147483647 w 7104"/>
                <a:gd name="T49" fmla="*/ 2147483647 h 2856"/>
                <a:gd name="T50" fmla="*/ 2147483647 w 7104"/>
                <a:gd name="T51" fmla="*/ 2147483647 h 2856"/>
                <a:gd name="T52" fmla="*/ 2147483647 w 7104"/>
                <a:gd name="T53" fmla="*/ 2147483647 h 2856"/>
                <a:gd name="T54" fmla="*/ 2147483647 w 7104"/>
                <a:gd name="T55" fmla="*/ 2147483647 h 2856"/>
                <a:gd name="T56" fmla="*/ 2147483647 w 7104"/>
                <a:gd name="T57" fmla="*/ 2147483647 h 2856"/>
                <a:gd name="T58" fmla="*/ 2147483647 w 7104"/>
                <a:gd name="T59" fmla="*/ 2147483647 h 2856"/>
                <a:gd name="T60" fmla="*/ 2147483647 w 7104"/>
                <a:gd name="T61" fmla="*/ 2147483647 h 2856"/>
                <a:gd name="T62" fmla="*/ 2147483647 w 7104"/>
                <a:gd name="T63" fmla="*/ 2147483647 h 2856"/>
                <a:gd name="T64" fmla="*/ 2147483647 w 7104"/>
                <a:gd name="T65" fmla="*/ 2147483647 h 2856"/>
                <a:gd name="T66" fmla="*/ 2147483647 w 7104"/>
                <a:gd name="T67" fmla="*/ 2147483647 h 2856"/>
                <a:gd name="T68" fmla="*/ 2147483647 w 7104"/>
                <a:gd name="T69" fmla="*/ 2147483647 h 2856"/>
                <a:gd name="T70" fmla="*/ 2147483647 w 7104"/>
                <a:gd name="T71" fmla="*/ 2147483647 h 2856"/>
                <a:gd name="T72" fmla="*/ 2147483647 w 7104"/>
                <a:gd name="T73" fmla="*/ 2147483647 h 2856"/>
                <a:gd name="T74" fmla="*/ 2147483647 w 7104"/>
                <a:gd name="T75" fmla="*/ 2147483647 h 2856"/>
                <a:gd name="T76" fmla="*/ 2147483647 w 7104"/>
                <a:gd name="T77" fmla="*/ 2147483647 h 2856"/>
                <a:gd name="T78" fmla="*/ 2147483647 w 7104"/>
                <a:gd name="T79" fmla="*/ 2147483647 h 2856"/>
                <a:gd name="T80" fmla="*/ 2147483647 w 7104"/>
                <a:gd name="T81" fmla="*/ 2147483647 h 2856"/>
                <a:gd name="T82" fmla="*/ 2147483647 w 7104"/>
                <a:gd name="T83" fmla="*/ 2147483647 h 2856"/>
                <a:gd name="T84" fmla="*/ 2147483647 w 7104"/>
                <a:gd name="T85" fmla="*/ 2147483647 h 2856"/>
                <a:gd name="T86" fmla="*/ 2147483647 w 7104"/>
                <a:gd name="T87" fmla="*/ 2147483647 h 2856"/>
                <a:gd name="T88" fmla="*/ 2147483647 w 7104"/>
                <a:gd name="T89" fmla="*/ 2147483647 h 2856"/>
                <a:gd name="T90" fmla="*/ 2147483647 w 7104"/>
                <a:gd name="T91" fmla="*/ 2147483647 h 2856"/>
                <a:gd name="T92" fmla="*/ 2147483647 w 7104"/>
                <a:gd name="T93" fmla="*/ 2147483647 h 2856"/>
                <a:gd name="T94" fmla="*/ 2147483647 w 7104"/>
                <a:gd name="T95" fmla="*/ 2147483647 h 2856"/>
                <a:gd name="T96" fmla="*/ 2147483647 w 7104"/>
                <a:gd name="T97" fmla="*/ 2147483647 h 2856"/>
                <a:gd name="T98" fmla="*/ 0 w 7104"/>
                <a:gd name="T99" fmla="*/ 0 h 2856"/>
                <a:gd name="T100" fmla="*/ 0 w 7104"/>
                <a:gd name="T101" fmla="*/ 0 h 285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7104" h="2856">
                  <a:moveTo>
                    <a:pt x="0" y="0"/>
                  </a:moveTo>
                  <a:lnTo>
                    <a:pt x="0" y="2856"/>
                  </a:lnTo>
                  <a:lnTo>
                    <a:pt x="7104" y="2856"/>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sp>
          <p:nvSpPr>
            <p:cNvPr id="1053" name="Freeform 5"/>
            <p:cNvSpPr>
              <a:spLocks noEditPoints="1"/>
            </p:cNvSpPr>
            <p:nvPr/>
          </p:nvSpPr>
          <p:spPr bwMode="gray">
            <a:xfrm>
              <a:off x="0" y="1587"/>
              <a:ext cx="12192000" cy="6856413"/>
            </a:xfrm>
            <a:custGeom>
              <a:avLst/>
              <a:gdLst>
                <a:gd name="T0" fmla="*/ 0 w 15356"/>
                <a:gd name="T1" fmla="*/ 0 h 8638"/>
                <a:gd name="T2" fmla="*/ 0 w 15356"/>
                <a:gd name="T3" fmla="*/ 2147483647 h 8638"/>
                <a:gd name="T4" fmla="*/ 2147483647 w 15356"/>
                <a:gd name="T5" fmla="*/ 2147483647 h 8638"/>
                <a:gd name="T6" fmla="*/ 2147483647 w 15356"/>
                <a:gd name="T7" fmla="*/ 0 h 8638"/>
                <a:gd name="T8" fmla="*/ 0 w 15356"/>
                <a:gd name="T9" fmla="*/ 0 h 8638"/>
                <a:gd name="T10" fmla="*/ 2147483647 w 15356"/>
                <a:gd name="T11" fmla="*/ 2147483647 h 8638"/>
                <a:gd name="T12" fmla="*/ 2147483647 w 15356"/>
                <a:gd name="T13" fmla="*/ 2147483647 h 8638"/>
                <a:gd name="T14" fmla="*/ 2147483647 w 15356"/>
                <a:gd name="T15" fmla="*/ 2147483647 h 8638"/>
                <a:gd name="T16" fmla="*/ 2147483647 w 15356"/>
                <a:gd name="T17" fmla="*/ 2147483647 h 8638"/>
                <a:gd name="T18" fmla="*/ 2147483647 w 15356"/>
                <a:gd name="T19" fmla="*/ 2147483647 h 8638"/>
                <a:gd name="T20" fmla="*/ 0 60000 65536"/>
                <a:gd name="T21" fmla="*/ 0 60000 65536"/>
                <a:gd name="T22" fmla="*/ 0 60000 65536"/>
                <a:gd name="T23" fmla="*/ 0 60000 65536"/>
                <a:gd name="T24" fmla="*/ 0 60000 65536"/>
                <a:gd name="T25" fmla="*/ 0 60000 65536"/>
                <a:gd name="T26" fmla="*/ 0 60000 65536"/>
                <a:gd name="T27" fmla="*/ 0 60000 65536"/>
                <a:gd name="T28" fmla="*/ 0 60000 65536"/>
                <a:gd name="T29" fmla="*/ 0 60000 65536"/>
              </a:gdLst>
              <a:ahLst/>
              <a:cxnLst>
                <a:cxn ang="T20">
                  <a:pos x="T0" y="T1"/>
                </a:cxn>
                <a:cxn ang="T21">
                  <a:pos x="T2" y="T3"/>
                </a:cxn>
                <a:cxn ang="T22">
                  <a:pos x="T4" y="T5"/>
                </a:cxn>
                <a:cxn ang="T23">
                  <a:pos x="T6" y="T7"/>
                </a:cxn>
                <a:cxn ang="T24">
                  <a:pos x="T8" y="T9"/>
                </a:cxn>
                <a:cxn ang="T25">
                  <a:pos x="T10" y="T11"/>
                </a:cxn>
                <a:cxn ang="T26">
                  <a:pos x="T12" y="T13"/>
                </a:cxn>
                <a:cxn ang="T27">
                  <a:pos x="T14" y="T15"/>
                </a:cxn>
                <a:cxn ang="T28">
                  <a:pos x="T16" y="T17"/>
                </a:cxn>
                <a:cxn ang="T29">
                  <a:pos x="T18" y="T19"/>
                </a:cxn>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a:extLst>
              <a:ext uri="{91240B29-F687-4F45-9708-019B960494DF}">
                <a14:hiddenLine xmlns:a14="http://schemas.microsoft.com/office/drawing/2010/main" w="9525">
                  <a:solidFill>
                    <a:srgbClr val="000000"/>
                  </a:solidFill>
                  <a:round/>
                  <a:headEnd/>
                  <a:tailEnd/>
                </a14:hiddenLine>
              </a:ext>
            </a:extLst>
          </p:spPr>
          <p:txBody>
            <a:bodyPr/>
            <a:lstStyle/>
            <a:p>
              <a:endParaRPr lang="en-IN"/>
            </a:p>
          </p:txBody>
        </p:sp>
      </p:grpSp>
      <p:sp>
        <p:nvSpPr>
          <p:cNvPr id="1027" name="Title Placeholder 1"/>
          <p:cNvSpPr>
            <a:spLocks noGrp="1"/>
          </p:cNvSpPr>
          <p:nvPr>
            <p:ph type="title"/>
          </p:nvPr>
        </p:nvSpPr>
        <p:spPr bwMode="gray">
          <a:xfrm>
            <a:off x="1352552" y="352455"/>
            <a:ext cx="8761413" cy="708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8" name="Text Placeholder 2"/>
          <p:cNvSpPr>
            <a:spLocks noGrp="1"/>
          </p:cNvSpPr>
          <p:nvPr>
            <p:ph type="body" idx="1"/>
          </p:nvPr>
        </p:nvSpPr>
        <p:spPr bwMode="auto">
          <a:xfrm>
            <a:off x="1216028" y="2243138"/>
            <a:ext cx="8761413" cy="341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 name="Date Placeholder 3"/>
          <p:cNvSpPr>
            <a:spLocks noGrp="1"/>
          </p:cNvSpPr>
          <p:nvPr>
            <p:ph type="dt" sz="half" idx="2"/>
          </p:nvPr>
        </p:nvSpPr>
        <p:spPr>
          <a:xfrm>
            <a:off x="10650539" y="6394450"/>
            <a:ext cx="990600" cy="304800"/>
          </a:xfrm>
          <a:prstGeom prst="rect">
            <a:avLst/>
          </a:prstGeom>
        </p:spPr>
        <p:txBody>
          <a:bodyPr vert="horz" lIns="91440" tIns="45720" rIns="91440" bIns="45720" rtlCol="0" anchor="t"/>
          <a:lstStyle>
            <a:lvl1pPr algn="r">
              <a:defRPr sz="1000" b="1" i="0">
                <a:solidFill>
                  <a:schemeClr val="accent1"/>
                </a:solidFill>
              </a:defRPr>
            </a:lvl1pPr>
          </a:lstStyle>
          <a:p>
            <a:pPr>
              <a:defRPr/>
            </a:pPr>
            <a:fld id="{E4E06970-9856-4912-8F63-89D91C4AB3D9}" type="datetime1">
              <a:rPr lang="en-IN" smtClean="0"/>
              <a:t>12-06-2025</a:t>
            </a:fld>
            <a:endParaRPr lang="en-IN"/>
          </a:p>
        </p:txBody>
      </p:sp>
      <p:sp>
        <p:nvSpPr>
          <p:cNvPr id="5" name="Footer Placeholder 4"/>
          <p:cNvSpPr>
            <a:spLocks noGrp="1"/>
          </p:cNvSpPr>
          <p:nvPr>
            <p:ph type="ftr" sz="quarter" idx="3"/>
          </p:nvPr>
        </p:nvSpPr>
        <p:spPr>
          <a:xfrm>
            <a:off x="528639" y="6391275"/>
            <a:ext cx="3859212" cy="304800"/>
          </a:xfrm>
          <a:prstGeom prst="rect">
            <a:avLst/>
          </a:prstGeom>
        </p:spPr>
        <p:txBody>
          <a:bodyPr vert="horz" lIns="91440" tIns="45720" rIns="91440" bIns="45720" rtlCol="0" anchor="b"/>
          <a:lstStyle>
            <a:lvl1pPr algn="l">
              <a:defRPr sz="1000" b="1" i="0">
                <a:solidFill>
                  <a:schemeClr val="accent1"/>
                </a:solidFill>
                <a:latin typeface="+mn-lt"/>
              </a:defRPr>
            </a:lvl1pPr>
          </a:lstStyle>
          <a:p>
            <a:pPr>
              <a:defRPr/>
            </a:pPr>
            <a:r>
              <a:rPr lang="en-US"/>
              <a:t>GST &amp;  Indirect Taxes Committee, ICAI</a:t>
            </a:r>
            <a:endParaRPr lang="en-IN"/>
          </a:p>
        </p:txBody>
      </p:sp>
      <p:sp>
        <p:nvSpPr>
          <p:cNvPr id="22" name="Rectangle 21"/>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a:xfrm>
            <a:off x="10352088" y="295275"/>
            <a:ext cx="838200" cy="768350"/>
          </a:xfrm>
          <a:prstGeom prst="rect">
            <a:avLst/>
          </a:prstGeom>
        </p:spPr>
        <p:txBody>
          <a:bodyPr vert="horz" wrap="square" lIns="91440" tIns="45720" rIns="91440" bIns="45720" numCol="1" anchor="b" anchorCtr="0" compatLnSpc="1">
            <a:prstTxWarp prst="textNoShape">
              <a:avLst/>
            </a:prstTxWarp>
          </a:bodyPr>
          <a:lstStyle>
            <a:lvl1pPr algn="ctr">
              <a:defRPr sz="2800">
                <a:solidFill>
                  <a:schemeClr val="bg1"/>
                </a:solidFill>
                <a:latin typeface="Times New Roman" panose="02020603050405020304" pitchFamily="18" charset="0"/>
              </a:defRPr>
            </a:lvl1pPr>
          </a:lstStyle>
          <a:p>
            <a:fld id="{7BDDC27E-ED4A-4ED1-9805-5378A698DACF}" type="slidenum">
              <a:rPr lang="en-IN" altLang="en-US"/>
              <a:pPr/>
              <a:t>‹#›</a:t>
            </a:fld>
            <a:endParaRPr lang="en-IN" altLang="en-US"/>
          </a:p>
        </p:txBody>
      </p:sp>
    </p:spTree>
    <p:extLst>
      <p:ext uri="{BB962C8B-B14F-4D97-AF65-F5344CB8AC3E}">
        <p14:creationId xmlns:p14="http://schemas.microsoft.com/office/powerpoint/2010/main" val="66369002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hf hdr="0" dt="0"/>
  <p:txStyles>
    <p:titleStyle>
      <a:lvl1pPr algn="ctr" defTabSz="457200" rtl="0" eaLnBrk="0" fontAlgn="base" hangingPunct="0">
        <a:spcBef>
          <a:spcPct val="0"/>
        </a:spcBef>
        <a:spcAft>
          <a:spcPct val="0"/>
        </a:spcAft>
        <a:defRPr sz="3600" kern="1200">
          <a:solidFill>
            <a:schemeClr val="bg2"/>
          </a:solidFill>
          <a:latin typeface="+mj-lt"/>
          <a:ea typeface="+mj-ea"/>
          <a:cs typeface="+mj-cs"/>
        </a:defRPr>
      </a:lvl1pPr>
      <a:lvl2pPr algn="ctr" defTabSz="457200" rtl="0" eaLnBrk="0" fontAlgn="base" hangingPunct="0">
        <a:spcBef>
          <a:spcPct val="0"/>
        </a:spcBef>
        <a:spcAft>
          <a:spcPct val="0"/>
        </a:spcAft>
        <a:defRPr sz="3600">
          <a:solidFill>
            <a:schemeClr val="bg2"/>
          </a:solidFill>
          <a:latin typeface="Palatino Linotype" panose="02040502050505030304" pitchFamily="18" charset="0"/>
        </a:defRPr>
      </a:lvl2pPr>
      <a:lvl3pPr algn="ctr" defTabSz="457200" rtl="0" eaLnBrk="0" fontAlgn="base" hangingPunct="0">
        <a:spcBef>
          <a:spcPct val="0"/>
        </a:spcBef>
        <a:spcAft>
          <a:spcPct val="0"/>
        </a:spcAft>
        <a:defRPr sz="3600">
          <a:solidFill>
            <a:schemeClr val="bg2"/>
          </a:solidFill>
          <a:latin typeface="Palatino Linotype" panose="02040502050505030304" pitchFamily="18" charset="0"/>
        </a:defRPr>
      </a:lvl3pPr>
      <a:lvl4pPr algn="ctr" defTabSz="457200" rtl="0" eaLnBrk="0" fontAlgn="base" hangingPunct="0">
        <a:spcBef>
          <a:spcPct val="0"/>
        </a:spcBef>
        <a:spcAft>
          <a:spcPct val="0"/>
        </a:spcAft>
        <a:defRPr sz="3600">
          <a:solidFill>
            <a:schemeClr val="bg2"/>
          </a:solidFill>
          <a:latin typeface="Palatino Linotype" panose="02040502050505030304" pitchFamily="18" charset="0"/>
        </a:defRPr>
      </a:lvl4pPr>
      <a:lvl5pPr algn="ctr" defTabSz="457200" rtl="0" eaLnBrk="0" fontAlgn="base" hangingPunct="0">
        <a:spcBef>
          <a:spcPct val="0"/>
        </a:spcBef>
        <a:spcAft>
          <a:spcPct val="0"/>
        </a:spcAft>
        <a:defRPr sz="3600">
          <a:solidFill>
            <a:schemeClr val="bg2"/>
          </a:solidFill>
          <a:latin typeface="Palatino Linotype" panose="02040502050505030304" pitchFamily="18"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chemeClr val="accent1"/>
        </a:buClr>
        <a:buSzPct val="80000"/>
        <a:buFont typeface="Wingdings 3" panose="05040102010807070707" pitchFamily="18" charset="2"/>
        <a:buChar char=""/>
        <a:defRPr kern="1200">
          <a:solidFill>
            <a:srgbClr val="404040"/>
          </a:solidFill>
          <a:latin typeface="+mn-lt"/>
          <a:ea typeface="+mn-ea"/>
          <a:cs typeface="+mn-cs"/>
        </a:defRPr>
      </a:lvl1pPr>
      <a:lvl2pPr marL="742950" indent="-28575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600" kern="1200">
          <a:solidFill>
            <a:srgbClr val="404040"/>
          </a:solidFill>
          <a:latin typeface="+mn-lt"/>
          <a:ea typeface="+mn-ea"/>
          <a:cs typeface="+mn-cs"/>
        </a:defRPr>
      </a:lvl2pPr>
      <a:lvl3pPr marL="11430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400" kern="1200">
          <a:solidFill>
            <a:srgbClr val="404040"/>
          </a:solidFill>
          <a:latin typeface="+mn-lt"/>
          <a:ea typeface="+mn-ea"/>
          <a:cs typeface="+mn-cs"/>
        </a:defRPr>
      </a:lvl3pPr>
      <a:lvl4pPr marL="16002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4pPr>
      <a:lvl5pPr marL="2057400" indent="-228600" algn="l" defTabSz="457200" rtl="0" eaLnBrk="0" fontAlgn="base" hangingPunct="0">
        <a:spcBef>
          <a:spcPts val="1000"/>
        </a:spcBef>
        <a:spcAft>
          <a:spcPct val="0"/>
        </a:spcAft>
        <a:buClr>
          <a:schemeClr val="accent1"/>
        </a:buClr>
        <a:buSzPct val="80000"/>
        <a:buFont typeface="Wingdings 3" panose="05040102010807070707" pitchFamily="18" charset="2"/>
        <a:buChar char=""/>
        <a:defRPr sz="1200" kern="1200">
          <a:solidFill>
            <a:srgbClr val="404040"/>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8.png"/><Relationship Id="rId7" Type="http://schemas.openxmlformats.org/officeDocument/2006/relationships/image" Target="../media/image10.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2.wdp"/><Relationship Id="rId5" Type="http://schemas.openxmlformats.org/officeDocument/2006/relationships/image" Target="../media/image9.png"/><Relationship Id="rId4" Type="http://schemas.microsoft.com/office/2007/relationships/hdphoto" Target="../media/hdphoto1.wdp"/></Relationships>
</file>

<file path=ppt/slides/_rels/slide16.xml.rels><?xml version="1.0" encoding="UTF-8" standalone="yes"?>
<Relationships xmlns="http://schemas.openxmlformats.org/package/2006/relationships"><Relationship Id="rId3" Type="http://schemas.openxmlformats.org/officeDocument/2006/relationships/hyperlink" Target="https://cleartax.in/s/section-43b-income-tax-act" TargetMode="Externa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microsoft.com/office/2007/relationships/hdphoto" Target="../media/hdphoto4.wdp"/></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1358536" y="731154"/>
            <a:ext cx="9444446" cy="4258491"/>
          </a:xfrm>
        </p:spPr>
        <p:txBody>
          <a:bodyPr/>
          <a:lstStyle/>
          <a:p>
            <a:pPr eaLnBrk="1" hangingPunct="1"/>
            <a:r>
              <a:rPr lang="en-US" sz="3600" dirty="0"/>
              <a:t>THE INSTITUTE OF CHARTERED ACCOUNTANTS OF INDIA-EIRC</a:t>
            </a:r>
            <a:br>
              <a:rPr lang="en-US" sz="3600" dirty="0"/>
            </a:br>
            <a:br>
              <a:rPr lang="en-US" sz="3600" dirty="0"/>
            </a:br>
            <a:r>
              <a:rPr lang="en-US" altLang="en-US" sz="2800" b="1" dirty="0">
                <a:solidFill>
                  <a:srgbClr val="FFFF00"/>
                </a:solidFill>
              </a:rPr>
              <a:t>By : CA Vikash Kumar Banka </a:t>
            </a:r>
            <a:br>
              <a:rPr lang="en-US" altLang="en-US" sz="2800" b="1" dirty="0">
                <a:solidFill>
                  <a:srgbClr val="FFFF00"/>
                </a:solidFill>
              </a:rPr>
            </a:br>
            <a:r>
              <a:rPr lang="en-US" altLang="en-US" sz="2800" b="1" dirty="0">
                <a:solidFill>
                  <a:srgbClr val="FFFF00"/>
                </a:solidFill>
              </a:rPr>
              <a:t>9830985000</a:t>
            </a:r>
            <a:br>
              <a:rPr lang="en-US" altLang="en-US" sz="2800" b="1" dirty="0">
                <a:solidFill>
                  <a:srgbClr val="FFFF00"/>
                </a:solidFill>
              </a:rPr>
            </a:br>
            <a:r>
              <a:rPr lang="en-US" altLang="en-US" sz="2800" b="1" dirty="0">
                <a:solidFill>
                  <a:srgbClr val="FFFF00"/>
                </a:solidFill>
              </a:rPr>
              <a:t>vikash_banka@hotmail.com</a:t>
            </a:r>
            <a:br>
              <a:rPr lang="en-IN" altLang="en-US" sz="3600" b="1" dirty="0">
                <a:solidFill>
                  <a:srgbClr val="FFFF00"/>
                </a:solidFill>
              </a:rPr>
            </a:br>
            <a:endParaRPr lang="en-IN" sz="3600" dirty="0"/>
          </a:p>
        </p:txBody>
      </p:sp>
      <p:sp>
        <p:nvSpPr>
          <p:cNvPr id="5" name="Slide Number Placeholder 4"/>
          <p:cNvSpPr>
            <a:spLocks noGrp="1"/>
          </p:cNvSpPr>
          <p:nvPr>
            <p:ph type="sldNum" sz="quarter" idx="12"/>
          </p:nvPr>
        </p:nvSpPr>
        <p:spPr/>
        <p:txBody>
          <a:bodyPr/>
          <a:lstStyle/>
          <a:p>
            <a:fld id="{2AC1C4F3-0758-4693-96D4-8901426768B0}" type="slidenum">
              <a:rPr lang="en-IN" altLang="en-US" smtClean="0"/>
              <a:pPr/>
              <a:t>1</a:t>
            </a:fld>
            <a:endParaRPr lang="en-IN" altLang="en-US"/>
          </a:p>
        </p:txBody>
      </p:sp>
    </p:spTree>
    <p:extLst>
      <p:ext uri="{BB962C8B-B14F-4D97-AF65-F5344CB8AC3E}">
        <p14:creationId xmlns:p14="http://schemas.microsoft.com/office/powerpoint/2010/main" val="14032250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10</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3"/>
          <a:stretch>
            <a:fillRect/>
          </a:stretch>
        </p:blipFill>
        <p:spPr>
          <a:xfrm>
            <a:off x="1872317" y="2267879"/>
            <a:ext cx="9317971" cy="265579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484204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11</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14(b)</a:t>
            </a:r>
            <a:endParaRPr lang="en-US" sz="2400" b="1" dirty="0">
              <a:solidFill>
                <a:srgbClr val="00B0F0"/>
              </a:solidFill>
              <a:latin typeface="Times New Roman"/>
            </a:endParaRPr>
          </a:p>
          <a:p>
            <a:pPr lvl="0" algn="just"/>
            <a:r>
              <a:rPr lang="en-US" sz="2400" dirty="0"/>
              <a:t>In case of deviation from the method of valuation prescribed under section 145A, and the effect thereof on the profit and loss</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93358129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12</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
        <p:nvSpPr>
          <p:cNvPr id="2" name="Rectangle 1"/>
          <p:cNvSpPr/>
          <p:nvPr/>
        </p:nvSpPr>
        <p:spPr>
          <a:xfrm>
            <a:off x="853440" y="1572411"/>
            <a:ext cx="6096000" cy="600164"/>
          </a:xfrm>
          <a:prstGeom prst="rect">
            <a:avLst/>
          </a:prstGeom>
        </p:spPr>
        <p:txBody>
          <a:bodyPr>
            <a:spAutoFit/>
          </a:bodyPr>
          <a:lstStyle/>
          <a:p>
            <a:pPr marL="457200" lvl="3" indent="-457200" algn="just">
              <a:lnSpc>
                <a:spcPct val="150000"/>
              </a:lnSpc>
              <a:spcBef>
                <a:spcPct val="20000"/>
              </a:spcBef>
              <a:buFont typeface="Arial" panose="020B0604020202020204" pitchFamily="34" charset="0"/>
              <a:buChar char="•"/>
              <a:defRPr/>
            </a:pPr>
            <a:r>
              <a:rPr lang="en-IN" sz="2200" b="1" dirty="0">
                <a:solidFill>
                  <a:prstClr val="black"/>
                </a:solidFill>
              </a:rPr>
              <a:t>Reconciliation of inventory u/s. 145A</a:t>
            </a:r>
            <a:endParaRPr lang="en-IN" i="1" dirty="0">
              <a:solidFill>
                <a:prstClr val="black"/>
              </a:solidFill>
            </a:endParaRPr>
          </a:p>
        </p:txBody>
      </p:sp>
      <p:pic>
        <p:nvPicPr>
          <p:cNvPr id="5" name="Picture 4"/>
          <p:cNvPicPr>
            <a:picLocks noChangeAspect="1"/>
          </p:cNvPicPr>
          <p:nvPr/>
        </p:nvPicPr>
        <p:blipFill>
          <a:blip r:embed="rId3"/>
          <a:stretch>
            <a:fillRect/>
          </a:stretch>
        </p:blipFill>
        <p:spPr>
          <a:xfrm>
            <a:off x="1028987" y="2992515"/>
            <a:ext cx="10535251" cy="184073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5402630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13</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18</a:t>
            </a:r>
            <a:endParaRPr lang="en-US" sz="2400" b="1" dirty="0">
              <a:solidFill>
                <a:srgbClr val="00B0F0"/>
              </a:solidFill>
              <a:latin typeface="Times New Roman"/>
            </a:endParaRPr>
          </a:p>
          <a:p>
            <a:pPr lvl="0" algn="just"/>
            <a:r>
              <a:rPr lang="en-US" sz="2400" dirty="0"/>
              <a:t>Particulars of depreciation allowable as per the Income Tax Act, 1961 in respect of each asset or block of asset, as the case may be, in the following form-</a:t>
            </a:r>
            <a:endParaRPr lang="en-IN" sz="2400" dirty="0"/>
          </a:p>
          <a:p>
            <a:pPr marL="0" lvl="0" indent="0" algn="just">
              <a:buNone/>
            </a:pPr>
            <a:r>
              <a:rPr lang="en-US" sz="2400" dirty="0"/>
              <a:t>a. Depreciation of asset/block of assets……</a:t>
            </a:r>
          </a:p>
          <a:p>
            <a:pPr marL="0" lvl="0" indent="0" algn="just">
              <a:buNone/>
            </a:pPr>
            <a:endParaRPr lang="en-US" sz="2400" dirty="0"/>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28314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3" end="3"/>
                                            </p:txEl>
                                          </p:spTgt>
                                        </p:tgtEl>
                                        <p:attrNameLst>
                                          <p:attrName>style.visibility</p:attrName>
                                        </p:attrNameLst>
                                      </p:cBhvr>
                                      <p:to>
                                        <p:strVal val="visible"/>
                                      </p:to>
                                    </p:set>
                                  </p:childTnLst>
                                </p:cTn>
                              </p:par>
                            </p:childTnLst>
                          </p:cTn>
                        </p:par>
                        <p:par>
                          <p:cTn id="19" fill="hold">
                            <p:stCondLst>
                              <p:cond delay="0"/>
                            </p:stCondLst>
                            <p:childTnLst>
                              <p:par>
                                <p:cTn id="20" presetID="1" presetClass="entr" presetSubtype="0" fill="hold" grpId="0" nodeType="afterEffect">
                                  <p:stCondLst>
                                    <p:cond delay="0"/>
                                  </p:stCondLst>
                                  <p:childTnLst>
                                    <p:set>
                                      <p:cBhvr>
                                        <p:cTn id="21"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49840" y="295275"/>
            <a:ext cx="1040448"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14</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468220" y="1371862"/>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lang="en-IN" sz="2400" b="1" dirty="0">
                <a:solidFill>
                  <a:srgbClr val="00B0F0"/>
                </a:solidFill>
                <a:latin typeface="Times New Roman"/>
              </a:rPr>
              <a:t>Details of depreciation</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31262" y="1358453"/>
            <a:ext cx="11420272" cy="503282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3"/>
          <a:stretch>
            <a:fillRect/>
          </a:stretch>
        </p:blipFill>
        <p:spPr>
          <a:xfrm>
            <a:off x="1033330" y="2573384"/>
            <a:ext cx="9730465" cy="3011045"/>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935490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202091" y="295275"/>
            <a:ext cx="988197"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15</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474159" y="128047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Auditor’s Report</a:t>
            </a:r>
          </a:p>
          <a:p>
            <a:pPr marL="457200" lvl="3" indent="-457200" algn="just">
              <a:lnSpc>
                <a:spcPct val="150000"/>
              </a:lnSpc>
              <a:buFont typeface="Arial" panose="020B0604020202020204" pitchFamily="34" charset="0"/>
              <a:buChar char="•"/>
              <a:defRPr/>
            </a:pPr>
            <a:r>
              <a:rPr kumimoji="0" lang="en-IN" sz="2200" b="1" i="0" u="none" strike="noStrike" kern="1200" cap="none" spc="0" normalizeH="0" baseline="0" noProof="0" dirty="0">
                <a:ln>
                  <a:noFill/>
                </a:ln>
                <a:solidFill>
                  <a:prstClr val="black"/>
                </a:solidFill>
                <a:effectLst/>
                <a:uLnTx/>
                <a:uFillTx/>
                <a:latin typeface="Times New Roman"/>
                <a:ea typeface="+mn-ea"/>
                <a:cs typeface="+mn-cs"/>
              </a:rPr>
              <a:t>Expenditure of personal nature- no claim of ITC</a:t>
            </a:r>
            <a:r>
              <a:rPr lang="en-IN" sz="2400" i="1" dirty="0">
                <a:solidFill>
                  <a:prstClr val="black">
                    <a:lumMod val="85000"/>
                    <a:lumOff val="15000"/>
                  </a:prstClr>
                </a:solidFill>
              </a:rPr>
              <a:t> [Clause 21(a)]</a:t>
            </a:r>
            <a:endParaRPr kumimoji="0" lang="en-IN" sz="2200" b="1" i="0"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r>
              <a:rPr kumimoji="0" lang="en-IN" sz="2200" b="1" i="0" u="none" strike="noStrike" kern="1200" cap="none" spc="0" normalizeH="0" baseline="0" noProof="0" dirty="0">
                <a:ln>
                  <a:noFill/>
                </a:ln>
                <a:solidFill>
                  <a:prstClr val="black"/>
                </a:solidFill>
                <a:effectLst/>
                <a:uLnTx/>
                <a:uFillTx/>
                <a:latin typeface="Times New Roman"/>
                <a:ea typeface="+mn-ea"/>
                <a:cs typeface="+mn-cs"/>
              </a:rPr>
              <a:t>Penalty or fine for any violation</a:t>
            </a:r>
            <a:r>
              <a:rPr kumimoji="0" lang="en-IN" sz="2400" b="1" i="0" u="none" strike="noStrike" kern="1200" cap="none" spc="0" normalizeH="0" baseline="0" noProof="0" dirty="0">
                <a:ln>
                  <a:noFill/>
                </a:ln>
                <a:solidFill>
                  <a:prstClr val="black"/>
                </a:solidFill>
                <a:effectLst/>
                <a:uLnTx/>
                <a:uFillTx/>
                <a:latin typeface="Times New Roman"/>
                <a:ea typeface="+mn-ea"/>
                <a:cs typeface="+mn-cs"/>
              </a:rPr>
              <a:t> </a:t>
            </a:r>
            <a:r>
              <a:rPr kumimoji="0" lang="en-IN" sz="2000" b="0" i="1" u="none" strike="noStrike" kern="1200" cap="none" spc="0" normalizeH="0" baseline="0" noProof="0" dirty="0">
                <a:ln>
                  <a:noFill/>
                </a:ln>
                <a:solidFill>
                  <a:prstClr val="black">
                    <a:lumMod val="85000"/>
                    <a:lumOff val="15000"/>
                  </a:prstClr>
                </a:solidFill>
                <a:effectLst/>
                <a:uLnTx/>
                <a:uFillTx/>
                <a:latin typeface="Times New Roman"/>
                <a:ea typeface="+mn-ea"/>
                <a:cs typeface="+mn-cs"/>
              </a:rPr>
              <a:t>[Clause 21(a)]</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31262" y="1350317"/>
            <a:ext cx="11420272" cy="5040958"/>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
        <p:nvSpPr>
          <p:cNvPr id="2" name="Footer Placeholder 1"/>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E5580">
                    <a:lumMod val="75000"/>
                  </a:srgbClr>
                </a:solidFill>
                <a:effectLst/>
                <a:uLnTx/>
                <a:uFillTx/>
                <a:latin typeface="Times New Roman"/>
                <a:ea typeface="+mn-ea"/>
                <a:cs typeface="+mn-cs"/>
              </a:rPr>
              <a:t>GST &amp;  Indirect Taxes Committee, ICAI</a:t>
            </a:r>
            <a:endParaRPr kumimoji="0" lang="en-IN" sz="1000" b="1" i="0" u="none" strike="noStrike" kern="1200" cap="none" spc="0" normalizeH="0" baseline="0" noProof="0">
              <a:ln>
                <a:noFill/>
              </a:ln>
              <a:solidFill>
                <a:srgbClr val="0E5580">
                  <a:lumMod val="75000"/>
                </a:srgbClr>
              </a:solidFill>
              <a:effectLst/>
              <a:uLnTx/>
              <a:uFillTx/>
              <a:latin typeface="Times New Roman"/>
              <a:ea typeface="+mn-ea"/>
              <a:cs typeface="+mn-cs"/>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0500" t="53146" r="24464" b="38279"/>
          <a:stretch/>
        </p:blipFill>
        <p:spPr>
          <a:xfrm>
            <a:off x="985837" y="3583611"/>
            <a:ext cx="9895455" cy="948560"/>
          </a:xfrm>
          <a:prstGeom prst="rect">
            <a:avLst/>
          </a:prstGeom>
        </p:spPr>
      </p:pic>
      <p:pic>
        <p:nvPicPr>
          <p:cNvPr id="5" name="Picture 4"/>
          <p:cNvPicPr>
            <a:picLocks noChangeAspect="1"/>
          </p:cNvPicPr>
          <p:nvPr/>
        </p:nvPicPr>
        <p:blipFill rotWithShape="1">
          <a:blip r:embed="rId5">
            <a:extLst>
              <a:ext uri="{BEBA8EAE-BF5A-486C-A8C5-ECC9F3942E4B}">
                <a14:imgProps xmlns:a14="http://schemas.microsoft.com/office/drawing/2010/main">
                  <a14:imgLayer r:embed="rId6">
                    <a14:imgEffect>
                      <a14:colorTemperature colorTemp="11200"/>
                    </a14:imgEffect>
                  </a14:imgLayer>
                </a14:imgProps>
              </a:ext>
              <a:ext uri="{28A0092B-C50C-407E-A947-70E740481C1C}">
                <a14:useLocalDpi xmlns:a14="http://schemas.microsoft.com/office/drawing/2010/main" val="0"/>
              </a:ext>
            </a:extLst>
          </a:blip>
          <a:srcRect l="12963" t="22463" r="24894" b="69914"/>
          <a:stretch/>
        </p:blipFill>
        <p:spPr>
          <a:xfrm>
            <a:off x="985837" y="5586576"/>
            <a:ext cx="9895456" cy="691039"/>
          </a:xfrm>
          <a:prstGeom prst="rect">
            <a:avLst/>
          </a:prstGeom>
        </p:spPr>
      </p:pic>
      <p:pic>
        <p:nvPicPr>
          <p:cNvPr id="6" name="Picture 5"/>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rcRect l="12749" t="23797" r="25107" b="69152"/>
          <a:stretch/>
        </p:blipFill>
        <p:spPr>
          <a:xfrm>
            <a:off x="985837" y="4521842"/>
            <a:ext cx="9895456" cy="550391"/>
          </a:xfrm>
          <a:prstGeom prst="rect">
            <a:avLst/>
          </a:prstGeom>
        </p:spPr>
      </p:pic>
      <p:pic>
        <p:nvPicPr>
          <p:cNvPr id="14" name="Picture 13"/>
          <p:cNvPicPr>
            <a:picLocks noChangeAspect="1"/>
          </p:cNvPicPr>
          <p:nvPr/>
        </p:nvPicPr>
        <p:blipFill rotWithShape="1">
          <a:blip r:embed="rId7">
            <a:extLst>
              <a:ext uri="{BEBA8EAE-BF5A-486C-A8C5-ECC9F3942E4B}">
                <a14:imgProps xmlns:a14="http://schemas.microsoft.com/office/drawing/2010/main">
                  <a14:imgLayer r:embed="rId8">
                    <a14:imgEffect>
                      <a14:colorTemperature colorTemp="11200"/>
                    </a14:imgEffect>
                  </a14:imgLayer>
                </a14:imgProps>
              </a:ext>
              <a:ext uri="{28A0092B-C50C-407E-A947-70E740481C1C}">
                <a14:useLocalDpi xmlns:a14="http://schemas.microsoft.com/office/drawing/2010/main" val="0"/>
              </a:ext>
            </a:extLst>
          </a:blip>
          <a:srcRect l="12749" t="47999" r="25107" b="47046"/>
          <a:stretch/>
        </p:blipFill>
        <p:spPr>
          <a:xfrm>
            <a:off x="985837" y="5046514"/>
            <a:ext cx="9895456" cy="540062"/>
          </a:xfrm>
          <a:prstGeom prst="rect">
            <a:avLst/>
          </a:prstGeom>
        </p:spPr>
      </p:pic>
    </p:spTree>
    <p:extLst>
      <p:ext uri="{BB962C8B-B14F-4D97-AF65-F5344CB8AC3E}">
        <p14:creationId xmlns:p14="http://schemas.microsoft.com/office/powerpoint/2010/main" val="3902272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14"/>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5"/>
                                        </p:tgtEl>
                                        <p:attrNameLst>
                                          <p:attrName>style.visibility</p:attrName>
                                        </p:attrNameLst>
                                      </p:cBhvr>
                                      <p:to>
                                        <p:strVal val="visible"/>
                                      </p:to>
                                    </p:set>
                                  </p:childTnLst>
                                </p:cTn>
                              </p:par>
                              <p:par>
                                <p:cTn id="25" presetID="1" presetClass="entr" presetSubtype="0" fill="hold" grpId="0" nodeType="withEffect">
                                  <p:stCondLst>
                                    <p:cond delay="0"/>
                                  </p:stCondLst>
                                  <p:childTnLst>
                                    <p:set>
                                      <p:cBhvr>
                                        <p:cTn id="2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16</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26</a:t>
            </a:r>
            <a:endParaRPr lang="en-US" sz="2400" b="1" dirty="0">
              <a:solidFill>
                <a:srgbClr val="00B0F0"/>
              </a:solidFill>
              <a:latin typeface="Times New Roman"/>
            </a:endParaRPr>
          </a:p>
          <a:p>
            <a:pPr lvl="0" algn="just"/>
            <a:r>
              <a:rPr lang="en-US" sz="2400" dirty="0"/>
              <a:t>In respect of any sum referred of </a:t>
            </a:r>
            <a:r>
              <a:rPr lang="en-US" sz="2400" dirty="0">
                <a:hlinkClick r:id="rId3">
                  <a:extLst>
                    <a:ext uri="{A12FA001-AC4F-418D-AE19-62706E023703}">
                      <ahyp:hlinkClr xmlns:ahyp="http://schemas.microsoft.com/office/drawing/2018/hyperlinkcolor" val="tx"/>
                    </a:ext>
                  </a:extLst>
                </a:hlinkClick>
              </a:rPr>
              <a:t>section 43B</a:t>
            </a:r>
            <a:r>
              <a:rPr lang="en-US" sz="2400" dirty="0"/>
              <a:t>, the liability for which:-</a:t>
            </a:r>
            <a:endParaRPr lang="en-IN" sz="2400" dirty="0"/>
          </a:p>
          <a:p>
            <a:pPr lvl="0" algn="just"/>
            <a:r>
              <a:rPr lang="en-US" sz="2400" dirty="0"/>
              <a:t>Pre exist on the previous year ……</a:t>
            </a:r>
            <a:endParaRPr lang="en-IN" sz="2400" dirty="0"/>
          </a:p>
          <a:p>
            <a:pPr lvl="0" algn="just"/>
            <a:r>
              <a:rPr lang="en-US" sz="2400" dirty="0"/>
              <a:t>Was incurred during the previous year…..</a:t>
            </a:r>
          </a:p>
          <a:p>
            <a:pPr marL="0" indent="0" algn="just">
              <a:buNone/>
            </a:pPr>
            <a:endParaRPr lang="en-IN" sz="2400" b="1" dirty="0">
              <a:solidFill>
                <a:prstClr val="black"/>
              </a:solidFill>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9189147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6" end="6"/>
                                            </p:txEl>
                                          </p:spTgt>
                                        </p:tgtEl>
                                        <p:attrNameLst>
                                          <p:attrName>style.visibility</p:attrName>
                                        </p:attrNameLst>
                                      </p:cBhvr>
                                      <p:to>
                                        <p:strVal val="visible"/>
                                      </p:to>
                                    </p:set>
                                  </p:childTnLst>
                                </p:cTn>
                              </p:par>
                            </p:childTnLst>
                          </p:cTn>
                        </p:par>
                        <p:par>
                          <p:cTn id="23" fill="hold">
                            <p:stCondLst>
                              <p:cond delay="0"/>
                            </p:stCondLst>
                            <p:childTnLst>
                              <p:par>
                                <p:cTn id="24" presetID="1" presetClass="entr" presetSubtype="0" fill="hold" grpId="0" nodeType="afterEffect">
                                  <p:stCondLst>
                                    <p:cond delay="0"/>
                                  </p:stCondLst>
                                  <p:childTnLst>
                                    <p:set>
                                      <p:cBhvr>
                                        <p:cTn id="25"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49840" y="295275"/>
            <a:ext cx="1040448"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17</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468220" y="1371862"/>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3" indent="0" algn="just">
              <a:lnSpc>
                <a:spcPct val="150000"/>
              </a:lnSpc>
              <a:buNone/>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31262" y="1358453"/>
            <a:ext cx="11420272" cy="503282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3"/>
          <a:stretch>
            <a:fillRect/>
          </a:stretch>
        </p:blipFill>
        <p:spPr>
          <a:xfrm>
            <a:off x="1371595" y="2632902"/>
            <a:ext cx="8778019" cy="769800"/>
          </a:xfrm>
          <a:prstGeom prst="rect">
            <a:avLst/>
          </a:prstGeom>
        </p:spPr>
      </p:pic>
      <p:pic>
        <p:nvPicPr>
          <p:cNvPr id="6" name="Picture 5"/>
          <p:cNvPicPr>
            <a:picLocks noChangeAspect="1"/>
          </p:cNvPicPr>
          <p:nvPr/>
        </p:nvPicPr>
        <p:blipFill rotWithShape="1">
          <a:blip r:embed="rId4"/>
          <a:srcRect t="20023"/>
          <a:stretch/>
        </p:blipFill>
        <p:spPr>
          <a:xfrm>
            <a:off x="1371595" y="3409406"/>
            <a:ext cx="8277401" cy="1755880"/>
          </a:xfrm>
          <a:prstGeom prst="rect">
            <a:avLst/>
          </a:prstGeom>
        </p:spPr>
      </p:pic>
      <p:sp>
        <p:nvSpPr>
          <p:cNvPr id="7" name="Rectangle 6"/>
          <p:cNvSpPr/>
          <p:nvPr/>
        </p:nvSpPr>
        <p:spPr>
          <a:xfrm>
            <a:off x="1267781" y="1858785"/>
            <a:ext cx="2716389" cy="369332"/>
          </a:xfrm>
          <a:prstGeom prst="rect">
            <a:avLst/>
          </a:prstGeom>
        </p:spPr>
        <p:txBody>
          <a:bodyPr wrap="square">
            <a:spAutoFit/>
          </a:bodyPr>
          <a:lstStyle/>
          <a:p>
            <a:pPr algn="just"/>
            <a:r>
              <a:rPr lang="en-IN" b="1" dirty="0">
                <a:solidFill>
                  <a:prstClr val="black"/>
                </a:solidFill>
              </a:rPr>
              <a:t>GST payable u/s. 43B </a:t>
            </a:r>
            <a:endParaRPr lang="en-US" dirty="0"/>
          </a:p>
        </p:txBody>
      </p:sp>
    </p:spTree>
    <p:extLst>
      <p:ext uri="{BB962C8B-B14F-4D97-AF65-F5344CB8AC3E}">
        <p14:creationId xmlns:p14="http://schemas.microsoft.com/office/powerpoint/2010/main" val="19931273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18</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27(a)</a:t>
            </a:r>
            <a:r>
              <a:rPr kumimoji="0" lang="en-US" sz="2400" b="1" i="0" u="none" strike="noStrike" kern="1200" cap="none" spc="0" normalizeH="0" noProof="0" dirty="0">
                <a:ln>
                  <a:noFill/>
                </a:ln>
                <a:solidFill>
                  <a:srgbClr val="00B0F0"/>
                </a:solidFill>
                <a:effectLst/>
                <a:uLnTx/>
                <a:uFillTx/>
                <a:latin typeface="Times New Roman"/>
                <a:ea typeface="+mn-ea"/>
                <a:cs typeface="+mn-cs"/>
              </a:rPr>
              <a:t> as per form</a:t>
            </a:r>
            <a:endParaRPr lang="en-US" sz="2400" b="1" dirty="0">
              <a:solidFill>
                <a:srgbClr val="00B0F0"/>
              </a:solidFill>
              <a:latin typeface="Times New Roman"/>
            </a:endParaRPr>
          </a:p>
          <a:p>
            <a:pPr lvl="0" algn="just"/>
            <a:r>
              <a:rPr lang="en-US" sz="2400" dirty="0"/>
              <a:t>Amount of Central Value Added Tax credits availed of or </a:t>
            </a:r>
            <a:r>
              <a:rPr lang="en-US" sz="2400" dirty="0" err="1"/>
              <a:t>utilised</a:t>
            </a:r>
            <a:r>
              <a:rPr lang="en-US" sz="2400" dirty="0"/>
              <a:t> during the previous year and its treatment in the profit and loss account and treatment of outstanding Central Value Added Tax credits in the accounts.</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7398991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19</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27(a)</a:t>
            </a:r>
            <a:r>
              <a:rPr kumimoji="0" lang="en-US" sz="2400" b="1" i="0" u="none" strike="noStrike" kern="1200" cap="none" spc="0" normalizeH="0" noProof="0" dirty="0">
                <a:ln>
                  <a:noFill/>
                </a:ln>
                <a:solidFill>
                  <a:srgbClr val="00B0F0"/>
                </a:solidFill>
                <a:effectLst/>
                <a:uLnTx/>
                <a:uFillTx/>
                <a:latin typeface="Times New Roman"/>
                <a:ea typeface="+mn-ea"/>
                <a:cs typeface="+mn-cs"/>
              </a:rPr>
              <a:t> as per Utility</a:t>
            </a:r>
          </a:p>
          <a:p>
            <a:pPr lvl="0"/>
            <a:r>
              <a:rPr lang="en-US" sz="2800" dirty="0"/>
              <a:t>Amount of Central Value Added Tax Credits/  </a:t>
            </a:r>
            <a:r>
              <a:rPr lang="en-US" sz="2800" dirty="0">
                <a:solidFill>
                  <a:schemeClr val="accent5">
                    <a:lumMod val="75000"/>
                  </a:schemeClr>
                </a:solidFill>
              </a:rPr>
              <a:t>Input Tax  credit (ITC) availed </a:t>
            </a:r>
            <a:r>
              <a:rPr lang="en-US" sz="2800" dirty="0"/>
              <a:t>of or </a:t>
            </a:r>
            <a:r>
              <a:rPr lang="en-US" sz="2800" dirty="0" err="1"/>
              <a:t>utilised</a:t>
            </a:r>
            <a:r>
              <a:rPr lang="en-US" sz="2800" dirty="0"/>
              <a:t> during the previous year and its treatment in profit and loss account and treatment of outstanding Central Value Added Tax Credits/Input Tax credit (ITC) in accounts</a:t>
            </a:r>
            <a:endParaRPr lang="en-IN" dirty="0"/>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30274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a:spcBef>
                <a:spcPct val="0"/>
              </a:spcBef>
              <a:buClrTx/>
              <a:buSzTx/>
              <a:buFontTx/>
              <a:buNone/>
            </a:pPr>
            <a:fld id="{FE29F714-C371-4D5F-8DCF-D3A490DAEB6F}" type="slidenum">
              <a:rPr lang="en-IN" altLang="en-US">
                <a:solidFill>
                  <a:schemeClr val="bg1"/>
                </a:solidFill>
              </a:rPr>
              <a:pPr>
                <a:spcBef>
                  <a:spcPct val="0"/>
                </a:spcBef>
                <a:buClrTx/>
                <a:buSzTx/>
                <a:buFontTx/>
                <a:buNone/>
              </a:pPr>
              <a:t>2</a:t>
            </a:fld>
            <a:endParaRPr lang="en-IN" altLang="en-US" dirty="0">
              <a:solidFill>
                <a:schemeClr val="bg1"/>
              </a:solidFill>
            </a:endParaRPr>
          </a:p>
        </p:txBody>
      </p:sp>
      <p:sp>
        <p:nvSpPr>
          <p:cNvPr id="4" name="Title 3"/>
          <p:cNvSpPr>
            <a:spLocks noGrp="1"/>
          </p:cNvSpPr>
          <p:nvPr>
            <p:ph type="title"/>
          </p:nvPr>
        </p:nvSpPr>
        <p:spPr>
          <a:xfrm>
            <a:off x="1443416" y="266100"/>
            <a:ext cx="8761413" cy="826700"/>
          </a:xfrm>
        </p:spPr>
        <p:txBody>
          <a:bodyPr/>
          <a:lstStyle/>
          <a:p>
            <a:r>
              <a:rPr lang="en-US" b="1" dirty="0">
                <a:solidFill>
                  <a:schemeClr val="bg1"/>
                </a:solidFill>
              </a:rPr>
              <a:t>TOPIC</a:t>
            </a:r>
            <a:endParaRPr lang="en-GB" b="1" dirty="0">
              <a:solidFill>
                <a:schemeClr val="bg1"/>
              </a:solidFill>
            </a:endParaRPr>
          </a:p>
        </p:txBody>
      </p:sp>
      <p:graphicFrame>
        <p:nvGraphicFramePr>
          <p:cNvPr id="11" name="Diagram 10"/>
          <p:cNvGraphicFramePr/>
          <p:nvPr>
            <p:extLst>
              <p:ext uri="{D42A27DB-BD31-4B8C-83A1-F6EECF244321}">
                <p14:modId xmlns:p14="http://schemas.microsoft.com/office/powerpoint/2010/main" val="481864758"/>
              </p:ext>
            </p:extLst>
          </p:nvPr>
        </p:nvGraphicFramePr>
        <p:xfrm>
          <a:off x="582304" y="1651379"/>
          <a:ext cx="10554269" cy="447646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9598169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dgm id="{ADF92CBD-78BE-4278-B9FC-CEBC6E0BFE74}"/>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graphicEl>
                                              <a:dgm id="{CE1CC33C-6D96-43C8-A4F1-2CE542BCE5A6}"/>
                                            </p:graphicEl>
                                          </p:spTgt>
                                        </p:tgtEl>
                                        <p:attrNameLst>
                                          <p:attrName>style.visibility</p:attrName>
                                        </p:attrNameLst>
                                      </p:cBhvr>
                                      <p:to>
                                        <p:strVal val="visible"/>
                                      </p:to>
                                    </p:set>
                                  </p:childTnLst>
                                </p:cTn>
                              </p:par>
                            </p:childTnLst>
                          </p:cTn>
                        </p:par>
                        <p:par>
                          <p:cTn id="9" fill="hold">
                            <p:stCondLst>
                              <p:cond delay="0"/>
                            </p:stCondLst>
                            <p:childTnLst>
                              <p:par>
                                <p:cTn id="10" presetID="1" presetClass="entr" presetSubtype="0" fill="hold" grpId="0" nodeType="afterEffect">
                                  <p:stCondLst>
                                    <p:cond delay="0"/>
                                  </p:stCondLst>
                                  <p:childTnLst>
                                    <p:set>
                                      <p:cBhvr>
                                        <p:cTn id="11"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Graphic spid="11" grpId="0">
        <p:bldSub>
          <a:bldDgm bld="one"/>
        </p:bldSub>
      </p:bldGraphic>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49840" y="295275"/>
            <a:ext cx="1040448"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20</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468220" y="1371862"/>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lvl="3" indent="0" algn="just">
              <a:lnSpc>
                <a:spcPct val="150000"/>
              </a:lnSpc>
              <a:buNone/>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31262" y="1358453"/>
            <a:ext cx="11420272" cy="503282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
        <p:nvSpPr>
          <p:cNvPr id="7" name="Rectangle 6"/>
          <p:cNvSpPr/>
          <p:nvPr/>
        </p:nvSpPr>
        <p:spPr>
          <a:xfrm>
            <a:off x="1267781" y="1858785"/>
            <a:ext cx="2716389" cy="369332"/>
          </a:xfrm>
          <a:prstGeom prst="rect">
            <a:avLst/>
          </a:prstGeom>
        </p:spPr>
        <p:txBody>
          <a:bodyPr wrap="square">
            <a:spAutoFit/>
          </a:bodyPr>
          <a:lstStyle/>
          <a:p>
            <a:pPr algn="just"/>
            <a:r>
              <a:rPr lang="en-IN" b="1" dirty="0">
                <a:solidFill>
                  <a:prstClr val="black"/>
                </a:solidFill>
              </a:rPr>
              <a:t> </a:t>
            </a:r>
            <a:endParaRPr lang="en-US" dirty="0"/>
          </a:p>
        </p:txBody>
      </p:sp>
      <p:graphicFrame>
        <p:nvGraphicFramePr>
          <p:cNvPr id="14" name="Table 13">
            <a:extLst>
              <a:ext uri="{FF2B5EF4-FFF2-40B4-BE49-F238E27FC236}">
                <a16:creationId xmlns:a16="http://schemas.microsoft.com/office/drawing/2014/main" id="{919CD699-AA06-48D3-A4E0-E8286A8E1C7C}"/>
              </a:ext>
            </a:extLst>
          </p:cNvPr>
          <p:cNvGraphicFramePr>
            <a:graphicFrameLocks noGrp="1"/>
          </p:cNvGraphicFramePr>
          <p:nvPr>
            <p:extLst>
              <p:ext uri="{D42A27DB-BD31-4B8C-83A1-F6EECF244321}">
                <p14:modId xmlns:p14="http://schemas.microsoft.com/office/powerpoint/2010/main" val="2521666642"/>
              </p:ext>
            </p:extLst>
          </p:nvPr>
        </p:nvGraphicFramePr>
        <p:xfrm>
          <a:off x="2042131" y="1597412"/>
          <a:ext cx="8198533" cy="4353625"/>
        </p:xfrm>
        <a:graphic>
          <a:graphicData uri="http://schemas.openxmlformats.org/drawingml/2006/table">
            <a:tbl>
              <a:tblPr firstRow="1" firstCol="1" bandRow="1">
                <a:tableStyleId>{5C22544A-7EE6-4342-B048-85BDC9FD1C3A}</a:tableStyleId>
              </a:tblPr>
              <a:tblGrid>
                <a:gridCol w="2732240">
                  <a:extLst>
                    <a:ext uri="{9D8B030D-6E8A-4147-A177-3AD203B41FA5}">
                      <a16:colId xmlns:a16="http://schemas.microsoft.com/office/drawing/2014/main" val="1592342446"/>
                    </a:ext>
                  </a:extLst>
                </a:gridCol>
                <a:gridCol w="2732240">
                  <a:extLst>
                    <a:ext uri="{9D8B030D-6E8A-4147-A177-3AD203B41FA5}">
                      <a16:colId xmlns:a16="http://schemas.microsoft.com/office/drawing/2014/main" val="3972493527"/>
                    </a:ext>
                  </a:extLst>
                </a:gridCol>
                <a:gridCol w="2734053">
                  <a:extLst>
                    <a:ext uri="{9D8B030D-6E8A-4147-A177-3AD203B41FA5}">
                      <a16:colId xmlns:a16="http://schemas.microsoft.com/office/drawing/2014/main" val="4252661780"/>
                    </a:ext>
                  </a:extLst>
                </a:gridCol>
              </a:tblGrid>
              <a:tr h="1363203">
                <a:tc>
                  <a:txBody>
                    <a:bodyPr/>
                    <a:lstStyle/>
                    <a:p>
                      <a:pPr algn="just">
                        <a:lnSpc>
                          <a:spcPct val="150000"/>
                        </a:lnSpc>
                      </a:pPr>
                      <a:r>
                        <a:rPr lang="en-US" sz="1900" dirty="0">
                          <a:effectLst/>
                        </a:rPr>
                        <a:t>CENVAT/ITC</a:t>
                      </a:r>
                      <a:endParaRPr lang="en-IN" sz="1900" dirty="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Amount</a:t>
                      </a:r>
                      <a:endParaRPr lang="en-IN" sz="190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Treatment in Profit &amp; Loss/Accounts</a:t>
                      </a:r>
                      <a:endParaRPr lang="en-IN" sz="1900">
                        <a:effectLst/>
                        <a:latin typeface="Times New Roman" panose="02020603050405020304" pitchFamily="18" charset="0"/>
                        <a:ea typeface="Times New Roman" panose="02020603050405020304" pitchFamily="18" charset="0"/>
                      </a:endParaRPr>
                    </a:p>
                  </a:txBody>
                  <a:tcPr marT="0" marB="0"/>
                </a:tc>
                <a:extLst>
                  <a:ext uri="{0D108BD9-81ED-4DB2-BD59-A6C34878D82A}">
                    <a16:rowId xmlns:a16="http://schemas.microsoft.com/office/drawing/2014/main" val="487722567"/>
                  </a:ext>
                </a:extLst>
              </a:tr>
              <a:tr h="718417">
                <a:tc>
                  <a:txBody>
                    <a:bodyPr/>
                    <a:lstStyle/>
                    <a:p>
                      <a:pPr algn="just">
                        <a:lnSpc>
                          <a:spcPct val="150000"/>
                        </a:lnSpc>
                      </a:pPr>
                      <a:r>
                        <a:rPr lang="en-US" sz="1900" dirty="0">
                          <a:effectLst/>
                        </a:rPr>
                        <a:t>Opening Balance</a:t>
                      </a:r>
                      <a:endParaRPr lang="en-IN" sz="1900" dirty="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extLst>
                  <a:ext uri="{0D108BD9-81ED-4DB2-BD59-A6C34878D82A}">
                    <a16:rowId xmlns:a16="http://schemas.microsoft.com/office/drawing/2014/main" val="2630157449"/>
                  </a:ext>
                </a:extLst>
              </a:tr>
              <a:tr h="454401">
                <a:tc>
                  <a:txBody>
                    <a:bodyPr/>
                    <a:lstStyle/>
                    <a:p>
                      <a:pPr algn="just">
                        <a:lnSpc>
                          <a:spcPct val="150000"/>
                        </a:lnSpc>
                      </a:pPr>
                      <a:r>
                        <a:rPr lang="en-US" sz="1900" dirty="0">
                          <a:effectLst/>
                        </a:rPr>
                        <a:t>Credit Availed</a:t>
                      </a:r>
                      <a:endParaRPr lang="en-IN" sz="1900" dirty="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extLst>
                  <a:ext uri="{0D108BD9-81ED-4DB2-BD59-A6C34878D82A}">
                    <a16:rowId xmlns:a16="http://schemas.microsoft.com/office/drawing/2014/main" val="1522762665"/>
                  </a:ext>
                </a:extLst>
              </a:tr>
              <a:tr h="454401">
                <a:tc>
                  <a:txBody>
                    <a:bodyPr/>
                    <a:lstStyle/>
                    <a:p>
                      <a:pPr algn="just">
                        <a:lnSpc>
                          <a:spcPct val="150000"/>
                        </a:lnSpc>
                      </a:pPr>
                      <a:r>
                        <a:rPr lang="en-US" sz="1900" dirty="0">
                          <a:effectLst/>
                        </a:rPr>
                        <a:t>Credit Utilized</a:t>
                      </a:r>
                      <a:endParaRPr lang="en-IN" sz="1900" dirty="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extLst>
                  <a:ext uri="{0D108BD9-81ED-4DB2-BD59-A6C34878D82A}">
                    <a16:rowId xmlns:a16="http://schemas.microsoft.com/office/drawing/2014/main" val="2978222770"/>
                  </a:ext>
                </a:extLst>
              </a:tr>
              <a:tr h="1363203">
                <a:tc>
                  <a:txBody>
                    <a:bodyPr/>
                    <a:lstStyle/>
                    <a:p>
                      <a:pPr algn="just">
                        <a:lnSpc>
                          <a:spcPct val="150000"/>
                        </a:lnSpc>
                      </a:pPr>
                      <a:r>
                        <a:rPr lang="en-US" sz="1900">
                          <a:effectLst/>
                        </a:rPr>
                        <a:t>Closing/ Outstanding balance</a:t>
                      </a:r>
                      <a:endParaRPr lang="en-IN" sz="190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a:effectLst/>
                        </a:rPr>
                        <a:t> </a:t>
                      </a:r>
                      <a:endParaRPr lang="en-IN" sz="1900">
                        <a:effectLst/>
                        <a:latin typeface="Times New Roman" panose="02020603050405020304" pitchFamily="18" charset="0"/>
                        <a:ea typeface="Times New Roman" panose="02020603050405020304" pitchFamily="18" charset="0"/>
                      </a:endParaRPr>
                    </a:p>
                  </a:txBody>
                  <a:tcPr marT="0" marB="0"/>
                </a:tc>
                <a:tc>
                  <a:txBody>
                    <a:bodyPr/>
                    <a:lstStyle/>
                    <a:p>
                      <a:pPr algn="just">
                        <a:lnSpc>
                          <a:spcPct val="150000"/>
                        </a:lnSpc>
                      </a:pPr>
                      <a:r>
                        <a:rPr lang="en-US" sz="1900" dirty="0">
                          <a:effectLst/>
                        </a:rPr>
                        <a:t> </a:t>
                      </a:r>
                      <a:endParaRPr lang="en-IN" sz="1900" dirty="0">
                        <a:effectLst/>
                        <a:latin typeface="Times New Roman" panose="02020603050405020304" pitchFamily="18" charset="0"/>
                        <a:ea typeface="Times New Roman" panose="02020603050405020304" pitchFamily="18" charset="0"/>
                      </a:endParaRPr>
                    </a:p>
                  </a:txBody>
                  <a:tcPr marT="0" marB="0"/>
                </a:tc>
                <a:extLst>
                  <a:ext uri="{0D108BD9-81ED-4DB2-BD59-A6C34878D82A}">
                    <a16:rowId xmlns:a16="http://schemas.microsoft.com/office/drawing/2014/main" val="1374204356"/>
                  </a:ext>
                </a:extLst>
              </a:tr>
            </a:tbl>
          </a:graphicData>
        </a:graphic>
      </p:graphicFrame>
    </p:spTree>
    <p:extLst>
      <p:ext uri="{BB962C8B-B14F-4D97-AF65-F5344CB8AC3E}">
        <p14:creationId xmlns:p14="http://schemas.microsoft.com/office/powerpoint/2010/main" val="3318943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21</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35</a:t>
            </a:r>
            <a:r>
              <a:rPr kumimoji="0" lang="en-US" sz="2400" b="1" i="0" u="none" strike="noStrike" kern="1200" cap="none" spc="0" normalizeH="0" noProof="0" dirty="0">
                <a:ln>
                  <a:noFill/>
                </a:ln>
                <a:solidFill>
                  <a:srgbClr val="00B0F0"/>
                </a:solidFill>
                <a:effectLst/>
                <a:uLnTx/>
                <a:uFillTx/>
                <a:latin typeface="Times New Roman"/>
                <a:ea typeface="+mn-ea"/>
                <a:cs typeface="+mn-cs"/>
              </a:rPr>
              <a:t> (a)/(b)</a:t>
            </a:r>
            <a:endParaRPr lang="en-US" sz="2400" b="1" dirty="0">
              <a:solidFill>
                <a:srgbClr val="00B0F0"/>
              </a:solidFill>
              <a:latin typeface="Times New Roman"/>
            </a:endParaRPr>
          </a:p>
          <a:p>
            <a:pPr lvl="0" algn="just"/>
            <a:r>
              <a:rPr lang="en-US" sz="2400" dirty="0"/>
              <a:t>In the case of a trading concern, give quantitative details of principal items of goods traded:</a:t>
            </a:r>
          </a:p>
          <a:p>
            <a:pPr lvl="0" algn="just"/>
            <a:r>
              <a:rPr lang="en-US" sz="2400" dirty="0"/>
              <a:t>In the case of a manufacturing concern, give quantitative details of the principal items of raw materials, finished products and by-products</a:t>
            </a:r>
            <a:endParaRPr lang="en-IN" sz="2400" dirty="0"/>
          </a:p>
          <a:p>
            <a:pPr marL="0" indent="0" algn="just">
              <a:buNone/>
            </a:pPr>
            <a:endParaRPr lang="en-IN" sz="2400" b="1" dirty="0">
              <a:solidFill>
                <a:prstClr val="black"/>
              </a:solidFill>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353917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5" end="5"/>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22</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16438" y="1285336"/>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a:blip r:embed="rId3"/>
          <a:stretch>
            <a:fillRect/>
          </a:stretch>
        </p:blipFill>
        <p:spPr>
          <a:xfrm>
            <a:off x="1253245" y="1818225"/>
            <a:ext cx="9210104" cy="3548532"/>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
        <p:nvSpPr>
          <p:cNvPr id="6" name="TextBox 5"/>
          <p:cNvSpPr txBox="1"/>
          <p:nvPr/>
        </p:nvSpPr>
        <p:spPr>
          <a:xfrm>
            <a:off x="8753966" y="5748119"/>
            <a:ext cx="2547257" cy="369332"/>
          </a:xfrm>
          <a:prstGeom prst="rect">
            <a:avLst/>
          </a:prstGeom>
          <a:noFill/>
        </p:spPr>
        <p:txBody>
          <a:bodyPr wrap="square" rtlCol="0">
            <a:spAutoFit/>
          </a:bodyPr>
          <a:lstStyle/>
          <a:p>
            <a:r>
              <a:rPr lang="en-US" dirty="0"/>
              <a:t>Continued…..</a:t>
            </a:r>
            <a:endParaRPr lang="en-IN" dirty="0"/>
          </a:p>
        </p:txBody>
      </p:sp>
    </p:spTree>
    <p:extLst>
      <p:ext uri="{BB962C8B-B14F-4D97-AF65-F5344CB8AC3E}">
        <p14:creationId xmlns:p14="http://schemas.microsoft.com/office/powerpoint/2010/main" val="435977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23</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16438" y="1285336"/>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3"/>
          <a:stretch>
            <a:fillRect/>
          </a:stretch>
        </p:blipFill>
        <p:spPr>
          <a:xfrm>
            <a:off x="1155023" y="2220243"/>
            <a:ext cx="9854511" cy="3017519"/>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833335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24</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37 as </a:t>
            </a:r>
            <a:r>
              <a:rPr kumimoji="0" lang="en-US" sz="2400" b="1" i="0" u="none" strike="noStrike" kern="1200" cap="none" spc="0" normalizeH="0" baseline="0" noProof="0" dirty="0" err="1">
                <a:ln>
                  <a:noFill/>
                </a:ln>
                <a:solidFill>
                  <a:srgbClr val="00B0F0"/>
                </a:solidFill>
                <a:effectLst/>
                <a:uLnTx/>
                <a:uFillTx/>
                <a:latin typeface="Times New Roman"/>
                <a:ea typeface="+mn-ea"/>
                <a:cs typeface="+mn-cs"/>
              </a:rPr>
              <a:t>pe</a:t>
            </a:r>
            <a:r>
              <a:rPr lang="en-US" sz="2400" b="1" dirty="0">
                <a:solidFill>
                  <a:srgbClr val="00B0F0"/>
                </a:solidFill>
                <a:latin typeface="Times New Roman"/>
              </a:rPr>
              <a:t>r Utility</a:t>
            </a:r>
          </a:p>
          <a:p>
            <a:pPr lvl="0" algn="just"/>
            <a:r>
              <a:rPr lang="en-US" sz="2400" dirty="0"/>
              <a:t>Whether any cost audit was carried out, if yes, give the details, if any, of disqualification or disagreement on any matter/item/value/ quantity as may be reported/identified by the cost auditor.</a:t>
            </a:r>
          </a:p>
          <a:p>
            <a:pPr marL="0" indent="0" algn="just">
              <a:buNone/>
            </a:pPr>
            <a:endParaRPr lang="en-IN" sz="2400" b="1" dirty="0">
              <a:solidFill>
                <a:prstClr val="black"/>
              </a:solidFill>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84228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grpId="0" nodeType="afterEffect">
                                  <p:stCondLst>
                                    <p:cond delay="0"/>
                                  </p:stCondLst>
                                  <p:childTnLst>
                                    <p:set>
                                      <p:cBhvr>
                                        <p:cTn id="9"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25</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16438" y="1285336"/>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rotWithShape="1">
          <a:blip r:embed="rId3"/>
          <a:srcRect t="27357" b="1"/>
          <a:stretch/>
        </p:blipFill>
        <p:spPr>
          <a:xfrm>
            <a:off x="682481" y="3357154"/>
            <a:ext cx="11254229" cy="1005841"/>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3437349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215154" y="295275"/>
            <a:ext cx="975134"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26</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609314" y="1785598"/>
            <a:ext cx="11131683" cy="3254089"/>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Clause 44 as per Utility </a:t>
            </a:r>
          </a:p>
          <a:p>
            <a:pPr lvl="0" algn="just"/>
            <a:r>
              <a:rPr lang="en-US" sz="2800" dirty="0"/>
              <a:t>Break up of Total Expenditure of entities registered or not registered under the GST.  </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2200" b="0" i="0" u="none" strike="noStrike" kern="1200" cap="none" spc="0" normalizeH="0" baseline="0" noProof="0" dirty="0">
                <a:ln>
                  <a:noFill/>
                </a:ln>
                <a:solidFill>
                  <a:prstClr val="black"/>
                </a:solidFill>
                <a:effectLst/>
                <a:uLnTx/>
                <a:uFillTx/>
                <a:latin typeface="Times New Roman"/>
                <a:ea typeface="+mn-ea"/>
                <a:cs typeface="+mn-cs"/>
              </a:rPr>
              <a:t>(Image attached in next slide)</a:t>
            </a: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03887" y="1836280"/>
            <a:ext cx="11420272" cy="3028288"/>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752723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215154" y="295275"/>
            <a:ext cx="975134"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27</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252164"/>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03887" y="1282455"/>
            <a:ext cx="11420272" cy="5108820"/>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3" name="Picture 2"/>
          <p:cNvPicPr>
            <a:picLocks noChangeAspect="1"/>
          </p:cNvPicPr>
          <p:nvPr/>
        </p:nvPicPr>
        <p:blipFill rotWithShape="1">
          <a:blip r:embed="rId3">
            <a:extLst>
              <a:ext uri="{BEBA8EAE-BF5A-486C-A8C5-ECC9F3942E4B}">
                <a14:imgProps xmlns:a14="http://schemas.microsoft.com/office/drawing/2010/main">
                  <a14:imgLayer r:embed="rId4">
                    <a14:imgEffect>
                      <a14:colorTemperature colorTemp="11200"/>
                    </a14:imgEffect>
                  </a14:imgLayer>
                </a14:imgProps>
              </a:ext>
              <a:ext uri="{28A0092B-C50C-407E-A947-70E740481C1C}">
                <a14:useLocalDpi xmlns:a14="http://schemas.microsoft.com/office/drawing/2010/main" val="0"/>
              </a:ext>
            </a:extLst>
          </a:blip>
          <a:srcRect l="10179" t="26655" r="22643" b="17508"/>
          <a:stretch/>
        </p:blipFill>
        <p:spPr>
          <a:xfrm>
            <a:off x="809895" y="1874725"/>
            <a:ext cx="10097591" cy="4213124"/>
          </a:xfrm>
          <a:prstGeom prst="rect">
            <a:avLst/>
          </a:prstGeom>
        </p:spPr>
      </p:pic>
    </p:spTree>
    <p:extLst>
      <p:ext uri="{BB962C8B-B14F-4D97-AF65-F5344CB8AC3E}">
        <p14:creationId xmlns:p14="http://schemas.microsoft.com/office/powerpoint/2010/main" val="2398408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215154" y="295275"/>
            <a:ext cx="975134"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28</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609314" y="1785598"/>
            <a:ext cx="11131683" cy="3254089"/>
          </a:xfrm>
          <a:prstGeom prst="rect">
            <a:avLst/>
          </a:prstGeom>
        </p:spPr>
        <p:txBody>
          <a:bodyPr vert="horz" lIns="91440" tIns="45720" rIns="91440" bIns="45720" rtlCol="0">
            <a:normAutofit fontScale="55000" lnSpcReduction="20000"/>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3600" b="1" i="0" u="none" strike="noStrike" kern="1200" cap="none" spc="0" normalizeH="0" baseline="0" noProof="0" dirty="0">
                <a:ln>
                  <a:noFill/>
                </a:ln>
                <a:solidFill>
                  <a:srgbClr val="00B0F0"/>
                </a:solidFill>
                <a:effectLst/>
                <a:uLnTx/>
                <a:uFillTx/>
                <a:latin typeface="Times New Roman"/>
              </a:rPr>
              <a:t>Form 3CD: </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3600" b="1" i="0" u="none" strike="noStrike" kern="1200" cap="none" spc="0" normalizeH="0" baseline="0" noProof="0" dirty="0">
                <a:ln>
                  <a:noFill/>
                </a:ln>
                <a:solidFill>
                  <a:prstClr val="black"/>
                </a:solidFill>
                <a:effectLst/>
                <a:uLnTx/>
                <a:uFillTx/>
                <a:latin typeface="Times New Roman"/>
              </a:rPr>
              <a:t>Other Relevant Clauses-</a:t>
            </a: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r>
              <a:rPr kumimoji="0" lang="en-IN" sz="3600" b="1" i="0" u="none" strike="noStrike" kern="1200" cap="none" spc="0" normalizeH="0" baseline="0" noProof="0" dirty="0">
                <a:ln>
                  <a:noFill/>
                </a:ln>
                <a:solidFill>
                  <a:prstClr val="black"/>
                </a:solidFill>
                <a:effectLst/>
                <a:uLnTx/>
                <a:uFillTx/>
                <a:latin typeface="Times New Roman"/>
              </a:rPr>
              <a:t>Change in Partners </a:t>
            </a:r>
            <a:r>
              <a:rPr lang="en-IN" sz="3600" i="1" dirty="0">
                <a:solidFill>
                  <a:prstClr val="black"/>
                </a:solidFill>
                <a:latin typeface="Times New Roman"/>
              </a:rPr>
              <a:t>[</a:t>
            </a:r>
            <a:r>
              <a:rPr kumimoji="0" lang="en-IN" sz="3600" b="0" i="1" u="none" strike="noStrike" kern="1200" cap="none" spc="0" normalizeH="0" baseline="0" noProof="0" dirty="0">
                <a:ln>
                  <a:noFill/>
                </a:ln>
                <a:solidFill>
                  <a:prstClr val="black"/>
                </a:solidFill>
                <a:effectLst/>
                <a:uLnTx/>
                <a:uFillTx/>
                <a:latin typeface="Times New Roman"/>
              </a:rPr>
              <a:t>Clause 9(b)]</a:t>
            </a:r>
          </a:p>
          <a:p>
            <a:pPr marL="342900" lvl="3" indent="-342900" algn="just">
              <a:lnSpc>
                <a:spcPct val="150000"/>
              </a:lnSpc>
              <a:buFont typeface="Arial" panose="020B0604020202020204" pitchFamily="34" charset="0"/>
              <a:buChar char="•"/>
              <a:defRPr/>
            </a:pPr>
            <a:r>
              <a:rPr lang="en-IN" sz="3600" b="1" dirty="0">
                <a:solidFill>
                  <a:prstClr val="black"/>
                </a:solidFill>
              </a:rPr>
              <a:t>  Change in Nature of Business </a:t>
            </a:r>
            <a:r>
              <a:rPr lang="en-IN" sz="3600" i="1" dirty="0">
                <a:solidFill>
                  <a:prstClr val="black"/>
                </a:solidFill>
              </a:rPr>
              <a:t>[Clause 10(b)]</a:t>
            </a:r>
          </a:p>
          <a:p>
            <a:pPr marL="342900" lvl="3" indent="-342900" algn="just">
              <a:lnSpc>
                <a:spcPct val="150000"/>
              </a:lnSpc>
              <a:buFont typeface="Arial" panose="020B0604020202020204" pitchFamily="34" charset="0"/>
              <a:buChar char="•"/>
              <a:defRPr/>
            </a:pPr>
            <a:r>
              <a:rPr lang="en-IN" sz="3600" b="1" dirty="0">
                <a:solidFill>
                  <a:prstClr val="black"/>
                </a:solidFill>
              </a:rPr>
              <a:t>BOA Maintained and Examined </a:t>
            </a:r>
            <a:r>
              <a:rPr lang="en-IN" sz="3600" i="1" dirty="0">
                <a:solidFill>
                  <a:prstClr val="black"/>
                </a:solidFill>
              </a:rPr>
              <a:t>[Clause 11]</a:t>
            </a:r>
          </a:p>
          <a:p>
            <a:pPr marL="342900" lvl="3" indent="-342900" algn="just">
              <a:lnSpc>
                <a:spcPct val="150000"/>
              </a:lnSpc>
              <a:buFont typeface="Arial" panose="020B0604020202020204" pitchFamily="34" charset="0"/>
              <a:buChar char="•"/>
              <a:defRPr/>
            </a:pPr>
            <a:r>
              <a:rPr lang="en-IN" sz="3600" b="1" dirty="0">
                <a:solidFill>
                  <a:prstClr val="black"/>
                </a:solidFill>
              </a:rPr>
              <a:t>Method of Accounting and Change </a:t>
            </a:r>
            <a:r>
              <a:rPr lang="en-IN" sz="3600" i="1" dirty="0">
                <a:solidFill>
                  <a:prstClr val="black"/>
                </a:solidFill>
              </a:rPr>
              <a:t>[Clause 13]</a:t>
            </a: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342900" lvl="3" indent="-342900" algn="just">
              <a:lnSpc>
                <a:spcPct val="150000"/>
              </a:lnSpc>
              <a:buFont typeface="Arial" panose="020B0604020202020204" pitchFamily="34" charset="0"/>
              <a:buChar char="•"/>
              <a:defRPr/>
            </a:pPr>
            <a:endParaRPr lang="en-IN" sz="1800" i="1" dirty="0">
              <a:solidFill>
                <a:prstClr val="black"/>
              </a:solidFill>
            </a:endParaRPr>
          </a:p>
          <a:p>
            <a:pPr marL="0" marR="0" lvl="3" indent="0" algn="just" defTabSz="914400" rtl="0" eaLnBrk="1" fontAlgn="auto" latinLnBrk="0" hangingPunct="1">
              <a:lnSpc>
                <a:spcPct val="150000"/>
              </a:lnSpc>
              <a:spcBef>
                <a:spcPct val="20000"/>
              </a:spcBef>
              <a:spcAft>
                <a:spcPts val="0"/>
              </a:spcAft>
              <a:buClrTx/>
              <a:buSzTx/>
              <a:buNone/>
              <a:tabLst/>
              <a:defRPr/>
            </a:pPr>
            <a:endParaRPr kumimoji="0" lang="en-IN" sz="20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None/>
              <a:tabLst/>
              <a:defRPr/>
            </a:pPr>
            <a:endParaRPr kumimoji="0" lang="en-IN" sz="2000" b="0" i="1"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03887" y="1836280"/>
            <a:ext cx="11420272" cy="3028288"/>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
        <p:nvSpPr>
          <p:cNvPr id="2" name="Footer Placeholder 1"/>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1" i="0" u="none" strike="noStrike" kern="1200" cap="none" spc="0" normalizeH="0" baseline="0" noProof="0">
                <a:ln>
                  <a:noFill/>
                </a:ln>
                <a:solidFill>
                  <a:srgbClr val="0E5580">
                    <a:lumMod val="75000"/>
                  </a:srgbClr>
                </a:solidFill>
                <a:effectLst/>
                <a:uLnTx/>
                <a:uFillTx/>
                <a:latin typeface="Times New Roman"/>
                <a:ea typeface="+mn-ea"/>
                <a:cs typeface="+mn-cs"/>
              </a:rPr>
              <a:t>GST &amp;  Indirect Taxes Committee, ICAI</a:t>
            </a:r>
            <a:endParaRPr kumimoji="0" lang="en-IN" sz="1000" b="1" i="0" u="none" strike="noStrike" kern="1200" cap="none" spc="0" normalizeH="0" baseline="0" noProof="0">
              <a:ln>
                <a:noFill/>
              </a:ln>
              <a:solidFill>
                <a:srgbClr val="0E5580">
                  <a:lumMod val="75000"/>
                </a:srgbClr>
              </a:solidFill>
              <a:effectLst/>
              <a:uLnTx/>
              <a:uFillTx/>
              <a:latin typeface="Times New Roman"/>
              <a:ea typeface="+mn-ea"/>
              <a:cs typeface="+mn-cs"/>
            </a:endParaRPr>
          </a:p>
        </p:txBody>
      </p:sp>
    </p:spTree>
    <p:extLst>
      <p:ext uri="{BB962C8B-B14F-4D97-AF65-F5344CB8AC3E}">
        <p14:creationId xmlns:p14="http://schemas.microsoft.com/office/powerpoint/2010/main" val="1842085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6" end="6"/>
                                            </p:txEl>
                                          </p:spTgt>
                                        </p:tgtEl>
                                        <p:attrNameLst>
                                          <p:attrName>style.visibility</p:attrName>
                                        </p:attrNameLst>
                                      </p:cBhvr>
                                      <p:to>
                                        <p:strVal val="visible"/>
                                      </p:to>
                                    </p:set>
                                  </p:childTnLst>
                                </p:cTn>
                              </p:par>
                            </p:childTnLst>
                          </p:cTn>
                        </p:par>
                        <p:par>
                          <p:cTn id="27" fill="hold">
                            <p:stCondLst>
                              <p:cond delay="0"/>
                            </p:stCondLst>
                            <p:childTnLst>
                              <p:par>
                                <p:cTn id="28" presetID="1" presetClass="entr" presetSubtype="0" fill="hold" grpId="0" nodeType="afterEffect">
                                  <p:stCondLst>
                                    <p:cond delay="0"/>
                                  </p:stCondLst>
                                  <p:childTnLst>
                                    <p:set>
                                      <p:cBhvr>
                                        <p:cTn id="29"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b="1" dirty="0">
                <a:solidFill>
                  <a:srgbClr val="FF0000"/>
                </a:solidFill>
              </a:rPr>
              <a:t>Any Question ?</a:t>
            </a:r>
          </a:p>
        </p:txBody>
      </p:sp>
      <p:sp>
        <p:nvSpPr>
          <p:cNvPr id="29698" name="AutoShape 2" descr="Image result for GST photo"/>
          <p:cNvSpPr>
            <a:spLocks noChangeAspect="1" noChangeArrowheads="1"/>
          </p:cNvSpPr>
          <p:nvPr/>
        </p:nvSpPr>
        <p:spPr bwMode="auto">
          <a:xfrm>
            <a:off x="207433" y="-144462"/>
            <a:ext cx="406400" cy="304801"/>
          </a:xfrm>
          <a:prstGeom prst="rect">
            <a:avLst/>
          </a:prstGeom>
          <a:noFill/>
        </p:spPr>
        <p:txBody>
          <a:bodyPr vert="horz" wrap="square" lIns="121920" tIns="60960" rIns="121920" bIns="60960" numCol="1" anchor="t" anchorCtr="0" compatLnSpc="1">
            <a:prstTxWarp prst="textNoShape">
              <a:avLst/>
            </a:prstTxWarp>
          </a:bodyPr>
          <a:lstStyle/>
          <a:p>
            <a:endParaRPr lang="en-US" sz="2400"/>
          </a:p>
        </p:txBody>
      </p:sp>
      <p:pic>
        <p:nvPicPr>
          <p:cNvPr id="5122" name="Picture 2" descr="Image result for question images"/>
          <p:cNvPicPr>
            <a:picLocks noChangeAspect="1" noChangeArrowheads="1"/>
          </p:cNvPicPr>
          <p:nvPr/>
        </p:nvPicPr>
        <p:blipFill>
          <a:blip r:embed="rId2" cstate="print"/>
          <a:srcRect/>
          <a:stretch>
            <a:fillRect/>
          </a:stretch>
        </p:blipFill>
        <p:spPr bwMode="auto">
          <a:xfrm>
            <a:off x="2032000" y="2743200"/>
            <a:ext cx="7924800" cy="2057400"/>
          </a:xfrm>
          <a:prstGeom prst="rect">
            <a:avLst/>
          </a:prstGeom>
          <a:noFill/>
        </p:spPr>
      </p:pic>
      <p:sp>
        <p:nvSpPr>
          <p:cNvPr id="3" name="TextBox 2"/>
          <p:cNvSpPr txBox="1"/>
          <p:nvPr/>
        </p:nvSpPr>
        <p:spPr>
          <a:xfrm>
            <a:off x="10515600" y="352455"/>
            <a:ext cx="666206" cy="523220"/>
          </a:xfrm>
          <a:prstGeom prst="rect">
            <a:avLst/>
          </a:prstGeom>
          <a:noFill/>
        </p:spPr>
        <p:txBody>
          <a:bodyPr wrap="square" rtlCol="0">
            <a:spAutoFit/>
          </a:bodyPr>
          <a:lstStyle/>
          <a:p>
            <a:r>
              <a:rPr lang="en-US" sz="2800" dirty="0">
                <a:solidFill>
                  <a:schemeClr val="bg1"/>
                </a:solidFill>
                <a:latin typeface="Times New Roman" panose="02020603050405020304" pitchFamily="18" charset="0"/>
              </a:rPr>
              <a:t>29</a:t>
            </a:r>
            <a:endParaRPr lang="en-IN" sz="2800" dirty="0">
              <a:solidFill>
                <a:schemeClr val="bg1"/>
              </a:solidFill>
              <a:latin typeface="Times New Roman" panose="02020603050405020304" pitchFamily="18" charset="0"/>
            </a:endParaRPr>
          </a:p>
        </p:txBody>
      </p:sp>
    </p:spTree>
    <p:extLst>
      <p:ext uri="{BB962C8B-B14F-4D97-AF65-F5344CB8AC3E}">
        <p14:creationId xmlns:p14="http://schemas.microsoft.com/office/powerpoint/2010/main" val="277876771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61" name="Slide Number Placeholder 3"/>
          <p:cNvSpPr>
            <a:spLocks noGrp="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ct val="0"/>
              </a:spcBef>
              <a:spcAft>
                <a:spcPts val="0"/>
              </a:spcAft>
              <a:buClrTx/>
              <a:buSzTx/>
              <a:buFontTx/>
              <a:buNone/>
              <a:tabLst/>
              <a:defRPr/>
            </a:pPr>
            <a:fld id="{FE29F714-C371-4D5F-8DCF-D3A490DAEB6F}" type="slidenum">
              <a:rPr kumimoji="0" lang="en-IN" altLang="en-US" sz="2800" b="0" i="0" u="none" strike="noStrike" kern="1200" cap="none" spc="0" normalizeH="0" baseline="0" noProof="0">
                <a:ln>
                  <a:noFill/>
                </a:ln>
                <a:solidFill>
                  <a:prstClr val="white"/>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ct val="0"/>
                </a:spcBef>
                <a:spcAft>
                  <a:spcPts val="0"/>
                </a:spcAft>
                <a:buClrTx/>
                <a:buSzTx/>
                <a:buFontTx/>
                <a:buNone/>
                <a:tabLst/>
                <a:defRPr/>
              </a:pPr>
              <a:t>3</a:t>
            </a:fld>
            <a:endParaRPr kumimoji="0" lang="en-IN" altLang="en-US" sz="2800" b="0" i="0" u="none" strike="noStrike" kern="1200" cap="none" spc="0" normalizeH="0" baseline="0" noProof="0" dirty="0">
              <a:ln>
                <a:noFill/>
              </a:ln>
              <a:solidFill>
                <a:prstClr val="white"/>
              </a:solidFill>
              <a:effectLst/>
              <a:uLnTx/>
              <a:uFillTx/>
              <a:latin typeface="Times New Roman" panose="02020603050405020304" pitchFamily="18" charset="0"/>
              <a:ea typeface="+mn-ea"/>
              <a:cs typeface="+mn-cs"/>
            </a:endParaRPr>
          </a:p>
        </p:txBody>
      </p:sp>
      <p:sp>
        <p:nvSpPr>
          <p:cNvPr id="4" name="Title 3"/>
          <p:cNvSpPr>
            <a:spLocks noGrp="1"/>
          </p:cNvSpPr>
          <p:nvPr>
            <p:ph type="title"/>
          </p:nvPr>
        </p:nvSpPr>
        <p:spPr>
          <a:xfrm>
            <a:off x="1443416" y="266100"/>
            <a:ext cx="8761413" cy="826700"/>
          </a:xfrm>
        </p:spPr>
        <p:txBody>
          <a:bodyPr/>
          <a:lstStyle/>
          <a:p>
            <a:r>
              <a:rPr lang="en-US" b="1" dirty="0">
                <a:solidFill>
                  <a:schemeClr val="bg1"/>
                </a:solidFill>
              </a:rPr>
              <a:t>Contents</a:t>
            </a:r>
            <a:endParaRPr lang="en-GB" b="1" dirty="0">
              <a:solidFill>
                <a:schemeClr val="bg1"/>
              </a:solidFill>
            </a:endParaRPr>
          </a:p>
        </p:txBody>
      </p:sp>
      <p:graphicFrame>
        <p:nvGraphicFramePr>
          <p:cNvPr id="11" name="Diagram 10"/>
          <p:cNvGraphicFramePr/>
          <p:nvPr>
            <p:extLst>
              <p:ext uri="{D42A27DB-BD31-4B8C-83A1-F6EECF244321}">
                <p14:modId xmlns:p14="http://schemas.microsoft.com/office/powerpoint/2010/main" val="2341320407"/>
              </p:ext>
            </p:extLst>
          </p:nvPr>
        </p:nvGraphicFramePr>
        <p:xfrm>
          <a:off x="582304" y="1667435"/>
          <a:ext cx="10554269" cy="446041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738849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graphicEl>
                                              <a:dgm id="{9F5983C4-7C4A-4E8E-89C8-8C95C4DE5A47}"/>
                                            </p:graphic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11">
                                            <p:graphicEl>
                                              <a:dgm id="{788F3FAF-B32A-4FCF-B984-A6D92557B469}"/>
                                            </p:graphic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1">
                                            <p:graphicEl>
                                              <a:dgm id="{0525A252-461B-4A28-9A7C-80BADE48BEB7}"/>
                                            </p:graphic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1">
                                            <p:graphicEl>
                                              <a:dgm id="{32371676-CA42-4D3F-A868-99DED9B48E7A}"/>
                                            </p:graphic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Graphic spid="11" grpId="0" uiExpand="1">
        <p:bldSub>
          <a:bldDgm bld="one"/>
        </p:bldSub>
      </p:bldGraphic>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729649" y="1987550"/>
            <a:ext cx="6732741" cy="3708708"/>
          </a:xfrm>
          <a:prstGeom prst="rect">
            <a:avLst/>
          </a:prstGeom>
          <a:ln>
            <a:noFill/>
          </a:ln>
        </p:spPr>
        <p:style>
          <a:lnRef idx="2">
            <a:schemeClr val="accent1"/>
          </a:lnRef>
          <a:fillRef idx="1">
            <a:schemeClr val="lt1"/>
          </a:fillRef>
          <a:effectRef idx="0">
            <a:schemeClr val="accent1"/>
          </a:effectRef>
          <a:fontRef idx="minor">
            <a:schemeClr val="dk1"/>
          </a:fontRef>
        </p:style>
        <p:txBody>
          <a:bodyPr wrap="none">
            <a:spAutoFit/>
          </a:bodyPr>
          <a:lstStyle/>
          <a:p>
            <a:pPr algn="ctr">
              <a:defRPr/>
            </a:pPr>
            <a:r>
              <a:rPr lang="en-US" sz="11500" dirty="0">
                <a:ln w="0"/>
                <a:solidFill>
                  <a:schemeClr val="tx2">
                    <a:lumMod val="75000"/>
                  </a:schemeClr>
                </a:solidFill>
                <a:effectLst>
                  <a:outerShdw blurRad="38100" dist="25400" dir="5400000" algn="ctr" rotWithShape="0">
                    <a:srgbClr val="6E747A">
                      <a:alpha val="43000"/>
                    </a:srgbClr>
                  </a:outerShdw>
                </a:effectLst>
              </a:rPr>
              <a:t>Thank You</a:t>
            </a:r>
          </a:p>
          <a:p>
            <a:pPr eaLnBrk="1" hangingPunct="1"/>
            <a:endParaRPr lang="en-US" altLang="en-US" sz="2000" b="1" dirty="0">
              <a:solidFill>
                <a:schemeClr val="accent3">
                  <a:lumMod val="75000"/>
                </a:schemeClr>
              </a:solidFill>
            </a:endParaRPr>
          </a:p>
          <a:p>
            <a:pPr eaLnBrk="1" hangingPunct="1"/>
            <a:endParaRPr lang="en-US" altLang="en-US" sz="2000" b="1" dirty="0">
              <a:solidFill>
                <a:schemeClr val="accent3">
                  <a:lumMod val="75000"/>
                </a:schemeClr>
              </a:solidFill>
            </a:endParaRPr>
          </a:p>
          <a:p>
            <a:pPr eaLnBrk="1" hangingPunct="1"/>
            <a:endParaRPr lang="en-US" altLang="en-US" sz="2000" b="1" dirty="0">
              <a:solidFill>
                <a:schemeClr val="accent3">
                  <a:lumMod val="75000"/>
                </a:schemeClr>
              </a:solidFill>
            </a:endParaRPr>
          </a:p>
          <a:p>
            <a:pPr algn="r" eaLnBrk="1" hangingPunct="1"/>
            <a:r>
              <a:rPr lang="en-US" altLang="en-US" sz="2000" b="1" dirty="0">
                <a:solidFill>
                  <a:schemeClr val="accent3">
                    <a:lumMod val="75000"/>
                  </a:schemeClr>
                </a:solidFill>
              </a:rPr>
              <a:t>CA Vikash Kumar Banka </a:t>
            </a:r>
          </a:p>
          <a:p>
            <a:pPr algn="r" eaLnBrk="1" hangingPunct="1"/>
            <a:r>
              <a:rPr lang="en-US" altLang="en-US" sz="2000" b="1" dirty="0">
                <a:solidFill>
                  <a:schemeClr val="accent3">
                    <a:lumMod val="75000"/>
                  </a:schemeClr>
                </a:solidFill>
              </a:rPr>
              <a:t>9830985000</a:t>
            </a:r>
          </a:p>
          <a:p>
            <a:pPr algn="r" eaLnBrk="1" hangingPunct="1"/>
            <a:r>
              <a:rPr lang="en-US" altLang="en-US" sz="2000" b="1" dirty="0">
                <a:solidFill>
                  <a:schemeClr val="accent3">
                    <a:lumMod val="75000"/>
                  </a:schemeClr>
                </a:solidFill>
              </a:rPr>
              <a:t>vikash_banka@hotmail.com</a:t>
            </a:r>
            <a:endParaRPr lang="en-IN" sz="11500" dirty="0">
              <a:ln w="0"/>
              <a:solidFill>
                <a:schemeClr val="tx2">
                  <a:lumMod val="75000"/>
                </a:schemeClr>
              </a:solidFill>
              <a:effectLst>
                <a:outerShdw blurRad="38100" dist="25400" dir="5400000" algn="ctr" rotWithShape="0">
                  <a:srgbClr val="6E747A">
                    <a:alpha val="43000"/>
                  </a:srgbClr>
                </a:outerShdw>
              </a:effectLst>
            </a:endParaRPr>
          </a:p>
        </p:txBody>
      </p:sp>
      <p:sp>
        <p:nvSpPr>
          <p:cNvPr id="3" name="Rectangle 3"/>
          <p:cNvSpPr txBox="1">
            <a:spLocks noChangeArrowheads="1"/>
          </p:cNvSpPr>
          <p:nvPr/>
        </p:nvSpPr>
        <p:spPr>
          <a:xfrm>
            <a:off x="3200400" y="4800630"/>
            <a:ext cx="7543800" cy="1585913"/>
          </a:xfrm>
          <a:prstGeom prst="rect">
            <a:avLst/>
          </a:prstGeom>
        </p:spPr>
        <p:txBody>
          <a:bodyPr>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effectLst>
                  <a:outerShdw blurRad="50800" dist="38100" dir="2700000" algn="tl" rotWithShape="0">
                    <a:srgbClr val="000000">
                      <a:alpha val="48000"/>
                    </a:srgbClr>
                  </a:outerShdw>
                </a:effectLst>
                <a:latin typeface="+mn-lt"/>
                <a:ea typeface="+mn-ea"/>
                <a:cs typeface="+mn-cs"/>
              </a:defRPr>
            </a:lvl1pPr>
            <a:lvl2pPr marL="6858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effectLst>
                  <a:outerShdw blurRad="50800" dist="38100" dir="2700000" algn="tl" rotWithShape="0">
                    <a:srgbClr val="000000">
                      <a:alpha val="48000"/>
                    </a:srgbClr>
                  </a:outerShdw>
                </a:effectLst>
                <a:latin typeface="+mn-lt"/>
                <a:ea typeface="+mn-ea"/>
                <a:cs typeface="+mn-cs"/>
              </a:defRPr>
            </a:lvl2pPr>
            <a:lvl3pPr marL="11430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effectLst>
                  <a:outerShdw blurRad="50800" dist="38100" dir="2700000" algn="tl" rotWithShape="0">
                    <a:srgbClr val="000000">
                      <a:alpha val="48000"/>
                    </a:srgbClr>
                  </a:outerShdw>
                </a:effectLst>
                <a:latin typeface="+mn-lt"/>
                <a:ea typeface="+mn-ea"/>
                <a:cs typeface="+mn-cs"/>
              </a:defRPr>
            </a:lvl3pPr>
            <a:lvl4pPr marL="16002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effectLst>
                  <a:outerShdw blurRad="50800" dist="38100" dir="2700000" algn="tl" rotWithShape="0">
                    <a:srgbClr val="000000">
                      <a:alpha val="48000"/>
                    </a:srgbClr>
                  </a:outerShdw>
                </a:effectLst>
                <a:latin typeface="+mn-lt"/>
                <a:ea typeface="+mn-ea"/>
                <a:cs typeface="+mn-cs"/>
              </a:defRPr>
            </a:lvl4pPr>
            <a:lvl5pPr marL="20574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5pPr>
            <a:lvl6pPr marL="25146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6pPr>
            <a:lvl7pPr marL="29718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7pPr>
            <a:lvl8pPr marL="3429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8pPr>
            <a:lvl9pPr marL="38862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effectLst>
                  <a:outerShdw blurRad="50800" dist="38100" dir="2700000" algn="tl" rotWithShape="0">
                    <a:srgbClr val="000000">
                      <a:alpha val="48000"/>
                    </a:srgbClr>
                  </a:outerShdw>
                </a:effectLst>
                <a:latin typeface="+mn-lt"/>
                <a:ea typeface="+mn-ea"/>
                <a:cs typeface="+mn-cs"/>
              </a:defRPr>
            </a:lvl9pPr>
          </a:lstStyle>
          <a:p>
            <a:pPr fontAlgn="auto">
              <a:spcAft>
                <a:spcPts val="0"/>
              </a:spcAft>
              <a:defRPr/>
            </a:pPr>
            <a:endParaRPr lang="en-US" dirty="0">
              <a:solidFill>
                <a:schemeClr val="tx1">
                  <a:lumMod val="65000"/>
                  <a:lumOff val="35000"/>
                </a:schemeClr>
              </a:solidFill>
            </a:endParaRPr>
          </a:p>
        </p:txBody>
      </p:sp>
      <p:pic>
        <p:nvPicPr>
          <p:cNvPr id="5" name="Picture 4"/>
          <p:cNvPicPr>
            <a:picLocks noChangeAspect="1"/>
          </p:cNvPicPr>
          <p:nvPr/>
        </p:nvPicPr>
        <p:blipFill rotWithShape="1">
          <a:blip r:embed="rId2"/>
          <a:srcRect l="-1170" r="9237"/>
          <a:stretch/>
        </p:blipFill>
        <p:spPr>
          <a:xfrm>
            <a:off x="419313" y="503208"/>
            <a:ext cx="1759531" cy="1638286"/>
          </a:xfrm>
          <a:prstGeom prst="ellipse">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
        <p:nvSpPr>
          <p:cNvPr id="6" name="Slide Number Placeholder 5"/>
          <p:cNvSpPr>
            <a:spLocks noGrp="1"/>
          </p:cNvSpPr>
          <p:nvPr>
            <p:ph type="sldNum" sz="quarter" idx="12"/>
          </p:nvPr>
        </p:nvSpPr>
        <p:spPr/>
        <p:txBody>
          <a:bodyPr/>
          <a:lstStyle/>
          <a:p>
            <a:fld id="{6E308EC4-0D99-442D-8A6F-394856BF0B90}" type="slidenum">
              <a:rPr lang="en-IN" altLang="en-US" smtClean="0"/>
              <a:pPr/>
              <a:t>30</a:t>
            </a:fld>
            <a:endParaRPr lang="en-IN"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4</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457200" lvl="3" indent="-457200" algn="just">
              <a:lnSpc>
                <a:spcPct val="150000"/>
              </a:lnSpc>
              <a:buFont typeface="Arial" panose="020B0604020202020204" pitchFamily="34" charset="0"/>
              <a:buChar char="•"/>
              <a:defRPr/>
            </a:pPr>
            <a:endParaRPr kumimoji="0" lang="en-IN" sz="2400" b="1" i="0" u="none" strike="noStrike" kern="1200" cap="none" spc="0" normalizeH="0" baseline="0" noProof="0" dirty="0">
              <a:ln>
                <a:noFill/>
              </a:ln>
              <a:solidFill>
                <a:srgbClr val="00B0F0"/>
              </a:solidFill>
              <a:effectLst/>
              <a:uLnTx/>
              <a:uFillTx/>
              <a:latin typeface="Times New Roman"/>
              <a:ea typeface="+mn-ea"/>
              <a:cs typeface="+mn-cs"/>
            </a:endParaRPr>
          </a:p>
          <a:p>
            <a:pPr marL="457200" lvl="3" indent="-457200" algn="just">
              <a:lnSpc>
                <a:spcPct val="150000"/>
              </a:lnSpc>
              <a:buFont typeface="Arial" panose="020B0604020202020204" pitchFamily="34" charset="0"/>
              <a:buChar char="•"/>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a:t>
            </a:r>
            <a:r>
              <a:rPr lang="en-IN" sz="2400" b="1" dirty="0">
                <a:solidFill>
                  <a:srgbClr val="00B0F0"/>
                </a:solidFill>
                <a:latin typeface="Times New Roman"/>
              </a:rPr>
              <a:t>: Part A clause 2</a:t>
            </a: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r>
              <a:rPr kumimoji="0" lang="en-IN" sz="2200" b="1" i="0" u="none" strike="noStrike" kern="1200" cap="none" spc="0" normalizeH="0" baseline="0" noProof="0" dirty="0">
                <a:ln>
                  <a:noFill/>
                </a:ln>
                <a:solidFill>
                  <a:prstClr val="black"/>
                </a:solidFill>
                <a:effectLst/>
                <a:uLnTx/>
                <a:uFillTx/>
                <a:latin typeface="Times New Roman"/>
                <a:ea typeface="+mn-ea"/>
                <a:cs typeface="+mn-cs"/>
              </a:rPr>
              <a:t>Address </a:t>
            </a: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664685"/>
            <a:ext cx="11060351" cy="428635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1992115"/>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0213792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5</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lvl="0" algn="just"/>
            <a:endParaRPr kumimoji="0" lang="en-IN" sz="2400" b="1" i="0" u="none" strike="noStrike" kern="1200" cap="none" spc="0" normalizeH="0" baseline="0" noProof="0" dirty="0">
              <a:ln>
                <a:noFill/>
              </a:ln>
              <a:solidFill>
                <a:srgbClr val="00B0F0"/>
              </a:solidFill>
              <a:effectLst/>
              <a:uLnTx/>
              <a:uFillTx/>
              <a:latin typeface="Times New Roman"/>
              <a:ea typeface="+mn-ea"/>
              <a:cs typeface="+mn-cs"/>
            </a:endParaRPr>
          </a:p>
          <a:p>
            <a:pPr lvl="0" algn="just"/>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a:t>
            </a:r>
            <a:r>
              <a:rPr lang="en-IN" sz="2400" b="1" dirty="0">
                <a:solidFill>
                  <a:srgbClr val="00B0F0"/>
                </a:solidFill>
                <a:latin typeface="Times New Roman"/>
              </a:rPr>
              <a:t>: </a:t>
            </a:r>
            <a:r>
              <a:rPr lang="en-US" sz="2400" b="1" dirty="0">
                <a:solidFill>
                  <a:srgbClr val="00B0F0"/>
                </a:solidFill>
                <a:latin typeface="Times New Roman"/>
              </a:rPr>
              <a:t>Clause 4 Part A</a:t>
            </a:r>
          </a:p>
          <a:p>
            <a:pPr lvl="0" algn="just"/>
            <a:endParaRPr lang="en-US" sz="2200" b="1" dirty="0">
              <a:solidFill>
                <a:prstClr val="black"/>
              </a:solidFill>
              <a:latin typeface="Times New Roman"/>
            </a:endParaRPr>
          </a:p>
          <a:p>
            <a:pPr lvl="0" algn="just"/>
            <a:r>
              <a:rPr lang="en-US" sz="2200" b="1" dirty="0">
                <a:solidFill>
                  <a:prstClr val="black"/>
                </a:solidFill>
                <a:latin typeface="Times New Roman"/>
              </a:rPr>
              <a:t>Whether the </a:t>
            </a:r>
            <a:r>
              <a:rPr lang="en-US" sz="2200" b="1" dirty="0" err="1">
                <a:solidFill>
                  <a:prstClr val="black"/>
                </a:solidFill>
                <a:latin typeface="Times New Roman"/>
              </a:rPr>
              <a:t>assessee</a:t>
            </a:r>
            <a:r>
              <a:rPr lang="en-US" sz="2200" b="1" dirty="0">
                <a:solidFill>
                  <a:prstClr val="black"/>
                </a:solidFill>
                <a:latin typeface="Times New Roman"/>
              </a:rPr>
              <a:t> is liable to pay indirect tax like excise duty, service tax, sales tax, goods and services tax, customs duty, etc. If yes, please furnish the registration number, GST number or any other identification number allotted for the same. </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694318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5" end="5"/>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6</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5" name="Picture 4"/>
          <p:cNvPicPr>
            <a:picLocks noChangeAspect="1"/>
          </p:cNvPicPr>
          <p:nvPr/>
        </p:nvPicPr>
        <p:blipFill>
          <a:blip r:embed="rId3"/>
          <a:stretch>
            <a:fillRect/>
          </a:stretch>
        </p:blipFill>
        <p:spPr>
          <a:xfrm>
            <a:off x="1493616" y="2019717"/>
            <a:ext cx="9509759" cy="3380677"/>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28590119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7</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a:t>
            </a:r>
            <a:r>
              <a:rPr lang="en-US" sz="2400" b="1" dirty="0">
                <a:solidFill>
                  <a:srgbClr val="00B0F0"/>
                </a:solidFill>
                <a:latin typeface="Times New Roman"/>
              </a:rPr>
              <a:t>Clause 10, Part B</a:t>
            </a:r>
          </a:p>
          <a:p>
            <a:pPr marL="0" lvl="0" indent="0" algn="just">
              <a:buNone/>
            </a:pPr>
            <a:r>
              <a:rPr lang="en-US" sz="2200" b="1" dirty="0">
                <a:solidFill>
                  <a:prstClr val="black"/>
                </a:solidFill>
                <a:latin typeface="Times New Roman"/>
              </a:rPr>
              <a:t>a. Nature of business or profession (if more than one business or profession is carried on during the previous year, nature of every business or profession)</a:t>
            </a:r>
            <a:endParaRPr lang="en-IN" sz="2200" b="1" dirty="0">
              <a:solidFill>
                <a:prstClr val="black"/>
              </a:solidFill>
              <a:latin typeface="Times New Roman"/>
            </a:endParaRPr>
          </a:p>
          <a:p>
            <a:pPr marL="0" lvl="0" indent="0" algn="just">
              <a:buNone/>
            </a:pPr>
            <a:r>
              <a:rPr lang="en-US" sz="2200" b="1" dirty="0">
                <a:solidFill>
                  <a:prstClr val="black"/>
                </a:solidFill>
                <a:latin typeface="Times New Roman"/>
              </a:rPr>
              <a:t>b. If there is any change in the nature of business or profession, the particulars of such change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780101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4" end="4"/>
                                            </p:txEl>
                                          </p:spTgt>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grpId="0" nodeType="afterEffect">
                                  <p:stCondLst>
                                    <p:cond delay="0"/>
                                  </p:stCondLst>
                                  <p:childTnLst>
                                    <p:set>
                                      <p:cBhvr>
                                        <p:cTn id="13"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8</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200" b="0" i="1" u="none" strike="noStrike" kern="1200" cap="none" spc="0" normalizeH="0" baseline="0" noProof="0" dirty="0">
              <a:ln>
                <a:noFill/>
              </a:ln>
              <a:solidFill>
                <a:prstClr val="black"/>
              </a:solidFill>
              <a:effectLst/>
              <a:uLnTx/>
              <a:uFillTx/>
              <a:latin typeface="Times New Roman"/>
              <a:ea typeface="+mn-ea"/>
              <a:cs typeface="+mn-cs"/>
            </a:endParaRP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800" b="1" i="1" u="none" strike="noStrike" kern="1200" cap="none" spc="0" normalizeH="0" baseline="0" noProof="0" dirty="0">
              <a:ln>
                <a:noFill/>
              </a:ln>
              <a:solidFill>
                <a:prstClr val="black"/>
              </a:solidFill>
              <a:effectLst/>
              <a:uLnTx/>
              <a:uFillTx/>
              <a:latin typeface="Times New Roman"/>
              <a:ea typeface="+mn-ea"/>
              <a:cs typeface="+mn-cs"/>
            </a:endParaRPr>
          </a:p>
          <a:p>
            <a:pPr marL="457200" marR="0" lvl="3" indent="-457200" algn="just" defTabSz="914400" rtl="0" eaLnBrk="1" fontAlgn="auto" latinLnBrk="0" hangingPunct="1">
              <a:lnSpc>
                <a:spcPct val="150000"/>
              </a:lnSpc>
              <a:spcBef>
                <a:spcPct val="20000"/>
              </a:spcBef>
              <a:spcAft>
                <a:spcPts val="0"/>
              </a:spcAft>
              <a:buClrTx/>
              <a:buSzTx/>
              <a:buFont typeface="Arial" panose="020B0604020202020204" pitchFamily="34" charset="0"/>
              <a:buChar char="•"/>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466381" y="1399233"/>
            <a:ext cx="11420272" cy="499204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pic>
        <p:nvPicPr>
          <p:cNvPr id="2" name="Picture 1"/>
          <p:cNvPicPr>
            <a:picLocks noChangeAspect="1"/>
          </p:cNvPicPr>
          <p:nvPr/>
        </p:nvPicPr>
        <p:blipFill>
          <a:blip r:embed="rId3"/>
          <a:stretch>
            <a:fillRect/>
          </a:stretch>
        </p:blipFill>
        <p:spPr>
          <a:xfrm>
            <a:off x="1011447" y="3122060"/>
            <a:ext cx="10166065" cy="773194"/>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602029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493616" y="230901"/>
            <a:ext cx="8533979" cy="802433"/>
          </a:xfrm>
        </p:spPr>
        <p:txBody>
          <a:bodyPr/>
          <a:lstStyle/>
          <a:p>
            <a:pPr lvl="0" defTabSz="914400" eaLnBrk="1" fontAlgn="auto" hangingPunct="1">
              <a:spcBef>
                <a:spcPts val="0"/>
              </a:spcBef>
              <a:spcAft>
                <a:spcPts val="0"/>
              </a:spcAft>
            </a:pPr>
            <a:r>
              <a:rPr lang="en-IN" b="1" dirty="0"/>
              <a:t>3CD Vs GST</a:t>
            </a:r>
            <a:endParaRPr lang="en-US" b="1" dirty="0">
              <a:solidFill>
                <a:schemeClr val="bg1"/>
              </a:solidFill>
            </a:endParaRPr>
          </a:p>
        </p:txBody>
      </p:sp>
      <p:sp>
        <p:nvSpPr>
          <p:cNvPr id="19461" name="Slide Number Placeholder 3"/>
          <p:cNvSpPr>
            <a:spLocks noGrp="1"/>
          </p:cNvSpPr>
          <p:nvPr>
            <p:ph type="sldNum" sz="quarter" idx="12"/>
          </p:nvPr>
        </p:nvSpPr>
        <p:spPr>
          <a:xfrm>
            <a:off x="10189029" y="295275"/>
            <a:ext cx="1001259" cy="768350"/>
          </a:xfrm>
        </p:spPr>
        <p:txBody>
          <a:bodyPr/>
          <a:lstStyle>
            <a:lvl1pPr>
              <a:spcBef>
                <a:spcPts val="1000"/>
              </a:spcBef>
              <a:buClr>
                <a:schemeClr val="accent1"/>
              </a:buClr>
              <a:buSzPct val="80000"/>
              <a:buFont typeface="Wingdings 3" panose="05040102010807070707" pitchFamily="18" charset="2"/>
              <a:buChar char=""/>
              <a:defRPr>
                <a:solidFill>
                  <a:srgbClr val="404040"/>
                </a:solidFill>
                <a:latin typeface="Times New Roman" panose="02020603050405020304" pitchFamily="18" charset="0"/>
              </a:defRPr>
            </a:lvl1pPr>
            <a:lvl2pPr marL="742950" indent="-285750">
              <a:spcBef>
                <a:spcPts val="1000"/>
              </a:spcBef>
              <a:buClr>
                <a:schemeClr val="accent1"/>
              </a:buClr>
              <a:buSzPct val="80000"/>
              <a:buFont typeface="Wingdings 3" panose="05040102010807070707" pitchFamily="18" charset="2"/>
              <a:buChar char=""/>
              <a:defRPr sz="1600">
                <a:solidFill>
                  <a:srgbClr val="404040"/>
                </a:solidFill>
                <a:latin typeface="Times New Roman" panose="02020603050405020304" pitchFamily="18" charset="0"/>
              </a:defRPr>
            </a:lvl2pPr>
            <a:lvl3pPr marL="1143000" indent="-228600">
              <a:spcBef>
                <a:spcPts val="1000"/>
              </a:spcBef>
              <a:buClr>
                <a:schemeClr val="accent1"/>
              </a:buClr>
              <a:buSzPct val="80000"/>
              <a:buFont typeface="Wingdings 3" panose="05040102010807070707" pitchFamily="18" charset="2"/>
              <a:buChar char=""/>
              <a:defRPr sz="1400">
                <a:solidFill>
                  <a:srgbClr val="404040"/>
                </a:solidFill>
                <a:latin typeface="Times New Roman" panose="02020603050405020304" pitchFamily="18" charset="0"/>
              </a:defRPr>
            </a:lvl3pPr>
            <a:lvl4pPr marL="16002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4pPr>
            <a:lvl5pPr marL="2057400" indent="-228600">
              <a:spcBef>
                <a:spcPts val="1000"/>
              </a:spcBef>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5pPr>
            <a:lvl6pPr marL="25146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6pPr>
            <a:lvl7pPr marL="29718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7pPr>
            <a:lvl8pPr marL="34290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8pPr>
            <a:lvl9pPr marL="3886200" indent="-228600" eaLnBrk="0" fontAlgn="base" hangingPunct="0">
              <a:spcBef>
                <a:spcPts val="1000"/>
              </a:spcBef>
              <a:spcAft>
                <a:spcPct val="0"/>
              </a:spcAft>
              <a:buClr>
                <a:schemeClr val="accent1"/>
              </a:buClr>
              <a:buSzPct val="80000"/>
              <a:buFont typeface="Wingdings 3" panose="05040102010807070707" pitchFamily="18" charset="2"/>
              <a:buChar char=""/>
              <a:defRPr sz="1200">
                <a:solidFill>
                  <a:srgbClr val="404040"/>
                </a:solidFill>
                <a:latin typeface="Times New Roman" panose="02020603050405020304" pitchFamily="18" charset="0"/>
              </a:defRPr>
            </a:lvl9pPr>
          </a:lstStyle>
          <a:p>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fld id="{FE29F714-C371-4D5F-8DCF-D3A490DAEB6F}" type="slidenum">
              <a:rPr kumimoji="0" lang="en-IN" altLang="en-US" sz="2800" b="0" i="0" u="none" strike="noStrike" kern="1200" cap="none" spc="0" normalizeH="0" baseline="0" noProof="0" smtClean="0">
                <a:ln>
                  <a:noFill/>
                </a:ln>
                <a:solidFill>
                  <a:schemeClr val="bg1"/>
                </a:solidFill>
                <a:effectLst/>
                <a:uLnTx/>
                <a:uFillTx/>
                <a:latin typeface="Times New Roman" panose="02020603050405020304" pitchFamily="18" charset="0"/>
                <a:ea typeface="+mn-ea"/>
                <a:cs typeface="+mn-cs"/>
              </a:rPr>
              <a:pPr marL="0" marR="0" lvl="0" indent="0" algn="ctr" defTabSz="914400" rtl="0" eaLnBrk="1" fontAlgn="auto" latinLnBrk="0" hangingPunct="1">
                <a:lnSpc>
                  <a:spcPct val="100000"/>
                </a:lnSpc>
                <a:spcBef>
                  <a:spcPts val="1000"/>
                </a:spcBef>
                <a:spcAft>
                  <a:spcPts val="0"/>
                </a:spcAft>
                <a:buClr>
                  <a:srgbClr val="ACD433"/>
                </a:buClr>
                <a:buSzPct val="80000"/>
                <a:buFont typeface="Wingdings 3" panose="05040102010807070707" pitchFamily="18" charset="2"/>
                <a:buChar char=""/>
                <a:tabLst/>
                <a:defRPr/>
              </a:pPr>
              <a:t>9</a:t>
            </a:fld>
            <a:endParaRPr kumimoji="0" lang="en-IN" altLang="en-US" sz="2800" b="0" i="0" u="none" strike="noStrike" kern="1200" cap="none" spc="0" normalizeH="0" baseline="0" noProof="0" dirty="0">
              <a:ln>
                <a:noFill/>
              </a:ln>
              <a:solidFill>
                <a:schemeClr val="bg1"/>
              </a:solidFill>
              <a:effectLst/>
              <a:uLnTx/>
              <a:uFillTx/>
              <a:latin typeface="Times New Roman" panose="02020603050405020304" pitchFamily="18" charset="0"/>
              <a:ea typeface="+mn-ea"/>
              <a:cs typeface="+mn-cs"/>
            </a:endParaRPr>
          </a:p>
        </p:txBody>
      </p:sp>
      <p:sp>
        <p:nvSpPr>
          <p:cNvPr id="12" name="Content Placeholder 2"/>
          <p:cNvSpPr txBox="1">
            <a:spLocks/>
          </p:cNvSpPr>
          <p:nvPr/>
        </p:nvSpPr>
        <p:spPr>
          <a:xfrm>
            <a:off x="528639" y="1394768"/>
            <a:ext cx="11131683" cy="4395447"/>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US" sz="1100" b="1" i="0" u="none" strike="noStrike" kern="1200" cap="none" spc="0" normalizeH="0" baseline="0" noProof="0" dirty="0">
              <a:ln>
                <a:noFill/>
              </a:ln>
              <a:solidFill>
                <a:sysClr val="windowText" lastClr="000000"/>
              </a:solidFill>
              <a:effectLst/>
              <a:uLnTx/>
              <a:uFillTx/>
              <a:latin typeface="Calibri"/>
              <a:ea typeface="+mn-ea"/>
              <a:cs typeface="+mn-cs"/>
            </a:endParaRPr>
          </a:p>
          <a:p>
            <a:pPr marL="0" lvl="3" indent="0" algn="just">
              <a:lnSpc>
                <a:spcPct val="150000"/>
              </a:lnSpc>
              <a:buNone/>
              <a:defRPr/>
            </a:pPr>
            <a:r>
              <a:rPr kumimoji="0" lang="en-IN" sz="2400" b="1" i="0" u="none" strike="noStrike" kern="1200" cap="none" spc="0" normalizeH="0" baseline="0" noProof="0" dirty="0">
                <a:ln>
                  <a:noFill/>
                </a:ln>
                <a:solidFill>
                  <a:srgbClr val="00B0F0"/>
                </a:solidFill>
                <a:effectLst/>
                <a:uLnTx/>
                <a:uFillTx/>
                <a:latin typeface="Times New Roman"/>
                <a:ea typeface="+mn-ea"/>
                <a:cs typeface="+mn-cs"/>
              </a:rPr>
              <a:t>Form 3CD: </a:t>
            </a:r>
            <a:r>
              <a:rPr kumimoji="0" lang="en-US" sz="2400" b="1" i="0" u="none" strike="noStrike" kern="1200" cap="none" spc="0" normalizeH="0" baseline="0" noProof="0" dirty="0">
                <a:ln>
                  <a:noFill/>
                </a:ln>
                <a:solidFill>
                  <a:srgbClr val="00B0F0"/>
                </a:solidFill>
                <a:effectLst/>
                <a:uLnTx/>
                <a:uFillTx/>
                <a:latin typeface="Times New Roman"/>
                <a:ea typeface="+mn-ea"/>
                <a:cs typeface="+mn-cs"/>
              </a:rPr>
              <a:t>Clause 13(d)</a:t>
            </a:r>
            <a:endParaRPr lang="en-US" sz="2400" b="1" dirty="0">
              <a:solidFill>
                <a:srgbClr val="00B0F0"/>
              </a:solidFill>
              <a:latin typeface="Times New Roman"/>
            </a:endParaRPr>
          </a:p>
          <a:p>
            <a:r>
              <a:rPr lang="en-US" sz="2400" dirty="0"/>
              <a:t>Details of deviation, if any , in the method accounting employed in the previous year from accounting standards prescribed under section 145 and the effect thereof on the profit or loss</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r>
              <a:rPr kumimoji="0" lang="en-IN" sz="1800" b="1" i="1" u="none" strike="noStrike" kern="1200" cap="none" spc="0" normalizeH="0" baseline="0" noProof="0" dirty="0">
                <a:ln>
                  <a:noFill/>
                </a:ln>
                <a:solidFill>
                  <a:prstClr val="black"/>
                </a:solidFill>
                <a:effectLst/>
                <a:uLnTx/>
                <a:uFillTx/>
                <a:latin typeface="Times New Roman"/>
                <a:ea typeface="+mn-ea"/>
                <a:cs typeface="+mn-cs"/>
              </a:rPr>
              <a:t>(Image attached in next slide)</a:t>
            </a:r>
          </a:p>
          <a:p>
            <a:pPr marL="0" marR="0" lvl="3" indent="0" algn="just"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2400" b="1" i="0" u="none" strike="noStrike" kern="1200" cap="none" spc="0" normalizeH="0" baseline="0" noProof="0" dirty="0">
              <a:ln>
                <a:noFill/>
              </a:ln>
              <a:solidFill>
                <a:prstClr val="black"/>
              </a:solidFill>
              <a:effectLst/>
              <a:uLnTx/>
              <a:uFillTx/>
              <a:latin typeface="Times New Roman"/>
              <a:ea typeface="+mn-ea"/>
              <a:cs typeface="+mn-cs"/>
            </a:endParaRPr>
          </a:p>
        </p:txBody>
      </p:sp>
      <p:sp>
        <p:nvSpPr>
          <p:cNvPr id="13" name="Content Placeholder 2"/>
          <p:cNvSpPr txBox="1">
            <a:spLocks/>
          </p:cNvSpPr>
          <p:nvPr/>
        </p:nvSpPr>
        <p:spPr>
          <a:xfrm>
            <a:off x="503887" y="1874725"/>
            <a:ext cx="11060351" cy="4076312"/>
          </a:xfrm>
          <a:prstGeom prst="rect">
            <a:avLst/>
          </a:prstGeom>
        </p:spPr>
        <p:txBody>
          <a:bodyPr vert="horz" lIns="91440" tIns="45720" rIns="91440" bIns="45720" rtlCol="0">
            <a:normAutofit/>
          </a:bodyPr>
          <a:lst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800100" marR="0" lvl="2" indent="0" algn="l" defTabSz="914400" rtl="0" eaLnBrk="1" fontAlgn="auto" latinLnBrk="0" hangingPunct="1">
              <a:lnSpc>
                <a:spcPct val="150000"/>
              </a:lnSpc>
              <a:spcBef>
                <a:spcPct val="20000"/>
              </a:spcBef>
              <a:spcAft>
                <a:spcPts val="0"/>
              </a:spcAft>
              <a:buClrTx/>
              <a:buSzTx/>
              <a:buFont typeface="Arial" pitchFamily="34" charset="0"/>
              <a:buNone/>
              <a:tabLst/>
              <a:defRPr/>
            </a:pPr>
            <a:endParaRPr kumimoji="0" lang="en-IN" sz="1400" b="0" i="0" u="none" strike="noStrike" kern="1200" cap="none" spc="0" normalizeH="0" baseline="0" noProof="0" dirty="0">
              <a:ln>
                <a:noFill/>
              </a:ln>
              <a:solidFill>
                <a:sysClr val="windowText" lastClr="000000"/>
              </a:solidFill>
              <a:effectLst/>
              <a:uLnTx/>
              <a:uFillTx/>
              <a:latin typeface="Times New Roman"/>
              <a:ea typeface="+mn-ea"/>
              <a:cs typeface="+mn-cs"/>
            </a:endParaRPr>
          </a:p>
        </p:txBody>
      </p:sp>
      <p:sp>
        <p:nvSpPr>
          <p:cNvPr id="19" name="Rectangle 18"/>
          <p:cNvSpPr/>
          <p:nvPr/>
        </p:nvSpPr>
        <p:spPr>
          <a:xfrm>
            <a:off x="528639" y="1888079"/>
            <a:ext cx="11420272" cy="3010492"/>
          </a:xfrm>
          <a:prstGeom prst="rect">
            <a:avLst/>
          </a:prstGeom>
          <a:noFill/>
          <a:ln w="25400" cap="flat" cmpd="sng" algn="ctr">
            <a:solidFill>
              <a:sysClr val="windowText" lastClr="000000"/>
            </a:solidFill>
            <a:prstDash val="solid"/>
          </a:ln>
          <a:effectLst/>
        </p:spPr>
        <p:txBody>
          <a:bodyPr rtlCol="0" anchor="t"/>
          <a:lstStyle/>
          <a:p>
            <a:pPr marL="0" marR="0" lvl="0" indent="0" algn="just" defTabSz="914400" rtl="0" eaLnBrk="1" fontAlgn="auto" latinLnBrk="0" hangingPunct="1">
              <a:lnSpc>
                <a:spcPct val="150000"/>
              </a:lnSpc>
              <a:spcBef>
                <a:spcPts val="0"/>
              </a:spcBef>
              <a:spcAft>
                <a:spcPts val="0"/>
              </a:spcAft>
              <a:buClrTx/>
              <a:buSzTx/>
              <a:buFontTx/>
              <a:buNone/>
              <a:tabLst/>
              <a:defRPr/>
            </a:pPr>
            <a:endParaRPr kumimoji="0" lang="en-US" sz="1800" b="1" i="0" u="none" strike="noStrike" kern="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6522876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2" end="2"/>
                                            </p:txEl>
                                          </p:spTgt>
                                        </p:tgtEl>
                                        <p:attrNameLst>
                                          <p:attrName>style.visibility</p:attrName>
                                        </p:attrNameLst>
                                      </p:cBhvr>
                                      <p:to>
                                        <p:strVal val="visible"/>
                                      </p:to>
                                    </p:set>
                                  </p:childTnLst>
                                </p:cTn>
                              </p:par>
                            </p:childTnLst>
                          </p:cTn>
                        </p:par>
                        <p:par>
                          <p:cTn id="15" fill="hold">
                            <p:stCondLst>
                              <p:cond delay="0"/>
                            </p:stCondLst>
                            <p:childTnLst>
                              <p:par>
                                <p:cTn id="16" presetID="1" presetClass="entr" presetSubtype="0" fill="hold" grpId="0" nodeType="afterEffect">
                                  <p:stCondLst>
                                    <p:cond delay="0"/>
                                  </p:stCondLst>
                                  <p:childTnLst>
                                    <p:set>
                                      <p:cBhvr>
                                        <p:cTn id="17" dur="1" fill="hold">
                                          <p:stCondLst>
                                            <p:cond delay="0"/>
                                          </p:stCondLst>
                                        </p:cTn>
                                        <p:tgtEl>
                                          <p:spTgt spid="1946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61"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Boardroom">
  <a:themeElements>
    <a:clrScheme name="Ion Boardroom">
      <a:dk1>
        <a:sysClr val="windowText" lastClr="000000"/>
      </a:dk1>
      <a:lt1>
        <a:sysClr val="window" lastClr="FFFFFF"/>
      </a:lt1>
      <a:dk2>
        <a:srgbClr val="0E5580"/>
      </a:dk2>
      <a:lt2>
        <a:srgbClr val="EBEBEB"/>
      </a:lt2>
      <a:accent1>
        <a:srgbClr val="ACD433"/>
      </a:accent1>
      <a:accent2>
        <a:srgbClr val="E6C133"/>
      </a:accent2>
      <a:accent3>
        <a:srgbClr val="EF7A24"/>
      </a:accent3>
      <a:accent4>
        <a:srgbClr val="5AA0F5"/>
      </a:accent4>
      <a:accent5>
        <a:srgbClr val="75CEEC"/>
      </a:accent5>
      <a:accent6>
        <a:srgbClr val="65D6A0"/>
      </a:accent6>
      <a:hlink>
        <a:srgbClr val="C4E46E"/>
      </a:hlink>
      <a:folHlink>
        <a:srgbClr val="BDE0FB"/>
      </a:folHlink>
    </a:clrScheme>
    <a:fontScheme name="Custom 1">
      <a:majorFont>
        <a:latin typeface="Palatino Linotype"/>
        <a:ea typeface=""/>
        <a:cs typeface=""/>
      </a:majorFont>
      <a:minorFont>
        <a:latin typeface="Times New Roman"/>
        <a:ea typeface=""/>
        <a:cs typeface=""/>
      </a:minorFont>
    </a:fontScheme>
    <a:fmtScheme name="Ion Boardroom">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2000"/>
                <a:hueMod val="96000"/>
                <a:satMod val="128000"/>
                <a:lumMod val="114000"/>
              </a:schemeClr>
            </a:gs>
            <a:gs pos="100000">
              <a:schemeClr val="phClr">
                <a:shade val="62000"/>
                <a:hueMod val="100000"/>
                <a:satMod val="134000"/>
                <a:lumMod val="56000"/>
              </a:schemeClr>
            </a:gs>
          </a:gsLst>
          <a:path path="circle">
            <a:fillToRect l="45000" t="65000" r="125000" b="100000"/>
          </a:path>
        </a:gradFill>
        <a:blipFill rotWithShape="1">
          <a:blip xmlns:r="http://schemas.openxmlformats.org/officeDocument/2006/relationships" r:embed="rId1">
            <a:duotone>
              <a:schemeClr val="phClr">
                <a:shade val="62000"/>
                <a:hueMod val="108000"/>
                <a:satMod val="164000"/>
                <a:lumMod val="69000"/>
              </a:schemeClr>
              <a:schemeClr val="phClr">
                <a:tint val="96000"/>
                <a:hueMod val="90000"/>
                <a:satMod val="130000"/>
                <a:lumMod val="134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A3AB87EF-B655-4FFF-8D05-F333AD7F278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187</TotalTime>
  <Words>914</Words>
  <Application>Microsoft Office PowerPoint</Application>
  <PresentationFormat>Widescreen</PresentationFormat>
  <Paragraphs>208</Paragraphs>
  <Slides>30</Slides>
  <Notes>27</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30</vt:i4>
      </vt:variant>
    </vt:vector>
  </HeadingPairs>
  <TitlesOfParts>
    <vt:vector size="39" baseType="lpstr">
      <vt:lpstr>Arial</vt:lpstr>
      <vt:lpstr>Bahnschrift SemiCondensed</vt:lpstr>
      <vt:lpstr>Calibri</vt:lpstr>
      <vt:lpstr>Courier New</vt:lpstr>
      <vt:lpstr>Palatino Linotype</vt:lpstr>
      <vt:lpstr>Times New Roman</vt:lpstr>
      <vt:lpstr>Wingdings</vt:lpstr>
      <vt:lpstr>Wingdings 3</vt:lpstr>
      <vt:lpstr>Ion Boardroom</vt:lpstr>
      <vt:lpstr>THE INSTITUTE OF CHARTERED ACCOUNTANTS OF INDIA-EIRC  By : CA Vikash Kumar Banka  9830985000 vikash_banka@hotmail.com </vt:lpstr>
      <vt:lpstr>TOPIC</vt:lpstr>
      <vt:lpstr>Contents</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3CD Vs GST</vt:lpstr>
      <vt:lpstr>Any Question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Sai  Prashanth</dc:creator>
  <cp:lastModifiedBy>Admin</cp:lastModifiedBy>
  <cp:revision>483</cp:revision>
  <cp:lastPrinted>2022-09-03T07:31:14Z</cp:lastPrinted>
  <dcterms:created xsi:type="dcterms:W3CDTF">2017-05-14T04:11:47Z</dcterms:created>
  <dcterms:modified xsi:type="dcterms:W3CDTF">2025-06-12T11:12:29Z</dcterms:modified>
</cp:coreProperties>
</file>