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312" r:id="rId4"/>
    <p:sldId id="316" r:id="rId5"/>
    <p:sldId id="313" r:id="rId6"/>
    <p:sldId id="314" r:id="rId7"/>
    <p:sldId id="319" r:id="rId8"/>
    <p:sldId id="321" r:id="rId9"/>
    <p:sldId id="325" r:id="rId10"/>
    <p:sldId id="324" r:id="rId11"/>
    <p:sldId id="323" r:id="rId12"/>
    <p:sldId id="322" r:id="rId13"/>
    <p:sldId id="315" r:id="rId14"/>
    <p:sldId id="317" r:id="rId15"/>
    <p:sldId id="306" r:id="rId16"/>
    <p:sldId id="307" r:id="rId17"/>
    <p:sldId id="258" r:id="rId18"/>
    <p:sldId id="308" r:id="rId19"/>
    <p:sldId id="309" r:id="rId20"/>
    <p:sldId id="327" r:id="rId21"/>
  </p:sldIdLst>
  <p:sldSz cx="18288000" cy="10287000"/>
  <p:notesSz cx="6858000" cy="9144000"/>
  <p:embeddedFontLst>
    <p:embeddedFont>
      <p:font typeface="Quicksand" panose="020B0604020202020204" charset="0"/>
      <p:regular r:id="rId22"/>
    </p:embeddedFont>
    <p:embeddedFont>
      <p:font typeface="Calibri" panose="020F0502020204030204" pitchFamily="34" charset="0"/>
      <p:regular r:id="rId23"/>
      <p:bold r:id="rId24"/>
      <p:italic r:id="rId25"/>
      <p:boldItalic r:id="rId26"/>
    </p:embeddedFont>
    <p:embeddedFont>
      <p:font typeface="Eastman Alt Pack Bold" panose="020B0604020202020204" charset="0"/>
      <p:regular r:id="rId27"/>
    </p:embeddedFont>
    <p:embeddedFont>
      <p:font typeface="Quicksand Bold" panose="020B0604020202020204" charset="0"/>
      <p:regular r:id="rId2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397" autoAdjust="0"/>
    <p:restoredTop sz="94622" autoAdjust="0"/>
  </p:normalViewPr>
  <p:slideViewPr>
    <p:cSldViewPr>
      <p:cViewPr varScale="1">
        <p:scale>
          <a:sx n="73" d="100"/>
          <a:sy n="73" d="100"/>
        </p:scale>
        <p:origin x="552" y="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5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4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3.fntdata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2.fntdata"/><Relationship Id="rId28" Type="http://schemas.openxmlformats.org/officeDocument/2006/relationships/font" Target="fonts/font7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1.fntdata"/><Relationship Id="rId27" Type="http://schemas.openxmlformats.org/officeDocument/2006/relationships/font" Target="fonts/font6.fntdata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2.png"/><Relationship Id="rId7" Type="http://schemas.openxmlformats.org/officeDocument/2006/relationships/image" Target="../media/image2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.png"/><Relationship Id="rId4" Type="http://schemas.openxmlformats.org/officeDocument/2006/relationships/image" Target="../media/image2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0666" b="-10666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-1198468" y="1028700"/>
            <a:ext cx="20198677" cy="3549261"/>
            <a:chOff x="0" y="0"/>
            <a:chExt cx="5319816" cy="93478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5319816" cy="934785"/>
            </a:xfrm>
            <a:custGeom>
              <a:avLst/>
              <a:gdLst/>
              <a:ahLst/>
              <a:cxnLst/>
              <a:rect l="l" t="t" r="r" b="b"/>
              <a:pathLst>
                <a:path w="5319816" h="934785">
                  <a:moveTo>
                    <a:pt x="0" y="0"/>
                  </a:moveTo>
                  <a:lnTo>
                    <a:pt x="5319816" y="0"/>
                  </a:lnTo>
                  <a:lnTo>
                    <a:pt x="5319816" y="934785"/>
                  </a:lnTo>
                  <a:lnTo>
                    <a:pt x="0" y="934785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5319816" cy="97288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>
            <a:off x="6763655" y="375269"/>
            <a:ext cx="4760689" cy="4758706"/>
          </a:xfrm>
          <a:custGeom>
            <a:avLst/>
            <a:gdLst/>
            <a:ahLst/>
            <a:cxnLst/>
            <a:rect l="l" t="t" r="r" b="b"/>
            <a:pathLst>
              <a:path w="4760689" h="4758706">
                <a:moveTo>
                  <a:pt x="0" y="0"/>
                </a:moveTo>
                <a:lnTo>
                  <a:pt x="4760690" y="0"/>
                </a:lnTo>
                <a:lnTo>
                  <a:pt x="4760690" y="4758706"/>
                </a:lnTo>
                <a:lnTo>
                  <a:pt x="0" y="475870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 rot="1610335">
            <a:off x="659255" y="7060306"/>
            <a:ext cx="2832396" cy="2832396"/>
          </a:xfrm>
          <a:custGeom>
            <a:avLst/>
            <a:gdLst/>
            <a:ahLst/>
            <a:cxnLst/>
            <a:rect l="l" t="t" r="r" b="b"/>
            <a:pathLst>
              <a:path w="2832396" h="2832396">
                <a:moveTo>
                  <a:pt x="0" y="0"/>
                </a:moveTo>
                <a:lnTo>
                  <a:pt x="2832396" y="0"/>
                </a:lnTo>
                <a:lnTo>
                  <a:pt x="2832396" y="2832396"/>
                </a:lnTo>
                <a:lnTo>
                  <a:pt x="0" y="283239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14627420" y="6948409"/>
            <a:ext cx="2631880" cy="2709731"/>
          </a:xfrm>
          <a:custGeom>
            <a:avLst/>
            <a:gdLst/>
            <a:ahLst/>
            <a:cxnLst/>
            <a:rect l="l" t="t" r="r" b="b"/>
            <a:pathLst>
              <a:path w="2631880" h="2709731">
                <a:moveTo>
                  <a:pt x="0" y="0"/>
                </a:moveTo>
                <a:lnTo>
                  <a:pt x="2631880" y="0"/>
                </a:lnTo>
                <a:lnTo>
                  <a:pt x="2631880" y="2709731"/>
                </a:lnTo>
                <a:lnTo>
                  <a:pt x="0" y="270973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11" name="TextBox 9"/>
          <p:cNvSpPr txBox="1"/>
          <p:nvPr/>
        </p:nvSpPr>
        <p:spPr>
          <a:xfrm>
            <a:off x="11763149" y="1290919"/>
            <a:ext cx="6296019" cy="105041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9059"/>
              </a:lnSpc>
            </a:pPr>
            <a:r>
              <a:rPr lang="en-US" sz="6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Eastman Alt Pack Bold"/>
                <a:cs typeface="Arial" panose="020B0604020202020204" pitchFamily="34" charset="0"/>
                <a:sym typeface="Eastman Alt Pack Bold"/>
              </a:rPr>
              <a:t>Vijay Jain</a:t>
            </a:r>
            <a:endParaRPr lang="en-US" sz="6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Eastman Alt Pack Bold"/>
              <a:cs typeface="Arial" panose="020B0604020202020204" pitchFamily="34" charset="0"/>
              <a:sym typeface="Eastman Alt Pack Bold"/>
            </a:endParaRPr>
          </a:p>
        </p:txBody>
      </p:sp>
      <p:sp>
        <p:nvSpPr>
          <p:cNvPr id="12" name="TextBox 9"/>
          <p:cNvSpPr txBox="1"/>
          <p:nvPr/>
        </p:nvSpPr>
        <p:spPr>
          <a:xfrm>
            <a:off x="12192000" y="2025660"/>
            <a:ext cx="5867168" cy="100367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9059"/>
              </a:lnSpc>
            </a:pPr>
            <a:r>
              <a:rPr lang="en-US" sz="4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Eastman Alt Pack Bold"/>
                <a:cs typeface="Arial" panose="020B0604020202020204" pitchFamily="34" charset="0"/>
                <a:sym typeface="Eastman Alt Pack Bold"/>
              </a:rPr>
              <a:t>Mobile: 9831105888</a:t>
            </a:r>
            <a:endParaRPr lang="en-US" sz="4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Eastman Alt Pack Bold"/>
              <a:cs typeface="Arial" panose="020B0604020202020204" pitchFamily="34" charset="0"/>
              <a:sym typeface="Eastman Alt Pack Bold"/>
            </a:endParaRPr>
          </a:p>
        </p:txBody>
      </p:sp>
      <p:sp>
        <p:nvSpPr>
          <p:cNvPr id="13" name="TextBox 9"/>
          <p:cNvSpPr txBox="1"/>
          <p:nvPr/>
        </p:nvSpPr>
        <p:spPr>
          <a:xfrm>
            <a:off x="2771779" y="5002265"/>
            <a:ext cx="12744443" cy="23510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059"/>
              </a:lnSpc>
            </a:pPr>
            <a:r>
              <a:rPr lang="en-US" sz="8388" b="1" dirty="0">
                <a:ln>
                  <a:solidFill>
                    <a:srgbClr val="FF0000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Eastman Alt Pack Bold"/>
                <a:cs typeface="Arial" panose="020B0604020202020204" pitchFamily="34" charset="0"/>
                <a:sym typeface="Eastman Alt Pack Bold"/>
              </a:rPr>
              <a:t>Knowledge Session by Vijay Jain</a:t>
            </a:r>
          </a:p>
        </p:txBody>
      </p:sp>
      <p:sp>
        <p:nvSpPr>
          <p:cNvPr id="14" name="TextBox 10"/>
          <p:cNvSpPr txBox="1"/>
          <p:nvPr/>
        </p:nvSpPr>
        <p:spPr>
          <a:xfrm>
            <a:off x="1752600" y="7746554"/>
            <a:ext cx="14220822" cy="135934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305"/>
              </a:lnSpc>
            </a:pPr>
            <a:r>
              <a:rPr lang="en-US" sz="4800" b="1" dirty="0">
                <a:ln>
                  <a:solidFill>
                    <a:srgbClr val="FF0000"/>
                  </a:solidFill>
                </a:ln>
                <a:solidFill>
                  <a:srgbClr val="FFFF00"/>
                </a:solidFill>
                <a:latin typeface="Quicksand Bold"/>
                <a:ea typeface="Quicksand Bold"/>
                <a:cs typeface="Quicksand Bold"/>
                <a:sym typeface="Quicksand Bold"/>
              </a:rPr>
              <a:t>Astrologer | Astro </a:t>
            </a:r>
            <a:r>
              <a:rPr lang="en-US" sz="4800" b="1" dirty="0" err="1">
                <a:ln>
                  <a:solidFill>
                    <a:srgbClr val="FF0000"/>
                  </a:solidFill>
                </a:ln>
                <a:solidFill>
                  <a:srgbClr val="FFFF00"/>
                </a:solidFill>
                <a:latin typeface="Quicksand Bold"/>
                <a:ea typeface="Quicksand Bold"/>
                <a:cs typeface="Quicksand Bold"/>
                <a:sym typeface="Quicksand Bold"/>
              </a:rPr>
              <a:t>Vastu</a:t>
            </a:r>
            <a:r>
              <a:rPr lang="en-US" sz="4800" b="1" dirty="0">
                <a:ln>
                  <a:solidFill>
                    <a:srgbClr val="FF0000"/>
                  </a:solidFill>
                </a:ln>
                <a:solidFill>
                  <a:srgbClr val="FFFF00"/>
                </a:solidFill>
                <a:latin typeface="Quicksand Bold"/>
                <a:ea typeface="Quicksand Bold"/>
                <a:cs typeface="Quicksand Bold"/>
                <a:sym typeface="Quicksand Bold"/>
              </a:rPr>
              <a:t> Consultant</a:t>
            </a:r>
          </a:p>
          <a:p>
            <a:pPr algn="ctr">
              <a:lnSpc>
                <a:spcPts val="5305"/>
              </a:lnSpc>
            </a:pPr>
            <a:r>
              <a:rPr lang="en-US" sz="4800" b="1" dirty="0">
                <a:ln>
                  <a:solidFill>
                    <a:srgbClr val="FF0000"/>
                  </a:solidFill>
                </a:ln>
                <a:solidFill>
                  <a:srgbClr val="FFFF00"/>
                </a:solidFill>
                <a:latin typeface="Quicksand Bold"/>
                <a:ea typeface="Quicksand Bold"/>
                <a:cs typeface="Quicksand Bold"/>
                <a:sym typeface="Quicksand Bold"/>
              </a:rPr>
              <a:t>Numerologist | Graphologist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grpSp>
        <p:nvGrpSpPr>
          <p:cNvPr id="4" name="Group 4"/>
          <p:cNvGrpSpPr/>
          <p:nvPr/>
        </p:nvGrpSpPr>
        <p:grpSpPr>
          <a:xfrm>
            <a:off x="16045393" y="241955"/>
            <a:ext cx="1826284" cy="1825523"/>
            <a:chOff x="0" y="0"/>
            <a:chExt cx="2435045" cy="2434031"/>
          </a:xfrm>
        </p:grpSpPr>
        <p:grpSp>
          <p:nvGrpSpPr>
            <p:cNvPr id="5" name="Group 5"/>
            <p:cNvGrpSpPr/>
            <p:nvPr/>
          </p:nvGrpSpPr>
          <p:grpSpPr>
            <a:xfrm>
              <a:off x="79520" y="76737"/>
              <a:ext cx="2276005" cy="2280557"/>
              <a:chOff x="0" y="0"/>
              <a:chExt cx="6350000" cy="6362700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-48044" y="-37490"/>
                <a:ext cx="6446076" cy="6446076"/>
              </a:xfrm>
              <a:custGeom>
                <a:avLst/>
                <a:gdLst/>
                <a:ahLst/>
                <a:cxnLst/>
                <a:rect l="l" t="t" r="r" b="b"/>
                <a:pathLst>
                  <a:path w="6446076" h="6446076">
                    <a:moveTo>
                      <a:pt x="2100046" y="247180"/>
                    </a:moveTo>
                    <a:cubicBezTo>
                      <a:pt x="2245233" y="65951"/>
                      <a:pt x="2491308" y="0"/>
                      <a:pt x="2707665" y="84366"/>
                    </a:cubicBezTo>
                    <a:lnTo>
                      <a:pt x="3030042" y="210083"/>
                    </a:lnTo>
                    <a:cubicBezTo>
                      <a:pt x="3154159" y="258482"/>
                      <a:pt x="3291929" y="258482"/>
                      <a:pt x="3416046" y="210083"/>
                    </a:cubicBezTo>
                    <a:lnTo>
                      <a:pt x="3738423" y="84366"/>
                    </a:lnTo>
                    <a:cubicBezTo>
                      <a:pt x="3954780" y="0"/>
                      <a:pt x="4200855" y="65951"/>
                      <a:pt x="4346041" y="247180"/>
                    </a:cubicBezTo>
                    <a:lnTo>
                      <a:pt x="4562373" y="517233"/>
                    </a:lnTo>
                    <a:cubicBezTo>
                      <a:pt x="4645668" y="621206"/>
                      <a:pt x="4764984" y="690090"/>
                      <a:pt x="4896676" y="710234"/>
                    </a:cubicBezTo>
                    <a:lnTo>
                      <a:pt x="5238712" y="762558"/>
                    </a:lnTo>
                    <a:cubicBezTo>
                      <a:pt x="5468264" y="797674"/>
                      <a:pt x="5648414" y="977823"/>
                      <a:pt x="5683517" y="1207376"/>
                    </a:cubicBezTo>
                    <a:lnTo>
                      <a:pt x="5735841" y="1549412"/>
                    </a:lnTo>
                    <a:cubicBezTo>
                      <a:pt x="5755983" y="1681101"/>
                      <a:pt x="5824869" y="1800414"/>
                      <a:pt x="5928842" y="1883702"/>
                    </a:cubicBezTo>
                    <a:lnTo>
                      <a:pt x="6198895" y="2100033"/>
                    </a:lnTo>
                    <a:cubicBezTo>
                      <a:pt x="6380137" y="2245220"/>
                      <a:pt x="6446076" y="2491308"/>
                      <a:pt x="6361709" y="2707652"/>
                    </a:cubicBezTo>
                    <a:lnTo>
                      <a:pt x="6236005" y="3030029"/>
                    </a:lnTo>
                    <a:cubicBezTo>
                      <a:pt x="6187605" y="3154150"/>
                      <a:pt x="6187605" y="3291925"/>
                      <a:pt x="6236005" y="3416046"/>
                    </a:cubicBezTo>
                    <a:lnTo>
                      <a:pt x="6361709" y="3738423"/>
                    </a:lnTo>
                    <a:cubicBezTo>
                      <a:pt x="6446076" y="3954780"/>
                      <a:pt x="6380137" y="4200855"/>
                      <a:pt x="6198895" y="4346041"/>
                    </a:cubicBezTo>
                    <a:lnTo>
                      <a:pt x="5928842" y="4562373"/>
                    </a:lnTo>
                    <a:cubicBezTo>
                      <a:pt x="5824869" y="4645661"/>
                      <a:pt x="5755983" y="4764974"/>
                      <a:pt x="5735841" y="4896662"/>
                    </a:cubicBezTo>
                    <a:lnTo>
                      <a:pt x="5683517" y="5238699"/>
                    </a:lnTo>
                    <a:cubicBezTo>
                      <a:pt x="5648401" y="5468252"/>
                      <a:pt x="5468264" y="5648401"/>
                      <a:pt x="5238712" y="5683516"/>
                    </a:cubicBezTo>
                    <a:lnTo>
                      <a:pt x="4896663" y="5735840"/>
                    </a:lnTo>
                    <a:cubicBezTo>
                      <a:pt x="4764975" y="5755985"/>
                      <a:pt x="4645663" y="5824870"/>
                      <a:pt x="4562373" y="5928842"/>
                    </a:cubicBezTo>
                    <a:lnTo>
                      <a:pt x="4346041" y="6198895"/>
                    </a:lnTo>
                    <a:cubicBezTo>
                      <a:pt x="4200855" y="6380137"/>
                      <a:pt x="3954780" y="6446075"/>
                      <a:pt x="3738423" y="6361709"/>
                    </a:cubicBezTo>
                    <a:lnTo>
                      <a:pt x="3416046" y="6235992"/>
                    </a:lnTo>
                    <a:cubicBezTo>
                      <a:pt x="3291929" y="6187593"/>
                      <a:pt x="3154159" y="6187593"/>
                      <a:pt x="3030042" y="6235992"/>
                    </a:cubicBezTo>
                    <a:lnTo>
                      <a:pt x="2707665" y="6361709"/>
                    </a:lnTo>
                    <a:cubicBezTo>
                      <a:pt x="2491308" y="6446075"/>
                      <a:pt x="2245233" y="6380137"/>
                      <a:pt x="2100046" y="6198895"/>
                    </a:cubicBezTo>
                    <a:lnTo>
                      <a:pt x="1883715" y="5928842"/>
                    </a:lnTo>
                    <a:cubicBezTo>
                      <a:pt x="1800425" y="5824870"/>
                      <a:pt x="1681113" y="5755985"/>
                      <a:pt x="1549425" y="5735840"/>
                    </a:cubicBezTo>
                    <a:lnTo>
                      <a:pt x="1207376" y="5683516"/>
                    </a:lnTo>
                    <a:cubicBezTo>
                      <a:pt x="977824" y="5648401"/>
                      <a:pt x="797674" y="5468252"/>
                      <a:pt x="762571" y="5238699"/>
                    </a:cubicBezTo>
                    <a:lnTo>
                      <a:pt x="710247" y="4896662"/>
                    </a:lnTo>
                    <a:cubicBezTo>
                      <a:pt x="690104" y="4764975"/>
                      <a:pt x="621219" y="4645662"/>
                      <a:pt x="517245" y="4562373"/>
                    </a:cubicBezTo>
                    <a:lnTo>
                      <a:pt x="247180" y="4346041"/>
                    </a:lnTo>
                    <a:cubicBezTo>
                      <a:pt x="65951" y="4200855"/>
                      <a:pt x="13" y="3954780"/>
                      <a:pt x="84366" y="3738422"/>
                    </a:cubicBezTo>
                    <a:lnTo>
                      <a:pt x="210071" y="3416045"/>
                    </a:lnTo>
                    <a:cubicBezTo>
                      <a:pt x="258469" y="3291924"/>
                      <a:pt x="258469" y="3154150"/>
                      <a:pt x="210071" y="3030029"/>
                    </a:cubicBezTo>
                    <a:lnTo>
                      <a:pt x="84366" y="2707652"/>
                    </a:lnTo>
                    <a:cubicBezTo>
                      <a:pt x="0" y="2491308"/>
                      <a:pt x="65938" y="2245220"/>
                      <a:pt x="247180" y="2100033"/>
                    </a:cubicBezTo>
                    <a:lnTo>
                      <a:pt x="517233" y="1883702"/>
                    </a:lnTo>
                    <a:cubicBezTo>
                      <a:pt x="621206" y="1800413"/>
                      <a:pt x="690091" y="1681100"/>
                      <a:pt x="710235" y="1549412"/>
                    </a:cubicBezTo>
                    <a:lnTo>
                      <a:pt x="762559" y="1207376"/>
                    </a:lnTo>
                    <a:cubicBezTo>
                      <a:pt x="797661" y="977823"/>
                      <a:pt x="977811" y="797674"/>
                      <a:pt x="1207363" y="762558"/>
                    </a:cubicBezTo>
                    <a:lnTo>
                      <a:pt x="1549413" y="710234"/>
                    </a:lnTo>
                    <a:cubicBezTo>
                      <a:pt x="1681100" y="690089"/>
                      <a:pt x="1800412" y="621204"/>
                      <a:pt x="1883702" y="51723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700">
                <a:solidFill>
                  <a:srgbClr val="000000"/>
                </a:solidFill>
              </a:ln>
            </p:spPr>
          </p:sp>
        </p:grpSp>
        <p:sp>
          <p:nvSpPr>
            <p:cNvPr id="7" name="Freeform 7"/>
            <p:cNvSpPr/>
            <p:nvPr/>
          </p:nvSpPr>
          <p:spPr>
            <a:xfrm>
              <a:off x="0" y="0"/>
              <a:ext cx="2435045" cy="2434031"/>
            </a:xfrm>
            <a:custGeom>
              <a:avLst/>
              <a:gdLst/>
              <a:ahLst/>
              <a:cxnLst/>
              <a:rect l="l" t="t" r="r" b="b"/>
              <a:pathLst>
                <a:path w="2435045" h="2434031">
                  <a:moveTo>
                    <a:pt x="0" y="0"/>
                  </a:moveTo>
                  <a:lnTo>
                    <a:pt x="2435045" y="0"/>
                  </a:lnTo>
                  <a:lnTo>
                    <a:pt x="2435045" y="2434031"/>
                  </a:lnTo>
                  <a:lnTo>
                    <a:pt x="0" y="243403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</p:sp>
      </p:grpSp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7800" y="992124"/>
            <a:ext cx="7772400" cy="8302752"/>
          </a:xfrm>
          <a:prstGeom prst="rect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</p:pic>
      <p:sp>
        <p:nvSpPr>
          <p:cNvPr id="8" name="TextBox 9"/>
          <p:cNvSpPr txBox="1"/>
          <p:nvPr/>
        </p:nvSpPr>
        <p:spPr>
          <a:xfrm>
            <a:off x="12192000" y="8228009"/>
            <a:ext cx="6296019" cy="105041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9059"/>
              </a:lnSpc>
            </a:pPr>
            <a:r>
              <a:rPr lang="en-US" sz="4800" b="1" dirty="0" smtClean="0">
                <a:solidFill>
                  <a:schemeClr val="bg2"/>
                </a:solidFill>
                <a:latin typeface="Arial" panose="020B0604020202020204" pitchFamily="34" charset="0"/>
                <a:ea typeface="Eastman Alt Pack Bold"/>
                <a:cs typeface="Arial" panose="020B0604020202020204" pitchFamily="34" charset="0"/>
                <a:sym typeface="Eastman Alt Pack Bold"/>
              </a:rPr>
              <a:t>Vijay Jain</a:t>
            </a:r>
            <a:endParaRPr lang="en-US" sz="4800" b="1" dirty="0">
              <a:solidFill>
                <a:schemeClr val="bg2"/>
              </a:solidFill>
              <a:latin typeface="Arial" panose="020B0604020202020204" pitchFamily="34" charset="0"/>
              <a:ea typeface="Eastman Alt Pack Bold"/>
              <a:cs typeface="Arial" panose="020B0604020202020204" pitchFamily="34" charset="0"/>
              <a:sym typeface="Eastman Alt Pack Bold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2288894" y="9029700"/>
            <a:ext cx="5867168" cy="100367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9059"/>
              </a:lnSpc>
            </a:pPr>
            <a:r>
              <a:rPr lang="en-US" sz="3600" b="1" dirty="0" smtClean="0">
                <a:solidFill>
                  <a:schemeClr val="bg2"/>
                </a:solidFill>
                <a:latin typeface="Arial" panose="020B0604020202020204" pitchFamily="34" charset="0"/>
                <a:ea typeface="Eastman Alt Pack Bold"/>
                <a:cs typeface="Arial" panose="020B0604020202020204" pitchFamily="34" charset="0"/>
                <a:sym typeface="Eastman Alt Pack Bold"/>
              </a:rPr>
              <a:t>Mobile: 9831105888</a:t>
            </a:r>
            <a:endParaRPr lang="en-US" sz="3600" b="1" dirty="0">
              <a:solidFill>
                <a:schemeClr val="bg2"/>
              </a:solidFill>
              <a:latin typeface="Arial" panose="020B0604020202020204" pitchFamily="34" charset="0"/>
              <a:ea typeface="Eastman Alt Pack Bold"/>
              <a:cs typeface="Arial" panose="020B0604020202020204" pitchFamily="34" charset="0"/>
              <a:sym typeface="Eastman Alt Pack Bold"/>
            </a:endParaRPr>
          </a:p>
        </p:txBody>
      </p:sp>
    </p:spTree>
    <p:extLst>
      <p:ext uri="{BB962C8B-B14F-4D97-AF65-F5344CB8AC3E}">
        <p14:creationId xmlns:p14="http://schemas.microsoft.com/office/powerpoint/2010/main" val="3038919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grpSp>
        <p:nvGrpSpPr>
          <p:cNvPr id="4" name="Group 4"/>
          <p:cNvGrpSpPr/>
          <p:nvPr/>
        </p:nvGrpSpPr>
        <p:grpSpPr>
          <a:xfrm>
            <a:off x="16045393" y="241955"/>
            <a:ext cx="1826284" cy="1825523"/>
            <a:chOff x="0" y="0"/>
            <a:chExt cx="2435045" cy="2434031"/>
          </a:xfrm>
        </p:grpSpPr>
        <p:grpSp>
          <p:nvGrpSpPr>
            <p:cNvPr id="5" name="Group 5"/>
            <p:cNvGrpSpPr/>
            <p:nvPr/>
          </p:nvGrpSpPr>
          <p:grpSpPr>
            <a:xfrm>
              <a:off x="79520" y="76737"/>
              <a:ext cx="2276005" cy="2280557"/>
              <a:chOff x="0" y="0"/>
              <a:chExt cx="6350000" cy="6362700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-48044" y="-37490"/>
                <a:ext cx="6446076" cy="6446076"/>
              </a:xfrm>
              <a:custGeom>
                <a:avLst/>
                <a:gdLst/>
                <a:ahLst/>
                <a:cxnLst/>
                <a:rect l="l" t="t" r="r" b="b"/>
                <a:pathLst>
                  <a:path w="6446076" h="6446076">
                    <a:moveTo>
                      <a:pt x="2100046" y="247180"/>
                    </a:moveTo>
                    <a:cubicBezTo>
                      <a:pt x="2245233" y="65951"/>
                      <a:pt x="2491308" y="0"/>
                      <a:pt x="2707665" y="84366"/>
                    </a:cubicBezTo>
                    <a:lnTo>
                      <a:pt x="3030042" y="210083"/>
                    </a:lnTo>
                    <a:cubicBezTo>
                      <a:pt x="3154159" y="258482"/>
                      <a:pt x="3291929" y="258482"/>
                      <a:pt x="3416046" y="210083"/>
                    </a:cubicBezTo>
                    <a:lnTo>
                      <a:pt x="3738423" y="84366"/>
                    </a:lnTo>
                    <a:cubicBezTo>
                      <a:pt x="3954780" y="0"/>
                      <a:pt x="4200855" y="65951"/>
                      <a:pt x="4346041" y="247180"/>
                    </a:cubicBezTo>
                    <a:lnTo>
                      <a:pt x="4562373" y="517233"/>
                    </a:lnTo>
                    <a:cubicBezTo>
                      <a:pt x="4645668" y="621206"/>
                      <a:pt x="4764984" y="690090"/>
                      <a:pt x="4896676" y="710234"/>
                    </a:cubicBezTo>
                    <a:lnTo>
                      <a:pt x="5238712" y="762558"/>
                    </a:lnTo>
                    <a:cubicBezTo>
                      <a:pt x="5468264" y="797674"/>
                      <a:pt x="5648414" y="977823"/>
                      <a:pt x="5683517" y="1207376"/>
                    </a:cubicBezTo>
                    <a:lnTo>
                      <a:pt x="5735841" y="1549412"/>
                    </a:lnTo>
                    <a:cubicBezTo>
                      <a:pt x="5755983" y="1681101"/>
                      <a:pt x="5824869" y="1800414"/>
                      <a:pt x="5928842" y="1883702"/>
                    </a:cubicBezTo>
                    <a:lnTo>
                      <a:pt x="6198895" y="2100033"/>
                    </a:lnTo>
                    <a:cubicBezTo>
                      <a:pt x="6380137" y="2245220"/>
                      <a:pt x="6446076" y="2491308"/>
                      <a:pt x="6361709" y="2707652"/>
                    </a:cubicBezTo>
                    <a:lnTo>
                      <a:pt x="6236005" y="3030029"/>
                    </a:lnTo>
                    <a:cubicBezTo>
                      <a:pt x="6187605" y="3154150"/>
                      <a:pt x="6187605" y="3291925"/>
                      <a:pt x="6236005" y="3416046"/>
                    </a:cubicBezTo>
                    <a:lnTo>
                      <a:pt x="6361709" y="3738423"/>
                    </a:lnTo>
                    <a:cubicBezTo>
                      <a:pt x="6446076" y="3954780"/>
                      <a:pt x="6380137" y="4200855"/>
                      <a:pt x="6198895" y="4346041"/>
                    </a:cubicBezTo>
                    <a:lnTo>
                      <a:pt x="5928842" y="4562373"/>
                    </a:lnTo>
                    <a:cubicBezTo>
                      <a:pt x="5824869" y="4645661"/>
                      <a:pt x="5755983" y="4764974"/>
                      <a:pt x="5735841" y="4896662"/>
                    </a:cubicBezTo>
                    <a:lnTo>
                      <a:pt x="5683517" y="5238699"/>
                    </a:lnTo>
                    <a:cubicBezTo>
                      <a:pt x="5648401" y="5468252"/>
                      <a:pt x="5468264" y="5648401"/>
                      <a:pt x="5238712" y="5683516"/>
                    </a:cubicBezTo>
                    <a:lnTo>
                      <a:pt x="4896663" y="5735840"/>
                    </a:lnTo>
                    <a:cubicBezTo>
                      <a:pt x="4764975" y="5755985"/>
                      <a:pt x="4645663" y="5824870"/>
                      <a:pt x="4562373" y="5928842"/>
                    </a:cubicBezTo>
                    <a:lnTo>
                      <a:pt x="4346041" y="6198895"/>
                    </a:lnTo>
                    <a:cubicBezTo>
                      <a:pt x="4200855" y="6380137"/>
                      <a:pt x="3954780" y="6446075"/>
                      <a:pt x="3738423" y="6361709"/>
                    </a:cubicBezTo>
                    <a:lnTo>
                      <a:pt x="3416046" y="6235992"/>
                    </a:lnTo>
                    <a:cubicBezTo>
                      <a:pt x="3291929" y="6187593"/>
                      <a:pt x="3154159" y="6187593"/>
                      <a:pt x="3030042" y="6235992"/>
                    </a:cubicBezTo>
                    <a:lnTo>
                      <a:pt x="2707665" y="6361709"/>
                    </a:lnTo>
                    <a:cubicBezTo>
                      <a:pt x="2491308" y="6446075"/>
                      <a:pt x="2245233" y="6380137"/>
                      <a:pt x="2100046" y="6198895"/>
                    </a:cubicBezTo>
                    <a:lnTo>
                      <a:pt x="1883715" y="5928842"/>
                    </a:lnTo>
                    <a:cubicBezTo>
                      <a:pt x="1800425" y="5824870"/>
                      <a:pt x="1681113" y="5755985"/>
                      <a:pt x="1549425" y="5735840"/>
                    </a:cubicBezTo>
                    <a:lnTo>
                      <a:pt x="1207376" y="5683516"/>
                    </a:lnTo>
                    <a:cubicBezTo>
                      <a:pt x="977824" y="5648401"/>
                      <a:pt x="797674" y="5468252"/>
                      <a:pt x="762571" y="5238699"/>
                    </a:cubicBezTo>
                    <a:lnTo>
                      <a:pt x="710247" y="4896662"/>
                    </a:lnTo>
                    <a:cubicBezTo>
                      <a:pt x="690104" y="4764975"/>
                      <a:pt x="621219" y="4645662"/>
                      <a:pt x="517245" y="4562373"/>
                    </a:cubicBezTo>
                    <a:lnTo>
                      <a:pt x="247180" y="4346041"/>
                    </a:lnTo>
                    <a:cubicBezTo>
                      <a:pt x="65951" y="4200855"/>
                      <a:pt x="13" y="3954780"/>
                      <a:pt x="84366" y="3738422"/>
                    </a:cubicBezTo>
                    <a:lnTo>
                      <a:pt x="210071" y="3416045"/>
                    </a:lnTo>
                    <a:cubicBezTo>
                      <a:pt x="258469" y="3291924"/>
                      <a:pt x="258469" y="3154150"/>
                      <a:pt x="210071" y="3030029"/>
                    </a:cubicBezTo>
                    <a:lnTo>
                      <a:pt x="84366" y="2707652"/>
                    </a:lnTo>
                    <a:cubicBezTo>
                      <a:pt x="0" y="2491308"/>
                      <a:pt x="65938" y="2245220"/>
                      <a:pt x="247180" y="2100033"/>
                    </a:cubicBezTo>
                    <a:lnTo>
                      <a:pt x="517233" y="1883702"/>
                    </a:lnTo>
                    <a:cubicBezTo>
                      <a:pt x="621206" y="1800413"/>
                      <a:pt x="690091" y="1681100"/>
                      <a:pt x="710235" y="1549412"/>
                    </a:cubicBezTo>
                    <a:lnTo>
                      <a:pt x="762559" y="1207376"/>
                    </a:lnTo>
                    <a:cubicBezTo>
                      <a:pt x="797661" y="977823"/>
                      <a:pt x="977811" y="797674"/>
                      <a:pt x="1207363" y="762558"/>
                    </a:cubicBezTo>
                    <a:lnTo>
                      <a:pt x="1549413" y="710234"/>
                    </a:lnTo>
                    <a:cubicBezTo>
                      <a:pt x="1681100" y="690089"/>
                      <a:pt x="1800412" y="621204"/>
                      <a:pt x="1883702" y="51723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700">
                <a:solidFill>
                  <a:srgbClr val="000000"/>
                </a:solidFill>
              </a:ln>
            </p:spPr>
          </p:sp>
        </p:grpSp>
        <p:sp>
          <p:nvSpPr>
            <p:cNvPr id="7" name="Freeform 7"/>
            <p:cNvSpPr/>
            <p:nvPr/>
          </p:nvSpPr>
          <p:spPr>
            <a:xfrm>
              <a:off x="0" y="0"/>
              <a:ext cx="2435045" cy="2434031"/>
            </a:xfrm>
            <a:custGeom>
              <a:avLst/>
              <a:gdLst/>
              <a:ahLst/>
              <a:cxnLst/>
              <a:rect l="l" t="t" r="r" b="b"/>
              <a:pathLst>
                <a:path w="2435045" h="2434031">
                  <a:moveTo>
                    <a:pt x="0" y="0"/>
                  </a:moveTo>
                  <a:lnTo>
                    <a:pt x="2435045" y="0"/>
                  </a:lnTo>
                  <a:lnTo>
                    <a:pt x="2435045" y="2434031"/>
                  </a:lnTo>
                  <a:lnTo>
                    <a:pt x="0" y="243403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</p:sp>
      </p:grpSp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7800" y="937260"/>
            <a:ext cx="7772400" cy="8412480"/>
          </a:xfrm>
          <a:prstGeom prst="rect">
            <a:avLst/>
          </a:prstGeom>
          <a:ln w="38100">
            <a:solidFill>
              <a:schemeClr val="accent6">
                <a:lumMod val="75000"/>
              </a:schemeClr>
            </a:solidFill>
          </a:ln>
        </p:spPr>
      </p:pic>
      <p:sp>
        <p:nvSpPr>
          <p:cNvPr id="8" name="TextBox 9"/>
          <p:cNvSpPr txBox="1"/>
          <p:nvPr/>
        </p:nvSpPr>
        <p:spPr>
          <a:xfrm>
            <a:off x="12192000" y="8228009"/>
            <a:ext cx="6296019" cy="105041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9059"/>
              </a:lnSpc>
            </a:pPr>
            <a:r>
              <a:rPr lang="en-US" sz="4800" b="1" dirty="0" smtClean="0">
                <a:solidFill>
                  <a:schemeClr val="bg2"/>
                </a:solidFill>
                <a:latin typeface="Arial" panose="020B0604020202020204" pitchFamily="34" charset="0"/>
                <a:ea typeface="Eastman Alt Pack Bold"/>
                <a:cs typeface="Arial" panose="020B0604020202020204" pitchFamily="34" charset="0"/>
                <a:sym typeface="Eastman Alt Pack Bold"/>
              </a:rPr>
              <a:t>Vijay Jain</a:t>
            </a:r>
            <a:endParaRPr lang="en-US" sz="4800" b="1" dirty="0">
              <a:solidFill>
                <a:schemeClr val="bg2"/>
              </a:solidFill>
              <a:latin typeface="Arial" panose="020B0604020202020204" pitchFamily="34" charset="0"/>
              <a:ea typeface="Eastman Alt Pack Bold"/>
              <a:cs typeface="Arial" panose="020B0604020202020204" pitchFamily="34" charset="0"/>
              <a:sym typeface="Eastman Alt Pack Bold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2288894" y="9029700"/>
            <a:ext cx="5867168" cy="100367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9059"/>
              </a:lnSpc>
            </a:pPr>
            <a:r>
              <a:rPr lang="en-US" sz="3600" b="1" dirty="0" smtClean="0">
                <a:solidFill>
                  <a:schemeClr val="bg2"/>
                </a:solidFill>
                <a:latin typeface="Arial" panose="020B0604020202020204" pitchFamily="34" charset="0"/>
                <a:ea typeface="Eastman Alt Pack Bold"/>
                <a:cs typeface="Arial" panose="020B0604020202020204" pitchFamily="34" charset="0"/>
                <a:sym typeface="Eastman Alt Pack Bold"/>
              </a:rPr>
              <a:t>Mobile: 9831105888</a:t>
            </a:r>
            <a:endParaRPr lang="en-US" sz="3600" b="1" dirty="0">
              <a:solidFill>
                <a:schemeClr val="bg2"/>
              </a:solidFill>
              <a:latin typeface="Arial" panose="020B0604020202020204" pitchFamily="34" charset="0"/>
              <a:ea typeface="Eastman Alt Pack Bold"/>
              <a:cs typeface="Arial" panose="020B0604020202020204" pitchFamily="34" charset="0"/>
              <a:sym typeface="Eastman Alt Pack Bold"/>
            </a:endParaRPr>
          </a:p>
        </p:txBody>
      </p:sp>
    </p:spTree>
    <p:extLst>
      <p:ext uri="{BB962C8B-B14F-4D97-AF65-F5344CB8AC3E}">
        <p14:creationId xmlns:p14="http://schemas.microsoft.com/office/powerpoint/2010/main" val="409004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grpSp>
        <p:nvGrpSpPr>
          <p:cNvPr id="4" name="Group 4"/>
          <p:cNvGrpSpPr/>
          <p:nvPr/>
        </p:nvGrpSpPr>
        <p:grpSpPr>
          <a:xfrm>
            <a:off x="16045393" y="241955"/>
            <a:ext cx="1826284" cy="1825523"/>
            <a:chOff x="0" y="0"/>
            <a:chExt cx="2435045" cy="2434031"/>
          </a:xfrm>
        </p:grpSpPr>
        <p:grpSp>
          <p:nvGrpSpPr>
            <p:cNvPr id="5" name="Group 5"/>
            <p:cNvGrpSpPr/>
            <p:nvPr/>
          </p:nvGrpSpPr>
          <p:grpSpPr>
            <a:xfrm>
              <a:off x="79520" y="76737"/>
              <a:ext cx="2276005" cy="2280557"/>
              <a:chOff x="0" y="0"/>
              <a:chExt cx="6350000" cy="6362700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-48044" y="-37490"/>
                <a:ext cx="6446076" cy="6446076"/>
              </a:xfrm>
              <a:custGeom>
                <a:avLst/>
                <a:gdLst/>
                <a:ahLst/>
                <a:cxnLst/>
                <a:rect l="l" t="t" r="r" b="b"/>
                <a:pathLst>
                  <a:path w="6446076" h="6446076">
                    <a:moveTo>
                      <a:pt x="2100046" y="247180"/>
                    </a:moveTo>
                    <a:cubicBezTo>
                      <a:pt x="2245233" y="65951"/>
                      <a:pt x="2491308" y="0"/>
                      <a:pt x="2707665" y="84366"/>
                    </a:cubicBezTo>
                    <a:lnTo>
                      <a:pt x="3030042" y="210083"/>
                    </a:lnTo>
                    <a:cubicBezTo>
                      <a:pt x="3154159" y="258482"/>
                      <a:pt x="3291929" y="258482"/>
                      <a:pt x="3416046" y="210083"/>
                    </a:cubicBezTo>
                    <a:lnTo>
                      <a:pt x="3738423" y="84366"/>
                    </a:lnTo>
                    <a:cubicBezTo>
                      <a:pt x="3954780" y="0"/>
                      <a:pt x="4200855" y="65951"/>
                      <a:pt x="4346041" y="247180"/>
                    </a:cubicBezTo>
                    <a:lnTo>
                      <a:pt x="4562373" y="517233"/>
                    </a:lnTo>
                    <a:cubicBezTo>
                      <a:pt x="4645668" y="621206"/>
                      <a:pt x="4764984" y="690090"/>
                      <a:pt x="4896676" y="710234"/>
                    </a:cubicBezTo>
                    <a:lnTo>
                      <a:pt x="5238712" y="762558"/>
                    </a:lnTo>
                    <a:cubicBezTo>
                      <a:pt x="5468264" y="797674"/>
                      <a:pt x="5648414" y="977823"/>
                      <a:pt x="5683517" y="1207376"/>
                    </a:cubicBezTo>
                    <a:lnTo>
                      <a:pt x="5735841" y="1549412"/>
                    </a:lnTo>
                    <a:cubicBezTo>
                      <a:pt x="5755983" y="1681101"/>
                      <a:pt x="5824869" y="1800414"/>
                      <a:pt x="5928842" y="1883702"/>
                    </a:cubicBezTo>
                    <a:lnTo>
                      <a:pt x="6198895" y="2100033"/>
                    </a:lnTo>
                    <a:cubicBezTo>
                      <a:pt x="6380137" y="2245220"/>
                      <a:pt x="6446076" y="2491308"/>
                      <a:pt x="6361709" y="2707652"/>
                    </a:cubicBezTo>
                    <a:lnTo>
                      <a:pt x="6236005" y="3030029"/>
                    </a:lnTo>
                    <a:cubicBezTo>
                      <a:pt x="6187605" y="3154150"/>
                      <a:pt x="6187605" y="3291925"/>
                      <a:pt x="6236005" y="3416046"/>
                    </a:cubicBezTo>
                    <a:lnTo>
                      <a:pt x="6361709" y="3738423"/>
                    </a:lnTo>
                    <a:cubicBezTo>
                      <a:pt x="6446076" y="3954780"/>
                      <a:pt x="6380137" y="4200855"/>
                      <a:pt x="6198895" y="4346041"/>
                    </a:cubicBezTo>
                    <a:lnTo>
                      <a:pt x="5928842" y="4562373"/>
                    </a:lnTo>
                    <a:cubicBezTo>
                      <a:pt x="5824869" y="4645661"/>
                      <a:pt x="5755983" y="4764974"/>
                      <a:pt x="5735841" y="4896662"/>
                    </a:cubicBezTo>
                    <a:lnTo>
                      <a:pt x="5683517" y="5238699"/>
                    </a:lnTo>
                    <a:cubicBezTo>
                      <a:pt x="5648401" y="5468252"/>
                      <a:pt x="5468264" y="5648401"/>
                      <a:pt x="5238712" y="5683516"/>
                    </a:cubicBezTo>
                    <a:lnTo>
                      <a:pt x="4896663" y="5735840"/>
                    </a:lnTo>
                    <a:cubicBezTo>
                      <a:pt x="4764975" y="5755985"/>
                      <a:pt x="4645663" y="5824870"/>
                      <a:pt x="4562373" y="5928842"/>
                    </a:cubicBezTo>
                    <a:lnTo>
                      <a:pt x="4346041" y="6198895"/>
                    </a:lnTo>
                    <a:cubicBezTo>
                      <a:pt x="4200855" y="6380137"/>
                      <a:pt x="3954780" y="6446075"/>
                      <a:pt x="3738423" y="6361709"/>
                    </a:cubicBezTo>
                    <a:lnTo>
                      <a:pt x="3416046" y="6235992"/>
                    </a:lnTo>
                    <a:cubicBezTo>
                      <a:pt x="3291929" y="6187593"/>
                      <a:pt x="3154159" y="6187593"/>
                      <a:pt x="3030042" y="6235992"/>
                    </a:cubicBezTo>
                    <a:lnTo>
                      <a:pt x="2707665" y="6361709"/>
                    </a:lnTo>
                    <a:cubicBezTo>
                      <a:pt x="2491308" y="6446075"/>
                      <a:pt x="2245233" y="6380137"/>
                      <a:pt x="2100046" y="6198895"/>
                    </a:cubicBezTo>
                    <a:lnTo>
                      <a:pt x="1883715" y="5928842"/>
                    </a:lnTo>
                    <a:cubicBezTo>
                      <a:pt x="1800425" y="5824870"/>
                      <a:pt x="1681113" y="5755985"/>
                      <a:pt x="1549425" y="5735840"/>
                    </a:cubicBezTo>
                    <a:lnTo>
                      <a:pt x="1207376" y="5683516"/>
                    </a:lnTo>
                    <a:cubicBezTo>
                      <a:pt x="977824" y="5648401"/>
                      <a:pt x="797674" y="5468252"/>
                      <a:pt x="762571" y="5238699"/>
                    </a:cubicBezTo>
                    <a:lnTo>
                      <a:pt x="710247" y="4896662"/>
                    </a:lnTo>
                    <a:cubicBezTo>
                      <a:pt x="690104" y="4764975"/>
                      <a:pt x="621219" y="4645662"/>
                      <a:pt x="517245" y="4562373"/>
                    </a:cubicBezTo>
                    <a:lnTo>
                      <a:pt x="247180" y="4346041"/>
                    </a:lnTo>
                    <a:cubicBezTo>
                      <a:pt x="65951" y="4200855"/>
                      <a:pt x="13" y="3954780"/>
                      <a:pt x="84366" y="3738422"/>
                    </a:cubicBezTo>
                    <a:lnTo>
                      <a:pt x="210071" y="3416045"/>
                    </a:lnTo>
                    <a:cubicBezTo>
                      <a:pt x="258469" y="3291924"/>
                      <a:pt x="258469" y="3154150"/>
                      <a:pt x="210071" y="3030029"/>
                    </a:cubicBezTo>
                    <a:lnTo>
                      <a:pt x="84366" y="2707652"/>
                    </a:lnTo>
                    <a:cubicBezTo>
                      <a:pt x="0" y="2491308"/>
                      <a:pt x="65938" y="2245220"/>
                      <a:pt x="247180" y="2100033"/>
                    </a:cubicBezTo>
                    <a:lnTo>
                      <a:pt x="517233" y="1883702"/>
                    </a:lnTo>
                    <a:cubicBezTo>
                      <a:pt x="621206" y="1800413"/>
                      <a:pt x="690091" y="1681100"/>
                      <a:pt x="710235" y="1549412"/>
                    </a:cubicBezTo>
                    <a:lnTo>
                      <a:pt x="762559" y="1207376"/>
                    </a:lnTo>
                    <a:cubicBezTo>
                      <a:pt x="797661" y="977823"/>
                      <a:pt x="977811" y="797674"/>
                      <a:pt x="1207363" y="762558"/>
                    </a:cubicBezTo>
                    <a:lnTo>
                      <a:pt x="1549413" y="710234"/>
                    </a:lnTo>
                    <a:cubicBezTo>
                      <a:pt x="1681100" y="690089"/>
                      <a:pt x="1800412" y="621204"/>
                      <a:pt x="1883702" y="51723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700">
                <a:solidFill>
                  <a:srgbClr val="000000"/>
                </a:solidFill>
              </a:ln>
            </p:spPr>
          </p:sp>
        </p:grpSp>
        <p:sp>
          <p:nvSpPr>
            <p:cNvPr id="7" name="Freeform 7"/>
            <p:cNvSpPr/>
            <p:nvPr/>
          </p:nvSpPr>
          <p:spPr>
            <a:xfrm>
              <a:off x="0" y="0"/>
              <a:ext cx="2435045" cy="2434031"/>
            </a:xfrm>
            <a:custGeom>
              <a:avLst/>
              <a:gdLst/>
              <a:ahLst/>
              <a:cxnLst/>
              <a:rect l="l" t="t" r="r" b="b"/>
              <a:pathLst>
                <a:path w="2435045" h="2434031">
                  <a:moveTo>
                    <a:pt x="0" y="0"/>
                  </a:moveTo>
                  <a:lnTo>
                    <a:pt x="2435045" y="0"/>
                  </a:lnTo>
                  <a:lnTo>
                    <a:pt x="2435045" y="2434031"/>
                  </a:lnTo>
                  <a:lnTo>
                    <a:pt x="0" y="243403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</p:sp>
      </p:grpSp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7800" y="1138428"/>
            <a:ext cx="7772400" cy="8010144"/>
          </a:xfrm>
          <a:prstGeom prst="rect">
            <a:avLst/>
          </a:prstGeom>
          <a:ln w="38100">
            <a:solidFill>
              <a:schemeClr val="accent6">
                <a:lumMod val="75000"/>
              </a:schemeClr>
            </a:solidFill>
          </a:ln>
        </p:spPr>
      </p:pic>
      <p:sp>
        <p:nvSpPr>
          <p:cNvPr id="8" name="TextBox 9"/>
          <p:cNvSpPr txBox="1"/>
          <p:nvPr/>
        </p:nvSpPr>
        <p:spPr>
          <a:xfrm>
            <a:off x="12192000" y="8228009"/>
            <a:ext cx="6296019" cy="105041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9059"/>
              </a:lnSpc>
            </a:pPr>
            <a:r>
              <a:rPr lang="en-US" sz="4800" b="1" dirty="0" smtClean="0">
                <a:solidFill>
                  <a:schemeClr val="bg2"/>
                </a:solidFill>
                <a:latin typeface="Arial" panose="020B0604020202020204" pitchFamily="34" charset="0"/>
                <a:ea typeface="Eastman Alt Pack Bold"/>
                <a:cs typeface="Arial" panose="020B0604020202020204" pitchFamily="34" charset="0"/>
                <a:sym typeface="Eastman Alt Pack Bold"/>
              </a:rPr>
              <a:t>Vijay Jain</a:t>
            </a:r>
            <a:endParaRPr lang="en-US" sz="4800" b="1" dirty="0">
              <a:solidFill>
                <a:schemeClr val="bg2"/>
              </a:solidFill>
              <a:latin typeface="Arial" panose="020B0604020202020204" pitchFamily="34" charset="0"/>
              <a:ea typeface="Eastman Alt Pack Bold"/>
              <a:cs typeface="Arial" panose="020B0604020202020204" pitchFamily="34" charset="0"/>
              <a:sym typeface="Eastman Alt Pack Bold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2288894" y="9029700"/>
            <a:ext cx="5867168" cy="100367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9059"/>
              </a:lnSpc>
            </a:pPr>
            <a:r>
              <a:rPr lang="en-US" sz="3600" b="1" dirty="0" smtClean="0">
                <a:solidFill>
                  <a:schemeClr val="bg2"/>
                </a:solidFill>
                <a:latin typeface="Arial" panose="020B0604020202020204" pitchFamily="34" charset="0"/>
                <a:ea typeface="Eastman Alt Pack Bold"/>
                <a:cs typeface="Arial" panose="020B0604020202020204" pitchFamily="34" charset="0"/>
                <a:sym typeface="Eastman Alt Pack Bold"/>
              </a:rPr>
              <a:t>Mobile: 9831105888</a:t>
            </a:r>
            <a:endParaRPr lang="en-US" sz="3600" b="1" dirty="0">
              <a:solidFill>
                <a:schemeClr val="bg2"/>
              </a:solidFill>
              <a:latin typeface="Arial" panose="020B0604020202020204" pitchFamily="34" charset="0"/>
              <a:ea typeface="Eastman Alt Pack Bold"/>
              <a:cs typeface="Arial" panose="020B0604020202020204" pitchFamily="34" charset="0"/>
              <a:sym typeface="Eastman Alt Pack Bold"/>
            </a:endParaRPr>
          </a:p>
        </p:txBody>
      </p:sp>
    </p:spTree>
    <p:extLst>
      <p:ext uri="{BB962C8B-B14F-4D97-AF65-F5344CB8AC3E}">
        <p14:creationId xmlns:p14="http://schemas.microsoft.com/office/powerpoint/2010/main" val="3150418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363112" y="-31173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924132" y="2109483"/>
            <a:ext cx="13713511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4800" b="1" dirty="0" smtClean="0">
                <a:solidFill>
                  <a:srgbClr val="FFFFFF"/>
                </a:solidFill>
                <a:latin typeface="Arial" panose="020B0604020202020204" pitchFamily="34" charset="0"/>
                <a:ea typeface="Eastman Alt Pack Bold"/>
                <a:cs typeface="Arial" panose="020B0604020202020204" pitchFamily="34" charset="0"/>
                <a:sym typeface="Eastman Alt Pack Bold"/>
              </a:rPr>
              <a:t>EFFECT OF OBJECTS IN The WRONG ZONE</a:t>
            </a:r>
            <a:endParaRPr lang="en-US" sz="4800" b="1" dirty="0">
              <a:solidFill>
                <a:srgbClr val="FFFFFF"/>
              </a:solidFill>
              <a:latin typeface="Arial" panose="020B0604020202020204" pitchFamily="34" charset="0"/>
              <a:ea typeface="Eastman Alt Pack Bold"/>
              <a:cs typeface="Arial" panose="020B0604020202020204" pitchFamily="34" charset="0"/>
              <a:sym typeface="Eastman Alt Pack Bold"/>
            </a:endParaRPr>
          </a:p>
        </p:txBody>
      </p:sp>
      <p:grpSp>
        <p:nvGrpSpPr>
          <p:cNvPr id="4" name="Group 4"/>
          <p:cNvGrpSpPr/>
          <p:nvPr/>
        </p:nvGrpSpPr>
        <p:grpSpPr>
          <a:xfrm>
            <a:off x="16045393" y="241955"/>
            <a:ext cx="1826284" cy="1825523"/>
            <a:chOff x="0" y="0"/>
            <a:chExt cx="2435045" cy="2434031"/>
          </a:xfrm>
        </p:grpSpPr>
        <p:grpSp>
          <p:nvGrpSpPr>
            <p:cNvPr id="5" name="Group 5"/>
            <p:cNvGrpSpPr/>
            <p:nvPr/>
          </p:nvGrpSpPr>
          <p:grpSpPr>
            <a:xfrm>
              <a:off x="79520" y="76737"/>
              <a:ext cx="2276005" cy="2280557"/>
              <a:chOff x="0" y="0"/>
              <a:chExt cx="6350000" cy="6362700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-48044" y="-37490"/>
                <a:ext cx="6446076" cy="6446076"/>
              </a:xfrm>
              <a:custGeom>
                <a:avLst/>
                <a:gdLst/>
                <a:ahLst/>
                <a:cxnLst/>
                <a:rect l="l" t="t" r="r" b="b"/>
                <a:pathLst>
                  <a:path w="6446076" h="6446076">
                    <a:moveTo>
                      <a:pt x="2100046" y="247180"/>
                    </a:moveTo>
                    <a:cubicBezTo>
                      <a:pt x="2245233" y="65951"/>
                      <a:pt x="2491308" y="0"/>
                      <a:pt x="2707665" y="84366"/>
                    </a:cubicBezTo>
                    <a:lnTo>
                      <a:pt x="3030042" y="210083"/>
                    </a:lnTo>
                    <a:cubicBezTo>
                      <a:pt x="3154159" y="258482"/>
                      <a:pt x="3291929" y="258482"/>
                      <a:pt x="3416046" y="210083"/>
                    </a:cubicBezTo>
                    <a:lnTo>
                      <a:pt x="3738423" y="84366"/>
                    </a:lnTo>
                    <a:cubicBezTo>
                      <a:pt x="3954780" y="0"/>
                      <a:pt x="4200855" y="65951"/>
                      <a:pt x="4346041" y="247180"/>
                    </a:cubicBezTo>
                    <a:lnTo>
                      <a:pt x="4562373" y="517233"/>
                    </a:lnTo>
                    <a:cubicBezTo>
                      <a:pt x="4645668" y="621206"/>
                      <a:pt x="4764984" y="690090"/>
                      <a:pt x="4896676" y="710234"/>
                    </a:cubicBezTo>
                    <a:lnTo>
                      <a:pt x="5238712" y="762558"/>
                    </a:lnTo>
                    <a:cubicBezTo>
                      <a:pt x="5468264" y="797674"/>
                      <a:pt x="5648414" y="977823"/>
                      <a:pt x="5683517" y="1207376"/>
                    </a:cubicBezTo>
                    <a:lnTo>
                      <a:pt x="5735841" y="1549412"/>
                    </a:lnTo>
                    <a:cubicBezTo>
                      <a:pt x="5755983" y="1681101"/>
                      <a:pt x="5824869" y="1800414"/>
                      <a:pt x="5928842" y="1883702"/>
                    </a:cubicBezTo>
                    <a:lnTo>
                      <a:pt x="6198895" y="2100033"/>
                    </a:lnTo>
                    <a:cubicBezTo>
                      <a:pt x="6380137" y="2245220"/>
                      <a:pt x="6446076" y="2491308"/>
                      <a:pt x="6361709" y="2707652"/>
                    </a:cubicBezTo>
                    <a:lnTo>
                      <a:pt x="6236005" y="3030029"/>
                    </a:lnTo>
                    <a:cubicBezTo>
                      <a:pt x="6187605" y="3154150"/>
                      <a:pt x="6187605" y="3291925"/>
                      <a:pt x="6236005" y="3416046"/>
                    </a:cubicBezTo>
                    <a:lnTo>
                      <a:pt x="6361709" y="3738423"/>
                    </a:lnTo>
                    <a:cubicBezTo>
                      <a:pt x="6446076" y="3954780"/>
                      <a:pt x="6380137" y="4200855"/>
                      <a:pt x="6198895" y="4346041"/>
                    </a:cubicBezTo>
                    <a:lnTo>
                      <a:pt x="5928842" y="4562373"/>
                    </a:lnTo>
                    <a:cubicBezTo>
                      <a:pt x="5824869" y="4645661"/>
                      <a:pt x="5755983" y="4764974"/>
                      <a:pt x="5735841" y="4896662"/>
                    </a:cubicBezTo>
                    <a:lnTo>
                      <a:pt x="5683517" y="5238699"/>
                    </a:lnTo>
                    <a:cubicBezTo>
                      <a:pt x="5648401" y="5468252"/>
                      <a:pt x="5468264" y="5648401"/>
                      <a:pt x="5238712" y="5683516"/>
                    </a:cubicBezTo>
                    <a:lnTo>
                      <a:pt x="4896663" y="5735840"/>
                    </a:lnTo>
                    <a:cubicBezTo>
                      <a:pt x="4764975" y="5755985"/>
                      <a:pt x="4645663" y="5824870"/>
                      <a:pt x="4562373" y="5928842"/>
                    </a:cubicBezTo>
                    <a:lnTo>
                      <a:pt x="4346041" y="6198895"/>
                    </a:lnTo>
                    <a:cubicBezTo>
                      <a:pt x="4200855" y="6380137"/>
                      <a:pt x="3954780" y="6446075"/>
                      <a:pt x="3738423" y="6361709"/>
                    </a:cubicBezTo>
                    <a:lnTo>
                      <a:pt x="3416046" y="6235992"/>
                    </a:lnTo>
                    <a:cubicBezTo>
                      <a:pt x="3291929" y="6187593"/>
                      <a:pt x="3154159" y="6187593"/>
                      <a:pt x="3030042" y="6235992"/>
                    </a:cubicBezTo>
                    <a:lnTo>
                      <a:pt x="2707665" y="6361709"/>
                    </a:lnTo>
                    <a:cubicBezTo>
                      <a:pt x="2491308" y="6446075"/>
                      <a:pt x="2245233" y="6380137"/>
                      <a:pt x="2100046" y="6198895"/>
                    </a:cubicBezTo>
                    <a:lnTo>
                      <a:pt x="1883715" y="5928842"/>
                    </a:lnTo>
                    <a:cubicBezTo>
                      <a:pt x="1800425" y="5824870"/>
                      <a:pt x="1681113" y="5755985"/>
                      <a:pt x="1549425" y="5735840"/>
                    </a:cubicBezTo>
                    <a:lnTo>
                      <a:pt x="1207376" y="5683516"/>
                    </a:lnTo>
                    <a:cubicBezTo>
                      <a:pt x="977824" y="5648401"/>
                      <a:pt x="797674" y="5468252"/>
                      <a:pt x="762571" y="5238699"/>
                    </a:cubicBezTo>
                    <a:lnTo>
                      <a:pt x="710247" y="4896662"/>
                    </a:lnTo>
                    <a:cubicBezTo>
                      <a:pt x="690104" y="4764975"/>
                      <a:pt x="621219" y="4645662"/>
                      <a:pt x="517245" y="4562373"/>
                    </a:cubicBezTo>
                    <a:lnTo>
                      <a:pt x="247180" y="4346041"/>
                    </a:lnTo>
                    <a:cubicBezTo>
                      <a:pt x="65951" y="4200855"/>
                      <a:pt x="13" y="3954780"/>
                      <a:pt x="84366" y="3738422"/>
                    </a:cubicBezTo>
                    <a:lnTo>
                      <a:pt x="210071" y="3416045"/>
                    </a:lnTo>
                    <a:cubicBezTo>
                      <a:pt x="258469" y="3291924"/>
                      <a:pt x="258469" y="3154150"/>
                      <a:pt x="210071" y="3030029"/>
                    </a:cubicBezTo>
                    <a:lnTo>
                      <a:pt x="84366" y="2707652"/>
                    </a:lnTo>
                    <a:cubicBezTo>
                      <a:pt x="0" y="2491308"/>
                      <a:pt x="65938" y="2245220"/>
                      <a:pt x="247180" y="2100033"/>
                    </a:cubicBezTo>
                    <a:lnTo>
                      <a:pt x="517233" y="1883702"/>
                    </a:lnTo>
                    <a:cubicBezTo>
                      <a:pt x="621206" y="1800413"/>
                      <a:pt x="690091" y="1681100"/>
                      <a:pt x="710235" y="1549412"/>
                    </a:cubicBezTo>
                    <a:lnTo>
                      <a:pt x="762559" y="1207376"/>
                    </a:lnTo>
                    <a:cubicBezTo>
                      <a:pt x="797661" y="977823"/>
                      <a:pt x="977811" y="797674"/>
                      <a:pt x="1207363" y="762558"/>
                    </a:cubicBezTo>
                    <a:lnTo>
                      <a:pt x="1549413" y="710234"/>
                    </a:lnTo>
                    <a:cubicBezTo>
                      <a:pt x="1681100" y="690089"/>
                      <a:pt x="1800412" y="621204"/>
                      <a:pt x="1883702" y="51723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700">
                <a:solidFill>
                  <a:srgbClr val="000000"/>
                </a:solidFill>
              </a:ln>
            </p:spPr>
          </p:sp>
        </p:grpSp>
        <p:sp>
          <p:nvSpPr>
            <p:cNvPr id="7" name="Freeform 7"/>
            <p:cNvSpPr/>
            <p:nvPr/>
          </p:nvSpPr>
          <p:spPr>
            <a:xfrm>
              <a:off x="0" y="0"/>
              <a:ext cx="2435045" cy="2434031"/>
            </a:xfrm>
            <a:custGeom>
              <a:avLst/>
              <a:gdLst/>
              <a:ahLst/>
              <a:cxnLst/>
              <a:rect l="l" t="t" r="r" b="b"/>
              <a:pathLst>
                <a:path w="2435045" h="2434031">
                  <a:moveTo>
                    <a:pt x="0" y="0"/>
                  </a:moveTo>
                  <a:lnTo>
                    <a:pt x="2435045" y="0"/>
                  </a:lnTo>
                  <a:lnTo>
                    <a:pt x="2435045" y="2434031"/>
                  </a:lnTo>
                  <a:lnTo>
                    <a:pt x="0" y="243403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</p:sp>
      </p:grpSp>
      <p:sp>
        <p:nvSpPr>
          <p:cNvPr id="8" name="TextBox 3"/>
          <p:cNvSpPr txBox="1"/>
          <p:nvPr/>
        </p:nvSpPr>
        <p:spPr>
          <a:xfrm>
            <a:off x="589387" y="541856"/>
            <a:ext cx="16383000" cy="12257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0284"/>
              </a:lnSpc>
            </a:pPr>
            <a:r>
              <a:rPr lang="en-US" sz="6600" b="1" dirty="0" smtClean="0">
                <a:solidFill>
                  <a:srgbClr val="FFFF00"/>
                </a:solidFill>
                <a:latin typeface="Arial" panose="020B0604020202020204" pitchFamily="34" charset="0"/>
                <a:ea typeface="Eastman Alt Pack Bold"/>
                <a:cs typeface="Arial" panose="020B0604020202020204" pitchFamily="34" charset="0"/>
                <a:sym typeface="Eastman Alt Pack Bold"/>
              </a:rPr>
              <a:t>AUDIT OF OBJECTS</a:t>
            </a:r>
            <a:endParaRPr lang="en-US" sz="6600" b="1" dirty="0">
              <a:solidFill>
                <a:srgbClr val="FFFF00"/>
              </a:solidFill>
              <a:latin typeface="Arial" panose="020B0604020202020204" pitchFamily="34" charset="0"/>
              <a:ea typeface="Eastman Alt Pack Bold"/>
              <a:cs typeface="Arial" panose="020B0604020202020204" pitchFamily="34" charset="0"/>
              <a:sym typeface="Eastman Alt Pack Bold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88894" y="3459129"/>
            <a:ext cx="2600325" cy="4815623"/>
          </a:xfrm>
          <a:prstGeom prst="rect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3165" y="4053114"/>
            <a:ext cx="3406455" cy="3917175"/>
          </a:xfrm>
          <a:prstGeom prst="rect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2982" y="4405025"/>
            <a:ext cx="4326673" cy="2569283"/>
          </a:xfrm>
          <a:prstGeom prst="rect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</p:pic>
      <p:sp>
        <p:nvSpPr>
          <p:cNvPr id="14" name="TextBox 9"/>
          <p:cNvSpPr txBox="1"/>
          <p:nvPr/>
        </p:nvSpPr>
        <p:spPr>
          <a:xfrm>
            <a:off x="12192000" y="8228009"/>
            <a:ext cx="6296019" cy="105041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9059"/>
              </a:lnSpc>
            </a:pPr>
            <a:r>
              <a:rPr lang="en-US" sz="4800" b="1" dirty="0" smtClean="0">
                <a:solidFill>
                  <a:schemeClr val="bg2"/>
                </a:solidFill>
                <a:latin typeface="Arial" panose="020B0604020202020204" pitchFamily="34" charset="0"/>
                <a:ea typeface="Eastman Alt Pack Bold"/>
                <a:cs typeface="Arial" panose="020B0604020202020204" pitchFamily="34" charset="0"/>
                <a:sym typeface="Eastman Alt Pack Bold"/>
              </a:rPr>
              <a:t>Vijay Jain</a:t>
            </a:r>
            <a:endParaRPr lang="en-US" sz="4800" b="1" dirty="0">
              <a:solidFill>
                <a:schemeClr val="bg2"/>
              </a:solidFill>
              <a:latin typeface="Arial" panose="020B0604020202020204" pitchFamily="34" charset="0"/>
              <a:ea typeface="Eastman Alt Pack Bold"/>
              <a:cs typeface="Arial" panose="020B0604020202020204" pitchFamily="34" charset="0"/>
              <a:sym typeface="Eastman Alt Pack Bold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2288894" y="9029700"/>
            <a:ext cx="5867168" cy="100367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9059"/>
              </a:lnSpc>
            </a:pPr>
            <a:r>
              <a:rPr lang="en-US" sz="3600" b="1" dirty="0" smtClean="0">
                <a:solidFill>
                  <a:schemeClr val="bg2"/>
                </a:solidFill>
                <a:latin typeface="Arial" panose="020B0604020202020204" pitchFamily="34" charset="0"/>
                <a:ea typeface="Eastman Alt Pack Bold"/>
                <a:cs typeface="Arial" panose="020B0604020202020204" pitchFamily="34" charset="0"/>
                <a:sym typeface="Eastman Alt Pack Bold"/>
              </a:rPr>
              <a:t>Mobile: 9831105888</a:t>
            </a:r>
            <a:endParaRPr lang="en-US" sz="3600" b="1" dirty="0">
              <a:solidFill>
                <a:schemeClr val="bg2"/>
              </a:solidFill>
              <a:latin typeface="Arial" panose="020B0604020202020204" pitchFamily="34" charset="0"/>
              <a:ea typeface="Eastman Alt Pack Bold"/>
              <a:cs typeface="Arial" panose="020B0604020202020204" pitchFamily="34" charset="0"/>
              <a:sym typeface="Eastman Alt Pack Bold"/>
            </a:endParaRPr>
          </a:p>
        </p:txBody>
      </p:sp>
    </p:spTree>
    <p:extLst>
      <p:ext uri="{BB962C8B-B14F-4D97-AF65-F5344CB8AC3E}">
        <p14:creationId xmlns:p14="http://schemas.microsoft.com/office/powerpoint/2010/main" val="1580063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5547441" y="767095"/>
            <a:ext cx="7193118" cy="276998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6000" b="1" dirty="0" smtClean="0">
                <a:solidFill>
                  <a:srgbClr val="FFFFFF"/>
                </a:solidFill>
                <a:latin typeface="Arial" panose="020B0604020202020204" pitchFamily="34" charset="0"/>
                <a:ea typeface="Eastman Alt Pack Bold"/>
                <a:cs typeface="Arial" panose="020B0604020202020204" pitchFamily="34" charset="0"/>
                <a:sym typeface="Eastman Alt Pack Bold"/>
              </a:rPr>
              <a:t>TV Non Working</a:t>
            </a:r>
          </a:p>
          <a:p>
            <a:r>
              <a:rPr lang="en-US" sz="6000" b="1" dirty="0" smtClean="0">
                <a:solidFill>
                  <a:srgbClr val="FFFFFF"/>
                </a:solidFill>
                <a:latin typeface="Arial" panose="020B0604020202020204" pitchFamily="34" charset="0"/>
                <a:ea typeface="Eastman Alt Pack Bold"/>
                <a:cs typeface="Arial" panose="020B0604020202020204" pitchFamily="34" charset="0"/>
                <a:sym typeface="Eastman Alt Pack Bold"/>
              </a:rPr>
              <a:t>Stopped Clock</a:t>
            </a:r>
          </a:p>
          <a:p>
            <a:r>
              <a:rPr lang="en-US" sz="6000" b="1" dirty="0" smtClean="0">
                <a:solidFill>
                  <a:srgbClr val="FFFFFF"/>
                </a:solidFill>
                <a:latin typeface="Arial" panose="020B0604020202020204" pitchFamily="34" charset="0"/>
                <a:ea typeface="Eastman Alt Pack Bold"/>
                <a:cs typeface="Arial" panose="020B0604020202020204" pitchFamily="34" charset="0"/>
                <a:sym typeface="Eastman Alt Pack Bold"/>
              </a:rPr>
              <a:t>Pen Non Working</a:t>
            </a:r>
            <a:endParaRPr lang="en-US" sz="6000" b="1" dirty="0">
              <a:solidFill>
                <a:srgbClr val="FFFFFF"/>
              </a:solidFill>
              <a:latin typeface="Arial" panose="020B0604020202020204" pitchFamily="34" charset="0"/>
              <a:ea typeface="Eastman Alt Pack Bold"/>
              <a:cs typeface="Arial" panose="020B0604020202020204" pitchFamily="34" charset="0"/>
              <a:sym typeface="Eastman Alt Pack Bold"/>
            </a:endParaRPr>
          </a:p>
        </p:txBody>
      </p:sp>
      <p:grpSp>
        <p:nvGrpSpPr>
          <p:cNvPr id="4" name="Group 4"/>
          <p:cNvGrpSpPr/>
          <p:nvPr/>
        </p:nvGrpSpPr>
        <p:grpSpPr>
          <a:xfrm>
            <a:off x="16045393" y="241955"/>
            <a:ext cx="1826284" cy="1825523"/>
            <a:chOff x="0" y="0"/>
            <a:chExt cx="2435045" cy="2434031"/>
          </a:xfrm>
        </p:grpSpPr>
        <p:grpSp>
          <p:nvGrpSpPr>
            <p:cNvPr id="5" name="Group 5"/>
            <p:cNvGrpSpPr/>
            <p:nvPr/>
          </p:nvGrpSpPr>
          <p:grpSpPr>
            <a:xfrm>
              <a:off x="79520" y="76737"/>
              <a:ext cx="2276005" cy="2280557"/>
              <a:chOff x="0" y="0"/>
              <a:chExt cx="6350000" cy="6362700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-48044" y="-37490"/>
                <a:ext cx="6446076" cy="6446076"/>
              </a:xfrm>
              <a:custGeom>
                <a:avLst/>
                <a:gdLst/>
                <a:ahLst/>
                <a:cxnLst/>
                <a:rect l="l" t="t" r="r" b="b"/>
                <a:pathLst>
                  <a:path w="6446076" h="6446076">
                    <a:moveTo>
                      <a:pt x="2100046" y="247180"/>
                    </a:moveTo>
                    <a:cubicBezTo>
                      <a:pt x="2245233" y="65951"/>
                      <a:pt x="2491308" y="0"/>
                      <a:pt x="2707665" y="84366"/>
                    </a:cubicBezTo>
                    <a:lnTo>
                      <a:pt x="3030042" y="210083"/>
                    </a:lnTo>
                    <a:cubicBezTo>
                      <a:pt x="3154159" y="258482"/>
                      <a:pt x="3291929" y="258482"/>
                      <a:pt x="3416046" y="210083"/>
                    </a:cubicBezTo>
                    <a:lnTo>
                      <a:pt x="3738423" y="84366"/>
                    </a:lnTo>
                    <a:cubicBezTo>
                      <a:pt x="3954780" y="0"/>
                      <a:pt x="4200855" y="65951"/>
                      <a:pt x="4346041" y="247180"/>
                    </a:cubicBezTo>
                    <a:lnTo>
                      <a:pt x="4562373" y="517233"/>
                    </a:lnTo>
                    <a:cubicBezTo>
                      <a:pt x="4645668" y="621206"/>
                      <a:pt x="4764984" y="690090"/>
                      <a:pt x="4896676" y="710234"/>
                    </a:cubicBezTo>
                    <a:lnTo>
                      <a:pt x="5238712" y="762558"/>
                    </a:lnTo>
                    <a:cubicBezTo>
                      <a:pt x="5468264" y="797674"/>
                      <a:pt x="5648414" y="977823"/>
                      <a:pt x="5683517" y="1207376"/>
                    </a:cubicBezTo>
                    <a:lnTo>
                      <a:pt x="5735841" y="1549412"/>
                    </a:lnTo>
                    <a:cubicBezTo>
                      <a:pt x="5755983" y="1681101"/>
                      <a:pt x="5824869" y="1800414"/>
                      <a:pt x="5928842" y="1883702"/>
                    </a:cubicBezTo>
                    <a:lnTo>
                      <a:pt x="6198895" y="2100033"/>
                    </a:lnTo>
                    <a:cubicBezTo>
                      <a:pt x="6380137" y="2245220"/>
                      <a:pt x="6446076" y="2491308"/>
                      <a:pt x="6361709" y="2707652"/>
                    </a:cubicBezTo>
                    <a:lnTo>
                      <a:pt x="6236005" y="3030029"/>
                    </a:lnTo>
                    <a:cubicBezTo>
                      <a:pt x="6187605" y="3154150"/>
                      <a:pt x="6187605" y="3291925"/>
                      <a:pt x="6236005" y="3416046"/>
                    </a:cubicBezTo>
                    <a:lnTo>
                      <a:pt x="6361709" y="3738423"/>
                    </a:lnTo>
                    <a:cubicBezTo>
                      <a:pt x="6446076" y="3954780"/>
                      <a:pt x="6380137" y="4200855"/>
                      <a:pt x="6198895" y="4346041"/>
                    </a:cubicBezTo>
                    <a:lnTo>
                      <a:pt x="5928842" y="4562373"/>
                    </a:lnTo>
                    <a:cubicBezTo>
                      <a:pt x="5824869" y="4645661"/>
                      <a:pt x="5755983" y="4764974"/>
                      <a:pt x="5735841" y="4896662"/>
                    </a:cubicBezTo>
                    <a:lnTo>
                      <a:pt x="5683517" y="5238699"/>
                    </a:lnTo>
                    <a:cubicBezTo>
                      <a:pt x="5648401" y="5468252"/>
                      <a:pt x="5468264" y="5648401"/>
                      <a:pt x="5238712" y="5683516"/>
                    </a:cubicBezTo>
                    <a:lnTo>
                      <a:pt x="4896663" y="5735840"/>
                    </a:lnTo>
                    <a:cubicBezTo>
                      <a:pt x="4764975" y="5755985"/>
                      <a:pt x="4645663" y="5824870"/>
                      <a:pt x="4562373" y="5928842"/>
                    </a:cubicBezTo>
                    <a:lnTo>
                      <a:pt x="4346041" y="6198895"/>
                    </a:lnTo>
                    <a:cubicBezTo>
                      <a:pt x="4200855" y="6380137"/>
                      <a:pt x="3954780" y="6446075"/>
                      <a:pt x="3738423" y="6361709"/>
                    </a:cubicBezTo>
                    <a:lnTo>
                      <a:pt x="3416046" y="6235992"/>
                    </a:lnTo>
                    <a:cubicBezTo>
                      <a:pt x="3291929" y="6187593"/>
                      <a:pt x="3154159" y="6187593"/>
                      <a:pt x="3030042" y="6235992"/>
                    </a:cubicBezTo>
                    <a:lnTo>
                      <a:pt x="2707665" y="6361709"/>
                    </a:lnTo>
                    <a:cubicBezTo>
                      <a:pt x="2491308" y="6446075"/>
                      <a:pt x="2245233" y="6380137"/>
                      <a:pt x="2100046" y="6198895"/>
                    </a:cubicBezTo>
                    <a:lnTo>
                      <a:pt x="1883715" y="5928842"/>
                    </a:lnTo>
                    <a:cubicBezTo>
                      <a:pt x="1800425" y="5824870"/>
                      <a:pt x="1681113" y="5755985"/>
                      <a:pt x="1549425" y="5735840"/>
                    </a:cubicBezTo>
                    <a:lnTo>
                      <a:pt x="1207376" y="5683516"/>
                    </a:lnTo>
                    <a:cubicBezTo>
                      <a:pt x="977824" y="5648401"/>
                      <a:pt x="797674" y="5468252"/>
                      <a:pt x="762571" y="5238699"/>
                    </a:cubicBezTo>
                    <a:lnTo>
                      <a:pt x="710247" y="4896662"/>
                    </a:lnTo>
                    <a:cubicBezTo>
                      <a:pt x="690104" y="4764975"/>
                      <a:pt x="621219" y="4645662"/>
                      <a:pt x="517245" y="4562373"/>
                    </a:cubicBezTo>
                    <a:lnTo>
                      <a:pt x="247180" y="4346041"/>
                    </a:lnTo>
                    <a:cubicBezTo>
                      <a:pt x="65951" y="4200855"/>
                      <a:pt x="13" y="3954780"/>
                      <a:pt x="84366" y="3738422"/>
                    </a:cubicBezTo>
                    <a:lnTo>
                      <a:pt x="210071" y="3416045"/>
                    </a:lnTo>
                    <a:cubicBezTo>
                      <a:pt x="258469" y="3291924"/>
                      <a:pt x="258469" y="3154150"/>
                      <a:pt x="210071" y="3030029"/>
                    </a:cubicBezTo>
                    <a:lnTo>
                      <a:pt x="84366" y="2707652"/>
                    </a:lnTo>
                    <a:cubicBezTo>
                      <a:pt x="0" y="2491308"/>
                      <a:pt x="65938" y="2245220"/>
                      <a:pt x="247180" y="2100033"/>
                    </a:cubicBezTo>
                    <a:lnTo>
                      <a:pt x="517233" y="1883702"/>
                    </a:lnTo>
                    <a:cubicBezTo>
                      <a:pt x="621206" y="1800413"/>
                      <a:pt x="690091" y="1681100"/>
                      <a:pt x="710235" y="1549412"/>
                    </a:cubicBezTo>
                    <a:lnTo>
                      <a:pt x="762559" y="1207376"/>
                    </a:lnTo>
                    <a:cubicBezTo>
                      <a:pt x="797661" y="977823"/>
                      <a:pt x="977811" y="797674"/>
                      <a:pt x="1207363" y="762558"/>
                    </a:cubicBezTo>
                    <a:lnTo>
                      <a:pt x="1549413" y="710234"/>
                    </a:lnTo>
                    <a:cubicBezTo>
                      <a:pt x="1681100" y="690089"/>
                      <a:pt x="1800412" y="621204"/>
                      <a:pt x="1883702" y="51723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700">
                <a:solidFill>
                  <a:srgbClr val="000000"/>
                </a:solidFill>
              </a:ln>
            </p:spPr>
          </p:sp>
        </p:grpSp>
        <p:sp>
          <p:nvSpPr>
            <p:cNvPr id="7" name="Freeform 7"/>
            <p:cNvSpPr/>
            <p:nvPr/>
          </p:nvSpPr>
          <p:spPr>
            <a:xfrm>
              <a:off x="0" y="0"/>
              <a:ext cx="2435045" cy="2434031"/>
            </a:xfrm>
            <a:custGeom>
              <a:avLst/>
              <a:gdLst/>
              <a:ahLst/>
              <a:cxnLst/>
              <a:rect l="l" t="t" r="r" b="b"/>
              <a:pathLst>
                <a:path w="2435045" h="2434031">
                  <a:moveTo>
                    <a:pt x="0" y="0"/>
                  </a:moveTo>
                  <a:lnTo>
                    <a:pt x="2435045" y="0"/>
                  </a:lnTo>
                  <a:lnTo>
                    <a:pt x="2435045" y="2434031"/>
                  </a:lnTo>
                  <a:lnTo>
                    <a:pt x="0" y="243403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</p:sp>
      </p:grpSp>
      <p:pic>
        <p:nvPicPr>
          <p:cNvPr id="9" name="Pictur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88894" y="4393005"/>
            <a:ext cx="4752591" cy="3341489"/>
          </a:xfrm>
          <a:prstGeom prst="rect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1700" y="4686300"/>
            <a:ext cx="3422073" cy="4505319"/>
          </a:xfrm>
          <a:prstGeom prst="rect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347" y="4304179"/>
            <a:ext cx="5108100" cy="3690096"/>
          </a:xfrm>
          <a:prstGeom prst="rect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</p:pic>
      <p:sp>
        <p:nvSpPr>
          <p:cNvPr id="12" name="TextBox 9"/>
          <p:cNvSpPr txBox="1"/>
          <p:nvPr/>
        </p:nvSpPr>
        <p:spPr>
          <a:xfrm>
            <a:off x="12192000" y="8228009"/>
            <a:ext cx="6296019" cy="105041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9059"/>
              </a:lnSpc>
            </a:pPr>
            <a:r>
              <a:rPr lang="en-US" sz="4800" b="1" dirty="0" smtClean="0">
                <a:solidFill>
                  <a:schemeClr val="bg2"/>
                </a:solidFill>
                <a:latin typeface="Arial" panose="020B0604020202020204" pitchFamily="34" charset="0"/>
                <a:ea typeface="Eastman Alt Pack Bold"/>
                <a:cs typeface="Arial" panose="020B0604020202020204" pitchFamily="34" charset="0"/>
                <a:sym typeface="Eastman Alt Pack Bold"/>
              </a:rPr>
              <a:t>Vijay Jain</a:t>
            </a:r>
            <a:endParaRPr lang="en-US" sz="4800" b="1" dirty="0">
              <a:solidFill>
                <a:schemeClr val="bg2"/>
              </a:solidFill>
              <a:latin typeface="Arial" panose="020B0604020202020204" pitchFamily="34" charset="0"/>
              <a:ea typeface="Eastman Alt Pack Bold"/>
              <a:cs typeface="Arial" panose="020B0604020202020204" pitchFamily="34" charset="0"/>
              <a:sym typeface="Eastman Alt Pack Bold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2288894" y="9029700"/>
            <a:ext cx="5867168" cy="100367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9059"/>
              </a:lnSpc>
            </a:pPr>
            <a:r>
              <a:rPr lang="en-US" sz="3600" b="1" dirty="0" smtClean="0">
                <a:solidFill>
                  <a:schemeClr val="bg2"/>
                </a:solidFill>
                <a:latin typeface="Arial" panose="020B0604020202020204" pitchFamily="34" charset="0"/>
                <a:ea typeface="Eastman Alt Pack Bold"/>
                <a:cs typeface="Arial" panose="020B0604020202020204" pitchFamily="34" charset="0"/>
                <a:sym typeface="Eastman Alt Pack Bold"/>
              </a:rPr>
              <a:t>Mobile: 9831105888</a:t>
            </a:r>
            <a:endParaRPr lang="en-US" sz="3600" b="1" dirty="0">
              <a:solidFill>
                <a:schemeClr val="bg2"/>
              </a:solidFill>
              <a:latin typeface="Arial" panose="020B0604020202020204" pitchFamily="34" charset="0"/>
              <a:ea typeface="Eastman Alt Pack Bold"/>
              <a:cs typeface="Arial" panose="020B0604020202020204" pitchFamily="34" charset="0"/>
              <a:sym typeface="Eastman Alt Pack Bold"/>
            </a:endParaRPr>
          </a:p>
        </p:txBody>
      </p:sp>
    </p:spTree>
    <p:extLst>
      <p:ext uri="{BB962C8B-B14F-4D97-AF65-F5344CB8AC3E}">
        <p14:creationId xmlns:p14="http://schemas.microsoft.com/office/powerpoint/2010/main" val="3249837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grpSp>
        <p:nvGrpSpPr>
          <p:cNvPr id="4" name="Group 4"/>
          <p:cNvGrpSpPr/>
          <p:nvPr/>
        </p:nvGrpSpPr>
        <p:grpSpPr>
          <a:xfrm>
            <a:off x="16045393" y="241955"/>
            <a:ext cx="1826284" cy="1825523"/>
            <a:chOff x="0" y="0"/>
            <a:chExt cx="2435045" cy="2434031"/>
          </a:xfrm>
        </p:grpSpPr>
        <p:grpSp>
          <p:nvGrpSpPr>
            <p:cNvPr id="5" name="Group 5"/>
            <p:cNvGrpSpPr/>
            <p:nvPr/>
          </p:nvGrpSpPr>
          <p:grpSpPr>
            <a:xfrm>
              <a:off x="79520" y="76737"/>
              <a:ext cx="2276005" cy="2280557"/>
              <a:chOff x="0" y="0"/>
              <a:chExt cx="6350000" cy="6362700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-48044" y="-37490"/>
                <a:ext cx="6446076" cy="6446076"/>
              </a:xfrm>
              <a:custGeom>
                <a:avLst/>
                <a:gdLst/>
                <a:ahLst/>
                <a:cxnLst/>
                <a:rect l="l" t="t" r="r" b="b"/>
                <a:pathLst>
                  <a:path w="6446076" h="6446076">
                    <a:moveTo>
                      <a:pt x="2100046" y="247180"/>
                    </a:moveTo>
                    <a:cubicBezTo>
                      <a:pt x="2245233" y="65951"/>
                      <a:pt x="2491308" y="0"/>
                      <a:pt x="2707665" y="84366"/>
                    </a:cubicBezTo>
                    <a:lnTo>
                      <a:pt x="3030042" y="210083"/>
                    </a:lnTo>
                    <a:cubicBezTo>
                      <a:pt x="3154159" y="258482"/>
                      <a:pt x="3291929" y="258482"/>
                      <a:pt x="3416046" y="210083"/>
                    </a:cubicBezTo>
                    <a:lnTo>
                      <a:pt x="3738423" y="84366"/>
                    </a:lnTo>
                    <a:cubicBezTo>
                      <a:pt x="3954780" y="0"/>
                      <a:pt x="4200855" y="65951"/>
                      <a:pt x="4346041" y="247180"/>
                    </a:cubicBezTo>
                    <a:lnTo>
                      <a:pt x="4562373" y="517233"/>
                    </a:lnTo>
                    <a:cubicBezTo>
                      <a:pt x="4645668" y="621206"/>
                      <a:pt x="4764984" y="690090"/>
                      <a:pt x="4896676" y="710234"/>
                    </a:cubicBezTo>
                    <a:lnTo>
                      <a:pt x="5238712" y="762558"/>
                    </a:lnTo>
                    <a:cubicBezTo>
                      <a:pt x="5468264" y="797674"/>
                      <a:pt x="5648414" y="977823"/>
                      <a:pt x="5683517" y="1207376"/>
                    </a:cubicBezTo>
                    <a:lnTo>
                      <a:pt x="5735841" y="1549412"/>
                    </a:lnTo>
                    <a:cubicBezTo>
                      <a:pt x="5755983" y="1681101"/>
                      <a:pt x="5824869" y="1800414"/>
                      <a:pt x="5928842" y="1883702"/>
                    </a:cubicBezTo>
                    <a:lnTo>
                      <a:pt x="6198895" y="2100033"/>
                    </a:lnTo>
                    <a:cubicBezTo>
                      <a:pt x="6380137" y="2245220"/>
                      <a:pt x="6446076" y="2491308"/>
                      <a:pt x="6361709" y="2707652"/>
                    </a:cubicBezTo>
                    <a:lnTo>
                      <a:pt x="6236005" y="3030029"/>
                    </a:lnTo>
                    <a:cubicBezTo>
                      <a:pt x="6187605" y="3154150"/>
                      <a:pt x="6187605" y="3291925"/>
                      <a:pt x="6236005" y="3416046"/>
                    </a:cubicBezTo>
                    <a:lnTo>
                      <a:pt x="6361709" y="3738423"/>
                    </a:lnTo>
                    <a:cubicBezTo>
                      <a:pt x="6446076" y="3954780"/>
                      <a:pt x="6380137" y="4200855"/>
                      <a:pt x="6198895" y="4346041"/>
                    </a:cubicBezTo>
                    <a:lnTo>
                      <a:pt x="5928842" y="4562373"/>
                    </a:lnTo>
                    <a:cubicBezTo>
                      <a:pt x="5824869" y="4645661"/>
                      <a:pt x="5755983" y="4764974"/>
                      <a:pt x="5735841" y="4896662"/>
                    </a:cubicBezTo>
                    <a:lnTo>
                      <a:pt x="5683517" y="5238699"/>
                    </a:lnTo>
                    <a:cubicBezTo>
                      <a:pt x="5648401" y="5468252"/>
                      <a:pt x="5468264" y="5648401"/>
                      <a:pt x="5238712" y="5683516"/>
                    </a:cubicBezTo>
                    <a:lnTo>
                      <a:pt x="4896663" y="5735840"/>
                    </a:lnTo>
                    <a:cubicBezTo>
                      <a:pt x="4764975" y="5755985"/>
                      <a:pt x="4645663" y="5824870"/>
                      <a:pt x="4562373" y="5928842"/>
                    </a:cubicBezTo>
                    <a:lnTo>
                      <a:pt x="4346041" y="6198895"/>
                    </a:lnTo>
                    <a:cubicBezTo>
                      <a:pt x="4200855" y="6380137"/>
                      <a:pt x="3954780" y="6446075"/>
                      <a:pt x="3738423" y="6361709"/>
                    </a:cubicBezTo>
                    <a:lnTo>
                      <a:pt x="3416046" y="6235992"/>
                    </a:lnTo>
                    <a:cubicBezTo>
                      <a:pt x="3291929" y="6187593"/>
                      <a:pt x="3154159" y="6187593"/>
                      <a:pt x="3030042" y="6235992"/>
                    </a:cubicBezTo>
                    <a:lnTo>
                      <a:pt x="2707665" y="6361709"/>
                    </a:lnTo>
                    <a:cubicBezTo>
                      <a:pt x="2491308" y="6446075"/>
                      <a:pt x="2245233" y="6380137"/>
                      <a:pt x="2100046" y="6198895"/>
                    </a:cubicBezTo>
                    <a:lnTo>
                      <a:pt x="1883715" y="5928842"/>
                    </a:lnTo>
                    <a:cubicBezTo>
                      <a:pt x="1800425" y="5824870"/>
                      <a:pt x="1681113" y="5755985"/>
                      <a:pt x="1549425" y="5735840"/>
                    </a:cubicBezTo>
                    <a:lnTo>
                      <a:pt x="1207376" y="5683516"/>
                    </a:lnTo>
                    <a:cubicBezTo>
                      <a:pt x="977824" y="5648401"/>
                      <a:pt x="797674" y="5468252"/>
                      <a:pt x="762571" y="5238699"/>
                    </a:cubicBezTo>
                    <a:lnTo>
                      <a:pt x="710247" y="4896662"/>
                    </a:lnTo>
                    <a:cubicBezTo>
                      <a:pt x="690104" y="4764975"/>
                      <a:pt x="621219" y="4645662"/>
                      <a:pt x="517245" y="4562373"/>
                    </a:cubicBezTo>
                    <a:lnTo>
                      <a:pt x="247180" y="4346041"/>
                    </a:lnTo>
                    <a:cubicBezTo>
                      <a:pt x="65951" y="4200855"/>
                      <a:pt x="13" y="3954780"/>
                      <a:pt x="84366" y="3738422"/>
                    </a:cubicBezTo>
                    <a:lnTo>
                      <a:pt x="210071" y="3416045"/>
                    </a:lnTo>
                    <a:cubicBezTo>
                      <a:pt x="258469" y="3291924"/>
                      <a:pt x="258469" y="3154150"/>
                      <a:pt x="210071" y="3030029"/>
                    </a:cubicBezTo>
                    <a:lnTo>
                      <a:pt x="84366" y="2707652"/>
                    </a:lnTo>
                    <a:cubicBezTo>
                      <a:pt x="0" y="2491308"/>
                      <a:pt x="65938" y="2245220"/>
                      <a:pt x="247180" y="2100033"/>
                    </a:cubicBezTo>
                    <a:lnTo>
                      <a:pt x="517233" y="1883702"/>
                    </a:lnTo>
                    <a:cubicBezTo>
                      <a:pt x="621206" y="1800413"/>
                      <a:pt x="690091" y="1681100"/>
                      <a:pt x="710235" y="1549412"/>
                    </a:cubicBezTo>
                    <a:lnTo>
                      <a:pt x="762559" y="1207376"/>
                    </a:lnTo>
                    <a:cubicBezTo>
                      <a:pt x="797661" y="977823"/>
                      <a:pt x="977811" y="797674"/>
                      <a:pt x="1207363" y="762558"/>
                    </a:cubicBezTo>
                    <a:lnTo>
                      <a:pt x="1549413" y="710234"/>
                    </a:lnTo>
                    <a:cubicBezTo>
                      <a:pt x="1681100" y="690089"/>
                      <a:pt x="1800412" y="621204"/>
                      <a:pt x="1883702" y="51723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700">
                <a:solidFill>
                  <a:srgbClr val="000000"/>
                </a:solidFill>
              </a:ln>
            </p:spPr>
          </p:sp>
        </p:grpSp>
        <p:sp>
          <p:nvSpPr>
            <p:cNvPr id="7" name="Freeform 7"/>
            <p:cNvSpPr/>
            <p:nvPr/>
          </p:nvSpPr>
          <p:spPr>
            <a:xfrm>
              <a:off x="0" y="0"/>
              <a:ext cx="2435045" cy="2434031"/>
            </a:xfrm>
            <a:custGeom>
              <a:avLst/>
              <a:gdLst/>
              <a:ahLst/>
              <a:cxnLst/>
              <a:rect l="l" t="t" r="r" b="b"/>
              <a:pathLst>
                <a:path w="2435045" h="2434031">
                  <a:moveTo>
                    <a:pt x="0" y="0"/>
                  </a:moveTo>
                  <a:lnTo>
                    <a:pt x="2435045" y="0"/>
                  </a:lnTo>
                  <a:lnTo>
                    <a:pt x="2435045" y="2434031"/>
                  </a:lnTo>
                  <a:lnTo>
                    <a:pt x="0" y="243403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</p:sp>
      </p:grpSp>
      <p:sp>
        <p:nvSpPr>
          <p:cNvPr id="9" name="TextBox 3"/>
          <p:cNvSpPr txBox="1"/>
          <p:nvPr/>
        </p:nvSpPr>
        <p:spPr>
          <a:xfrm>
            <a:off x="1066799" y="2455166"/>
            <a:ext cx="15316200" cy="52834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0284"/>
              </a:lnSpc>
            </a:pPr>
            <a:r>
              <a:rPr lang="en-US" sz="9522" b="1" dirty="0">
                <a:solidFill>
                  <a:srgbClr val="FFFFFF"/>
                </a:solidFill>
                <a:latin typeface="Arial" panose="020B0604020202020204" pitchFamily="34" charset="0"/>
                <a:ea typeface="Eastman Alt Pack Bold"/>
                <a:cs typeface="Arial" panose="020B0604020202020204" pitchFamily="34" charset="0"/>
                <a:sym typeface="Eastman Alt Pack Bold"/>
              </a:rPr>
              <a:t>Why </a:t>
            </a:r>
            <a:r>
              <a:rPr lang="en-US" sz="9522" b="1" dirty="0" err="1" smtClean="0">
                <a:solidFill>
                  <a:srgbClr val="FFFFFF"/>
                </a:solidFill>
                <a:latin typeface="Arial" panose="020B0604020202020204" pitchFamily="34" charset="0"/>
                <a:ea typeface="Eastman Alt Pack Bold"/>
                <a:cs typeface="Arial" panose="020B0604020202020204" pitchFamily="34" charset="0"/>
                <a:sym typeface="Eastman Alt Pack Bold"/>
              </a:rPr>
              <a:t>Vastu</a:t>
            </a:r>
            <a:r>
              <a:rPr lang="en-US" sz="9522" b="1" dirty="0" smtClean="0">
                <a:solidFill>
                  <a:srgbClr val="FFFFFF"/>
                </a:solidFill>
                <a:latin typeface="Arial" panose="020B0604020202020204" pitchFamily="34" charset="0"/>
                <a:ea typeface="Eastman Alt Pack Bold"/>
                <a:cs typeface="Arial" panose="020B0604020202020204" pitchFamily="34" charset="0"/>
                <a:sym typeface="Eastman Alt Pack Bold"/>
              </a:rPr>
              <a:t>  </a:t>
            </a:r>
            <a:r>
              <a:rPr lang="en-US" sz="9522" b="1" dirty="0">
                <a:solidFill>
                  <a:srgbClr val="FFFFFF"/>
                </a:solidFill>
                <a:latin typeface="Arial" panose="020B0604020202020204" pitchFamily="34" charset="0"/>
                <a:ea typeface="Eastman Alt Pack Bold"/>
                <a:cs typeface="Arial" panose="020B0604020202020204" pitchFamily="34" charset="0"/>
                <a:sym typeface="Eastman Alt Pack Bold"/>
              </a:rPr>
              <a:t>Doesn’t Work in Most </a:t>
            </a:r>
            <a:r>
              <a:rPr lang="en-US" sz="9522" b="1" dirty="0" smtClean="0">
                <a:solidFill>
                  <a:srgbClr val="FFFFFF"/>
                </a:solidFill>
                <a:latin typeface="Arial" panose="020B0604020202020204" pitchFamily="34" charset="0"/>
                <a:ea typeface="Eastman Alt Pack Bold"/>
                <a:cs typeface="Arial" panose="020B0604020202020204" pitchFamily="34" charset="0"/>
                <a:sym typeface="Eastman Alt Pack Bold"/>
              </a:rPr>
              <a:t>Cases</a:t>
            </a:r>
          </a:p>
          <a:p>
            <a:pPr algn="ctr">
              <a:lnSpc>
                <a:spcPts val="10284"/>
              </a:lnSpc>
            </a:pPr>
            <a:endParaRPr lang="en-US" sz="9522" b="1" dirty="0">
              <a:solidFill>
                <a:srgbClr val="FFFFFF"/>
              </a:solidFill>
              <a:latin typeface="Arial" panose="020B0604020202020204" pitchFamily="34" charset="0"/>
              <a:ea typeface="Eastman Alt Pack Bold"/>
              <a:cs typeface="Arial" panose="020B0604020202020204" pitchFamily="34" charset="0"/>
              <a:sym typeface="Eastman Alt Pack Bold"/>
            </a:endParaRPr>
          </a:p>
          <a:p>
            <a:pPr algn="ctr">
              <a:lnSpc>
                <a:spcPts val="10284"/>
              </a:lnSpc>
            </a:pPr>
            <a:endParaRPr lang="en-US" sz="9522" b="1" dirty="0">
              <a:solidFill>
                <a:srgbClr val="FFFFFF"/>
              </a:solidFill>
              <a:latin typeface="Arial" panose="020B0604020202020204" pitchFamily="34" charset="0"/>
              <a:ea typeface="Eastman Alt Pack Bold"/>
              <a:cs typeface="Arial" panose="020B0604020202020204" pitchFamily="34" charset="0"/>
              <a:sym typeface="Eastman Alt Pack Bold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341146" y="5853533"/>
            <a:ext cx="6767505" cy="19615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860"/>
              </a:lnSpc>
            </a:pPr>
            <a:r>
              <a:rPr lang="en-US" sz="6600" b="1" dirty="0" smtClean="0">
                <a:solidFill>
                  <a:srgbClr val="FFFF00"/>
                </a:solidFill>
                <a:latin typeface="Arial" panose="020B0604020202020204" pitchFamily="34" charset="0"/>
                <a:ea typeface="Quicksand"/>
                <a:cs typeface="Arial" panose="020B0604020202020204" pitchFamily="34" charset="0"/>
                <a:sym typeface="Quicksand"/>
              </a:rPr>
              <a:t>Can you tell me </a:t>
            </a:r>
          </a:p>
          <a:p>
            <a:pPr algn="ctr">
              <a:lnSpc>
                <a:spcPts val="4860"/>
              </a:lnSpc>
            </a:pPr>
            <a:endParaRPr lang="en-US" sz="6600" b="1" dirty="0" smtClean="0">
              <a:solidFill>
                <a:srgbClr val="FFFF00"/>
              </a:solidFill>
              <a:latin typeface="Arial" panose="020B0604020202020204" pitchFamily="34" charset="0"/>
              <a:ea typeface="Quicksand"/>
              <a:cs typeface="Arial" panose="020B0604020202020204" pitchFamily="34" charset="0"/>
              <a:sym typeface="Quicksand"/>
            </a:endParaRPr>
          </a:p>
          <a:p>
            <a:pPr algn="ctr">
              <a:lnSpc>
                <a:spcPts val="4860"/>
              </a:lnSpc>
            </a:pPr>
            <a:r>
              <a:rPr lang="en-US" sz="8000" b="1" dirty="0" smtClean="0">
                <a:solidFill>
                  <a:srgbClr val="FFFF00"/>
                </a:solidFill>
                <a:latin typeface="Arial" panose="020B0604020202020204" pitchFamily="34" charset="0"/>
                <a:ea typeface="Quicksand"/>
                <a:cs typeface="Arial" panose="020B0604020202020204" pitchFamily="34" charset="0"/>
                <a:sym typeface="Quicksand"/>
              </a:rPr>
              <a:t>Why?</a:t>
            </a:r>
            <a:endParaRPr lang="en-US" sz="8000" b="1" dirty="0">
              <a:solidFill>
                <a:srgbClr val="FFFF00"/>
              </a:solidFill>
              <a:latin typeface="Arial" panose="020B0604020202020204" pitchFamily="34" charset="0"/>
              <a:ea typeface="Quicksand"/>
              <a:cs typeface="Arial" panose="020B0604020202020204" pitchFamily="34" charset="0"/>
              <a:sym typeface="Quicksand"/>
            </a:endParaRPr>
          </a:p>
        </p:txBody>
      </p:sp>
      <p:sp>
        <p:nvSpPr>
          <p:cNvPr id="11" name="TextBox 9"/>
          <p:cNvSpPr txBox="1"/>
          <p:nvPr/>
        </p:nvSpPr>
        <p:spPr>
          <a:xfrm>
            <a:off x="12192000" y="8228009"/>
            <a:ext cx="6296019" cy="105041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9059"/>
              </a:lnSpc>
            </a:pPr>
            <a:r>
              <a:rPr lang="en-US" sz="4800" b="1" dirty="0" smtClean="0">
                <a:solidFill>
                  <a:schemeClr val="bg2"/>
                </a:solidFill>
                <a:latin typeface="Arial" panose="020B0604020202020204" pitchFamily="34" charset="0"/>
                <a:ea typeface="Eastman Alt Pack Bold"/>
                <a:cs typeface="Arial" panose="020B0604020202020204" pitchFamily="34" charset="0"/>
                <a:sym typeface="Eastman Alt Pack Bold"/>
              </a:rPr>
              <a:t>Vijay Jain</a:t>
            </a:r>
            <a:endParaRPr lang="en-US" sz="4800" b="1" dirty="0">
              <a:solidFill>
                <a:schemeClr val="bg2"/>
              </a:solidFill>
              <a:latin typeface="Arial" panose="020B0604020202020204" pitchFamily="34" charset="0"/>
              <a:ea typeface="Eastman Alt Pack Bold"/>
              <a:cs typeface="Arial" panose="020B0604020202020204" pitchFamily="34" charset="0"/>
              <a:sym typeface="Eastman Alt Pack Bold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2288894" y="9029700"/>
            <a:ext cx="5867168" cy="100367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9059"/>
              </a:lnSpc>
            </a:pPr>
            <a:r>
              <a:rPr lang="en-US" sz="3600" b="1" dirty="0" smtClean="0">
                <a:solidFill>
                  <a:schemeClr val="bg2"/>
                </a:solidFill>
                <a:latin typeface="Arial" panose="020B0604020202020204" pitchFamily="34" charset="0"/>
                <a:ea typeface="Eastman Alt Pack Bold"/>
                <a:cs typeface="Arial" panose="020B0604020202020204" pitchFamily="34" charset="0"/>
                <a:sym typeface="Eastman Alt Pack Bold"/>
              </a:rPr>
              <a:t>Mobile: 9831105888</a:t>
            </a:r>
            <a:endParaRPr lang="en-US" sz="3600" b="1" dirty="0">
              <a:solidFill>
                <a:schemeClr val="bg2"/>
              </a:solidFill>
              <a:latin typeface="Arial" panose="020B0604020202020204" pitchFamily="34" charset="0"/>
              <a:ea typeface="Eastman Alt Pack Bold"/>
              <a:cs typeface="Arial" panose="020B0604020202020204" pitchFamily="34" charset="0"/>
              <a:sym typeface="Eastman Alt Pack Bold"/>
            </a:endParaRPr>
          </a:p>
        </p:txBody>
      </p:sp>
    </p:spTree>
    <p:extLst>
      <p:ext uri="{BB962C8B-B14F-4D97-AF65-F5344CB8AC3E}">
        <p14:creationId xmlns:p14="http://schemas.microsoft.com/office/powerpoint/2010/main" val="3428316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grpSp>
        <p:nvGrpSpPr>
          <p:cNvPr id="11" name="Group 3"/>
          <p:cNvGrpSpPr/>
          <p:nvPr/>
        </p:nvGrpSpPr>
        <p:grpSpPr>
          <a:xfrm>
            <a:off x="1295400" y="1104900"/>
            <a:ext cx="15891450" cy="8020892"/>
            <a:chOff x="0" y="0"/>
            <a:chExt cx="4185403" cy="2112498"/>
          </a:xfrm>
        </p:grpSpPr>
        <p:sp>
          <p:nvSpPr>
            <p:cNvPr id="12" name="Freeform 4"/>
            <p:cNvSpPr/>
            <p:nvPr/>
          </p:nvSpPr>
          <p:spPr>
            <a:xfrm>
              <a:off x="0" y="0"/>
              <a:ext cx="4185403" cy="2112498"/>
            </a:xfrm>
            <a:custGeom>
              <a:avLst/>
              <a:gdLst/>
              <a:ahLst/>
              <a:cxnLst/>
              <a:rect l="l" t="t" r="r" b="b"/>
              <a:pathLst>
                <a:path w="4185403" h="2112498">
                  <a:moveTo>
                    <a:pt x="4872" y="0"/>
                  </a:moveTo>
                  <a:lnTo>
                    <a:pt x="4180531" y="0"/>
                  </a:lnTo>
                  <a:cubicBezTo>
                    <a:pt x="4181823" y="0"/>
                    <a:pt x="4183062" y="513"/>
                    <a:pt x="4183976" y="1427"/>
                  </a:cubicBezTo>
                  <a:cubicBezTo>
                    <a:pt x="4184890" y="2341"/>
                    <a:pt x="4185403" y="3580"/>
                    <a:pt x="4185403" y="4872"/>
                  </a:cubicBezTo>
                  <a:lnTo>
                    <a:pt x="4185403" y="2107627"/>
                  </a:lnTo>
                  <a:cubicBezTo>
                    <a:pt x="4185403" y="2110317"/>
                    <a:pt x="4183221" y="2112498"/>
                    <a:pt x="4180531" y="2112498"/>
                  </a:cubicBezTo>
                  <a:lnTo>
                    <a:pt x="4872" y="2112498"/>
                  </a:lnTo>
                  <a:cubicBezTo>
                    <a:pt x="2181" y="2112498"/>
                    <a:pt x="0" y="2110317"/>
                    <a:pt x="0" y="2107627"/>
                  </a:cubicBezTo>
                  <a:lnTo>
                    <a:pt x="0" y="4872"/>
                  </a:lnTo>
                  <a:cubicBezTo>
                    <a:pt x="0" y="2181"/>
                    <a:pt x="2181" y="0"/>
                    <a:pt x="4872" y="0"/>
                  </a:cubicBezTo>
                  <a:close/>
                </a:path>
              </a:pathLst>
            </a:custGeom>
            <a:solidFill>
              <a:srgbClr val="0C2151"/>
            </a:solidFill>
            <a:ln w="19050" cap="sq">
              <a:solidFill>
                <a:srgbClr val="FFFFFF"/>
              </a:solidFill>
              <a:prstDash val="solid"/>
              <a:miter/>
            </a:ln>
          </p:spPr>
        </p:sp>
        <p:sp>
          <p:nvSpPr>
            <p:cNvPr id="13" name="TextBox 5"/>
            <p:cNvSpPr txBox="1"/>
            <p:nvPr/>
          </p:nvSpPr>
          <p:spPr>
            <a:xfrm>
              <a:off x="0" y="-38100"/>
              <a:ext cx="4185403" cy="215059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4" name="Freeform 8"/>
          <p:cNvSpPr/>
          <p:nvPr/>
        </p:nvSpPr>
        <p:spPr>
          <a:xfrm>
            <a:off x="6972300" y="3939519"/>
            <a:ext cx="4343400" cy="4471878"/>
          </a:xfrm>
          <a:custGeom>
            <a:avLst/>
            <a:gdLst/>
            <a:ahLst/>
            <a:cxnLst/>
            <a:rect l="l" t="t" r="r" b="b"/>
            <a:pathLst>
              <a:path w="2631880" h="2709731">
                <a:moveTo>
                  <a:pt x="0" y="0"/>
                </a:moveTo>
                <a:lnTo>
                  <a:pt x="2631880" y="0"/>
                </a:lnTo>
                <a:lnTo>
                  <a:pt x="2631880" y="2709731"/>
                </a:lnTo>
                <a:lnTo>
                  <a:pt x="0" y="270973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15" name="TextBox 8"/>
          <p:cNvSpPr txBox="1"/>
          <p:nvPr/>
        </p:nvSpPr>
        <p:spPr>
          <a:xfrm>
            <a:off x="4005793" y="2222165"/>
            <a:ext cx="12039600" cy="97462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7560"/>
              </a:lnSpc>
            </a:pPr>
            <a:r>
              <a:rPr lang="en-US" sz="7000" b="1" dirty="0" smtClean="0">
                <a:solidFill>
                  <a:srgbClr val="FFFFFF"/>
                </a:solidFill>
                <a:latin typeface="Arial" panose="020B0604020202020204" pitchFamily="34" charset="0"/>
                <a:ea typeface="Eastman Alt Pack Bold"/>
                <a:cs typeface="Arial" panose="020B0604020202020204" pitchFamily="34" charset="0"/>
                <a:sym typeface="Eastman Alt Pack Bold"/>
              </a:rPr>
              <a:t>Wrong </a:t>
            </a:r>
            <a:r>
              <a:rPr lang="en-US" sz="7000" b="1" dirty="0">
                <a:solidFill>
                  <a:srgbClr val="FFFFFF"/>
                </a:solidFill>
                <a:latin typeface="Arial" panose="020B0604020202020204" pitchFamily="34" charset="0"/>
                <a:ea typeface="Eastman Alt Pack Bold"/>
                <a:cs typeface="Arial" panose="020B0604020202020204" pitchFamily="34" charset="0"/>
                <a:sym typeface="Eastman Alt Pack Bold"/>
              </a:rPr>
              <a:t>Direction Degrees</a:t>
            </a:r>
          </a:p>
        </p:txBody>
      </p:sp>
      <p:grpSp>
        <p:nvGrpSpPr>
          <p:cNvPr id="4" name="Group 4"/>
          <p:cNvGrpSpPr/>
          <p:nvPr/>
        </p:nvGrpSpPr>
        <p:grpSpPr>
          <a:xfrm>
            <a:off x="16045393" y="241955"/>
            <a:ext cx="1826284" cy="1825523"/>
            <a:chOff x="0" y="0"/>
            <a:chExt cx="2435045" cy="2434031"/>
          </a:xfrm>
        </p:grpSpPr>
        <p:grpSp>
          <p:nvGrpSpPr>
            <p:cNvPr id="5" name="Group 5"/>
            <p:cNvGrpSpPr/>
            <p:nvPr/>
          </p:nvGrpSpPr>
          <p:grpSpPr>
            <a:xfrm>
              <a:off x="79520" y="76737"/>
              <a:ext cx="2276005" cy="2280557"/>
              <a:chOff x="0" y="0"/>
              <a:chExt cx="6350000" cy="6362700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-48044" y="-37490"/>
                <a:ext cx="6446076" cy="6446076"/>
              </a:xfrm>
              <a:custGeom>
                <a:avLst/>
                <a:gdLst/>
                <a:ahLst/>
                <a:cxnLst/>
                <a:rect l="l" t="t" r="r" b="b"/>
                <a:pathLst>
                  <a:path w="6446076" h="6446076">
                    <a:moveTo>
                      <a:pt x="2100046" y="247180"/>
                    </a:moveTo>
                    <a:cubicBezTo>
                      <a:pt x="2245233" y="65951"/>
                      <a:pt x="2491308" y="0"/>
                      <a:pt x="2707665" y="84366"/>
                    </a:cubicBezTo>
                    <a:lnTo>
                      <a:pt x="3030042" y="210083"/>
                    </a:lnTo>
                    <a:cubicBezTo>
                      <a:pt x="3154159" y="258482"/>
                      <a:pt x="3291929" y="258482"/>
                      <a:pt x="3416046" y="210083"/>
                    </a:cubicBezTo>
                    <a:lnTo>
                      <a:pt x="3738423" y="84366"/>
                    </a:lnTo>
                    <a:cubicBezTo>
                      <a:pt x="3954780" y="0"/>
                      <a:pt x="4200855" y="65951"/>
                      <a:pt x="4346041" y="247180"/>
                    </a:cubicBezTo>
                    <a:lnTo>
                      <a:pt x="4562373" y="517233"/>
                    </a:lnTo>
                    <a:cubicBezTo>
                      <a:pt x="4645668" y="621206"/>
                      <a:pt x="4764984" y="690090"/>
                      <a:pt x="4896676" y="710234"/>
                    </a:cubicBezTo>
                    <a:lnTo>
                      <a:pt x="5238712" y="762558"/>
                    </a:lnTo>
                    <a:cubicBezTo>
                      <a:pt x="5468264" y="797674"/>
                      <a:pt x="5648414" y="977823"/>
                      <a:pt x="5683517" y="1207376"/>
                    </a:cubicBezTo>
                    <a:lnTo>
                      <a:pt x="5735841" y="1549412"/>
                    </a:lnTo>
                    <a:cubicBezTo>
                      <a:pt x="5755983" y="1681101"/>
                      <a:pt x="5824869" y="1800414"/>
                      <a:pt x="5928842" y="1883702"/>
                    </a:cubicBezTo>
                    <a:lnTo>
                      <a:pt x="6198895" y="2100033"/>
                    </a:lnTo>
                    <a:cubicBezTo>
                      <a:pt x="6380137" y="2245220"/>
                      <a:pt x="6446076" y="2491308"/>
                      <a:pt x="6361709" y="2707652"/>
                    </a:cubicBezTo>
                    <a:lnTo>
                      <a:pt x="6236005" y="3030029"/>
                    </a:lnTo>
                    <a:cubicBezTo>
                      <a:pt x="6187605" y="3154150"/>
                      <a:pt x="6187605" y="3291925"/>
                      <a:pt x="6236005" y="3416046"/>
                    </a:cubicBezTo>
                    <a:lnTo>
                      <a:pt x="6361709" y="3738423"/>
                    </a:lnTo>
                    <a:cubicBezTo>
                      <a:pt x="6446076" y="3954780"/>
                      <a:pt x="6380137" y="4200855"/>
                      <a:pt x="6198895" y="4346041"/>
                    </a:cubicBezTo>
                    <a:lnTo>
                      <a:pt x="5928842" y="4562373"/>
                    </a:lnTo>
                    <a:cubicBezTo>
                      <a:pt x="5824869" y="4645661"/>
                      <a:pt x="5755983" y="4764974"/>
                      <a:pt x="5735841" y="4896662"/>
                    </a:cubicBezTo>
                    <a:lnTo>
                      <a:pt x="5683517" y="5238699"/>
                    </a:lnTo>
                    <a:cubicBezTo>
                      <a:pt x="5648401" y="5468252"/>
                      <a:pt x="5468264" y="5648401"/>
                      <a:pt x="5238712" y="5683516"/>
                    </a:cubicBezTo>
                    <a:lnTo>
                      <a:pt x="4896663" y="5735840"/>
                    </a:lnTo>
                    <a:cubicBezTo>
                      <a:pt x="4764975" y="5755985"/>
                      <a:pt x="4645663" y="5824870"/>
                      <a:pt x="4562373" y="5928842"/>
                    </a:cubicBezTo>
                    <a:lnTo>
                      <a:pt x="4346041" y="6198895"/>
                    </a:lnTo>
                    <a:cubicBezTo>
                      <a:pt x="4200855" y="6380137"/>
                      <a:pt x="3954780" y="6446075"/>
                      <a:pt x="3738423" y="6361709"/>
                    </a:cubicBezTo>
                    <a:lnTo>
                      <a:pt x="3416046" y="6235992"/>
                    </a:lnTo>
                    <a:cubicBezTo>
                      <a:pt x="3291929" y="6187593"/>
                      <a:pt x="3154159" y="6187593"/>
                      <a:pt x="3030042" y="6235992"/>
                    </a:cubicBezTo>
                    <a:lnTo>
                      <a:pt x="2707665" y="6361709"/>
                    </a:lnTo>
                    <a:cubicBezTo>
                      <a:pt x="2491308" y="6446075"/>
                      <a:pt x="2245233" y="6380137"/>
                      <a:pt x="2100046" y="6198895"/>
                    </a:cubicBezTo>
                    <a:lnTo>
                      <a:pt x="1883715" y="5928842"/>
                    </a:lnTo>
                    <a:cubicBezTo>
                      <a:pt x="1800425" y="5824870"/>
                      <a:pt x="1681113" y="5755985"/>
                      <a:pt x="1549425" y="5735840"/>
                    </a:cubicBezTo>
                    <a:lnTo>
                      <a:pt x="1207376" y="5683516"/>
                    </a:lnTo>
                    <a:cubicBezTo>
                      <a:pt x="977824" y="5648401"/>
                      <a:pt x="797674" y="5468252"/>
                      <a:pt x="762571" y="5238699"/>
                    </a:cubicBezTo>
                    <a:lnTo>
                      <a:pt x="710247" y="4896662"/>
                    </a:lnTo>
                    <a:cubicBezTo>
                      <a:pt x="690104" y="4764975"/>
                      <a:pt x="621219" y="4645662"/>
                      <a:pt x="517245" y="4562373"/>
                    </a:cubicBezTo>
                    <a:lnTo>
                      <a:pt x="247180" y="4346041"/>
                    </a:lnTo>
                    <a:cubicBezTo>
                      <a:pt x="65951" y="4200855"/>
                      <a:pt x="13" y="3954780"/>
                      <a:pt x="84366" y="3738422"/>
                    </a:cubicBezTo>
                    <a:lnTo>
                      <a:pt x="210071" y="3416045"/>
                    </a:lnTo>
                    <a:cubicBezTo>
                      <a:pt x="258469" y="3291924"/>
                      <a:pt x="258469" y="3154150"/>
                      <a:pt x="210071" y="3030029"/>
                    </a:cubicBezTo>
                    <a:lnTo>
                      <a:pt x="84366" y="2707652"/>
                    </a:lnTo>
                    <a:cubicBezTo>
                      <a:pt x="0" y="2491308"/>
                      <a:pt x="65938" y="2245220"/>
                      <a:pt x="247180" y="2100033"/>
                    </a:cubicBezTo>
                    <a:lnTo>
                      <a:pt x="517233" y="1883702"/>
                    </a:lnTo>
                    <a:cubicBezTo>
                      <a:pt x="621206" y="1800413"/>
                      <a:pt x="690091" y="1681100"/>
                      <a:pt x="710235" y="1549412"/>
                    </a:cubicBezTo>
                    <a:lnTo>
                      <a:pt x="762559" y="1207376"/>
                    </a:lnTo>
                    <a:cubicBezTo>
                      <a:pt x="797661" y="977823"/>
                      <a:pt x="977811" y="797674"/>
                      <a:pt x="1207363" y="762558"/>
                    </a:cubicBezTo>
                    <a:lnTo>
                      <a:pt x="1549413" y="710234"/>
                    </a:lnTo>
                    <a:cubicBezTo>
                      <a:pt x="1681100" y="690089"/>
                      <a:pt x="1800412" y="621204"/>
                      <a:pt x="1883702" y="51723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700">
                <a:solidFill>
                  <a:srgbClr val="000000"/>
                </a:solidFill>
              </a:ln>
            </p:spPr>
          </p:sp>
        </p:grpSp>
        <p:sp>
          <p:nvSpPr>
            <p:cNvPr id="7" name="Freeform 7"/>
            <p:cNvSpPr/>
            <p:nvPr/>
          </p:nvSpPr>
          <p:spPr>
            <a:xfrm>
              <a:off x="0" y="0"/>
              <a:ext cx="2435045" cy="2434031"/>
            </a:xfrm>
            <a:custGeom>
              <a:avLst/>
              <a:gdLst/>
              <a:ahLst/>
              <a:cxnLst/>
              <a:rect l="l" t="t" r="r" b="b"/>
              <a:pathLst>
                <a:path w="2435045" h="2434031">
                  <a:moveTo>
                    <a:pt x="0" y="0"/>
                  </a:moveTo>
                  <a:lnTo>
                    <a:pt x="2435045" y="0"/>
                  </a:lnTo>
                  <a:lnTo>
                    <a:pt x="2435045" y="2434031"/>
                  </a:lnTo>
                  <a:lnTo>
                    <a:pt x="0" y="243403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</p:sp>
      </p:grpSp>
      <p:sp>
        <p:nvSpPr>
          <p:cNvPr id="16" name="TextBox 9"/>
          <p:cNvSpPr txBox="1"/>
          <p:nvPr/>
        </p:nvSpPr>
        <p:spPr>
          <a:xfrm>
            <a:off x="12288894" y="6977421"/>
            <a:ext cx="6296019" cy="105041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9059"/>
              </a:lnSpc>
            </a:pPr>
            <a:r>
              <a:rPr lang="en-US" sz="4800" b="1" dirty="0" smtClean="0">
                <a:solidFill>
                  <a:schemeClr val="bg2"/>
                </a:solidFill>
                <a:latin typeface="Arial" panose="020B0604020202020204" pitchFamily="34" charset="0"/>
                <a:ea typeface="Eastman Alt Pack Bold"/>
                <a:cs typeface="Arial" panose="020B0604020202020204" pitchFamily="34" charset="0"/>
                <a:sym typeface="Eastman Alt Pack Bold"/>
              </a:rPr>
              <a:t>Vijay Jain</a:t>
            </a:r>
            <a:endParaRPr lang="en-US" sz="4800" b="1" dirty="0">
              <a:solidFill>
                <a:schemeClr val="bg2"/>
              </a:solidFill>
              <a:latin typeface="Arial" panose="020B0604020202020204" pitchFamily="34" charset="0"/>
              <a:ea typeface="Eastman Alt Pack Bold"/>
              <a:cs typeface="Arial" panose="020B0604020202020204" pitchFamily="34" charset="0"/>
              <a:sym typeface="Eastman Alt Pack Bold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2004509" y="7651909"/>
            <a:ext cx="5867168" cy="100367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9059"/>
              </a:lnSpc>
            </a:pPr>
            <a:r>
              <a:rPr lang="en-US" sz="3600" b="1" dirty="0" smtClean="0">
                <a:solidFill>
                  <a:schemeClr val="bg2"/>
                </a:solidFill>
                <a:latin typeface="Arial" panose="020B0604020202020204" pitchFamily="34" charset="0"/>
                <a:ea typeface="Eastman Alt Pack Bold"/>
                <a:cs typeface="Arial" panose="020B0604020202020204" pitchFamily="34" charset="0"/>
                <a:sym typeface="Eastman Alt Pack Bold"/>
              </a:rPr>
              <a:t>Mobile: 9831105888</a:t>
            </a:r>
            <a:endParaRPr lang="en-US" sz="3600" b="1" dirty="0">
              <a:solidFill>
                <a:schemeClr val="bg2"/>
              </a:solidFill>
              <a:latin typeface="Arial" panose="020B0604020202020204" pitchFamily="34" charset="0"/>
              <a:ea typeface="Eastman Alt Pack Bold"/>
              <a:cs typeface="Arial" panose="020B0604020202020204" pitchFamily="34" charset="0"/>
              <a:sym typeface="Eastman Alt Pack Bold"/>
            </a:endParaRPr>
          </a:p>
        </p:txBody>
      </p:sp>
    </p:spTree>
    <p:extLst>
      <p:ext uri="{BB962C8B-B14F-4D97-AF65-F5344CB8AC3E}">
        <p14:creationId xmlns:p14="http://schemas.microsoft.com/office/powerpoint/2010/main" val="3902680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0666" b="-10666"/>
            </a:stretch>
          </a:blipFill>
        </p:spPr>
      </p:sp>
      <p:grpSp>
        <p:nvGrpSpPr>
          <p:cNvPr id="7" name="Group 7"/>
          <p:cNvGrpSpPr/>
          <p:nvPr/>
        </p:nvGrpSpPr>
        <p:grpSpPr>
          <a:xfrm>
            <a:off x="16045393" y="241955"/>
            <a:ext cx="1826284" cy="1825523"/>
            <a:chOff x="0" y="0"/>
            <a:chExt cx="2435045" cy="2434031"/>
          </a:xfrm>
        </p:grpSpPr>
        <p:grpSp>
          <p:nvGrpSpPr>
            <p:cNvPr id="8" name="Group 8"/>
            <p:cNvGrpSpPr/>
            <p:nvPr/>
          </p:nvGrpSpPr>
          <p:grpSpPr>
            <a:xfrm>
              <a:off x="79520" y="76737"/>
              <a:ext cx="2276005" cy="2280557"/>
              <a:chOff x="0" y="0"/>
              <a:chExt cx="6350000" cy="6362700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-48044" y="-37490"/>
                <a:ext cx="6446076" cy="6446076"/>
              </a:xfrm>
              <a:custGeom>
                <a:avLst/>
                <a:gdLst/>
                <a:ahLst/>
                <a:cxnLst/>
                <a:rect l="l" t="t" r="r" b="b"/>
                <a:pathLst>
                  <a:path w="6446076" h="6446076">
                    <a:moveTo>
                      <a:pt x="2100046" y="247180"/>
                    </a:moveTo>
                    <a:cubicBezTo>
                      <a:pt x="2245233" y="65951"/>
                      <a:pt x="2491308" y="0"/>
                      <a:pt x="2707665" y="84366"/>
                    </a:cubicBezTo>
                    <a:lnTo>
                      <a:pt x="3030042" y="210083"/>
                    </a:lnTo>
                    <a:cubicBezTo>
                      <a:pt x="3154159" y="258482"/>
                      <a:pt x="3291929" y="258482"/>
                      <a:pt x="3416046" y="210083"/>
                    </a:cubicBezTo>
                    <a:lnTo>
                      <a:pt x="3738423" y="84366"/>
                    </a:lnTo>
                    <a:cubicBezTo>
                      <a:pt x="3954780" y="0"/>
                      <a:pt x="4200855" y="65951"/>
                      <a:pt x="4346041" y="247180"/>
                    </a:cubicBezTo>
                    <a:lnTo>
                      <a:pt x="4562373" y="517233"/>
                    </a:lnTo>
                    <a:cubicBezTo>
                      <a:pt x="4645668" y="621206"/>
                      <a:pt x="4764984" y="690090"/>
                      <a:pt x="4896676" y="710234"/>
                    </a:cubicBezTo>
                    <a:lnTo>
                      <a:pt x="5238712" y="762558"/>
                    </a:lnTo>
                    <a:cubicBezTo>
                      <a:pt x="5468264" y="797674"/>
                      <a:pt x="5648414" y="977823"/>
                      <a:pt x="5683517" y="1207376"/>
                    </a:cubicBezTo>
                    <a:lnTo>
                      <a:pt x="5735841" y="1549412"/>
                    </a:lnTo>
                    <a:cubicBezTo>
                      <a:pt x="5755983" y="1681101"/>
                      <a:pt x="5824869" y="1800414"/>
                      <a:pt x="5928842" y="1883702"/>
                    </a:cubicBezTo>
                    <a:lnTo>
                      <a:pt x="6198895" y="2100033"/>
                    </a:lnTo>
                    <a:cubicBezTo>
                      <a:pt x="6380137" y="2245220"/>
                      <a:pt x="6446076" y="2491308"/>
                      <a:pt x="6361709" y="2707652"/>
                    </a:cubicBezTo>
                    <a:lnTo>
                      <a:pt x="6236005" y="3030029"/>
                    </a:lnTo>
                    <a:cubicBezTo>
                      <a:pt x="6187605" y="3154150"/>
                      <a:pt x="6187605" y="3291925"/>
                      <a:pt x="6236005" y="3416046"/>
                    </a:cubicBezTo>
                    <a:lnTo>
                      <a:pt x="6361709" y="3738423"/>
                    </a:lnTo>
                    <a:cubicBezTo>
                      <a:pt x="6446076" y="3954780"/>
                      <a:pt x="6380137" y="4200855"/>
                      <a:pt x="6198895" y="4346041"/>
                    </a:cubicBezTo>
                    <a:lnTo>
                      <a:pt x="5928842" y="4562373"/>
                    </a:lnTo>
                    <a:cubicBezTo>
                      <a:pt x="5824869" y="4645661"/>
                      <a:pt x="5755983" y="4764974"/>
                      <a:pt x="5735841" y="4896662"/>
                    </a:cubicBezTo>
                    <a:lnTo>
                      <a:pt x="5683517" y="5238699"/>
                    </a:lnTo>
                    <a:cubicBezTo>
                      <a:pt x="5648401" y="5468252"/>
                      <a:pt x="5468264" y="5648401"/>
                      <a:pt x="5238712" y="5683516"/>
                    </a:cubicBezTo>
                    <a:lnTo>
                      <a:pt x="4896663" y="5735840"/>
                    </a:lnTo>
                    <a:cubicBezTo>
                      <a:pt x="4764975" y="5755985"/>
                      <a:pt x="4645663" y="5824870"/>
                      <a:pt x="4562373" y="5928842"/>
                    </a:cubicBezTo>
                    <a:lnTo>
                      <a:pt x="4346041" y="6198895"/>
                    </a:lnTo>
                    <a:cubicBezTo>
                      <a:pt x="4200855" y="6380137"/>
                      <a:pt x="3954780" y="6446075"/>
                      <a:pt x="3738423" y="6361709"/>
                    </a:cubicBezTo>
                    <a:lnTo>
                      <a:pt x="3416046" y="6235992"/>
                    </a:lnTo>
                    <a:cubicBezTo>
                      <a:pt x="3291929" y="6187593"/>
                      <a:pt x="3154159" y="6187593"/>
                      <a:pt x="3030042" y="6235992"/>
                    </a:cubicBezTo>
                    <a:lnTo>
                      <a:pt x="2707665" y="6361709"/>
                    </a:lnTo>
                    <a:cubicBezTo>
                      <a:pt x="2491308" y="6446075"/>
                      <a:pt x="2245233" y="6380137"/>
                      <a:pt x="2100046" y="6198895"/>
                    </a:cubicBezTo>
                    <a:lnTo>
                      <a:pt x="1883715" y="5928842"/>
                    </a:lnTo>
                    <a:cubicBezTo>
                      <a:pt x="1800425" y="5824870"/>
                      <a:pt x="1681113" y="5755985"/>
                      <a:pt x="1549425" y="5735840"/>
                    </a:cubicBezTo>
                    <a:lnTo>
                      <a:pt x="1207376" y="5683516"/>
                    </a:lnTo>
                    <a:cubicBezTo>
                      <a:pt x="977824" y="5648401"/>
                      <a:pt x="797674" y="5468252"/>
                      <a:pt x="762571" y="5238699"/>
                    </a:cubicBezTo>
                    <a:lnTo>
                      <a:pt x="710247" y="4896662"/>
                    </a:lnTo>
                    <a:cubicBezTo>
                      <a:pt x="690104" y="4764975"/>
                      <a:pt x="621219" y="4645662"/>
                      <a:pt x="517245" y="4562373"/>
                    </a:cubicBezTo>
                    <a:lnTo>
                      <a:pt x="247180" y="4346041"/>
                    </a:lnTo>
                    <a:cubicBezTo>
                      <a:pt x="65951" y="4200855"/>
                      <a:pt x="13" y="3954780"/>
                      <a:pt x="84366" y="3738422"/>
                    </a:cubicBezTo>
                    <a:lnTo>
                      <a:pt x="210071" y="3416045"/>
                    </a:lnTo>
                    <a:cubicBezTo>
                      <a:pt x="258469" y="3291924"/>
                      <a:pt x="258469" y="3154150"/>
                      <a:pt x="210071" y="3030029"/>
                    </a:cubicBezTo>
                    <a:lnTo>
                      <a:pt x="84366" y="2707652"/>
                    </a:lnTo>
                    <a:cubicBezTo>
                      <a:pt x="0" y="2491308"/>
                      <a:pt x="65938" y="2245220"/>
                      <a:pt x="247180" y="2100033"/>
                    </a:cubicBezTo>
                    <a:lnTo>
                      <a:pt x="517233" y="1883702"/>
                    </a:lnTo>
                    <a:cubicBezTo>
                      <a:pt x="621206" y="1800413"/>
                      <a:pt x="690091" y="1681100"/>
                      <a:pt x="710235" y="1549412"/>
                    </a:cubicBezTo>
                    <a:lnTo>
                      <a:pt x="762559" y="1207376"/>
                    </a:lnTo>
                    <a:cubicBezTo>
                      <a:pt x="797661" y="977823"/>
                      <a:pt x="977811" y="797674"/>
                      <a:pt x="1207363" y="762558"/>
                    </a:cubicBezTo>
                    <a:lnTo>
                      <a:pt x="1549413" y="710234"/>
                    </a:lnTo>
                    <a:cubicBezTo>
                      <a:pt x="1681100" y="690089"/>
                      <a:pt x="1800412" y="621204"/>
                      <a:pt x="1883702" y="51723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700">
                <a:solidFill>
                  <a:srgbClr val="000000"/>
                </a:solidFill>
              </a:ln>
            </p:spPr>
          </p:sp>
        </p:grpSp>
        <p:sp>
          <p:nvSpPr>
            <p:cNvPr id="10" name="Freeform 10"/>
            <p:cNvSpPr/>
            <p:nvPr/>
          </p:nvSpPr>
          <p:spPr>
            <a:xfrm>
              <a:off x="0" y="0"/>
              <a:ext cx="2435045" cy="2434031"/>
            </a:xfrm>
            <a:custGeom>
              <a:avLst/>
              <a:gdLst/>
              <a:ahLst/>
              <a:cxnLst/>
              <a:rect l="l" t="t" r="r" b="b"/>
              <a:pathLst>
                <a:path w="2435045" h="2434031">
                  <a:moveTo>
                    <a:pt x="0" y="0"/>
                  </a:moveTo>
                  <a:lnTo>
                    <a:pt x="2435045" y="0"/>
                  </a:lnTo>
                  <a:lnTo>
                    <a:pt x="2435045" y="2434031"/>
                  </a:lnTo>
                  <a:lnTo>
                    <a:pt x="0" y="243403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</p:sp>
      </p:grpSp>
      <p:sp>
        <p:nvSpPr>
          <p:cNvPr id="12" name="Freeform 2"/>
          <p:cNvSpPr/>
          <p:nvPr/>
        </p:nvSpPr>
        <p:spPr>
          <a:xfrm>
            <a:off x="152400" y="15240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0666" b="-10666"/>
            </a:stretch>
          </a:blipFill>
        </p:spPr>
      </p:sp>
      <p:grpSp>
        <p:nvGrpSpPr>
          <p:cNvPr id="13" name="Group 3"/>
          <p:cNvGrpSpPr/>
          <p:nvPr/>
        </p:nvGrpSpPr>
        <p:grpSpPr>
          <a:xfrm>
            <a:off x="1350675" y="1285454"/>
            <a:ext cx="15891450" cy="8020892"/>
            <a:chOff x="0" y="0"/>
            <a:chExt cx="4185403" cy="2112498"/>
          </a:xfrm>
        </p:grpSpPr>
        <p:sp>
          <p:nvSpPr>
            <p:cNvPr id="14" name="Freeform 4"/>
            <p:cNvSpPr/>
            <p:nvPr/>
          </p:nvSpPr>
          <p:spPr>
            <a:xfrm>
              <a:off x="0" y="0"/>
              <a:ext cx="4185403" cy="2112498"/>
            </a:xfrm>
            <a:custGeom>
              <a:avLst/>
              <a:gdLst/>
              <a:ahLst/>
              <a:cxnLst/>
              <a:rect l="l" t="t" r="r" b="b"/>
              <a:pathLst>
                <a:path w="4185403" h="2112498">
                  <a:moveTo>
                    <a:pt x="4872" y="0"/>
                  </a:moveTo>
                  <a:lnTo>
                    <a:pt x="4180531" y="0"/>
                  </a:lnTo>
                  <a:cubicBezTo>
                    <a:pt x="4181823" y="0"/>
                    <a:pt x="4183062" y="513"/>
                    <a:pt x="4183976" y="1427"/>
                  </a:cubicBezTo>
                  <a:cubicBezTo>
                    <a:pt x="4184890" y="2341"/>
                    <a:pt x="4185403" y="3580"/>
                    <a:pt x="4185403" y="4872"/>
                  </a:cubicBezTo>
                  <a:lnTo>
                    <a:pt x="4185403" y="2107627"/>
                  </a:lnTo>
                  <a:cubicBezTo>
                    <a:pt x="4185403" y="2110317"/>
                    <a:pt x="4183221" y="2112498"/>
                    <a:pt x="4180531" y="2112498"/>
                  </a:cubicBezTo>
                  <a:lnTo>
                    <a:pt x="4872" y="2112498"/>
                  </a:lnTo>
                  <a:cubicBezTo>
                    <a:pt x="2181" y="2112498"/>
                    <a:pt x="0" y="2110317"/>
                    <a:pt x="0" y="2107627"/>
                  </a:cubicBezTo>
                  <a:lnTo>
                    <a:pt x="0" y="4872"/>
                  </a:lnTo>
                  <a:cubicBezTo>
                    <a:pt x="0" y="2181"/>
                    <a:pt x="2181" y="0"/>
                    <a:pt x="4872" y="0"/>
                  </a:cubicBezTo>
                  <a:close/>
                </a:path>
              </a:pathLst>
            </a:custGeom>
            <a:solidFill>
              <a:srgbClr val="0C2151"/>
            </a:solidFill>
            <a:ln w="19050" cap="sq">
              <a:solidFill>
                <a:srgbClr val="FFFFFF"/>
              </a:solidFill>
              <a:prstDash val="solid"/>
              <a:miter/>
            </a:ln>
          </p:spPr>
        </p:sp>
        <p:sp>
          <p:nvSpPr>
            <p:cNvPr id="15" name="TextBox 5"/>
            <p:cNvSpPr txBox="1"/>
            <p:nvPr/>
          </p:nvSpPr>
          <p:spPr>
            <a:xfrm>
              <a:off x="0" y="-38100"/>
              <a:ext cx="4185403" cy="215059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6" name="Group 6"/>
          <p:cNvGrpSpPr/>
          <p:nvPr/>
        </p:nvGrpSpPr>
        <p:grpSpPr>
          <a:xfrm>
            <a:off x="11775704" y="2083780"/>
            <a:ext cx="5246370" cy="5246370"/>
            <a:chOff x="0" y="0"/>
            <a:chExt cx="812800" cy="812800"/>
          </a:xfrm>
        </p:grpSpPr>
        <p:sp>
          <p:nvSpPr>
            <p:cNvPr id="17" name="Freeform 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</p:sp>
      </p:grpSp>
      <p:sp>
        <p:nvSpPr>
          <p:cNvPr id="18" name="TextBox 8"/>
          <p:cNvSpPr txBox="1"/>
          <p:nvPr/>
        </p:nvSpPr>
        <p:spPr>
          <a:xfrm>
            <a:off x="1882140" y="2157856"/>
            <a:ext cx="10283491" cy="194925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560"/>
              </a:lnSpc>
            </a:pPr>
            <a:r>
              <a:rPr lang="en-US" sz="7000" b="1" dirty="0" smtClean="0">
                <a:solidFill>
                  <a:srgbClr val="FFFFFF"/>
                </a:solidFill>
                <a:latin typeface="Arial" panose="020B0604020202020204" pitchFamily="34" charset="0"/>
                <a:ea typeface="Eastman Alt Pack Bold"/>
                <a:cs typeface="Arial" panose="020B0604020202020204" pitchFamily="34" charset="0"/>
                <a:sym typeface="Eastman Alt Pack Bold"/>
              </a:rPr>
              <a:t>How much does </a:t>
            </a:r>
            <a:r>
              <a:rPr lang="en-US" sz="7000" b="1" dirty="0" err="1" smtClean="0">
                <a:solidFill>
                  <a:srgbClr val="FFFFFF"/>
                </a:solidFill>
                <a:latin typeface="Arial" panose="020B0604020202020204" pitchFamily="34" charset="0"/>
                <a:ea typeface="Eastman Alt Pack Bold"/>
                <a:cs typeface="Arial" panose="020B0604020202020204" pitchFamily="34" charset="0"/>
                <a:sym typeface="Eastman Alt Pack Bold"/>
              </a:rPr>
              <a:t>Vastu</a:t>
            </a:r>
            <a:r>
              <a:rPr lang="en-US" sz="7000" b="1" dirty="0" smtClean="0">
                <a:solidFill>
                  <a:srgbClr val="FFFFFF"/>
                </a:solidFill>
                <a:latin typeface="Arial" panose="020B0604020202020204" pitchFamily="34" charset="0"/>
                <a:ea typeface="Eastman Alt Pack Bold"/>
                <a:cs typeface="Arial" panose="020B0604020202020204" pitchFamily="34" charset="0"/>
                <a:sym typeface="Eastman Alt Pack Bold"/>
              </a:rPr>
              <a:t> </a:t>
            </a:r>
            <a:r>
              <a:rPr lang="en-US" sz="7000" b="1" dirty="0" err="1" smtClean="0">
                <a:solidFill>
                  <a:srgbClr val="FFFFFF"/>
                </a:solidFill>
                <a:latin typeface="Arial" panose="020B0604020202020204" pitchFamily="34" charset="0"/>
                <a:ea typeface="Eastman Alt Pack Bold"/>
                <a:cs typeface="Arial" panose="020B0604020202020204" pitchFamily="34" charset="0"/>
                <a:sym typeface="Eastman Alt Pack Bold"/>
              </a:rPr>
              <a:t>Actaully</a:t>
            </a:r>
            <a:r>
              <a:rPr lang="en-US" sz="7000" b="1" dirty="0" smtClean="0">
                <a:solidFill>
                  <a:srgbClr val="FFFFFF"/>
                </a:solidFill>
                <a:latin typeface="Arial" panose="020B0604020202020204" pitchFamily="34" charset="0"/>
                <a:ea typeface="Eastman Alt Pack Bold"/>
                <a:cs typeface="Arial" panose="020B0604020202020204" pitchFamily="34" charset="0"/>
                <a:sym typeface="Eastman Alt Pack Bold"/>
              </a:rPr>
              <a:t> work</a:t>
            </a:r>
            <a:endParaRPr lang="en-US" sz="7000" b="1" dirty="0">
              <a:solidFill>
                <a:srgbClr val="FFFFFF"/>
              </a:solidFill>
              <a:latin typeface="Arial" panose="020B0604020202020204" pitchFamily="34" charset="0"/>
              <a:ea typeface="Eastman Alt Pack Bold"/>
              <a:cs typeface="Arial" panose="020B0604020202020204" pitchFamily="34" charset="0"/>
              <a:sym typeface="Eastman Alt Pack Bold"/>
            </a:endParaRPr>
          </a:p>
        </p:txBody>
      </p:sp>
      <p:sp>
        <p:nvSpPr>
          <p:cNvPr id="19" name="TextBox 9"/>
          <p:cNvSpPr txBox="1"/>
          <p:nvPr/>
        </p:nvSpPr>
        <p:spPr>
          <a:xfrm>
            <a:off x="1634886" y="5385073"/>
            <a:ext cx="10035143" cy="25135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860"/>
              </a:lnSpc>
            </a:pPr>
            <a:r>
              <a:rPr lang="en-US" sz="3600" b="1" dirty="0" err="1">
                <a:solidFill>
                  <a:srgbClr val="FFFFFF"/>
                </a:solidFill>
                <a:latin typeface="Arial" panose="020B0604020202020204" pitchFamily="34" charset="0"/>
                <a:ea typeface="Quicksand"/>
                <a:cs typeface="Arial" panose="020B0604020202020204" pitchFamily="34" charset="0"/>
                <a:sym typeface="Quicksand"/>
              </a:rPr>
              <a:t>Vastu</a:t>
            </a:r>
            <a:r>
              <a:rPr lang="en-US" sz="3600" b="1" dirty="0">
                <a:solidFill>
                  <a:srgbClr val="FFFFFF"/>
                </a:solidFill>
                <a:latin typeface="Arial" panose="020B0604020202020204" pitchFamily="34" charset="0"/>
                <a:ea typeface="Quicksand"/>
                <a:cs typeface="Arial" panose="020B0604020202020204" pitchFamily="34" charset="0"/>
                <a:sym typeface="Quicksand"/>
              </a:rPr>
              <a:t> alone works only 20</a:t>
            </a:r>
            <a:r>
              <a:rPr lang="en-US" sz="3600" b="1" dirty="0" smtClean="0">
                <a:solidFill>
                  <a:srgbClr val="FFFFFF"/>
                </a:solidFill>
                <a:latin typeface="Arial" panose="020B0604020202020204" pitchFamily="34" charset="0"/>
                <a:ea typeface="Quicksand"/>
                <a:cs typeface="Arial" panose="020B0604020202020204" pitchFamily="34" charset="0"/>
                <a:sym typeface="Quicksand"/>
              </a:rPr>
              <a:t>%.</a:t>
            </a:r>
          </a:p>
          <a:p>
            <a:pPr algn="ctr">
              <a:lnSpc>
                <a:spcPts val="4860"/>
              </a:lnSpc>
            </a:pPr>
            <a:r>
              <a:rPr lang="en-US" sz="3600" b="1" dirty="0">
                <a:solidFill>
                  <a:srgbClr val="FFFFFF"/>
                </a:solidFill>
                <a:latin typeface="Arial" panose="020B0604020202020204" pitchFamily="34" charset="0"/>
                <a:ea typeface="Quicksand"/>
                <a:cs typeface="Arial" panose="020B0604020202020204" pitchFamily="34" charset="0"/>
                <a:sym typeface="Quicksand"/>
              </a:rPr>
              <a:t>When combined with the </a:t>
            </a:r>
            <a:r>
              <a:rPr lang="en-US" sz="3600" b="1" dirty="0" smtClean="0">
                <a:solidFill>
                  <a:srgbClr val="FFFFFF"/>
                </a:solidFill>
                <a:latin typeface="Arial" panose="020B0604020202020204" pitchFamily="34" charset="0"/>
                <a:ea typeface="Quicksand"/>
                <a:cs typeface="Arial" panose="020B0604020202020204" pitchFamily="34" charset="0"/>
                <a:sym typeface="Quicksand"/>
              </a:rPr>
              <a:t>Horoscope 80-85%</a:t>
            </a:r>
          </a:p>
          <a:p>
            <a:pPr algn="ctr">
              <a:lnSpc>
                <a:spcPts val="4860"/>
              </a:lnSpc>
            </a:pPr>
            <a:r>
              <a:rPr lang="en-US" sz="3600" b="1" dirty="0" smtClean="0">
                <a:solidFill>
                  <a:srgbClr val="FFFFFF"/>
                </a:solidFill>
                <a:latin typeface="Arial" panose="020B0604020202020204" pitchFamily="34" charset="0"/>
                <a:ea typeface="Quicksand"/>
                <a:cs typeface="Arial" panose="020B0604020202020204" pitchFamily="34" charset="0"/>
                <a:sym typeface="Quicksand"/>
              </a:rPr>
              <a:t>Balance 15-20% remains in the </a:t>
            </a:r>
          </a:p>
          <a:p>
            <a:pPr algn="ctr">
              <a:lnSpc>
                <a:spcPts val="4860"/>
              </a:lnSpc>
            </a:pPr>
            <a:r>
              <a:rPr lang="en-US" sz="4800" b="1" dirty="0" smtClean="0">
                <a:solidFill>
                  <a:srgbClr val="FF0000"/>
                </a:solidFill>
                <a:latin typeface="Arial" panose="020B0604020202020204" pitchFamily="34" charset="0"/>
                <a:ea typeface="Quicksand"/>
                <a:cs typeface="Arial" panose="020B0604020202020204" pitchFamily="34" charset="0"/>
                <a:sym typeface="Quicksand"/>
              </a:rPr>
              <a:t>Hands of God</a:t>
            </a:r>
            <a:endParaRPr lang="en-US" sz="4800" b="1" dirty="0">
              <a:solidFill>
                <a:srgbClr val="FF0000"/>
              </a:solidFill>
              <a:latin typeface="Arial" panose="020B0604020202020204" pitchFamily="34" charset="0"/>
              <a:ea typeface="Quicksand"/>
              <a:cs typeface="Arial" panose="020B0604020202020204" pitchFamily="34" charset="0"/>
              <a:sym typeface="Quicksand"/>
            </a:endParaRPr>
          </a:p>
        </p:txBody>
      </p:sp>
      <p:grpSp>
        <p:nvGrpSpPr>
          <p:cNvPr id="20" name="Group 10"/>
          <p:cNvGrpSpPr/>
          <p:nvPr/>
        </p:nvGrpSpPr>
        <p:grpSpPr>
          <a:xfrm>
            <a:off x="16197793" y="394355"/>
            <a:ext cx="1826284" cy="1825523"/>
            <a:chOff x="0" y="0"/>
            <a:chExt cx="2435045" cy="2434031"/>
          </a:xfrm>
        </p:grpSpPr>
        <p:grpSp>
          <p:nvGrpSpPr>
            <p:cNvPr id="21" name="Group 11"/>
            <p:cNvGrpSpPr/>
            <p:nvPr/>
          </p:nvGrpSpPr>
          <p:grpSpPr>
            <a:xfrm>
              <a:off x="79520" y="76737"/>
              <a:ext cx="2276005" cy="2280557"/>
              <a:chOff x="0" y="0"/>
              <a:chExt cx="6350000" cy="6362700"/>
            </a:xfrm>
          </p:grpSpPr>
          <p:sp>
            <p:nvSpPr>
              <p:cNvPr id="23" name="Freeform 12"/>
              <p:cNvSpPr/>
              <p:nvPr/>
            </p:nvSpPr>
            <p:spPr>
              <a:xfrm>
                <a:off x="-48044" y="-37490"/>
                <a:ext cx="6446076" cy="6446076"/>
              </a:xfrm>
              <a:custGeom>
                <a:avLst/>
                <a:gdLst/>
                <a:ahLst/>
                <a:cxnLst/>
                <a:rect l="l" t="t" r="r" b="b"/>
                <a:pathLst>
                  <a:path w="6446076" h="6446076">
                    <a:moveTo>
                      <a:pt x="2100046" y="247180"/>
                    </a:moveTo>
                    <a:cubicBezTo>
                      <a:pt x="2245233" y="65951"/>
                      <a:pt x="2491308" y="0"/>
                      <a:pt x="2707665" y="84366"/>
                    </a:cubicBezTo>
                    <a:lnTo>
                      <a:pt x="3030042" y="210083"/>
                    </a:lnTo>
                    <a:cubicBezTo>
                      <a:pt x="3154159" y="258482"/>
                      <a:pt x="3291929" y="258482"/>
                      <a:pt x="3416046" y="210083"/>
                    </a:cubicBezTo>
                    <a:lnTo>
                      <a:pt x="3738423" y="84366"/>
                    </a:lnTo>
                    <a:cubicBezTo>
                      <a:pt x="3954780" y="0"/>
                      <a:pt x="4200855" y="65951"/>
                      <a:pt x="4346041" y="247180"/>
                    </a:cubicBezTo>
                    <a:lnTo>
                      <a:pt x="4562373" y="517233"/>
                    </a:lnTo>
                    <a:cubicBezTo>
                      <a:pt x="4645668" y="621206"/>
                      <a:pt x="4764984" y="690090"/>
                      <a:pt x="4896676" y="710234"/>
                    </a:cubicBezTo>
                    <a:lnTo>
                      <a:pt x="5238712" y="762558"/>
                    </a:lnTo>
                    <a:cubicBezTo>
                      <a:pt x="5468264" y="797674"/>
                      <a:pt x="5648414" y="977823"/>
                      <a:pt x="5683517" y="1207376"/>
                    </a:cubicBezTo>
                    <a:lnTo>
                      <a:pt x="5735841" y="1549412"/>
                    </a:lnTo>
                    <a:cubicBezTo>
                      <a:pt x="5755983" y="1681101"/>
                      <a:pt x="5824869" y="1800414"/>
                      <a:pt x="5928842" y="1883702"/>
                    </a:cubicBezTo>
                    <a:lnTo>
                      <a:pt x="6198895" y="2100033"/>
                    </a:lnTo>
                    <a:cubicBezTo>
                      <a:pt x="6380137" y="2245220"/>
                      <a:pt x="6446076" y="2491308"/>
                      <a:pt x="6361709" y="2707652"/>
                    </a:cubicBezTo>
                    <a:lnTo>
                      <a:pt x="6236005" y="3030029"/>
                    </a:lnTo>
                    <a:cubicBezTo>
                      <a:pt x="6187605" y="3154150"/>
                      <a:pt x="6187605" y="3291925"/>
                      <a:pt x="6236005" y="3416046"/>
                    </a:cubicBezTo>
                    <a:lnTo>
                      <a:pt x="6361709" y="3738423"/>
                    </a:lnTo>
                    <a:cubicBezTo>
                      <a:pt x="6446076" y="3954780"/>
                      <a:pt x="6380137" y="4200855"/>
                      <a:pt x="6198895" y="4346041"/>
                    </a:cubicBezTo>
                    <a:lnTo>
                      <a:pt x="5928842" y="4562373"/>
                    </a:lnTo>
                    <a:cubicBezTo>
                      <a:pt x="5824869" y="4645661"/>
                      <a:pt x="5755983" y="4764974"/>
                      <a:pt x="5735841" y="4896662"/>
                    </a:cubicBezTo>
                    <a:lnTo>
                      <a:pt x="5683517" y="5238699"/>
                    </a:lnTo>
                    <a:cubicBezTo>
                      <a:pt x="5648401" y="5468252"/>
                      <a:pt x="5468264" y="5648401"/>
                      <a:pt x="5238712" y="5683516"/>
                    </a:cubicBezTo>
                    <a:lnTo>
                      <a:pt x="4896663" y="5735840"/>
                    </a:lnTo>
                    <a:cubicBezTo>
                      <a:pt x="4764975" y="5755985"/>
                      <a:pt x="4645663" y="5824870"/>
                      <a:pt x="4562373" y="5928842"/>
                    </a:cubicBezTo>
                    <a:lnTo>
                      <a:pt x="4346041" y="6198895"/>
                    </a:lnTo>
                    <a:cubicBezTo>
                      <a:pt x="4200855" y="6380137"/>
                      <a:pt x="3954780" y="6446075"/>
                      <a:pt x="3738423" y="6361709"/>
                    </a:cubicBezTo>
                    <a:lnTo>
                      <a:pt x="3416046" y="6235992"/>
                    </a:lnTo>
                    <a:cubicBezTo>
                      <a:pt x="3291929" y="6187593"/>
                      <a:pt x="3154159" y="6187593"/>
                      <a:pt x="3030042" y="6235992"/>
                    </a:cubicBezTo>
                    <a:lnTo>
                      <a:pt x="2707665" y="6361709"/>
                    </a:lnTo>
                    <a:cubicBezTo>
                      <a:pt x="2491308" y="6446075"/>
                      <a:pt x="2245233" y="6380137"/>
                      <a:pt x="2100046" y="6198895"/>
                    </a:cubicBezTo>
                    <a:lnTo>
                      <a:pt x="1883715" y="5928842"/>
                    </a:lnTo>
                    <a:cubicBezTo>
                      <a:pt x="1800425" y="5824870"/>
                      <a:pt x="1681113" y="5755985"/>
                      <a:pt x="1549425" y="5735840"/>
                    </a:cubicBezTo>
                    <a:lnTo>
                      <a:pt x="1207376" y="5683516"/>
                    </a:lnTo>
                    <a:cubicBezTo>
                      <a:pt x="977824" y="5648401"/>
                      <a:pt x="797674" y="5468252"/>
                      <a:pt x="762571" y="5238699"/>
                    </a:cubicBezTo>
                    <a:lnTo>
                      <a:pt x="710247" y="4896662"/>
                    </a:lnTo>
                    <a:cubicBezTo>
                      <a:pt x="690104" y="4764975"/>
                      <a:pt x="621219" y="4645662"/>
                      <a:pt x="517245" y="4562373"/>
                    </a:cubicBezTo>
                    <a:lnTo>
                      <a:pt x="247180" y="4346041"/>
                    </a:lnTo>
                    <a:cubicBezTo>
                      <a:pt x="65951" y="4200855"/>
                      <a:pt x="13" y="3954780"/>
                      <a:pt x="84366" y="3738422"/>
                    </a:cubicBezTo>
                    <a:lnTo>
                      <a:pt x="210071" y="3416045"/>
                    </a:lnTo>
                    <a:cubicBezTo>
                      <a:pt x="258469" y="3291924"/>
                      <a:pt x="258469" y="3154150"/>
                      <a:pt x="210071" y="3030029"/>
                    </a:cubicBezTo>
                    <a:lnTo>
                      <a:pt x="84366" y="2707652"/>
                    </a:lnTo>
                    <a:cubicBezTo>
                      <a:pt x="0" y="2491308"/>
                      <a:pt x="65938" y="2245220"/>
                      <a:pt x="247180" y="2100033"/>
                    </a:cubicBezTo>
                    <a:lnTo>
                      <a:pt x="517233" y="1883702"/>
                    </a:lnTo>
                    <a:cubicBezTo>
                      <a:pt x="621206" y="1800413"/>
                      <a:pt x="690091" y="1681100"/>
                      <a:pt x="710235" y="1549412"/>
                    </a:cubicBezTo>
                    <a:lnTo>
                      <a:pt x="762559" y="1207376"/>
                    </a:lnTo>
                    <a:cubicBezTo>
                      <a:pt x="797661" y="977823"/>
                      <a:pt x="977811" y="797674"/>
                      <a:pt x="1207363" y="762558"/>
                    </a:cubicBezTo>
                    <a:lnTo>
                      <a:pt x="1549413" y="710234"/>
                    </a:lnTo>
                    <a:cubicBezTo>
                      <a:pt x="1681100" y="690089"/>
                      <a:pt x="1800412" y="621204"/>
                      <a:pt x="1883702" y="51723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700">
                <a:solidFill>
                  <a:srgbClr val="000000"/>
                </a:solidFill>
              </a:ln>
            </p:spPr>
          </p:sp>
        </p:grpSp>
        <p:sp>
          <p:nvSpPr>
            <p:cNvPr id="22" name="Freeform 13"/>
            <p:cNvSpPr/>
            <p:nvPr/>
          </p:nvSpPr>
          <p:spPr>
            <a:xfrm>
              <a:off x="0" y="0"/>
              <a:ext cx="2435045" cy="2434031"/>
            </a:xfrm>
            <a:custGeom>
              <a:avLst/>
              <a:gdLst/>
              <a:ahLst/>
              <a:cxnLst/>
              <a:rect l="l" t="t" r="r" b="b"/>
              <a:pathLst>
                <a:path w="2435045" h="2434031">
                  <a:moveTo>
                    <a:pt x="0" y="0"/>
                  </a:moveTo>
                  <a:lnTo>
                    <a:pt x="2435045" y="0"/>
                  </a:lnTo>
                  <a:lnTo>
                    <a:pt x="2435045" y="2434031"/>
                  </a:lnTo>
                  <a:lnTo>
                    <a:pt x="0" y="243403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</p:sp>
      </p:grpSp>
      <p:sp>
        <p:nvSpPr>
          <p:cNvPr id="24" name="TextBox 9"/>
          <p:cNvSpPr txBox="1"/>
          <p:nvPr/>
        </p:nvSpPr>
        <p:spPr>
          <a:xfrm>
            <a:off x="12165631" y="7377876"/>
            <a:ext cx="6296019" cy="105041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9059"/>
              </a:lnSpc>
            </a:pPr>
            <a:r>
              <a:rPr lang="en-US" sz="4800" b="1" dirty="0" smtClean="0">
                <a:solidFill>
                  <a:schemeClr val="bg2"/>
                </a:solidFill>
                <a:latin typeface="Arial" panose="020B0604020202020204" pitchFamily="34" charset="0"/>
                <a:ea typeface="Eastman Alt Pack Bold"/>
                <a:cs typeface="Arial" panose="020B0604020202020204" pitchFamily="34" charset="0"/>
                <a:sym typeface="Eastman Alt Pack Bold"/>
              </a:rPr>
              <a:t>Vijay Jain</a:t>
            </a:r>
            <a:endParaRPr lang="en-US" sz="4800" b="1" dirty="0">
              <a:solidFill>
                <a:schemeClr val="bg2"/>
              </a:solidFill>
              <a:latin typeface="Arial" panose="020B0604020202020204" pitchFamily="34" charset="0"/>
              <a:ea typeface="Eastman Alt Pack Bold"/>
              <a:cs typeface="Arial" panose="020B0604020202020204" pitchFamily="34" charset="0"/>
              <a:sym typeface="Eastman Alt Pack Bold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2110181" y="8123582"/>
            <a:ext cx="5867168" cy="100367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9059"/>
              </a:lnSpc>
            </a:pPr>
            <a:r>
              <a:rPr lang="en-US" sz="3600" b="1" dirty="0" smtClean="0">
                <a:solidFill>
                  <a:schemeClr val="bg2"/>
                </a:solidFill>
                <a:latin typeface="Arial" panose="020B0604020202020204" pitchFamily="34" charset="0"/>
                <a:ea typeface="Eastman Alt Pack Bold"/>
                <a:cs typeface="Arial" panose="020B0604020202020204" pitchFamily="34" charset="0"/>
                <a:sym typeface="Eastman Alt Pack Bold"/>
              </a:rPr>
              <a:t>Mobile: 9831105888</a:t>
            </a:r>
            <a:endParaRPr lang="en-US" sz="3600" b="1" dirty="0">
              <a:solidFill>
                <a:schemeClr val="bg2"/>
              </a:solidFill>
              <a:latin typeface="Arial" panose="020B0604020202020204" pitchFamily="34" charset="0"/>
              <a:ea typeface="Eastman Alt Pack Bold"/>
              <a:cs typeface="Arial" panose="020B0604020202020204" pitchFamily="34" charset="0"/>
              <a:sym typeface="Eastman Alt Pack Bold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grpSp>
        <p:nvGrpSpPr>
          <p:cNvPr id="4" name="Group 4"/>
          <p:cNvGrpSpPr/>
          <p:nvPr/>
        </p:nvGrpSpPr>
        <p:grpSpPr>
          <a:xfrm>
            <a:off x="16045393" y="241955"/>
            <a:ext cx="1826284" cy="1825523"/>
            <a:chOff x="0" y="0"/>
            <a:chExt cx="2435045" cy="2434031"/>
          </a:xfrm>
        </p:grpSpPr>
        <p:grpSp>
          <p:nvGrpSpPr>
            <p:cNvPr id="5" name="Group 5"/>
            <p:cNvGrpSpPr/>
            <p:nvPr/>
          </p:nvGrpSpPr>
          <p:grpSpPr>
            <a:xfrm>
              <a:off x="79520" y="76737"/>
              <a:ext cx="2276005" cy="2280557"/>
              <a:chOff x="0" y="0"/>
              <a:chExt cx="6350000" cy="6362700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-48044" y="-37490"/>
                <a:ext cx="6446076" cy="6446076"/>
              </a:xfrm>
              <a:custGeom>
                <a:avLst/>
                <a:gdLst/>
                <a:ahLst/>
                <a:cxnLst/>
                <a:rect l="l" t="t" r="r" b="b"/>
                <a:pathLst>
                  <a:path w="6446076" h="6446076">
                    <a:moveTo>
                      <a:pt x="2100046" y="247180"/>
                    </a:moveTo>
                    <a:cubicBezTo>
                      <a:pt x="2245233" y="65951"/>
                      <a:pt x="2491308" y="0"/>
                      <a:pt x="2707665" y="84366"/>
                    </a:cubicBezTo>
                    <a:lnTo>
                      <a:pt x="3030042" y="210083"/>
                    </a:lnTo>
                    <a:cubicBezTo>
                      <a:pt x="3154159" y="258482"/>
                      <a:pt x="3291929" y="258482"/>
                      <a:pt x="3416046" y="210083"/>
                    </a:cubicBezTo>
                    <a:lnTo>
                      <a:pt x="3738423" y="84366"/>
                    </a:lnTo>
                    <a:cubicBezTo>
                      <a:pt x="3954780" y="0"/>
                      <a:pt x="4200855" y="65951"/>
                      <a:pt x="4346041" y="247180"/>
                    </a:cubicBezTo>
                    <a:lnTo>
                      <a:pt x="4562373" y="517233"/>
                    </a:lnTo>
                    <a:cubicBezTo>
                      <a:pt x="4645668" y="621206"/>
                      <a:pt x="4764984" y="690090"/>
                      <a:pt x="4896676" y="710234"/>
                    </a:cubicBezTo>
                    <a:lnTo>
                      <a:pt x="5238712" y="762558"/>
                    </a:lnTo>
                    <a:cubicBezTo>
                      <a:pt x="5468264" y="797674"/>
                      <a:pt x="5648414" y="977823"/>
                      <a:pt x="5683517" y="1207376"/>
                    </a:cubicBezTo>
                    <a:lnTo>
                      <a:pt x="5735841" y="1549412"/>
                    </a:lnTo>
                    <a:cubicBezTo>
                      <a:pt x="5755983" y="1681101"/>
                      <a:pt x="5824869" y="1800414"/>
                      <a:pt x="5928842" y="1883702"/>
                    </a:cubicBezTo>
                    <a:lnTo>
                      <a:pt x="6198895" y="2100033"/>
                    </a:lnTo>
                    <a:cubicBezTo>
                      <a:pt x="6380137" y="2245220"/>
                      <a:pt x="6446076" y="2491308"/>
                      <a:pt x="6361709" y="2707652"/>
                    </a:cubicBezTo>
                    <a:lnTo>
                      <a:pt x="6236005" y="3030029"/>
                    </a:lnTo>
                    <a:cubicBezTo>
                      <a:pt x="6187605" y="3154150"/>
                      <a:pt x="6187605" y="3291925"/>
                      <a:pt x="6236005" y="3416046"/>
                    </a:cubicBezTo>
                    <a:lnTo>
                      <a:pt x="6361709" y="3738423"/>
                    </a:lnTo>
                    <a:cubicBezTo>
                      <a:pt x="6446076" y="3954780"/>
                      <a:pt x="6380137" y="4200855"/>
                      <a:pt x="6198895" y="4346041"/>
                    </a:cubicBezTo>
                    <a:lnTo>
                      <a:pt x="5928842" y="4562373"/>
                    </a:lnTo>
                    <a:cubicBezTo>
                      <a:pt x="5824869" y="4645661"/>
                      <a:pt x="5755983" y="4764974"/>
                      <a:pt x="5735841" y="4896662"/>
                    </a:cubicBezTo>
                    <a:lnTo>
                      <a:pt x="5683517" y="5238699"/>
                    </a:lnTo>
                    <a:cubicBezTo>
                      <a:pt x="5648401" y="5468252"/>
                      <a:pt x="5468264" y="5648401"/>
                      <a:pt x="5238712" y="5683516"/>
                    </a:cubicBezTo>
                    <a:lnTo>
                      <a:pt x="4896663" y="5735840"/>
                    </a:lnTo>
                    <a:cubicBezTo>
                      <a:pt x="4764975" y="5755985"/>
                      <a:pt x="4645663" y="5824870"/>
                      <a:pt x="4562373" y="5928842"/>
                    </a:cubicBezTo>
                    <a:lnTo>
                      <a:pt x="4346041" y="6198895"/>
                    </a:lnTo>
                    <a:cubicBezTo>
                      <a:pt x="4200855" y="6380137"/>
                      <a:pt x="3954780" y="6446075"/>
                      <a:pt x="3738423" y="6361709"/>
                    </a:cubicBezTo>
                    <a:lnTo>
                      <a:pt x="3416046" y="6235992"/>
                    </a:lnTo>
                    <a:cubicBezTo>
                      <a:pt x="3291929" y="6187593"/>
                      <a:pt x="3154159" y="6187593"/>
                      <a:pt x="3030042" y="6235992"/>
                    </a:cubicBezTo>
                    <a:lnTo>
                      <a:pt x="2707665" y="6361709"/>
                    </a:lnTo>
                    <a:cubicBezTo>
                      <a:pt x="2491308" y="6446075"/>
                      <a:pt x="2245233" y="6380137"/>
                      <a:pt x="2100046" y="6198895"/>
                    </a:cubicBezTo>
                    <a:lnTo>
                      <a:pt x="1883715" y="5928842"/>
                    </a:lnTo>
                    <a:cubicBezTo>
                      <a:pt x="1800425" y="5824870"/>
                      <a:pt x="1681113" y="5755985"/>
                      <a:pt x="1549425" y="5735840"/>
                    </a:cubicBezTo>
                    <a:lnTo>
                      <a:pt x="1207376" y="5683516"/>
                    </a:lnTo>
                    <a:cubicBezTo>
                      <a:pt x="977824" y="5648401"/>
                      <a:pt x="797674" y="5468252"/>
                      <a:pt x="762571" y="5238699"/>
                    </a:cubicBezTo>
                    <a:lnTo>
                      <a:pt x="710247" y="4896662"/>
                    </a:lnTo>
                    <a:cubicBezTo>
                      <a:pt x="690104" y="4764975"/>
                      <a:pt x="621219" y="4645662"/>
                      <a:pt x="517245" y="4562373"/>
                    </a:cubicBezTo>
                    <a:lnTo>
                      <a:pt x="247180" y="4346041"/>
                    </a:lnTo>
                    <a:cubicBezTo>
                      <a:pt x="65951" y="4200855"/>
                      <a:pt x="13" y="3954780"/>
                      <a:pt x="84366" y="3738422"/>
                    </a:cubicBezTo>
                    <a:lnTo>
                      <a:pt x="210071" y="3416045"/>
                    </a:lnTo>
                    <a:cubicBezTo>
                      <a:pt x="258469" y="3291924"/>
                      <a:pt x="258469" y="3154150"/>
                      <a:pt x="210071" y="3030029"/>
                    </a:cubicBezTo>
                    <a:lnTo>
                      <a:pt x="84366" y="2707652"/>
                    </a:lnTo>
                    <a:cubicBezTo>
                      <a:pt x="0" y="2491308"/>
                      <a:pt x="65938" y="2245220"/>
                      <a:pt x="247180" y="2100033"/>
                    </a:cubicBezTo>
                    <a:lnTo>
                      <a:pt x="517233" y="1883702"/>
                    </a:lnTo>
                    <a:cubicBezTo>
                      <a:pt x="621206" y="1800413"/>
                      <a:pt x="690091" y="1681100"/>
                      <a:pt x="710235" y="1549412"/>
                    </a:cubicBezTo>
                    <a:lnTo>
                      <a:pt x="762559" y="1207376"/>
                    </a:lnTo>
                    <a:cubicBezTo>
                      <a:pt x="797661" y="977823"/>
                      <a:pt x="977811" y="797674"/>
                      <a:pt x="1207363" y="762558"/>
                    </a:cubicBezTo>
                    <a:lnTo>
                      <a:pt x="1549413" y="710234"/>
                    </a:lnTo>
                    <a:cubicBezTo>
                      <a:pt x="1681100" y="690089"/>
                      <a:pt x="1800412" y="621204"/>
                      <a:pt x="1883702" y="51723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700">
                <a:solidFill>
                  <a:srgbClr val="000000"/>
                </a:solidFill>
              </a:ln>
            </p:spPr>
          </p:sp>
        </p:grpSp>
        <p:sp>
          <p:nvSpPr>
            <p:cNvPr id="7" name="Freeform 7"/>
            <p:cNvSpPr/>
            <p:nvPr/>
          </p:nvSpPr>
          <p:spPr>
            <a:xfrm>
              <a:off x="0" y="0"/>
              <a:ext cx="2435045" cy="2434031"/>
            </a:xfrm>
            <a:custGeom>
              <a:avLst/>
              <a:gdLst/>
              <a:ahLst/>
              <a:cxnLst/>
              <a:rect l="l" t="t" r="r" b="b"/>
              <a:pathLst>
                <a:path w="2435045" h="2434031">
                  <a:moveTo>
                    <a:pt x="0" y="0"/>
                  </a:moveTo>
                  <a:lnTo>
                    <a:pt x="2435045" y="0"/>
                  </a:lnTo>
                  <a:lnTo>
                    <a:pt x="2435045" y="2434031"/>
                  </a:lnTo>
                  <a:lnTo>
                    <a:pt x="0" y="243403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</p:sp>
      </p:grpSp>
      <p:sp>
        <p:nvSpPr>
          <p:cNvPr id="16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10666" b="-10666"/>
            </a:stretch>
          </a:blipFill>
        </p:spPr>
      </p:sp>
      <p:grpSp>
        <p:nvGrpSpPr>
          <p:cNvPr id="17" name="Group 3"/>
          <p:cNvGrpSpPr/>
          <p:nvPr/>
        </p:nvGrpSpPr>
        <p:grpSpPr>
          <a:xfrm>
            <a:off x="1198275" y="1133054"/>
            <a:ext cx="15891450" cy="8020892"/>
            <a:chOff x="0" y="0"/>
            <a:chExt cx="4185403" cy="2112498"/>
          </a:xfrm>
        </p:grpSpPr>
        <p:sp>
          <p:nvSpPr>
            <p:cNvPr id="18" name="Freeform 4"/>
            <p:cNvSpPr/>
            <p:nvPr/>
          </p:nvSpPr>
          <p:spPr>
            <a:xfrm>
              <a:off x="0" y="0"/>
              <a:ext cx="4185403" cy="2112498"/>
            </a:xfrm>
            <a:custGeom>
              <a:avLst/>
              <a:gdLst/>
              <a:ahLst/>
              <a:cxnLst/>
              <a:rect l="l" t="t" r="r" b="b"/>
              <a:pathLst>
                <a:path w="4185403" h="2112498">
                  <a:moveTo>
                    <a:pt x="4872" y="0"/>
                  </a:moveTo>
                  <a:lnTo>
                    <a:pt x="4180531" y="0"/>
                  </a:lnTo>
                  <a:cubicBezTo>
                    <a:pt x="4181823" y="0"/>
                    <a:pt x="4183062" y="513"/>
                    <a:pt x="4183976" y="1427"/>
                  </a:cubicBezTo>
                  <a:cubicBezTo>
                    <a:pt x="4184890" y="2341"/>
                    <a:pt x="4185403" y="3580"/>
                    <a:pt x="4185403" y="4872"/>
                  </a:cubicBezTo>
                  <a:lnTo>
                    <a:pt x="4185403" y="2107627"/>
                  </a:lnTo>
                  <a:cubicBezTo>
                    <a:pt x="4185403" y="2110317"/>
                    <a:pt x="4183221" y="2112498"/>
                    <a:pt x="4180531" y="2112498"/>
                  </a:cubicBezTo>
                  <a:lnTo>
                    <a:pt x="4872" y="2112498"/>
                  </a:lnTo>
                  <a:cubicBezTo>
                    <a:pt x="2181" y="2112498"/>
                    <a:pt x="0" y="2110317"/>
                    <a:pt x="0" y="2107627"/>
                  </a:cubicBezTo>
                  <a:lnTo>
                    <a:pt x="0" y="4872"/>
                  </a:lnTo>
                  <a:cubicBezTo>
                    <a:pt x="0" y="2181"/>
                    <a:pt x="2181" y="0"/>
                    <a:pt x="4872" y="0"/>
                  </a:cubicBezTo>
                  <a:close/>
                </a:path>
              </a:pathLst>
            </a:custGeom>
            <a:solidFill>
              <a:srgbClr val="324D80"/>
            </a:solidFill>
            <a:ln w="19050" cap="sq">
              <a:solidFill>
                <a:srgbClr val="FFFFFF"/>
              </a:solidFill>
              <a:prstDash val="solid"/>
              <a:miter/>
            </a:ln>
          </p:spPr>
        </p:sp>
        <p:sp>
          <p:nvSpPr>
            <p:cNvPr id="19" name="TextBox 5"/>
            <p:cNvSpPr txBox="1"/>
            <p:nvPr/>
          </p:nvSpPr>
          <p:spPr>
            <a:xfrm>
              <a:off x="0" y="-38100"/>
              <a:ext cx="4185403" cy="215059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0" name="Freeform 6"/>
          <p:cNvSpPr/>
          <p:nvPr/>
        </p:nvSpPr>
        <p:spPr>
          <a:xfrm>
            <a:off x="747713" y="501266"/>
            <a:ext cx="1640862" cy="1640862"/>
          </a:xfrm>
          <a:custGeom>
            <a:avLst/>
            <a:gdLst/>
            <a:ahLst/>
            <a:cxnLst/>
            <a:rect l="l" t="t" r="r" b="b"/>
            <a:pathLst>
              <a:path w="1640862" h="1640862">
                <a:moveTo>
                  <a:pt x="0" y="0"/>
                </a:moveTo>
                <a:lnTo>
                  <a:pt x="1640863" y="0"/>
                </a:lnTo>
                <a:lnTo>
                  <a:pt x="1640863" y="1640862"/>
                </a:lnTo>
                <a:lnTo>
                  <a:pt x="0" y="1640862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21" name="Freeform 7"/>
          <p:cNvSpPr/>
          <p:nvPr/>
        </p:nvSpPr>
        <p:spPr>
          <a:xfrm>
            <a:off x="11803542" y="2964636"/>
            <a:ext cx="4372526" cy="3854817"/>
          </a:xfrm>
          <a:custGeom>
            <a:avLst/>
            <a:gdLst/>
            <a:ahLst/>
            <a:cxnLst/>
            <a:rect l="l" t="t" r="r" b="b"/>
            <a:pathLst>
              <a:path w="4372526" h="3854817">
                <a:moveTo>
                  <a:pt x="0" y="0"/>
                </a:moveTo>
                <a:lnTo>
                  <a:pt x="4372526" y="0"/>
                </a:lnTo>
                <a:lnTo>
                  <a:pt x="4372526" y="3854817"/>
                </a:lnTo>
                <a:lnTo>
                  <a:pt x="0" y="385481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b="-13430"/>
            </a:stretch>
          </a:blipFill>
        </p:spPr>
      </p:sp>
      <p:sp>
        <p:nvSpPr>
          <p:cNvPr id="22" name="TextBox 8"/>
          <p:cNvSpPr txBox="1"/>
          <p:nvPr/>
        </p:nvSpPr>
        <p:spPr>
          <a:xfrm>
            <a:off x="2750676" y="1958647"/>
            <a:ext cx="12096442" cy="19450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560"/>
              </a:lnSpc>
            </a:pPr>
            <a:r>
              <a:rPr lang="en-US" sz="7000" b="1" dirty="0" smtClean="0">
                <a:solidFill>
                  <a:srgbClr val="FFFFFF"/>
                </a:solidFill>
                <a:latin typeface="Arial" panose="020B0604020202020204" pitchFamily="34" charset="0"/>
                <a:ea typeface="Eastman Alt Pack Bold"/>
                <a:cs typeface="Arial" panose="020B0604020202020204" pitchFamily="34" charset="0"/>
                <a:sym typeface="Eastman Alt Pack Bold"/>
              </a:rPr>
              <a:t>Astrological </a:t>
            </a:r>
            <a:r>
              <a:rPr lang="en-US" sz="7000" b="1" dirty="0">
                <a:solidFill>
                  <a:srgbClr val="FFFFFF"/>
                </a:solidFill>
                <a:latin typeface="Arial" panose="020B0604020202020204" pitchFamily="34" charset="0"/>
                <a:ea typeface="Eastman Alt Pack Bold"/>
                <a:cs typeface="Arial" panose="020B0604020202020204" pitchFamily="34" charset="0"/>
                <a:sym typeface="Eastman Alt Pack Bold"/>
              </a:rPr>
              <a:t>Factors Not Considered</a:t>
            </a:r>
          </a:p>
        </p:txBody>
      </p:sp>
      <p:sp>
        <p:nvSpPr>
          <p:cNvPr id="23" name="Freeform 10"/>
          <p:cNvSpPr/>
          <p:nvPr/>
        </p:nvSpPr>
        <p:spPr>
          <a:xfrm>
            <a:off x="210320" y="1670882"/>
            <a:ext cx="1636760" cy="1640862"/>
          </a:xfrm>
          <a:custGeom>
            <a:avLst/>
            <a:gdLst/>
            <a:ahLst/>
            <a:cxnLst/>
            <a:rect l="l" t="t" r="r" b="b"/>
            <a:pathLst>
              <a:path w="1636760" h="1640862">
                <a:moveTo>
                  <a:pt x="0" y="0"/>
                </a:moveTo>
                <a:lnTo>
                  <a:pt x="1636760" y="0"/>
                </a:lnTo>
                <a:lnTo>
                  <a:pt x="1636760" y="1640862"/>
                </a:lnTo>
                <a:lnTo>
                  <a:pt x="0" y="1640862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24" name="Freeform 11"/>
          <p:cNvSpPr/>
          <p:nvPr/>
        </p:nvSpPr>
        <p:spPr>
          <a:xfrm>
            <a:off x="16148359" y="7982871"/>
            <a:ext cx="1620351" cy="1640862"/>
          </a:xfrm>
          <a:custGeom>
            <a:avLst/>
            <a:gdLst/>
            <a:ahLst/>
            <a:cxnLst/>
            <a:rect l="l" t="t" r="r" b="b"/>
            <a:pathLst>
              <a:path w="1620351" h="1640862">
                <a:moveTo>
                  <a:pt x="0" y="0"/>
                </a:moveTo>
                <a:lnTo>
                  <a:pt x="1620351" y="0"/>
                </a:lnTo>
                <a:lnTo>
                  <a:pt x="1620351" y="1640862"/>
                </a:lnTo>
                <a:lnTo>
                  <a:pt x="0" y="1640862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grpSp>
        <p:nvGrpSpPr>
          <p:cNvPr id="25" name="Group 12"/>
          <p:cNvGrpSpPr/>
          <p:nvPr/>
        </p:nvGrpSpPr>
        <p:grpSpPr>
          <a:xfrm>
            <a:off x="16045393" y="241955"/>
            <a:ext cx="1826284" cy="1825523"/>
            <a:chOff x="0" y="0"/>
            <a:chExt cx="2435045" cy="2434031"/>
          </a:xfrm>
        </p:grpSpPr>
        <p:grpSp>
          <p:nvGrpSpPr>
            <p:cNvPr id="26" name="Group 13"/>
            <p:cNvGrpSpPr/>
            <p:nvPr/>
          </p:nvGrpSpPr>
          <p:grpSpPr>
            <a:xfrm>
              <a:off x="79520" y="76737"/>
              <a:ext cx="2276005" cy="2280557"/>
              <a:chOff x="0" y="0"/>
              <a:chExt cx="6350000" cy="6362700"/>
            </a:xfrm>
          </p:grpSpPr>
          <p:sp>
            <p:nvSpPr>
              <p:cNvPr id="28" name="Freeform 14"/>
              <p:cNvSpPr/>
              <p:nvPr/>
            </p:nvSpPr>
            <p:spPr>
              <a:xfrm>
                <a:off x="-48044" y="-37490"/>
                <a:ext cx="6446076" cy="6446076"/>
              </a:xfrm>
              <a:custGeom>
                <a:avLst/>
                <a:gdLst/>
                <a:ahLst/>
                <a:cxnLst/>
                <a:rect l="l" t="t" r="r" b="b"/>
                <a:pathLst>
                  <a:path w="6446076" h="6446076">
                    <a:moveTo>
                      <a:pt x="2100046" y="247180"/>
                    </a:moveTo>
                    <a:cubicBezTo>
                      <a:pt x="2245233" y="65951"/>
                      <a:pt x="2491308" y="0"/>
                      <a:pt x="2707665" y="84366"/>
                    </a:cubicBezTo>
                    <a:lnTo>
                      <a:pt x="3030042" y="210083"/>
                    </a:lnTo>
                    <a:cubicBezTo>
                      <a:pt x="3154159" y="258482"/>
                      <a:pt x="3291929" y="258482"/>
                      <a:pt x="3416046" y="210083"/>
                    </a:cubicBezTo>
                    <a:lnTo>
                      <a:pt x="3738423" y="84366"/>
                    </a:lnTo>
                    <a:cubicBezTo>
                      <a:pt x="3954780" y="0"/>
                      <a:pt x="4200855" y="65951"/>
                      <a:pt x="4346041" y="247180"/>
                    </a:cubicBezTo>
                    <a:lnTo>
                      <a:pt x="4562373" y="517233"/>
                    </a:lnTo>
                    <a:cubicBezTo>
                      <a:pt x="4645668" y="621206"/>
                      <a:pt x="4764984" y="690090"/>
                      <a:pt x="4896676" y="710234"/>
                    </a:cubicBezTo>
                    <a:lnTo>
                      <a:pt x="5238712" y="762558"/>
                    </a:lnTo>
                    <a:cubicBezTo>
                      <a:pt x="5468264" y="797674"/>
                      <a:pt x="5648414" y="977823"/>
                      <a:pt x="5683517" y="1207376"/>
                    </a:cubicBezTo>
                    <a:lnTo>
                      <a:pt x="5735841" y="1549412"/>
                    </a:lnTo>
                    <a:cubicBezTo>
                      <a:pt x="5755983" y="1681101"/>
                      <a:pt x="5824869" y="1800414"/>
                      <a:pt x="5928842" y="1883702"/>
                    </a:cubicBezTo>
                    <a:lnTo>
                      <a:pt x="6198895" y="2100033"/>
                    </a:lnTo>
                    <a:cubicBezTo>
                      <a:pt x="6380137" y="2245220"/>
                      <a:pt x="6446076" y="2491308"/>
                      <a:pt x="6361709" y="2707652"/>
                    </a:cubicBezTo>
                    <a:lnTo>
                      <a:pt x="6236005" y="3030029"/>
                    </a:lnTo>
                    <a:cubicBezTo>
                      <a:pt x="6187605" y="3154150"/>
                      <a:pt x="6187605" y="3291925"/>
                      <a:pt x="6236005" y="3416046"/>
                    </a:cubicBezTo>
                    <a:lnTo>
                      <a:pt x="6361709" y="3738423"/>
                    </a:lnTo>
                    <a:cubicBezTo>
                      <a:pt x="6446076" y="3954780"/>
                      <a:pt x="6380137" y="4200855"/>
                      <a:pt x="6198895" y="4346041"/>
                    </a:cubicBezTo>
                    <a:lnTo>
                      <a:pt x="5928842" y="4562373"/>
                    </a:lnTo>
                    <a:cubicBezTo>
                      <a:pt x="5824869" y="4645661"/>
                      <a:pt x="5755983" y="4764974"/>
                      <a:pt x="5735841" y="4896662"/>
                    </a:cubicBezTo>
                    <a:lnTo>
                      <a:pt x="5683517" y="5238699"/>
                    </a:lnTo>
                    <a:cubicBezTo>
                      <a:pt x="5648401" y="5468252"/>
                      <a:pt x="5468264" y="5648401"/>
                      <a:pt x="5238712" y="5683516"/>
                    </a:cubicBezTo>
                    <a:lnTo>
                      <a:pt x="4896663" y="5735840"/>
                    </a:lnTo>
                    <a:cubicBezTo>
                      <a:pt x="4764975" y="5755985"/>
                      <a:pt x="4645663" y="5824870"/>
                      <a:pt x="4562373" y="5928842"/>
                    </a:cubicBezTo>
                    <a:lnTo>
                      <a:pt x="4346041" y="6198895"/>
                    </a:lnTo>
                    <a:cubicBezTo>
                      <a:pt x="4200855" y="6380137"/>
                      <a:pt x="3954780" y="6446075"/>
                      <a:pt x="3738423" y="6361709"/>
                    </a:cubicBezTo>
                    <a:lnTo>
                      <a:pt x="3416046" y="6235992"/>
                    </a:lnTo>
                    <a:cubicBezTo>
                      <a:pt x="3291929" y="6187593"/>
                      <a:pt x="3154159" y="6187593"/>
                      <a:pt x="3030042" y="6235992"/>
                    </a:cubicBezTo>
                    <a:lnTo>
                      <a:pt x="2707665" y="6361709"/>
                    </a:lnTo>
                    <a:cubicBezTo>
                      <a:pt x="2491308" y="6446075"/>
                      <a:pt x="2245233" y="6380137"/>
                      <a:pt x="2100046" y="6198895"/>
                    </a:cubicBezTo>
                    <a:lnTo>
                      <a:pt x="1883715" y="5928842"/>
                    </a:lnTo>
                    <a:cubicBezTo>
                      <a:pt x="1800425" y="5824870"/>
                      <a:pt x="1681113" y="5755985"/>
                      <a:pt x="1549425" y="5735840"/>
                    </a:cubicBezTo>
                    <a:lnTo>
                      <a:pt x="1207376" y="5683516"/>
                    </a:lnTo>
                    <a:cubicBezTo>
                      <a:pt x="977824" y="5648401"/>
                      <a:pt x="797674" y="5468252"/>
                      <a:pt x="762571" y="5238699"/>
                    </a:cubicBezTo>
                    <a:lnTo>
                      <a:pt x="710247" y="4896662"/>
                    </a:lnTo>
                    <a:cubicBezTo>
                      <a:pt x="690104" y="4764975"/>
                      <a:pt x="621219" y="4645662"/>
                      <a:pt x="517245" y="4562373"/>
                    </a:cubicBezTo>
                    <a:lnTo>
                      <a:pt x="247180" y="4346041"/>
                    </a:lnTo>
                    <a:cubicBezTo>
                      <a:pt x="65951" y="4200855"/>
                      <a:pt x="13" y="3954780"/>
                      <a:pt x="84366" y="3738422"/>
                    </a:cubicBezTo>
                    <a:lnTo>
                      <a:pt x="210071" y="3416045"/>
                    </a:lnTo>
                    <a:cubicBezTo>
                      <a:pt x="258469" y="3291924"/>
                      <a:pt x="258469" y="3154150"/>
                      <a:pt x="210071" y="3030029"/>
                    </a:cubicBezTo>
                    <a:lnTo>
                      <a:pt x="84366" y="2707652"/>
                    </a:lnTo>
                    <a:cubicBezTo>
                      <a:pt x="0" y="2491308"/>
                      <a:pt x="65938" y="2245220"/>
                      <a:pt x="247180" y="2100033"/>
                    </a:cubicBezTo>
                    <a:lnTo>
                      <a:pt x="517233" y="1883702"/>
                    </a:lnTo>
                    <a:cubicBezTo>
                      <a:pt x="621206" y="1800413"/>
                      <a:pt x="690091" y="1681100"/>
                      <a:pt x="710235" y="1549412"/>
                    </a:cubicBezTo>
                    <a:lnTo>
                      <a:pt x="762559" y="1207376"/>
                    </a:lnTo>
                    <a:cubicBezTo>
                      <a:pt x="797661" y="977823"/>
                      <a:pt x="977811" y="797674"/>
                      <a:pt x="1207363" y="762558"/>
                    </a:cubicBezTo>
                    <a:lnTo>
                      <a:pt x="1549413" y="710234"/>
                    </a:lnTo>
                    <a:cubicBezTo>
                      <a:pt x="1681100" y="690089"/>
                      <a:pt x="1800412" y="621204"/>
                      <a:pt x="1883702" y="51723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700">
                <a:solidFill>
                  <a:srgbClr val="000000"/>
                </a:solidFill>
              </a:ln>
            </p:spPr>
          </p:sp>
        </p:grpSp>
        <p:sp>
          <p:nvSpPr>
            <p:cNvPr id="27" name="Freeform 15"/>
            <p:cNvSpPr/>
            <p:nvPr/>
          </p:nvSpPr>
          <p:spPr>
            <a:xfrm>
              <a:off x="0" y="0"/>
              <a:ext cx="2435045" cy="2434031"/>
            </a:xfrm>
            <a:custGeom>
              <a:avLst/>
              <a:gdLst/>
              <a:ahLst/>
              <a:cxnLst/>
              <a:rect l="l" t="t" r="r" b="b"/>
              <a:pathLst>
                <a:path w="2435045" h="2434031">
                  <a:moveTo>
                    <a:pt x="0" y="0"/>
                  </a:moveTo>
                  <a:lnTo>
                    <a:pt x="2435045" y="0"/>
                  </a:lnTo>
                  <a:lnTo>
                    <a:pt x="2435045" y="2434031"/>
                  </a:lnTo>
                  <a:lnTo>
                    <a:pt x="0" y="243403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</p:sp>
      </p:grpSp>
      <p:sp>
        <p:nvSpPr>
          <p:cNvPr id="29" name="TextBox 9"/>
          <p:cNvSpPr txBox="1"/>
          <p:nvPr/>
        </p:nvSpPr>
        <p:spPr>
          <a:xfrm>
            <a:off x="1568144" y="4577197"/>
            <a:ext cx="10243222" cy="314188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860"/>
              </a:lnSpc>
            </a:pPr>
            <a:r>
              <a:rPr lang="en-US" sz="5400" b="1" dirty="0" err="1">
                <a:solidFill>
                  <a:srgbClr val="FFFFFF"/>
                </a:solidFill>
                <a:latin typeface="Arial" panose="020B0604020202020204" pitchFamily="34" charset="0"/>
                <a:ea typeface="Quicksand"/>
                <a:cs typeface="Arial" panose="020B0604020202020204" pitchFamily="34" charset="0"/>
                <a:sym typeface="Quicksand"/>
              </a:rPr>
              <a:t>Vastu</a:t>
            </a:r>
            <a:r>
              <a:rPr lang="en-US" sz="5400" b="1" dirty="0">
                <a:solidFill>
                  <a:srgbClr val="FFFFFF"/>
                </a:solidFill>
                <a:latin typeface="Arial" panose="020B0604020202020204" pitchFamily="34" charset="0"/>
                <a:ea typeface="Quicksand"/>
                <a:cs typeface="Arial" panose="020B0604020202020204" pitchFamily="34" charset="0"/>
                <a:sym typeface="Quicksand"/>
              </a:rPr>
              <a:t> Without Horoscope </a:t>
            </a:r>
          </a:p>
          <a:p>
            <a:pPr algn="ctr">
              <a:lnSpc>
                <a:spcPts val="4860"/>
              </a:lnSpc>
            </a:pPr>
            <a:endParaRPr lang="en-US" sz="5400" b="1" dirty="0" smtClean="0">
              <a:solidFill>
                <a:srgbClr val="FFFFFF"/>
              </a:solidFill>
              <a:latin typeface="Arial" panose="020B0604020202020204" pitchFamily="34" charset="0"/>
              <a:ea typeface="Quicksand"/>
              <a:cs typeface="Arial" panose="020B0604020202020204" pitchFamily="34" charset="0"/>
              <a:sym typeface="Quicksand"/>
            </a:endParaRPr>
          </a:p>
          <a:p>
            <a:pPr algn="ctr">
              <a:lnSpc>
                <a:spcPts val="4860"/>
              </a:lnSpc>
            </a:pPr>
            <a:endParaRPr lang="en-US" sz="5400" b="1" dirty="0">
              <a:solidFill>
                <a:srgbClr val="FFFFFF"/>
              </a:solidFill>
              <a:latin typeface="Arial" panose="020B0604020202020204" pitchFamily="34" charset="0"/>
              <a:ea typeface="Quicksand"/>
              <a:cs typeface="Arial" panose="020B0604020202020204" pitchFamily="34" charset="0"/>
              <a:sym typeface="Quicksand"/>
            </a:endParaRPr>
          </a:p>
          <a:p>
            <a:pPr algn="ctr">
              <a:lnSpc>
                <a:spcPts val="4860"/>
              </a:lnSpc>
            </a:pPr>
            <a:endParaRPr lang="en-US" sz="5400" b="1" dirty="0" smtClean="0">
              <a:solidFill>
                <a:srgbClr val="FFFFFF"/>
              </a:solidFill>
              <a:latin typeface="Arial" panose="020B0604020202020204" pitchFamily="34" charset="0"/>
              <a:ea typeface="Quicksand"/>
              <a:cs typeface="Arial" panose="020B0604020202020204" pitchFamily="34" charset="0"/>
              <a:sym typeface="Quicksand"/>
            </a:endParaRPr>
          </a:p>
          <a:p>
            <a:pPr algn="ctr">
              <a:lnSpc>
                <a:spcPts val="4860"/>
              </a:lnSpc>
            </a:pPr>
            <a:r>
              <a:rPr lang="en-US" sz="5400" b="1" dirty="0" smtClean="0">
                <a:solidFill>
                  <a:srgbClr val="FFFFFF"/>
                </a:solidFill>
                <a:latin typeface="Arial" panose="020B0604020202020204" pitchFamily="34" charset="0"/>
                <a:ea typeface="Quicksand"/>
                <a:cs typeface="Arial" panose="020B0604020202020204" pitchFamily="34" charset="0"/>
                <a:sym typeface="Quicksand"/>
              </a:rPr>
              <a:t> </a:t>
            </a:r>
            <a:r>
              <a:rPr lang="en-US" sz="5400" b="1" dirty="0">
                <a:solidFill>
                  <a:srgbClr val="FFFFFF"/>
                </a:solidFill>
                <a:latin typeface="Arial" panose="020B0604020202020204" pitchFamily="34" charset="0"/>
                <a:ea typeface="Quicksand"/>
                <a:cs typeface="Arial" panose="020B0604020202020204" pitchFamily="34" charset="0"/>
                <a:sym typeface="Quicksand"/>
              </a:rPr>
              <a:t>Incomplete </a:t>
            </a:r>
            <a:r>
              <a:rPr lang="en-US" sz="5400" b="1" dirty="0" err="1">
                <a:solidFill>
                  <a:srgbClr val="FFFFFF"/>
                </a:solidFill>
                <a:latin typeface="Arial" panose="020B0604020202020204" pitchFamily="34" charset="0"/>
                <a:ea typeface="Quicksand"/>
                <a:cs typeface="Arial" panose="020B0604020202020204" pitchFamily="34" charset="0"/>
                <a:sym typeface="Quicksand"/>
              </a:rPr>
              <a:t>Vastu</a:t>
            </a:r>
            <a:endParaRPr lang="en-US" sz="5400" b="1" dirty="0">
              <a:solidFill>
                <a:srgbClr val="FFFFFF"/>
              </a:solidFill>
              <a:latin typeface="Arial" panose="020B0604020202020204" pitchFamily="34" charset="0"/>
              <a:ea typeface="Quicksand"/>
              <a:cs typeface="Arial" panose="020B0604020202020204" pitchFamily="34" charset="0"/>
              <a:sym typeface="Quicksand"/>
            </a:endParaRPr>
          </a:p>
        </p:txBody>
      </p:sp>
      <p:sp>
        <p:nvSpPr>
          <p:cNvPr id="30" name="Right Arrow 29"/>
          <p:cNvSpPr/>
          <p:nvPr/>
        </p:nvSpPr>
        <p:spPr>
          <a:xfrm rot="5400000">
            <a:off x="6210345" y="5732516"/>
            <a:ext cx="1529267" cy="757487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Box 9"/>
          <p:cNvSpPr txBox="1"/>
          <p:nvPr/>
        </p:nvSpPr>
        <p:spPr>
          <a:xfrm>
            <a:off x="11991981" y="6993208"/>
            <a:ext cx="6296019" cy="105041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9059"/>
              </a:lnSpc>
            </a:pPr>
            <a:r>
              <a:rPr lang="en-US" sz="4800" b="1" dirty="0" smtClean="0">
                <a:solidFill>
                  <a:schemeClr val="bg2"/>
                </a:solidFill>
                <a:latin typeface="Arial" panose="020B0604020202020204" pitchFamily="34" charset="0"/>
                <a:ea typeface="Eastman Alt Pack Bold"/>
                <a:cs typeface="Arial" panose="020B0604020202020204" pitchFamily="34" charset="0"/>
                <a:sym typeface="Eastman Alt Pack Bold"/>
              </a:rPr>
              <a:t>Vijay Jain</a:t>
            </a:r>
            <a:endParaRPr lang="en-US" sz="4800" b="1" dirty="0">
              <a:solidFill>
                <a:schemeClr val="bg2"/>
              </a:solidFill>
              <a:latin typeface="Arial" panose="020B0604020202020204" pitchFamily="34" charset="0"/>
              <a:ea typeface="Eastman Alt Pack Bold"/>
              <a:cs typeface="Arial" panose="020B0604020202020204" pitchFamily="34" charset="0"/>
              <a:sym typeface="Eastman Alt Pack Bold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11579458" y="7686448"/>
            <a:ext cx="5867168" cy="100367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9059"/>
              </a:lnSpc>
            </a:pPr>
            <a:r>
              <a:rPr lang="en-US" sz="3600" b="1" dirty="0" smtClean="0">
                <a:solidFill>
                  <a:schemeClr val="bg2"/>
                </a:solidFill>
                <a:latin typeface="Arial" panose="020B0604020202020204" pitchFamily="34" charset="0"/>
                <a:ea typeface="Eastman Alt Pack Bold"/>
                <a:cs typeface="Arial" panose="020B0604020202020204" pitchFamily="34" charset="0"/>
                <a:sym typeface="Eastman Alt Pack Bold"/>
              </a:rPr>
              <a:t>Mobile: 9831105888</a:t>
            </a:r>
            <a:endParaRPr lang="en-US" sz="3600" b="1" dirty="0">
              <a:solidFill>
                <a:schemeClr val="bg2"/>
              </a:solidFill>
              <a:latin typeface="Arial" panose="020B0604020202020204" pitchFamily="34" charset="0"/>
              <a:ea typeface="Eastman Alt Pack Bold"/>
              <a:cs typeface="Arial" panose="020B0604020202020204" pitchFamily="34" charset="0"/>
              <a:sym typeface="Eastman Alt Pack Bold"/>
            </a:endParaRPr>
          </a:p>
        </p:txBody>
      </p:sp>
    </p:spTree>
    <p:extLst>
      <p:ext uri="{BB962C8B-B14F-4D97-AF65-F5344CB8AC3E}">
        <p14:creationId xmlns:p14="http://schemas.microsoft.com/office/powerpoint/2010/main" val="3724361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0666" b="-10666"/>
            </a:stretch>
          </a:blipFill>
        </p:spPr>
      </p:sp>
      <p:grpSp>
        <p:nvGrpSpPr>
          <p:cNvPr id="7" name="Group 7"/>
          <p:cNvGrpSpPr/>
          <p:nvPr/>
        </p:nvGrpSpPr>
        <p:grpSpPr>
          <a:xfrm>
            <a:off x="16045393" y="241955"/>
            <a:ext cx="1826284" cy="1825523"/>
            <a:chOff x="0" y="0"/>
            <a:chExt cx="2435045" cy="2434031"/>
          </a:xfrm>
        </p:grpSpPr>
        <p:grpSp>
          <p:nvGrpSpPr>
            <p:cNvPr id="8" name="Group 8"/>
            <p:cNvGrpSpPr/>
            <p:nvPr/>
          </p:nvGrpSpPr>
          <p:grpSpPr>
            <a:xfrm>
              <a:off x="79520" y="76737"/>
              <a:ext cx="2276005" cy="2280557"/>
              <a:chOff x="0" y="0"/>
              <a:chExt cx="6350000" cy="6362700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-48044" y="-37490"/>
                <a:ext cx="6446076" cy="6446076"/>
              </a:xfrm>
              <a:custGeom>
                <a:avLst/>
                <a:gdLst/>
                <a:ahLst/>
                <a:cxnLst/>
                <a:rect l="l" t="t" r="r" b="b"/>
                <a:pathLst>
                  <a:path w="6446076" h="6446076">
                    <a:moveTo>
                      <a:pt x="2100046" y="247180"/>
                    </a:moveTo>
                    <a:cubicBezTo>
                      <a:pt x="2245233" y="65951"/>
                      <a:pt x="2491308" y="0"/>
                      <a:pt x="2707665" y="84366"/>
                    </a:cubicBezTo>
                    <a:lnTo>
                      <a:pt x="3030042" y="210083"/>
                    </a:lnTo>
                    <a:cubicBezTo>
                      <a:pt x="3154159" y="258482"/>
                      <a:pt x="3291929" y="258482"/>
                      <a:pt x="3416046" y="210083"/>
                    </a:cubicBezTo>
                    <a:lnTo>
                      <a:pt x="3738423" y="84366"/>
                    </a:lnTo>
                    <a:cubicBezTo>
                      <a:pt x="3954780" y="0"/>
                      <a:pt x="4200855" y="65951"/>
                      <a:pt x="4346041" y="247180"/>
                    </a:cubicBezTo>
                    <a:lnTo>
                      <a:pt x="4562373" y="517233"/>
                    </a:lnTo>
                    <a:cubicBezTo>
                      <a:pt x="4645668" y="621206"/>
                      <a:pt x="4764984" y="690090"/>
                      <a:pt x="4896676" y="710234"/>
                    </a:cubicBezTo>
                    <a:lnTo>
                      <a:pt x="5238712" y="762558"/>
                    </a:lnTo>
                    <a:cubicBezTo>
                      <a:pt x="5468264" y="797674"/>
                      <a:pt x="5648414" y="977823"/>
                      <a:pt x="5683517" y="1207376"/>
                    </a:cubicBezTo>
                    <a:lnTo>
                      <a:pt x="5735841" y="1549412"/>
                    </a:lnTo>
                    <a:cubicBezTo>
                      <a:pt x="5755983" y="1681101"/>
                      <a:pt x="5824869" y="1800414"/>
                      <a:pt x="5928842" y="1883702"/>
                    </a:cubicBezTo>
                    <a:lnTo>
                      <a:pt x="6198895" y="2100033"/>
                    </a:lnTo>
                    <a:cubicBezTo>
                      <a:pt x="6380137" y="2245220"/>
                      <a:pt x="6446076" y="2491308"/>
                      <a:pt x="6361709" y="2707652"/>
                    </a:cubicBezTo>
                    <a:lnTo>
                      <a:pt x="6236005" y="3030029"/>
                    </a:lnTo>
                    <a:cubicBezTo>
                      <a:pt x="6187605" y="3154150"/>
                      <a:pt x="6187605" y="3291925"/>
                      <a:pt x="6236005" y="3416046"/>
                    </a:cubicBezTo>
                    <a:lnTo>
                      <a:pt x="6361709" y="3738423"/>
                    </a:lnTo>
                    <a:cubicBezTo>
                      <a:pt x="6446076" y="3954780"/>
                      <a:pt x="6380137" y="4200855"/>
                      <a:pt x="6198895" y="4346041"/>
                    </a:cubicBezTo>
                    <a:lnTo>
                      <a:pt x="5928842" y="4562373"/>
                    </a:lnTo>
                    <a:cubicBezTo>
                      <a:pt x="5824869" y="4645661"/>
                      <a:pt x="5755983" y="4764974"/>
                      <a:pt x="5735841" y="4896662"/>
                    </a:cubicBezTo>
                    <a:lnTo>
                      <a:pt x="5683517" y="5238699"/>
                    </a:lnTo>
                    <a:cubicBezTo>
                      <a:pt x="5648401" y="5468252"/>
                      <a:pt x="5468264" y="5648401"/>
                      <a:pt x="5238712" y="5683516"/>
                    </a:cubicBezTo>
                    <a:lnTo>
                      <a:pt x="4896663" y="5735840"/>
                    </a:lnTo>
                    <a:cubicBezTo>
                      <a:pt x="4764975" y="5755985"/>
                      <a:pt x="4645663" y="5824870"/>
                      <a:pt x="4562373" y="5928842"/>
                    </a:cubicBezTo>
                    <a:lnTo>
                      <a:pt x="4346041" y="6198895"/>
                    </a:lnTo>
                    <a:cubicBezTo>
                      <a:pt x="4200855" y="6380137"/>
                      <a:pt x="3954780" y="6446075"/>
                      <a:pt x="3738423" y="6361709"/>
                    </a:cubicBezTo>
                    <a:lnTo>
                      <a:pt x="3416046" y="6235992"/>
                    </a:lnTo>
                    <a:cubicBezTo>
                      <a:pt x="3291929" y="6187593"/>
                      <a:pt x="3154159" y="6187593"/>
                      <a:pt x="3030042" y="6235992"/>
                    </a:cubicBezTo>
                    <a:lnTo>
                      <a:pt x="2707665" y="6361709"/>
                    </a:lnTo>
                    <a:cubicBezTo>
                      <a:pt x="2491308" y="6446075"/>
                      <a:pt x="2245233" y="6380137"/>
                      <a:pt x="2100046" y="6198895"/>
                    </a:cubicBezTo>
                    <a:lnTo>
                      <a:pt x="1883715" y="5928842"/>
                    </a:lnTo>
                    <a:cubicBezTo>
                      <a:pt x="1800425" y="5824870"/>
                      <a:pt x="1681113" y="5755985"/>
                      <a:pt x="1549425" y="5735840"/>
                    </a:cubicBezTo>
                    <a:lnTo>
                      <a:pt x="1207376" y="5683516"/>
                    </a:lnTo>
                    <a:cubicBezTo>
                      <a:pt x="977824" y="5648401"/>
                      <a:pt x="797674" y="5468252"/>
                      <a:pt x="762571" y="5238699"/>
                    </a:cubicBezTo>
                    <a:lnTo>
                      <a:pt x="710247" y="4896662"/>
                    </a:lnTo>
                    <a:cubicBezTo>
                      <a:pt x="690104" y="4764975"/>
                      <a:pt x="621219" y="4645662"/>
                      <a:pt x="517245" y="4562373"/>
                    </a:cubicBezTo>
                    <a:lnTo>
                      <a:pt x="247180" y="4346041"/>
                    </a:lnTo>
                    <a:cubicBezTo>
                      <a:pt x="65951" y="4200855"/>
                      <a:pt x="13" y="3954780"/>
                      <a:pt x="84366" y="3738422"/>
                    </a:cubicBezTo>
                    <a:lnTo>
                      <a:pt x="210071" y="3416045"/>
                    </a:lnTo>
                    <a:cubicBezTo>
                      <a:pt x="258469" y="3291924"/>
                      <a:pt x="258469" y="3154150"/>
                      <a:pt x="210071" y="3030029"/>
                    </a:cubicBezTo>
                    <a:lnTo>
                      <a:pt x="84366" y="2707652"/>
                    </a:lnTo>
                    <a:cubicBezTo>
                      <a:pt x="0" y="2491308"/>
                      <a:pt x="65938" y="2245220"/>
                      <a:pt x="247180" y="2100033"/>
                    </a:cubicBezTo>
                    <a:lnTo>
                      <a:pt x="517233" y="1883702"/>
                    </a:lnTo>
                    <a:cubicBezTo>
                      <a:pt x="621206" y="1800413"/>
                      <a:pt x="690091" y="1681100"/>
                      <a:pt x="710235" y="1549412"/>
                    </a:cubicBezTo>
                    <a:lnTo>
                      <a:pt x="762559" y="1207376"/>
                    </a:lnTo>
                    <a:cubicBezTo>
                      <a:pt x="797661" y="977823"/>
                      <a:pt x="977811" y="797674"/>
                      <a:pt x="1207363" y="762558"/>
                    </a:cubicBezTo>
                    <a:lnTo>
                      <a:pt x="1549413" y="710234"/>
                    </a:lnTo>
                    <a:cubicBezTo>
                      <a:pt x="1681100" y="690089"/>
                      <a:pt x="1800412" y="621204"/>
                      <a:pt x="1883702" y="51723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700">
                <a:solidFill>
                  <a:srgbClr val="000000"/>
                </a:solidFill>
              </a:ln>
            </p:spPr>
          </p:sp>
        </p:grpSp>
        <p:sp>
          <p:nvSpPr>
            <p:cNvPr id="10" name="Freeform 10"/>
            <p:cNvSpPr/>
            <p:nvPr/>
          </p:nvSpPr>
          <p:spPr>
            <a:xfrm>
              <a:off x="0" y="0"/>
              <a:ext cx="2435045" cy="2434031"/>
            </a:xfrm>
            <a:custGeom>
              <a:avLst/>
              <a:gdLst/>
              <a:ahLst/>
              <a:cxnLst/>
              <a:rect l="l" t="t" r="r" b="b"/>
              <a:pathLst>
                <a:path w="2435045" h="2434031">
                  <a:moveTo>
                    <a:pt x="0" y="0"/>
                  </a:moveTo>
                  <a:lnTo>
                    <a:pt x="2435045" y="0"/>
                  </a:lnTo>
                  <a:lnTo>
                    <a:pt x="2435045" y="2434031"/>
                  </a:lnTo>
                  <a:lnTo>
                    <a:pt x="0" y="243403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</p:sp>
      </p:grpSp>
      <p:sp>
        <p:nvSpPr>
          <p:cNvPr id="1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grpSp>
        <p:nvGrpSpPr>
          <p:cNvPr id="13" name="Group 3"/>
          <p:cNvGrpSpPr/>
          <p:nvPr/>
        </p:nvGrpSpPr>
        <p:grpSpPr>
          <a:xfrm>
            <a:off x="1198275" y="1133054"/>
            <a:ext cx="9274613" cy="8020892"/>
            <a:chOff x="0" y="0"/>
            <a:chExt cx="2442696" cy="2112498"/>
          </a:xfrm>
        </p:grpSpPr>
        <p:sp>
          <p:nvSpPr>
            <p:cNvPr id="14" name="Freeform 4"/>
            <p:cNvSpPr/>
            <p:nvPr/>
          </p:nvSpPr>
          <p:spPr>
            <a:xfrm>
              <a:off x="0" y="0"/>
              <a:ext cx="2442696" cy="2112498"/>
            </a:xfrm>
            <a:custGeom>
              <a:avLst/>
              <a:gdLst/>
              <a:ahLst/>
              <a:cxnLst/>
              <a:rect l="l" t="t" r="r" b="b"/>
              <a:pathLst>
                <a:path w="2442696" h="2112498">
                  <a:moveTo>
                    <a:pt x="8347" y="0"/>
                  </a:moveTo>
                  <a:lnTo>
                    <a:pt x="2434349" y="0"/>
                  </a:lnTo>
                  <a:cubicBezTo>
                    <a:pt x="2438959" y="0"/>
                    <a:pt x="2442696" y="3737"/>
                    <a:pt x="2442696" y="8347"/>
                  </a:cubicBezTo>
                  <a:lnTo>
                    <a:pt x="2442696" y="2104151"/>
                  </a:lnTo>
                  <a:cubicBezTo>
                    <a:pt x="2442696" y="2106365"/>
                    <a:pt x="2441817" y="2108488"/>
                    <a:pt x="2440252" y="2110054"/>
                  </a:cubicBezTo>
                  <a:cubicBezTo>
                    <a:pt x="2438686" y="2111619"/>
                    <a:pt x="2436563" y="2112498"/>
                    <a:pt x="2434349" y="2112498"/>
                  </a:cubicBezTo>
                  <a:lnTo>
                    <a:pt x="8347" y="2112498"/>
                  </a:lnTo>
                  <a:cubicBezTo>
                    <a:pt x="6134" y="2112498"/>
                    <a:pt x="4010" y="2111619"/>
                    <a:pt x="2445" y="2110054"/>
                  </a:cubicBezTo>
                  <a:cubicBezTo>
                    <a:pt x="879" y="2108488"/>
                    <a:pt x="0" y="2106365"/>
                    <a:pt x="0" y="2104151"/>
                  </a:cubicBezTo>
                  <a:lnTo>
                    <a:pt x="0" y="8347"/>
                  </a:lnTo>
                  <a:cubicBezTo>
                    <a:pt x="0" y="6134"/>
                    <a:pt x="879" y="4010"/>
                    <a:pt x="2445" y="2445"/>
                  </a:cubicBezTo>
                  <a:cubicBezTo>
                    <a:pt x="4010" y="879"/>
                    <a:pt x="6134" y="0"/>
                    <a:pt x="8347" y="0"/>
                  </a:cubicBezTo>
                  <a:close/>
                </a:path>
              </a:pathLst>
            </a:custGeom>
            <a:solidFill>
              <a:srgbClr val="0C2151"/>
            </a:solidFill>
            <a:ln w="19050" cap="sq">
              <a:solidFill>
                <a:srgbClr val="FFFFFF"/>
              </a:solidFill>
              <a:prstDash val="solid"/>
              <a:miter/>
            </a:ln>
          </p:spPr>
        </p:sp>
        <p:sp>
          <p:nvSpPr>
            <p:cNvPr id="15" name="TextBox 5"/>
            <p:cNvSpPr txBox="1"/>
            <p:nvPr/>
          </p:nvSpPr>
          <p:spPr>
            <a:xfrm>
              <a:off x="0" y="-38100"/>
              <a:ext cx="2442696" cy="215059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6" name="TextBox 6"/>
          <p:cNvSpPr txBox="1"/>
          <p:nvPr/>
        </p:nvSpPr>
        <p:spPr>
          <a:xfrm>
            <a:off x="1371858" y="1977279"/>
            <a:ext cx="8927446" cy="29238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560"/>
              </a:lnSpc>
            </a:pPr>
            <a:r>
              <a:rPr lang="en-US" sz="7000" b="1" dirty="0" smtClean="0">
                <a:solidFill>
                  <a:srgbClr val="FFFFFF"/>
                </a:solidFill>
                <a:latin typeface="Arial" panose="020B0604020202020204" pitchFamily="34" charset="0"/>
                <a:ea typeface="Eastman Alt Pack Bold"/>
                <a:cs typeface="Arial" panose="020B0604020202020204" pitchFamily="34" charset="0"/>
                <a:sym typeface="Eastman Alt Pack Bold"/>
              </a:rPr>
              <a:t>Sometimes even Astro </a:t>
            </a:r>
            <a:r>
              <a:rPr lang="en-US" sz="7000" b="1" dirty="0" err="1" smtClean="0">
                <a:solidFill>
                  <a:srgbClr val="FFFFFF"/>
                </a:solidFill>
                <a:latin typeface="Arial" panose="020B0604020202020204" pitchFamily="34" charset="0"/>
                <a:ea typeface="Eastman Alt Pack Bold"/>
                <a:cs typeface="Arial" panose="020B0604020202020204" pitchFamily="34" charset="0"/>
                <a:sym typeface="Eastman Alt Pack Bold"/>
              </a:rPr>
              <a:t>Vastu</a:t>
            </a:r>
            <a:r>
              <a:rPr lang="en-US" sz="7000" b="1" dirty="0" smtClean="0">
                <a:solidFill>
                  <a:srgbClr val="FFFFFF"/>
                </a:solidFill>
                <a:latin typeface="Arial" panose="020B0604020202020204" pitchFamily="34" charset="0"/>
                <a:ea typeface="Eastman Alt Pack Bold"/>
                <a:cs typeface="Arial" panose="020B0604020202020204" pitchFamily="34" charset="0"/>
                <a:sym typeface="Eastman Alt Pack Bold"/>
              </a:rPr>
              <a:t> does not work</a:t>
            </a:r>
            <a:endParaRPr lang="en-US" sz="7000" b="1" dirty="0">
              <a:solidFill>
                <a:srgbClr val="FFFFFF"/>
              </a:solidFill>
              <a:latin typeface="Arial" panose="020B0604020202020204" pitchFamily="34" charset="0"/>
              <a:ea typeface="Eastman Alt Pack Bold"/>
              <a:cs typeface="Arial" panose="020B0604020202020204" pitchFamily="34" charset="0"/>
              <a:sym typeface="Eastman Alt Pack Bold"/>
            </a:endParaRPr>
          </a:p>
        </p:txBody>
      </p:sp>
      <p:sp>
        <p:nvSpPr>
          <p:cNvPr id="17" name="TextBox 7"/>
          <p:cNvSpPr txBox="1"/>
          <p:nvPr/>
        </p:nvSpPr>
        <p:spPr>
          <a:xfrm>
            <a:off x="2376495" y="5291694"/>
            <a:ext cx="6767505" cy="19382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860"/>
              </a:lnSpc>
            </a:pPr>
            <a:r>
              <a:rPr lang="en-US" sz="6000" b="1" dirty="0" smtClean="0">
                <a:solidFill>
                  <a:srgbClr val="FF0000"/>
                </a:solidFill>
                <a:latin typeface="Arial" panose="020B0604020202020204" pitchFamily="34" charset="0"/>
                <a:ea typeface="Quicksand"/>
                <a:cs typeface="Arial" panose="020B0604020202020204" pitchFamily="34" charset="0"/>
                <a:sym typeface="Quicksand"/>
              </a:rPr>
              <a:t>Can you tell me </a:t>
            </a:r>
          </a:p>
          <a:p>
            <a:pPr algn="ctr">
              <a:lnSpc>
                <a:spcPts val="4860"/>
              </a:lnSpc>
            </a:pPr>
            <a:endParaRPr lang="en-US" sz="6000" b="1" dirty="0" smtClean="0">
              <a:solidFill>
                <a:srgbClr val="FF0000"/>
              </a:solidFill>
              <a:latin typeface="Arial" panose="020B0604020202020204" pitchFamily="34" charset="0"/>
              <a:ea typeface="Quicksand"/>
              <a:cs typeface="Arial" panose="020B0604020202020204" pitchFamily="34" charset="0"/>
              <a:sym typeface="Quicksand"/>
            </a:endParaRPr>
          </a:p>
          <a:p>
            <a:pPr algn="ctr">
              <a:lnSpc>
                <a:spcPts val="4860"/>
              </a:lnSpc>
            </a:pPr>
            <a:r>
              <a:rPr lang="en-US" sz="7200" b="1" dirty="0" smtClean="0">
                <a:solidFill>
                  <a:srgbClr val="FF0000"/>
                </a:solidFill>
                <a:latin typeface="Arial" panose="020B0604020202020204" pitchFamily="34" charset="0"/>
                <a:ea typeface="Quicksand"/>
                <a:cs typeface="Arial" panose="020B0604020202020204" pitchFamily="34" charset="0"/>
                <a:sym typeface="Quicksand"/>
              </a:rPr>
              <a:t>Why?</a:t>
            </a:r>
            <a:endParaRPr lang="en-US" sz="7200" b="1" dirty="0">
              <a:solidFill>
                <a:srgbClr val="FF0000"/>
              </a:solidFill>
              <a:latin typeface="Arial" panose="020B0604020202020204" pitchFamily="34" charset="0"/>
              <a:ea typeface="Quicksand"/>
              <a:cs typeface="Arial" panose="020B0604020202020204" pitchFamily="34" charset="0"/>
              <a:sym typeface="Quicksand"/>
            </a:endParaRPr>
          </a:p>
        </p:txBody>
      </p:sp>
      <p:grpSp>
        <p:nvGrpSpPr>
          <p:cNvPr id="18" name="Group 10"/>
          <p:cNvGrpSpPr/>
          <p:nvPr/>
        </p:nvGrpSpPr>
        <p:grpSpPr>
          <a:xfrm>
            <a:off x="16045393" y="241955"/>
            <a:ext cx="1826284" cy="1825523"/>
            <a:chOff x="0" y="0"/>
            <a:chExt cx="2435045" cy="2434031"/>
          </a:xfrm>
        </p:grpSpPr>
        <p:grpSp>
          <p:nvGrpSpPr>
            <p:cNvPr id="19" name="Group 11"/>
            <p:cNvGrpSpPr/>
            <p:nvPr/>
          </p:nvGrpSpPr>
          <p:grpSpPr>
            <a:xfrm>
              <a:off x="79520" y="76737"/>
              <a:ext cx="2276005" cy="2280557"/>
              <a:chOff x="0" y="0"/>
              <a:chExt cx="6350000" cy="6362700"/>
            </a:xfrm>
          </p:grpSpPr>
          <p:sp>
            <p:nvSpPr>
              <p:cNvPr id="21" name="Freeform 12"/>
              <p:cNvSpPr/>
              <p:nvPr/>
            </p:nvSpPr>
            <p:spPr>
              <a:xfrm>
                <a:off x="-48044" y="-37490"/>
                <a:ext cx="6446076" cy="6446076"/>
              </a:xfrm>
              <a:custGeom>
                <a:avLst/>
                <a:gdLst/>
                <a:ahLst/>
                <a:cxnLst/>
                <a:rect l="l" t="t" r="r" b="b"/>
                <a:pathLst>
                  <a:path w="6446076" h="6446076">
                    <a:moveTo>
                      <a:pt x="2100046" y="247180"/>
                    </a:moveTo>
                    <a:cubicBezTo>
                      <a:pt x="2245233" y="65951"/>
                      <a:pt x="2491308" y="0"/>
                      <a:pt x="2707665" y="84366"/>
                    </a:cubicBezTo>
                    <a:lnTo>
                      <a:pt x="3030042" y="210083"/>
                    </a:lnTo>
                    <a:cubicBezTo>
                      <a:pt x="3154159" y="258482"/>
                      <a:pt x="3291929" y="258482"/>
                      <a:pt x="3416046" y="210083"/>
                    </a:cubicBezTo>
                    <a:lnTo>
                      <a:pt x="3738423" y="84366"/>
                    </a:lnTo>
                    <a:cubicBezTo>
                      <a:pt x="3954780" y="0"/>
                      <a:pt x="4200855" y="65951"/>
                      <a:pt x="4346041" y="247180"/>
                    </a:cubicBezTo>
                    <a:lnTo>
                      <a:pt x="4562373" y="517233"/>
                    </a:lnTo>
                    <a:cubicBezTo>
                      <a:pt x="4645668" y="621206"/>
                      <a:pt x="4764984" y="690090"/>
                      <a:pt x="4896676" y="710234"/>
                    </a:cubicBezTo>
                    <a:lnTo>
                      <a:pt x="5238712" y="762558"/>
                    </a:lnTo>
                    <a:cubicBezTo>
                      <a:pt x="5468264" y="797674"/>
                      <a:pt x="5648414" y="977823"/>
                      <a:pt x="5683517" y="1207376"/>
                    </a:cubicBezTo>
                    <a:lnTo>
                      <a:pt x="5735841" y="1549412"/>
                    </a:lnTo>
                    <a:cubicBezTo>
                      <a:pt x="5755983" y="1681101"/>
                      <a:pt x="5824869" y="1800414"/>
                      <a:pt x="5928842" y="1883702"/>
                    </a:cubicBezTo>
                    <a:lnTo>
                      <a:pt x="6198895" y="2100033"/>
                    </a:lnTo>
                    <a:cubicBezTo>
                      <a:pt x="6380137" y="2245220"/>
                      <a:pt x="6446076" y="2491308"/>
                      <a:pt x="6361709" y="2707652"/>
                    </a:cubicBezTo>
                    <a:lnTo>
                      <a:pt x="6236005" y="3030029"/>
                    </a:lnTo>
                    <a:cubicBezTo>
                      <a:pt x="6187605" y="3154150"/>
                      <a:pt x="6187605" y="3291925"/>
                      <a:pt x="6236005" y="3416046"/>
                    </a:cubicBezTo>
                    <a:lnTo>
                      <a:pt x="6361709" y="3738423"/>
                    </a:lnTo>
                    <a:cubicBezTo>
                      <a:pt x="6446076" y="3954780"/>
                      <a:pt x="6380137" y="4200855"/>
                      <a:pt x="6198895" y="4346041"/>
                    </a:cubicBezTo>
                    <a:lnTo>
                      <a:pt x="5928842" y="4562373"/>
                    </a:lnTo>
                    <a:cubicBezTo>
                      <a:pt x="5824869" y="4645661"/>
                      <a:pt x="5755983" y="4764974"/>
                      <a:pt x="5735841" y="4896662"/>
                    </a:cubicBezTo>
                    <a:lnTo>
                      <a:pt x="5683517" y="5238699"/>
                    </a:lnTo>
                    <a:cubicBezTo>
                      <a:pt x="5648401" y="5468252"/>
                      <a:pt x="5468264" y="5648401"/>
                      <a:pt x="5238712" y="5683516"/>
                    </a:cubicBezTo>
                    <a:lnTo>
                      <a:pt x="4896663" y="5735840"/>
                    </a:lnTo>
                    <a:cubicBezTo>
                      <a:pt x="4764975" y="5755985"/>
                      <a:pt x="4645663" y="5824870"/>
                      <a:pt x="4562373" y="5928842"/>
                    </a:cubicBezTo>
                    <a:lnTo>
                      <a:pt x="4346041" y="6198895"/>
                    </a:lnTo>
                    <a:cubicBezTo>
                      <a:pt x="4200855" y="6380137"/>
                      <a:pt x="3954780" y="6446075"/>
                      <a:pt x="3738423" y="6361709"/>
                    </a:cubicBezTo>
                    <a:lnTo>
                      <a:pt x="3416046" y="6235992"/>
                    </a:lnTo>
                    <a:cubicBezTo>
                      <a:pt x="3291929" y="6187593"/>
                      <a:pt x="3154159" y="6187593"/>
                      <a:pt x="3030042" y="6235992"/>
                    </a:cubicBezTo>
                    <a:lnTo>
                      <a:pt x="2707665" y="6361709"/>
                    </a:lnTo>
                    <a:cubicBezTo>
                      <a:pt x="2491308" y="6446075"/>
                      <a:pt x="2245233" y="6380137"/>
                      <a:pt x="2100046" y="6198895"/>
                    </a:cubicBezTo>
                    <a:lnTo>
                      <a:pt x="1883715" y="5928842"/>
                    </a:lnTo>
                    <a:cubicBezTo>
                      <a:pt x="1800425" y="5824870"/>
                      <a:pt x="1681113" y="5755985"/>
                      <a:pt x="1549425" y="5735840"/>
                    </a:cubicBezTo>
                    <a:lnTo>
                      <a:pt x="1207376" y="5683516"/>
                    </a:lnTo>
                    <a:cubicBezTo>
                      <a:pt x="977824" y="5648401"/>
                      <a:pt x="797674" y="5468252"/>
                      <a:pt x="762571" y="5238699"/>
                    </a:cubicBezTo>
                    <a:lnTo>
                      <a:pt x="710247" y="4896662"/>
                    </a:lnTo>
                    <a:cubicBezTo>
                      <a:pt x="690104" y="4764975"/>
                      <a:pt x="621219" y="4645662"/>
                      <a:pt x="517245" y="4562373"/>
                    </a:cubicBezTo>
                    <a:lnTo>
                      <a:pt x="247180" y="4346041"/>
                    </a:lnTo>
                    <a:cubicBezTo>
                      <a:pt x="65951" y="4200855"/>
                      <a:pt x="13" y="3954780"/>
                      <a:pt x="84366" y="3738422"/>
                    </a:cubicBezTo>
                    <a:lnTo>
                      <a:pt x="210071" y="3416045"/>
                    </a:lnTo>
                    <a:cubicBezTo>
                      <a:pt x="258469" y="3291924"/>
                      <a:pt x="258469" y="3154150"/>
                      <a:pt x="210071" y="3030029"/>
                    </a:cubicBezTo>
                    <a:lnTo>
                      <a:pt x="84366" y="2707652"/>
                    </a:lnTo>
                    <a:cubicBezTo>
                      <a:pt x="0" y="2491308"/>
                      <a:pt x="65938" y="2245220"/>
                      <a:pt x="247180" y="2100033"/>
                    </a:cubicBezTo>
                    <a:lnTo>
                      <a:pt x="517233" y="1883702"/>
                    </a:lnTo>
                    <a:cubicBezTo>
                      <a:pt x="621206" y="1800413"/>
                      <a:pt x="690091" y="1681100"/>
                      <a:pt x="710235" y="1549412"/>
                    </a:cubicBezTo>
                    <a:lnTo>
                      <a:pt x="762559" y="1207376"/>
                    </a:lnTo>
                    <a:cubicBezTo>
                      <a:pt x="797661" y="977823"/>
                      <a:pt x="977811" y="797674"/>
                      <a:pt x="1207363" y="762558"/>
                    </a:cubicBezTo>
                    <a:lnTo>
                      <a:pt x="1549413" y="710234"/>
                    </a:lnTo>
                    <a:cubicBezTo>
                      <a:pt x="1681100" y="690089"/>
                      <a:pt x="1800412" y="621204"/>
                      <a:pt x="1883702" y="51723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700">
                <a:solidFill>
                  <a:srgbClr val="000000"/>
                </a:solidFill>
              </a:ln>
            </p:spPr>
          </p:sp>
        </p:grpSp>
        <p:sp>
          <p:nvSpPr>
            <p:cNvPr id="20" name="Freeform 13"/>
            <p:cNvSpPr/>
            <p:nvPr/>
          </p:nvSpPr>
          <p:spPr>
            <a:xfrm>
              <a:off x="0" y="0"/>
              <a:ext cx="2435045" cy="2434031"/>
            </a:xfrm>
            <a:custGeom>
              <a:avLst/>
              <a:gdLst/>
              <a:ahLst/>
              <a:cxnLst/>
              <a:rect l="l" t="t" r="r" b="b"/>
              <a:pathLst>
                <a:path w="2435045" h="2434031">
                  <a:moveTo>
                    <a:pt x="0" y="0"/>
                  </a:moveTo>
                  <a:lnTo>
                    <a:pt x="2435045" y="0"/>
                  </a:lnTo>
                  <a:lnTo>
                    <a:pt x="2435045" y="2434031"/>
                  </a:lnTo>
                  <a:lnTo>
                    <a:pt x="0" y="243403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</p:sp>
      </p:grpSp>
      <p:sp>
        <p:nvSpPr>
          <p:cNvPr id="22" name="Freeform 9"/>
          <p:cNvSpPr/>
          <p:nvPr/>
        </p:nvSpPr>
        <p:spPr>
          <a:xfrm>
            <a:off x="11636750" y="2309433"/>
            <a:ext cx="6072018" cy="5851907"/>
          </a:xfrm>
          <a:custGeom>
            <a:avLst/>
            <a:gdLst/>
            <a:ahLst/>
            <a:cxnLst/>
            <a:rect l="l" t="t" r="r" b="b"/>
            <a:pathLst>
              <a:path w="4647502" h="4479030">
                <a:moveTo>
                  <a:pt x="0" y="0"/>
                </a:moveTo>
                <a:lnTo>
                  <a:pt x="4647502" y="0"/>
                </a:lnTo>
                <a:lnTo>
                  <a:pt x="4647502" y="4479030"/>
                </a:lnTo>
                <a:lnTo>
                  <a:pt x="0" y="447903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23" name="TextBox 7"/>
          <p:cNvSpPr txBox="1"/>
          <p:nvPr/>
        </p:nvSpPr>
        <p:spPr>
          <a:xfrm>
            <a:off x="2209800" y="7962900"/>
            <a:ext cx="6767505" cy="6756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860"/>
              </a:lnSpc>
            </a:pPr>
            <a:r>
              <a:rPr lang="en-US" sz="7000" b="1" dirty="0">
                <a:solidFill>
                  <a:srgbClr val="FFFFFF"/>
                </a:solidFill>
                <a:latin typeface="Arial" panose="020B0604020202020204" pitchFamily="34" charset="0"/>
                <a:ea typeface="Eastman Alt Pack Bold"/>
                <a:cs typeface="Arial" panose="020B0604020202020204" pitchFamily="34" charset="0"/>
                <a:sym typeface="Quicksand"/>
              </a:rPr>
              <a:t>BTR</a:t>
            </a:r>
          </a:p>
        </p:txBody>
      </p:sp>
      <p:sp>
        <p:nvSpPr>
          <p:cNvPr id="24" name="TextBox 9"/>
          <p:cNvSpPr txBox="1"/>
          <p:nvPr/>
        </p:nvSpPr>
        <p:spPr>
          <a:xfrm>
            <a:off x="12192000" y="8228009"/>
            <a:ext cx="6296019" cy="105041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9059"/>
              </a:lnSpc>
            </a:pPr>
            <a:r>
              <a:rPr lang="en-US" sz="4800" b="1" dirty="0" smtClean="0">
                <a:solidFill>
                  <a:schemeClr val="bg2"/>
                </a:solidFill>
                <a:latin typeface="Arial" panose="020B0604020202020204" pitchFamily="34" charset="0"/>
                <a:ea typeface="Eastman Alt Pack Bold"/>
                <a:cs typeface="Arial" panose="020B0604020202020204" pitchFamily="34" charset="0"/>
                <a:sym typeface="Eastman Alt Pack Bold"/>
              </a:rPr>
              <a:t>Vijay Jain</a:t>
            </a:r>
            <a:endParaRPr lang="en-US" sz="4800" b="1" dirty="0">
              <a:solidFill>
                <a:schemeClr val="bg2"/>
              </a:solidFill>
              <a:latin typeface="Arial" panose="020B0604020202020204" pitchFamily="34" charset="0"/>
              <a:ea typeface="Eastman Alt Pack Bold"/>
              <a:cs typeface="Arial" panose="020B0604020202020204" pitchFamily="34" charset="0"/>
              <a:sym typeface="Eastman Alt Pack Bold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2288894" y="9029700"/>
            <a:ext cx="5867168" cy="100367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9059"/>
              </a:lnSpc>
            </a:pPr>
            <a:r>
              <a:rPr lang="en-US" sz="3600" b="1" dirty="0" smtClean="0">
                <a:solidFill>
                  <a:schemeClr val="bg2"/>
                </a:solidFill>
                <a:latin typeface="Arial" panose="020B0604020202020204" pitchFamily="34" charset="0"/>
                <a:ea typeface="Eastman Alt Pack Bold"/>
                <a:cs typeface="Arial" panose="020B0604020202020204" pitchFamily="34" charset="0"/>
                <a:sym typeface="Eastman Alt Pack Bold"/>
              </a:rPr>
              <a:t>Mobile: 9831105888</a:t>
            </a:r>
            <a:endParaRPr lang="en-US" sz="3600" b="1" dirty="0">
              <a:solidFill>
                <a:schemeClr val="bg2"/>
              </a:solidFill>
              <a:latin typeface="Arial" panose="020B0604020202020204" pitchFamily="34" charset="0"/>
              <a:ea typeface="Eastman Alt Pack Bold"/>
              <a:cs typeface="Arial" panose="020B0604020202020204" pitchFamily="34" charset="0"/>
              <a:sym typeface="Eastman Alt Pack Bold"/>
            </a:endParaRPr>
          </a:p>
        </p:txBody>
      </p:sp>
    </p:spTree>
    <p:extLst>
      <p:ext uri="{BB962C8B-B14F-4D97-AF65-F5344CB8AC3E}">
        <p14:creationId xmlns:p14="http://schemas.microsoft.com/office/powerpoint/2010/main" val="4134841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131938" y="-762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762000" y="3162188"/>
            <a:ext cx="16383000" cy="250414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0284"/>
              </a:lnSpc>
            </a:pPr>
            <a:endParaRPr lang="en-US" sz="6600" b="1" dirty="0" smtClean="0">
              <a:solidFill>
                <a:srgbClr val="FFFFFF"/>
              </a:solidFill>
              <a:latin typeface="Arial" panose="020B0604020202020204" pitchFamily="34" charset="0"/>
              <a:ea typeface="Eastman Alt Pack Bold"/>
              <a:cs typeface="Arial" panose="020B0604020202020204" pitchFamily="34" charset="0"/>
              <a:sym typeface="Eastman Alt Pack Bold"/>
            </a:endParaRPr>
          </a:p>
          <a:p>
            <a:pPr algn="ctr">
              <a:lnSpc>
                <a:spcPts val="10284"/>
              </a:lnSpc>
            </a:pPr>
            <a:r>
              <a:rPr lang="en-US" sz="6600" b="1" dirty="0" smtClean="0">
                <a:solidFill>
                  <a:srgbClr val="FFFFFF"/>
                </a:solidFill>
                <a:latin typeface="Arial" panose="020B0604020202020204" pitchFamily="34" charset="0"/>
                <a:ea typeface="Eastman Alt Pack Bold"/>
                <a:cs typeface="Arial" panose="020B0604020202020204" pitchFamily="34" charset="0"/>
                <a:sym typeface="Eastman Alt Pack Bold"/>
              </a:rPr>
              <a:t>BASIC VASTU CONSIDERATIONS</a:t>
            </a:r>
            <a:endParaRPr lang="en-US" sz="6600" b="1" dirty="0">
              <a:solidFill>
                <a:srgbClr val="FFFFFF"/>
              </a:solidFill>
              <a:latin typeface="Arial" panose="020B0604020202020204" pitchFamily="34" charset="0"/>
              <a:ea typeface="Eastman Alt Pack Bold"/>
              <a:cs typeface="Arial" panose="020B0604020202020204" pitchFamily="34" charset="0"/>
              <a:sym typeface="Eastman Alt Pack Bold"/>
            </a:endParaRPr>
          </a:p>
        </p:txBody>
      </p:sp>
      <p:grpSp>
        <p:nvGrpSpPr>
          <p:cNvPr id="4" name="Group 4"/>
          <p:cNvGrpSpPr/>
          <p:nvPr/>
        </p:nvGrpSpPr>
        <p:grpSpPr>
          <a:xfrm>
            <a:off x="16045393" y="241955"/>
            <a:ext cx="1826284" cy="1825523"/>
            <a:chOff x="0" y="0"/>
            <a:chExt cx="2435045" cy="2434031"/>
          </a:xfrm>
        </p:grpSpPr>
        <p:grpSp>
          <p:nvGrpSpPr>
            <p:cNvPr id="5" name="Group 5"/>
            <p:cNvGrpSpPr/>
            <p:nvPr/>
          </p:nvGrpSpPr>
          <p:grpSpPr>
            <a:xfrm>
              <a:off x="79520" y="76737"/>
              <a:ext cx="2276005" cy="2280557"/>
              <a:chOff x="0" y="0"/>
              <a:chExt cx="6350000" cy="6362700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-48044" y="-37490"/>
                <a:ext cx="6446076" cy="6446076"/>
              </a:xfrm>
              <a:custGeom>
                <a:avLst/>
                <a:gdLst/>
                <a:ahLst/>
                <a:cxnLst/>
                <a:rect l="l" t="t" r="r" b="b"/>
                <a:pathLst>
                  <a:path w="6446076" h="6446076">
                    <a:moveTo>
                      <a:pt x="2100046" y="247180"/>
                    </a:moveTo>
                    <a:cubicBezTo>
                      <a:pt x="2245233" y="65951"/>
                      <a:pt x="2491308" y="0"/>
                      <a:pt x="2707665" y="84366"/>
                    </a:cubicBezTo>
                    <a:lnTo>
                      <a:pt x="3030042" y="210083"/>
                    </a:lnTo>
                    <a:cubicBezTo>
                      <a:pt x="3154159" y="258482"/>
                      <a:pt x="3291929" y="258482"/>
                      <a:pt x="3416046" y="210083"/>
                    </a:cubicBezTo>
                    <a:lnTo>
                      <a:pt x="3738423" y="84366"/>
                    </a:lnTo>
                    <a:cubicBezTo>
                      <a:pt x="3954780" y="0"/>
                      <a:pt x="4200855" y="65951"/>
                      <a:pt x="4346041" y="247180"/>
                    </a:cubicBezTo>
                    <a:lnTo>
                      <a:pt x="4562373" y="517233"/>
                    </a:lnTo>
                    <a:cubicBezTo>
                      <a:pt x="4645668" y="621206"/>
                      <a:pt x="4764984" y="690090"/>
                      <a:pt x="4896676" y="710234"/>
                    </a:cubicBezTo>
                    <a:lnTo>
                      <a:pt x="5238712" y="762558"/>
                    </a:lnTo>
                    <a:cubicBezTo>
                      <a:pt x="5468264" y="797674"/>
                      <a:pt x="5648414" y="977823"/>
                      <a:pt x="5683517" y="1207376"/>
                    </a:cubicBezTo>
                    <a:lnTo>
                      <a:pt x="5735841" y="1549412"/>
                    </a:lnTo>
                    <a:cubicBezTo>
                      <a:pt x="5755983" y="1681101"/>
                      <a:pt x="5824869" y="1800414"/>
                      <a:pt x="5928842" y="1883702"/>
                    </a:cubicBezTo>
                    <a:lnTo>
                      <a:pt x="6198895" y="2100033"/>
                    </a:lnTo>
                    <a:cubicBezTo>
                      <a:pt x="6380137" y="2245220"/>
                      <a:pt x="6446076" y="2491308"/>
                      <a:pt x="6361709" y="2707652"/>
                    </a:cubicBezTo>
                    <a:lnTo>
                      <a:pt x="6236005" y="3030029"/>
                    </a:lnTo>
                    <a:cubicBezTo>
                      <a:pt x="6187605" y="3154150"/>
                      <a:pt x="6187605" y="3291925"/>
                      <a:pt x="6236005" y="3416046"/>
                    </a:cubicBezTo>
                    <a:lnTo>
                      <a:pt x="6361709" y="3738423"/>
                    </a:lnTo>
                    <a:cubicBezTo>
                      <a:pt x="6446076" y="3954780"/>
                      <a:pt x="6380137" y="4200855"/>
                      <a:pt x="6198895" y="4346041"/>
                    </a:cubicBezTo>
                    <a:lnTo>
                      <a:pt x="5928842" y="4562373"/>
                    </a:lnTo>
                    <a:cubicBezTo>
                      <a:pt x="5824869" y="4645661"/>
                      <a:pt x="5755983" y="4764974"/>
                      <a:pt x="5735841" y="4896662"/>
                    </a:cubicBezTo>
                    <a:lnTo>
                      <a:pt x="5683517" y="5238699"/>
                    </a:lnTo>
                    <a:cubicBezTo>
                      <a:pt x="5648401" y="5468252"/>
                      <a:pt x="5468264" y="5648401"/>
                      <a:pt x="5238712" y="5683516"/>
                    </a:cubicBezTo>
                    <a:lnTo>
                      <a:pt x="4896663" y="5735840"/>
                    </a:lnTo>
                    <a:cubicBezTo>
                      <a:pt x="4764975" y="5755985"/>
                      <a:pt x="4645663" y="5824870"/>
                      <a:pt x="4562373" y="5928842"/>
                    </a:cubicBezTo>
                    <a:lnTo>
                      <a:pt x="4346041" y="6198895"/>
                    </a:lnTo>
                    <a:cubicBezTo>
                      <a:pt x="4200855" y="6380137"/>
                      <a:pt x="3954780" y="6446075"/>
                      <a:pt x="3738423" y="6361709"/>
                    </a:cubicBezTo>
                    <a:lnTo>
                      <a:pt x="3416046" y="6235992"/>
                    </a:lnTo>
                    <a:cubicBezTo>
                      <a:pt x="3291929" y="6187593"/>
                      <a:pt x="3154159" y="6187593"/>
                      <a:pt x="3030042" y="6235992"/>
                    </a:cubicBezTo>
                    <a:lnTo>
                      <a:pt x="2707665" y="6361709"/>
                    </a:lnTo>
                    <a:cubicBezTo>
                      <a:pt x="2491308" y="6446075"/>
                      <a:pt x="2245233" y="6380137"/>
                      <a:pt x="2100046" y="6198895"/>
                    </a:cubicBezTo>
                    <a:lnTo>
                      <a:pt x="1883715" y="5928842"/>
                    </a:lnTo>
                    <a:cubicBezTo>
                      <a:pt x="1800425" y="5824870"/>
                      <a:pt x="1681113" y="5755985"/>
                      <a:pt x="1549425" y="5735840"/>
                    </a:cubicBezTo>
                    <a:lnTo>
                      <a:pt x="1207376" y="5683516"/>
                    </a:lnTo>
                    <a:cubicBezTo>
                      <a:pt x="977824" y="5648401"/>
                      <a:pt x="797674" y="5468252"/>
                      <a:pt x="762571" y="5238699"/>
                    </a:cubicBezTo>
                    <a:lnTo>
                      <a:pt x="710247" y="4896662"/>
                    </a:lnTo>
                    <a:cubicBezTo>
                      <a:pt x="690104" y="4764975"/>
                      <a:pt x="621219" y="4645662"/>
                      <a:pt x="517245" y="4562373"/>
                    </a:cubicBezTo>
                    <a:lnTo>
                      <a:pt x="247180" y="4346041"/>
                    </a:lnTo>
                    <a:cubicBezTo>
                      <a:pt x="65951" y="4200855"/>
                      <a:pt x="13" y="3954780"/>
                      <a:pt x="84366" y="3738422"/>
                    </a:cubicBezTo>
                    <a:lnTo>
                      <a:pt x="210071" y="3416045"/>
                    </a:lnTo>
                    <a:cubicBezTo>
                      <a:pt x="258469" y="3291924"/>
                      <a:pt x="258469" y="3154150"/>
                      <a:pt x="210071" y="3030029"/>
                    </a:cubicBezTo>
                    <a:lnTo>
                      <a:pt x="84366" y="2707652"/>
                    </a:lnTo>
                    <a:cubicBezTo>
                      <a:pt x="0" y="2491308"/>
                      <a:pt x="65938" y="2245220"/>
                      <a:pt x="247180" y="2100033"/>
                    </a:cubicBezTo>
                    <a:lnTo>
                      <a:pt x="517233" y="1883702"/>
                    </a:lnTo>
                    <a:cubicBezTo>
                      <a:pt x="621206" y="1800413"/>
                      <a:pt x="690091" y="1681100"/>
                      <a:pt x="710235" y="1549412"/>
                    </a:cubicBezTo>
                    <a:lnTo>
                      <a:pt x="762559" y="1207376"/>
                    </a:lnTo>
                    <a:cubicBezTo>
                      <a:pt x="797661" y="977823"/>
                      <a:pt x="977811" y="797674"/>
                      <a:pt x="1207363" y="762558"/>
                    </a:cubicBezTo>
                    <a:lnTo>
                      <a:pt x="1549413" y="710234"/>
                    </a:lnTo>
                    <a:cubicBezTo>
                      <a:pt x="1681100" y="690089"/>
                      <a:pt x="1800412" y="621204"/>
                      <a:pt x="1883702" y="51723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700">
                <a:solidFill>
                  <a:srgbClr val="000000"/>
                </a:solidFill>
              </a:ln>
            </p:spPr>
          </p:sp>
        </p:grpSp>
        <p:sp>
          <p:nvSpPr>
            <p:cNvPr id="7" name="Freeform 7"/>
            <p:cNvSpPr/>
            <p:nvPr/>
          </p:nvSpPr>
          <p:spPr>
            <a:xfrm>
              <a:off x="0" y="0"/>
              <a:ext cx="2435045" cy="2434031"/>
            </a:xfrm>
            <a:custGeom>
              <a:avLst/>
              <a:gdLst/>
              <a:ahLst/>
              <a:cxnLst/>
              <a:rect l="l" t="t" r="r" b="b"/>
              <a:pathLst>
                <a:path w="2435045" h="2434031">
                  <a:moveTo>
                    <a:pt x="0" y="0"/>
                  </a:moveTo>
                  <a:lnTo>
                    <a:pt x="2435045" y="0"/>
                  </a:lnTo>
                  <a:lnTo>
                    <a:pt x="2435045" y="2434031"/>
                  </a:lnTo>
                  <a:lnTo>
                    <a:pt x="0" y="243403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</p:sp>
      </p:grpSp>
      <p:sp>
        <p:nvSpPr>
          <p:cNvPr id="8" name="TextBox 3"/>
          <p:cNvSpPr txBox="1"/>
          <p:nvPr/>
        </p:nvSpPr>
        <p:spPr>
          <a:xfrm>
            <a:off x="575533" y="802097"/>
            <a:ext cx="16383000" cy="118327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0284"/>
              </a:lnSpc>
            </a:pPr>
            <a:r>
              <a:rPr lang="en-US" sz="6600" b="1" u="sng" dirty="0" smtClean="0">
                <a:solidFill>
                  <a:srgbClr val="FFFF00"/>
                </a:solidFill>
                <a:latin typeface="Arial" panose="020B0604020202020204" pitchFamily="34" charset="0"/>
                <a:ea typeface="Eastman Alt Pack Bold"/>
                <a:cs typeface="Arial" panose="020B0604020202020204" pitchFamily="34" charset="0"/>
                <a:sym typeface="Eastman Alt Pack Bold"/>
              </a:rPr>
              <a:t>KNOWLEDGE SESSION</a:t>
            </a:r>
            <a:endParaRPr lang="en-US" sz="6600" b="1" u="sng" dirty="0">
              <a:solidFill>
                <a:srgbClr val="FFFF00"/>
              </a:solidFill>
              <a:latin typeface="Arial" panose="020B0604020202020204" pitchFamily="34" charset="0"/>
              <a:ea typeface="Eastman Alt Pack Bold"/>
              <a:cs typeface="Arial" panose="020B0604020202020204" pitchFamily="34" charset="0"/>
              <a:sym typeface="Eastman Alt Pack Bold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12192000" y="8228009"/>
            <a:ext cx="6296019" cy="105041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9059"/>
              </a:lnSpc>
            </a:pPr>
            <a:r>
              <a:rPr lang="en-US" sz="4800" b="1" dirty="0" smtClean="0">
                <a:solidFill>
                  <a:schemeClr val="bg2"/>
                </a:solidFill>
                <a:latin typeface="Arial" panose="020B0604020202020204" pitchFamily="34" charset="0"/>
                <a:ea typeface="Eastman Alt Pack Bold"/>
                <a:cs typeface="Arial" panose="020B0604020202020204" pitchFamily="34" charset="0"/>
                <a:sym typeface="Eastman Alt Pack Bold"/>
              </a:rPr>
              <a:t>Vijay Jain</a:t>
            </a:r>
            <a:endParaRPr lang="en-US" sz="4800" b="1" dirty="0">
              <a:solidFill>
                <a:schemeClr val="bg2"/>
              </a:solidFill>
              <a:latin typeface="Arial" panose="020B0604020202020204" pitchFamily="34" charset="0"/>
              <a:ea typeface="Eastman Alt Pack Bold"/>
              <a:cs typeface="Arial" panose="020B0604020202020204" pitchFamily="34" charset="0"/>
              <a:sym typeface="Eastman Alt Pack Bold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2288894" y="9029700"/>
            <a:ext cx="5867168" cy="100367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9059"/>
              </a:lnSpc>
            </a:pPr>
            <a:r>
              <a:rPr lang="en-US" sz="3600" b="1" dirty="0" smtClean="0">
                <a:solidFill>
                  <a:schemeClr val="bg2"/>
                </a:solidFill>
                <a:latin typeface="Arial" panose="020B0604020202020204" pitchFamily="34" charset="0"/>
                <a:ea typeface="Eastman Alt Pack Bold"/>
                <a:cs typeface="Arial" panose="020B0604020202020204" pitchFamily="34" charset="0"/>
                <a:sym typeface="Eastman Alt Pack Bold"/>
              </a:rPr>
              <a:t>Mobile: 9831105888</a:t>
            </a:r>
            <a:endParaRPr lang="en-US" sz="3600" b="1" dirty="0">
              <a:solidFill>
                <a:schemeClr val="bg2"/>
              </a:solidFill>
              <a:latin typeface="Arial" panose="020B0604020202020204" pitchFamily="34" charset="0"/>
              <a:ea typeface="Eastman Alt Pack Bold"/>
              <a:cs typeface="Arial" panose="020B0604020202020204" pitchFamily="34" charset="0"/>
              <a:sym typeface="Eastman Alt Pack Bold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0666" b="-10666"/>
            </a:stretch>
          </a:blipFill>
        </p:spPr>
      </p:sp>
      <p:grpSp>
        <p:nvGrpSpPr>
          <p:cNvPr id="2" name="Group 4"/>
          <p:cNvGrpSpPr/>
          <p:nvPr/>
        </p:nvGrpSpPr>
        <p:grpSpPr>
          <a:xfrm>
            <a:off x="-955340" y="979991"/>
            <a:ext cx="20198677" cy="3549261"/>
            <a:chOff x="0" y="0"/>
            <a:chExt cx="5319816" cy="934785"/>
          </a:xfrm>
          <a:solidFill>
            <a:schemeClr val="tx2">
              <a:lumMod val="20000"/>
              <a:lumOff val="80000"/>
            </a:schemeClr>
          </a:solidFill>
        </p:grpSpPr>
        <p:sp>
          <p:nvSpPr>
            <p:cNvPr id="3" name="Freeform 5"/>
            <p:cNvSpPr/>
            <p:nvPr/>
          </p:nvSpPr>
          <p:spPr>
            <a:xfrm>
              <a:off x="0" y="0"/>
              <a:ext cx="5319816" cy="934785"/>
            </a:xfrm>
            <a:custGeom>
              <a:avLst/>
              <a:gdLst/>
              <a:ahLst/>
              <a:cxnLst/>
              <a:rect l="l" t="t" r="r" b="b"/>
              <a:pathLst>
                <a:path w="5319816" h="934785">
                  <a:moveTo>
                    <a:pt x="0" y="0"/>
                  </a:moveTo>
                  <a:lnTo>
                    <a:pt x="5319816" y="0"/>
                  </a:lnTo>
                  <a:lnTo>
                    <a:pt x="5319816" y="934785"/>
                  </a:lnTo>
                  <a:lnTo>
                    <a:pt x="0" y="934785"/>
                  </a:lnTo>
                  <a:close/>
                </a:path>
              </a:pathLst>
            </a:custGeom>
            <a:grpFill/>
          </p:spPr>
        </p:sp>
        <p:sp>
          <p:nvSpPr>
            <p:cNvPr id="4" name="TextBox 6"/>
            <p:cNvSpPr txBox="1"/>
            <p:nvPr/>
          </p:nvSpPr>
          <p:spPr>
            <a:xfrm>
              <a:off x="0" y="-38100"/>
              <a:ext cx="5319816" cy="972885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Freeform 7"/>
          <p:cNvSpPr/>
          <p:nvPr/>
        </p:nvSpPr>
        <p:spPr>
          <a:xfrm>
            <a:off x="6763655" y="375269"/>
            <a:ext cx="4760689" cy="4758706"/>
          </a:xfrm>
          <a:custGeom>
            <a:avLst/>
            <a:gdLst/>
            <a:ahLst/>
            <a:cxnLst/>
            <a:rect l="l" t="t" r="r" b="b"/>
            <a:pathLst>
              <a:path w="4760689" h="4758706">
                <a:moveTo>
                  <a:pt x="0" y="0"/>
                </a:moveTo>
                <a:lnTo>
                  <a:pt x="4760690" y="0"/>
                </a:lnTo>
                <a:lnTo>
                  <a:pt x="4760690" y="4758706"/>
                </a:lnTo>
                <a:lnTo>
                  <a:pt x="0" y="475870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7" name="TextBox 3"/>
          <p:cNvSpPr txBox="1"/>
          <p:nvPr/>
        </p:nvSpPr>
        <p:spPr>
          <a:xfrm>
            <a:off x="3104843" y="5792154"/>
            <a:ext cx="12078314" cy="19170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579"/>
              </a:lnSpc>
            </a:pPr>
            <a:r>
              <a:rPr lang="en-US" sz="13499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astman Alt Pack Bold"/>
                <a:ea typeface="Eastman Alt Pack Bold"/>
                <a:cs typeface="Eastman Alt Pack Bold"/>
                <a:sym typeface="Eastman Alt Pack Bold"/>
              </a:rPr>
              <a:t>Thank you!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288894" y="9029700"/>
            <a:ext cx="5867168" cy="100367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9059"/>
              </a:lnSpc>
            </a:pPr>
            <a:r>
              <a:rPr lang="en-US" sz="36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Eastman Alt Pack Bold"/>
                <a:cs typeface="Arial" panose="020B0604020202020204" pitchFamily="34" charset="0"/>
                <a:sym typeface="Eastman Alt Pack Bold"/>
              </a:rPr>
              <a:t>Mobile: 9831105888</a:t>
            </a:r>
            <a:endParaRPr lang="en-US" sz="36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Eastman Alt Pack Bold"/>
              <a:cs typeface="Arial" panose="020B0604020202020204" pitchFamily="34" charset="0"/>
              <a:sym typeface="Eastman Alt Pack Bold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11213767" y="8192580"/>
            <a:ext cx="7751806" cy="116698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9059"/>
              </a:lnSpc>
            </a:pPr>
            <a:r>
              <a:rPr lang="en-US" sz="4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Eastman Alt Pack Bold"/>
                <a:cs typeface="Arial" panose="020B0604020202020204" pitchFamily="34" charset="0"/>
                <a:sym typeface="Eastman Alt Pack Bold"/>
              </a:rPr>
              <a:t>Vijay Jain</a:t>
            </a:r>
            <a:endParaRPr lang="en-US" sz="4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Eastman Alt Pack Bold"/>
              <a:cs typeface="Arial" panose="020B0604020202020204" pitchFamily="34" charset="0"/>
              <a:sym typeface="Eastman Alt Pack Bold"/>
            </a:endParaRPr>
          </a:p>
        </p:txBody>
      </p:sp>
    </p:spTree>
    <p:extLst>
      <p:ext uri="{BB962C8B-B14F-4D97-AF65-F5344CB8AC3E}">
        <p14:creationId xmlns:p14="http://schemas.microsoft.com/office/powerpoint/2010/main" val="1225123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762000" y="2627620"/>
            <a:ext cx="16383000" cy="514589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0284"/>
              </a:lnSpc>
            </a:pPr>
            <a:r>
              <a:rPr lang="en-US" sz="6600" b="1" dirty="0" err="1" smtClean="0">
                <a:solidFill>
                  <a:srgbClr val="FFFFFF"/>
                </a:solidFill>
                <a:latin typeface="Arial" panose="020B0604020202020204" pitchFamily="34" charset="0"/>
                <a:ea typeface="Eastman Alt Pack Bold"/>
                <a:cs typeface="Arial" panose="020B0604020202020204" pitchFamily="34" charset="0"/>
                <a:sym typeface="Eastman Alt Pack Bold"/>
              </a:rPr>
              <a:t>Vastu</a:t>
            </a:r>
            <a:r>
              <a:rPr lang="en-US" sz="6600" b="1" dirty="0" smtClean="0">
                <a:solidFill>
                  <a:srgbClr val="FFFFFF"/>
                </a:solidFill>
                <a:latin typeface="Arial" panose="020B0604020202020204" pitchFamily="34" charset="0"/>
                <a:ea typeface="Eastman Alt Pack Bold"/>
                <a:cs typeface="Arial" panose="020B0604020202020204" pitchFamily="34" charset="0"/>
                <a:sym typeface="Eastman Alt Pack Bold"/>
              </a:rPr>
              <a:t> </a:t>
            </a:r>
            <a:r>
              <a:rPr lang="en-US" sz="6600" b="1" dirty="0">
                <a:solidFill>
                  <a:srgbClr val="FFFFFF"/>
                </a:solidFill>
                <a:latin typeface="Arial" panose="020B0604020202020204" pitchFamily="34" charset="0"/>
                <a:ea typeface="Eastman Alt Pack Bold"/>
                <a:cs typeface="Arial" panose="020B0604020202020204" pitchFamily="34" charset="0"/>
                <a:sym typeface="Eastman Alt Pack Bold"/>
              </a:rPr>
              <a:t>is the science of balancing the five natural elements </a:t>
            </a:r>
            <a:r>
              <a:rPr lang="en-US" sz="6600" b="1" dirty="0" smtClean="0">
                <a:solidFill>
                  <a:srgbClr val="FFFFFF"/>
                </a:solidFill>
                <a:latin typeface="Arial" panose="020B0604020202020204" pitchFamily="34" charset="0"/>
                <a:ea typeface="Eastman Alt Pack Bold"/>
                <a:cs typeface="Arial" panose="020B0604020202020204" pitchFamily="34" charset="0"/>
                <a:sym typeface="Eastman Alt Pack Bold"/>
              </a:rPr>
              <a:t>(Water, Air, Fire, Earth &amp; Space) to </a:t>
            </a:r>
            <a:r>
              <a:rPr lang="en-US" sz="6600" b="1" dirty="0">
                <a:solidFill>
                  <a:srgbClr val="FFFFFF"/>
                </a:solidFill>
                <a:latin typeface="Arial" panose="020B0604020202020204" pitchFamily="34" charset="0"/>
                <a:ea typeface="Eastman Alt Pack Bold"/>
                <a:cs typeface="Arial" panose="020B0604020202020204" pitchFamily="34" charset="0"/>
                <a:sym typeface="Eastman Alt Pack Bold"/>
              </a:rPr>
              <a:t>create harmony in life, health, and prosperity.</a:t>
            </a:r>
          </a:p>
        </p:txBody>
      </p:sp>
      <p:grpSp>
        <p:nvGrpSpPr>
          <p:cNvPr id="4" name="Group 4"/>
          <p:cNvGrpSpPr/>
          <p:nvPr/>
        </p:nvGrpSpPr>
        <p:grpSpPr>
          <a:xfrm>
            <a:off x="16045393" y="241955"/>
            <a:ext cx="1826284" cy="1825523"/>
            <a:chOff x="0" y="0"/>
            <a:chExt cx="2435045" cy="2434031"/>
          </a:xfrm>
        </p:grpSpPr>
        <p:grpSp>
          <p:nvGrpSpPr>
            <p:cNvPr id="5" name="Group 5"/>
            <p:cNvGrpSpPr/>
            <p:nvPr/>
          </p:nvGrpSpPr>
          <p:grpSpPr>
            <a:xfrm>
              <a:off x="79520" y="76737"/>
              <a:ext cx="2276005" cy="2280557"/>
              <a:chOff x="0" y="0"/>
              <a:chExt cx="6350000" cy="6362700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-48044" y="-37490"/>
                <a:ext cx="6446076" cy="6446076"/>
              </a:xfrm>
              <a:custGeom>
                <a:avLst/>
                <a:gdLst/>
                <a:ahLst/>
                <a:cxnLst/>
                <a:rect l="l" t="t" r="r" b="b"/>
                <a:pathLst>
                  <a:path w="6446076" h="6446076">
                    <a:moveTo>
                      <a:pt x="2100046" y="247180"/>
                    </a:moveTo>
                    <a:cubicBezTo>
                      <a:pt x="2245233" y="65951"/>
                      <a:pt x="2491308" y="0"/>
                      <a:pt x="2707665" y="84366"/>
                    </a:cubicBezTo>
                    <a:lnTo>
                      <a:pt x="3030042" y="210083"/>
                    </a:lnTo>
                    <a:cubicBezTo>
                      <a:pt x="3154159" y="258482"/>
                      <a:pt x="3291929" y="258482"/>
                      <a:pt x="3416046" y="210083"/>
                    </a:cubicBezTo>
                    <a:lnTo>
                      <a:pt x="3738423" y="84366"/>
                    </a:lnTo>
                    <a:cubicBezTo>
                      <a:pt x="3954780" y="0"/>
                      <a:pt x="4200855" y="65951"/>
                      <a:pt x="4346041" y="247180"/>
                    </a:cubicBezTo>
                    <a:lnTo>
                      <a:pt x="4562373" y="517233"/>
                    </a:lnTo>
                    <a:cubicBezTo>
                      <a:pt x="4645668" y="621206"/>
                      <a:pt x="4764984" y="690090"/>
                      <a:pt x="4896676" y="710234"/>
                    </a:cubicBezTo>
                    <a:lnTo>
                      <a:pt x="5238712" y="762558"/>
                    </a:lnTo>
                    <a:cubicBezTo>
                      <a:pt x="5468264" y="797674"/>
                      <a:pt x="5648414" y="977823"/>
                      <a:pt x="5683517" y="1207376"/>
                    </a:cubicBezTo>
                    <a:lnTo>
                      <a:pt x="5735841" y="1549412"/>
                    </a:lnTo>
                    <a:cubicBezTo>
                      <a:pt x="5755983" y="1681101"/>
                      <a:pt x="5824869" y="1800414"/>
                      <a:pt x="5928842" y="1883702"/>
                    </a:cubicBezTo>
                    <a:lnTo>
                      <a:pt x="6198895" y="2100033"/>
                    </a:lnTo>
                    <a:cubicBezTo>
                      <a:pt x="6380137" y="2245220"/>
                      <a:pt x="6446076" y="2491308"/>
                      <a:pt x="6361709" y="2707652"/>
                    </a:cubicBezTo>
                    <a:lnTo>
                      <a:pt x="6236005" y="3030029"/>
                    </a:lnTo>
                    <a:cubicBezTo>
                      <a:pt x="6187605" y="3154150"/>
                      <a:pt x="6187605" y="3291925"/>
                      <a:pt x="6236005" y="3416046"/>
                    </a:cubicBezTo>
                    <a:lnTo>
                      <a:pt x="6361709" y="3738423"/>
                    </a:lnTo>
                    <a:cubicBezTo>
                      <a:pt x="6446076" y="3954780"/>
                      <a:pt x="6380137" y="4200855"/>
                      <a:pt x="6198895" y="4346041"/>
                    </a:cubicBezTo>
                    <a:lnTo>
                      <a:pt x="5928842" y="4562373"/>
                    </a:lnTo>
                    <a:cubicBezTo>
                      <a:pt x="5824869" y="4645661"/>
                      <a:pt x="5755983" y="4764974"/>
                      <a:pt x="5735841" y="4896662"/>
                    </a:cubicBezTo>
                    <a:lnTo>
                      <a:pt x="5683517" y="5238699"/>
                    </a:lnTo>
                    <a:cubicBezTo>
                      <a:pt x="5648401" y="5468252"/>
                      <a:pt x="5468264" y="5648401"/>
                      <a:pt x="5238712" y="5683516"/>
                    </a:cubicBezTo>
                    <a:lnTo>
                      <a:pt x="4896663" y="5735840"/>
                    </a:lnTo>
                    <a:cubicBezTo>
                      <a:pt x="4764975" y="5755985"/>
                      <a:pt x="4645663" y="5824870"/>
                      <a:pt x="4562373" y="5928842"/>
                    </a:cubicBezTo>
                    <a:lnTo>
                      <a:pt x="4346041" y="6198895"/>
                    </a:lnTo>
                    <a:cubicBezTo>
                      <a:pt x="4200855" y="6380137"/>
                      <a:pt x="3954780" y="6446075"/>
                      <a:pt x="3738423" y="6361709"/>
                    </a:cubicBezTo>
                    <a:lnTo>
                      <a:pt x="3416046" y="6235992"/>
                    </a:lnTo>
                    <a:cubicBezTo>
                      <a:pt x="3291929" y="6187593"/>
                      <a:pt x="3154159" y="6187593"/>
                      <a:pt x="3030042" y="6235992"/>
                    </a:cubicBezTo>
                    <a:lnTo>
                      <a:pt x="2707665" y="6361709"/>
                    </a:lnTo>
                    <a:cubicBezTo>
                      <a:pt x="2491308" y="6446075"/>
                      <a:pt x="2245233" y="6380137"/>
                      <a:pt x="2100046" y="6198895"/>
                    </a:cubicBezTo>
                    <a:lnTo>
                      <a:pt x="1883715" y="5928842"/>
                    </a:lnTo>
                    <a:cubicBezTo>
                      <a:pt x="1800425" y="5824870"/>
                      <a:pt x="1681113" y="5755985"/>
                      <a:pt x="1549425" y="5735840"/>
                    </a:cubicBezTo>
                    <a:lnTo>
                      <a:pt x="1207376" y="5683516"/>
                    </a:lnTo>
                    <a:cubicBezTo>
                      <a:pt x="977824" y="5648401"/>
                      <a:pt x="797674" y="5468252"/>
                      <a:pt x="762571" y="5238699"/>
                    </a:cubicBezTo>
                    <a:lnTo>
                      <a:pt x="710247" y="4896662"/>
                    </a:lnTo>
                    <a:cubicBezTo>
                      <a:pt x="690104" y="4764975"/>
                      <a:pt x="621219" y="4645662"/>
                      <a:pt x="517245" y="4562373"/>
                    </a:cubicBezTo>
                    <a:lnTo>
                      <a:pt x="247180" y="4346041"/>
                    </a:lnTo>
                    <a:cubicBezTo>
                      <a:pt x="65951" y="4200855"/>
                      <a:pt x="13" y="3954780"/>
                      <a:pt x="84366" y="3738422"/>
                    </a:cubicBezTo>
                    <a:lnTo>
                      <a:pt x="210071" y="3416045"/>
                    </a:lnTo>
                    <a:cubicBezTo>
                      <a:pt x="258469" y="3291924"/>
                      <a:pt x="258469" y="3154150"/>
                      <a:pt x="210071" y="3030029"/>
                    </a:cubicBezTo>
                    <a:lnTo>
                      <a:pt x="84366" y="2707652"/>
                    </a:lnTo>
                    <a:cubicBezTo>
                      <a:pt x="0" y="2491308"/>
                      <a:pt x="65938" y="2245220"/>
                      <a:pt x="247180" y="2100033"/>
                    </a:cubicBezTo>
                    <a:lnTo>
                      <a:pt x="517233" y="1883702"/>
                    </a:lnTo>
                    <a:cubicBezTo>
                      <a:pt x="621206" y="1800413"/>
                      <a:pt x="690091" y="1681100"/>
                      <a:pt x="710235" y="1549412"/>
                    </a:cubicBezTo>
                    <a:lnTo>
                      <a:pt x="762559" y="1207376"/>
                    </a:lnTo>
                    <a:cubicBezTo>
                      <a:pt x="797661" y="977823"/>
                      <a:pt x="977811" y="797674"/>
                      <a:pt x="1207363" y="762558"/>
                    </a:cubicBezTo>
                    <a:lnTo>
                      <a:pt x="1549413" y="710234"/>
                    </a:lnTo>
                    <a:cubicBezTo>
                      <a:pt x="1681100" y="690089"/>
                      <a:pt x="1800412" y="621204"/>
                      <a:pt x="1883702" y="51723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700">
                <a:solidFill>
                  <a:srgbClr val="000000"/>
                </a:solidFill>
              </a:ln>
            </p:spPr>
          </p:sp>
        </p:grpSp>
        <p:sp>
          <p:nvSpPr>
            <p:cNvPr id="7" name="Freeform 7"/>
            <p:cNvSpPr/>
            <p:nvPr/>
          </p:nvSpPr>
          <p:spPr>
            <a:xfrm>
              <a:off x="0" y="0"/>
              <a:ext cx="2435045" cy="2434031"/>
            </a:xfrm>
            <a:custGeom>
              <a:avLst/>
              <a:gdLst/>
              <a:ahLst/>
              <a:cxnLst/>
              <a:rect l="l" t="t" r="r" b="b"/>
              <a:pathLst>
                <a:path w="2435045" h="2434031">
                  <a:moveTo>
                    <a:pt x="0" y="0"/>
                  </a:moveTo>
                  <a:lnTo>
                    <a:pt x="2435045" y="0"/>
                  </a:lnTo>
                  <a:lnTo>
                    <a:pt x="2435045" y="2434031"/>
                  </a:lnTo>
                  <a:lnTo>
                    <a:pt x="0" y="243403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</p:sp>
      </p:grpSp>
      <p:sp>
        <p:nvSpPr>
          <p:cNvPr id="8" name="TextBox 3"/>
          <p:cNvSpPr txBox="1"/>
          <p:nvPr/>
        </p:nvSpPr>
        <p:spPr>
          <a:xfrm>
            <a:off x="575533" y="802097"/>
            <a:ext cx="16383000" cy="12257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0284"/>
              </a:lnSpc>
            </a:pPr>
            <a:r>
              <a:rPr lang="en-US" sz="6600" b="1" dirty="0">
                <a:solidFill>
                  <a:srgbClr val="FFFF00"/>
                </a:solidFill>
                <a:latin typeface="Arial" panose="020B0604020202020204" pitchFamily="34" charset="0"/>
                <a:ea typeface="Eastman Alt Pack Bold"/>
                <a:cs typeface="Arial" panose="020B0604020202020204" pitchFamily="34" charset="0"/>
                <a:sym typeface="Eastman Alt Pack Bold"/>
              </a:rPr>
              <a:t>Definition of </a:t>
            </a:r>
            <a:r>
              <a:rPr lang="en-US" sz="6600" b="1" dirty="0" err="1">
                <a:solidFill>
                  <a:srgbClr val="FFFF00"/>
                </a:solidFill>
                <a:latin typeface="Arial" panose="020B0604020202020204" pitchFamily="34" charset="0"/>
                <a:ea typeface="Eastman Alt Pack Bold"/>
                <a:cs typeface="Arial" panose="020B0604020202020204" pitchFamily="34" charset="0"/>
                <a:sym typeface="Eastman Alt Pack Bold"/>
              </a:rPr>
              <a:t>Vastu</a:t>
            </a:r>
            <a:endParaRPr lang="en-US" sz="6600" b="1" dirty="0">
              <a:solidFill>
                <a:srgbClr val="FFFF00"/>
              </a:solidFill>
              <a:latin typeface="Arial" panose="020B0604020202020204" pitchFamily="34" charset="0"/>
              <a:ea typeface="Eastman Alt Pack Bold"/>
              <a:cs typeface="Arial" panose="020B0604020202020204" pitchFamily="34" charset="0"/>
              <a:sym typeface="Eastman Alt Pack Bold"/>
            </a:endParaRPr>
          </a:p>
        </p:txBody>
      </p:sp>
      <p:sp>
        <p:nvSpPr>
          <p:cNvPr id="11" name="TextBox 9"/>
          <p:cNvSpPr txBox="1"/>
          <p:nvPr/>
        </p:nvSpPr>
        <p:spPr>
          <a:xfrm>
            <a:off x="12192000" y="8228009"/>
            <a:ext cx="6296019" cy="100367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9059"/>
              </a:lnSpc>
            </a:pPr>
            <a:r>
              <a:rPr lang="en-US" sz="4400" b="1" dirty="0" smtClean="0">
                <a:solidFill>
                  <a:schemeClr val="bg2"/>
                </a:solidFill>
                <a:latin typeface="Arial" panose="020B0604020202020204" pitchFamily="34" charset="0"/>
                <a:ea typeface="Eastman Alt Pack Bold"/>
                <a:cs typeface="Arial" panose="020B0604020202020204" pitchFamily="34" charset="0"/>
                <a:sym typeface="Eastman Alt Pack Bold"/>
              </a:rPr>
              <a:t>Vijay Jain</a:t>
            </a:r>
            <a:endParaRPr lang="en-US" sz="4400" b="1" dirty="0">
              <a:solidFill>
                <a:schemeClr val="bg2"/>
              </a:solidFill>
              <a:latin typeface="Arial" panose="020B0604020202020204" pitchFamily="34" charset="0"/>
              <a:ea typeface="Eastman Alt Pack Bold"/>
              <a:cs typeface="Arial" panose="020B0604020202020204" pitchFamily="34" charset="0"/>
              <a:sym typeface="Eastman Alt Pack Bold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2288894" y="9029700"/>
            <a:ext cx="5867168" cy="100367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9059"/>
              </a:lnSpc>
            </a:pPr>
            <a:r>
              <a:rPr lang="en-US" sz="3200" b="1" dirty="0" smtClean="0">
                <a:solidFill>
                  <a:schemeClr val="bg2"/>
                </a:solidFill>
                <a:latin typeface="Arial" panose="020B0604020202020204" pitchFamily="34" charset="0"/>
                <a:ea typeface="Eastman Alt Pack Bold"/>
                <a:cs typeface="Arial" panose="020B0604020202020204" pitchFamily="34" charset="0"/>
                <a:sym typeface="Eastman Alt Pack Bold"/>
              </a:rPr>
              <a:t>Mobile: 9831105888</a:t>
            </a:r>
            <a:endParaRPr lang="en-US" sz="3200" b="1" dirty="0">
              <a:solidFill>
                <a:schemeClr val="bg2"/>
              </a:solidFill>
              <a:latin typeface="Arial" panose="020B0604020202020204" pitchFamily="34" charset="0"/>
              <a:ea typeface="Eastman Alt Pack Bold"/>
              <a:cs typeface="Arial" panose="020B0604020202020204" pitchFamily="34" charset="0"/>
              <a:sym typeface="Eastman Alt Pack Bold"/>
            </a:endParaRPr>
          </a:p>
        </p:txBody>
      </p:sp>
    </p:spTree>
    <p:extLst>
      <p:ext uri="{BB962C8B-B14F-4D97-AF65-F5344CB8AC3E}">
        <p14:creationId xmlns:p14="http://schemas.microsoft.com/office/powerpoint/2010/main" val="2193053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grpSp>
        <p:nvGrpSpPr>
          <p:cNvPr id="4" name="Group 4"/>
          <p:cNvGrpSpPr/>
          <p:nvPr/>
        </p:nvGrpSpPr>
        <p:grpSpPr>
          <a:xfrm>
            <a:off x="16045393" y="241955"/>
            <a:ext cx="1826284" cy="1825523"/>
            <a:chOff x="0" y="0"/>
            <a:chExt cx="2435045" cy="2434031"/>
          </a:xfrm>
        </p:grpSpPr>
        <p:grpSp>
          <p:nvGrpSpPr>
            <p:cNvPr id="5" name="Group 5"/>
            <p:cNvGrpSpPr/>
            <p:nvPr/>
          </p:nvGrpSpPr>
          <p:grpSpPr>
            <a:xfrm>
              <a:off x="79520" y="76737"/>
              <a:ext cx="2276005" cy="2280557"/>
              <a:chOff x="0" y="0"/>
              <a:chExt cx="6350000" cy="6362700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-48044" y="-37490"/>
                <a:ext cx="6446076" cy="6446076"/>
              </a:xfrm>
              <a:custGeom>
                <a:avLst/>
                <a:gdLst/>
                <a:ahLst/>
                <a:cxnLst/>
                <a:rect l="l" t="t" r="r" b="b"/>
                <a:pathLst>
                  <a:path w="6446076" h="6446076">
                    <a:moveTo>
                      <a:pt x="2100046" y="247180"/>
                    </a:moveTo>
                    <a:cubicBezTo>
                      <a:pt x="2245233" y="65951"/>
                      <a:pt x="2491308" y="0"/>
                      <a:pt x="2707665" y="84366"/>
                    </a:cubicBezTo>
                    <a:lnTo>
                      <a:pt x="3030042" y="210083"/>
                    </a:lnTo>
                    <a:cubicBezTo>
                      <a:pt x="3154159" y="258482"/>
                      <a:pt x="3291929" y="258482"/>
                      <a:pt x="3416046" y="210083"/>
                    </a:cubicBezTo>
                    <a:lnTo>
                      <a:pt x="3738423" y="84366"/>
                    </a:lnTo>
                    <a:cubicBezTo>
                      <a:pt x="3954780" y="0"/>
                      <a:pt x="4200855" y="65951"/>
                      <a:pt x="4346041" y="247180"/>
                    </a:cubicBezTo>
                    <a:lnTo>
                      <a:pt x="4562373" y="517233"/>
                    </a:lnTo>
                    <a:cubicBezTo>
                      <a:pt x="4645668" y="621206"/>
                      <a:pt x="4764984" y="690090"/>
                      <a:pt x="4896676" y="710234"/>
                    </a:cubicBezTo>
                    <a:lnTo>
                      <a:pt x="5238712" y="762558"/>
                    </a:lnTo>
                    <a:cubicBezTo>
                      <a:pt x="5468264" y="797674"/>
                      <a:pt x="5648414" y="977823"/>
                      <a:pt x="5683517" y="1207376"/>
                    </a:cubicBezTo>
                    <a:lnTo>
                      <a:pt x="5735841" y="1549412"/>
                    </a:lnTo>
                    <a:cubicBezTo>
                      <a:pt x="5755983" y="1681101"/>
                      <a:pt x="5824869" y="1800414"/>
                      <a:pt x="5928842" y="1883702"/>
                    </a:cubicBezTo>
                    <a:lnTo>
                      <a:pt x="6198895" y="2100033"/>
                    </a:lnTo>
                    <a:cubicBezTo>
                      <a:pt x="6380137" y="2245220"/>
                      <a:pt x="6446076" y="2491308"/>
                      <a:pt x="6361709" y="2707652"/>
                    </a:cubicBezTo>
                    <a:lnTo>
                      <a:pt x="6236005" y="3030029"/>
                    </a:lnTo>
                    <a:cubicBezTo>
                      <a:pt x="6187605" y="3154150"/>
                      <a:pt x="6187605" y="3291925"/>
                      <a:pt x="6236005" y="3416046"/>
                    </a:cubicBezTo>
                    <a:lnTo>
                      <a:pt x="6361709" y="3738423"/>
                    </a:lnTo>
                    <a:cubicBezTo>
                      <a:pt x="6446076" y="3954780"/>
                      <a:pt x="6380137" y="4200855"/>
                      <a:pt x="6198895" y="4346041"/>
                    </a:cubicBezTo>
                    <a:lnTo>
                      <a:pt x="5928842" y="4562373"/>
                    </a:lnTo>
                    <a:cubicBezTo>
                      <a:pt x="5824869" y="4645661"/>
                      <a:pt x="5755983" y="4764974"/>
                      <a:pt x="5735841" y="4896662"/>
                    </a:cubicBezTo>
                    <a:lnTo>
                      <a:pt x="5683517" y="5238699"/>
                    </a:lnTo>
                    <a:cubicBezTo>
                      <a:pt x="5648401" y="5468252"/>
                      <a:pt x="5468264" y="5648401"/>
                      <a:pt x="5238712" y="5683516"/>
                    </a:cubicBezTo>
                    <a:lnTo>
                      <a:pt x="4896663" y="5735840"/>
                    </a:lnTo>
                    <a:cubicBezTo>
                      <a:pt x="4764975" y="5755985"/>
                      <a:pt x="4645663" y="5824870"/>
                      <a:pt x="4562373" y="5928842"/>
                    </a:cubicBezTo>
                    <a:lnTo>
                      <a:pt x="4346041" y="6198895"/>
                    </a:lnTo>
                    <a:cubicBezTo>
                      <a:pt x="4200855" y="6380137"/>
                      <a:pt x="3954780" y="6446075"/>
                      <a:pt x="3738423" y="6361709"/>
                    </a:cubicBezTo>
                    <a:lnTo>
                      <a:pt x="3416046" y="6235992"/>
                    </a:lnTo>
                    <a:cubicBezTo>
                      <a:pt x="3291929" y="6187593"/>
                      <a:pt x="3154159" y="6187593"/>
                      <a:pt x="3030042" y="6235992"/>
                    </a:cubicBezTo>
                    <a:lnTo>
                      <a:pt x="2707665" y="6361709"/>
                    </a:lnTo>
                    <a:cubicBezTo>
                      <a:pt x="2491308" y="6446075"/>
                      <a:pt x="2245233" y="6380137"/>
                      <a:pt x="2100046" y="6198895"/>
                    </a:cubicBezTo>
                    <a:lnTo>
                      <a:pt x="1883715" y="5928842"/>
                    </a:lnTo>
                    <a:cubicBezTo>
                      <a:pt x="1800425" y="5824870"/>
                      <a:pt x="1681113" y="5755985"/>
                      <a:pt x="1549425" y="5735840"/>
                    </a:cubicBezTo>
                    <a:lnTo>
                      <a:pt x="1207376" y="5683516"/>
                    </a:lnTo>
                    <a:cubicBezTo>
                      <a:pt x="977824" y="5648401"/>
                      <a:pt x="797674" y="5468252"/>
                      <a:pt x="762571" y="5238699"/>
                    </a:cubicBezTo>
                    <a:lnTo>
                      <a:pt x="710247" y="4896662"/>
                    </a:lnTo>
                    <a:cubicBezTo>
                      <a:pt x="690104" y="4764975"/>
                      <a:pt x="621219" y="4645662"/>
                      <a:pt x="517245" y="4562373"/>
                    </a:cubicBezTo>
                    <a:lnTo>
                      <a:pt x="247180" y="4346041"/>
                    </a:lnTo>
                    <a:cubicBezTo>
                      <a:pt x="65951" y="4200855"/>
                      <a:pt x="13" y="3954780"/>
                      <a:pt x="84366" y="3738422"/>
                    </a:cubicBezTo>
                    <a:lnTo>
                      <a:pt x="210071" y="3416045"/>
                    </a:lnTo>
                    <a:cubicBezTo>
                      <a:pt x="258469" y="3291924"/>
                      <a:pt x="258469" y="3154150"/>
                      <a:pt x="210071" y="3030029"/>
                    </a:cubicBezTo>
                    <a:lnTo>
                      <a:pt x="84366" y="2707652"/>
                    </a:lnTo>
                    <a:cubicBezTo>
                      <a:pt x="0" y="2491308"/>
                      <a:pt x="65938" y="2245220"/>
                      <a:pt x="247180" y="2100033"/>
                    </a:cubicBezTo>
                    <a:lnTo>
                      <a:pt x="517233" y="1883702"/>
                    </a:lnTo>
                    <a:cubicBezTo>
                      <a:pt x="621206" y="1800413"/>
                      <a:pt x="690091" y="1681100"/>
                      <a:pt x="710235" y="1549412"/>
                    </a:cubicBezTo>
                    <a:lnTo>
                      <a:pt x="762559" y="1207376"/>
                    </a:lnTo>
                    <a:cubicBezTo>
                      <a:pt x="797661" y="977823"/>
                      <a:pt x="977811" y="797674"/>
                      <a:pt x="1207363" y="762558"/>
                    </a:cubicBezTo>
                    <a:lnTo>
                      <a:pt x="1549413" y="710234"/>
                    </a:lnTo>
                    <a:cubicBezTo>
                      <a:pt x="1681100" y="690089"/>
                      <a:pt x="1800412" y="621204"/>
                      <a:pt x="1883702" y="51723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700">
                <a:solidFill>
                  <a:srgbClr val="000000"/>
                </a:solidFill>
              </a:ln>
            </p:spPr>
          </p:sp>
        </p:grpSp>
        <p:sp>
          <p:nvSpPr>
            <p:cNvPr id="7" name="Freeform 7"/>
            <p:cNvSpPr/>
            <p:nvPr/>
          </p:nvSpPr>
          <p:spPr>
            <a:xfrm>
              <a:off x="0" y="0"/>
              <a:ext cx="2435045" cy="2434031"/>
            </a:xfrm>
            <a:custGeom>
              <a:avLst/>
              <a:gdLst/>
              <a:ahLst/>
              <a:cxnLst/>
              <a:rect l="l" t="t" r="r" b="b"/>
              <a:pathLst>
                <a:path w="2435045" h="2434031">
                  <a:moveTo>
                    <a:pt x="0" y="0"/>
                  </a:moveTo>
                  <a:lnTo>
                    <a:pt x="2435045" y="0"/>
                  </a:lnTo>
                  <a:lnTo>
                    <a:pt x="2435045" y="2434031"/>
                  </a:lnTo>
                  <a:lnTo>
                    <a:pt x="0" y="243403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</p:sp>
      </p:grpSp>
      <p:sp>
        <p:nvSpPr>
          <p:cNvPr id="8" name="TextBox 3"/>
          <p:cNvSpPr txBox="1"/>
          <p:nvPr/>
        </p:nvSpPr>
        <p:spPr>
          <a:xfrm>
            <a:off x="575533" y="647426"/>
            <a:ext cx="16383000" cy="12257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0284"/>
              </a:lnSpc>
            </a:pPr>
            <a:r>
              <a:rPr lang="en-US" sz="6600" b="1" dirty="0">
                <a:solidFill>
                  <a:srgbClr val="FFFF00"/>
                </a:solidFill>
                <a:latin typeface="Arial" panose="020B0604020202020204" pitchFamily="34" charset="0"/>
                <a:ea typeface="Eastman Alt Pack Bold"/>
                <a:cs typeface="Arial" panose="020B0604020202020204" pitchFamily="34" charset="0"/>
                <a:sym typeface="Eastman Alt Pack Bold"/>
              </a:rPr>
              <a:t>ELEMENTAL </a:t>
            </a:r>
            <a:r>
              <a:rPr lang="en-US" sz="6600" b="1" dirty="0" smtClean="0">
                <a:solidFill>
                  <a:srgbClr val="FFFF00"/>
                </a:solidFill>
                <a:latin typeface="Arial" panose="020B0604020202020204" pitchFamily="34" charset="0"/>
                <a:ea typeface="Eastman Alt Pack Bold"/>
                <a:cs typeface="Arial" panose="020B0604020202020204" pitchFamily="34" charset="0"/>
                <a:sym typeface="Eastman Alt Pack Bold"/>
              </a:rPr>
              <a:t>DISBALANCING</a:t>
            </a:r>
            <a:endParaRPr lang="en-US" sz="6600" b="1" dirty="0">
              <a:solidFill>
                <a:srgbClr val="FFFF00"/>
              </a:solidFill>
              <a:latin typeface="Arial" panose="020B0604020202020204" pitchFamily="34" charset="0"/>
              <a:ea typeface="Eastman Alt Pack Bold"/>
              <a:cs typeface="Arial" panose="020B0604020202020204" pitchFamily="34" charset="0"/>
              <a:sym typeface="Eastman Alt Pack Bold"/>
            </a:endParaRPr>
          </a:p>
        </p:txBody>
      </p:sp>
      <p:sp>
        <p:nvSpPr>
          <p:cNvPr id="9" name="TextBox 3"/>
          <p:cNvSpPr txBox="1"/>
          <p:nvPr/>
        </p:nvSpPr>
        <p:spPr>
          <a:xfrm>
            <a:off x="575533" y="2520571"/>
            <a:ext cx="16997195" cy="517064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ea typeface="Eastman Alt Pack Bold"/>
                <a:cs typeface="Arial" panose="020B0604020202020204" pitchFamily="34" charset="0"/>
                <a:sym typeface="Eastman Alt Pack Bold"/>
              </a:rPr>
              <a:t>The 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ea typeface="Eastman Alt Pack Bold"/>
                <a:cs typeface="Arial" panose="020B0604020202020204" pitchFamily="34" charset="0"/>
                <a:sym typeface="Eastman Alt Pack Bold"/>
              </a:rPr>
              <a:t>human body is also made of 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ea typeface="Eastman Alt Pack Bold"/>
                <a:cs typeface="Arial" panose="020B0604020202020204" pitchFamily="34" charset="0"/>
                <a:sym typeface="Eastman Alt Pack Bold"/>
              </a:rPr>
              <a:t>the 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ea typeface="Eastman Alt Pack Bold"/>
                <a:cs typeface="Arial" panose="020B0604020202020204" pitchFamily="34" charset="0"/>
                <a:sym typeface="Eastman Alt Pack Bold"/>
              </a:rPr>
              <a:t>five elements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ea typeface="Eastman Alt Pack Bold"/>
                <a:cs typeface="Arial" panose="020B0604020202020204" pitchFamily="34" charset="0"/>
                <a:sym typeface="Eastman Alt Pack Bold"/>
              </a:rPr>
              <a:t>: </a:t>
            </a:r>
          </a:p>
          <a:p>
            <a:endParaRPr lang="en-US" sz="4800" b="1" dirty="0" smtClean="0">
              <a:solidFill>
                <a:schemeClr val="bg1"/>
              </a:solidFill>
              <a:latin typeface="Arial" panose="020B0604020202020204" pitchFamily="34" charset="0"/>
              <a:ea typeface="Eastman Alt Pack Bold"/>
              <a:cs typeface="Arial" panose="020B0604020202020204" pitchFamily="34" charset="0"/>
              <a:sym typeface="Eastman Alt Pack Bold"/>
            </a:endParaRPr>
          </a:p>
          <a:p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ea typeface="Eastman Alt Pack Bold"/>
                <a:cs typeface="Arial" panose="020B0604020202020204" pitchFamily="34" charset="0"/>
                <a:sym typeface="Eastman Alt Pack Bold"/>
              </a:rPr>
              <a:t>Water – 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ea typeface="Eastman Alt Pack Bold"/>
                <a:cs typeface="Arial" panose="020B0604020202020204" pitchFamily="34" charset="0"/>
                <a:sym typeface="Eastman Alt Pack Bold"/>
              </a:rPr>
              <a:t>Blood 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ea typeface="Eastman Alt Pack Bold"/>
                <a:cs typeface="Arial" panose="020B0604020202020204" pitchFamily="34" charset="0"/>
                <a:sym typeface="Eastman Alt Pack Bold"/>
              </a:rPr>
              <a:t>&amp; 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ea typeface="Eastman Alt Pack Bold"/>
                <a:cs typeface="Arial" panose="020B0604020202020204" pitchFamily="34" charset="0"/>
                <a:sym typeface="Eastman Alt Pack Bold"/>
              </a:rPr>
              <a:t>fluids</a:t>
            </a:r>
          </a:p>
          <a:p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ea typeface="Eastman Alt Pack Bold"/>
                <a:cs typeface="Arial" panose="020B0604020202020204" pitchFamily="34" charset="0"/>
                <a:sym typeface="Eastman Alt Pack Bold"/>
              </a:rPr>
              <a:t>Air – 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ea typeface="Eastman Alt Pack Bold"/>
                <a:cs typeface="Arial" panose="020B0604020202020204" pitchFamily="34" charset="0"/>
                <a:sym typeface="Eastman Alt Pack Bold"/>
              </a:rPr>
              <a:t>Breathing 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ea typeface="Eastman Alt Pack Bold"/>
                <a:cs typeface="Arial" panose="020B0604020202020204" pitchFamily="34" charset="0"/>
                <a:sym typeface="Eastman Alt Pack Bold"/>
              </a:rPr>
              <a:t>&amp; circulation </a:t>
            </a:r>
            <a:endParaRPr lang="en-US" sz="4800" b="1" dirty="0" smtClean="0">
              <a:solidFill>
                <a:schemeClr val="bg1"/>
              </a:solidFill>
              <a:latin typeface="Arial" panose="020B0604020202020204" pitchFamily="34" charset="0"/>
              <a:ea typeface="Eastman Alt Pack Bold"/>
              <a:cs typeface="Arial" panose="020B0604020202020204" pitchFamily="34" charset="0"/>
              <a:sym typeface="Eastman Alt Pack Bold"/>
            </a:endParaRPr>
          </a:p>
          <a:p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ea typeface="Eastman Alt Pack Bold"/>
                <a:cs typeface="Arial" panose="020B0604020202020204" pitchFamily="34" charset="0"/>
                <a:sym typeface="Eastman Alt Pack Bold"/>
              </a:rPr>
              <a:t>Fire – 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ea typeface="Eastman Alt Pack Bold"/>
                <a:cs typeface="Arial" panose="020B0604020202020204" pitchFamily="34" charset="0"/>
                <a:sym typeface="Eastman Alt Pack Bold"/>
              </a:rPr>
              <a:t>Digestion 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ea typeface="Eastman Alt Pack Bold"/>
                <a:cs typeface="Arial" panose="020B0604020202020204" pitchFamily="34" charset="0"/>
                <a:sym typeface="Eastman Alt Pack Bold"/>
              </a:rPr>
              <a:t>&amp; metabolism</a:t>
            </a:r>
          </a:p>
          <a:p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ea typeface="Eastman Alt Pack Bold"/>
                <a:cs typeface="Arial" panose="020B0604020202020204" pitchFamily="34" charset="0"/>
                <a:sym typeface="Eastman Alt Pack Bold"/>
              </a:rPr>
              <a:t>Earth 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ea typeface="Eastman Alt Pack Bold"/>
                <a:cs typeface="Arial" panose="020B0604020202020204" pitchFamily="34" charset="0"/>
                <a:sym typeface="Eastman Alt Pack Bold"/>
              </a:rPr>
              <a:t>– 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ea typeface="Eastman Alt Pack Bold"/>
                <a:cs typeface="Arial" panose="020B0604020202020204" pitchFamily="34" charset="0"/>
                <a:sym typeface="Eastman Alt Pack Bold"/>
              </a:rPr>
              <a:t>Bones 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ea typeface="Eastman Alt Pack Bold"/>
                <a:cs typeface="Arial" panose="020B0604020202020204" pitchFamily="34" charset="0"/>
                <a:sym typeface="Eastman Alt Pack Bold"/>
              </a:rPr>
              <a:t>&amp; 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ea typeface="Eastman Alt Pack Bold"/>
                <a:cs typeface="Arial" panose="020B0604020202020204" pitchFamily="34" charset="0"/>
                <a:sym typeface="Eastman Alt Pack Bold"/>
              </a:rPr>
              <a:t>muscles</a:t>
            </a:r>
          </a:p>
          <a:p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ea typeface="Eastman Alt Pack Bold"/>
                <a:cs typeface="Arial" panose="020B0604020202020204" pitchFamily="34" charset="0"/>
                <a:sym typeface="Eastman Alt Pack Bold"/>
              </a:rPr>
              <a:t>Space 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ea typeface="Eastman Alt Pack Bold"/>
                <a:cs typeface="Arial" panose="020B0604020202020204" pitchFamily="34" charset="0"/>
                <a:sym typeface="Eastman Alt Pack Bold"/>
              </a:rPr>
              <a:t>– 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ea typeface="Eastman Alt Pack Bold"/>
                <a:cs typeface="Arial" panose="020B0604020202020204" pitchFamily="34" charset="0"/>
                <a:sym typeface="Eastman Alt Pack Bold"/>
              </a:rPr>
              <a:t>Mind 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ea typeface="Eastman Alt Pack Bold"/>
                <a:cs typeface="Arial" panose="020B0604020202020204" pitchFamily="34" charset="0"/>
                <a:sym typeface="Eastman Alt Pack Bold"/>
              </a:rPr>
              <a:t>&amp; consciousness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1800" y="3625109"/>
            <a:ext cx="4615393" cy="4465566"/>
          </a:xfrm>
          <a:prstGeom prst="rect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</p:pic>
      <p:sp>
        <p:nvSpPr>
          <p:cNvPr id="11" name="TextBox 9"/>
          <p:cNvSpPr txBox="1"/>
          <p:nvPr/>
        </p:nvSpPr>
        <p:spPr>
          <a:xfrm>
            <a:off x="11610294" y="8024752"/>
            <a:ext cx="6296019" cy="105041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9059"/>
              </a:lnSpc>
            </a:pPr>
            <a:r>
              <a:rPr lang="en-US" sz="4800" b="1" dirty="0" smtClean="0">
                <a:solidFill>
                  <a:schemeClr val="bg2"/>
                </a:solidFill>
                <a:latin typeface="Arial" panose="020B0604020202020204" pitchFamily="34" charset="0"/>
                <a:ea typeface="Eastman Alt Pack Bold"/>
                <a:cs typeface="Arial" panose="020B0604020202020204" pitchFamily="34" charset="0"/>
                <a:sym typeface="Eastman Alt Pack Bold"/>
              </a:rPr>
              <a:t>Vijay Jain</a:t>
            </a:r>
            <a:endParaRPr lang="en-US" sz="4800" b="1" dirty="0">
              <a:solidFill>
                <a:schemeClr val="bg2"/>
              </a:solidFill>
              <a:latin typeface="Arial" panose="020B0604020202020204" pitchFamily="34" charset="0"/>
              <a:ea typeface="Eastman Alt Pack Bold"/>
              <a:cs typeface="Arial" panose="020B0604020202020204" pitchFamily="34" charset="0"/>
              <a:sym typeface="Eastman Alt Pack Bold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1707188" y="8826443"/>
            <a:ext cx="5867168" cy="100367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9059"/>
              </a:lnSpc>
            </a:pPr>
            <a:r>
              <a:rPr lang="en-US" sz="3600" b="1" dirty="0" smtClean="0">
                <a:solidFill>
                  <a:schemeClr val="bg2"/>
                </a:solidFill>
                <a:latin typeface="Arial" panose="020B0604020202020204" pitchFamily="34" charset="0"/>
                <a:ea typeface="Eastman Alt Pack Bold"/>
                <a:cs typeface="Arial" panose="020B0604020202020204" pitchFamily="34" charset="0"/>
                <a:sym typeface="Eastman Alt Pack Bold"/>
              </a:rPr>
              <a:t>Mobile: 9831105888</a:t>
            </a:r>
            <a:endParaRPr lang="en-US" sz="3600" b="1" dirty="0">
              <a:solidFill>
                <a:schemeClr val="bg2"/>
              </a:solidFill>
              <a:latin typeface="Arial" panose="020B0604020202020204" pitchFamily="34" charset="0"/>
              <a:ea typeface="Eastman Alt Pack Bold"/>
              <a:cs typeface="Arial" panose="020B0604020202020204" pitchFamily="34" charset="0"/>
              <a:sym typeface="Eastman Alt Pack Bold"/>
            </a:endParaRPr>
          </a:p>
        </p:txBody>
      </p:sp>
    </p:spTree>
    <p:extLst>
      <p:ext uri="{BB962C8B-B14F-4D97-AF65-F5344CB8AC3E}">
        <p14:creationId xmlns:p14="http://schemas.microsoft.com/office/powerpoint/2010/main" val="3753264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589388" y="2748814"/>
            <a:ext cx="12045957" cy="4431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4800" b="1" dirty="0">
                <a:solidFill>
                  <a:srgbClr val="FFFFFF"/>
                </a:solidFill>
                <a:latin typeface="Arial" panose="020B0604020202020204" pitchFamily="34" charset="0"/>
                <a:ea typeface="Eastman Alt Pack Bold"/>
                <a:cs typeface="Arial" panose="020B0604020202020204" pitchFamily="34" charset="0"/>
                <a:sym typeface="Eastman Alt Pack Bold"/>
              </a:rPr>
              <a:t>Every space is divided into 16 specific zones, and each zone</a:t>
            </a:r>
            <a:r>
              <a:rPr lang="en-US" sz="4800" b="1" dirty="0" smtClean="0">
                <a:solidFill>
                  <a:srgbClr val="FFFFFF"/>
                </a:solidFill>
                <a:latin typeface="Arial" panose="020B0604020202020204" pitchFamily="34" charset="0"/>
                <a:ea typeface="Eastman Alt Pack Bold"/>
                <a:cs typeface="Arial" panose="020B0604020202020204" pitchFamily="34" charset="0"/>
                <a:sym typeface="Eastman Alt Pack Bold"/>
              </a:rPr>
              <a:t>: </a:t>
            </a:r>
          </a:p>
          <a:p>
            <a:r>
              <a:rPr lang="en-US" sz="4800" b="1" dirty="0" smtClean="0">
                <a:solidFill>
                  <a:srgbClr val="FFFFFF"/>
                </a:solidFill>
                <a:latin typeface="Arial" panose="020B0604020202020204" pitchFamily="34" charset="0"/>
                <a:ea typeface="Eastman Alt Pack Bold"/>
                <a:cs typeface="Arial" panose="020B0604020202020204" pitchFamily="34" charset="0"/>
                <a:sym typeface="Eastman Alt Pack Bold"/>
              </a:rPr>
              <a:t>Is </a:t>
            </a:r>
            <a:r>
              <a:rPr lang="en-US" sz="4800" b="1" dirty="0">
                <a:solidFill>
                  <a:srgbClr val="FFFFFF"/>
                </a:solidFill>
                <a:latin typeface="Arial" panose="020B0604020202020204" pitchFamily="34" charset="0"/>
                <a:ea typeface="Eastman Alt Pack Bold"/>
                <a:cs typeface="Arial" panose="020B0604020202020204" pitchFamily="34" charset="0"/>
                <a:sym typeface="Eastman Alt Pack Bold"/>
              </a:rPr>
              <a:t>governed by a particular </a:t>
            </a:r>
            <a:r>
              <a:rPr lang="en-US" sz="4800" b="1" dirty="0" smtClean="0">
                <a:solidFill>
                  <a:srgbClr val="FFFFFF"/>
                </a:solidFill>
                <a:latin typeface="Arial" panose="020B0604020202020204" pitchFamily="34" charset="0"/>
                <a:ea typeface="Eastman Alt Pack Bold"/>
                <a:cs typeface="Arial" panose="020B0604020202020204" pitchFamily="34" charset="0"/>
                <a:sym typeface="Eastman Alt Pack Bold"/>
              </a:rPr>
              <a:t>element </a:t>
            </a:r>
          </a:p>
          <a:p>
            <a:r>
              <a:rPr lang="en-US" sz="4800" b="1" dirty="0" smtClean="0">
                <a:solidFill>
                  <a:srgbClr val="FFFFFF"/>
                </a:solidFill>
                <a:latin typeface="Arial" panose="020B0604020202020204" pitchFamily="34" charset="0"/>
                <a:ea typeface="Eastman Alt Pack Bold"/>
                <a:cs typeface="Arial" panose="020B0604020202020204" pitchFamily="34" charset="0"/>
                <a:sym typeface="Eastman Alt Pack Bold"/>
              </a:rPr>
              <a:t>Controls </a:t>
            </a:r>
            <a:r>
              <a:rPr lang="en-US" sz="4800" b="1" dirty="0">
                <a:solidFill>
                  <a:srgbClr val="FFFFFF"/>
                </a:solidFill>
                <a:latin typeface="Arial" panose="020B0604020202020204" pitchFamily="34" charset="0"/>
                <a:ea typeface="Eastman Alt Pack Bold"/>
                <a:cs typeface="Arial" panose="020B0604020202020204" pitchFamily="34" charset="0"/>
                <a:sym typeface="Eastman Alt Pack Bold"/>
              </a:rPr>
              <a:t>specific aspects of life such as health, wealth, relationships, career, and peace</a:t>
            </a:r>
          </a:p>
        </p:txBody>
      </p:sp>
      <p:grpSp>
        <p:nvGrpSpPr>
          <p:cNvPr id="4" name="Group 4"/>
          <p:cNvGrpSpPr/>
          <p:nvPr/>
        </p:nvGrpSpPr>
        <p:grpSpPr>
          <a:xfrm>
            <a:off x="16045393" y="241955"/>
            <a:ext cx="1826284" cy="1825523"/>
            <a:chOff x="0" y="0"/>
            <a:chExt cx="2435045" cy="2434031"/>
          </a:xfrm>
        </p:grpSpPr>
        <p:grpSp>
          <p:nvGrpSpPr>
            <p:cNvPr id="5" name="Group 5"/>
            <p:cNvGrpSpPr/>
            <p:nvPr/>
          </p:nvGrpSpPr>
          <p:grpSpPr>
            <a:xfrm>
              <a:off x="79520" y="76737"/>
              <a:ext cx="2276005" cy="2280557"/>
              <a:chOff x="0" y="0"/>
              <a:chExt cx="6350000" cy="6362700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-48044" y="-37490"/>
                <a:ext cx="6446076" cy="6446076"/>
              </a:xfrm>
              <a:custGeom>
                <a:avLst/>
                <a:gdLst/>
                <a:ahLst/>
                <a:cxnLst/>
                <a:rect l="l" t="t" r="r" b="b"/>
                <a:pathLst>
                  <a:path w="6446076" h="6446076">
                    <a:moveTo>
                      <a:pt x="2100046" y="247180"/>
                    </a:moveTo>
                    <a:cubicBezTo>
                      <a:pt x="2245233" y="65951"/>
                      <a:pt x="2491308" y="0"/>
                      <a:pt x="2707665" y="84366"/>
                    </a:cubicBezTo>
                    <a:lnTo>
                      <a:pt x="3030042" y="210083"/>
                    </a:lnTo>
                    <a:cubicBezTo>
                      <a:pt x="3154159" y="258482"/>
                      <a:pt x="3291929" y="258482"/>
                      <a:pt x="3416046" y="210083"/>
                    </a:cubicBezTo>
                    <a:lnTo>
                      <a:pt x="3738423" y="84366"/>
                    </a:lnTo>
                    <a:cubicBezTo>
                      <a:pt x="3954780" y="0"/>
                      <a:pt x="4200855" y="65951"/>
                      <a:pt x="4346041" y="247180"/>
                    </a:cubicBezTo>
                    <a:lnTo>
                      <a:pt x="4562373" y="517233"/>
                    </a:lnTo>
                    <a:cubicBezTo>
                      <a:pt x="4645668" y="621206"/>
                      <a:pt x="4764984" y="690090"/>
                      <a:pt x="4896676" y="710234"/>
                    </a:cubicBezTo>
                    <a:lnTo>
                      <a:pt x="5238712" y="762558"/>
                    </a:lnTo>
                    <a:cubicBezTo>
                      <a:pt x="5468264" y="797674"/>
                      <a:pt x="5648414" y="977823"/>
                      <a:pt x="5683517" y="1207376"/>
                    </a:cubicBezTo>
                    <a:lnTo>
                      <a:pt x="5735841" y="1549412"/>
                    </a:lnTo>
                    <a:cubicBezTo>
                      <a:pt x="5755983" y="1681101"/>
                      <a:pt x="5824869" y="1800414"/>
                      <a:pt x="5928842" y="1883702"/>
                    </a:cubicBezTo>
                    <a:lnTo>
                      <a:pt x="6198895" y="2100033"/>
                    </a:lnTo>
                    <a:cubicBezTo>
                      <a:pt x="6380137" y="2245220"/>
                      <a:pt x="6446076" y="2491308"/>
                      <a:pt x="6361709" y="2707652"/>
                    </a:cubicBezTo>
                    <a:lnTo>
                      <a:pt x="6236005" y="3030029"/>
                    </a:lnTo>
                    <a:cubicBezTo>
                      <a:pt x="6187605" y="3154150"/>
                      <a:pt x="6187605" y="3291925"/>
                      <a:pt x="6236005" y="3416046"/>
                    </a:cubicBezTo>
                    <a:lnTo>
                      <a:pt x="6361709" y="3738423"/>
                    </a:lnTo>
                    <a:cubicBezTo>
                      <a:pt x="6446076" y="3954780"/>
                      <a:pt x="6380137" y="4200855"/>
                      <a:pt x="6198895" y="4346041"/>
                    </a:cubicBezTo>
                    <a:lnTo>
                      <a:pt x="5928842" y="4562373"/>
                    </a:lnTo>
                    <a:cubicBezTo>
                      <a:pt x="5824869" y="4645661"/>
                      <a:pt x="5755983" y="4764974"/>
                      <a:pt x="5735841" y="4896662"/>
                    </a:cubicBezTo>
                    <a:lnTo>
                      <a:pt x="5683517" y="5238699"/>
                    </a:lnTo>
                    <a:cubicBezTo>
                      <a:pt x="5648401" y="5468252"/>
                      <a:pt x="5468264" y="5648401"/>
                      <a:pt x="5238712" y="5683516"/>
                    </a:cubicBezTo>
                    <a:lnTo>
                      <a:pt x="4896663" y="5735840"/>
                    </a:lnTo>
                    <a:cubicBezTo>
                      <a:pt x="4764975" y="5755985"/>
                      <a:pt x="4645663" y="5824870"/>
                      <a:pt x="4562373" y="5928842"/>
                    </a:cubicBezTo>
                    <a:lnTo>
                      <a:pt x="4346041" y="6198895"/>
                    </a:lnTo>
                    <a:cubicBezTo>
                      <a:pt x="4200855" y="6380137"/>
                      <a:pt x="3954780" y="6446075"/>
                      <a:pt x="3738423" y="6361709"/>
                    </a:cubicBezTo>
                    <a:lnTo>
                      <a:pt x="3416046" y="6235992"/>
                    </a:lnTo>
                    <a:cubicBezTo>
                      <a:pt x="3291929" y="6187593"/>
                      <a:pt x="3154159" y="6187593"/>
                      <a:pt x="3030042" y="6235992"/>
                    </a:cubicBezTo>
                    <a:lnTo>
                      <a:pt x="2707665" y="6361709"/>
                    </a:lnTo>
                    <a:cubicBezTo>
                      <a:pt x="2491308" y="6446075"/>
                      <a:pt x="2245233" y="6380137"/>
                      <a:pt x="2100046" y="6198895"/>
                    </a:cubicBezTo>
                    <a:lnTo>
                      <a:pt x="1883715" y="5928842"/>
                    </a:lnTo>
                    <a:cubicBezTo>
                      <a:pt x="1800425" y="5824870"/>
                      <a:pt x="1681113" y="5755985"/>
                      <a:pt x="1549425" y="5735840"/>
                    </a:cubicBezTo>
                    <a:lnTo>
                      <a:pt x="1207376" y="5683516"/>
                    </a:lnTo>
                    <a:cubicBezTo>
                      <a:pt x="977824" y="5648401"/>
                      <a:pt x="797674" y="5468252"/>
                      <a:pt x="762571" y="5238699"/>
                    </a:cubicBezTo>
                    <a:lnTo>
                      <a:pt x="710247" y="4896662"/>
                    </a:lnTo>
                    <a:cubicBezTo>
                      <a:pt x="690104" y="4764975"/>
                      <a:pt x="621219" y="4645662"/>
                      <a:pt x="517245" y="4562373"/>
                    </a:cubicBezTo>
                    <a:lnTo>
                      <a:pt x="247180" y="4346041"/>
                    </a:lnTo>
                    <a:cubicBezTo>
                      <a:pt x="65951" y="4200855"/>
                      <a:pt x="13" y="3954780"/>
                      <a:pt x="84366" y="3738422"/>
                    </a:cubicBezTo>
                    <a:lnTo>
                      <a:pt x="210071" y="3416045"/>
                    </a:lnTo>
                    <a:cubicBezTo>
                      <a:pt x="258469" y="3291924"/>
                      <a:pt x="258469" y="3154150"/>
                      <a:pt x="210071" y="3030029"/>
                    </a:cubicBezTo>
                    <a:lnTo>
                      <a:pt x="84366" y="2707652"/>
                    </a:lnTo>
                    <a:cubicBezTo>
                      <a:pt x="0" y="2491308"/>
                      <a:pt x="65938" y="2245220"/>
                      <a:pt x="247180" y="2100033"/>
                    </a:cubicBezTo>
                    <a:lnTo>
                      <a:pt x="517233" y="1883702"/>
                    </a:lnTo>
                    <a:cubicBezTo>
                      <a:pt x="621206" y="1800413"/>
                      <a:pt x="690091" y="1681100"/>
                      <a:pt x="710235" y="1549412"/>
                    </a:cubicBezTo>
                    <a:lnTo>
                      <a:pt x="762559" y="1207376"/>
                    </a:lnTo>
                    <a:cubicBezTo>
                      <a:pt x="797661" y="977823"/>
                      <a:pt x="977811" y="797674"/>
                      <a:pt x="1207363" y="762558"/>
                    </a:cubicBezTo>
                    <a:lnTo>
                      <a:pt x="1549413" y="710234"/>
                    </a:lnTo>
                    <a:cubicBezTo>
                      <a:pt x="1681100" y="690089"/>
                      <a:pt x="1800412" y="621204"/>
                      <a:pt x="1883702" y="51723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700">
                <a:solidFill>
                  <a:srgbClr val="000000"/>
                </a:solidFill>
              </a:ln>
            </p:spPr>
          </p:sp>
        </p:grpSp>
        <p:sp>
          <p:nvSpPr>
            <p:cNvPr id="7" name="Freeform 7"/>
            <p:cNvSpPr/>
            <p:nvPr/>
          </p:nvSpPr>
          <p:spPr>
            <a:xfrm>
              <a:off x="0" y="0"/>
              <a:ext cx="2435045" cy="2434031"/>
            </a:xfrm>
            <a:custGeom>
              <a:avLst/>
              <a:gdLst/>
              <a:ahLst/>
              <a:cxnLst/>
              <a:rect l="l" t="t" r="r" b="b"/>
              <a:pathLst>
                <a:path w="2435045" h="2434031">
                  <a:moveTo>
                    <a:pt x="0" y="0"/>
                  </a:moveTo>
                  <a:lnTo>
                    <a:pt x="2435045" y="0"/>
                  </a:lnTo>
                  <a:lnTo>
                    <a:pt x="2435045" y="2434031"/>
                  </a:lnTo>
                  <a:lnTo>
                    <a:pt x="0" y="243403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</p:sp>
      </p:grpSp>
      <p:sp>
        <p:nvSpPr>
          <p:cNvPr id="8" name="TextBox 3"/>
          <p:cNvSpPr txBox="1"/>
          <p:nvPr/>
        </p:nvSpPr>
        <p:spPr>
          <a:xfrm>
            <a:off x="589388" y="289430"/>
            <a:ext cx="16383000" cy="12257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0284"/>
              </a:lnSpc>
            </a:pPr>
            <a:r>
              <a:rPr lang="en-US" sz="6600" b="1" dirty="0">
                <a:solidFill>
                  <a:srgbClr val="FFFF00"/>
                </a:solidFill>
                <a:latin typeface="Arial" panose="020B0604020202020204" pitchFamily="34" charset="0"/>
                <a:ea typeface="Eastman Alt Pack Bold"/>
                <a:cs typeface="Arial" panose="020B0604020202020204" pitchFamily="34" charset="0"/>
                <a:sym typeface="Eastman Alt Pack Bold"/>
              </a:rPr>
              <a:t>16 Zones in </a:t>
            </a:r>
            <a:r>
              <a:rPr lang="en-US" sz="6600" b="1" dirty="0" err="1">
                <a:solidFill>
                  <a:srgbClr val="FFFF00"/>
                </a:solidFill>
                <a:latin typeface="Arial" panose="020B0604020202020204" pitchFamily="34" charset="0"/>
                <a:ea typeface="Eastman Alt Pack Bold"/>
                <a:cs typeface="Arial" panose="020B0604020202020204" pitchFamily="34" charset="0"/>
                <a:sym typeface="Eastman Alt Pack Bold"/>
              </a:rPr>
              <a:t>Vastu</a:t>
            </a:r>
            <a:endParaRPr lang="en-US" sz="6600" b="1" dirty="0">
              <a:solidFill>
                <a:srgbClr val="FFFF00"/>
              </a:solidFill>
              <a:latin typeface="Arial" panose="020B0604020202020204" pitchFamily="34" charset="0"/>
              <a:ea typeface="Eastman Alt Pack Bold"/>
              <a:cs typeface="Arial" panose="020B0604020202020204" pitchFamily="34" charset="0"/>
              <a:sym typeface="Eastman Alt Pack Bold"/>
            </a:endParaRPr>
          </a:p>
        </p:txBody>
      </p:sp>
      <p:grpSp>
        <p:nvGrpSpPr>
          <p:cNvPr id="9" name="Group 6"/>
          <p:cNvGrpSpPr/>
          <p:nvPr/>
        </p:nvGrpSpPr>
        <p:grpSpPr>
          <a:xfrm>
            <a:off x="12454554" y="4000500"/>
            <a:ext cx="5540927" cy="5540927"/>
            <a:chOff x="0" y="0"/>
            <a:chExt cx="812800" cy="812800"/>
          </a:xfrm>
        </p:grpSpPr>
        <p:sp>
          <p:nvSpPr>
            <p:cNvPr id="10" name="Freeform 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</p:sp>
      </p:grpSp>
      <p:sp>
        <p:nvSpPr>
          <p:cNvPr id="11" name="TextBox 9"/>
          <p:cNvSpPr txBox="1"/>
          <p:nvPr/>
        </p:nvSpPr>
        <p:spPr>
          <a:xfrm>
            <a:off x="8229600" y="8491011"/>
            <a:ext cx="6296019" cy="105041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9059"/>
              </a:lnSpc>
            </a:pPr>
            <a:r>
              <a:rPr lang="en-US" sz="4800" b="1" dirty="0" smtClean="0">
                <a:solidFill>
                  <a:schemeClr val="bg2"/>
                </a:solidFill>
                <a:latin typeface="Arial" panose="020B0604020202020204" pitchFamily="34" charset="0"/>
                <a:ea typeface="Eastman Alt Pack Bold"/>
                <a:cs typeface="Arial" panose="020B0604020202020204" pitchFamily="34" charset="0"/>
                <a:sym typeface="Eastman Alt Pack Bold"/>
              </a:rPr>
              <a:t>Vijay Jain</a:t>
            </a:r>
            <a:endParaRPr lang="en-US" sz="4800" b="1" dirty="0">
              <a:solidFill>
                <a:schemeClr val="bg2"/>
              </a:solidFill>
              <a:latin typeface="Arial" panose="020B0604020202020204" pitchFamily="34" charset="0"/>
              <a:ea typeface="Eastman Alt Pack Bold"/>
              <a:cs typeface="Arial" panose="020B0604020202020204" pitchFamily="34" charset="0"/>
              <a:sym typeface="Eastman Alt Pack Bold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326494" y="9292702"/>
            <a:ext cx="5867168" cy="100367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9059"/>
              </a:lnSpc>
            </a:pPr>
            <a:r>
              <a:rPr lang="en-US" sz="3600" b="1" dirty="0" smtClean="0">
                <a:solidFill>
                  <a:schemeClr val="bg2"/>
                </a:solidFill>
                <a:latin typeface="Arial" panose="020B0604020202020204" pitchFamily="34" charset="0"/>
                <a:ea typeface="Eastman Alt Pack Bold"/>
                <a:cs typeface="Arial" panose="020B0604020202020204" pitchFamily="34" charset="0"/>
                <a:sym typeface="Eastman Alt Pack Bold"/>
              </a:rPr>
              <a:t>Mobile: 9831105888</a:t>
            </a:r>
            <a:endParaRPr lang="en-US" sz="3600" b="1" dirty="0">
              <a:solidFill>
                <a:schemeClr val="bg2"/>
              </a:solidFill>
              <a:latin typeface="Arial" panose="020B0604020202020204" pitchFamily="34" charset="0"/>
              <a:ea typeface="Eastman Alt Pack Bold"/>
              <a:cs typeface="Arial" panose="020B0604020202020204" pitchFamily="34" charset="0"/>
              <a:sym typeface="Eastman Alt Pack Bold"/>
            </a:endParaRPr>
          </a:p>
        </p:txBody>
      </p:sp>
    </p:spTree>
    <p:extLst>
      <p:ext uri="{BB962C8B-B14F-4D97-AF65-F5344CB8AC3E}">
        <p14:creationId xmlns:p14="http://schemas.microsoft.com/office/powerpoint/2010/main" val="4087653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grpSp>
        <p:nvGrpSpPr>
          <p:cNvPr id="4" name="Group 4"/>
          <p:cNvGrpSpPr/>
          <p:nvPr/>
        </p:nvGrpSpPr>
        <p:grpSpPr>
          <a:xfrm>
            <a:off x="16045393" y="241955"/>
            <a:ext cx="1826284" cy="1825523"/>
            <a:chOff x="0" y="0"/>
            <a:chExt cx="2435045" cy="2434031"/>
          </a:xfrm>
        </p:grpSpPr>
        <p:grpSp>
          <p:nvGrpSpPr>
            <p:cNvPr id="5" name="Group 5"/>
            <p:cNvGrpSpPr/>
            <p:nvPr/>
          </p:nvGrpSpPr>
          <p:grpSpPr>
            <a:xfrm>
              <a:off x="79520" y="76737"/>
              <a:ext cx="2276005" cy="2280557"/>
              <a:chOff x="0" y="0"/>
              <a:chExt cx="6350000" cy="6362700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-48044" y="-37490"/>
                <a:ext cx="6446076" cy="6446076"/>
              </a:xfrm>
              <a:custGeom>
                <a:avLst/>
                <a:gdLst/>
                <a:ahLst/>
                <a:cxnLst/>
                <a:rect l="l" t="t" r="r" b="b"/>
                <a:pathLst>
                  <a:path w="6446076" h="6446076">
                    <a:moveTo>
                      <a:pt x="2100046" y="247180"/>
                    </a:moveTo>
                    <a:cubicBezTo>
                      <a:pt x="2245233" y="65951"/>
                      <a:pt x="2491308" y="0"/>
                      <a:pt x="2707665" y="84366"/>
                    </a:cubicBezTo>
                    <a:lnTo>
                      <a:pt x="3030042" y="210083"/>
                    </a:lnTo>
                    <a:cubicBezTo>
                      <a:pt x="3154159" y="258482"/>
                      <a:pt x="3291929" y="258482"/>
                      <a:pt x="3416046" y="210083"/>
                    </a:cubicBezTo>
                    <a:lnTo>
                      <a:pt x="3738423" y="84366"/>
                    </a:lnTo>
                    <a:cubicBezTo>
                      <a:pt x="3954780" y="0"/>
                      <a:pt x="4200855" y="65951"/>
                      <a:pt x="4346041" y="247180"/>
                    </a:cubicBezTo>
                    <a:lnTo>
                      <a:pt x="4562373" y="517233"/>
                    </a:lnTo>
                    <a:cubicBezTo>
                      <a:pt x="4645668" y="621206"/>
                      <a:pt x="4764984" y="690090"/>
                      <a:pt x="4896676" y="710234"/>
                    </a:cubicBezTo>
                    <a:lnTo>
                      <a:pt x="5238712" y="762558"/>
                    </a:lnTo>
                    <a:cubicBezTo>
                      <a:pt x="5468264" y="797674"/>
                      <a:pt x="5648414" y="977823"/>
                      <a:pt x="5683517" y="1207376"/>
                    </a:cubicBezTo>
                    <a:lnTo>
                      <a:pt x="5735841" y="1549412"/>
                    </a:lnTo>
                    <a:cubicBezTo>
                      <a:pt x="5755983" y="1681101"/>
                      <a:pt x="5824869" y="1800414"/>
                      <a:pt x="5928842" y="1883702"/>
                    </a:cubicBezTo>
                    <a:lnTo>
                      <a:pt x="6198895" y="2100033"/>
                    </a:lnTo>
                    <a:cubicBezTo>
                      <a:pt x="6380137" y="2245220"/>
                      <a:pt x="6446076" y="2491308"/>
                      <a:pt x="6361709" y="2707652"/>
                    </a:cubicBezTo>
                    <a:lnTo>
                      <a:pt x="6236005" y="3030029"/>
                    </a:lnTo>
                    <a:cubicBezTo>
                      <a:pt x="6187605" y="3154150"/>
                      <a:pt x="6187605" y="3291925"/>
                      <a:pt x="6236005" y="3416046"/>
                    </a:cubicBezTo>
                    <a:lnTo>
                      <a:pt x="6361709" y="3738423"/>
                    </a:lnTo>
                    <a:cubicBezTo>
                      <a:pt x="6446076" y="3954780"/>
                      <a:pt x="6380137" y="4200855"/>
                      <a:pt x="6198895" y="4346041"/>
                    </a:cubicBezTo>
                    <a:lnTo>
                      <a:pt x="5928842" y="4562373"/>
                    </a:lnTo>
                    <a:cubicBezTo>
                      <a:pt x="5824869" y="4645661"/>
                      <a:pt x="5755983" y="4764974"/>
                      <a:pt x="5735841" y="4896662"/>
                    </a:cubicBezTo>
                    <a:lnTo>
                      <a:pt x="5683517" y="5238699"/>
                    </a:lnTo>
                    <a:cubicBezTo>
                      <a:pt x="5648401" y="5468252"/>
                      <a:pt x="5468264" y="5648401"/>
                      <a:pt x="5238712" y="5683516"/>
                    </a:cubicBezTo>
                    <a:lnTo>
                      <a:pt x="4896663" y="5735840"/>
                    </a:lnTo>
                    <a:cubicBezTo>
                      <a:pt x="4764975" y="5755985"/>
                      <a:pt x="4645663" y="5824870"/>
                      <a:pt x="4562373" y="5928842"/>
                    </a:cubicBezTo>
                    <a:lnTo>
                      <a:pt x="4346041" y="6198895"/>
                    </a:lnTo>
                    <a:cubicBezTo>
                      <a:pt x="4200855" y="6380137"/>
                      <a:pt x="3954780" y="6446075"/>
                      <a:pt x="3738423" y="6361709"/>
                    </a:cubicBezTo>
                    <a:lnTo>
                      <a:pt x="3416046" y="6235992"/>
                    </a:lnTo>
                    <a:cubicBezTo>
                      <a:pt x="3291929" y="6187593"/>
                      <a:pt x="3154159" y="6187593"/>
                      <a:pt x="3030042" y="6235992"/>
                    </a:cubicBezTo>
                    <a:lnTo>
                      <a:pt x="2707665" y="6361709"/>
                    </a:lnTo>
                    <a:cubicBezTo>
                      <a:pt x="2491308" y="6446075"/>
                      <a:pt x="2245233" y="6380137"/>
                      <a:pt x="2100046" y="6198895"/>
                    </a:cubicBezTo>
                    <a:lnTo>
                      <a:pt x="1883715" y="5928842"/>
                    </a:lnTo>
                    <a:cubicBezTo>
                      <a:pt x="1800425" y="5824870"/>
                      <a:pt x="1681113" y="5755985"/>
                      <a:pt x="1549425" y="5735840"/>
                    </a:cubicBezTo>
                    <a:lnTo>
                      <a:pt x="1207376" y="5683516"/>
                    </a:lnTo>
                    <a:cubicBezTo>
                      <a:pt x="977824" y="5648401"/>
                      <a:pt x="797674" y="5468252"/>
                      <a:pt x="762571" y="5238699"/>
                    </a:cubicBezTo>
                    <a:lnTo>
                      <a:pt x="710247" y="4896662"/>
                    </a:lnTo>
                    <a:cubicBezTo>
                      <a:pt x="690104" y="4764975"/>
                      <a:pt x="621219" y="4645662"/>
                      <a:pt x="517245" y="4562373"/>
                    </a:cubicBezTo>
                    <a:lnTo>
                      <a:pt x="247180" y="4346041"/>
                    </a:lnTo>
                    <a:cubicBezTo>
                      <a:pt x="65951" y="4200855"/>
                      <a:pt x="13" y="3954780"/>
                      <a:pt x="84366" y="3738422"/>
                    </a:cubicBezTo>
                    <a:lnTo>
                      <a:pt x="210071" y="3416045"/>
                    </a:lnTo>
                    <a:cubicBezTo>
                      <a:pt x="258469" y="3291924"/>
                      <a:pt x="258469" y="3154150"/>
                      <a:pt x="210071" y="3030029"/>
                    </a:cubicBezTo>
                    <a:lnTo>
                      <a:pt x="84366" y="2707652"/>
                    </a:lnTo>
                    <a:cubicBezTo>
                      <a:pt x="0" y="2491308"/>
                      <a:pt x="65938" y="2245220"/>
                      <a:pt x="247180" y="2100033"/>
                    </a:cubicBezTo>
                    <a:lnTo>
                      <a:pt x="517233" y="1883702"/>
                    </a:lnTo>
                    <a:cubicBezTo>
                      <a:pt x="621206" y="1800413"/>
                      <a:pt x="690091" y="1681100"/>
                      <a:pt x="710235" y="1549412"/>
                    </a:cubicBezTo>
                    <a:lnTo>
                      <a:pt x="762559" y="1207376"/>
                    </a:lnTo>
                    <a:cubicBezTo>
                      <a:pt x="797661" y="977823"/>
                      <a:pt x="977811" y="797674"/>
                      <a:pt x="1207363" y="762558"/>
                    </a:cubicBezTo>
                    <a:lnTo>
                      <a:pt x="1549413" y="710234"/>
                    </a:lnTo>
                    <a:cubicBezTo>
                      <a:pt x="1681100" y="690089"/>
                      <a:pt x="1800412" y="621204"/>
                      <a:pt x="1883702" y="51723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700">
                <a:solidFill>
                  <a:srgbClr val="000000"/>
                </a:solidFill>
              </a:ln>
            </p:spPr>
          </p:sp>
        </p:grpSp>
        <p:sp>
          <p:nvSpPr>
            <p:cNvPr id="7" name="Freeform 7"/>
            <p:cNvSpPr/>
            <p:nvPr/>
          </p:nvSpPr>
          <p:spPr>
            <a:xfrm>
              <a:off x="0" y="0"/>
              <a:ext cx="2435045" cy="2434031"/>
            </a:xfrm>
            <a:custGeom>
              <a:avLst/>
              <a:gdLst/>
              <a:ahLst/>
              <a:cxnLst/>
              <a:rect l="l" t="t" r="r" b="b"/>
              <a:pathLst>
                <a:path w="2435045" h="2434031">
                  <a:moveTo>
                    <a:pt x="0" y="0"/>
                  </a:moveTo>
                  <a:lnTo>
                    <a:pt x="2435045" y="0"/>
                  </a:lnTo>
                  <a:lnTo>
                    <a:pt x="2435045" y="2434031"/>
                  </a:lnTo>
                  <a:lnTo>
                    <a:pt x="0" y="243403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</p:sp>
      </p:grpSp>
      <p:sp>
        <p:nvSpPr>
          <p:cNvPr id="8" name="TextBox 3"/>
          <p:cNvSpPr txBox="1"/>
          <p:nvPr/>
        </p:nvSpPr>
        <p:spPr>
          <a:xfrm>
            <a:off x="589388" y="289430"/>
            <a:ext cx="16383000" cy="132087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0284"/>
              </a:lnSpc>
            </a:pPr>
            <a:r>
              <a:rPr lang="en-US" sz="6600" b="1" dirty="0" smtClean="0">
                <a:solidFill>
                  <a:srgbClr val="FFFF00"/>
                </a:solidFill>
                <a:latin typeface="Eastman Alt Pack Bold"/>
                <a:ea typeface="Eastman Alt Pack Bold"/>
                <a:cs typeface="Eastman Alt Pack Bold"/>
                <a:sym typeface="Eastman Alt Pack Bold"/>
              </a:rPr>
              <a:t>SHAKTI CHAKRA</a:t>
            </a:r>
            <a:endParaRPr lang="en-US" sz="6600" b="1" dirty="0">
              <a:solidFill>
                <a:srgbClr val="FFFF00"/>
              </a:solidFill>
              <a:latin typeface="Eastman Alt Pack Bold"/>
              <a:ea typeface="Eastman Alt Pack Bold"/>
              <a:cs typeface="Eastman Alt Pack Bold"/>
              <a:sym typeface="Eastman Alt Pack Bold"/>
            </a:endParaRPr>
          </a:p>
        </p:txBody>
      </p:sp>
      <p:grpSp>
        <p:nvGrpSpPr>
          <p:cNvPr id="9" name="Group 6"/>
          <p:cNvGrpSpPr/>
          <p:nvPr/>
        </p:nvGrpSpPr>
        <p:grpSpPr>
          <a:xfrm>
            <a:off x="4704188" y="1780335"/>
            <a:ext cx="8153400" cy="8153400"/>
            <a:chOff x="0" y="0"/>
            <a:chExt cx="812800" cy="812800"/>
          </a:xfrm>
        </p:grpSpPr>
        <p:sp>
          <p:nvSpPr>
            <p:cNvPr id="10" name="Freeform 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</p:sp>
      </p:grpSp>
      <p:sp>
        <p:nvSpPr>
          <p:cNvPr id="11" name="TextBox 9"/>
          <p:cNvSpPr txBox="1"/>
          <p:nvPr/>
        </p:nvSpPr>
        <p:spPr>
          <a:xfrm>
            <a:off x="12192000" y="8228009"/>
            <a:ext cx="6296019" cy="105041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9059"/>
              </a:lnSpc>
            </a:pPr>
            <a:r>
              <a:rPr lang="en-US" sz="4800" b="1" dirty="0" smtClean="0">
                <a:solidFill>
                  <a:schemeClr val="bg2"/>
                </a:solidFill>
                <a:latin typeface="Arial" panose="020B0604020202020204" pitchFamily="34" charset="0"/>
                <a:ea typeface="Eastman Alt Pack Bold"/>
                <a:cs typeface="Arial" panose="020B0604020202020204" pitchFamily="34" charset="0"/>
                <a:sym typeface="Eastman Alt Pack Bold"/>
              </a:rPr>
              <a:t>Vijay Jain</a:t>
            </a:r>
            <a:endParaRPr lang="en-US" sz="4800" b="1" dirty="0">
              <a:solidFill>
                <a:schemeClr val="bg2"/>
              </a:solidFill>
              <a:latin typeface="Arial" panose="020B0604020202020204" pitchFamily="34" charset="0"/>
              <a:ea typeface="Eastman Alt Pack Bold"/>
              <a:cs typeface="Arial" panose="020B0604020202020204" pitchFamily="34" charset="0"/>
              <a:sym typeface="Eastman Alt Pack Bold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2288894" y="9029700"/>
            <a:ext cx="5867168" cy="100367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9059"/>
              </a:lnSpc>
            </a:pPr>
            <a:r>
              <a:rPr lang="en-US" sz="3600" b="1" dirty="0" smtClean="0">
                <a:solidFill>
                  <a:schemeClr val="bg2"/>
                </a:solidFill>
                <a:latin typeface="Arial" panose="020B0604020202020204" pitchFamily="34" charset="0"/>
                <a:ea typeface="Eastman Alt Pack Bold"/>
                <a:cs typeface="Arial" panose="020B0604020202020204" pitchFamily="34" charset="0"/>
                <a:sym typeface="Eastman Alt Pack Bold"/>
              </a:rPr>
              <a:t>Mobile: 9831105888</a:t>
            </a:r>
            <a:endParaRPr lang="en-US" sz="3600" b="1" dirty="0">
              <a:solidFill>
                <a:schemeClr val="bg2"/>
              </a:solidFill>
              <a:latin typeface="Arial" panose="020B0604020202020204" pitchFamily="34" charset="0"/>
              <a:ea typeface="Eastman Alt Pack Bold"/>
              <a:cs typeface="Arial" panose="020B0604020202020204" pitchFamily="34" charset="0"/>
              <a:sym typeface="Eastman Alt Pack Bold"/>
            </a:endParaRPr>
          </a:p>
        </p:txBody>
      </p:sp>
    </p:spTree>
    <p:extLst>
      <p:ext uri="{BB962C8B-B14F-4D97-AF65-F5344CB8AC3E}">
        <p14:creationId xmlns:p14="http://schemas.microsoft.com/office/powerpoint/2010/main" val="4178313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grpSp>
        <p:nvGrpSpPr>
          <p:cNvPr id="4" name="Group 4"/>
          <p:cNvGrpSpPr/>
          <p:nvPr/>
        </p:nvGrpSpPr>
        <p:grpSpPr>
          <a:xfrm>
            <a:off x="16045393" y="241955"/>
            <a:ext cx="1826284" cy="1825523"/>
            <a:chOff x="0" y="0"/>
            <a:chExt cx="2435045" cy="2434031"/>
          </a:xfrm>
        </p:grpSpPr>
        <p:grpSp>
          <p:nvGrpSpPr>
            <p:cNvPr id="5" name="Group 5"/>
            <p:cNvGrpSpPr/>
            <p:nvPr/>
          </p:nvGrpSpPr>
          <p:grpSpPr>
            <a:xfrm>
              <a:off x="79520" y="76737"/>
              <a:ext cx="2276005" cy="2280557"/>
              <a:chOff x="0" y="0"/>
              <a:chExt cx="6350000" cy="6362700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-48044" y="-37490"/>
                <a:ext cx="6446076" cy="6446076"/>
              </a:xfrm>
              <a:custGeom>
                <a:avLst/>
                <a:gdLst/>
                <a:ahLst/>
                <a:cxnLst/>
                <a:rect l="l" t="t" r="r" b="b"/>
                <a:pathLst>
                  <a:path w="6446076" h="6446076">
                    <a:moveTo>
                      <a:pt x="2100046" y="247180"/>
                    </a:moveTo>
                    <a:cubicBezTo>
                      <a:pt x="2245233" y="65951"/>
                      <a:pt x="2491308" y="0"/>
                      <a:pt x="2707665" y="84366"/>
                    </a:cubicBezTo>
                    <a:lnTo>
                      <a:pt x="3030042" y="210083"/>
                    </a:lnTo>
                    <a:cubicBezTo>
                      <a:pt x="3154159" y="258482"/>
                      <a:pt x="3291929" y="258482"/>
                      <a:pt x="3416046" y="210083"/>
                    </a:cubicBezTo>
                    <a:lnTo>
                      <a:pt x="3738423" y="84366"/>
                    </a:lnTo>
                    <a:cubicBezTo>
                      <a:pt x="3954780" y="0"/>
                      <a:pt x="4200855" y="65951"/>
                      <a:pt x="4346041" y="247180"/>
                    </a:cubicBezTo>
                    <a:lnTo>
                      <a:pt x="4562373" y="517233"/>
                    </a:lnTo>
                    <a:cubicBezTo>
                      <a:pt x="4645668" y="621206"/>
                      <a:pt x="4764984" y="690090"/>
                      <a:pt x="4896676" y="710234"/>
                    </a:cubicBezTo>
                    <a:lnTo>
                      <a:pt x="5238712" y="762558"/>
                    </a:lnTo>
                    <a:cubicBezTo>
                      <a:pt x="5468264" y="797674"/>
                      <a:pt x="5648414" y="977823"/>
                      <a:pt x="5683517" y="1207376"/>
                    </a:cubicBezTo>
                    <a:lnTo>
                      <a:pt x="5735841" y="1549412"/>
                    </a:lnTo>
                    <a:cubicBezTo>
                      <a:pt x="5755983" y="1681101"/>
                      <a:pt x="5824869" y="1800414"/>
                      <a:pt x="5928842" y="1883702"/>
                    </a:cubicBezTo>
                    <a:lnTo>
                      <a:pt x="6198895" y="2100033"/>
                    </a:lnTo>
                    <a:cubicBezTo>
                      <a:pt x="6380137" y="2245220"/>
                      <a:pt x="6446076" y="2491308"/>
                      <a:pt x="6361709" y="2707652"/>
                    </a:cubicBezTo>
                    <a:lnTo>
                      <a:pt x="6236005" y="3030029"/>
                    </a:lnTo>
                    <a:cubicBezTo>
                      <a:pt x="6187605" y="3154150"/>
                      <a:pt x="6187605" y="3291925"/>
                      <a:pt x="6236005" y="3416046"/>
                    </a:cubicBezTo>
                    <a:lnTo>
                      <a:pt x="6361709" y="3738423"/>
                    </a:lnTo>
                    <a:cubicBezTo>
                      <a:pt x="6446076" y="3954780"/>
                      <a:pt x="6380137" y="4200855"/>
                      <a:pt x="6198895" y="4346041"/>
                    </a:cubicBezTo>
                    <a:lnTo>
                      <a:pt x="5928842" y="4562373"/>
                    </a:lnTo>
                    <a:cubicBezTo>
                      <a:pt x="5824869" y="4645661"/>
                      <a:pt x="5755983" y="4764974"/>
                      <a:pt x="5735841" y="4896662"/>
                    </a:cubicBezTo>
                    <a:lnTo>
                      <a:pt x="5683517" y="5238699"/>
                    </a:lnTo>
                    <a:cubicBezTo>
                      <a:pt x="5648401" y="5468252"/>
                      <a:pt x="5468264" y="5648401"/>
                      <a:pt x="5238712" y="5683516"/>
                    </a:cubicBezTo>
                    <a:lnTo>
                      <a:pt x="4896663" y="5735840"/>
                    </a:lnTo>
                    <a:cubicBezTo>
                      <a:pt x="4764975" y="5755985"/>
                      <a:pt x="4645663" y="5824870"/>
                      <a:pt x="4562373" y="5928842"/>
                    </a:cubicBezTo>
                    <a:lnTo>
                      <a:pt x="4346041" y="6198895"/>
                    </a:lnTo>
                    <a:cubicBezTo>
                      <a:pt x="4200855" y="6380137"/>
                      <a:pt x="3954780" y="6446075"/>
                      <a:pt x="3738423" y="6361709"/>
                    </a:cubicBezTo>
                    <a:lnTo>
                      <a:pt x="3416046" y="6235992"/>
                    </a:lnTo>
                    <a:cubicBezTo>
                      <a:pt x="3291929" y="6187593"/>
                      <a:pt x="3154159" y="6187593"/>
                      <a:pt x="3030042" y="6235992"/>
                    </a:cubicBezTo>
                    <a:lnTo>
                      <a:pt x="2707665" y="6361709"/>
                    </a:lnTo>
                    <a:cubicBezTo>
                      <a:pt x="2491308" y="6446075"/>
                      <a:pt x="2245233" y="6380137"/>
                      <a:pt x="2100046" y="6198895"/>
                    </a:cubicBezTo>
                    <a:lnTo>
                      <a:pt x="1883715" y="5928842"/>
                    </a:lnTo>
                    <a:cubicBezTo>
                      <a:pt x="1800425" y="5824870"/>
                      <a:pt x="1681113" y="5755985"/>
                      <a:pt x="1549425" y="5735840"/>
                    </a:cubicBezTo>
                    <a:lnTo>
                      <a:pt x="1207376" y="5683516"/>
                    </a:lnTo>
                    <a:cubicBezTo>
                      <a:pt x="977824" y="5648401"/>
                      <a:pt x="797674" y="5468252"/>
                      <a:pt x="762571" y="5238699"/>
                    </a:cubicBezTo>
                    <a:lnTo>
                      <a:pt x="710247" y="4896662"/>
                    </a:lnTo>
                    <a:cubicBezTo>
                      <a:pt x="690104" y="4764975"/>
                      <a:pt x="621219" y="4645662"/>
                      <a:pt x="517245" y="4562373"/>
                    </a:cubicBezTo>
                    <a:lnTo>
                      <a:pt x="247180" y="4346041"/>
                    </a:lnTo>
                    <a:cubicBezTo>
                      <a:pt x="65951" y="4200855"/>
                      <a:pt x="13" y="3954780"/>
                      <a:pt x="84366" y="3738422"/>
                    </a:cubicBezTo>
                    <a:lnTo>
                      <a:pt x="210071" y="3416045"/>
                    </a:lnTo>
                    <a:cubicBezTo>
                      <a:pt x="258469" y="3291924"/>
                      <a:pt x="258469" y="3154150"/>
                      <a:pt x="210071" y="3030029"/>
                    </a:cubicBezTo>
                    <a:lnTo>
                      <a:pt x="84366" y="2707652"/>
                    </a:lnTo>
                    <a:cubicBezTo>
                      <a:pt x="0" y="2491308"/>
                      <a:pt x="65938" y="2245220"/>
                      <a:pt x="247180" y="2100033"/>
                    </a:cubicBezTo>
                    <a:lnTo>
                      <a:pt x="517233" y="1883702"/>
                    </a:lnTo>
                    <a:cubicBezTo>
                      <a:pt x="621206" y="1800413"/>
                      <a:pt x="690091" y="1681100"/>
                      <a:pt x="710235" y="1549412"/>
                    </a:cubicBezTo>
                    <a:lnTo>
                      <a:pt x="762559" y="1207376"/>
                    </a:lnTo>
                    <a:cubicBezTo>
                      <a:pt x="797661" y="977823"/>
                      <a:pt x="977811" y="797674"/>
                      <a:pt x="1207363" y="762558"/>
                    </a:cubicBezTo>
                    <a:lnTo>
                      <a:pt x="1549413" y="710234"/>
                    </a:lnTo>
                    <a:cubicBezTo>
                      <a:pt x="1681100" y="690089"/>
                      <a:pt x="1800412" y="621204"/>
                      <a:pt x="1883702" y="51723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700">
                <a:solidFill>
                  <a:srgbClr val="000000"/>
                </a:solidFill>
              </a:ln>
            </p:spPr>
          </p:sp>
        </p:grpSp>
        <p:sp>
          <p:nvSpPr>
            <p:cNvPr id="7" name="Freeform 7"/>
            <p:cNvSpPr/>
            <p:nvPr/>
          </p:nvSpPr>
          <p:spPr>
            <a:xfrm>
              <a:off x="0" y="0"/>
              <a:ext cx="2435045" cy="2434031"/>
            </a:xfrm>
            <a:custGeom>
              <a:avLst/>
              <a:gdLst/>
              <a:ahLst/>
              <a:cxnLst/>
              <a:rect l="l" t="t" r="r" b="b"/>
              <a:pathLst>
                <a:path w="2435045" h="2434031">
                  <a:moveTo>
                    <a:pt x="0" y="0"/>
                  </a:moveTo>
                  <a:lnTo>
                    <a:pt x="2435045" y="0"/>
                  </a:lnTo>
                  <a:lnTo>
                    <a:pt x="2435045" y="2434031"/>
                  </a:lnTo>
                  <a:lnTo>
                    <a:pt x="0" y="243403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</p:sp>
      </p:grpSp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6800" y="886968"/>
            <a:ext cx="7772400" cy="8513064"/>
          </a:xfrm>
          <a:prstGeom prst="rect">
            <a:avLst/>
          </a:prstGeom>
          <a:ln w="38100">
            <a:solidFill>
              <a:schemeClr val="accent6">
                <a:lumMod val="75000"/>
              </a:schemeClr>
            </a:solidFill>
          </a:ln>
        </p:spPr>
      </p:pic>
      <p:sp>
        <p:nvSpPr>
          <p:cNvPr id="8" name="TextBox 9"/>
          <p:cNvSpPr txBox="1"/>
          <p:nvPr/>
        </p:nvSpPr>
        <p:spPr>
          <a:xfrm>
            <a:off x="12192000" y="8228009"/>
            <a:ext cx="6296019" cy="105041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9059"/>
              </a:lnSpc>
            </a:pPr>
            <a:r>
              <a:rPr lang="en-US" sz="4800" b="1" dirty="0" smtClean="0">
                <a:solidFill>
                  <a:schemeClr val="bg2"/>
                </a:solidFill>
                <a:latin typeface="Arial" panose="020B0604020202020204" pitchFamily="34" charset="0"/>
                <a:ea typeface="Eastman Alt Pack Bold"/>
                <a:cs typeface="Arial" panose="020B0604020202020204" pitchFamily="34" charset="0"/>
                <a:sym typeface="Eastman Alt Pack Bold"/>
              </a:rPr>
              <a:t>Vijay Jain</a:t>
            </a:r>
            <a:endParaRPr lang="en-US" sz="4800" b="1" dirty="0">
              <a:solidFill>
                <a:schemeClr val="bg2"/>
              </a:solidFill>
              <a:latin typeface="Arial" panose="020B0604020202020204" pitchFamily="34" charset="0"/>
              <a:ea typeface="Eastman Alt Pack Bold"/>
              <a:cs typeface="Arial" panose="020B0604020202020204" pitchFamily="34" charset="0"/>
              <a:sym typeface="Eastman Alt Pack Bold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2288894" y="9029700"/>
            <a:ext cx="5867168" cy="100367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9059"/>
              </a:lnSpc>
            </a:pPr>
            <a:r>
              <a:rPr lang="en-US" sz="3600" b="1" dirty="0" smtClean="0">
                <a:solidFill>
                  <a:schemeClr val="bg2"/>
                </a:solidFill>
                <a:latin typeface="Arial" panose="020B0604020202020204" pitchFamily="34" charset="0"/>
                <a:ea typeface="Eastman Alt Pack Bold"/>
                <a:cs typeface="Arial" panose="020B0604020202020204" pitchFamily="34" charset="0"/>
                <a:sym typeface="Eastman Alt Pack Bold"/>
              </a:rPr>
              <a:t>Mobile: 9831105888</a:t>
            </a:r>
            <a:endParaRPr lang="en-US" sz="3600" b="1" dirty="0">
              <a:solidFill>
                <a:schemeClr val="bg2"/>
              </a:solidFill>
              <a:latin typeface="Arial" panose="020B0604020202020204" pitchFamily="34" charset="0"/>
              <a:ea typeface="Eastman Alt Pack Bold"/>
              <a:cs typeface="Arial" panose="020B0604020202020204" pitchFamily="34" charset="0"/>
              <a:sym typeface="Eastman Alt Pack Bold"/>
            </a:endParaRPr>
          </a:p>
        </p:txBody>
      </p:sp>
    </p:spTree>
    <p:extLst>
      <p:ext uri="{BB962C8B-B14F-4D97-AF65-F5344CB8AC3E}">
        <p14:creationId xmlns:p14="http://schemas.microsoft.com/office/powerpoint/2010/main" val="250625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grpSp>
        <p:nvGrpSpPr>
          <p:cNvPr id="4" name="Group 4"/>
          <p:cNvGrpSpPr/>
          <p:nvPr/>
        </p:nvGrpSpPr>
        <p:grpSpPr>
          <a:xfrm>
            <a:off x="16045393" y="241955"/>
            <a:ext cx="1826284" cy="1825523"/>
            <a:chOff x="0" y="0"/>
            <a:chExt cx="2435045" cy="2434031"/>
          </a:xfrm>
        </p:grpSpPr>
        <p:grpSp>
          <p:nvGrpSpPr>
            <p:cNvPr id="5" name="Group 5"/>
            <p:cNvGrpSpPr/>
            <p:nvPr/>
          </p:nvGrpSpPr>
          <p:grpSpPr>
            <a:xfrm>
              <a:off x="79520" y="76737"/>
              <a:ext cx="2276005" cy="2280557"/>
              <a:chOff x="0" y="0"/>
              <a:chExt cx="6350000" cy="6362700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-48044" y="-37490"/>
                <a:ext cx="6446076" cy="6446076"/>
              </a:xfrm>
              <a:custGeom>
                <a:avLst/>
                <a:gdLst/>
                <a:ahLst/>
                <a:cxnLst/>
                <a:rect l="l" t="t" r="r" b="b"/>
                <a:pathLst>
                  <a:path w="6446076" h="6446076">
                    <a:moveTo>
                      <a:pt x="2100046" y="247180"/>
                    </a:moveTo>
                    <a:cubicBezTo>
                      <a:pt x="2245233" y="65951"/>
                      <a:pt x="2491308" y="0"/>
                      <a:pt x="2707665" y="84366"/>
                    </a:cubicBezTo>
                    <a:lnTo>
                      <a:pt x="3030042" y="210083"/>
                    </a:lnTo>
                    <a:cubicBezTo>
                      <a:pt x="3154159" y="258482"/>
                      <a:pt x="3291929" y="258482"/>
                      <a:pt x="3416046" y="210083"/>
                    </a:cubicBezTo>
                    <a:lnTo>
                      <a:pt x="3738423" y="84366"/>
                    </a:lnTo>
                    <a:cubicBezTo>
                      <a:pt x="3954780" y="0"/>
                      <a:pt x="4200855" y="65951"/>
                      <a:pt x="4346041" y="247180"/>
                    </a:cubicBezTo>
                    <a:lnTo>
                      <a:pt x="4562373" y="517233"/>
                    </a:lnTo>
                    <a:cubicBezTo>
                      <a:pt x="4645668" y="621206"/>
                      <a:pt x="4764984" y="690090"/>
                      <a:pt x="4896676" y="710234"/>
                    </a:cubicBezTo>
                    <a:lnTo>
                      <a:pt x="5238712" y="762558"/>
                    </a:lnTo>
                    <a:cubicBezTo>
                      <a:pt x="5468264" y="797674"/>
                      <a:pt x="5648414" y="977823"/>
                      <a:pt x="5683517" y="1207376"/>
                    </a:cubicBezTo>
                    <a:lnTo>
                      <a:pt x="5735841" y="1549412"/>
                    </a:lnTo>
                    <a:cubicBezTo>
                      <a:pt x="5755983" y="1681101"/>
                      <a:pt x="5824869" y="1800414"/>
                      <a:pt x="5928842" y="1883702"/>
                    </a:cubicBezTo>
                    <a:lnTo>
                      <a:pt x="6198895" y="2100033"/>
                    </a:lnTo>
                    <a:cubicBezTo>
                      <a:pt x="6380137" y="2245220"/>
                      <a:pt x="6446076" y="2491308"/>
                      <a:pt x="6361709" y="2707652"/>
                    </a:cubicBezTo>
                    <a:lnTo>
                      <a:pt x="6236005" y="3030029"/>
                    </a:lnTo>
                    <a:cubicBezTo>
                      <a:pt x="6187605" y="3154150"/>
                      <a:pt x="6187605" y="3291925"/>
                      <a:pt x="6236005" y="3416046"/>
                    </a:cubicBezTo>
                    <a:lnTo>
                      <a:pt x="6361709" y="3738423"/>
                    </a:lnTo>
                    <a:cubicBezTo>
                      <a:pt x="6446076" y="3954780"/>
                      <a:pt x="6380137" y="4200855"/>
                      <a:pt x="6198895" y="4346041"/>
                    </a:cubicBezTo>
                    <a:lnTo>
                      <a:pt x="5928842" y="4562373"/>
                    </a:lnTo>
                    <a:cubicBezTo>
                      <a:pt x="5824869" y="4645661"/>
                      <a:pt x="5755983" y="4764974"/>
                      <a:pt x="5735841" y="4896662"/>
                    </a:cubicBezTo>
                    <a:lnTo>
                      <a:pt x="5683517" y="5238699"/>
                    </a:lnTo>
                    <a:cubicBezTo>
                      <a:pt x="5648401" y="5468252"/>
                      <a:pt x="5468264" y="5648401"/>
                      <a:pt x="5238712" y="5683516"/>
                    </a:cubicBezTo>
                    <a:lnTo>
                      <a:pt x="4896663" y="5735840"/>
                    </a:lnTo>
                    <a:cubicBezTo>
                      <a:pt x="4764975" y="5755985"/>
                      <a:pt x="4645663" y="5824870"/>
                      <a:pt x="4562373" y="5928842"/>
                    </a:cubicBezTo>
                    <a:lnTo>
                      <a:pt x="4346041" y="6198895"/>
                    </a:lnTo>
                    <a:cubicBezTo>
                      <a:pt x="4200855" y="6380137"/>
                      <a:pt x="3954780" y="6446075"/>
                      <a:pt x="3738423" y="6361709"/>
                    </a:cubicBezTo>
                    <a:lnTo>
                      <a:pt x="3416046" y="6235992"/>
                    </a:lnTo>
                    <a:cubicBezTo>
                      <a:pt x="3291929" y="6187593"/>
                      <a:pt x="3154159" y="6187593"/>
                      <a:pt x="3030042" y="6235992"/>
                    </a:cubicBezTo>
                    <a:lnTo>
                      <a:pt x="2707665" y="6361709"/>
                    </a:lnTo>
                    <a:cubicBezTo>
                      <a:pt x="2491308" y="6446075"/>
                      <a:pt x="2245233" y="6380137"/>
                      <a:pt x="2100046" y="6198895"/>
                    </a:cubicBezTo>
                    <a:lnTo>
                      <a:pt x="1883715" y="5928842"/>
                    </a:lnTo>
                    <a:cubicBezTo>
                      <a:pt x="1800425" y="5824870"/>
                      <a:pt x="1681113" y="5755985"/>
                      <a:pt x="1549425" y="5735840"/>
                    </a:cubicBezTo>
                    <a:lnTo>
                      <a:pt x="1207376" y="5683516"/>
                    </a:lnTo>
                    <a:cubicBezTo>
                      <a:pt x="977824" y="5648401"/>
                      <a:pt x="797674" y="5468252"/>
                      <a:pt x="762571" y="5238699"/>
                    </a:cubicBezTo>
                    <a:lnTo>
                      <a:pt x="710247" y="4896662"/>
                    </a:lnTo>
                    <a:cubicBezTo>
                      <a:pt x="690104" y="4764975"/>
                      <a:pt x="621219" y="4645662"/>
                      <a:pt x="517245" y="4562373"/>
                    </a:cubicBezTo>
                    <a:lnTo>
                      <a:pt x="247180" y="4346041"/>
                    </a:lnTo>
                    <a:cubicBezTo>
                      <a:pt x="65951" y="4200855"/>
                      <a:pt x="13" y="3954780"/>
                      <a:pt x="84366" y="3738422"/>
                    </a:cubicBezTo>
                    <a:lnTo>
                      <a:pt x="210071" y="3416045"/>
                    </a:lnTo>
                    <a:cubicBezTo>
                      <a:pt x="258469" y="3291924"/>
                      <a:pt x="258469" y="3154150"/>
                      <a:pt x="210071" y="3030029"/>
                    </a:cubicBezTo>
                    <a:lnTo>
                      <a:pt x="84366" y="2707652"/>
                    </a:lnTo>
                    <a:cubicBezTo>
                      <a:pt x="0" y="2491308"/>
                      <a:pt x="65938" y="2245220"/>
                      <a:pt x="247180" y="2100033"/>
                    </a:cubicBezTo>
                    <a:lnTo>
                      <a:pt x="517233" y="1883702"/>
                    </a:lnTo>
                    <a:cubicBezTo>
                      <a:pt x="621206" y="1800413"/>
                      <a:pt x="690091" y="1681100"/>
                      <a:pt x="710235" y="1549412"/>
                    </a:cubicBezTo>
                    <a:lnTo>
                      <a:pt x="762559" y="1207376"/>
                    </a:lnTo>
                    <a:cubicBezTo>
                      <a:pt x="797661" y="977823"/>
                      <a:pt x="977811" y="797674"/>
                      <a:pt x="1207363" y="762558"/>
                    </a:cubicBezTo>
                    <a:lnTo>
                      <a:pt x="1549413" y="710234"/>
                    </a:lnTo>
                    <a:cubicBezTo>
                      <a:pt x="1681100" y="690089"/>
                      <a:pt x="1800412" y="621204"/>
                      <a:pt x="1883702" y="51723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700">
                <a:solidFill>
                  <a:srgbClr val="000000"/>
                </a:solidFill>
              </a:ln>
            </p:spPr>
          </p:sp>
        </p:grpSp>
        <p:sp>
          <p:nvSpPr>
            <p:cNvPr id="7" name="Freeform 7"/>
            <p:cNvSpPr/>
            <p:nvPr/>
          </p:nvSpPr>
          <p:spPr>
            <a:xfrm>
              <a:off x="0" y="0"/>
              <a:ext cx="2435045" cy="2434031"/>
            </a:xfrm>
            <a:custGeom>
              <a:avLst/>
              <a:gdLst/>
              <a:ahLst/>
              <a:cxnLst/>
              <a:rect l="l" t="t" r="r" b="b"/>
              <a:pathLst>
                <a:path w="2435045" h="2434031">
                  <a:moveTo>
                    <a:pt x="0" y="0"/>
                  </a:moveTo>
                  <a:lnTo>
                    <a:pt x="2435045" y="0"/>
                  </a:lnTo>
                  <a:lnTo>
                    <a:pt x="2435045" y="2434031"/>
                  </a:lnTo>
                  <a:lnTo>
                    <a:pt x="0" y="243403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</p:sp>
      </p:grpSp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1496" y="502039"/>
            <a:ext cx="7461504" cy="9305730"/>
          </a:xfrm>
          <a:prstGeom prst="rect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</p:pic>
      <p:sp>
        <p:nvSpPr>
          <p:cNvPr id="8" name="TextBox 9"/>
          <p:cNvSpPr txBox="1"/>
          <p:nvPr/>
        </p:nvSpPr>
        <p:spPr>
          <a:xfrm>
            <a:off x="12192000" y="8228009"/>
            <a:ext cx="6296019" cy="105041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9059"/>
              </a:lnSpc>
            </a:pPr>
            <a:r>
              <a:rPr lang="en-US" sz="4800" b="1" dirty="0" smtClean="0">
                <a:solidFill>
                  <a:schemeClr val="bg2"/>
                </a:solidFill>
                <a:latin typeface="Arial" panose="020B0604020202020204" pitchFamily="34" charset="0"/>
                <a:ea typeface="Eastman Alt Pack Bold"/>
                <a:cs typeface="Arial" panose="020B0604020202020204" pitchFamily="34" charset="0"/>
                <a:sym typeface="Eastman Alt Pack Bold"/>
              </a:rPr>
              <a:t>Vijay Jain</a:t>
            </a:r>
            <a:endParaRPr lang="en-US" sz="4800" b="1" dirty="0">
              <a:solidFill>
                <a:schemeClr val="bg2"/>
              </a:solidFill>
              <a:latin typeface="Arial" panose="020B0604020202020204" pitchFamily="34" charset="0"/>
              <a:ea typeface="Eastman Alt Pack Bold"/>
              <a:cs typeface="Arial" panose="020B0604020202020204" pitchFamily="34" charset="0"/>
              <a:sym typeface="Eastman Alt Pack Bold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2288894" y="9029700"/>
            <a:ext cx="5867168" cy="100367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9059"/>
              </a:lnSpc>
            </a:pPr>
            <a:r>
              <a:rPr lang="en-US" sz="3600" b="1" dirty="0" smtClean="0">
                <a:solidFill>
                  <a:schemeClr val="bg2"/>
                </a:solidFill>
                <a:latin typeface="Arial" panose="020B0604020202020204" pitchFamily="34" charset="0"/>
                <a:ea typeface="Eastman Alt Pack Bold"/>
                <a:cs typeface="Arial" panose="020B0604020202020204" pitchFamily="34" charset="0"/>
                <a:sym typeface="Eastman Alt Pack Bold"/>
              </a:rPr>
              <a:t>Mobile: 9831105888</a:t>
            </a:r>
            <a:endParaRPr lang="en-US" sz="3600" b="1" dirty="0">
              <a:solidFill>
                <a:schemeClr val="bg2"/>
              </a:solidFill>
              <a:latin typeface="Arial" panose="020B0604020202020204" pitchFamily="34" charset="0"/>
              <a:ea typeface="Eastman Alt Pack Bold"/>
              <a:cs typeface="Arial" panose="020B0604020202020204" pitchFamily="34" charset="0"/>
              <a:sym typeface="Eastman Alt Pack Bold"/>
            </a:endParaRPr>
          </a:p>
        </p:txBody>
      </p:sp>
    </p:spTree>
    <p:extLst>
      <p:ext uri="{BB962C8B-B14F-4D97-AF65-F5344CB8AC3E}">
        <p14:creationId xmlns:p14="http://schemas.microsoft.com/office/powerpoint/2010/main" val="1019363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grpSp>
        <p:nvGrpSpPr>
          <p:cNvPr id="4" name="Group 4"/>
          <p:cNvGrpSpPr/>
          <p:nvPr/>
        </p:nvGrpSpPr>
        <p:grpSpPr>
          <a:xfrm>
            <a:off x="16045393" y="241955"/>
            <a:ext cx="1826284" cy="1825523"/>
            <a:chOff x="0" y="0"/>
            <a:chExt cx="2435045" cy="2434031"/>
          </a:xfrm>
        </p:grpSpPr>
        <p:grpSp>
          <p:nvGrpSpPr>
            <p:cNvPr id="5" name="Group 5"/>
            <p:cNvGrpSpPr/>
            <p:nvPr/>
          </p:nvGrpSpPr>
          <p:grpSpPr>
            <a:xfrm>
              <a:off x="79520" y="76737"/>
              <a:ext cx="2276005" cy="2280557"/>
              <a:chOff x="0" y="0"/>
              <a:chExt cx="6350000" cy="6362700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-48044" y="-37490"/>
                <a:ext cx="6446076" cy="6446076"/>
              </a:xfrm>
              <a:custGeom>
                <a:avLst/>
                <a:gdLst/>
                <a:ahLst/>
                <a:cxnLst/>
                <a:rect l="l" t="t" r="r" b="b"/>
                <a:pathLst>
                  <a:path w="6446076" h="6446076">
                    <a:moveTo>
                      <a:pt x="2100046" y="247180"/>
                    </a:moveTo>
                    <a:cubicBezTo>
                      <a:pt x="2245233" y="65951"/>
                      <a:pt x="2491308" y="0"/>
                      <a:pt x="2707665" y="84366"/>
                    </a:cubicBezTo>
                    <a:lnTo>
                      <a:pt x="3030042" y="210083"/>
                    </a:lnTo>
                    <a:cubicBezTo>
                      <a:pt x="3154159" y="258482"/>
                      <a:pt x="3291929" y="258482"/>
                      <a:pt x="3416046" y="210083"/>
                    </a:cubicBezTo>
                    <a:lnTo>
                      <a:pt x="3738423" y="84366"/>
                    </a:lnTo>
                    <a:cubicBezTo>
                      <a:pt x="3954780" y="0"/>
                      <a:pt x="4200855" y="65951"/>
                      <a:pt x="4346041" y="247180"/>
                    </a:cubicBezTo>
                    <a:lnTo>
                      <a:pt x="4562373" y="517233"/>
                    </a:lnTo>
                    <a:cubicBezTo>
                      <a:pt x="4645668" y="621206"/>
                      <a:pt x="4764984" y="690090"/>
                      <a:pt x="4896676" y="710234"/>
                    </a:cubicBezTo>
                    <a:lnTo>
                      <a:pt x="5238712" y="762558"/>
                    </a:lnTo>
                    <a:cubicBezTo>
                      <a:pt x="5468264" y="797674"/>
                      <a:pt x="5648414" y="977823"/>
                      <a:pt x="5683517" y="1207376"/>
                    </a:cubicBezTo>
                    <a:lnTo>
                      <a:pt x="5735841" y="1549412"/>
                    </a:lnTo>
                    <a:cubicBezTo>
                      <a:pt x="5755983" y="1681101"/>
                      <a:pt x="5824869" y="1800414"/>
                      <a:pt x="5928842" y="1883702"/>
                    </a:cubicBezTo>
                    <a:lnTo>
                      <a:pt x="6198895" y="2100033"/>
                    </a:lnTo>
                    <a:cubicBezTo>
                      <a:pt x="6380137" y="2245220"/>
                      <a:pt x="6446076" y="2491308"/>
                      <a:pt x="6361709" y="2707652"/>
                    </a:cubicBezTo>
                    <a:lnTo>
                      <a:pt x="6236005" y="3030029"/>
                    </a:lnTo>
                    <a:cubicBezTo>
                      <a:pt x="6187605" y="3154150"/>
                      <a:pt x="6187605" y="3291925"/>
                      <a:pt x="6236005" y="3416046"/>
                    </a:cubicBezTo>
                    <a:lnTo>
                      <a:pt x="6361709" y="3738423"/>
                    </a:lnTo>
                    <a:cubicBezTo>
                      <a:pt x="6446076" y="3954780"/>
                      <a:pt x="6380137" y="4200855"/>
                      <a:pt x="6198895" y="4346041"/>
                    </a:cubicBezTo>
                    <a:lnTo>
                      <a:pt x="5928842" y="4562373"/>
                    </a:lnTo>
                    <a:cubicBezTo>
                      <a:pt x="5824869" y="4645661"/>
                      <a:pt x="5755983" y="4764974"/>
                      <a:pt x="5735841" y="4896662"/>
                    </a:cubicBezTo>
                    <a:lnTo>
                      <a:pt x="5683517" y="5238699"/>
                    </a:lnTo>
                    <a:cubicBezTo>
                      <a:pt x="5648401" y="5468252"/>
                      <a:pt x="5468264" y="5648401"/>
                      <a:pt x="5238712" y="5683516"/>
                    </a:cubicBezTo>
                    <a:lnTo>
                      <a:pt x="4896663" y="5735840"/>
                    </a:lnTo>
                    <a:cubicBezTo>
                      <a:pt x="4764975" y="5755985"/>
                      <a:pt x="4645663" y="5824870"/>
                      <a:pt x="4562373" y="5928842"/>
                    </a:cubicBezTo>
                    <a:lnTo>
                      <a:pt x="4346041" y="6198895"/>
                    </a:lnTo>
                    <a:cubicBezTo>
                      <a:pt x="4200855" y="6380137"/>
                      <a:pt x="3954780" y="6446075"/>
                      <a:pt x="3738423" y="6361709"/>
                    </a:cubicBezTo>
                    <a:lnTo>
                      <a:pt x="3416046" y="6235992"/>
                    </a:lnTo>
                    <a:cubicBezTo>
                      <a:pt x="3291929" y="6187593"/>
                      <a:pt x="3154159" y="6187593"/>
                      <a:pt x="3030042" y="6235992"/>
                    </a:cubicBezTo>
                    <a:lnTo>
                      <a:pt x="2707665" y="6361709"/>
                    </a:lnTo>
                    <a:cubicBezTo>
                      <a:pt x="2491308" y="6446075"/>
                      <a:pt x="2245233" y="6380137"/>
                      <a:pt x="2100046" y="6198895"/>
                    </a:cubicBezTo>
                    <a:lnTo>
                      <a:pt x="1883715" y="5928842"/>
                    </a:lnTo>
                    <a:cubicBezTo>
                      <a:pt x="1800425" y="5824870"/>
                      <a:pt x="1681113" y="5755985"/>
                      <a:pt x="1549425" y="5735840"/>
                    </a:cubicBezTo>
                    <a:lnTo>
                      <a:pt x="1207376" y="5683516"/>
                    </a:lnTo>
                    <a:cubicBezTo>
                      <a:pt x="977824" y="5648401"/>
                      <a:pt x="797674" y="5468252"/>
                      <a:pt x="762571" y="5238699"/>
                    </a:cubicBezTo>
                    <a:lnTo>
                      <a:pt x="710247" y="4896662"/>
                    </a:lnTo>
                    <a:cubicBezTo>
                      <a:pt x="690104" y="4764975"/>
                      <a:pt x="621219" y="4645662"/>
                      <a:pt x="517245" y="4562373"/>
                    </a:cubicBezTo>
                    <a:lnTo>
                      <a:pt x="247180" y="4346041"/>
                    </a:lnTo>
                    <a:cubicBezTo>
                      <a:pt x="65951" y="4200855"/>
                      <a:pt x="13" y="3954780"/>
                      <a:pt x="84366" y="3738422"/>
                    </a:cubicBezTo>
                    <a:lnTo>
                      <a:pt x="210071" y="3416045"/>
                    </a:lnTo>
                    <a:cubicBezTo>
                      <a:pt x="258469" y="3291924"/>
                      <a:pt x="258469" y="3154150"/>
                      <a:pt x="210071" y="3030029"/>
                    </a:cubicBezTo>
                    <a:lnTo>
                      <a:pt x="84366" y="2707652"/>
                    </a:lnTo>
                    <a:cubicBezTo>
                      <a:pt x="0" y="2491308"/>
                      <a:pt x="65938" y="2245220"/>
                      <a:pt x="247180" y="2100033"/>
                    </a:cubicBezTo>
                    <a:lnTo>
                      <a:pt x="517233" y="1883702"/>
                    </a:lnTo>
                    <a:cubicBezTo>
                      <a:pt x="621206" y="1800413"/>
                      <a:pt x="690091" y="1681100"/>
                      <a:pt x="710235" y="1549412"/>
                    </a:cubicBezTo>
                    <a:lnTo>
                      <a:pt x="762559" y="1207376"/>
                    </a:lnTo>
                    <a:cubicBezTo>
                      <a:pt x="797661" y="977823"/>
                      <a:pt x="977811" y="797674"/>
                      <a:pt x="1207363" y="762558"/>
                    </a:cubicBezTo>
                    <a:lnTo>
                      <a:pt x="1549413" y="710234"/>
                    </a:lnTo>
                    <a:cubicBezTo>
                      <a:pt x="1681100" y="690089"/>
                      <a:pt x="1800412" y="621204"/>
                      <a:pt x="1883702" y="51723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700">
                <a:solidFill>
                  <a:srgbClr val="000000"/>
                </a:solidFill>
              </a:ln>
            </p:spPr>
          </p:sp>
        </p:grpSp>
        <p:sp>
          <p:nvSpPr>
            <p:cNvPr id="7" name="Freeform 7"/>
            <p:cNvSpPr/>
            <p:nvPr/>
          </p:nvSpPr>
          <p:spPr>
            <a:xfrm>
              <a:off x="0" y="0"/>
              <a:ext cx="2435045" cy="2434031"/>
            </a:xfrm>
            <a:custGeom>
              <a:avLst/>
              <a:gdLst/>
              <a:ahLst/>
              <a:cxnLst/>
              <a:rect l="l" t="t" r="r" b="b"/>
              <a:pathLst>
                <a:path w="2435045" h="2434031">
                  <a:moveTo>
                    <a:pt x="0" y="0"/>
                  </a:moveTo>
                  <a:lnTo>
                    <a:pt x="2435045" y="0"/>
                  </a:lnTo>
                  <a:lnTo>
                    <a:pt x="2435045" y="2434031"/>
                  </a:lnTo>
                  <a:lnTo>
                    <a:pt x="0" y="243403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</p:sp>
      </p:grpSp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0" y="292894"/>
            <a:ext cx="7391400" cy="9440702"/>
          </a:xfrm>
          <a:prstGeom prst="rect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</p:pic>
      <p:sp>
        <p:nvSpPr>
          <p:cNvPr id="8" name="TextBox 9"/>
          <p:cNvSpPr txBox="1"/>
          <p:nvPr/>
        </p:nvSpPr>
        <p:spPr>
          <a:xfrm>
            <a:off x="12192000" y="8228009"/>
            <a:ext cx="6296019" cy="105041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9059"/>
              </a:lnSpc>
            </a:pPr>
            <a:r>
              <a:rPr lang="en-US" sz="4800" b="1" dirty="0" smtClean="0">
                <a:solidFill>
                  <a:schemeClr val="bg2"/>
                </a:solidFill>
                <a:latin typeface="Arial" panose="020B0604020202020204" pitchFamily="34" charset="0"/>
                <a:ea typeface="Eastman Alt Pack Bold"/>
                <a:cs typeface="Arial" panose="020B0604020202020204" pitchFamily="34" charset="0"/>
                <a:sym typeface="Eastman Alt Pack Bold"/>
              </a:rPr>
              <a:t>Vijay Jain</a:t>
            </a:r>
            <a:endParaRPr lang="en-US" sz="4800" b="1" dirty="0">
              <a:solidFill>
                <a:schemeClr val="bg2"/>
              </a:solidFill>
              <a:latin typeface="Arial" panose="020B0604020202020204" pitchFamily="34" charset="0"/>
              <a:ea typeface="Eastman Alt Pack Bold"/>
              <a:cs typeface="Arial" panose="020B0604020202020204" pitchFamily="34" charset="0"/>
              <a:sym typeface="Eastman Alt Pack Bold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2288894" y="9029700"/>
            <a:ext cx="5867168" cy="100367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9059"/>
              </a:lnSpc>
            </a:pPr>
            <a:r>
              <a:rPr lang="en-US" sz="3600" b="1" dirty="0" smtClean="0">
                <a:solidFill>
                  <a:schemeClr val="bg2"/>
                </a:solidFill>
                <a:latin typeface="Arial" panose="020B0604020202020204" pitchFamily="34" charset="0"/>
                <a:ea typeface="Eastman Alt Pack Bold"/>
                <a:cs typeface="Arial" panose="020B0604020202020204" pitchFamily="34" charset="0"/>
                <a:sym typeface="Eastman Alt Pack Bold"/>
              </a:rPr>
              <a:t>Mobile: 9831105888</a:t>
            </a:r>
            <a:endParaRPr lang="en-US" sz="3600" b="1" dirty="0">
              <a:solidFill>
                <a:schemeClr val="bg2"/>
              </a:solidFill>
              <a:latin typeface="Arial" panose="020B0604020202020204" pitchFamily="34" charset="0"/>
              <a:ea typeface="Eastman Alt Pack Bold"/>
              <a:cs typeface="Arial" panose="020B0604020202020204" pitchFamily="34" charset="0"/>
              <a:sym typeface="Eastman Alt Pack Bold"/>
            </a:endParaRPr>
          </a:p>
        </p:txBody>
      </p:sp>
    </p:spTree>
    <p:extLst>
      <p:ext uri="{BB962C8B-B14F-4D97-AF65-F5344CB8AC3E}">
        <p14:creationId xmlns:p14="http://schemas.microsoft.com/office/powerpoint/2010/main" val="2957800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4243</TotalTime>
  <Words>322</Words>
  <Application>Microsoft Office PowerPoint</Application>
  <PresentationFormat>Custom</PresentationFormat>
  <Paragraphs>88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6" baseType="lpstr">
      <vt:lpstr>Quicksand</vt:lpstr>
      <vt:lpstr>Calibri</vt:lpstr>
      <vt:lpstr>Eastman Alt Pack Bold</vt:lpstr>
      <vt:lpstr>Arial</vt:lpstr>
      <vt:lpstr>Quicksand Bold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Vastu Express PPT</dc:title>
  <dc:creator>HAWAI</dc:creator>
  <cp:lastModifiedBy>JUSTCLIK</cp:lastModifiedBy>
  <cp:revision>37</cp:revision>
  <dcterms:created xsi:type="dcterms:W3CDTF">2006-08-16T00:00:00Z</dcterms:created>
  <dcterms:modified xsi:type="dcterms:W3CDTF">2026-03-14T07:42:31Z</dcterms:modified>
  <dc:identifier>DAGvZpFho3c</dc:identifier>
</cp:coreProperties>
</file>