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7"/>
  </p:notesMasterIdLst>
  <p:sldIdLst>
    <p:sldId id="339" r:id="rId2"/>
    <p:sldId id="256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4" r:id="rId40"/>
    <p:sldId id="270" r:id="rId41"/>
    <p:sldId id="271" r:id="rId42"/>
    <p:sldId id="272" r:id="rId43"/>
    <p:sldId id="273" r:id="rId44"/>
    <p:sldId id="298" r:id="rId45"/>
    <p:sldId id="330" r:id="rId46"/>
    <p:sldId id="331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34" r:id="rId59"/>
    <p:sldId id="310" r:id="rId60"/>
    <p:sldId id="311" r:id="rId61"/>
    <p:sldId id="312" r:id="rId62"/>
    <p:sldId id="335" r:id="rId63"/>
    <p:sldId id="313" r:id="rId64"/>
    <p:sldId id="314" r:id="rId65"/>
    <p:sldId id="315" r:id="rId66"/>
    <p:sldId id="336" r:id="rId67"/>
    <p:sldId id="316" r:id="rId68"/>
    <p:sldId id="337" r:id="rId69"/>
    <p:sldId id="317" r:id="rId70"/>
    <p:sldId id="318" r:id="rId71"/>
    <p:sldId id="338" r:id="rId72"/>
    <p:sldId id="319" r:id="rId73"/>
    <p:sldId id="320" r:id="rId74"/>
    <p:sldId id="321" r:id="rId75"/>
    <p:sldId id="322" r:id="rId76"/>
    <p:sldId id="323" r:id="rId77"/>
    <p:sldId id="324" r:id="rId78"/>
    <p:sldId id="325" r:id="rId79"/>
    <p:sldId id="332" r:id="rId80"/>
    <p:sldId id="333" r:id="rId81"/>
    <p:sldId id="326" r:id="rId82"/>
    <p:sldId id="327" r:id="rId83"/>
    <p:sldId id="328" r:id="rId84"/>
    <p:sldId id="340" r:id="rId85"/>
    <p:sldId id="329" r:id="rId8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26ECE-C79A-4DAA-A982-F9B217AB49C9}" type="datetimeFigureOut">
              <a:rPr lang="en-IN" smtClean="0"/>
              <a:t>07-07-2026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B7215-B79F-444A-9E59-7F25902C96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1173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55B8A-310E-087A-779A-CC8D03A2B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6E20DB-48EA-BE06-FFCC-9230A0E017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67242F-816B-A6D8-B71E-28733071E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5C746-1BAD-F444-DAF3-08CF88745C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B7215-B79F-444A-9E59-7F25902C965E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742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B7215-B79F-444A-9E59-7F25902C965E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6701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C49D0-7EC3-1E1F-FF31-0F044BE57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2F303C-BF91-19CC-9B1D-F6BE87982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9AEF5-DD02-1FF9-8C01-DF2FC08DF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EA140-B1D2-759F-3B9B-62D1EAED3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CDFF8-F785-2B3F-5B51-76AB2DFBF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52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F94B3-A6AF-65E3-317B-B316268F9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41C7C5-D518-6FB2-F0D8-B48E47528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44861-3ED0-BFB6-FB76-620BBD898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F139C-F81E-7E7B-9158-BC3BC78DA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E0A5A-D3AB-0432-3506-39E31166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1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0088F7-A9B0-0625-7B46-B6F90DEFD7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DFB933-EB11-498D-2C4C-12F2CD728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8369F-349D-F582-5600-AA20637FE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3465D-4CA4-F2EA-FF45-74DDBFC2C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F26F1-983C-DCF4-F48C-AB08400A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13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79907-CFBF-9E44-7A7A-F0AE271B5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00CDA-E99F-D95B-6976-99CB84926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67202-4A95-4A93-2366-4F12791A6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911BA-DE15-10C5-858B-065A721E7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162F5-0E3F-21AA-2866-8797D4F4E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4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E6398-06FC-0F3A-4E31-A53EAEA1D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4DFA1-08D9-2FBD-E3E8-D7456AE00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8C8FB-02F7-830A-83BE-A66F3DF4B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E42EA-7CEB-413D-F359-94126FD0B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1DF5F-038E-357A-9F14-3BC0E4623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36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F13E2-FF4F-135C-D2D1-F239F6D31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4345C-B804-B9B1-F885-9D8B619AD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CFB75-C155-A8D5-08D5-7D3CC1D21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8DAC0-136A-DD5A-7DB8-409D97A3C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B1788-71D6-207E-1A39-706FA87A3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EDD1B4-0CFD-67A0-228E-2A9B32699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84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9187D-48B4-A477-B20F-638C0C0F8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A8188-DF7D-FC90-363E-CF510D470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DCDE95-CA0F-2C2D-E913-FC05F4399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98F690-F153-426B-7D99-A3071B57F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954E29-4D2F-1AF3-B0CE-21EC5EB52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954BA1-AF8E-0B6F-528B-641642D4A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E1D85B-7F83-BDE9-06D2-E3C706F94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65B1C6-BD5B-CC18-6369-5F2AC6BFE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0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C16E9-0004-2A45-1979-B7CD1E4F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092948-1139-1899-B998-10D23E5F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F65333-FDAF-E946-543F-622813EA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75FCDC-23FC-2465-C6B2-FA77E27A1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40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ADE944-E4C8-F45E-B2CA-E63A4BE06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88DBCF-2106-1450-2013-613C8C527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3A882-50BA-8932-355E-6C868BB98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381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0EE5C-C921-072F-A0C4-FA6171413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37264-5CAF-F9B4-BC86-8ECB9A2C8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95E25E-44D7-E060-8346-0BC7A8991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CC21A-ED1C-FA7F-AE2E-EF00F7A7C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81356F-D4D0-F496-EBA6-4B4C2B09F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04EF1-0D3D-F2F6-7020-16AAE9DA6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54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E1E6B-07A9-6609-82E3-DB6ED9129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0A3DAA-E850-89E4-C1C8-DE857D5515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7E5335-7A8A-FC46-5499-36F0C920F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48CA2-2985-2918-AA67-4BAFB1B71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103EB-CE76-AFEA-C85A-0DAFF6BEA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4A029-1B24-4F39-B0E9-710A83B4B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6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EDAD65-1ED6-4550-1093-A3DAFF63A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084D2-6AAC-4C53-A199-835DA86C1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E166D-7206-6178-6FCA-D08FAC06C4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7C85E7-069F-4DDE-AAEE-B0119D752232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5C07F-28DD-B70B-1B28-69C0B431B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0A61A-C8DB-8D1C-ADAA-F9A77C959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6BB7DB-67AE-4270-B90F-7F574610A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3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63F73-F2ED-B6C6-97CB-FEEDD41BE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6F3557-77C4-39B1-A323-307312387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ADBA21-11F5-D617-4E20-4E71FEC511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05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62A1D7-FCFF-3139-B1A4-76FB165DA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D1590D-505E-78B3-8263-F5C4A5B08E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5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EC0CDF-374A-C6F4-1D79-6414790BC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48FC70-7E36-E05E-F6B4-121D369E5D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3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D9C65A-2CC2-90AA-2079-9C8D1A633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3593AE-1B94-5D78-7146-8AADE97457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62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F62B12-512A-6468-8459-CD55402F1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3F73D4-23F0-E850-E853-B16E111CD2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07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B64980-2E7E-D202-9702-6E6451AB71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040CA3-F8BF-C5CE-451F-D0A0D0E453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50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87D65D-2992-812C-026D-6AE4BB190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930616-A608-2AC0-4921-6F456A12C2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03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B5AA0-4BA9-BA45-8525-F7023BE1BF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80F60A-9EA1-41A4-E15E-8003828470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3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CF68EB-E869-30B2-EA1C-48BA28AE63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963499-F091-0490-FDED-CADB534645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50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F05F93-E9DB-470A-6EB6-26C8132DA6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DEB56C-47D5-3575-2737-1EB4F1E52C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60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B7856D-2819-0222-10FE-04CD404B60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E770FA-FE39-F29B-9947-9A706B5EA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6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67D3A6-7940-6D0D-D5BE-D43AE9344E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9DFB31-45C5-E386-2170-EE5442F904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62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8772B9-A5E8-809B-97BD-BD5BE230B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FF6FE1-F26A-EDF3-1688-FC504748C3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51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CEFCFB-6B70-F70A-5FAD-3B242D6CAF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8" y="81482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19DB05-FA1C-C35B-F8CF-3CACBB2153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91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973941-DA27-ECEB-B596-6A75940947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92DBFC-7D2E-8768-E4B8-6D6E07A0EB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1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A84A69-FC71-332E-99F7-69E737C6B2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18EF61-23EB-6AFB-9EFD-FAA5BA675F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890601" y="213600"/>
            <a:ext cx="9850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59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243B25-7EDE-BECB-1BD4-EC87F3AF40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EC0F87-1361-D446-1F4E-24B572A03F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929930" y="243097"/>
            <a:ext cx="9850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3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EE35DB-CF59-67B7-5341-5E2E5279BB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29D7E3-5269-7F5A-6716-1AFFEFFDBD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67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D21E1A-AD4B-9323-D5D4-DB37425D8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E9FAEA-94C2-A058-034D-FF113270FB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678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658144-B925-32EE-FEC4-F05174CA9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3CE63B-3E57-F436-3226-8E1D17631B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46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B83D94-54B3-A6F6-B5D3-E798FB945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2950BE-4E80-3D5C-7738-1A3767F3D7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4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30AE35-72BB-01F9-2A75-A3C2A2A9C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B40E15-7D93-1353-F51D-32BD36A786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988923" y="134942"/>
            <a:ext cx="9850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67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3E59CF-94F2-B632-5DC1-D4023BCD24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4B2416-46E4-C8A5-A4E6-87ACD7EAE5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6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8CDD9A-6F8C-6404-2838-5455162C4E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4DFFB7-4ED2-2A4E-402E-78D1A38843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841438" y="154607"/>
            <a:ext cx="1083506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37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23BC23-6514-1605-1AE5-F67AF4099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9218F7-E9E6-0015-CAF8-21DB87B830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814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9D02C8-867A-D0FC-C0EF-EE53C12A1F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32D203-644D-64BE-227A-2E06E7DCF4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0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FD1302-ECD7-6108-5E9D-5AF6232766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EDF956-C650-9190-F673-131EBAAE13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318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B3FA14-4CBE-3CE8-AAF9-38115A9FF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4D4F0A-5199-A901-2085-4F45B6B5F4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1529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CBE173-3782-6AC2-101F-9E771C238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F6E15B-D34F-2F31-B194-E4401D2F69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681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12EF64-BE01-F2A5-C3BD-FBE924672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BC2FE5-F9D5-2D70-1D79-140C5A4966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043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DF6855-E1E9-23B6-BC41-0C443DAEA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D319E7-6EBF-8CCE-6B60-C4DEF25BBB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74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11D4E6-F406-55E0-D698-CE4B1D5877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E91A8C-7D8B-154C-7F27-F32C8FA2FC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936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52A5D3-6F06-4A3F-8E64-EC5959A0DE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C813F8-3CFB-578B-F8C6-CC42B90A7C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3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2FEA5F-1FB1-0DFF-9644-2892765DF6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784D43-E39E-30AF-1453-099EA7A4A5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779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6310EC-9F42-EEA6-470B-998DE7E9E4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1D14B7-00F9-9316-4A65-958C024682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64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D05E2E-6989-CDFC-6C5E-AD7BC7C107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80FDE7-1D4F-E873-B024-81F9E4F9B5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182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75BCD7-6822-230F-E214-777335ED9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1B79FF-BD9B-E525-A598-EEA675A1DA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502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D90BC1-EE24-B14B-C9A6-330804A93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60C362-7A6A-A091-2A20-5DF54E96CD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10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87A305-6A6F-23E3-7E6F-E858DFA21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1DF95E-49DC-0CDC-D19B-3F7D2538EE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739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88DF7-3EB3-DD16-5139-E61F3CEF7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761423-44D8-3A60-C1BC-2FC6F7A4F3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0DE073-61A5-7F8D-161C-29448E224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380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4261E-0B92-752C-CC88-59FE8A273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92D6E6-C6F7-07A2-ED12-D2EF82D3D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0C9F3A-58A4-4DA1-56A3-8BFCA47F56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066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43D018-3EE3-5395-7A3D-A11C6508D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533821-6BD8-B437-48E6-D68700E3E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840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CC61A5-903B-5EC4-0FFD-BE5D4995DA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FA1672-4F47-6960-480D-92176B74EE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52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16E765-B11A-DFB3-7319-73CC8F830D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CC3D07-A85C-4ACB-D548-B7E30D448B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10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C6E51-13D2-8044-8F4F-8D3CBED86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A28239-CA9E-DDC3-29ED-BD73C7E9FC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954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08A183-6EDF-85D7-4065-F6E805132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A95959-1A1C-1B3F-4532-8EB901D044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245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150">
            <a:extLst>
              <a:ext uri="{FF2B5EF4-FFF2-40B4-BE49-F238E27FC236}">
                <a16:creationId xmlns:a16="http://schemas.microsoft.com/office/drawing/2014/main" id="{CA964679-3770-51EB-40CD-D630395B94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8FAC66-02C2-942E-1B26-08B943FA74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391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4B609F-C6C5-60C3-B15A-A9BB351E9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544989-E47E-1305-15C7-C7C38354B9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229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0BBFD3-4E7C-DFCC-EA08-EB7D83E155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48D921-8EAE-6B66-7DCB-8478BA419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147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A35F0B3-A9B1-E0F5-7F43-193B49A2F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F4ADB1-7EF3-79F3-D9E9-68E14E77A5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547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6EDCA1-1E6B-473D-FEB3-9A6BB2A8F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305DD-CC05-1436-7792-95063E5571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63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D3F0C1-0122-F7A9-E848-44617080A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DB4FCA-AD78-747A-76F6-D1ACA8102C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853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6FF0C6F-3D2E-DEC8-66C0-DC3CD01F8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3A4F61-458B-78DB-372B-B11343260E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6380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FA61B-A655-F117-7896-08D8C8D32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CA3D8F-0FDB-0007-7B68-D3795C8E7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92BD27-CDD4-DD15-FC61-5BD08DD6DD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494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325008-EC73-7D56-81EF-2E1602FA5A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1E37E3-C625-178B-5088-70FD227764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721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2FD2DB-BA10-FB6A-324C-72D17A5B28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149F12-5707-3D8B-64F1-ACF9A0B20E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256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590E70-9B38-70EF-2BCF-B1075F9D19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30ECE5-0C9B-A6F6-C7CB-BDBD54F835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895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5A5D79-89BF-5A01-44AC-90E8F3C757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A0949A-E053-3BB6-8A37-7220571765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346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B1715-E63E-AD79-AEE4-4377BDB8A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A49CFE-6B0C-4124-37B1-672F8CD5E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4C5D30-106E-13EE-41D7-FA548C419B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114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FD3B25-EBF5-1688-07E0-E794A96375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88FE0C-3440-8E7D-AD96-16CBC71CF6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74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8365F3-1929-D144-FBDE-97369A5027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D5706E-BBA0-D0D6-F418-718BA13369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215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76A217-68AD-8918-758B-0C14BD492F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BD93A2-005B-8488-F19A-BEB1623ECC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729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1A4B9-33D6-7717-BD31-6EA13E8B5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880C15-8D8F-171A-1BC8-DD2147EA4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122E68-BEB4-077B-B344-BD6A4B6519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158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F6F903-7CF7-9E41-EBC5-30ED92360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5906FE-0290-02D0-A3E0-1B0F30249E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739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BF98E-7A9D-4641-A5C7-C26C5E6E3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4F7004-673A-A05D-53CC-1D4708FF1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7C170F-B0E9-7BA1-9F52-4FFE01BEC2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298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F63CC-08CE-4FFB-98CF-D97CC9BFA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2A3C19-B1BA-8D30-7773-58E29F97C9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96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480895-CD75-7A8A-C3C0-ADED1B601E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978614-F5CC-A7E8-CFCA-77CF38A3BF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288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F8410E-B464-F547-9152-551A862DF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F7854F-9D2C-C0BF-A22D-D01466D635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115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E350C-A1DD-1B6C-8EC2-3D1C8E3AF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7EC2C2-B4B3-E352-7900-A6A2EBCCD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A01B98-FE71-010A-D573-70A45E5DFC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69676" y="351252"/>
            <a:ext cx="1198307" cy="43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1723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8DC48B-35B9-A234-A1F6-31AB2C8CF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202749-27C3-94FB-5978-4DF066A4CE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903973" y="154607"/>
            <a:ext cx="1198307" cy="43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60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ACE80A-E1AD-319D-6753-01DD05028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533944-3ED2-E63A-785E-4814A81BEE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056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483A34-1E71-ABB5-B992-CAFA47A03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8F1349-B248-AF34-85A3-3E58EC134E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684121" y="262762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0546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68E520-CD3F-4FB4-2F3B-7E457F18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E10300-36F2-059F-0FCE-6DFC8ADFD4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6301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3E3A72-D0E1-D647-D254-88A85AE9C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FCCD7A-B8B4-EF12-A423-EC9538C5E8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743115" y="233264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2999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77B9CE-BB32-8B55-791D-67B335A0C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C3030A-6484-52FF-CC6B-ED2DD48CBC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644792" y="154606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108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544E38-3FAB-53B6-6DFC-2E007F55B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A47BEA-1A9C-4BE6-D36F-4BB4781053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83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61262-8D7D-9B41-9442-371D5A0C4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2D9BE5-9EF7-5B14-D68B-D9580FF56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15D4F6-DACF-3800-F006-723C2B799E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35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E439FC-1390-379B-0816-DFD737DE75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92DCC4-EDE7-BF42-CD05-598384E850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42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E3F93-7D63-BFA9-3E3D-A335A2293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8708D3-7986-F1FD-ABF3-7E179D3D7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C66A6E-CCD1-0B8F-78A4-57AAEA5BBE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673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BC7ED7-0300-EA8A-D23C-9D4FD0EC5F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01AC48-E628-10E7-9E22-5096A64F31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809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D91DAB-2302-E4FF-BB62-27C1DDFB86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16DB7D-2779-080C-FB2B-D06471A3BC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3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BA8797-520C-C9D3-0C9F-49EB775791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C82274-F0BC-D1C9-B6E6-83547694B0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5883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7B718-E2C3-DADF-2C25-54DA68729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FAFEED-4499-C785-F970-DA06DF8FB0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929907-010F-9E5D-FC7A-BFEAF34AD0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06868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99A27B-6183-06D4-0E0E-89CD0059B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E6D2DD-3E7D-1C83-E36A-5BE5329B6B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74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5F0323-7C89-6632-1773-0CD7E1EA92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CF4ACC-1F66-EC9E-7321-257DD97FF8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7099"/>
          <a:stretch/>
        </p:blipFill>
        <p:spPr>
          <a:xfrm>
            <a:off x="10516973" y="321755"/>
            <a:ext cx="128050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14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</Words>
  <Application>Microsoft Office PowerPoint</Application>
  <PresentationFormat>Widescreen</PresentationFormat>
  <Paragraphs>2</Paragraphs>
  <Slides>85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8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Ravina Gupta</dc:creator>
  <cp:lastModifiedBy>Vikash Dhanania</cp:lastModifiedBy>
  <cp:revision>57</cp:revision>
  <dcterms:created xsi:type="dcterms:W3CDTF">2026-07-07T05:03:38Z</dcterms:created>
  <dcterms:modified xsi:type="dcterms:W3CDTF">2026-07-07T09:31:16Z</dcterms:modified>
</cp:coreProperties>
</file>