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3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261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0AA874-2BFB-4139-BBD2-7527BA0D27CA}" v="2" dt="2025-02-17T08:01:50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8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B01A1-D623-452D-B813-A7C1937F8A50}" type="datetimeFigureOut">
              <a:rPr lang="en-IN" smtClean="0"/>
              <a:pPr/>
              <a:t>01-08-2026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C6969-EC14-4422-B9BA-B6EF84FD7FF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498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28461A-7484-6552-E9CD-F9F39DABE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CC85AC45-743C-0F59-85E8-9ED4CEC78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A7012CC8-009B-B7B6-968D-A1C37ACA7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2DAAF3F-D2D7-0A31-8E6E-9F65B2D83E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78676-10C6-4C39-8026-ED3245729754}" type="slidenum">
              <a:rPr lang="en-IN" altLang="en-US" smtClean="0"/>
              <a:pPr/>
              <a:t>1</a:t>
            </a:fld>
            <a:endParaRPr lang="en-IN" altLang="en-US" dirty="0"/>
          </a:p>
        </p:txBody>
      </p:sp>
    </p:spTree>
    <p:extLst>
      <p:ext uri="{BB962C8B-B14F-4D97-AF65-F5344CB8AC3E}">
        <p14:creationId xmlns:p14="http://schemas.microsoft.com/office/powerpoint/2010/main" val="259864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/>
          <a:srcRect l="-1170" r="9237"/>
          <a:stretch/>
        </p:blipFill>
        <p:spPr>
          <a:xfrm>
            <a:off x="639260" y="614078"/>
            <a:ext cx="1429085" cy="133061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90150" y="1792288"/>
            <a:ext cx="990600" cy="304800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E39A5AC-A092-4674-8848-DB3B24E343AC}" type="datetime1">
              <a:rPr lang="en-IN" smtClean="0"/>
              <a:t>01-08-2026</a:t>
            </a:fld>
            <a:endParaRPr lang="en-IN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60644" y="3226594"/>
            <a:ext cx="3859212" cy="30480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0500" y="292100"/>
            <a:ext cx="838200" cy="768350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fld id="{56FCA643-ADDA-4CE8-B4FF-7AA2A8ED4A7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28149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0 w 7104"/>
                <a:gd name="T3" fmla="*/ 2147483647 h 2856"/>
                <a:gd name="T4" fmla="*/ 2147483647 w 7104"/>
                <a:gd name="T5" fmla="*/ 2147483647 h 2856"/>
                <a:gd name="T6" fmla="*/ 2147483647 w 7104"/>
                <a:gd name="T7" fmla="*/ 2147483647 h 2856"/>
                <a:gd name="T8" fmla="*/ 2147483647 w 7104"/>
                <a:gd name="T9" fmla="*/ 2147483647 h 2856"/>
                <a:gd name="T10" fmla="*/ 2147483647 w 7104"/>
                <a:gd name="T11" fmla="*/ 2147483647 h 2856"/>
                <a:gd name="T12" fmla="*/ 2147483647 w 7104"/>
                <a:gd name="T13" fmla="*/ 2147483647 h 2856"/>
                <a:gd name="T14" fmla="*/ 2147483647 w 7104"/>
                <a:gd name="T15" fmla="*/ 2147483647 h 2856"/>
                <a:gd name="T16" fmla="*/ 2147483647 w 7104"/>
                <a:gd name="T17" fmla="*/ 2147483647 h 2856"/>
                <a:gd name="T18" fmla="*/ 2147483647 w 7104"/>
                <a:gd name="T19" fmla="*/ 2147483647 h 2856"/>
                <a:gd name="T20" fmla="*/ 2147483647 w 7104"/>
                <a:gd name="T21" fmla="*/ 2147483647 h 2856"/>
                <a:gd name="T22" fmla="*/ 2147483647 w 7104"/>
                <a:gd name="T23" fmla="*/ 2147483647 h 2856"/>
                <a:gd name="T24" fmla="*/ 2147483647 w 7104"/>
                <a:gd name="T25" fmla="*/ 2147483647 h 2856"/>
                <a:gd name="T26" fmla="*/ 2147483647 w 7104"/>
                <a:gd name="T27" fmla="*/ 2147483647 h 2856"/>
                <a:gd name="T28" fmla="*/ 2147483647 w 7104"/>
                <a:gd name="T29" fmla="*/ 2147483647 h 2856"/>
                <a:gd name="T30" fmla="*/ 2147483647 w 7104"/>
                <a:gd name="T31" fmla="*/ 2147483647 h 2856"/>
                <a:gd name="T32" fmla="*/ 2147483647 w 7104"/>
                <a:gd name="T33" fmla="*/ 2147483647 h 2856"/>
                <a:gd name="T34" fmla="*/ 2147483647 w 7104"/>
                <a:gd name="T35" fmla="*/ 2147483647 h 2856"/>
                <a:gd name="T36" fmla="*/ 2147483647 w 7104"/>
                <a:gd name="T37" fmla="*/ 2147483647 h 2856"/>
                <a:gd name="T38" fmla="*/ 2147483647 w 7104"/>
                <a:gd name="T39" fmla="*/ 2147483647 h 2856"/>
                <a:gd name="T40" fmla="*/ 2147483647 w 7104"/>
                <a:gd name="T41" fmla="*/ 2147483647 h 2856"/>
                <a:gd name="T42" fmla="*/ 2147483647 w 7104"/>
                <a:gd name="T43" fmla="*/ 2147483647 h 2856"/>
                <a:gd name="T44" fmla="*/ 2147483647 w 7104"/>
                <a:gd name="T45" fmla="*/ 2147483647 h 2856"/>
                <a:gd name="T46" fmla="*/ 2147483647 w 7104"/>
                <a:gd name="T47" fmla="*/ 2147483647 h 2856"/>
                <a:gd name="T48" fmla="*/ 2147483647 w 7104"/>
                <a:gd name="T49" fmla="*/ 2147483647 h 2856"/>
                <a:gd name="T50" fmla="*/ 2147483647 w 7104"/>
                <a:gd name="T51" fmla="*/ 2147483647 h 2856"/>
                <a:gd name="T52" fmla="*/ 2147483647 w 7104"/>
                <a:gd name="T53" fmla="*/ 2147483647 h 2856"/>
                <a:gd name="T54" fmla="*/ 2147483647 w 7104"/>
                <a:gd name="T55" fmla="*/ 2147483647 h 2856"/>
                <a:gd name="T56" fmla="*/ 2147483647 w 7104"/>
                <a:gd name="T57" fmla="*/ 2147483647 h 2856"/>
                <a:gd name="T58" fmla="*/ 2147483647 w 7104"/>
                <a:gd name="T59" fmla="*/ 2147483647 h 2856"/>
                <a:gd name="T60" fmla="*/ 2147483647 w 7104"/>
                <a:gd name="T61" fmla="*/ 2147483647 h 2856"/>
                <a:gd name="T62" fmla="*/ 2147483647 w 7104"/>
                <a:gd name="T63" fmla="*/ 2147483647 h 2856"/>
                <a:gd name="T64" fmla="*/ 2147483647 w 7104"/>
                <a:gd name="T65" fmla="*/ 2147483647 h 2856"/>
                <a:gd name="T66" fmla="*/ 2147483647 w 7104"/>
                <a:gd name="T67" fmla="*/ 2147483647 h 2856"/>
                <a:gd name="T68" fmla="*/ 2147483647 w 7104"/>
                <a:gd name="T69" fmla="*/ 2147483647 h 2856"/>
                <a:gd name="T70" fmla="*/ 2147483647 w 7104"/>
                <a:gd name="T71" fmla="*/ 2147483647 h 2856"/>
                <a:gd name="T72" fmla="*/ 2147483647 w 7104"/>
                <a:gd name="T73" fmla="*/ 2147483647 h 2856"/>
                <a:gd name="T74" fmla="*/ 2147483647 w 7104"/>
                <a:gd name="T75" fmla="*/ 2147483647 h 2856"/>
                <a:gd name="T76" fmla="*/ 2147483647 w 7104"/>
                <a:gd name="T77" fmla="*/ 2147483647 h 2856"/>
                <a:gd name="T78" fmla="*/ 2147483647 w 7104"/>
                <a:gd name="T79" fmla="*/ 2147483647 h 2856"/>
                <a:gd name="T80" fmla="*/ 2147483647 w 7104"/>
                <a:gd name="T81" fmla="*/ 2147483647 h 2856"/>
                <a:gd name="T82" fmla="*/ 2147483647 w 7104"/>
                <a:gd name="T83" fmla="*/ 2147483647 h 2856"/>
                <a:gd name="T84" fmla="*/ 2147483647 w 7104"/>
                <a:gd name="T85" fmla="*/ 2147483647 h 2856"/>
                <a:gd name="T86" fmla="*/ 2147483647 w 7104"/>
                <a:gd name="T87" fmla="*/ 2147483647 h 2856"/>
                <a:gd name="T88" fmla="*/ 2147483647 w 7104"/>
                <a:gd name="T89" fmla="*/ 2147483647 h 2856"/>
                <a:gd name="T90" fmla="*/ 2147483647 w 7104"/>
                <a:gd name="T91" fmla="*/ 2147483647 h 2856"/>
                <a:gd name="T92" fmla="*/ 2147483647 w 7104"/>
                <a:gd name="T93" fmla="*/ 2147483647 h 2856"/>
                <a:gd name="T94" fmla="*/ 2147483647 w 7104"/>
                <a:gd name="T95" fmla="*/ 2147483647 h 2856"/>
                <a:gd name="T96" fmla="*/ 2147483647 w 7104"/>
                <a:gd name="T97" fmla="*/ 2147483647 h 2856"/>
                <a:gd name="T98" fmla="*/ 0 w 7104"/>
                <a:gd name="T99" fmla="*/ 0 h 2856"/>
                <a:gd name="T100" fmla="*/ 0 w 7104"/>
                <a:gd name="T101" fmla="*/ 0 h 28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58D75-A0DE-4B60-AC83-14D99F2FEB2B}" type="datetime1">
              <a:rPr lang="en-IN" smtClean="0"/>
              <a:t>01-08-2026</a:t>
            </a:fld>
            <a:endParaRPr lang="en-IN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100AD-F474-43A9-974D-3AB9D7A9C538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8807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-589932">
              <a:off x="8490951" y="2714874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>
                <a:gd name="T0" fmla="*/ 0 w 10000"/>
                <a:gd name="T1" fmla="*/ 0 h 7946"/>
                <a:gd name="T2" fmla="*/ 0 w 10000"/>
                <a:gd name="T3" fmla="*/ 2147483647 h 7946"/>
                <a:gd name="T4" fmla="*/ 2147483647 w 10000"/>
                <a:gd name="T5" fmla="*/ 2147483647 h 7946"/>
                <a:gd name="T6" fmla="*/ 2147483647 w 10000"/>
                <a:gd name="T7" fmla="*/ 2147483647 h 7946"/>
                <a:gd name="T8" fmla="*/ 2147483647 w 10000"/>
                <a:gd name="T9" fmla="*/ 2147483647 h 7946"/>
                <a:gd name="T10" fmla="*/ 2147483647 w 10000"/>
                <a:gd name="T11" fmla="*/ 2147483647 h 7946"/>
                <a:gd name="T12" fmla="*/ 2147483647 w 10000"/>
                <a:gd name="T13" fmla="*/ 2147483647 h 7946"/>
                <a:gd name="T14" fmla="*/ 2147483647 w 10000"/>
                <a:gd name="T15" fmla="*/ 2147483647 h 7946"/>
                <a:gd name="T16" fmla="*/ 2147483647 w 10000"/>
                <a:gd name="T17" fmla="*/ 2147483647 h 7946"/>
                <a:gd name="T18" fmla="*/ 2147483647 w 10000"/>
                <a:gd name="T19" fmla="*/ 2147483647 h 7946"/>
                <a:gd name="T20" fmla="*/ 2147483647 w 10000"/>
                <a:gd name="T21" fmla="*/ 2147483647 h 7946"/>
                <a:gd name="T22" fmla="*/ 2147483647 w 10000"/>
                <a:gd name="T23" fmla="*/ 2147483647 h 7946"/>
                <a:gd name="T24" fmla="*/ 2147483647 w 10000"/>
                <a:gd name="T25" fmla="*/ 2147483647 h 7946"/>
                <a:gd name="T26" fmla="*/ 2147483647 w 10000"/>
                <a:gd name="T27" fmla="*/ 2147483647 h 7946"/>
                <a:gd name="T28" fmla="*/ 2147483647 w 10000"/>
                <a:gd name="T29" fmla="*/ 2147483647 h 7946"/>
                <a:gd name="T30" fmla="*/ 2147483647 w 10000"/>
                <a:gd name="T31" fmla="*/ 2147483647 h 7946"/>
                <a:gd name="T32" fmla="*/ 2147483647 w 10000"/>
                <a:gd name="T33" fmla="*/ 2147483647 h 7946"/>
                <a:gd name="T34" fmla="*/ 2147483647 w 10000"/>
                <a:gd name="T35" fmla="*/ 2147483647 h 7946"/>
                <a:gd name="T36" fmla="*/ 2147483647 w 10000"/>
                <a:gd name="T37" fmla="*/ 2147483647 h 7946"/>
                <a:gd name="T38" fmla="*/ 2147483647 w 10000"/>
                <a:gd name="T39" fmla="*/ 2147483647 h 7946"/>
                <a:gd name="T40" fmla="*/ 2147483647 w 10000"/>
                <a:gd name="T41" fmla="*/ 2147483647 h 7946"/>
                <a:gd name="T42" fmla="*/ 2147483647 w 10000"/>
                <a:gd name="T43" fmla="*/ 2147483647 h 7946"/>
                <a:gd name="T44" fmla="*/ 2147483647 w 10000"/>
                <a:gd name="T45" fmla="*/ 2147483647 h 7946"/>
                <a:gd name="T46" fmla="*/ 2147483647 w 10000"/>
                <a:gd name="T47" fmla="*/ 2147483647 h 7946"/>
                <a:gd name="T48" fmla="*/ 2147483647 w 10000"/>
                <a:gd name="T49" fmla="*/ 2147483647 h 7946"/>
                <a:gd name="T50" fmla="*/ 2147483647 w 10000"/>
                <a:gd name="T51" fmla="*/ 2147483647 h 7946"/>
                <a:gd name="T52" fmla="*/ 2147483647 w 10000"/>
                <a:gd name="T53" fmla="*/ 2147483647 h 7946"/>
                <a:gd name="T54" fmla="*/ 2147483647 w 10000"/>
                <a:gd name="T55" fmla="*/ 2147483647 h 7946"/>
                <a:gd name="T56" fmla="*/ 2147483647 w 10000"/>
                <a:gd name="T57" fmla="*/ 2147483647 h 7946"/>
                <a:gd name="T58" fmla="*/ 2147483647 w 10000"/>
                <a:gd name="T59" fmla="*/ 2147483647 h 7946"/>
                <a:gd name="T60" fmla="*/ 2147483647 w 10000"/>
                <a:gd name="T61" fmla="*/ 2147483647 h 7946"/>
                <a:gd name="T62" fmla="*/ 2147483647 w 10000"/>
                <a:gd name="T63" fmla="*/ 2147483647 h 7946"/>
                <a:gd name="T64" fmla="*/ 2147483647 w 10000"/>
                <a:gd name="T65" fmla="*/ 2147483647 h 7946"/>
                <a:gd name="T66" fmla="*/ 2147483647 w 10000"/>
                <a:gd name="T67" fmla="*/ 2147483647 h 7946"/>
                <a:gd name="T68" fmla="*/ 2147483647 w 10000"/>
                <a:gd name="T69" fmla="*/ 2147483647 h 7946"/>
                <a:gd name="T70" fmla="*/ 2147483647 w 10000"/>
                <a:gd name="T71" fmla="*/ 2147483647 h 7946"/>
                <a:gd name="T72" fmla="*/ 2147483647 w 10000"/>
                <a:gd name="T73" fmla="*/ 2147483647 h 7946"/>
                <a:gd name="T74" fmla="*/ 2147483647 w 10000"/>
                <a:gd name="T75" fmla="*/ 2147483647 h 7946"/>
                <a:gd name="T76" fmla="*/ 2147483647 w 10000"/>
                <a:gd name="T77" fmla="*/ 2147483647 h 7946"/>
                <a:gd name="T78" fmla="*/ 2147483647 w 10000"/>
                <a:gd name="T79" fmla="*/ 2147483647 h 7946"/>
                <a:gd name="T80" fmla="*/ 2147483647 w 10000"/>
                <a:gd name="T81" fmla="*/ 2147483647 h 7946"/>
                <a:gd name="T82" fmla="*/ 2147483647 w 10000"/>
                <a:gd name="T83" fmla="*/ 2147483647 h 7946"/>
                <a:gd name="T84" fmla="*/ 2147483647 w 10000"/>
                <a:gd name="T85" fmla="*/ 2147483647 h 7946"/>
                <a:gd name="T86" fmla="*/ 2147483647 w 10000"/>
                <a:gd name="T87" fmla="*/ 2147483647 h 7946"/>
                <a:gd name="T88" fmla="*/ 2147483647 w 10000"/>
                <a:gd name="T89" fmla="*/ 2147483647 h 7946"/>
                <a:gd name="T90" fmla="*/ 2147483647 w 10000"/>
                <a:gd name="T91" fmla="*/ 2147483647 h 7946"/>
                <a:gd name="T92" fmla="*/ 2147483647 w 10000"/>
                <a:gd name="T93" fmla="*/ 2147483647 h 7946"/>
                <a:gd name="T94" fmla="*/ 2147483647 w 10000"/>
                <a:gd name="T95" fmla="*/ 2147483647 h 7946"/>
                <a:gd name="T96" fmla="*/ 2147483647 w 10000"/>
                <a:gd name="T97" fmla="*/ 2147483647 h 7946"/>
                <a:gd name="T98" fmla="*/ 0 w 10000"/>
                <a:gd name="T99" fmla="*/ 0 h 7946"/>
                <a:gd name="T100" fmla="*/ 0 w 10000"/>
                <a:gd name="T101" fmla="*/ 0 h 794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05DFC-5D42-41F7-860A-1E35D0948771}" type="datetime1">
              <a:rPr lang="en-IN" smtClean="0"/>
              <a:t>01-08-2026</a:t>
            </a:fld>
            <a:endParaRPr lang="en-IN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D0E14-DDFE-4B91-9CFC-2A11E8825529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4132165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89932">
              <a:off x="8490951" y="4185117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/>
            </p:cNvSpPr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9718675" y="2632075"/>
            <a:ext cx="803275" cy="157003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z="9600" dirty="0"/>
              <a:t>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8525" y="590550"/>
            <a:ext cx="801688" cy="157003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z="9600" dirty="0"/>
              <a:t>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F8D68-4624-4B67-93BA-1C47DC804B94}" type="datetime1">
              <a:rPr lang="en-IN" smtClean="0"/>
              <a:t>01-08-2026</a:t>
            </a:fld>
            <a:endParaRPr lang="en-IN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D6E41A05-1421-4F57-B0A7-8763FCC724F5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408164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-589932">
              <a:off x="8490951" y="4193583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B1EC0-FC4E-484E-BBF6-84DEB9413ADE}" type="datetime1">
              <a:rPr lang="en-IN" smtClean="0"/>
              <a:t>01-08-2026</a:t>
            </a:fld>
            <a:endParaRPr lang="en-IN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8514E-F3E7-47FB-B688-67757E047F9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641303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4403725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72400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8BB03-8DF4-45D5-81BE-F834E36D6F6B}" type="datetime1">
              <a:rPr lang="en-IN" smtClean="0"/>
              <a:t>01-08-2026</a:t>
            </a:fld>
            <a:endParaRPr lang="en-IN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1620C496-F8B4-4670-8A02-CCE82A5CF0CE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893325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4387850" y="2603500"/>
            <a:ext cx="0" cy="35179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802563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BBB99-8FAE-46F9-90DA-7F98A2AF0DBD}" type="datetime1">
              <a:rPr lang="en-IN" smtClean="0"/>
              <a:t>01-08-2026</a:t>
            </a:fld>
            <a:endParaRPr lang="en-IN"/>
          </a:p>
        </p:txBody>
      </p:sp>
      <p:sp>
        <p:nvSpPr>
          <p:cNvPr id="16" name="Footer Placeholder 7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5BC3E0FD-2AEC-4DD7-95CC-467168B9DD3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109987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ED38-5488-4F05-8766-21FD145B1556}" type="datetime1">
              <a:rPr lang="en-IN" smtClean="0"/>
              <a:t>01-08-2026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85DBC-F82B-4C9B-92D1-797032BD743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263159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/>
            </p:cNvSpPr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14338" y="402504"/>
              <a:ext cx="6511925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A177D-E9A3-473E-8B2E-1FA77B135008}" type="datetime1">
              <a:rPr lang="en-IN" smtClean="0"/>
              <a:t>01-08-2026</a:t>
            </a:fld>
            <a:endParaRPr lang="en-IN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0DA6F-743D-4CCE-992A-7AAE13EA7BAA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87566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l="-1170" r="9237"/>
          <a:stretch/>
        </p:blipFill>
        <p:spPr>
          <a:xfrm>
            <a:off x="561757" y="295275"/>
            <a:ext cx="556407" cy="518066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318" y="551526"/>
            <a:ext cx="8761413" cy="8267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742950" indent="-285750"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  <a:defRPr sz="1600">
                <a:solidFill>
                  <a:schemeClr val="tx1"/>
                </a:solidFill>
              </a:defRPr>
            </a:lvl3pPr>
            <a:lvl4pPr marL="1600200" indent="-2286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Ø"/>
              <a:defRPr sz="1400">
                <a:solidFill>
                  <a:schemeClr val="tx1"/>
                </a:solidFill>
              </a:defRPr>
            </a:lvl4pPr>
            <a:lvl5pPr marL="2057400" indent="-228600"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ü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8450D-4C2F-485D-A2D9-DCE034558689}" type="datetime1">
              <a:rPr lang="en-IN" smtClean="0"/>
              <a:t>01-08-2026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1C4F3-0758-4693-96D4-8901426768B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23244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7289800" y="402504"/>
              <a:ext cx="4478338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/>
            </p:cNvSpPr>
            <p:nvPr/>
          </p:nvSpPr>
          <p:spPr bwMode="gray">
            <a:xfrm rot="-5677511">
              <a:off x="4698352" y="1826078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400000">
              <a:off x="3787244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F48D1-A754-462E-AB7E-AC64B390086E}" type="datetime1">
              <a:rPr lang="en-IN" smtClean="0"/>
              <a:t>01-08-2026</a:t>
            </a:fld>
            <a:endParaRPr lang="en-IN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F270C-5A2D-43E7-8B94-5AC427E345A5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80119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CF60D-BC94-4F2E-8027-28DE0D3F3347}" type="datetime1">
              <a:rPr lang="en-IN" smtClean="0"/>
              <a:t>01-08-2026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3B3EB-7618-47C5-B09B-39E4155F9D28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174962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DA17A-38AF-4906-A00B-F791C0829587}" type="datetime1">
              <a:rPr lang="en-IN" smtClean="0"/>
              <a:t>01-08-2026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01AC4-7F4B-4F10-8554-56837FEC1657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2387595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976C1-FAC4-481C-A921-068D4546AF11}" type="datetime1">
              <a:rPr lang="en-IN" smtClean="0"/>
              <a:t>01-08-2026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0AAB0-06BA-408B-B768-9CA9371867E2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203799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9423D-54C2-4F58-A205-892924FC4666}" type="datetime1">
              <a:rPr lang="en-IN" smtClean="0"/>
              <a:t>01-08-2026</a:t>
            </a:fld>
            <a:endParaRPr lang="en-IN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08EC4-0D99-442D-8A6F-394856BF0B90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489703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5713413" y="402504"/>
              <a:ext cx="6054725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677511">
              <a:off x="3140485" y="1826078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400000">
              <a:off x="2229377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EB8E8-EAD8-44E3-833F-2CFA1BA45DC8}" type="datetime1">
              <a:rPr lang="en-IN" smtClean="0"/>
              <a:t>01-08-2026</a:t>
            </a:fld>
            <a:endParaRPr lang="en-IN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D0402-EA04-4886-9E51-13F540FCAD32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6742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-1588"/>
            <a:ext cx="12192000" cy="6865938"/>
            <a:chOff x="0" y="-2373"/>
            <a:chExt cx="12192000" cy="6867027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6172200" y="402504"/>
              <a:ext cx="5595938" cy="6054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/>
            </p:cNvSpPr>
            <p:nvPr/>
          </p:nvSpPr>
          <p:spPr bwMode="gray">
            <a:xfrm rot="-5400000">
              <a:off x="3295432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0 w 10000"/>
                <a:gd name="T3" fmla="*/ 2147483647 h 8000"/>
                <a:gd name="T4" fmla="*/ 2147483647 w 10000"/>
                <a:gd name="T5" fmla="*/ 2147483647 h 8000"/>
                <a:gd name="T6" fmla="*/ 2147483647 w 10000"/>
                <a:gd name="T7" fmla="*/ 2147483647 h 8000"/>
                <a:gd name="T8" fmla="*/ 2147483647 w 10000"/>
                <a:gd name="T9" fmla="*/ 2147483647 h 8000"/>
                <a:gd name="T10" fmla="*/ 2147483647 w 10000"/>
                <a:gd name="T11" fmla="*/ 2147483647 h 8000"/>
                <a:gd name="T12" fmla="*/ 2147483647 w 10000"/>
                <a:gd name="T13" fmla="*/ 2147483647 h 8000"/>
                <a:gd name="T14" fmla="*/ 2147483647 w 10000"/>
                <a:gd name="T15" fmla="*/ 2147483647 h 8000"/>
                <a:gd name="T16" fmla="*/ 2147483647 w 10000"/>
                <a:gd name="T17" fmla="*/ 2147483647 h 8000"/>
                <a:gd name="T18" fmla="*/ 2147483647 w 10000"/>
                <a:gd name="T19" fmla="*/ 2147483647 h 8000"/>
                <a:gd name="T20" fmla="*/ 2147483647 w 10000"/>
                <a:gd name="T21" fmla="*/ 2147483647 h 8000"/>
                <a:gd name="T22" fmla="*/ 2147483647 w 10000"/>
                <a:gd name="T23" fmla="*/ 2147483647 h 8000"/>
                <a:gd name="T24" fmla="*/ 2147483647 w 10000"/>
                <a:gd name="T25" fmla="*/ 2147483647 h 8000"/>
                <a:gd name="T26" fmla="*/ 2147483647 w 10000"/>
                <a:gd name="T27" fmla="*/ 2147483647 h 8000"/>
                <a:gd name="T28" fmla="*/ 2147483647 w 10000"/>
                <a:gd name="T29" fmla="*/ 2147483647 h 8000"/>
                <a:gd name="T30" fmla="*/ 2147483647 w 10000"/>
                <a:gd name="T31" fmla="*/ 2147483647 h 8000"/>
                <a:gd name="T32" fmla="*/ 2147483647 w 10000"/>
                <a:gd name="T33" fmla="*/ 2147483647 h 8000"/>
                <a:gd name="T34" fmla="*/ 2147483647 w 10000"/>
                <a:gd name="T35" fmla="*/ 2147483647 h 8000"/>
                <a:gd name="T36" fmla="*/ 2147483647 w 10000"/>
                <a:gd name="T37" fmla="*/ 2147483647 h 8000"/>
                <a:gd name="T38" fmla="*/ 2147483647 w 10000"/>
                <a:gd name="T39" fmla="*/ 2147483647 h 8000"/>
                <a:gd name="T40" fmla="*/ 2147483647 w 10000"/>
                <a:gd name="T41" fmla="*/ 2147483647 h 8000"/>
                <a:gd name="T42" fmla="*/ 2147483647 w 10000"/>
                <a:gd name="T43" fmla="*/ 2147483647 h 8000"/>
                <a:gd name="T44" fmla="*/ 2147483647 w 10000"/>
                <a:gd name="T45" fmla="*/ 2147483647 h 8000"/>
                <a:gd name="T46" fmla="*/ 2147483647 w 10000"/>
                <a:gd name="T47" fmla="*/ 2147483647 h 8000"/>
                <a:gd name="T48" fmla="*/ 2147483647 w 10000"/>
                <a:gd name="T49" fmla="*/ 2147483647 h 8000"/>
                <a:gd name="T50" fmla="*/ 2147483647 w 10000"/>
                <a:gd name="T51" fmla="*/ 2147483647 h 8000"/>
                <a:gd name="T52" fmla="*/ 2147483647 w 10000"/>
                <a:gd name="T53" fmla="*/ 2147483647 h 8000"/>
                <a:gd name="T54" fmla="*/ 2147483647 w 10000"/>
                <a:gd name="T55" fmla="*/ 2147483647 h 8000"/>
                <a:gd name="T56" fmla="*/ 2147483647 w 10000"/>
                <a:gd name="T57" fmla="*/ 2147483647 h 8000"/>
                <a:gd name="T58" fmla="*/ 2147483647 w 10000"/>
                <a:gd name="T59" fmla="*/ 2147483647 h 8000"/>
                <a:gd name="T60" fmla="*/ 2147483647 w 10000"/>
                <a:gd name="T61" fmla="*/ 2147483647 h 8000"/>
                <a:gd name="T62" fmla="*/ 2147483647 w 10000"/>
                <a:gd name="T63" fmla="*/ 2147483647 h 8000"/>
                <a:gd name="T64" fmla="*/ 2147483647 w 10000"/>
                <a:gd name="T65" fmla="*/ 2147483647 h 8000"/>
                <a:gd name="T66" fmla="*/ 2147483647 w 10000"/>
                <a:gd name="T67" fmla="*/ 2147483647 h 8000"/>
                <a:gd name="T68" fmla="*/ 2147483647 w 10000"/>
                <a:gd name="T69" fmla="*/ 2147483647 h 8000"/>
                <a:gd name="T70" fmla="*/ 2147483647 w 10000"/>
                <a:gd name="T71" fmla="*/ 2147483647 h 8000"/>
                <a:gd name="T72" fmla="*/ 2147483647 w 10000"/>
                <a:gd name="T73" fmla="*/ 2147483647 h 8000"/>
                <a:gd name="T74" fmla="*/ 2147483647 w 10000"/>
                <a:gd name="T75" fmla="*/ 2147483647 h 8000"/>
                <a:gd name="T76" fmla="*/ 2147483647 w 10000"/>
                <a:gd name="T77" fmla="*/ 2147483647 h 8000"/>
                <a:gd name="T78" fmla="*/ 2147483647 w 10000"/>
                <a:gd name="T79" fmla="*/ 2147483647 h 8000"/>
                <a:gd name="T80" fmla="*/ 2147483647 w 10000"/>
                <a:gd name="T81" fmla="*/ 2147483647 h 8000"/>
                <a:gd name="T82" fmla="*/ 2147483647 w 10000"/>
                <a:gd name="T83" fmla="*/ 2147483647 h 8000"/>
                <a:gd name="T84" fmla="*/ 2147483647 w 10000"/>
                <a:gd name="T85" fmla="*/ 2147483647 h 8000"/>
                <a:gd name="T86" fmla="*/ 2147483647 w 10000"/>
                <a:gd name="T87" fmla="*/ 2147483647 h 8000"/>
                <a:gd name="T88" fmla="*/ 2147483647 w 10000"/>
                <a:gd name="T89" fmla="*/ 2147483647 h 8000"/>
                <a:gd name="T90" fmla="*/ 2147483647 w 10000"/>
                <a:gd name="T91" fmla="*/ 2147483647 h 8000"/>
                <a:gd name="T92" fmla="*/ 2147483647 w 10000"/>
                <a:gd name="T93" fmla="*/ 2147483647 h 8000"/>
                <a:gd name="T94" fmla="*/ 2147483647 w 10000"/>
                <a:gd name="T95" fmla="*/ 2147483647 h 8000"/>
                <a:gd name="T96" fmla="*/ 2147483647 w 10000"/>
                <a:gd name="T97" fmla="*/ 2147483647 h 8000"/>
                <a:gd name="T98" fmla="*/ 0 w 10000"/>
                <a:gd name="T99" fmla="*/ 0 h 8000"/>
                <a:gd name="T100" fmla="*/ 0 w 10000"/>
                <a:gd name="T101" fmla="*/ 0 h 8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5"/>
            <p:cNvSpPr>
              <a:spLocks/>
            </p:cNvSpPr>
            <p:nvPr/>
          </p:nvSpPr>
          <p:spPr bwMode="gray">
            <a:xfrm rot="-5677511">
              <a:off x="4203594" y="1826078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15576-5658-422C-A5D2-89F9663CF4AF}" type="datetime1">
              <a:rPr lang="en-IN" smtClean="0"/>
              <a:t>01-08-2026</a:t>
            </a:fld>
            <a:endParaRPr lang="en-IN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5A3D0-E251-454C-9ACE-E788CF250EC8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93557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8"/>
          <p:cNvGrpSpPr>
            <a:grpSpLocks/>
          </p:cNvGrpSpPr>
          <p:nvPr/>
        </p:nvGrpSpPr>
        <p:grpSpPr bwMode="auto">
          <a:xfrm>
            <a:off x="0" y="-333375"/>
            <a:ext cx="12192000" cy="4414838"/>
            <a:chOff x="0" y="-298689"/>
            <a:chExt cx="12192000" cy="7163343"/>
          </a:xfrm>
        </p:grpSpPr>
        <p:sp>
          <p:nvSpPr>
            <p:cNvPr id="26" name="Rectangle 25"/>
            <p:cNvSpPr/>
            <p:nvPr/>
          </p:nvSpPr>
          <p:spPr>
            <a:xfrm>
              <a:off x="0" y="-298689"/>
              <a:ext cx="12168000" cy="6048957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7994651" y="196085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051" name="Freeform 5"/>
            <p:cNvSpPr>
              <a:spLocks/>
            </p:cNvSpPr>
            <p:nvPr/>
          </p:nvSpPr>
          <p:spPr bwMode="gray">
            <a:xfrm rot="-589932">
              <a:off x="8490951" y="1797517"/>
              <a:ext cx="3299407" cy="440924"/>
            </a:xfrm>
            <a:custGeom>
              <a:avLst/>
              <a:gdLst>
                <a:gd name="T0" fmla="*/ 2147483647 w 10000"/>
                <a:gd name="T1" fmla="*/ 2147483647 h 5291"/>
                <a:gd name="T2" fmla="*/ 2147483647 w 10000"/>
                <a:gd name="T3" fmla="*/ 2147483647 h 5291"/>
                <a:gd name="T4" fmla="*/ 2147483647 w 10000"/>
                <a:gd name="T5" fmla="*/ 0 h 5291"/>
                <a:gd name="T6" fmla="*/ 2147483647 w 10000"/>
                <a:gd name="T7" fmla="*/ 0 h 5291"/>
                <a:gd name="T8" fmla="*/ 2147483647 w 10000"/>
                <a:gd name="T9" fmla="*/ 2147483647 h 5291"/>
                <a:gd name="T10" fmla="*/ 2147483647 w 10000"/>
                <a:gd name="T11" fmla="*/ 2147483647 h 5291"/>
                <a:gd name="T12" fmla="*/ 2147483647 w 10000"/>
                <a:gd name="T13" fmla="*/ 2147483647 h 5291"/>
                <a:gd name="T14" fmla="*/ 2147483647 w 10000"/>
                <a:gd name="T15" fmla="*/ 2147483647 h 5291"/>
                <a:gd name="T16" fmla="*/ 2147483647 w 10000"/>
                <a:gd name="T17" fmla="*/ 2147483647 h 5291"/>
                <a:gd name="T18" fmla="*/ 2147483647 w 10000"/>
                <a:gd name="T19" fmla="*/ 2147483647 h 5291"/>
                <a:gd name="T20" fmla="*/ 2147483647 w 10000"/>
                <a:gd name="T21" fmla="*/ 2147483647 h 5291"/>
                <a:gd name="T22" fmla="*/ 2147483647 w 10000"/>
                <a:gd name="T23" fmla="*/ 2147483647 h 5291"/>
                <a:gd name="T24" fmla="*/ 2147483647 w 10000"/>
                <a:gd name="T25" fmla="*/ 2147483647 h 5291"/>
                <a:gd name="T26" fmla="*/ 2147483647 w 10000"/>
                <a:gd name="T27" fmla="*/ 2147483647 h 5291"/>
                <a:gd name="T28" fmla="*/ 2147483647 w 10000"/>
                <a:gd name="T29" fmla="*/ 2147483647 h 5291"/>
                <a:gd name="T30" fmla="*/ 2147483647 w 10000"/>
                <a:gd name="T31" fmla="*/ 2147483647 h 5291"/>
                <a:gd name="T32" fmla="*/ 2147483647 w 10000"/>
                <a:gd name="T33" fmla="*/ 2147483647 h 5291"/>
                <a:gd name="T34" fmla="*/ 2147483647 w 10000"/>
                <a:gd name="T35" fmla="*/ 2147483647 h 5291"/>
                <a:gd name="T36" fmla="*/ 2147483647 w 10000"/>
                <a:gd name="T37" fmla="*/ 2147483647 h 5291"/>
                <a:gd name="T38" fmla="*/ 2147483647 w 10000"/>
                <a:gd name="T39" fmla="*/ 2147483647 h 5291"/>
                <a:gd name="T40" fmla="*/ 2147483647 w 10000"/>
                <a:gd name="T41" fmla="*/ 2147483647 h 5291"/>
                <a:gd name="T42" fmla="*/ 2147483647 w 10000"/>
                <a:gd name="T43" fmla="*/ 2147483647 h 5291"/>
                <a:gd name="T44" fmla="*/ 2147483647 w 10000"/>
                <a:gd name="T45" fmla="*/ 2147483647 h 5291"/>
                <a:gd name="T46" fmla="*/ 2147483647 w 10000"/>
                <a:gd name="T47" fmla="*/ 2147483647 h 5291"/>
                <a:gd name="T48" fmla="*/ 2147483647 w 10000"/>
                <a:gd name="T49" fmla="*/ 2147483647 h 5291"/>
                <a:gd name="T50" fmla="*/ 2147483647 w 10000"/>
                <a:gd name="T51" fmla="*/ 2147483647 h 5291"/>
                <a:gd name="T52" fmla="*/ 2147483647 w 10000"/>
                <a:gd name="T53" fmla="*/ 2147483647 h 5291"/>
                <a:gd name="T54" fmla="*/ 2147483647 w 10000"/>
                <a:gd name="T55" fmla="*/ 2147483647 h 5291"/>
                <a:gd name="T56" fmla="*/ 2147483647 w 10000"/>
                <a:gd name="T57" fmla="*/ 2147483647 h 5291"/>
                <a:gd name="T58" fmla="*/ 2147483647 w 10000"/>
                <a:gd name="T59" fmla="*/ 2147483647 h 5291"/>
                <a:gd name="T60" fmla="*/ 2147483647 w 10000"/>
                <a:gd name="T61" fmla="*/ 2147483647 h 5291"/>
                <a:gd name="T62" fmla="*/ 2147483647 w 10000"/>
                <a:gd name="T63" fmla="*/ 2147483647 h 5291"/>
                <a:gd name="T64" fmla="*/ 2147483647 w 10000"/>
                <a:gd name="T65" fmla="*/ 2147483647 h 5291"/>
                <a:gd name="T66" fmla="*/ 2147483647 w 10000"/>
                <a:gd name="T67" fmla="*/ 2147483647 h 5291"/>
                <a:gd name="T68" fmla="*/ 0 w 10000"/>
                <a:gd name="T69" fmla="*/ 2147483647 h 5291"/>
                <a:gd name="T70" fmla="*/ 2147483647 w 10000"/>
                <a:gd name="T71" fmla="*/ 2147483647 h 52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052" name="Freeform 5"/>
            <p:cNvSpPr>
              <a:spLocks/>
            </p:cNvSpPr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0 w 7104"/>
                <a:gd name="T3" fmla="*/ 2147483647 h 2856"/>
                <a:gd name="T4" fmla="*/ 2147483647 w 7104"/>
                <a:gd name="T5" fmla="*/ 2147483647 h 2856"/>
                <a:gd name="T6" fmla="*/ 2147483647 w 7104"/>
                <a:gd name="T7" fmla="*/ 2147483647 h 2856"/>
                <a:gd name="T8" fmla="*/ 2147483647 w 7104"/>
                <a:gd name="T9" fmla="*/ 2147483647 h 2856"/>
                <a:gd name="T10" fmla="*/ 2147483647 w 7104"/>
                <a:gd name="T11" fmla="*/ 2147483647 h 2856"/>
                <a:gd name="T12" fmla="*/ 2147483647 w 7104"/>
                <a:gd name="T13" fmla="*/ 2147483647 h 2856"/>
                <a:gd name="T14" fmla="*/ 2147483647 w 7104"/>
                <a:gd name="T15" fmla="*/ 2147483647 h 2856"/>
                <a:gd name="T16" fmla="*/ 2147483647 w 7104"/>
                <a:gd name="T17" fmla="*/ 2147483647 h 2856"/>
                <a:gd name="T18" fmla="*/ 2147483647 w 7104"/>
                <a:gd name="T19" fmla="*/ 2147483647 h 2856"/>
                <a:gd name="T20" fmla="*/ 2147483647 w 7104"/>
                <a:gd name="T21" fmla="*/ 2147483647 h 2856"/>
                <a:gd name="T22" fmla="*/ 2147483647 w 7104"/>
                <a:gd name="T23" fmla="*/ 2147483647 h 2856"/>
                <a:gd name="T24" fmla="*/ 2147483647 w 7104"/>
                <a:gd name="T25" fmla="*/ 2147483647 h 2856"/>
                <a:gd name="T26" fmla="*/ 2147483647 w 7104"/>
                <a:gd name="T27" fmla="*/ 2147483647 h 2856"/>
                <a:gd name="T28" fmla="*/ 2147483647 w 7104"/>
                <a:gd name="T29" fmla="*/ 2147483647 h 2856"/>
                <a:gd name="T30" fmla="*/ 2147483647 w 7104"/>
                <a:gd name="T31" fmla="*/ 2147483647 h 2856"/>
                <a:gd name="T32" fmla="*/ 2147483647 w 7104"/>
                <a:gd name="T33" fmla="*/ 2147483647 h 2856"/>
                <a:gd name="T34" fmla="*/ 2147483647 w 7104"/>
                <a:gd name="T35" fmla="*/ 2147483647 h 2856"/>
                <a:gd name="T36" fmla="*/ 2147483647 w 7104"/>
                <a:gd name="T37" fmla="*/ 2147483647 h 2856"/>
                <a:gd name="T38" fmla="*/ 2147483647 w 7104"/>
                <a:gd name="T39" fmla="*/ 2147483647 h 2856"/>
                <a:gd name="T40" fmla="*/ 2147483647 w 7104"/>
                <a:gd name="T41" fmla="*/ 2147483647 h 2856"/>
                <a:gd name="T42" fmla="*/ 2147483647 w 7104"/>
                <a:gd name="T43" fmla="*/ 2147483647 h 2856"/>
                <a:gd name="T44" fmla="*/ 2147483647 w 7104"/>
                <a:gd name="T45" fmla="*/ 2147483647 h 2856"/>
                <a:gd name="T46" fmla="*/ 2147483647 w 7104"/>
                <a:gd name="T47" fmla="*/ 2147483647 h 2856"/>
                <a:gd name="T48" fmla="*/ 2147483647 w 7104"/>
                <a:gd name="T49" fmla="*/ 2147483647 h 2856"/>
                <a:gd name="T50" fmla="*/ 2147483647 w 7104"/>
                <a:gd name="T51" fmla="*/ 2147483647 h 2856"/>
                <a:gd name="T52" fmla="*/ 2147483647 w 7104"/>
                <a:gd name="T53" fmla="*/ 2147483647 h 2856"/>
                <a:gd name="T54" fmla="*/ 2147483647 w 7104"/>
                <a:gd name="T55" fmla="*/ 2147483647 h 2856"/>
                <a:gd name="T56" fmla="*/ 2147483647 w 7104"/>
                <a:gd name="T57" fmla="*/ 2147483647 h 2856"/>
                <a:gd name="T58" fmla="*/ 2147483647 w 7104"/>
                <a:gd name="T59" fmla="*/ 2147483647 h 2856"/>
                <a:gd name="T60" fmla="*/ 2147483647 w 7104"/>
                <a:gd name="T61" fmla="*/ 2147483647 h 2856"/>
                <a:gd name="T62" fmla="*/ 2147483647 w 7104"/>
                <a:gd name="T63" fmla="*/ 2147483647 h 2856"/>
                <a:gd name="T64" fmla="*/ 2147483647 w 7104"/>
                <a:gd name="T65" fmla="*/ 2147483647 h 2856"/>
                <a:gd name="T66" fmla="*/ 2147483647 w 7104"/>
                <a:gd name="T67" fmla="*/ 2147483647 h 2856"/>
                <a:gd name="T68" fmla="*/ 2147483647 w 7104"/>
                <a:gd name="T69" fmla="*/ 2147483647 h 2856"/>
                <a:gd name="T70" fmla="*/ 2147483647 w 7104"/>
                <a:gd name="T71" fmla="*/ 2147483647 h 2856"/>
                <a:gd name="T72" fmla="*/ 2147483647 w 7104"/>
                <a:gd name="T73" fmla="*/ 2147483647 h 2856"/>
                <a:gd name="T74" fmla="*/ 2147483647 w 7104"/>
                <a:gd name="T75" fmla="*/ 2147483647 h 2856"/>
                <a:gd name="T76" fmla="*/ 2147483647 w 7104"/>
                <a:gd name="T77" fmla="*/ 2147483647 h 2856"/>
                <a:gd name="T78" fmla="*/ 2147483647 w 7104"/>
                <a:gd name="T79" fmla="*/ 2147483647 h 2856"/>
                <a:gd name="T80" fmla="*/ 2147483647 w 7104"/>
                <a:gd name="T81" fmla="*/ 2147483647 h 2856"/>
                <a:gd name="T82" fmla="*/ 2147483647 w 7104"/>
                <a:gd name="T83" fmla="*/ 2147483647 h 2856"/>
                <a:gd name="T84" fmla="*/ 2147483647 w 7104"/>
                <a:gd name="T85" fmla="*/ 2147483647 h 2856"/>
                <a:gd name="T86" fmla="*/ 2147483647 w 7104"/>
                <a:gd name="T87" fmla="*/ 2147483647 h 2856"/>
                <a:gd name="T88" fmla="*/ 2147483647 w 7104"/>
                <a:gd name="T89" fmla="*/ 2147483647 h 2856"/>
                <a:gd name="T90" fmla="*/ 2147483647 w 7104"/>
                <a:gd name="T91" fmla="*/ 2147483647 h 2856"/>
                <a:gd name="T92" fmla="*/ 2147483647 w 7104"/>
                <a:gd name="T93" fmla="*/ 2147483647 h 2856"/>
                <a:gd name="T94" fmla="*/ 2147483647 w 7104"/>
                <a:gd name="T95" fmla="*/ 2147483647 h 2856"/>
                <a:gd name="T96" fmla="*/ 2147483647 w 7104"/>
                <a:gd name="T97" fmla="*/ 2147483647 h 2856"/>
                <a:gd name="T98" fmla="*/ 0 w 7104"/>
                <a:gd name="T99" fmla="*/ 0 h 2856"/>
                <a:gd name="T100" fmla="*/ 0 w 7104"/>
                <a:gd name="T101" fmla="*/ 0 h 28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105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0 w 15356"/>
                <a:gd name="T3" fmla="*/ 2147483647 h 8638"/>
                <a:gd name="T4" fmla="*/ 2147483647 w 15356"/>
                <a:gd name="T5" fmla="*/ 2147483647 h 8638"/>
                <a:gd name="T6" fmla="*/ 2147483647 w 15356"/>
                <a:gd name="T7" fmla="*/ 0 h 8638"/>
                <a:gd name="T8" fmla="*/ 0 w 15356"/>
                <a:gd name="T9" fmla="*/ 0 h 8638"/>
                <a:gd name="T10" fmla="*/ 2147483647 w 15356"/>
                <a:gd name="T11" fmla="*/ 2147483647 h 8638"/>
                <a:gd name="T12" fmla="*/ 2147483647 w 15356"/>
                <a:gd name="T13" fmla="*/ 2147483647 h 8638"/>
                <a:gd name="T14" fmla="*/ 2147483647 w 15356"/>
                <a:gd name="T15" fmla="*/ 2147483647 h 8638"/>
                <a:gd name="T16" fmla="*/ 2147483647 w 15356"/>
                <a:gd name="T17" fmla="*/ 2147483647 h 8638"/>
                <a:gd name="T18" fmla="*/ 2147483647 w 15356"/>
                <a:gd name="T19" fmla="*/ 2147483647 h 86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gray">
          <a:xfrm>
            <a:off x="1352550" y="352425"/>
            <a:ext cx="87614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6025" y="2243138"/>
            <a:ext cx="876141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538" y="639445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69D9786-9710-4F39-BB7F-FBA8F646F8FE}" type="datetime1">
              <a:rPr lang="en-IN" smtClean="0"/>
              <a:t>01-08-2026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638" y="6391275"/>
            <a:ext cx="3859212" cy="3048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© GST &amp; Indirect Taxes Committee, ICAI</a:t>
            </a:r>
            <a:endParaRPr lang="en-IN"/>
          </a:p>
        </p:txBody>
      </p:sp>
      <p:sp>
        <p:nvSpPr>
          <p:cNvPr id="22" name="Rectangle 21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fld id="{7BDDC27E-ED4A-4ED1-9805-5378A698DACF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66369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2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Palatino Linotype" panose="02040502050505030304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536257-3DF9-0C46-E3C7-A9AEE504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xmlns="" id="{F1CE14CF-0ACC-BAB2-4ACC-AD5561FBF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581" y="3211241"/>
            <a:ext cx="10564837" cy="2634174"/>
          </a:xfrm>
        </p:spPr>
        <p:txBody>
          <a:bodyPr/>
          <a:lstStyle/>
          <a:p>
            <a:pPr eaLnBrk="1" hangingPunct="1"/>
            <a: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IN" sz="4800" dirty="0"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Training on Audit Module</a:t>
            </a:r>
            <a:br>
              <a:rPr lang="en-IN" sz="4800" dirty="0"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altLang="en-US" sz="4800" kern="0" dirty="0">
                <a:solidFill>
                  <a:schemeClr val="bg1"/>
                </a:solidFill>
                <a:latin typeface="Book Antiqua" panose="02040602050305030304" pitchFamily="18" charset="0"/>
              </a:rPr>
              <a:t>NACIN, Patna</a:t>
            </a:r>
            <a:br>
              <a:rPr lang="en-US" altLang="en-US" sz="4800" kern="0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en-GB" altLang="en-US" sz="4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GB" altLang="en-US" sz="40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GB" altLang="en-US" sz="4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IN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By________</a:t>
            </a:r>
            <a:endParaRPr lang="en-IN" altLang="en-US" sz="4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FAA5A639-E489-AD40-A035-05A2D2CE0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6789" y="668338"/>
            <a:ext cx="8233092" cy="2394902"/>
          </a:xfrm>
        </p:spPr>
        <p:txBody>
          <a:bodyPr rtlCol="0"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IN" sz="4400" dirty="0">
                <a:solidFill>
                  <a:srgbClr val="FFFF00"/>
                </a:solidFill>
              </a:rPr>
              <a:t>The Institute of Chartered Accountants of India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IN" sz="3500" dirty="0">
                <a:solidFill>
                  <a:srgbClr val="FFFF00"/>
                </a:solidFill>
              </a:rPr>
              <a:t>GST &amp; Indirect Taxes Committee</a:t>
            </a:r>
          </a:p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IN" sz="4400" dirty="0">
              <a:solidFill>
                <a:srgbClr val="C00000"/>
              </a:solidFill>
              <a:latin typeface="Bodoni MT Poster Compressed" pitchFamily="18" charset="0"/>
            </a:endParaRPr>
          </a:p>
        </p:txBody>
      </p:sp>
      <p:pic>
        <p:nvPicPr>
          <p:cNvPr id="7" name="Picture 6" descr="A blue background with white border&#10;&#10;AI-generated content may be incorrect.">
            <a:extLst>
              <a:ext uri="{FF2B5EF4-FFF2-40B4-BE49-F238E27FC236}">
                <a16:creationId xmlns:a16="http://schemas.microsoft.com/office/drawing/2014/main" xmlns="" id="{4DC2715C-1896-D3DA-5BA4-0F5FE3EA44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4" b="6824"/>
          <a:stretch>
            <a:fillRect/>
          </a:stretch>
        </p:blipFill>
        <p:spPr>
          <a:xfrm>
            <a:off x="492910" y="467998"/>
            <a:ext cx="11241849" cy="60659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EAF65E0-2879-C8AD-E96E-6F09A42D2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9881" y="4452"/>
            <a:ext cx="664965" cy="8386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CF49ED0-E7C2-6DBD-4572-A2B8576FE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7656" y="0"/>
            <a:ext cx="635605" cy="8386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8A65B77-1666-260E-4F13-FACA15F95371}"/>
              </a:ext>
            </a:extLst>
          </p:cNvPr>
          <p:cNvSpPr txBox="1"/>
          <p:nvPr/>
        </p:nvSpPr>
        <p:spPr>
          <a:xfrm>
            <a:off x="10594019" y="145118"/>
            <a:ext cx="416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1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DF6B7E2-92FE-C575-EBBD-2F89FAB7204C}"/>
              </a:ext>
            </a:extLst>
          </p:cNvPr>
          <p:cNvSpPr txBox="1">
            <a:spLocks/>
          </p:cNvSpPr>
          <p:nvPr/>
        </p:nvSpPr>
        <p:spPr bwMode="gray">
          <a:xfrm>
            <a:off x="425432" y="5120645"/>
            <a:ext cx="11131156" cy="13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Palatino Linotype" panose="02040502050505030304" pitchFamily="18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Palatino Linotype" panose="02040502050505030304" pitchFamily="18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Palatino Linotype" panose="02040502050505030304" pitchFamily="18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Palatino Linotype" panose="02040502050505030304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hangingPunct="1"/>
            <a: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altLang="en-US" sz="44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en-US" altLang="en-US" sz="4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eaLnBrk="1" hangingPunct="1"/>
            <a:endParaRPr lang="en-IN" altLang="en-US" sz="4400" kern="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>
              <a:defRPr sz="2800" b="1"/>
            </a:pPr>
            <a:r>
              <a:rPr lang="en-IN" sz="4800" kern="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EIRC</a:t>
            </a:r>
            <a:r>
              <a:rPr lang="en-US" altLang="en-US" sz="4800" kern="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altLang="en-US" sz="4800" kern="0" dirty="0">
                <a:solidFill>
                  <a:schemeClr val="bg1"/>
                </a:solidFill>
                <a:latin typeface="Book Antiqua" panose="02040602050305030304" pitchFamily="18" charset="0"/>
              </a:rPr>
              <a:t/>
            </a:r>
            <a:br>
              <a:rPr lang="en-US" altLang="en-US" sz="4800" kern="0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en-US" sz="4000" dirty="0"/>
              <a:t>Seminar on Ecommerce Transaction </a:t>
            </a:r>
          </a:p>
          <a:p>
            <a:pPr>
              <a:defRPr sz="2800" b="1"/>
            </a:pPr>
            <a:r>
              <a:rPr lang="en-US" sz="4000" dirty="0"/>
              <a:t>Dated 01-08-2026</a:t>
            </a:r>
          </a:p>
          <a:p>
            <a:pPr>
              <a:defRPr sz="2800" b="1"/>
            </a:pPr>
            <a:endParaRPr lang="en-US" sz="4000" dirty="0"/>
          </a:p>
          <a:p>
            <a:pPr>
              <a:defRPr sz="2800" b="1"/>
            </a:pPr>
            <a:r>
              <a:rPr lang="en-US" sz="4000" dirty="0"/>
              <a:t>Topic: </a:t>
            </a:r>
          </a:p>
          <a:p>
            <a:pPr>
              <a:defRPr sz="2800" b="1"/>
            </a:pPr>
            <a:r>
              <a:rPr lang="en-US" sz="4000" dirty="0"/>
              <a:t>Decoding Accounting Reconciliation: Strengthening Financial Accuracy and Control</a:t>
            </a:r>
            <a:endParaRPr lang="en-IN" altLang="en-US" sz="4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xmlns="" id="{D59823DD-67A8-24A5-3CBA-2BAFA690C777}"/>
              </a:ext>
            </a:extLst>
          </p:cNvPr>
          <p:cNvSpPr txBox="1">
            <a:spLocks/>
          </p:cNvSpPr>
          <p:nvPr/>
        </p:nvSpPr>
        <p:spPr bwMode="auto">
          <a:xfrm>
            <a:off x="1722119" y="668338"/>
            <a:ext cx="8747762" cy="21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IN" sz="4400" dirty="0">
                <a:solidFill>
                  <a:srgbClr val="FFFF00"/>
                </a:solidFill>
              </a:rPr>
              <a:t>The Institute of Chartered Accountants of India</a:t>
            </a:r>
          </a:p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IN" sz="4400" dirty="0">
              <a:solidFill>
                <a:srgbClr val="C00000"/>
              </a:solidFill>
              <a:latin typeface="Bodoni MT Poster Compressed" pitchFamily="18" charset="0"/>
            </a:endParaRPr>
          </a:p>
        </p:txBody>
      </p:sp>
      <p:pic>
        <p:nvPicPr>
          <p:cNvPr id="3" name="Picture 2" descr="A logo of a bird&#10;&#10;AI-generated content may be incorrect.">
            <a:extLst>
              <a:ext uri="{FF2B5EF4-FFF2-40B4-BE49-F238E27FC236}">
                <a16:creationId xmlns:a16="http://schemas.microsoft.com/office/drawing/2014/main" xmlns="" id="{6C48E1FF-BEBA-7E78-FCAF-6C8C0CB223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88" y="527083"/>
            <a:ext cx="1000074" cy="100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10</a:t>
            </a:fld>
            <a:endParaRPr lang="en-IN" altLang="en-US"/>
          </a:p>
        </p:txBody>
      </p:sp>
      <p:pic>
        <p:nvPicPr>
          <p:cNvPr id="6" name="Picture 2" descr="C:\Users\user\Downloads\ChatGPT Image Aug 1, 2026, 09_51_46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840" y="300442"/>
            <a:ext cx="9108485" cy="625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56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11</a:t>
            </a:fld>
            <a:endParaRPr lang="en-IN" altLang="en-US"/>
          </a:p>
        </p:txBody>
      </p:sp>
      <p:pic>
        <p:nvPicPr>
          <p:cNvPr id="6" name="Picture 2" descr="C:\Users\user\Downloads\ChatGPT Image Aug 1, 2026, 10_04_38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319" y="300444"/>
            <a:ext cx="9148175" cy="63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20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12</a:t>
            </a:fld>
            <a:endParaRPr lang="en-IN" altLang="en-US"/>
          </a:p>
        </p:txBody>
      </p:sp>
      <p:pic>
        <p:nvPicPr>
          <p:cNvPr id="6" name="Picture 2" descr="C:\Users\user\Downloads\ChatGPT Image Aug 1, 2026, 10_11_41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837" y="274320"/>
            <a:ext cx="9019855" cy="638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8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13</a:t>
            </a:fld>
            <a:endParaRPr lang="en-IN" altLang="en-US"/>
          </a:p>
        </p:txBody>
      </p:sp>
      <p:pic>
        <p:nvPicPr>
          <p:cNvPr id="6" name="Picture 2" descr="C:\Users\user\Downloads\ChatGPT Image Aug 1, 2026, 10_14_47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927" y="274320"/>
            <a:ext cx="9071793" cy="630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42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14</a:t>
            </a:fld>
            <a:endParaRPr lang="en-IN" altLang="en-US"/>
          </a:p>
        </p:txBody>
      </p:sp>
      <p:pic>
        <p:nvPicPr>
          <p:cNvPr id="6" name="Picture 2" descr="C:\Users\user\Downloads\ChatGPT Image Aug 1, 2026, 10_00_45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83" y="258384"/>
            <a:ext cx="9196614" cy="632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74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15</a:t>
            </a:fld>
            <a:endParaRPr lang="en-IN" altLang="en-US"/>
          </a:p>
        </p:txBody>
      </p:sp>
      <p:pic>
        <p:nvPicPr>
          <p:cNvPr id="6" name="Picture 2" descr="C:\Users\user\Downloads\ChatGPT Image Aug 1, 2026, 10_55_30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434" y="287383"/>
            <a:ext cx="9168537" cy="626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6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16</a:t>
            </a:fld>
            <a:endParaRPr lang="en-IN" altLang="en-US"/>
          </a:p>
        </p:txBody>
      </p:sp>
      <p:pic>
        <p:nvPicPr>
          <p:cNvPr id="6" name="Picture 2" descr="C:\Users\user\Downloads\ChatGPT Image Aug 1, 2026, 10_37_13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462" y="261256"/>
            <a:ext cx="9059091" cy="629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4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7013" y="1987550"/>
            <a:ext cx="6657975" cy="186213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1150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</a:t>
            </a:r>
            <a:endParaRPr lang="en-IN" sz="1150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00400" y="4800600"/>
            <a:ext cx="7543800" cy="15859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13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8B5E2A-3B69-43FB-9488-F6D18EF973BB}" type="slidenum">
              <a:rPr lang="en-IN" altLang="en-US">
                <a:solidFill>
                  <a:schemeClr val="bg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IN" alt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00" y="4300894"/>
            <a:ext cx="81708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2">
                    <a:lumMod val="10000"/>
                  </a:schemeClr>
                </a:solidFill>
              </a:rPr>
              <a:t>Name CA </a:t>
            </a:r>
            <a:r>
              <a:rPr lang="en-US" sz="5400" dirty="0" err="1" smtClean="0">
                <a:solidFill>
                  <a:schemeClr val="bg2">
                    <a:lumMod val="10000"/>
                  </a:schemeClr>
                </a:solidFill>
              </a:rPr>
              <a:t>Anuj</a:t>
            </a:r>
            <a:r>
              <a:rPr lang="en-US" sz="5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5400" dirty="0" err="1" smtClean="0">
                <a:solidFill>
                  <a:schemeClr val="bg2">
                    <a:lumMod val="10000"/>
                  </a:schemeClr>
                </a:solidFill>
              </a:rPr>
              <a:t>Lohia</a:t>
            </a:r>
            <a:r>
              <a:rPr lang="en-US" sz="5400" dirty="0" smtClean="0">
                <a:solidFill>
                  <a:schemeClr val="accent1"/>
                </a:solidFill>
              </a:rPr>
              <a:t>  </a:t>
            </a:r>
            <a:endParaRPr lang="en-US" sz="5400" dirty="0">
              <a:solidFill>
                <a:schemeClr val="accent1"/>
              </a:solidFill>
            </a:endParaRPr>
          </a:p>
          <a:p>
            <a:r>
              <a:rPr lang="en-US" sz="5400" dirty="0" smtClean="0">
                <a:solidFill>
                  <a:schemeClr val="accent1"/>
                </a:solidFill>
              </a:rPr>
              <a:t>Email anuj@alpassociates.in</a:t>
            </a:r>
            <a:endParaRPr lang="en-US" sz="5400" dirty="0">
              <a:solidFill>
                <a:schemeClr val="accent1"/>
              </a:solidFill>
            </a:endParaRPr>
          </a:p>
          <a:p>
            <a:r>
              <a:rPr lang="en-US" sz="5400" dirty="0"/>
              <a:t>Mobile </a:t>
            </a:r>
            <a:r>
              <a:rPr lang="en-US" sz="5400" dirty="0" smtClean="0"/>
              <a:t>9836335451</a:t>
            </a:r>
            <a:endParaRPr lang="en-US" sz="5400" dirty="0"/>
          </a:p>
        </p:txBody>
      </p:sp>
      <p:pic>
        <p:nvPicPr>
          <p:cNvPr id="6" name="Picture 5" descr="A logo with a bird in the center&#10;&#10;AI-generated content may be incorrect.">
            <a:extLst>
              <a:ext uri="{FF2B5EF4-FFF2-40B4-BE49-F238E27FC236}">
                <a16:creationId xmlns:a16="http://schemas.microsoft.com/office/drawing/2014/main" xmlns="" id="{6C26111C-0573-5753-DC65-8724A08017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5" t="2994" r="13001"/>
          <a:stretch>
            <a:fillRect/>
          </a:stretch>
        </p:blipFill>
        <p:spPr bwMode="auto">
          <a:xfrm>
            <a:off x="341432" y="295275"/>
            <a:ext cx="892034" cy="908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2</a:t>
            </a:fld>
            <a:endParaRPr lang="en-IN" altLang="en-US"/>
          </a:p>
        </p:txBody>
      </p:sp>
      <p:pic>
        <p:nvPicPr>
          <p:cNvPr id="6" name="Picture 4" descr="C:\Users\user\Desktop\ChatGPT Image Aug 1, 2026, 11_01_28 AM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26" y="261257"/>
            <a:ext cx="8971453" cy="638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9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3</a:t>
            </a:fld>
            <a:endParaRPr lang="en-IN" altLang="en-US"/>
          </a:p>
        </p:txBody>
      </p:sp>
      <p:pic>
        <p:nvPicPr>
          <p:cNvPr id="6" name="Picture 2" descr="C:\Users\user\Downloads\ChatGPT Image Aug 1, 2026, 11_16_50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546" y="274320"/>
            <a:ext cx="8732293" cy="654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2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4</a:t>
            </a:fld>
            <a:endParaRPr lang="en-IN" altLang="en-US"/>
          </a:p>
        </p:txBody>
      </p:sp>
      <p:pic>
        <p:nvPicPr>
          <p:cNvPr id="6" name="Picture 2" descr="C:\Users\user\Desktop\ChatGPT Image Aug 1, 2026, 11_01_28 AM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393" y="274317"/>
            <a:ext cx="9064504" cy="617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88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5</a:t>
            </a:fld>
            <a:endParaRPr lang="en-IN" altLang="en-US"/>
          </a:p>
        </p:txBody>
      </p:sp>
      <p:pic>
        <p:nvPicPr>
          <p:cNvPr id="6" name="Picture 4" descr="C:\Users\user\Downloads\ChatGPT Image Aug 1, 2026, 09_40_42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83" y="248195"/>
            <a:ext cx="9157063" cy="663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05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6</a:t>
            </a:fld>
            <a:endParaRPr lang="en-IN" altLang="en-US"/>
          </a:p>
        </p:txBody>
      </p:sp>
      <p:pic>
        <p:nvPicPr>
          <p:cNvPr id="6" name="Picture 2" descr="C:\Users\user\Downloads\ChatGPT Image Aug 1, 2026, 09_45_43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097" y="222069"/>
            <a:ext cx="9039497" cy="659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3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7</a:t>
            </a:fld>
            <a:endParaRPr lang="en-IN" altLang="en-US"/>
          </a:p>
        </p:txBody>
      </p:sp>
      <p:pic>
        <p:nvPicPr>
          <p:cNvPr id="6" name="Picture 2" descr="C:\Users\user\Downloads\ChatGPT Image Aug 1, 2026, 10_32_23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748" y="235132"/>
            <a:ext cx="8762093" cy="643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02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8</a:t>
            </a:fld>
            <a:endParaRPr lang="en-IN" altLang="en-US"/>
          </a:p>
        </p:txBody>
      </p:sp>
      <p:pic>
        <p:nvPicPr>
          <p:cNvPr id="6" name="Picture 2" descr="C:\Users\user\Downloads\ChatGPT Image Aug 1, 2026, 09_54_59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6" y="271815"/>
            <a:ext cx="9245587" cy="635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94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C4F3-0758-4693-96D4-8901426768B0}" type="slidenum">
              <a:rPr lang="en-IN" altLang="en-US" smtClean="0"/>
              <a:pPr/>
              <a:t>9</a:t>
            </a:fld>
            <a:endParaRPr lang="en-IN" altLang="en-US"/>
          </a:p>
        </p:txBody>
      </p:sp>
      <p:pic>
        <p:nvPicPr>
          <p:cNvPr id="6" name="Picture 2" descr="C:\Users\user\Downloads\ChatGPT Image Aug 1, 2026, 10_27_15 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47" y="287381"/>
            <a:ext cx="9102401" cy="6400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04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ustom 1">
      <a:majorFont>
        <a:latin typeface="Palatino Linotype"/>
        <a:ea typeface=""/>
        <a:cs typeface=""/>
      </a:majorFont>
      <a:minorFont>
        <a:latin typeface="Times New Roman"/>
        <a:ea typeface=""/>
        <a:cs typeface="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2692</TotalTime>
  <Words>47</Words>
  <Application>Microsoft Office PowerPoint</Application>
  <PresentationFormat>Custom</PresentationFormat>
  <Paragraphs>33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Ion Boardroom</vt:lpstr>
      <vt:lpstr>  Training on Audit Module NACIN, Patna   By________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  Prashanth</dc:creator>
  <cp:lastModifiedBy>user</cp:lastModifiedBy>
  <cp:revision>315</cp:revision>
  <cp:lastPrinted>2018-04-30T08:55:06Z</cp:lastPrinted>
  <dcterms:created xsi:type="dcterms:W3CDTF">2017-05-14T04:11:47Z</dcterms:created>
  <dcterms:modified xsi:type="dcterms:W3CDTF">2026-08-01T10:29:48Z</dcterms:modified>
</cp:coreProperties>
</file>