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1" r:id="rId1"/>
  </p:sldMasterIdLst>
  <p:notesMasterIdLst>
    <p:notesMasterId r:id="rId44"/>
  </p:notesMasterIdLst>
  <p:sldIdLst>
    <p:sldId id="293" r:id="rId2"/>
    <p:sldId id="554" r:id="rId3"/>
    <p:sldId id="401" r:id="rId4"/>
    <p:sldId id="690" r:id="rId5"/>
    <p:sldId id="658" r:id="rId6"/>
    <p:sldId id="681" r:id="rId7"/>
    <p:sldId id="675" r:id="rId8"/>
    <p:sldId id="682" r:id="rId9"/>
    <p:sldId id="686" r:id="rId10"/>
    <p:sldId id="676" r:id="rId11"/>
    <p:sldId id="677" r:id="rId12"/>
    <p:sldId id="683" r:id="rId13"/>
    <p:sldId id="684" r:id="rId14"/>
    <p:sldId id="685" r:id="rId15"/>
    <p:sldId id="687" r:id="rId16"/>
    <p:sldId id="688" r:id="rId17"/>
    <p:sldId id="689" r:id="rId18"/>
    <p:sldId id="691" r:id="rId19"/>
    <p:sldId id="678" r:id="rId20"/>
    <p:sldId id="661" r:id="rId21"/>
    <p:sldId id="662" r:id="rId22"/>
    <p:sldId id="663" r:id="rId23"/>
    <p:sldId id="664" r:id="rId24"/>
    <p:sldId id="665" r:id="rId25"/>
    <p:sldId id="666" r:id="rId26"/>
    <p:sldId id="667" r:id="rId27"/>
    <p:sldId id="668" r:id="rId28"/>
    <p:sldId id="669" r:id="rId29"/>
    <p:sldId id="670" r:id="rId30"/>
    <p:sldId id="629" r:id="rId31"/>
    <p:sldId id="692" r:id="rId32"/>
    <p:sldId id="654" r:id="rId33"/>
    <p:sldId id="655" r:id="rId34"/>
    <p:sldId id="656" r:id="rId35"/>
    <p:sldId id="693" r:id="rId36"/>
    <p:sldId id="671" r:id="rId37"/>
    <p:sldId id="672" r:id="rId38"/>
    <p:sldId id="673" r:id="rId39"/>
    <p:sldId id="674" r:id="rId40"/>
    <p:sldId id="659" r:id="rId41"/>
    <p:sldId id="680" r:id="rId42"/>
    <p:sldId id="441" r:id="rId43"/>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Candara" pitchFamily="34" charset="0"/>
        <a:ea typeface="+mn-ea"/>
        <a:cs typeface="Arial" charset="0"/>
      </a:defRPr>
    </a:lvl1pPr>
    <a:lvl2pPr marL="457200" algn="l" rtl="0" fontAlgn="base">
      <a:spcBef>
        <a:spcPct val="0"/>
      </a:spcBef>
      <a:spcAft>
        <a:spcPct val="0"/>
      </a:spcAft>
      <a:defRPr kern="1200">
        <a:solidFill>
          <a:schemeClr val="tx1"/>
        </a:solidFill>
        <a:latin typeface="Candara" pitchFamily="34" charset="0"/>
        <a:ea typeface="+mn-ea"/>
        <a:cs typeface="Arial" charset="0"/>
      </a:defRPr>
    </a:lvl2pPr>
    <a:lvl3pPr marL="914400" algn="l" rtl="0" fontAlgn="base">
      <a:spcBef>
        <a:spcPct val="0"/>
      </a:spcBef>
      <a:spcAft>
        <a:spcPct val="0"/>
      </a:spcAft>
      <a:defRPr kern="1200">
        <a:solidFill>
          <a:schemeClr val="tx1"/>
        </a:solidFill>
        <a:latin typeface="Candara" pitchFamily="34" charset="0"/>
        <a:ea typeface="+mn-ea"/>
        <a:cs typeface="Arial" charset="0"/>
      </a:defRPr>
    </a:lvl3pPr>
    <a:lvl4pPr marL="1371600" algn="l" rtl="0" fontAlgn="base">
      <a:spcBef>
        <a:spcPct val="0"/>
      </a:spcBef>
      <a:spcAft>
        <a:spcPct val="0"/>
      </a:spcAft>
      <a:defRPr kern="1200">
        <a:solidFill>
          <a:schemeClr val="tx1"/>
        </a:solidFill>
        <a:latin typeface="Candara" pitchFamily="34" charset="0"/>
        <a:ea typeface="+mn-ea"/>
        <a:cs typeface="Arial" charset="0"/>
      </a:defRPr>
    </a:lvl4pPr>
    <a:lvl5pPr marL="1828800" algn="l" rtl="0" fontAlgn="base">
      <a:spcBef>
        <a:spcPct val="0"/>
      </a:spcBef>
      <a:spcAft>
        <a:spcPct val="0"/>
      </a:spcAft>
      <a:defRPr kern="1200">
        <a:solidFill>
          <a:schemeClr val="tx1"/>
        </a:solidFill>
        <a:latin typeface="Candara" pitchFamily="34" charset="0"/>
        <a:ea typeface="+mn-ea"/>
        <a:cs typeface="Arial" charset="0"/>
      </a:defRPr>
    </a:lvl5pPr>
    <a:lvl6pPr marL="2286000" algn="l" defTabSz="914400" rtl="0" eaLnBrk="1" latinLnBrk="0" hangingPunct="1">
      <a:defRPr kern="1200">
        <a:solidFill>
          <a:schemeClr val="tx1"/>
        </a:solidFill>
        <a:latin typeface="Candara" pitchFamily="34" charset="0"/>
        <a:ea typeface="+mn-ea"/>
        <a:cs typeface="Arial" charset="0"/>
      </a:defRPr>
    </a:lvl6pPr>
    <a:lvl7pPr marL="2743200" algn="l" defTabSz="914400" rtl="0" eaLnBrk="1" latinLnBrk="0" hangingPunct="1">
      <a:defRPr kern="1200">
        <a:solidFill>
          <a:schemeClr val="tx1"/>
        </a:solidFill>
        <a:latin typeface="Candara" pitchFamily="34" charset="0"/>
        <a:ea typeface="+mn-ea"/>
        <a:cs typeface="Arial" charset="0"/>
      </a:defRPr>
    </a:lvl7pPr>
    <a:lvl8pPr marL="3200400" algn="l" defTabSz="914400" rtl="0" eaLnBrk="1" latinLnBrk="0" hangingPunct="1">
      <a:defRPr kern="1200">
        <a:solidFill>
          <a:schemeClr val="tx1"/>
        </a:solidFill>
        <a:latin typeface="Candara" pitchFamily="34" charset="0"/>
        <a:ea typeface="+mn-ea"/>
        <a:cs typeface="Arial" charset="0"/>
      </a:defRPr>
    </a:lvl8pPr>
    <a:lvl9pPr marL="3657600" algn="l" defTabSz="914400" rtl="0" eaLnBrk="1" latinLnBrk="0" hangingPunct="1">
      <a:defRPr kern="1200">
        <a:solidFill>
          <a:schemeClr val="tx1"/>
        </a:solidFill>
        <a:latin typeface="Candar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1F9A1"/>
    <a:srgbClr val="E9F672"/>
    <a:srgbClr val="F3F599"/>
    <a:srgbClr val="000000"/>
    <a:srgbClr val="EADDCE"/>
    <a:srgbClr val="CCE8C6"/>
    <a:srgbClr val="371711"/>
    <a:srgbClr val="909E0A"/>
    <a:srgbClr val="C4C0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1031" autoAdjust="0"/>
  </p:normalViewPr>
  <p:slideViewPr>
    <p:cSldViewPr>
      <p:cViewPr varScale="1">
        <p:scale>
          <a:sx n="111" d="100"/>
          <a:sy n="111" d="100"/>
        </p:scale>
        <p:origin x="594" y="78"/>
      </p:cViewPr>
      <p:guideLst>
        <p:guide orient="horz" pos="2160"/>
        <p:guide pos="3840"/>
      </p:guideLst>
    </p:cSldViewPr>
  </p:slideViewPr>
  <p:outlineViewPr>
    <p:cViewPr>
      <p:scale>
        <a:sx n="33" d="100"/>
        <a:sy n="33" d="100"/>
      </p:scale>
      <p:origin x="0" y="1474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1" qsCatId="simple" csTypeId="urn:microsoft.com/office/officeart/2005/8/colors/accent2_1" csCatId="accent2" phldr="1"/>
      <dgm:spPr/>
      <dgm:t>
        <a:bodyPr/>
        <a:lstStyle/>
        <a:p>
          <a:endParaRPr lang="en-IN"/>
        </a:p>
      </dgm:t>
    </dgm:pt>
    <dgm:pt modelId="{14A47642-9957-458F-A8D0-41BE7B3C3CF4}">
      <dgm:prSet phldrT="[Text]"/>
      <dgm:spPr/>
      <dgm:t>
        <a:bodyPr/>
        <a:lstStyle/>
        <a:p>
          <a:r>
            <a:rPr lang="en-IN" dirty="0"/>
            <a:t>It has Four Types</a:t>
          </a:r>
        </a:p>
      </dgm:t>
    </dgm:pt>
    <dgm:pt modelId="{13B254CB-DFE8-4094-AF0A-BEFAB19AC2C0}" type="parTrans" cxnId="{9E7570F8-EDFA-4821-AF62-C9447E39096D}">
      <dgm:prSet/>
      <dgm:spPr/>
      <dgm:t>
        <a:bodyPr/>
        <a:lstStyle/>
        <a:p>
          <a:endParaRPr lang="en-IN"/>
        </a:p>
      </dgm:t>
    </dgm:pt>
    <dgm:pt modelId="{0F68E947-311B-4F70-AC27-1ADBB53E6A8B}" type="sibTrans" cxnId="{9E7570F8-EDFA-4821-AF62-C9447E39096D}">
      <dgm:prSet/>
      <dgm:spPr/>
      <dgm:t>
        <a:bodyPr/>
        <a:lstStyle/>
        <a:p>
          <a:endParaRPr lang="en-IN"/>
        </a:p>
      </dgm:t>
    </dgm:pt>
    <dgm:pt modelId="{3F435D39-7208-4B57-9204-2DCA9CDCAB08}">
      <dgm:prSet phldrT="[Text]"/>
      <dgm:spPr/>
      <dgm:t>
        <a:bodyPr/>
        <a:lstStyle/>
        <a:p>
          <a:r>
            <a:rPr lang="en-IN" b="1" dirty="0">
              <a:solidFill>
                <a:srgbClr val="00B050"/>
              </a:solidFill>
            </a:rPr>
            <a:t>Turnover Basis</a:t>
          </a:r>
          <a:endParaRPr lang="en-IN" b="1" dirty="0">
            <a:solidFill>
              <a:srgbClr val="0070C0"/>
            </a:solidFill>
          </a:endParaRPr>
        </a:p>
      </dgm:t>
    </dgm:pt>
    <dgm:pt modelId="{A7DFAAAF-20C7-4128-ABFA-481E3510F070}" type="parTrans" cxnId="{1CBB8D88-5803-4AE5-BF1A-C43A619FF1FD}">
      <dgm:prSet/>
      <dgm:spPr/>
      <dgm:t>
        <a:bodyPr/>
        <a:lstStyle/>
        <a:p>
          <a:endParaRPr lang="en-IN"/>
        </a:p>
      </dgm:t>
    </dgm:pt>
    <dgm:pt modelId="{C52B931B-D7A8-4169-AD27-6C75A1C045C3}" type="sibTrans" cxnId="{1CBB8D88-5803-4AE5-BF1A-C43A619FF1FD}">
      <dgm:prSet/>
      <dgm:spPr/>
      <dgm:t>
        <a:bodyPr/>
        <a:lstStyle/>
        <a:p>
          <a:endParaRPr lang="en-IN"/>
        </a:p>
      </dgm:t>
    </dgm:pt>
    <dgm:pt modelId="{D1C1B7FA-E03F-4DAD-B21E-297796797A3B}">
      <dgm:prSet phldrT="[Text]"/>
      <dgm:spPr/>
      <dgm:t>
        <a:bodyPr/>
        <a:lstStyle/>
        <a:p>
          <a:r>
            <a:rPr lang="en-IN" b="1" dirty="0">
              <a:solidFill>
                <a:srgbClr val="FF0066"/>
              </a:solidFill>
            </a:rPr>
            <a:t>Compulsory Registration</a:t>
          </a:r>
          <a:endParaRPr lang="en-IN" dirty="0"/>
        </a:p>
      </dgm:t>
    </dgm:pt>
    <dgm:pt modelId="{622B23CE-022C-4072-9934-9B43D040743D}" type="parTrans" cxnId="{6FDE25D8-E2BA-4ACA-AB10-C986F6782035}">
      <dgm:prSet/>
      <dgm:spPr/>
      <dgm:t>
        <a:bodyPr/>
        <a:lstStyle/>
        <a:p>
          <a:endParaRPr lang="en-IN"/>
        </a:p>
      </dgm:t>
    </dgm:pt>
    <dgm:pt modelId="{DA4938A0-031A-4471-8E49-38ED4E194BDF}" type="sibTrans" cxnId="{6FDE25D8-E2BA-4ACA-AB10-C986F6782035}">
      <dgm:prSet/>
      <dgm:spPr/>
      <dgm:t>
        <a:bodyPr/>
        <a:lstStyle/>
        <a:p>
          <a:endParaRPr lang="en-IN"/>
        </a:p>
      </dgm:t>
    </dgm:pt>
    <dgm:pt modelId="{7EF59DBE-21AA-4050-9C0B-39C6A3A68B7A}">
      <dgm:prSet/>
      <dgm:spPr/>
      <dgm:t>
        <a:bodyPr/>
        <a:lstStyle/>
        <a:p>
          <a:r>
            <a:rPr lang="en-IN" dirty="0"/>
            <a:t>Voluntary Registration</a:t>
          </a:r>
        </a:p>
      </dgm:t>
    </dgm:pt>
    <dgm:pt modelId="{E818600C-BF41-411A-BD50-B9532472AC02}" type="parTrans" cxnId="{021F2094-A645-4173-900A-520AF5072DA7}">
      <dgm:prSet/>
      <dgm:spPr/>
      <dgm:t>
        <a:bodyPr/>
        <a:lstStyle/>
        <a:p>
          <a:endParaRPr lang="en-IN"/>
        </a:p>
      </dgm:t>
    </dgm:pt>
    <dgm:pt modelId="{4587B1DD-D2B4-4A2A-8905-6F43F5334AD8}" type="sibTrans" cxnId="{021F2094-A645-4173-900A-520AF5072DA7}">
      <dgm:prSet/>
      <dgm:spPr/>
      <dgm:t>
        <a:bodyPr/>
        <a:lstStyle/>
        <a:p>
          <a:endParaRPr lang="en-IN"/>
        </a:p>
      </dgm:t>
    </dgm:pt>
    <dgm:pt modelId="{257AFCE5-5E0C-4711-A960-BE892D635F84}">
      <dgm:prSet/>
      <dgm:spPr/>
      <dgm:t>
        <a:bodyPr/>
        <a:lstStyle/>
        <a:p>
          <a:r>
            <a:rPr lang="en-IN" dirty="0"/>
            <a:t>Suo Moto Registration</a:t>
          </a:r>
        </a:p>
      </dgm:t>
    </dgm:pt>
    <dgm:pt modelId="{7D83119D-6969-4104-8426-2279D3DB355A}" type="parTrans" cxnId="{1561B6EA-EA9E-4E91-8013-5EBEC42CB298}">
      <dgm:prSet/>
      <dgm:spPr/>
      <dgm:t>
        <a:bodyPr/>
        <a:lstStyle/>
        <a:p>
          <a:endParaRPr lang="en-IN"/>
        </a:p>
      </dgm:t>
    </dgm:pt>
    <dgm:pt modelId="{69677F2F-FC49-4B4A-B383-4C0E799F47A1}" type="sibTrans" cxnId="{1561B6EA-EA9E-4E91-8013-5EBEC42CB298}">
      <dgm:prSet/>
      <dgm:spPr/>
      <dgm:t>
        <a:bodyPr/>
        <a:lstStyle/>
        <a:p>
          <a:endParaRPr lang="en-IN"/>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245763" custScaleY="25788">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C5FB1A66-20CD-413F-A16F-47B7FA4B2FDC}" type="pres">
      <dgm:prSet presAssocID="{A7DFAAAF-20C7-4128-ABFA-481E3510F070}" presName="Name37" presStyleLbl="parChTrans1D2" presStyleIdx="0" presStyleCnt="4"/>
      <dgm:spPr/>
    </dgm:pt>
    <dgm:pt modelId="{E22585FC-4B1F-4D6A-AD7A-4E209CB35195}" type="pres">
      <dgm:prSet presAssocID="{3F435D39-7208-4B57-9204-2DCA9CDCAB08}" presName="hierRoot2" presStyleCnt="0">
        <dgm:presLayoutVars>
          <dgm:hierBranch val="init"/>
        </dgm:presLayoutVars>
      </dgm:prSet>
      <dgm:spPr/>
    </dgm:pt>
    <dgm:pt modelId="{6909C873-8E74-41DD-896B-C36A46BFFCAC}" type="pres">
      <dgm:prSet presAssocID="{3F435D39-7208-4B57-9204-2DCA9CDCAB08}" presName="rootComposite" presStyleCnt="0"/>
      <dgm:spPr/>
    </dgm:pt>
    <dgm:pt modelId="{076BCF9C-1772-44CF-9F01-1BAF2AF16431}" type="pres">
      <dgm:prSet presAssocID="{3F435D39-7208-4B57-9204-2DCA9CDCAB08}" presName="rootText" presStyleLbl="node2" presStyleIdx="0" presStyleCnt="4" custScaleX="61911" custScaleY="18294" custLinFactNeighborX="6365" custLinFactNeighborY="-6292">
        <dgm:presLayoutVars>
          <dgm:chPref val="3"/>
        </dgm:presLayoutVars>
      </dgm:prSet>
      <dgm:spPr/>
    </dgm:pt>
    <dgm:pt modelId="{C9AB7E00-BA06-44CD-8158-47E60D9A016F}" type="pres">
      <dgm:prSet presAssocID="{3F435D39-7208-4B57-9204-2DCA9CDCAB08}" presName="rootConnector" presStyleLbl="node2" presStyleIdx="0" presStyleCnt="4"/>
      <dgm:spPr/>
    </dgm:pt>
    <dgm:pt modelId="{D1AF6B4D-D9BF-4ED8-AB65-3A83D4E6BE08}" type="pres">
      <dgm:prSet presAssocID="{3F435D39-7208-4B57-9204-2DCA9CDCAB08}" presName="hierChild4" presStyleCnt="0"/>
      <dgm:spPr/>
    </dgm:pt>
    <dgm:pt modelId="{1BC7C52F-3BF5-44FA-AF75-63D865E344EB}" type="pres">
      <dgm:prSet presAssocID="{3F435D39-7208-4B57-9204-2DCA9CDCAB08}" presName="hierChild5" presStyleCnt="0"/>
      <dgm:spPr/>
    </dgm:pt>
    <dgm:pt modelId="{B1E73E72-70E0-428A-8576-D77DBDD37F1C}" type="pres">
      <dgm:prSet presAssocID="{622B23CE-022C-4072-9934-9B43D040743D}" presName="Name37" presStyleLbl="parChTrans1D2" presStyleIdx="1" presStyleCnt="4"/>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1" presStyleCnt="4" custScaleX="60834" custScaleY="31351" custLinFactNeighborX="-10440" custLinFactNeighborY="-16098">
        <dgm:presLayoutVars>
          <dgm:chPref val="3"/>
        </dgm:presLayoutVars>
      </dgm:prSet>
      <dgm:spPr/>
    </dgm:pt>
    <dgm:pt modelId="{87EE8102-6587-4644-8FF2-D8D552264BAD}" type="pres">
      <dgm:prSet presAssocID="{D1C1B7FA-E03F-4DAD-B21E-297796797A3B}" presName="rootConnector" presStyleLbl="node2" presStyleIdx="1" presStyleCnt="4"/>
      <dgm:spPr/>
    </dgm:pt>
    <dgm:pt modelId="{E8D74562-1B22-4860-B09E-907A92F2EE38}" type="pres">
      <dgm:prSet presAssocID="{D1C1B7FA-E03F-4DAD-B21E-297796797A3B}" presName="hierChild4" presStyleCnt="0"/>
      <dgm:spPr/>
    </dgm:pt>
    <dgm:pt modelId="{16AE44A1-3353-43F3-8F3F-90A1934FFE60}" type="pres">
      <dgm:prSet presAssocID="{D1C1B7FA-E03F-4DAD-B21E-297796797A3B}" presName="hierChild5" presStyleCnt="0"/>
      <dgm:spPr/>
    </dgm:pt>
    <dgm:pt modelId="{985983C0-8F4C-410F-A10C-7934684EA80F}" type="pres">
      <dgm:prSet presAssocID="{E818600C-BF41-411A-BD50-B9532472AC02}" presName="Name37" presStyleLbl="parChTrans1D2" presStyleIdx="2" presStyleCnt="4"/>
      <dgm:spPr/>
    </dgm:pt>
    <dgm:pt modelId="{768E8E83-64DE-45D8-A345-E457C5686834}" type="pres">
      <dgm:prSet presAssocID="{7EF59DBE-21AA-4050-9C0B-39C6A3A68B7A}" presName="hierRoot2" presStyleCnt="0">
        <dgm:presLayoutVars>
          <dgm:hierBranch val="init"/>
        </dgm:presLayoutVars>
      </dgm:prSet>
      <dgm:spPr/>
    </dgm:pt>
    <dgm:pt modelId="{51AC5AD6-ABB2-433A-B450-AF95D947981B}" type="pres">
      <dgm:prSet presAssocID="{7EF59DBE-21AA-4050-9C0B-39C6A3A68B7A}" presName="rootComposite" presStyleCnt="0"/>
      <dgm:spPr/>
    </dgm:pt>
    <dgm:pt modelId="{69451BF8-684B-4723-BAFD-4181EC7D5B97}" type="pres">
      <dgm:prSet presAssocID="{7EF59DBE-21AA-4050-9C0B-39C6A3A68B7A}" presName="rootText" presStyleLbl="node2" presStyleIdx="2" presStyleCnt="4" custScaleX="46894" custScaleY="37966" custLinFactNeighborX="-13374" custLinFactNeighborY="-17189">
        <dgm:presLayoutVars>
          <dgm:chPref val="3"/>
        </dgm:presLayoutVars>
      </dgm:prSet>
      <dgm:spPr/>
    </dgm:pt>
    <dgm:pt modelId="{29C6A9ED-F1A7-4EF3-8611-C2108765AACA}" type="pres">
      <dgm:prSet presAssocID="{7EF59DBE-21AA-4050-9C0B-39C6A3A68B7A}" presName="rootConnector" presStyleLbl="node2" presStyleIdx="2" presStyleCnt="4"/>
      <dgm:spPr/>
    </dgm:pt>
    <dgm:pt modelId="{C2B24B4D-3FF5-4D2F-8AA0-1CC185953454}" type="pres">
      <dgm:prSet presAssocID="{7EF59DBE-21AA-4050-9C0B-39C6A3A68B7A}" presName="hierChild4" presStyleCnt="0"/>
      <dgm:spPr/>
    </dgm:pt>
    <dgm:pt modelId="{98C82137-AFAF-4F31-8DDE-213828D47980}" type="pres">
      <dgm:prSet presAssocID="{7EF59DBE-21AA-4050-9C0B-39C6A3A68B7A}" presName="hierChild5" presStyleCnt="0"/>
      <dgm:spPr/>
    </dgm:pt>
    <dgm:pt modelId="{68590FC6-A3C3-4DC0-A340-8E3C99753E3A}" type="pres">
      <dgm:prSet presAssocID="{7D83119D-6969-4104-8426-2279D3DB355A}" presName="Name37" presStyleLbl="parChTrans1D2" presStyleIdx="3" presStyleCnt="4"/>
      <dgm:spPr/>
    </dgm:pt>
    <dgm:pt modelId="{F95D6E6B-1FEF-4B6D-85B4-9B0C70F7A08B}" type="pres">
      <dgm:prSet presAssocID="{257AFCE5-5E0C-4711-A960-BE892D635F84}" presName="hierRoot2" presStyleCnt="0">
        <dgm:presLayoutVars>
          <dgm:hierBranch val="init"/>
        </dgm:presLayoutVars>
      </dgm:prSet>
      <dgm:spPr/>
    </dgm:pt>
    <dgm:pt modelId="{CB8B6465-69CC-491A-BAC8-008F5653DD65}" type="pres">
      <dgm:prSet presAssocID="{257AFCE5-5E0C-4711-A960-BE892D635F84}" presName="rootComposite" presStyleCnt="0"/>
      <dgm:spPr/>
    </dgm:pt>
    <dgm:pt modelId="{613129B0-5E62-488C-A5AF-46DE4BBCB928}" type="pres">
      <dgm:prSet presAssocID="{257AFCE5-5E0C-4711-A960-BE892D635F84}" presName="rootText" presStyleLbl="node2" presStyleIdx="3" presStyleCnt="4" custAng="10800000" custFlipVert="1" custFlipHor="1" custScaleX="45936" custScaleY="37024" custLinFactNeighborX="-19427" custLinFactNeighborY="-16778">
        <dgm:presLayoutVars>
          <dgm:chPref val="3"/>
        </dgm:presLayoutVars>
      </dgm:prSet>
      <dgm:spPr/>
    </dgm:pt>
    <dgm:pt modelId="{4D286445-FDC2-4645-84DE-82EE8DC2F8DF}" type="pres">
      <dgm:prSet presAssocID="{257AFCE5-5E0C-4711-A960-BE892D635F84}" presName="rootConnector" presStyleLbl="node2" presStyleIdx="3" presStyleCnt="4"/>
      <dgm:spPr/>
    </dgm:pt>
    <dgm:pt modelId="{0D0907C4-C415-4801-9603-716D422828EF}" type="pres">
      <dgm:prSet presAssocID="{257AFCE5-5E0C-4711-A960-BE892D635F84}" presName="hierChild4" presStyleCnt="0"/>
      <dgm:spPr/>
    </dgm:pt>
    <dgm:pt modelId="{015359D5-092D-4EE6-B011-8E011614C4B4}" type="pres">
      <dgm:prSet presAssocID="{257AFCE5-5E0C-4711-A960-BE892D635F84}" presName="hierChild5" presStyleCnt="0"/>
      <dgm:spPr/>
    </dgm:pt>
    <dgm:pt modelId="{58507B01-0C6F-4B90-A31B-232B982DB38D}" type="pres">
      <dgm:prSet presAssocID="{14A47642-9957-458F-A8D0-41BE7B3C3CF4}" presName="hierChild3" presStyleCnt="0"/>
      <dgm:spPr/>
    </dgm:pt>
  </dgm:ptLst>
  <dgm:cxnLst>
    <dgm:cxn modelId="{B1AABB21-FFCF-461E-8EA3-64F41E856FAB}" type="presOf" srcId="{3F435D39-7208-4B57-9204-2DCA9CDCAB08}" destId="{076BCF9C-1772-44CF-9F01-1BAF2AF16431}" srcOrd="0" destOrd="0" presId="urn:microsoft.com/office/officeart/2005/8/layout/orgChart1"/>
    <dgm:cxn modelId="{1240072B-0AE6-4AFE-9E95-E4321EB4C39C}" type="presOf" srcId="{3F435D39-7208-4B57-9204-2DCA9CDCAB08}" destId="{C9AB7E00-BA06-44CD-8158-47E60D9A016F}" srcOrd="1" destOrd="0" presId="urn:microsoft.com/office/officeart/2005/8/layout/orgChart1"/>
    <dgm:cxn modelId="{5206695B-67FB-4F92-A317-6978FE48E67B}" type="presOf" srcId="{BAE0E51A-E32F-47EF-B4AF-83D9BEF8D66E}" destId="{BC188CE9-2107-40E0-A62A-7FA343ACFC37}" srcOrd="0" destOrd="0" presId="urn:microsoft.com/office/officeart/2005/8/layout/orgChart1"/>
    <dgm:cxn modelId="{765F7D64-CDAF-4F91-9326-A397EBAAD45A}" type="presOf" srcId="{D1C1B7FA-E03F-4DAD-B21E-297796797A3B}" destId="{87EE8102-6587-4644-8FF2-D8D552264BAD}" srcOrd="1" destOrd="0" presId="urn:microsoft.com/office/officeart/2005/8/layout/orgChart1"/>
    <dgm:cxn modelId="{F2A86F46-92EB-40A9-8A6F-F0F4D12002B0}" type="presOf" srcId="{7EF59DBE-21AA-4050-9C0B-39C6A3A68B7A}" destId="{69451BF8-684B-4723-BAFD-4181EC7D5B97}" srcOrd="0" destOrd="0" presId="urn:microsoft.com/office/officeart/2005/8/layout/orgChart1"/>
    <dgm:cxn modelId="{65E93C6A-2278-4CFB-80AF-5AE16659EFAF}" type="presOf" srcId="{257AFCE5-5E0C-4711-A960-BE892D635F84}" destId="{4D286445-FDC2-4645-84DE-82EE8DC2F8DF}" srcOrd="1" destOrd="0" presId="urn:microsoft.com/office/officeart/2005/8/layout/orgChart1"/>
    <dgm:cxn modelId="{1CBB8D88-5803-4AE5-BF1A-C43A619FF1FD}" srcId="{14A47642-9957-458F-A8D0-41BE7B3C3CF4}" destId="{3F435D39-7208-4B57-9204-2DCA9CDCAB08}" srcOrd="0" destOrd="0" parTransId="{A7DFAAAF-20C7-4128-ABFA-481E3510F070}" sibTransId="{C52B931B-D7A8-4169-AD27-6C75A1C045C3}"/>
    <dgm:cxn modelId="{9CF83B92-C6C6-4BF6-A2B0-CE2781A01A03}" type="presOf" srcId="{7D83119D-6969-4104-8426-2279D3DB355A}" destId="{68590FC6-A3C3-4DC0-A340-8E3C99753E3A}" srcOrd="0" destOrd="0" presId="urn:microsoft.com/office/officeart/2005/8/layout/orgChart1"/>
    <dgm:cxn modelId="{021F2094-A645-4173-900A-520AF5072DA7}" srcId="{14A47642-9957-458F-A8D0-41BE7B3C3CF4}" destId="{7EF59DBE-21AA-4050-9C0B-39C6A3A68B7A}" srcOrd="2" destOrd="0" parTransId="{E818600C-BF41-411A-BD50-B9532472AC02}" sibTransId="{4587B1DD-D2B4-4A2A-8905-6F43F5334AD8}"/>
    <dgm:cxn modelId="{9AA3AD9A-E627-46CB-AD54-7EB9C95CC663}" type="presOf" srcId="{14A47642-9957-458F-A8D0-41BE7B3C3CF4}" destId="{C817D42B-46C3-496D-B92A-84EE82A2B8A1}" srcOrd="1"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7ADAEEBB-E7D8-483F-8020-A6F14B6B7B33}" type="presOf" srcId="{E818600C-BF41-411A-BD50-B9532472AC02}" destId="{985983C0-8F4C-410F-A10C-7934684EA80F}" srcOrd="0" destOrd="0" presId="urn:microsoft.com/office/officeart/2005/8/layout/orgChart1"/>
    <dgm:cxn modelId="{034B35BC-A298-419F-8D9A-41810002F0F8}" type="presOf" srcId="{7EF59DBE-21AA-4050-9C0B-39C6A3A68B7A}" destId="{29C6A9ED-F1A7-4EF3-8611-C2108765AACA}" srcOrd="1" destOrd="0" presId="urn:microsoft.com/office/officeart/2005/8/layout/orgChart1"/>
    <dgm:cxn modelId="{50F748BC-FBF9-4107-BDD2-B61CE3577550}" type="presOf" srcId="{257AFCE5-5E0C-4711-A960-BE892D635F84}" destId="{613129B0-5E62-488C-A5AF-46DE4BBCB928}" srcOrd="0"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6FDE25D8-E2BA-4ACA-AB10-C986F6782035}" srcId="{14A47642-9957-458F-A8D0-41BE7B3C3CF4}" destId="{D1C1B7FA-E03F-4DAD-B21E-297796797A3B}" srcOrd="1" destOrd="0" parTransId="{622B23CE-022C-4072-9934-9B43D040743D}" sibTransId="{DA4938A0-031A-4471-8E49-38ED4E194BDF}"/>
    <dgm:cxn modelId="{24C611E2-6490-437F-B11E-C4D2BA7667BD}" type="presOf" srcId="{A7DFAAAF-20C7-4128-ABFA-481E3510F070}" destId="{C5FB1A66-20CD-413F-A16F-47B7FA4B2FDC}" srcOrd="0" destOrd="0" presId="urn:microsoft.com/office/officeart/2005/8/layout/orgChart1"/>
    <dgm:cxn modelId="{1561B6EA-EA9E-4E91-8013-5EBEC42CB298}" srcId="{14A47642-9957-458F-A8D0-41BE7B3C3CF4}" destId="{257AFCE5-5E0C-4711-A960-BE892D635F84}" srcOrd="3" destOrd="0" parTransId="{7D83119D-6969-4104-8426-2279D3DB355A}" sibTransId="{69677F2F-FC49-4B4A-B383-4C0E799F47A1}"/>
    <dgm:cxn modelId="{9E7570F8-EDFA-4821-AF62-C9447E39096D}" srcId="{BAE0E51A-E32F-47EF-B4AF-83D9BEF8D66E}" destId="{14A47642-9957-458F-A8D0-41BE7B3C3CF4}" srcOrd="0" destOrd="0" parTransId="{13B254CB-DFE8-4094-AF0A-BEFAB19AC2C0}" sibTransId="{0F68E947-311B-4F70-AC27-1ADBB53E6A8B}"/>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7C48652F-4BF9-485F-9758-7160BCE09073}" type="presParOf" srcId="{7C7A4B88-DB82-48A0-8EBF-6F0E3F9E4986}" destId="{C5FB1A66-20CD-413F-A16F-47B7FA4B2FDC}" srcOrd="0" destOrd="0" presId="urn:microsoft.com/office/officeart/2005/8/layout/orgChart1"/>
    <dgm:cxn modelId="{94427237-2EE2-4667-ADDA-3C94E045627F}" type="presParOf" srcId="{7C7A4B88-DB82-48A0-8EBF-6F0E3F9E4986}" destId="{E22585FC-4B1F-4D6A-AD7A-4E209CB35195}" srcOrd="1" destOrd="0" presId="urn:microsoft.com/office/officeart/2005/8/layout/orgChart1"/>
    <dgm:cxn modelId="{F23C0D75-E93F-4570-8D0E-E4E511F46DCC}" type="presParOf" srcId="{E22585FC-4B1F-4D6A-AD7A-4E209CB35195}" destId="{6909C873-8E74-41DD-896B-C36A46BFFCAC}" srcOrd="0" destOrd="0" presId="urn:microsoft.com/office/officeart/2005/8/layout/orgChart1"/>
    <dgm:cxn modelId="{0F5DAFA7-F4B1-41B6-B55F-948748B33FD3}" type="presParOf" srcId="{6909C873-8E74-41DD-896B-C36A46BFFCAC}" destId="{076BCF9C-1772-44CF-9F01-1BAF2AF16431}" srcOrd="0" destOrd="0" presId="urn:microsoft.com/office/officeart/2005/8/layout/orgChart1"/>
    <dgm:cxn modelId="{6217C8D9-BBAA-4331-B5F1-C77DCF5452B3}" type="presParOf" srcId="{6909C873-8E74-41DD-896B-C36A46BFFCAC}" destId="{C9AB7E00-BA06-44CD-8158-47E60D9A016F}" srcOrd="1" destOrd="0" presId="urn:microsoft.com/office/officeart/2005/8/layout/orgChart1"/>
    <dgm:cxn modelId="{45E3262E-B9F3-4C32-AD46-070DE5994DE4}" type="presParOf" srcId="{E22585FC-4B1F-4D6A-AD7A-4E209CB35195}" destId="{D1AF6B4D-D9BF-4ED8-AB65-3A83D4E6BE08}" srcOrd="1" destOrd="0" presId="urn:microsoft.com/office/officeart/2005/8/layout/orgChart1"/>
    <dgm:cxn modelId="{34EA3235-662A-4304-A9CF-722ADDE2802D}" type="presParOf" srcId="{E22585FC-4B1F-4D6A-AD7A-4E209CB35195}" destId="{1BC7C52F-3BF5-44FA-AF75-63D865E344EB}" srcOrd="2" destOrd="0" presId="urn:microsoft.com/office/officeart/2005/8/layout/orgChart1"/>
    <dgm:cxn modelId="{804A7CE4-7BF8-4B38-A7FE-FA78952B1981}" type="presParOf" srcId="{7C7A4B88-DB82-48A0-8EBF-6F0E3F9E4986}" destId="{B1E73E72-70E0-428A-8576-D77DBDD37F1C}" srcOrd="2" destOrd="0" presId="urn:microsoft.com/office/officeart/2005/8/layout/orgChart1"/>
    <dgm:cxn modelId="{B5C34962-31A7-4E73-81F3-665C709FE58C}" type="presParOf" srcId="{7C7A4B88-DB82-48A0-8EBF-6F0E3F9E4986}" destId="{1AB27605-339B-4E27-BF6C-C4BC56B67E88}" srcOrd="3"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F17A2D93-9FD4-45BF-B41A-E62D36282583}" type="presParOf" srcId="{7C7A4B88-DB82-48A0-8EBF-6F0E3F9E4986}" destId="{985983C0-8F4C-410F-A10C-7934684EA80F}" srcOrd="4" destOrd="0" presId="urn:microsoft.com/office/officeart/2005/8/layout/orgChart1"/>
    <dgm:cxn modelId="{16E6A11F-0FCD-43F0-80D3-65ECFE73F1D2}" type="presParOf" srcId="{7C7A4B88-DB82-48A0-8EBF-6F0E3F9E4986}" destId="{768E8E83-64DE-45D8-A345-E457C5686834}" srcOrd="5" destOrd="0" presId="urn:microsoft.com/office/officeart/2005/8/layout/orgChart1"/>
    <dgm:cxn modelId="{5C0C011C-B05F-4076-9C94-8783C8332027}" type="presParOf" srcId="{768E8E83-64DE-45D8-A345-E457C5686834}" destId="{51AC5AD6-ABB2-433A-B450-AF95D947981B}" srcOrd="0" destOrd="0" presId="urn:microsoft.com/office/officeart/2005/8/layout/orgChart1"/>
    <dgm:cxn modelId="{63516601-3C6A-4FBE-8F67-94446F3F4B8D}" type="presParOf" srcId="{51AC5AD6-ABB2-433A-B450-AF95D947981B}" destId="{69451BF8-684B-4723-BAFD-4181EC7D5B97}" srcOrd="0" destOrd="0" presId="urn:microsoft.com/office/officeart/2005/8/layout/orgChart1"/>
    <dgm:cxn modelId="{BB60432A-6FEE-46E6-B8C5-BE2D07FC0BD4}" type="presParOf" srcId="{51AC5AD6-ABB2-433A-B450-AF95D947981B}" destId="{29C6A9ED-F1A7-4EF3-8611-C2108765AACA}" srcOrd="1" destOrd="0" presId="urn:microsoft.com/office/officeart/2005/8/layout/orgChart1"/>
    <dgm:cxn modelId="{55EF5903-8017-4B0D-943C-C079730CAFA6}" type="presParOf" srcId="{768E8E83-64DE-45D8-A345-E457C5686834}" destId="{C2B24B4D-3FF5-4D2F-8AA0-1CC185953454}" srcOrd="1" destOrd="0" presId="urn:microsoft.com/office/officeart/2005/8/layout/orgChart1"/>
    <dgm:cxn modelId="{CE02FDED-B8C4-4C29-A5C1-8419F2E01EDD}" type="presParOf" srcId="{768E8E83-64DE-45D8-A345-E457C5686834}" destId="{98C82137-AFAF-4F31-8DDE-213828D47980}" srcOrd="2" destOrd="0" presId="urn:microsoft.com/office/officeart/2005/8/layout/orgChart1"/>
    <dgm:cxn modelId="{2CEA75B7-0E51-4E06-8C91-04878C458C00}" type="presParOf" srcId="{7C7A4B88-DB82-48A0-8EBF-6F0E3F9E4986}" destId="{68590FC6-A3C3-4DC0-A340-8E3C99753E3A}" srcOrd="6" destOrd="0" presId="urn:microsoft.com/office/officeart/2005/8/layout/orgChart1"/>
    <dgm:cxn modelId="{39EF8990-F49B-47DB-BA50-072FDA5D194D}" type="presParOf" srcId="{7C7A4B88-DB82-48A0-8EBF-6F0E3F9E4986}" destId="{F95D6E6B-1FEF-4B6D-85B4-9B0C70F7A08B}" srcOrd="7" destOrd="0" presId="urn:microsoft.com/office/officeart/2005/8/layout/orgChart1"/>
    <dgm:cxn modelId="{D9D67E0B-AABB-4AF7-9CFB-5F880A2ADA2A}" type="presParOf" srcId="{F95D6E6B-1FEF-4B6D-85B4-9B0C70F7A08B}" destId="{CB8B6465-69CC-491A-BAC8-008F5653DD65}" srcOrd="0" destOrd="0" presId="urn:microsoft.com/office/officeart/2005/8/layout/orgChart1"/>
    <dgm:cxn modelId="{3F026333-FB6F-4514-9F81-45D81A923D9E}" type="presParOf" srcId="{CB8B6465-69CC-491A-BAC8-008F5653DD65}" destId="{613129B0-5E62-488C-A5AF-46DE4BBCB928}" srcOrd="0" destOrd="0" presId="urn:microsoft.com/office/officeart/2005/8/layout/orgChart1"/>
    <dgm:cxn modelId="{5239406A-96E8-4762-82FE-18792351A686}" type="presParOf" srcId="{CB8B6465-69CC-491A-BAC8-008F5653DD65}" destId="{4D286445-FDC2-4645-84DE-82EE8DC2F8DF}" srcOrd="1" destOrd="0" presId="urn:microsoft.com/office/officeart/2005/8/layout/orgChart1"/>
    <dgm:cxn modelId="{12585E0F-0AA6-4F05-8FBB-85E108716345}" type="presParOf" srcId="{F95D6E6B-1FEF-4B6D-85B4-9B0C70F7A08B}" destId="{0D0907C4-C415-4801-9603-716D422828EF}" srcOrd="1" destOrd="0" presId="urn:microsoft.com/office/officeart/2005/8/layout/orgChart1"/>
    <dgm:cxn modelId="{EEA2F909-BA9C-4C57-A79E-3098A14C4241}" type="presParOf" srcId="{F95D6E6B-1FEF-4B6D-85B4-9B0C70F7A08B}" destId="{015359D5-092D-4EE6-B011-8E011614C4B4}"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14A47642-9957-458F-A8D0-41BE7B3C3CF4}">
      <dgm:prSet phldrT="[Text]" custT="1"/>
      <dgm:spPr/>
      <dgm:t>
        <a:bodyPr/>
        <a:lstStyle/>
        <a:p>
          <a:r>
            <a:rPr lang="en-IN" sz="2400" b="1" kern="1200" dirty="0">
              <a:solidFill>
                <a:schemeClr val="accent1">
                  <a:lumMod val="75000"/>
                </a:schemeClr>
              </a:solidFill>
            </a:rPr>
            <a:t>4. Medical Association is conducting conference in Maharashtra for 2 days with delegates from all over the country. Do the Association needs Registration there?</a:t>
          </a:r>
          <a:endParaRPr lang="en-IN" sz="2400" kern="1200" dirty="0">
            <a:solidFill>
              <a:schemeClr val="tx1"/>
            </a:solidFill>
          </a:endParaRPr>
        </a:p>
      </dgm:t>
    </dgm:pt>
    <dgm:pt modelId="{0F68E947-311B-4F70-AC27-1ADBB53E6A8B}" type="sibTrans" cxnId="{9E7570F8-EDFA-4821-AF62-C9447E39096D}">
      <dgm:prSet/>
      <dgm:spPr/>
      <dgm:t>
        <a:bodyPr/>
        <a:lstStyle/>
        <a:p>
          <a:endParaRPr lang="en-IN" sz="3200"/>
        </a:p>
      </dgm:t>
    </dgm:pt>
    <dgm:pt modelId="{13B254CB-DFE8-4094-AF0A-BEFAB19AC2C0}" type="parTrans" cxnId="{9E7570F8-EDFA-4821-AF62-C9447E39096D}">
      <dgm:prSet/>
      <dgm:spPr/>
      <dgm:t>
        <a:bodyPr/>
        <a:lstStyle/>
        <a:p>
          <a:endParaRPr lang="en-IN" sz="3200"/>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319314" custScaleY="109691" custLinFactNeighborY="-2535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58507B01-0C6F-4B90-A31B-232B982DB38D}" type="pres">
      <dgm:prSet presAssocID="{14A47642-9957-458F-A8D0-41BE7B3C3CF4}" presName="hierChild3" presStyleCnt="0"/>
      <dgm:spPr/>
    </dgm:pt>
  </dgm:ptLst>
  <dgm:cxnLst>
    <dgm:cxn modelId="{5206695B-67FB-4F92-A317-6978FE48E67B}" type="presOf" srcId="{BAE0E51A-E32F-47EF-B4AF-83D9BEF8D66E}" destId="{BC188CE9-2107-40E0-A62A-7FA343ACFC37}" srcOrd="0"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14A47642-9957-458F-A8D0-41BE7B3C3CF4}">
      <dgm:prSet phldrT="[Text]" custT="1"/>
      <dgm:spPr/>
      <dgm:t>
        <a:bodyPr/>
        <a:lstStyle/>
        <a:p>
          <a:r>
            <a:rPr lang="en-IN" sz="2400" b="1" kern="1200" dirty="0">
              <a:solidFill>
                <a:schemeClr val="accent1">
                  <a:lumMod val="75000"/>
                </a:schemeClr>
              </a:solidFill>
            </a:rPr>
            <a:t>5. Mr Akash appoints Mr Bikash to procure Goods from the market. Mr Bikash identifies Suppliers and asks them to send goods and issue the invoice directly. Does he Needs Registration since he is acting as an Agent?</a:t>
          </a:r>
          <a:endParaRPr lang="en-IN" sz="2400" kern="1200" dirty="0">
            <a:solidFill>
              <a:schemeClr val="tx1"/>
            </a:solidFill>
          </a:endParaRPr>
        </a:p>
      </dgm:t>
    </dgm:pt>
    <dgm:pt modelId="{0F68E947-311B-4F70-AC27-1ADBB53E6A8B}" type="sibTrans" cxnId="{9E7570F8-EDFA-4821-AF62-C9447E39096D}">
      <dgm:prSet/>
      <dgm:spPr/>
      <dgm:t>
        <a:bodyPr/>
        <a:lstStyle/>
        <a:p>
          <a:endParaRPr lang="en-IN" sz="3200"/>
        </a:p>
      </dgm:t>
    </dgm:pt>
    <dgm:pt modelId="{13B254CB-DFE8-4094-AF0A-BEFAB19AC2C0}" type="parTrans" cxnId="{9E7570F8-EDFA-4821-AF62-C9447E39096D}">
      <dgm:prSet/>
      <dgm:spPr/>
      <dgm:t>
        <a:bodyPr/>
        <a:lstStyle/>
        <a:p>
          <a:endParaRPr lang="en-IN" sz="3200"/>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319314" custScaleY="109691" custLinFactNeighborY="-2535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58507B01-0C6F-4B90-A31B-232B982DB38D}" type="pres">
      <dgm:prSet presAssocID="{14A47642-9957-458F-A8D0-41BE7B3C3CF4}" presName="hierChild3" presStyleCnt="0"/>
      <dgm:spPr/>
    </dgm:pt>
  </dgm:ptLst>
  <dgm:cxnLst>
    <dgm:cxn modelId="{5206695B-67FB-4F92-A317-6978FE48E67B}" type="presOf" srcId="{BAE0E51A-E32F-47EF-B4AF-83D9BEF8D66E}" destId="{BC188CE9-2107-40E0-A62A-7FA343ACFC37}" srcOrd="0"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14A47642-9957-458F-A8D0-41BE7B3C3CF4}">
      <dgm:prSet phldrT="[Text]" custT="1"/>
      <dgm:spPr/>
      <dgm:t>
        <a:bodyPr/>
        <a:lstStyle/>
        <a:p>
          <a:r>
            <a:rPr lang="en-IN" sz="2400" b="1" kern="1200" dirty="0">
              <a:solidFill>
                <a:schemeClr val="accent1">
                  <a:lumMod val="75000"/>
                </a:schemeClr>
              </a:solidFill>
            </a:rPr>
            <a:t>6. Nihar Designs is selling garments through Amazon and Flipkart. Does it need Registration?</a:t>
          </a:r>
          <a:endParaRPr lang="en-IN" sz="2400" kern="1200" dirty="0">
            <a:solidFill>
              <a:schemeClr val="tx1"/>
            </a:solidFill>
          </a:endParaRPr>
        </a:p>
      </dgm:t>
    </dgm:pt>
    <dgm:pt modelId="{0F68E947-311B-4F70-AC27-1ADBB53E6A8B}" type="sibTrans" cxnId="{9E7570F8-EDFA-4821-AF62-C9447E39096D}">
      <dgm:prSet/>
      <dgm:spPr/>
      <dgm:t>
        <a:bodyPr/>
        <a:lstStyle/>
        <a:p>
          <a:endParaRPr lang="en-IN" sz="3200"/>
        </a:p>
      </dgm:t>
    </dgm:pt>
    <dgm:pt modelId="{13B254CB-DFE8-4094-AF0A-BEFAB19AC2C0}" type="parTrans" cxnId="{9E7570F8-EDFA-4821-AF62-C9447E39096D}">
      <dgm:prSet/>
      <dgm:spPr/>
      <dgm:t>
        <a:bodyPr/>
        <a:lstStyle/>
        <a:p>
          <a:endParaRPr lang="en-IN" sz="3200"/>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319314" custScaleY="109691" custLinFactNeighborY="-2535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58507B01-0C6F-4B90-A31B-232B982DB38D}" type="pres">
      <dgm:prSet presAssocID="{14A47642-9957-458F-A8D0-41BE7B3C3CF4}" presName="hierChild3" presStyleCnt="0"/>
      <dgm:spPr/>
    </dgm:pt>
  </dgm:ptLst>
  <dgm:cxnLst>
    <dgm:cxn modelId="{5206695B-67FB-4F92-A317-6978FE48E67B}" type="presOf" srcId="{BAE0E51A-E32F-47EF-B4AF-83D9BEF8D66E}" destId="{BC188CE9-2107-40E0-A62A-7FA343ACFC37}" srcOrd="0"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14A47642-9957-458F-A8D0-41BE7B3C3CF4}">
      <dgm:prSet phldrT="[Text]" custT="1"/>
      <dgm:spPr/>
      <dgm:t>
        <a:bodyPr/>
        <a:lstStyle/>
        <a:p>
          <a:r>
            <a:rPr lang="en-IN" sz="2400" b="1" kern="1200" dirty="0">
              <a:solidFill>
                <a:schemeClr val="accent1">
                  <a:lumMod val="75000"/>
                </a:schemeClr>
              </a:solidFill>
            </a:rPr>
            <a:t>7. Mr Sahay crossed Threshold limit on 15.09.2023. He made application for Reg on 30.09.2023? What is the effective date?</a:t>
          </a:r>
          <a:endParaRPr lang="en-IN" sz="2400" kern="1200" dirty="0">
            <a:solidFill>
              <a:schemeClr val="tx1"/>
            </a:solidFill>
          </a:endParaRPr>
        </a:p>
      </dgm:t>
    </dgm:pt>
    <dgm:pt modelId="{0F68E947-311B-4F70-AC27-1ADBB53E6A8B}" type="sibTrans" cxnId="{9E7570F8-EDFA-4821-AF62-C9447E39096D}">
      <dgm:prSet/>
      <dgm:spPr/>
      <dgm:t>
        <a:bodyPr/>
        <a:lstStyle/>
        <a:p>
          <a:endParaRPr lang="en-IN" sz="3200"/>
        </a:p>
      </dgm:t>
    </dgm:pt>
    <dgm:pt modelId="{13B254CB-DFE8-4094-AF0A-BEFAB19AC2C0}" type="parTrans" cxnId="{9E7570F8-EDFA-4821-AF62-C9447E39096D}">
      <dgm:prSet/>
      <dgm:spPr/>
      <dgm:t>
        <a:bodyPr/>
        <a:lstStyle/>
        <a:p>
          <a:endParaRPr lang="en-IN" sz="3200"/>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319314" custScaleY="109691" custLinFactNeighborY="-2535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58507B01-0C6F-4B90-A31B-232B982DB38D}" type="pres">
      <dgm:prSet presAssocID="{14A47642-9957-458F-A8D0-41BE7B3C3CF4}" presName="hierChild3" presStyleCnt="0"/>
      <dgm:spPr/>
    </dgm:pt>
  </dgm:ptLst>
  <dgm:cxnLst>
    <dgm:cxn modelId="{5206695B-67FB-4F92-A317-6978FE48E67B}" type="presOf" srcId="{BAE0E51A-E32F-47EF-B4AF-83D9BEF8D66E}" destId="{BC188CE9-2107-40E0-A62A-7FA343ACFC37}" srcOrd="0"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1" qsCatId="simple" csTypeId="urn:microsoft.com/office/officeart/2005/8/colors/accent2_1" csCatId="accent2" phldr="1"/>
      <dgm:spPr/>
      <dgm:t>
        <a:bodyPr/>
        <a:lstStyle/>
        <a:p>
          <a:endParaRPr lang="en-IN"/>
        </a:p>
      </dgm:t>
    </dgm:pt>
    <dgm:pt modelId="{14A47642-9957-458F-A8D0-41BE7B3C3CF4}">
      <dgm:prSet phldrT="[Text]"/>
      <dgm:spPr/>
      <dgm:t>
        <a:bodyPr/>
        <a:lstStyle/>
        <a:p>
          <a:r>
            <a:rPr lang="en-IN" dirty="0"/>
            <a:t>INITIATION OF CANCELLATION OF REGISTRATION</a:t>
          </a:r>
        </a:p>
      </dgm:t>
    </dgm:pt>
    <dgm:pt modelId="{13B254CB-DFE8-4094-AF0A-BEFAB19AC2C0}" type="parTrans" cxnId="{9E7570F8-EDFA-4821-AF62-C9447E39096D}">
      <dgm:prSet/>
      <dgm:spPr/>
      <dgm:t>
        <a:bodyPr/>
        <a:lstStyle/>
        <a:p>
          <a:endParaRPr lang="en-IN"/>
        </a:p>
      </dgm:t>
    </dgm:pt>
    <dgm:pt modelId="{0F68E947-311B-4F70-AC27-1ADBB53E6A8B}" type="sibTrans" cxnId="{9E7570F8-EDFA-4821-AF62-C9447E39096D}">
      <dgm:prSet/>
      <dgm:spPr/>
      <dgm:t>
        <a:bodyPr/>
        <a:lstStyle/>
        <a:p>
          <a:endParaRPr lang="en-IN"/>
        </a:p>
      </dgm:t>
    </dgm:pt>
    <dgm:pt modelId="{3F435D39-7208-4B57-9204-2DCA9CDCAB08}">
      <dgm:prSet phldrT="[Text]"/>
      <dgm:spPr/>
      <dgm:t>
        <a:bodyPr/>
        <a:lstStyle/>
        <a:p>
          <a:r>
            <a:rPr lang="en-IN" dirty="0"/>
            <a:t>ON HIS OWN MOTION</a:t>
          </a:r>
        </a:p>
      </dgm:t>
    </dgm:pt>
    <dgm:pt modelId="{A7DFAAAF-20C7-4128-ABFA-481E3510F070}" type="parTrans" cxnId="{1CBB8D88-5803-4AE5-BF1A-C43A619FF1FD}">
      <dgm:prSet/>
      <dgm:spPr/>
      <dgm:t>
        <a:bodyPr/>
        <a:lstStyle/>
        <a:p>
          <a:endParaRPr lang="en-IN"/>
        </a:p>
      </dgm:t>
    </dgm:pt>
    <dgm:pt modelId="{C52B931B-D7A8-4169-AD27-6C75A1C045C3}" type="sibTrans" cxnId="{1CBB8D88-5803-4AE5-BF1A-C43A619FF1FD}">
      <dgm:prSet/>
      <dgm:spPr/>
      <dgm:t>
        <a:bodyPr/>
        <a:lstStyle/>
        <a:p>
          <a:endParaRPr lang="en-IN"/>
        </a:p>
      </dgm:t>
    </dgm:pt>
    <dgm:pt modelId="{D1C1B7FA-E03F-4DAD-B21E-297796797A3B}">
      <dgm:prSet phldrT="[Text]"/>
      <dgm:spPr/>
      <dgm:t>
        <a:bodyPr/>
        <a:lstStyle/>
        <a:p>
          <a:r>
            <a:rPr lang="en-IN" dirty="0"/>
            <a:t>APPLICATION FILED BY REG PERSON</a:t>
          </a:r>
        </a:p>
      </dgm:t>
    </dgm:pt>
    <dgm:pt modelId="{622B23CE-022C-4072-9934-9B43D040743D}" type="parTrans" cxnId="{6FDE25D8-E2BA-4ACA-AB10-C986F6782035}">
      <dgm:prSet/>
      <dgm:spPr/>
      <dgm:t>
        <a:bodyPr/>
        <a:lstStyle/>
        <a:p>
          <a:endParaRPr lang="en-IN"/>
        </a:p>
      </dgm:t>
    </dgm:pt>
    <dgm:pt modelId="{DA4938A0-031A-4471-8E49-38ED4E194BDF}" type="sibTrans" cxnId="{6FDE25D8-E2BA-4ACA-AB10-C986F6782035}">
      <dgm:prSet/>
      <dgm:spPr/>
      <dgm:t>
        <a:bodyPr/>
        <a:lstStyle/>
        <a:p>
          <a:endParaRPr lang="en-IN"/>
        </a:p>
      </dgm:t>
    </dgm:pt>
    <dgm:pt modelId="{3CD4C8E9-672E-41F9-BD72-BEAA94CBFBBC}">
      <dgm:prSet/>
      <dgm:spPr/>
      <dgm:t>
        <a:bodyPr/>
        <a:lstStyle/>
        <a:p>
          <a:r>
            <a:rPr lang="en-IN" dirty="0"/>
            <a:t>APPLICATION BY LEGAL HEIRS DUE TO DEATH OF RP</a:t>
          </a:r>
        </a:p>
      </dgm:t>
    </dgm:pt>
    <dgm:pt modelId="{2563D271-FC4D-49D7-90EB-AC4032598D79}" type="parTrans" cxnId="{CF80C0B2-784B-4BD1-8D10-21361B99117E}">
      <dgm:prSet/>
      <dgm:spPr/>
      <dgm:t>
        <a:bodyPr/>
        <a:lstStyle/>
        <a:p>
          <a:endParaRPr lang="en-IN"/>
        </a:p>
      </dgm:t>
    </dgm:pt>
    <dgm:pt modelId="{0B0C61C2-CEE8-4F43-B3CC-CD5C1E29C8E7}" type="sibTrans" cxnId="{CF80C0B2-784B-4BD1-8D10-21361B99117E}">
      <dgm:prSet/>
      <dgm:spPr/>
      <dgm:t>
        <a:bodyPr/>
        <a:lstStyle/>
        <a:p>
          <a:endParaRPr lang="en-IN"/>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C5FB1A66-20CD-413F-A16F-47B7FA4B2FDC}" type="pres">
      <dgm:prSet presAssocID="{A7DFAAAF-20C7-4128-ABFA-481E3510F070}" presName="Name37" presStyleLbl="parChTrans1D2" presStyleIdx="0" presStyleCnt="3"/>
      <dgm:spPr/>
    </dgm:pt>
    <dgm:pt modelId="{E22585FC-4B1F-4D6A-AD7A-4E209CB35195}" type="pres">
      <dgm:prSet presAssocID="{3F435D39-7208-4B57-9204-2DCA9CDCAB08}" presName="hierRoot2" presStyleCnt="0">
        <dgm:presLayoutVars>
          <dgm:hierBranch val="init"/>
        </dgm:presLayoutVars>
      </dgm:prSet>
      <dgm:spPr/>
    </dgm:pt>
    <dgm:pt modelId="{6909C873-8E74-41DD-896B-C36A46BFFCAC}" type="pres">
      <dgm:prSet presAssocID="{3F435D39-7208-4B57-9204-2DCA9CDCAB08}" presName="rootComposite" presStyleCnt="0"/>
      <dgm:spPr/>
    </dgm:pt>
    <dgm:pt modelId="{076BCF9C-1772-44CF-9F01-1BAF2AF16431}" type="pres">
      <dgm:prSet presAssocID="{3F435D39-7208-4B57-9204-2DCA9CDCAB08}" presName="rootText" presStyleLbl="node2" presStyleIdx="0" presStyleCnt="3">
        <dgm:presLayoutVars>
          <dgm:chPref val="3"/>
        </dgm:presLayoutVars>
      </dgm:prSet>
      <dgm:spPr/>
    </dgm:pt>
    <dgm:pt modelId="{C9AB7E00-BA06-44CD-8158-47E60D9A016F}" type="pres">
      <dgm:prSet presAssocID="{3F435D39-7208-4B57-9204-2DCA9CDCAB08}" presName="rootConnector" presStyleLbl="node2" presStyleIdx="0" presStyleCnt="3"/>
      <dgm:spPr/>
    </dgm:pt>
    <dgm:pt modelId="{D1AF6B4D-D9BF-4ED8-AB65-3A83D4E6BE08}" type="pres">
      <dgm:prSet presAssocID="{3F435D39-7208-4B57-9204-2DCA9CDCAB08}" presName="hierChild4" presStyleCnt="0"/>
      <dgm:spPr/>
    </dgm:pt>
    <dgm:pt modelId="{1BC7C52F-3BF5-44FA-AF75-63D865E344EB}" type="pres">
      <dgm:prSet presAssocID="{3F435D39-7208-4B57-9204-2DCA9CDCAB08}" presName="hierChild5" presStyleCnt="0"/>
      <dgm:spPr/>
    </dgm:pt>
    <dgm:pt modelId="{B1E73E72-70E0-428A-8576-D77DBDD37F1C}" type="pres">
      <dgm:prSet presAssocID="{622B23CE-022C-4072-9934-9B43D040743D}" presName="Name37" presStyleLbl="parChTrans1D2" presStyleIdx="1" presStyleCnt="3"/>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1" presStyleCnt="3" custScaleX="74721">
        <dgm:presLayoutVars>
          <dgm:chPref val="3"/>
        </dgm:presLayoutVars>
      </dgm:prSet>
      <dgm:spPr/>
    </dgm:pt>
    <dgm:pt modelId="{87EE8102-6587-4644-8FF2-D8D552264BAD}" type="pres">
      <dgm:prSet presAssocID="{D1C1B7FA-E03F-4DAD-B21E-297796797A3B}" presName="rootConnector" presStyleLbl="node2" presStyleIdx="1" presStyleCnt="3"/>
      <dgm:spPr/>
    </dgm:pt>
    <dgm:pt modelId="{E8D74562-1B22-4860-B09E-907A92F2EE38}" type="pres">
      <dgm:prSet presAssocID="{D1C1B7FA-E03F-4DAD-B21E-297796797A3B}" presName="hierChild4" presStyleCnt="0"/>
      <dgm:spPr/>
    </dgm:pt>
    <dgm:pt modelId="{16AE44A1-3353-43F3-8F3F-90A1934FFE60}" type="pres">
      <dgm:prSet presAssocID="{D1C1B7FA-E03F-4DAD-B21E-297796797A3B}" presName="hierChild5" presStyleCnt="0"/>
      <dgm:spPr/>
    </dgm:pt>
    <dgm:pt modelId="{8D1F638E-9A9C-4D4D-8677-E8E7686B8430}" type="pres">
      <dgm:prSet presAssocID="{2563D271-FC4D-49D7-90EB-AC4032598D79}" presName="Name37" presStyleLbl="parChTrans1D2" presStyleIdx="2" presStyleCnt="3"/>
      <dgm:spPr/>
    </dgm:pt>
    <dgm:pt modelId="{6B19C7F1-3B5F-460A-8122-ED0108D7A0E4}" type="pres">
      <dgm:prSet presAssocID="{3CD4C8E9-672E-41F9-BD72-BEAA94CBFBBC}" presName="hierRoot2" presStyleCnt="0">
        <dgm:presLayoutVars>
          <dgm:hierBranch val="init"/>
        </dgm:presLayoutVars>
      </dgm:prSet>
      <dgm:spPr/>
    </dgm:pt>
    <dgm:pt modelId="{225523DE-91BE-413E-9A78-BCE261E62BD5}" type="pres">
      <dgm:prSet presAssocID="{3CD4C8E9-672E-41F9-BD72-BEAA94CBFBBC}" presName="rootComposite" presStyleCnt="0"/>
      <dgm:spPr/>
    </dgm:pt>
    <dgm:pt modelId="{86B43B53-876B-4F25-8D6D-F572B7598711}" type="pres">
      <dgm:prSet presAssocID="{3CD4C8E9-672E-41F9-BD72-BEAA94CBFBBC}" presName="rootText" presStyleLbl="node2" presStyleIdx="2" presStyleCnt="3">
        <dgm:presLayoutVars>
          <dgm:chPref val="3"/>
        </dgm:presLayoutVars>
      </dgm:prSet>
      <dgm:spPr/>
    </dgm:pt>
    <dgm:pt modelId="{3C192613-3027-43F8-B950-452A69F64F27}" type="pres">
      <dgm:prSet presAssocID="{3CD4C8E9-672E-41F9-BD72-BEAA94CBFBBC}" presName="rootConnector" presStyleLbl="node2" presStyleIdx="2" presStyleCnt="3"/>
      <dgm:spPr/>
    </dgm:pt>
    <dgm:pt modelId="{28BF36EE-B627-436A-88D8-5160F5FE50F7}" type="pres">
      <dgm:prSet presAssocID="{3CD4C8E9-672E-41F9-BD72-BEAA94CBFBBC}" presName="hierChild4" presStyleCnt="0"/>
      <dgm:spPr/>
    </dgm:pt>
    <dgm:pt modelId="{556F6A55-1300-45AF-8573-3ADD616210D5}" type="pres">
      <dgm:prSet presAssocID="{3CD4C8E9-672E-41F9-BD72-BEAA94CBFBBC}" presName="hierChild5" presStyleCnt="0"/>
      <dgm:spPr/>
    </dgm:pt>
    <dgm:pt modelId="{58507B01-0C6F-4B90-A31B-232B982DB38D}" type="pres">
      <dgm:prSet presAssocID="{14A47642-9957-458F-A8D0-41BE7B3C3CF4}" presName="hierChild3" presStyleCnt="0"/>
      <dgm:spPr/>
    </dgm:pt>
  </dgm:ptLst>
  <dgm:cxnLst>
    <dgm:cxn modelId="{B1AABB21-FFCF-461E-8EA3-64F41E856FAB}" type="presOf" srcId="{3F435D39-7208-4B57-9204-2DCA9CDCAB08}" destId="{076BCF9C-1772-44CF-9F01-1BAF2AF16431}" srcOrd="0" destOrd="0" presId="urn:microsoft.com/office/officeart/2005/8/layout/orgChart1"/>
    <dgm:cxn modelId="{1240072B-0AE6-4AFE-9E95-E4321EB4C39C}" type="presOf" srcId="{3F435D39-7208-4B57-9204-2DCA9CDCAB08}" destId="{C9AB7E00-BA06-44CD-8158-47E60D9A016F}" srcOrd="1" destOrd="0" presId="urn:microsoft.com/office/officeart/2005/8/layout/orgChart1"/>
    <dgm:cxn modelId="{5206695B-67FB-4F92-A317-6978FE48E67B}" type="presOf" srcId="{BAE0E51A-E32F-47EF-B4AF-83D9BEF8D66E}" destId="{BC188CE9-2107-40E0-A62A-7FA343ACFC37}" srcOrd="0" destOrd="0" presId="urn:microsoft.com/office/officeart/2005/8/layout/orgChart1"/>
    <dgm:cxn modelId="{765F7D64-CDAF-4F91-9326-A397EBAAD45A}" type="presOf" srcId="{D1C1B7FA-E03F-4DAD-B21E-297796797A3B}" destId="{87EE8102-6587-4644-8FF2-D8D552264BAD}" srcOrd="1" destOrd="0" presId="urn:microsoft.com/office/officeart/2005/8/layout/orgChart1"/>
    <dgm:cxn modelId="{A2E0544B-3497-4692-8334-0FE719CAA425}" type="presOf" srcId="{2563D271-FC4D-49D7-90EB-AC4032598D79}" destId="{8D1F638E-9A9C-4D4D-8677-E8E7686B8430}" srcOrd="0" destOrd="0" presId="urn:microsoft.com/office/officeart/2005/8/layout/orgChart1"/>
    <dgm:cxn modelId="{1CBB8D88-5803-4AE5-BF1A-C43A619FF1FD}" srcId="{14A47642-9957-458F-A8D0-41BE7B3C3CF4}" destId="{3F435D39-7208-4B57-9204-2DCA9CDCAB08}" srcOrd="0" destOrd="0" parTransId="{A7DFAAAF-20C7-4128-ABFA-481E3510F070}" sibTransId="{C52B931B-D7A8-4169-AD27-6C75A1C045C3}"/>
    <dgm:cxn modelId="{60110E93-BF79-4613-89EE-9AD3E7BEBC46}" type="presOf" srcId="{3CD4C8E9-672E-41F9-BD72-BEAA94CBFBBC}" destId="{3C192613-3027-43F8-B950-452A69F64F27}" srcOrd="1"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CF80C0B2-784B-4BD1-8D10-21361B99117E}" srcId="{14A47642-9957-458F-A8D0-41BE7B3C3CF4}" destId="{3CD4C8E9-672E-41F9-BD72-BEAA94CBFBBC}" srcOrd="2" destOrd="0" parTransId="{2563D271-FC4D-49D7-90EB-AC4032598D79}" sibTransId="{0B0C61C2-CEE8-4F43-B3CC-CD5C1E29C8E7}"/>
    <dgm:cxn modelId="{287C25B3-3FDF-486E-BC08-6E75733854A3}" type="presOf" srcId="{14A47642-9957-458F-A8D0-41BE7B3C3CF4}" destId="{2AB2CF16-809B-4B98-88A0-7CAB0E5FD66E}" srcOrd="0"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6FDE25D8-E2BA-4ACA-AB10-C986F6782035}" srcId="{14A47642-9957-458F-A8D0-41BE7B3C3CF4}" destId="{D1C1B7FA-E03F-4DAD-B21E-297796797A3B}" srcOrd="1" destOrd="0" parTransId="{622B23CE-022C-4072-9934-9B43D040743D}" sibTransId="{DA4938A0-031A-4471-8E49-38ED4E194BDF}"/>
    <dgm:cxn modelId="{24C611E2-6490-437F-B11E-C4D2BA7667BD}" type="presOf" srcId="{A7DFAAAF-20C7-4128-ABFA-481E3510F070}" destId="{C5FB1A66-20CD-413F-A16F-47B7FA4B2FDC}" srcOrd="0" destOrd="0" presId="urn:microsoft.com/office/officeart/2005/8/layout/orgChart1"/>
    <dgm:cxn modelId="{688E35F1-895D-4F81-AA85-22F00B90A1D4}" type="presOf" srcId="{3CD4C8E9-672E-41F9-BD72-BEAA94CBFBBC}" destId="{86B43B53-876B-4F25-8D6D-F572B7598711}"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7C48652F-4BF9-485F-9758-7160BCE09073}" type="presParOf" srcId="{7C7A4B88-DB82-48A0-8EBF-6F0E3F9E4986}" destId="{C5FB1A66-20CD-413F-A16F-47B7FA4B2FDC}" srcOrd="0" destOrd="0" presId="urn:microsoft.com/office/officeart/2005/8/layout/orgChart1"/>
    <dgm:cxn modelId="{94427237-2EE2-4667-ADDA-3C94E045627F}" type="presParOf" srcId="{7C7A4B88-DB82-48A0-8EBF-6F0E3F9E4986}" destId="{E22585FC-4B1F-4D6A-AD7A-4E209CB35195}" srcOrd="1" destOrd="0" presId="urn:microsoft.com/office/officeart/2005/8/layout/orgChart1"/>
    <dgm:cxn modelId="{F23C0D75-E93F-4570-8D0E-E4E511F46DCC}" type="presParOf" srcId="{E22585FC-4B1F-4D6A-AD7A-4E209CB35195}" destId="{6909C873-8E74-41DD-896B-C36A46BFFCAC}" srcOrd="0" destOrd="0" presId="urn:microsoft.com/office/officeart/2005/8/layout/orgChart1"/>
    <dgm:cxn modelId="{0F5DAFA7-F4B1-41B6-B55F-948748B33FD3}" type="presParOf" srcId="{6909C873-8E74-41DD-896B-C36A46BFFCAC}" destId="{076BCF9C-1772-44CF-9F01-1BAF2AF16431}" srcOrd="0" destOrd="0" presId="urn:microsoft.com/office/officeart/2005/8/layout/orgChart1"/>
    <dgm:cxn modelId="{6217C8D9-BBAA-4331-B5F1-C77DCF5452B3}" type="presParOf" srcId="{6909C873-8E74-41DD-896B-C36A46BFFCAC}" destId="{C9AB7E00-BA06-44CD-8158-47E60D9A016F}" srcOrd="1" destOrd="0" presId="urn:microsoft.com/office/officeart/2005/8/layout/orgChart1"/>
    <dgm:cxn modelId="{45E3262E-B9F3-4C32-AD46-070DE5994DE4}" type="presParOf" srcId="{E22585FC-4B1F-4D6A-AD7A-4E209CB35195}" destId="{D1AF6B4D-D9BF-4ED8-AB65-3A83D4E6BE08}" srcOrd="1" destOrd="0" presId="urn:microsoft.com/office/officeart/2005/8/layout/orgChart1"/>
    <dgm:cxn modelId="{34EA3235-662A-4304-A9CF-722ADDE2802D}" type="presParOf" srcId="{E22585FC-4B1F-4D6A-AD7A-4E209CB35195}" destId="{1BC7C52F-3BF5-44FA-AF75-63D865E344EB}" srcOrd="2" destOrd="0" presId="urn:microsoft.com/office/officeart/2005/8/layout/orgChart1"/>
    <dgm:cxn modelId="{804A7CE4-7BF8-4B38-A7FE-FA78952B1981}" type="presParOf" srcId="{7C7A4B88-DB82-48A0-8EBF-6F0E3F9E4986}" destId="{B1E73E72-70E0-428A-8576-D77DBDD37F1C}" srcOrd="2" destOrd="0" presId="urn:microsoft.com/office/officeart/2005/8/layout/orgChart1"/>
    <dgm:cxn modelId="{B5C34962-31A7-4E73-81F3-665C709FE58C}" type="presParOf" srcId="{7C7A4B88-DB82-48A0-8EBF-6F0E3F9E4986}" destId="{1AB27605-339B-4E27-BF6C-C4BC56B67E88}" srcOrd="3"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07741BF8-A1C6-4CE6-A1AF-1AEC1672C6F4}" type="presParOf" srcId="{7C7A4B88-DB82-48A0-8EBF-6F0E3F9E4986}" destId="{8D1F638E-9A9C-4D4D-8677-E8E7686B8430}" srcOrd="4" destOrd="0" presId="urn:microsoft.com/office/officeart/2005/8/layout/orgChart1"/>
    <dgm:cxn modelId="{5E0416A9-4AB0-4E2B-A605-4973357071E5}" type="presParOf" srcId="{7C7A4B88-DB82-48A0-8EBF-6F0E3F9E4986}" destId="{6B19C7F1-3B5F-460A-8122-ED0108D7A0E4}" srcOrd="5" destOrd="0" presId="urn:microsoft.com/office/officeart/2005/8/layout/orgChart1"/>
    <dgm:cxn modelId="{DF14DEAC-6343-4A49-9650-D613E5CD56AC}" type="presParOf" srcId="{6B19C7F1-3B5F-460A-8122-ED0108D7A0E4}" destId="{225523DE-91BE-413E-9A78-BCE261E62BD5}" srcOrd="0" destOrd="0" presId="urn:microsoft.com/office/officeart/2005/8/layout/orgChart1"/>
    <dgm:cxn modelId="{CED1165A-F9C0-413D-BDB5-F484CED9BA8B}" type="presParOf" srcId="{225523DE-91BE-413E-9A78-BCE261E62BD5}" destId="{86B43B53-876B-4F25-8D6D-F572B7598711}" srcOrd="0" destOrd="0" presId="urn:microsoft.com/office/officeart/2005/8/layout/orgChart1"/>
    <dgm:cxn modelId="{D5F8B235-CFAB-4467-9B9A-C9B40842C78C}" type="presParOf" srcId="{225523DE-91BE-413E-9A78-BCE261E62BD5}" destId="{3C192613-3027-43F8-B950-452A69F64F27}" srcOrd="1" destOrd="0" presId="urn:microsoft.com/office/officeart/2005/8/layout/orgChart1"/>
    <dgm:cxn modelId="{2A73762E-127B-4EC8-8D80-7F32F67C3ADF}" type="presParOf" srcId="{6B19C7F1-3B5F-460A-8122-ED0108D7A0E4}" destId="{28BF36EE-B627-436A-88D8-5160F5FE50F7}" srcOrd="1" destOrd="0" presId="urn:microsoft.com/office/officeart/2005/8/layout/orgChart1"/>
    <dgm:cxn modelId="{04FD29E3-1BAF-40A7-93C2-D6DA59DDE749}" type="presParOf" srcId="{6B19C7F1-3B5F-460A-8122-ED0108D7A0E4}" destId="{556F6A55-1300-45AF-8573-3ADD616210D5}"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1" qsCatId="simple" csTypeId="urn:microsoft.com/office/officeart/2005/8/colors/accent2_1" csCatId="accent2" phldr="1"/>
      <dgm:spPr/>
      <dgm:t>
        <a:bodyPr/>
        <a:lstStyle/>
        <a:p>
          <a:endParaRPr lang="en-IN"/>
        </a:p>
      </dgm:t>
    </dgm:pt>
    <dgm:pt modelId="{14A47642-9957-458F-A8D0-41BE7B3C3CF4}">
      <dgm:prSet phldrT="[Text]"/>
      <dgm:spPr/>
      <dgm:t>
        <a:bodyPr/>
        <a:lstStyle/>
        <a:p>
          <a:r>
            <a:rPr lang="en-IN" dirty="0"/>
            <a:t>CIRCUMSTANCES</a:t>
          </a:r>
        </a:p>
      </dgm:t>
    </dgm:pt>
    <dgm:pt modelId="{13B254CB-DFE8-4094-AF0A-BEFAB19AC2C0}" type="parTrans" cxnId="{9E7570F8-EDFA-4821-AF62-C9447E39096D}">
      <dgm:prSet/>
      <dgm:spPr/>
      <dgm:t>
        <a:bodyPr/>
        <a:lstStyle/>
        <a:p>
          <a:endParaRPr lang="en-IN"/>
        </a:p>
      </dgm:t>
    </dgm:pt>
    <dgm:pt modelId="{0F68E947-311B-4F70-AC27-1ADBB53E6A8B}" type="sibTrans" cxnId="{9E7570F8-EDFA-4821-AF62-C9447E39096D}">
      <dgm:prSet/>
      <dgm:spPr/>
      <dgm:t>
        <a:bodyPr/>
        <a:lstStyle/>
        <a:p>
          <a:endParaRPr lang="en-IN"/>
        </a:p>
      </dgm:t>
    </dgm:pt>
    <dgm:pt modelId="{3F435D39-7208-4B57-9204-2DCA9CDCAB08}">
      <dgm:prSet phldrT="[Text]"/>
      <dgm:spPr/>
      <dgm:t>
        <a:bodyPr/>
        <a:lstStyle/>
        <a:p>
          <a:r>
            <a:rPr lang="en-IN" dirty="0"/>
            <a:t>Business Discontinued, Transferred Fully for any reason including Death of the Prop, Amalgamated, demerged or Disposed of</a:t>
          </a:r>
        </a:p>
      </dgm:t>
    </dgm:pt>
    <dgm:pt modelId="{A7DFAAAF-20C7-4128-ABFA-481E3510F070}" type="parTrans" cxnId="{1CBB8D88-5803-4AE5-BF1A-C43A619FF1FD}">
      <dgm:prSet/>
      <dgm:spPr/>
      <dgm:t>
        <a:bodyPr/>
        <a:lstStyle/>
        <a:p>
          <a:endParaRPr lang="en-IN"/>
        </a:p>
      </dgm:t>
    </dgm:pt>
    <dgm:pt modelId="{C52B931B-D7A8-4169-AD27-6C75A1C045C3}" type="sibTrans" cxnId="{1CBB8D88-5803-4AE5-BF1A-C43A619FF1FD}">
      <dgm:prSet/>
      <dgm:spPr/>
      <dgm:t>
        <a:bodyPr/>
        <a:lstStyle/>
        <a:p>
          <a:endParaRPr lang="en-IN"/>
        </a:p>
      </dgm:t>
    </dgm:pt>
    <dgm:pt modelId="{D1C1B7FA-E03F-4DAD-B21E-297796797A3B}">
      <dgm:prSet phldrT="[Text]"/>
      <dgm:spPr/>
      <dgm:t>
        <a:bodyPr/>
        <a:lstStyle/>
        <a:p>
          <a:r>
            <a:rPr lang="en-IN" dirty="0"/>
            <a:t>Change in the Constitution of the Business</a:t>
          </a:r>
        </a:p>
      </dgm:t>
    </dgm:pt>
    <dgm:pt modelId="{622B23CE-022C-4072-9934-9B43D040743D}" type="parTrans" cxnId="{6FDE25D8-E2BA-4ACA-AB10-C986F6782035}">
      <dgm:prSet/>
      <dgm:spPr/>
      <dgm:t>
        <a:bodyPr/>
        <a:lstStyle/>
        <a:p>
          <a:endParaRPr lang="en-IN"/>
        </a:p>
      </dgm:t>
    </dgm:pt>
    <dgm:pt modelId="{DA4938A0-031A-4471-8E49-38ED4E194BDF}" type="sibTrans" cxnId="{6FDE25D8-E2BA-4ACA-AB10-C986F6782035}">
      <dgm:prSet/>
      <dgm:spPr/>
      <dgm:t>
        <a:bodyPr/>
        <a:lstStyle/>
        <a:p>
          <a:endParaRPr lang="en-IN"/>
        </a:p>
      </dgm:t>
    </dgm:pt>
    <dgm:pt modelId="{3CD4C8E9-672E-41F9-BD72-BEAA94CBFBBC}">
      <dgm:prSet/>
      <dgm:spPr/>
      <dgm:t>
        <a:bodyPr/>
        <a:lstStyle/>
        <a:p>
          <a:r>
            <a:rPr lang="en-IN" dirty="0"/>
            <a:t>No longer Liable to be Registered u/s 22,24 or Intends to opt out Voluntarily</a:t>
          </a:r>
        </a:p>
      </dgm:t>
    </dgm:pt>
    <dgm:pt modelId="{2563D271-FC4D-49D7-90EB-AC4032598D79}" type="parTrans" cxnId="{CF80C0B2-784B-4BD1-8D10-21361B99117E}">
      <dgm:prSet/>
      <dgm:spPr/>
      <dgm:t>
        <a:bodyPr/>
        <a:lstStyle/>
        <a:p>
          <a:endParaRPr lang="en-IN"/>
        </a:p>
      </dgm:t>
    </dgm:pt>
    <dgm:pt modelId="{0B0C61C2-CEE8-4F43-B3CC-CD5C1E29C8E7}" type="sibTrans" cxnId="{CF80C0B2-784B-4BD1-8D10-21361B99117E}">
      <dgm:prSet/>
      <dgm:spPr/>
      <dgm:t>
        <a:bodyPr/>
        <a:lstStyle/>
        <a:p>
          <a:endParaRPr lang="en-IN"/>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C5FB1A66-20CD-413F-A16F-47B7FA4B2FDC}" type="pres">
      <dgm:prSet presAssocID="{A7DFAAAF-20C7-4128-ABFA-481E3510F070}" presName="Name37" presStyleLbl="parChTrans1D2" presStyleIdx="0" presStyleCnt="3"/>
      <dgm:spPr/>
    </dgm:pt>
    <dgm:pt modelId="{E22585FC-4B1F-4D6A-AD7A-4E209CB35195}" type="pres">
      <dgm:prSet presAssocID="{3F435D39-7208-4B57-9204-2DCA9CDCAB08}" presName="hierRoot2" presStyleCnt="0">
        <dgm:presLayoutVars>
          <dgm:hierBranch val="init"/>
        </dgm:presLayoutVars>
      </dgm:prSet>
      <dgm:spPr/>
    </dgm:pt>
    <dgm:pt modelId="{6909C873-8E74-41DD-896B-C36A46BFFCAC}" type="pres">
      <dgm:prSet presAssocID="{3F435D39-7208-4B57-9204-2DCA9CDCAB08}" presName="rootComposite" presStyleCnt="0"/>
      <dgm:spPr/>
    </dgm:pt>
    <dgm:pt modelId="{076BCF9C-1772-44CF-9F01-1BAF2AF16431}" type="pres">
      <dgm:prSet presAssocID="{3F435D39-7208-4B57-9204-2DCA9CDCAB08}" presName="rootText" presStyleLbl="node2" presStyleIdx="0" presStyleCnt="3" custLinFactNeighborX="-313" custLinFactNeighborY="-1497">
        <dgm:presLayoutVars>
          <dgm:chPref val="3"/>
        </dgm:presLayoutVars>
      </dgm:prSet>
      <dgm:spPr/>
    </dgm:pt>
    <dgm:pt modelId="{C9AB7E00-BA06-44CD-8158-47E60D9A016F}" type="pres">
      <dgm:prSet presAssocID="{3F435D39-7208-4B57-9204-2DCA9CDCAB08}" presName="rootConnector" presStyleLbl="node2" presStyleIdx="0" presStyleCnt="3"/>
      <dgm:spPr/>
    </dgm:pt>
    <dgm:pt modelId="{D1AF6B4D-D9BF-4ED8-AB65-3A83D4E6BE08}" type="pres">
      <dgm:prSet presAssocID="{3F435D39-7208-4B57-9204-2DCA9CDCAB08}" presName="hierChild4" presStyleCnt="0"/>
      <dgm:spPr/>
    </dgm:pt>
    <dgm:pt modelId="{1BC7C52F-3BF5-44FA-AF75-63D865E344EB}" type="pres">
      <dgm:prSet presAssocID="{3F435D39-7208-4B57-9204-2DCA9CDCAB08}" presName="hierChild5" presStyleCnt="0"/>
      <dgm:spPr/>
    </dgm:pt>
    <dgm:pt modelId="{B1E73E72-70E0-428A-8576-D77DBDD37F1C}" type="pres">
      <dgm:prSet presAssocID="{622B23CE-022C-4072-9934-9B43D040743D}" presName="Name37" presStyleLbl="parChTrans1D2" presStyleIdx="1" presStyleCnt="3"/>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1" presStyleCnt="3" custScaleX="74721">
        <dgm:presLayoutVars>
          <dgm:chPref val="3"/>
        </dgm:presLayoutVars>
      </dgm:prSet>
      <dgm:spPr/>
    </dgm:pt>
    <dgm:pt modelId="{87EE8102-6587-4644-8FF2-D8D552264BAD}" type="pres">
      <dgm:prSet presAssocID="{D1C1B7FA-E03F-4DAD-B21E-297796797A3B}" presName="rootConnector" presStyleLbl="node2" presStyleIdx="1" presStyleCnt="3"/>
      <dgm:spPr/>
    </dgm:pt>
    <dgm:pt modelId="{E8D74562-1B22-4860-B09E-907A92F2EE38}" type="pres">
      <dgm:prSet presAssocID="{D1C1B7FA-E03F-4DAD-B21E-297796797A3B}" presName="hierChild4" presStyleCnt="0"/>
      <dgm:spPr/>
    </dgm:pt>
    <dgm:pt modelId="{16AE44A1-3353-43F3-8F3F-90A1934FFE60}" type="pres">
      <dgm:prSet presAssocID="{D1C1B7FA-E03F-4DAD-B21E-297796797A3B}" presName="hierChild5" presStyleCnt="0"/>
      <dgm:spPr/>
    </dgm:pt>
    <dgm:pt modelId="{8D1F638E-9A9C-4D4D-8677-E8E7686B8430}" type="pres">
      <dgm:prSet presAssocID="{2563D271-FC4D-49D7-90EB-AC4032598D79}" presName="Name37" presStyleLbl="parChTrans1D2" presStyleIdx="2" presStyleCnt="3"/>
      <dgm:spPr/>
    </dgm:pt>
    <dgm:pt modelId="{6B19C7F1-3B5F-460A-8122-ED0108D7A0E4}" type="pres">
      <dgm:prSet presAssocID="{3CD4C8E9-672E-41F9-BD72-BEAA94CBFBBC}" presName="hierRoot2" presStyleCnt="0">
        <dgm:presLayoutVars>
          <dgm:hierBranch val="init"/>
        </dgm:presLayoutVars>
      </dgm:prSet>
      <dgm:spPr/>
    </dgm:pt>
    <dgm:pt modelId="{225523DE-91BE-413E-9A78-BCE261E62BD5}" type="pres">
      <dgm:prSet presAssocID="{3CD4C8E9-672E-41F9-BD72-BEAA94CBFBBC}" presName="rootComposite" presStyleCnt="0"/>
      <dgm:spPr/>
    </dgm:pt>
    <dgm:pt modelId="{86B43B53-876B-4F25-8D6D-F572B7598711}" type="pres">
      <dgm:prSet presAssocID="{3CD4C8E9-672E-41F9-BD72-BEAA94CBFBBC}" presName="rootText" presStyleLbl="node2" presStyleIdx="2" presStyleCnt="3">
        <dgm:presLayoutVars>
          <dgm:chPref val="3"/>
        </dgm:presLayoutVars>
      </dgm:prSet>
      <dgm:spPr/>
    </dgm:pt>
    <dgm:pt modelId="{3C192613-3027-43F8-B950-452A69F64F27}" type="pres">
      <dgm:prSet presAssocID="{3CD4C8E9-672E-41F9-BD72-BEAA94CBFBBC}" presName="rootConnector" presStyleLbl="node2" presStyleIdx="2" presStyleCnt="3"/>
      <dgm:spPr/>
    </dgm:pt>
    <dgm:pt modelId="{28BF36EE-B627-436A-88D8-5160F5FE50F7}" type="pres">
      <dgm:prSet presAssocID="{3CD4C8E9-672E-41F9-BD72-BEAA94CBFBBC}" presName="hierChild4" presStyleCnt="0"/>
      <dgm:spPr/>
    </dgm:pt>
    <dgm:pt modelId="{556F6A55-1300-45AF-8573-3ADD616210D5}" type="pres">
      <dgm:prSet presAssocID="{3CD4C8E9-672E-41F9-BD72-BEAA94CBFBBC}" presName="hierChild5" presStyleCnt="0"/>
      <dgm:spPr/>
    </dgm:pt>
    <dgm:pt modelId="{58507B01-0C6F-4B90-A31B-232B982DB38D}" type="pres">
      <dgm:prSet presAssocID="{14A47642-9957-458F-A8D0-41BE7B3C3CF4}" presName="hierChild3" presStyleCnt="0"/>
      <dgm:spPr/>
    </dgm:pt>
  </dgm:ptLst>
  <dgm:cxnLst>
    <dgm:cxn modelId="{B1AABB21-FFCF-461E-8EA3-64F41E856FAB}" type="presOf" srcId="{3F435D39-7208-4B57-9204-2DCA9CDCAB08}" destId="{076BCF9C-1772-44CF-9F01-1BAF2AF16431}" srcOrd="0" destOrd="0" presId="urn:microsoft.com/office/officeart/2005/8/layout/orgChart1"/>
    <dgm:cxn modelId="{1240072B-0AE6-4AFE-9E95-E4321EB4C39C}" type="presOf" srcId="{3F435D39-7208-4B57-9204-2DCA9CDCAB08}" destId="{C9AB7E00-BA06-44CD-8158-47E60D9A016F}" srcOrd="1" destOrd="0" presId="urn:microsoft.com/office/officeart/2005/8/layout/orgChart1"/>
    <dgm:cxn modelId="{5206695B-67FB-4F92-A317-6978FE48E67B}" type="presOf" srcId="{BAE0E51A-E32F-47EF-B4AF-83D9BEF8D66E}" destId="{BC188CE9-2107-40E0-A62A-7FA343ACFC37}" srcOrd="0" destOrd="0" presId="urn:microsoft.com/office/officeart/2005/8/layout/orgChart1"/>
    <dgm:cxn modelId="{765F7D64-CDAF-4F91-9326-A397EBAAD45A}" type="presOf" srcId="{D1C1B7FA-E03F-4DAD-B21E-297796797A3B}" destId="{87EE8102-6587-4644-8FF2-D8D552264BAD}" srcOrd="1" destOrd="0" presId="urn:microsoft.com/office/officeart/2005/8/layout/orgChart1"/>
    <dgm:cxn modelId="{A2E0544B-3497-4692-8334-0FE719CAA425}" type="presOf" srcId="{2563D271-FC4D-49D7-90EB-AC4032598D79}" destId="{8D1F638E-9A9C-4D4D-8677-E8E7686B8430}" srcOrd="0" destOrd="0" presId="urn:microsoft.com/office/officeart/2005/8/layout/orgChart1"/>
    <dgm:cxn modelId="{1CBB8D88-5803-4AE5-BF1A-C43A619FF1FD}" srcId="{14A47642-9957-458F-A8D0-41BE7B3C3CF4}" destId="{3F435D39-7208-4B57-9204-2DCA9CDCAB08}" srcOrd="0" destOrd="0" parTransId="{A7DFAAAF-20C7-4128-ABFA-481E3510F070}" sibTransId="{C52B931B-D7A8-4169-AD27-6C75A1C045C3}"/>
    <dgm:cxn modelId="{60110E93-BF79-4613-89EE-9AD3E7BEBC46}" type="presOf" srcId="{3CD4C8E9-672E-41F9-BD72-BEAA94CBFBBC}" destId="{3C192613-3027-43F8-B950-452A69F64F27}" srcOrd="1"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CF80C0B2-784B-4BD1-8D10-21361B99117E}" srcId="{14A47642-9957-458F-A8D0-41BE7B3C3CF4}" destId="{3CD4C8E9-672E-41F9-BD72-BEAA94CBFBBC}" srcOrd="2" destOrd="0" parTransId="{2563D271-FC4D-49D7-90EB-AC4032598D79}" sibTransId="{0B0C61C2-CEE8-4F43-B3CC-CD5C1E29C8E7}"/>
    <dgm:cxn modelId="{287C25B3-3FDF-486E-BC08-6E75733854A3}" type="presOf" srcId="{14A47642-9957-458F-A8D0-41BE7B3C3CF4}" destId="{2AB2CF16-809B-4B98-88A0-7CAB0E5FD66E}" srcOrd="0"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6FDE25D8-E2BA-4ACA-AB10-C986F6782035}" srcId="{14A47642-9957-458F-A8D0-41BE7B3C3CF4}" destId="{D1C1B7FA-E03F-4DAD-B21E-297796797A3B}" srcOrd="1" destOrd="0" parTransId="{622B23CE-022C-4072-9934-9B43D040743D}" sibTransId="{DA4938A0-031A-4471-8E49-38ED4E194BDF}"/>
    <dgm:cxn modelId="{24C611E2-6490-437F-B11E-C4D2BA7667BD}" type="presOf" srcId="{A7DFAAAF-20C7-4128-ABFA-481E3510F070}" destId="{C5FB1A66-20CD-413F-A16F-47B7FA4B2FDC}" srcOrd="0" destOrd="0" presId="urn:microsoft.com/office/officeart/2005/8/layout/orgChart1"/>
    <dgm:cxn modelId="{688E35F1-895D-4F81-AA85-22F00B90A1D4}" type="presOf" srcId="{3CD4C8E9-672E-41F9-BD72-BEAA94CBFBBC}" destId="{86B43B53-876B-4F25-8D6D-F572B7598711}"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7C48652F-4BF9-485F-9758-7160BCE09073}" type="presParOf" srcId="{7C7A4B88-DB82-48A0-8EBF-6F0E3F9E4986}" destId="{C5FB1A66-20CD-413F-A16F-47B7FA4B2FDC}" srcOrd="0" destOrd="0" presId="urn:microsoft.com/office/officeart/2005/8/layout/orgChart1"/>
    <dgm:cxn modelId="{94427237-2EE2-4667-ADDA-3C94E045627F}" type="presParOf" srcId="{7C7A4B88-DB82-48A0-8EBF-6F0E3F9E4986}" destId="{E22585FC-4B1F-4D6A-AD7A-4E209CB35195}" srcOrd="1" destOrd="0" presId="urn:microsoft.com/office/officeart/2005/8/layout/orgChart1"/>
    <dgm:cxn modelId="{F23C0D75-E93F-4570-8D0E-E4E511F46DCC}" type="presParOf" srcId="{E22585FC-4B1F-4D6A-AD7A-4E209CB35195}" destId="{6909C873-8E74-41DD-896B-C36A46BFFCAC}" srcOrd="0" destOrd="0" presId="urn:microsoft.com/office/officeart/2005/8/layout/orgChart1"/>
    <dgm:cxn modelId="{0F5DAFA7-F4B1-41B6-B55F-948748B33FD3}" type="presParOf" srcId="{6909C873-8E74-41DD-896B-C36A46BFFCAC}" destId="{076BCF9C-1772-44CF-9F01-1BAF2AF16431}" srcOrd="0" destOrd="0" presId="urn:microsoft.com/office/officeart/2005/8/layout/orgChart1"/>
    <dgm:cxn modelId="{6217C8D9-BBAA-4331-B5F1-C77DCF5452B3}" type="presParOf" srcId="{6909C873-8E74-41DD-896B-C36A46BFFCAC}" destId="{C9AB7E00-BA06-44CD-8158-47E60D9A016F}" srcOrd="1" destOrd="0" presId="urn:microsoft.com/office/officeart/2005/8/layout/orgChart1"/>
    <dgm:cxn modelId="{45E3262E-B9F3-4C32-AD46-070DE5994DE4}" type="presParOf" srcId="{E22585FC-4B1F-4D6A-AD7A-4E209CB35195}" destId="{D1AF6B4D-D9BF-4ED8-AB65-3A83D4E6BE08}" srcOrd="1" destOrd="0" presId="urn:microsoft.com/office/officeart/2005/8/layout/orgChart1"/>
    <dgm:cxn modelId="{34EA3235-662A-4304-A9CF-722ADDE2802D}" type="presParOf" srcId="{E22585FC-4B1F-4D6A-AD7A-4E209CB35195}" destId="{1BC7C52F-3BF5-44FA-AF75-63D865E344EB}" srcOrd="2" destOrd="0" presId="urn:microsoft.com/office/officeart/2005/8/layout/orgChart1"/>
    <dgm:cxn modelId="{804A7CE4-7BF8-4B38-A7FE-FA78952B1981}" type="presParOf" srcId="{7C7A4B88-DB82-48A0-8EBF-6F0E3F9E4986}" destId="{B1E73E72-70E0-428A-8576-D77DBDD37F1C}" srcOrd="2" destOrd="0" presId="urn:microsoft.com/office/officeart/2005/8/layout/orgChart1"/>
    <dgm:cxn modelId="{B5C34962-31A7-4E73-81F3-665C709FE58C}" type="presParOf" srcId="{7C7A4B88-DB82-48A0-8EBF-6F0E3F9E4986}" destId="{1AB27605-339B-4E27-BF6C-C4BC56B67E88}" srcOrd="3"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07741BF8-A1C6-4CE6-A1AF-1AEC1672C6F4}" type="presParOf" srcId="{7C7A4B88-DB82-48A0-8EBF-6F0E3F9E4986}" destId="{8D1F638E-9A9C-4D4D-8677-E8E7686B8430}" srcOrd="4" destOrd="0" presId="urn:microsoft.com/office/officeart/2005/8/layout/orgChart1"/>
    <dgm:cxn modelId="{5E0416A9-4AB0-4E2B-A605-4973357071E5}" type="presParOf" srcId="{7C7A4B88-DB82-48A0-8EBF-6F0E3F9E4986}" destId="{6B19C7F1-3B5F-460A-8122-ED0108D7A0E4}" srcOrd="5" destOrd="0" presId="urn:microsoft.com/office/officeart/2005/8/layout/orgChart1"/>
    <dgm:cxn modelId="{DF14DEAC-6343-4A49-9650-D613E5CD56AC}" type="presParOf" srcId="{6B19C7F1-3B5F-460A-8122-ED0108D7A0E4}" destId="{225523DE-91BE-413E-9A78-BCE261E62BD5}" srcOrd="0" destOrd="0" presId="urn:microsoft.com/office/officeart/2005/8/layout/orgChart1"/>
    <dgm:cxn modelId="{CED1165A-F9C0-413D-BDB5-F484CED9BA8B}" type="presParOf" srcId="{225523DE-91BE-413E-9A78-BCE261E62BD5}" destId="{86B43B53-876B-4F25-8D6D-F572B7598711}" srcOrd="0" destOrd="0" presId="urn:microsoft.com/office/officeart/2005/8/layout/orgChart1"/>
    <dgm:cxn modelId="{D5F8B235-CFAB-4467-9B9A-C9B40842C78C}" type="presParOf" srcId="{225523DE-91BE-413E-9A78-BCE261E62BD5}" destId="{3C192613-3027-43F8-B950-452A69F64F27}" srcOrd="1" destOrd="0" presId="urn:microsoft.com/office/officeart/2005/8/layout/orgChart1"/>
    <dgm:cxn modelId="{2A73762E-127B-4EC8-8D80-7F32F67C3ADF}" type="presParOf" srcId="{6B19C7F1-3B5F-460A-8122-ED0108D7A0E4}" destId="{28BF36EE-B627-436A-88D8-5160F5FE50F7}" srcOrd="1" destOrd="0" presId="urn:microsoft.com/office/officeart/2005/8/layout/orgChart1"/>
    <dgm:cxn modelId="{04FD29E3-1BAF-40A7-93C2-D6DA59DDE749}" type="presParOf" srcId="{6B19C7F1-3B5F-460A-8122-ED0108D7A0E4}" destId="{556F6A55-1300-45AF-8573-3ADD616210D5}"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1" qsCatId="simple" csTypeId="urn:microsoft.com/office/officeart/2005/8/colors/accent2_1" csCatId="accent2" phldr="1"/>
      <dgm:spPr/>
      <dgm:t>
        <a:bodyPr/>
        <a:lstStyle/>
        <a:p>
          <a:endParaRPr lang="en-IN"/>
        </a:p>
      </dgm:t>
    </dgm:pt>
    <dgm:pt modelId="{14A47642-9957-458F-A8D0-41BE7B3C3CF4}">
      <dgm:prSet phldrT="[Text]" custT="1"/>
      <dgm:spPr/>
      <dgm:t>
        <a:bodyPr/>
        <a:lstStyle/>
        <a:p>
          <a:r>
            <a:rPr lang="en-IN" sz="2000" dirty="0"/>
            <a:t>CIRCUMSTANCES</a:t>
          </a:r>
        </a:p>
      </dgm:t>
    </dgm:pt>
    <dgm:pt modelId="{13B254CB-DFE8-4094-AF0A-BEFAB19AC2C0}" type="parTrans" cxnId="{9E7570F8-EDFA-4821-AF62-C9447E39096D}">
      <dgm:prSet/>
      <dgm:spPr/>
      <dgm:t>
        <a:bodyPr/>
        <a:lstStyle/>
        <a:p>
          <a:endParaRPr lang="en-IN" sz="2400"/>
        </a:p>
      </dgm:t>
    </dgm:pt>
    <dgm:pt modelId="{0F68E947-311B-4F70-AC27-1ADBB53E6A8B}" type="sibTrans" cxnId="{9E7570F8-EDFA-4821-AF62-C9447E39096D}">
      <dgm:prSet/>
      <dgm:spPr/>
      <dgm:t>
        <a:bodyPr/>
        <a:lstStyle/>
        <a:p>
          <a:endParaRPr lang="en-IN" sz="2400"/>
        </a:p>
      </dgm:t>
    </dgm:pt>
    <dgm:pt modelId="{3F435D39-7208-4B57-9204-2DCA9CDCAB08}">
      <dgm:prSet phldrT="[Text]" custT="1"/>
      <dgm:spPr/>
      <dgm:t>
        <a:bodyPr/>
        <a:lstStyle/>
        <a:p>
          <a:r>
            <a:rPr lang="en-IN" sz="2000" dirty="0"/>
            <a:t>Contravention of the Acts and Rules</a:t>
          </a:r>
        </a:p>
      </dgm:t>
    </dgm:pt>
    <dgm:pt modelId="{A7DFAAAF-20C7-4128-ABFA-481E3510F070}" type="parTrans" cxnId="{1CBB8D88-5803-4AE5-BF1A-C43A619FF1FD}">
      <dgm:prSet/>
      <dgm:spPr/>
      <dgm:t>
        <a:bodyPr/>
        <a:lstStyle/>
        <a:p>
          <a:endParaRPr lang="en-IN" sz="2400"/>
        </a:p>
      </dgm:t>
    </dgm:pt>
    <dgm:pt modelId="{C52B931B-D7A8-4169-AD27-6C75A1C045C3}" type="sibTrans" cxnId="{1CBB8D88-5803-4AE5-BF1A-C43A619FF1FD}">
      <dgm:prSet/>
      <dgm:spPr/>
      <dgm:t>
        <a:bodyPr/>
        <a:lstStyle/>
        <a:p>
          <a:endParaRPr lang="en-IN" sz="2400"/>
        </a:p>
      </dgm:t>
    </dgm:pt>
    <dgm:pt modelId="{D1C1B7FA-E03F-4DAD-B21E-297796797A3B}">
      <dgm:prSet phldrT="[Text]" custT="1"/>
      <dgm:spPr/>
      <dgm:t>
        <a:bodyPr/>
        <a:lstStyle/>
        <a:p>
          <a:r>
            <a:rPr lang="en-IN" sz="2000" dirty="0"/>
            <a:t>Composition Dealers not filing Returns for 3 Consecutive Tax Period</a:t>
          </a:r>
        </a:p>
      </dgm:t>
    </dgm:pt>
    <dgm:pt modelId="{622B23CE-022C-4072-9934-9B43D040743D}" type="parTrans" cxnId="{6FDE25D8-E2BA-4ACA-AB10-C986F6782035}">
      <dgm:prSet/>
      <dgm:spPr/>
      <dgm:t>
        <a:bodyPr/>
        <a:lstStyle/>
        <a:p>
          <a:endParaRPr lang="en-IN" sz="2400"/>
        </a:p>
      </dgm:t>
    </dgm:pt>
    <dgm:pt modelId="{DA4938A0-031A-4471-8E49-38ED4E194BDF}" type="sibTrans" cxnId="{6FDE25D8-E2BA-4ACA-AB10-C986F6782035}">
      <dgm:prSet/>
      <dgm:spPr/>
      <dgm:t>
        <a:bodyPr/>
        <a:lstStyle/>
        <a:p>
          <a:endParaRPr lang="en-IN" sz="2400"/>
        </a:p>
      </dgm:t>
    </dgm:pt>
    <dgm:pt modelId="{3CD4C8E9-672E-41F9-BD72-BEAA94CBFBBC}">
      <dgm:prSet custT="1"/>
      <dgm:spPr/>
      <dgm:t>
        <a:bodyPr/>
        <a:lstStyle/>
        <a:p>
          <a:r>
            <a:rPr lang="en-IN" sz="2000" dirty="0"/>
            <a:t>Others- Not filed Returns for a continuous Six months</a:t>
          </a:r>
        </a:p>
      </dgm:t>
    </dgm:pt>
    <dgm:pt modelId="{2563D271-FC4D-49D7-90EB-AC4032598D79}" type="parTrans" cxnId="{CF80C0B2-784B-4BD1-8D10-21361B99117E}">
      <dgm:prSet/>
      <dgm:spPr/>
      <dgm:t>
        <a:bodyPr/>
        <a:lstStyle/>
        <a:p>
          <a:endParaRPr lang="en-IN" sz="2400"/>
        </a:p>
      </dgm:t>
    </dgm:pt>
    <dgm:pt modelId="{0B0C61C2-CEE8-4F43-B3CC-CD5C1E29C8E7}" type="sibTrans" cxnId="{CF80C0B2-784B-4BD1-8D10-21361B99117E}">
      <dgm:prSet/>
      <dgm:spPr/>
      <dgm:t>
        <a:bodyPr/>
        <a:lstStyle/>
        <a:p>
          <a:endParaRPr lang="en-IN" sz="2400"/>
        </a:p>
      </dgm:t>
    </dgm:pt>
    <dgm:pt modelId="{3FDCD580-3E8A-4130-858B-DDBD2105177D}">
      <dgm:prSet custT="1"/>
      <dgm:spPr/>
      <dgm:t>
        <a:bodyPr/>
        <a:lstStyle/>
        <a:p>
          <a:r>
            <a:rPr lang="en-IN" sz="2000" dirty="0"/>
            <a:t>Person taking Voluntary Reg has not commenced business within 6 months from the date of Reg</a:t>
          </a:r>
        </a:p>
      </dgm:t>
    </dgm:pt>
    <dgm:pt modelId="{71BCFEB6-E775-49E0-A545-F5D6FFC017A1}" type="parTrans" cxnId="{0140C25B-7F67-415D-B28B-78F9C1D160EA}">
      <dgm:prSet/>
      <dgm:spPr/>
      <dgm:t>
        <a:bodyPr/>
        <a:lstStyle/>
        <a:p>
          <a:endParaRPr lang="en-IN" sz="2400"/>
        </a:p>
      </dgm:t>
    </dgm:pt>
    <dgm:pt modelId="{ED8DE8AD-7CC2-4416-9332-0469E11F2DE9}" type="sibTrans" cxnId="{0140C25B-7F67-415D-B28B-78F9C1D160EA}">
      <dgm:prSet/>
      <dgm:spPr/>
      <dgm:t>
        <a:bodyPr/>
        <a:lstStyle/>
        <a:p>
          <a:endParaRPr lang="en-IN" sz="2400"/>
        </a:p>
      </dgm:t>
    </dgm:pt>
    <dgm:pt modelId="{30D25F3C-CF64-4B29-BF48-DCED1BA46216}">
      <dgm:prSet/>
      <dgm:spPr/>
      <dgm:t>
        <a:bodyPr/>
        <a:lstStyle/>
        <a:p>
          <a:r>
            <a:rPr lang="en-IN" dirty="0"/>
            <a:t>Reg obtained by means of Fraud, Wilful </a:t>
          </a:r>
          <a:r>
            <a:rPr lang="en-IN" dirty="0" err="1"/>
            <a:t>Mst</a:t>
          </a:r>
          <a:r>
            <a:rPr lang="en-IN" dirty="0"/>
            <a:t>, Supp of Facts</a:t>
          </a:r>
        </a:p>
      </dgm:t>
    </dgm:pt>
    <dgm:pt modelId="{318B343D-127A-4E3A-84CF-D8A4DD9E1752}" type="parTrans" cxnId="{B4DD7034-5CD4-4D50-B800-2A685BB742ED}">
      <dgm:prSet/>
      <dgm:spPr/>
      <dgm:t>
        <a:bodyPr/>
        <a:lstStyle/>
        <a:p>
          <a:endParaRPr lang="en-IN"/>
        </a:p>
      </dgm:t>
    </dgm:pt>
    <dgm:pt modelId="{A3CB99C6-F68E-4318-81DF-13D6B775FE27}" type="sibTrans" cxnId="{B4DD7034-5CD4-4D50-B800-2A685BB742ED}">
      <dgm:prSet/>
      <dgm:spPr/>
      <dgm:t>
        <a:bodyPr/>
        <a:lstStyle/>
        <a:p>
          <a:endParaRPr lang="en-IN"/>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143846">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C5FB1A66-20CD-413F-A16F-47B7FA4B2FDC}" type="pres">
      <dgm:prSet presAssocID="{A7DFAAAF-20C7-4128-ABFA-481E3510F070}" presName="Name37" presStyleLbl="parChTrans1D2" presStyleIdx="0" presStyleCnt="5"/>
      <dgm:spPr/>
    </dgm:pt>
    <dgm:pt modelId="{E22585FC-4B1F-4D6A-AD7A-4E209CB35195}" type="pres">
      <dgm:prSet presAssocID="{3F435D39-7208-4B57-9204-2DCA9CDCAB08}" presName="hierRoot2" presStyleCnt="0">
        <dgm:presLayoutVars>
          <dgm:hierBranch val="init"/>
        </dgm:presLayoutVars>
      </dgm:prSet>
      <dgm:spPr/>
    </dgm:pt>
    <dgm:pt modelId="{6909C873-8E74-41DD-896B-C36A46BFFCAC}" type="pres">
      <dgm:prSet presAssocID="{3F435D39-7208-4B57-9204-2DCA9CDCAB08}" presName="rootComposite" presStyleCnt="0"/>
      <dgm:spPr/>
    </dgm:pt>
    <dgm:pt modelId="{076BCF9C-1772-44CF-9F01-1BAF2AF16431}" type="pres">
      <dgm:prSet presAssocID="{3F435D39-7208-4B57-9204-2DCA9CDCAB08}" presName="rootText" presStyleLbl="node2" presStyleIdx="0" presStyleCnt="5" custScaleY="128625" custLinFactNeighborX="-313" custLinFactNeighborY="-1497">
        <dgm:presLayoutVars>
          <dgm:chPref val="3"/>
        </dgm:presLayoutVars>
      </dgm:prSet>
      <dgm:spPr/>
    </dgm:pt>
    <dgm:pt modelId="{C9AB7E00-BA06-44CD-8158-47E60D9A016F}" type="pres">
      <dgm:prSet presAssocID="{3F435D39-7208-4B57-9204-2DCA9CDCAB08}" presName="rootConnector" presStyleLbl="node2" presStyleIdx="0" presStyleCnt="5"/>
      <dgm:spPr/>
    </dgm:pt>
    <dgm:pt modelId="{D1AF6B4D-D9BF-4ED8-AB65-3A83D4E6BE08}" type="pres">
      <dgm:prSet presAssocID="{3F435D39-7208-4B57-9204-2DCA9CDCAB08}" presName="hierChild4" presStyleCnt="0"/>
      <dgm:spPr/>
    </dgm:pt>
    <dgm:pt modelId="{1BC7C52F-3BF5-44FA-AF75-63D865E344EB}" type="pres">
      <dgm:prSet presAssocID="{3F435D39-7208-4B57-9204-2DCA9CDCAB08}" presName="hierChild5" presStyleCnt="0"/>
      <dgm:spPr/>
    </dgm:pt>
    <dgm:pt modelId="{B1E73E72-70E0-428A-8576-D77DBDD37F1C}" type="pres">
      <dgm:prSet presAssocID="{622B23CE-022C-4072-9934-9B43D040743D}" presName="Name37" presStyleLbl="parChTrans1D2" presStyleIdx="1" presStyleCnt="5"/>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1" presStyleCnt="5" custScaleX="74721" custScaleY="368071">
        <dgm:presLayoutVars>
          <dgm:chPref val="3"/>
        </dgm:presLayoutVars>
      </dgm:prSet>
      <dgm:spPr/>
    </dgm:pt>
    <dgm:pt modelId="{87EE8102-6587-4644-8FF2-D8D552264BAD}" type="pres">
      <dgm:prSet presAssocID="{D1C1B7FA-E03F-4DAD-B21E-297796797A3B}" presName="rootConnector" presStyleLbl="node2" presStyleIdx="1" presStyleCnt="5"/>
      <dgm:spPr/>
    </dgm:pt>
    <dgm:pt modelId="{E8D74562-1B22-4860-B09E-907A92F2EE38}" type="pres">
      <dgm:prSet presAssocID="{D1C1B7FA-E03F-4DAD-B21E-297796797A3B}" presName="hierChild4" presStyleCnt="0"/>
      <dgm:spPr/>
    </dgm:pt>
    <dgm:pt modelId="{16AE44A1-3353-43F3-8F3F-90A1934FFE60}" type="pres">
      <dgm:prSet presAssocID="{D1C1B7FA-E03F-4DAD-B21E-297796797A3B}" presName="hierChild5" presStyleCnt="0"/>
      <dgm:spPr/>
    </dgm:pt>
    <dgm:pt modelId="{8D1F638E-9A9C-4D4D-8677-E8E7686B8430}" type="pres">
      <dgm:prSet presAssocID="{2563D271-FC4D-49D7-90EB-AC4032598D79}" presName="Name37" presStyleLbl="parChTrans1D2" presStyleIdx="2" presStyleCnt="5"/>
      <dgm:spPr/>
    </dgm:pt>
    <dgm:pt modelId="{6B19C7F1-3B5F-460A-8122-ED0108D7A0E4}" type="pres">
      <dgm:prSet presAssocID="{3CD4C8E9-672E-41F9-BD72-BEAA94CBFBBC}" presName="hierRoot2" presStyleCnt="0">
        <dgm:presLayoutVars>
          <dgm:hierBranch val="init"/>
        </dgm:presLayoutVars>
      </dgm:prSet>
      <dgm:spPr/>
    </dgm:pt>
    <dgm:pt modelId="{225523DE-91BE-413E-9A78-BCE261E62BD5}" type="pres">
      <dgm:prSet presAssocID="{3CD4C8E9-672E-41F9-BD72-BEAA94CBFBBC}" presName="rootComposite" presStyleCnt="0"/>
      <dgm:spPr/>
    </dgm:pt>
    <dgm:pt modelId="{86B43B53-876B-4F25-8D6D-F572B7598711}" type="pres">
      <dgm:prSet presAssocID="{3CD4C8E9-672E-41F9-BD72-BEAA94CBFBBC}" presName="rootText" presStyleLbl="node2" presStyleIdx="2" presStyleCnt="5" custScaleY="243263">
        <dgm:presLayoutVars>
          <dgm:chPref val="3"/>
        </dgm:presLayoutVars>
      </dgm:prSet>
      <dgm:spPr/>
    </dgm:pt>
    <dgm:pt modelId="{3C192613-3027-43F8-B950-452A69F64F27}" type="pres">
      <dgm:prSet presAssocID="{3CD4C8E9-672E-41F9-BD72-BEAA94CBFBBC}" presName="rootConnector" presStyleLbl="node2" presStyleIdx="2" presStyleCnt="5"/>
      <dgm:spPr/>
    </dgm:pt>
    <dgm:pt modelId="{28BF36EE-B627-436A-88D8-5160F5FE50F7}" type="pres">
      <dgm:prSet presAssocID="{3CD4C8E9-672E-41F9-BD72-BEAA94CBFBBC}" presName="hierChild4" presStyleCnt="0"/>
      <dgm:spPr/>
    </dgm:pt>
    <dgm:pt modelId="{556F6A55-1300-45AF-8573-3ADD616210D5}" type="pres">
      <dgm:prSet presAssocID="{3CD4C8E9-672E-41F9-BD72-BEAA94CBFBBC}" presName="hierChild5" presStyleCnt="0"/>
      <dgm:spPr/>
    </dgm:pt>
    <dgm:pt modelId="{20B4E035-7946-4371-ABCA-AC948D6A804C}" type="pres">
      <dgm:prSet presAssocID="{71BCFEB6-E775-49E0-A545-F5D6FFC017A1}" presName="Name37" presStyleLbl="parChTrans1D2" presStyleIdx="3" presStyleCnt="5"/>
      <dgm:spPr/>
    </dgm:pt>
    <dgm:pt modelId="{1D38F799-20E4-4609-9498-83E4F7F96694}" type="pres">
      <dgm:prSet presAssocID="{3FDCD580-3E8A-4130-858B-DDBD2105177D}" presName="hierRoot2" presStyleCnt="0">
        <dgm:presLayoutVars>
          <dgm:hierBranch val="init"/>
        </dgm:presLayoutVars>
      </dgm:prSet>
      <dgm:spPr/>
    </dgm:pt>
    <dgm:pt modelId="{2B4F0AE2-9DE0-4A6A-87FC-3CEF67F0E1B9}" type="pres">
      <dgm:prSet presAssocID="{3FDCD580-3E8A-4130-858B-DDBD2105177D}" presName="rootComposite" presStyleCnt="0"/>
      <dgm:spPr/>
    </dgm:pt>
    <dgm:pt modelId="{E939F4BB-FB73-4DDE-B6F0-38E63F6FE807}" type="pres">
      <dgm:prSet presAssocID="{3FDCD580-3E8A-4130-858B-DDBD2105177D}" presName="rootText" presStyleLbl="node2" presStyleIdx="3" presStyleCnt="5" custScaleY="366100">
        <dgm:presLayoutVars>
          <dgm:chPref val="3"/>
        </dgm:presLayoutVars>
      </dgm:prSet>
      <dgm:spPr/>
    </dgm:pt>
    <dgm:pt modelId="{5A36C926-C4AA-4AD9-B3CF-EB753B37E691}" type="pres">
      <dgm:prSet presAssocID="{3FDCD580-3E8A-4130-858B-DDBD2105177D}" presName="rootConnector" presStyleLbl="node2" presStyleIdx="3" presStyleCnt="5"/>
      <dgm:spPr/>
    </dgm:pt>
    <dgm:pt modelId="{CC73BD9A-EF2B-42AC-BE7C-0E70D5D1FCBB}" type="pres">
      <dgm:prSet presAssocID="{3FDCD580-3E8A-4130-858B-DDBD2105177D}" presName="hierChild4" presStyleCnt="0"/>
      <dgm:spPr/>
    </dgm:pt>
    <dgm:pt modelId="{95FD5D5C-4F77-4C28-93C3-FF7BE1AEBAF8}" type="pres">
      <dgm:prSet presAssocID="{3FDCD580-3E8A-4130-858B-DDBD2105177D}" presName="hierChild5" presStyleCnt="0"/>
      <dgm:spPr/>
    </dgm:pt>
    <dgm:pt modelId="{9C18F9DC-630C-45F7-BFC2-97F4D0853AAF}" type="pres">
      <dgm:prSet presAssocID="{318B343D-127A-4E3A-84CF-D8A4DD9E1752}" presName="Name37" presStyleLbl="parChTrans1D2" presStyleIdx="4" presStyleCnt="5"/>
      <dgm:spPr/>
    </dgm:pt>
    <dgm:pt modelId="{BD7750F9-6C9D-4841-BB7F-9708466017CA}" type="pres">
      <dgm:prSet presAssocID="{30D25F3C-CF64-4B29-BF48-DCED1BA46216}" presName="hierRoot2" presStyleCnt="0">
        <dgm:presLayoutVars>
          <dgm:hierBranch val="init"/>
        </dgm:presLayoutVars>
      </dgm:prSet>
      <dgm:spPr/>
    </dgm:pt>
    <dgm:pt modelId="{FCFB2688-D5F9-4958-95DF-EA7C3793EA2B}" type="pres">
      <dgm:prSet presAssocID="{30D25F3C-CF64-4B29-BF48-DCED1BA46216}" presName="rootComposite" presStyleCnt="0"/>
      <dgm:spPr/>
    </dgm:pt>
    <dgm:pt modelId="{70E7E711-FBCD-428B-981D-2246BB08DEF3}" type="pres">
      <dgm:prSet presAssocID="{30D25F3C-CF64-4B29-BF48-DCED1BA46216}" presName="rootText" presStyleLbl="node2" presStyleIdx="4" presStyleCnt="5" custScaleY="199821">
        <dgm:presLayoutVars>
          <dgm:chPref val="3"/>
        </dgm:presLayoutVars>
      </dgm:prSet>
      <dgm:spPr/>
    </dgm:pt>
    <dgm:pt modelId="{D2204515-70EE-4597-9366-B20795348821}" type="pres">
      <dgm:prSet presAssocID="{30D25F3C-CF64-4B29-BF48-DCED1BA46216}" presName="rootConnector" presStyleLbl="node2" presStyleIdx="4" presStyleCnt="5"/>
      <dgm:spPr/>
    </dgm:pt>
    <dgm:pt modelId="{419D1D17-6377-4494-A096-293CC6B13DAA}" type="pres">
      <dgm:prSet presAssocID="{30D25F3C-CF64-4B29-BF48-DCED1BA46216}" presName="hierChild4" presStyleCnt="0"/>
      <dgm:spPr/>
    </dgm:pt>
    <dgm:pt modelId="{6116B222-C9AE-4856-AD41-3A1A1F6C065D}" type="pres">
      <dgm:prSet presAssocID="{30D25F3C-CF64-4B29-BF48-DCED1BA46216}" presName="hierChild5" presStyleCnt="0"/>
      <dgm:spPr/>
    </dgm:pt>
    <dgm:pt modelId="{58507B01-0C6F-4B90-A31B-232B982DB38D}" type="pres">
      <dgm:prSet presAssocID="{14A47642-9957-458F-A8D0-41BE7B3C3CF4}" presName="hierChild3" presStyleCnt="0"/>
      <dgm:spPr/>
    </dgm:pt>
  </dgm:ptLst>
  <dgm:cxnLst>
    <dgm:cxn modelId="{1C08630C-6705-4DF2-816F-452E33564CE5}" type="presOf" srcId="{3FDCD580-3E8A-4130-858B-DDBD2105177D}" destId="{E939F4BB-FB73-4DDE-B6F0-38E63F6FE807}" srcOrd="0" destOrd="0" presId="urn:microsoft.com/office/officeart/2005/8/layout/orgChart1"/>
    <dgm:cxn modelId="{B1AABB21-FFCF-461E-8EA3-64F41E856FAB}" type="presOf" srcId="{3F435D39-7208-4B57-9204-2DCA9CDCAB08}" destId="{076BCF9C-1772-44CF-9F01-1BAF2AF16431}" srcOrd="0" destOrd="0" presId="urn:microsoft.com/office/officeart/2005/8/layout/orgChart1"/>
    <dgm:cxn modelId="{1240072B-0AE6-4AFE-9E95-E4321EB4C39C}" type="presOf" srcId="{3F435D39-7208-4B57-9204-2DCA9CDCAB08}" destId="{C9AB7E00-BA06-44CD-8158-47E60D9A016F}" srcOrd="1" destOrd="0" presId="urn:microsoft.com/office/officeart/2005/8/layout/orgChart1"/>
    <dgm:cxn modelId="{B4DD7034-5CD4-4D50-B800-2A685BB742ED}" srcId="{14A47642-9957-458F-A8D0-41BE7B3C3CF4}" destId="{30D25F3C-CF64-4B29-BF48-DCED1BA46216}" srcOrd="4" destOrd="0" parTransId="{318B343D-127A-4E3A-84CF-D8A4DD9E1752}" sibTransId="{A3CB99C6-F68E-4318-81DF-13D6B775FE27}"/>
    <dgm:cxn modelId="{4F77793A-8F03-4049-8201-34C644ADBAC2}" type="presOf" srcId="{3FDCD580-3E8A-4130-858B-DDBD2105177D}" destId="{5A36C926-C4AA-4AD9-B3CF-EB753B37E691}" srcOrd="1" destOrd="0" presId="urn:microsoft.com/office/officeart/2005/8/layout/orgChart1"/>
    <dgm:cxn modelId="{5206695B-67FB-4F92-A317-6978FE48E67B}" type="presOf" srcId="{BAE0E51A-E32F-47EF-B4AF-83D9BEF8D66E}" destId="{BC188CE9-2107-40E0-A62A-7FA343ACFC37}" srcOrd="0" destOrd="0" presId="urn:microsoft.com/office/officeart/2005/8/layout/orgChart1"/>
    <dgm:cxn modelId="{0140C25B-7F67-415D-B28B-78F9C1D160EA}" srcId="{14A47642-9957-458F-A8D0-41BE7B3C3CF4}" destId="{3FDCD580-3E8A-4130-858B-DDBD2105177D}" srcOrd="3" destOrd="0" parTransId="{71BCFEB6-E775-49E0-A545-F5D6FFC017A1}" sibTransId="{ED8DE8AD-7CC2-4416-9332-0469E11F2DE9}"/>
    <dgm:cxn modelId="{765F7D64-CDAF-4F91-9326-A397EBAAD45A}" type="presOf" srcId="{D1C1B7FA-E03F-4DAD-B21E-297796797A3B}" destId="{87EE8102-6587-4644-8FF2-D8D552264BAD}" srcOrd="1" destOrd="0" presId="urn:microsoft.com/office/officeart/2005/8/layout/orgChart1"/>
    <dgm:cxn modelId="{A2E0544B-3497-4692-8334-0FE719CAA425}" type="presOf" srcId="{2563D271-FC4D-49D7-90EB-AC4032598D79}" destId="{8D1F638E-9A9C-4D4D-8677-E8E7686B8430}" srcOrd="0" destOrd="0" presId="urn:microsoft.com/office/officeart/2005/8/layout/orgChart1"/>
    <dgm:cxn modelId="{6B3C3877-DAD6-4F0F-9ED6-FD31C00DD534}" type="presOf" srcId="{30D25F3C-CF64-4B29-BF48-DCED1BA46216}" destId="{D2204515-70EE-4597-9366-B20795348821}" srcOrd="1" destOrd="0" presId="urn:microsoft.com/office/officeart/2005/8/layout/orgChart1"/>
    <dgm:cxn modelId="{B4AEB97C-F341-4715-96E5-75DC59BB0218}" type="presOf" srcId="{318B343D-127A-4E3A-84CF-D8A4DD9E1752}" destId="{9C18F9DC-630C-45F7-BFC2-97F4D0853AAF}" srcOrd="0" destOrd="0" presId="urn:microsoft.com/office/officeart/2005/8/layout/orgChart1"/>
    <dgm:cxn modelId="{1CBB8D88-5803-4AE5-BF1A-C43A619FF1FD}" srcId="{14A47642-9957-458F-A8D0-41BE7B3C3CF4}" destId="{3F435D39-7208-4B57-9204-2DCA9CDCAB08}" srcOrd="0" destOrd="0" parTransId="{A7DFAAAF-20C7-4128-ABFA-481E3510F070}" sibTransId="{C52B931B-D7A8-4169-AD27-6C75A1C045C3}"/>
    <dgm:cxn modelId="{60110E93-BF79-4613-89EE-9AD3E7BEBC46}" type="presOf" srcId="{3CD4C8E9-672E-41F9-BD72-BEAA94CBFBBC}" destId="{3C192613-3027-43F8-B950-452A69F64F27}" srcOrd="1"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CF80C0B2-784B-4BD1-8D10-21361B99117E}" srcId="{14A47642-9957-458F-A8D0-41BE7B3C3CF4}" destId="{3CD4C8E9-672E-41F9-BD72-BEAA94CBFBBC}" srcOrd="2" destOrd="0" parTransId="{2563D271-FC4D-49D7-90EB-AC4032598D79}" sibTransId="{0B0C61C2-CEE8-4F43-B3CC-CD5C1E29C8E7}"/>
    <dgm:cxn modelId="{287C25B3-3FDF-486E-BC08-6E75733854A3}" type="presOf" srcId="{14A47642-9957-458F-A8D0-41BE7B3C3CF4}" destId="{2AB2CF16-809B-4B98-88A0-7CAB0E5FD66E}" srcOrd="0" destOrd="0" presId="urn:microsoft.com/office/officeart/2005/8/layout/orgChart1"/>
    <dgm:cxn modelId="{5B5A57BB-43FC-4B1D-B8B5-98639C720CE5}" type="presOf" srcId="{30D25F3C-CF64-4B29-BF48-DCED1BA46216}" destId="{70E7E711-FBCD-428B-981D-2246BB08DEF3}" srcOrd="0" destOrd="0" presId="urn:microsoft.com/office/officeart/2005/8/layout/orgChart1"/>
    <dgm:cxn modelId="{CADC94BF-575D-4D26-BA69-5F142549B062}" type="presOf" srcId="{71BCFEB6-E775-49E0-A545-F5D6FFC017A1}" destId="{20B4E035-7946-4371-ABCA-AC948D6A804C}" srcOrd="0"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6FDE25D8-E2BA-4ACA-AB10-C986F6782035}" srcId="{14A47642-9957-458F-A8D0-41BE7B3C3CF4}" destId="{D1C1B7FA-E03F-4DAD-B21E-297796797A3B}" srcOrd="1" destOrd="0" parTransId="{622B23CE-022C-4072-9934-9B43D040743D}" sibTransId="{DA4938A0-031A-4471-8E49-38ED4E194BDF}"/>
    <dgm:cxn modelId="{24C611E2-6490-437F-B11E-C4D2BA7667BD}" type="presOf" srcId="{A7DFAAAF-20C7-4128-ABFA-481E3510F070}" destId="{C5FB1A66-20CD-413F-A16F-47B7FA4B2FDC}" srcOrd="0" destOrd="0" presId="urn:microsoft.com/office/officeart/2005/8/layout/orgChart1"/>
    <dgm:cxn modelId="{688E35F1-895D-4F81-AA85-22F00B90A1D4}" type="presOf" srcId="{3CD4C8E9-672E-41F9-BD72-BEAA94CBFBBC}" destId="{86B43B53-876B-4F25-8D6D-F572B7598711}"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7C48652F-4BF9-485F-9758-7160BCE09073}" type="presParOf" srcId="{7C7A4B88-DB82-48A0-8EBF-6F0E3F9E4986}" destId="{C5FB1A66-20CD-413F-A16F-47B7FA4B2FDC}" srcOrd="0" destOrd="0" presId="urn:microsoft.com/office/officeart/2005/8/layout/orgChart1"/>
    <dgm:cxn modelId="{94427237-2EE2-4667-ADDA-3C94E045627F}" type="presParOf" srcId="{7C7A4B88-DB82-48A0-8EBF-6F0E3F9E4986}" destId="{E22585FC-4B1F-4D6A-AD7A-4E209CB35195}" srcOrd="1" destOrd="0" presId="urn:microsoft.com/office/officeart/2005/8/layout/orgChart1"/>
    <dgm:cxn modelId="{F23C0D75-E93F-4570-8D0E-E4E511F46DCC}" type="presParOf" srcId="{E22585FC-4B1F-4D6A-AD7A-4E209CB35195}" destId="{6909C873-8E74-41DD-896B-C36A46BFFCAC}" srcOrd="0" destOrd="0" presId="urn:microsoft.com/office/officeart/2005/8/layout/orgChart1"/>
    <dgm:cxn modelId="{0F5DAFA7-F4B1-41B6-B55F-948748B33FD3}" type="presParOf" srcId="{6909C873-8E74-41DD-896B-C36A46BFFCAC}" destId="{076BCF9C-1772-44CF-9F01-1BAF2AF16431}" srcOrd="0" destOrd="0" presId="urn:microsoft.com/office/officeart/2005/8/layout/orgChart1"/>
    <dgm:cxn modelId="{6217C8D9-BBAA-4331-B5F1-C77DCF5452B3}" type="presParOf" srcId="{6909C873-8E74-41DD-896B-C36A46BFFCAC}" destId="{C9AB7E00-BA06-44CD-8158-47E60D9A016F}" srcOrd="1" destOrd="0" presId="urn:microsoft.com/office/officeart/2005/8/layout/orgChart1"/>
    <dgm:cxn modelId="{45E3262E-B9F3-4C32-AD46-070DE5994DE4}" type="presParOf" srcId="{E22585FC-4B1F-4D6A-AD7A-4E209CB35195}" destId="{D1AF6B4D-D9BF-4ED8-AB65-3A83D4E6BE08}" srcOrd="1" destOrd="0" presId="urn:microsoft.com/office/officeart/2005/8/layout/orgChart1"/>
    <dgm:cxn modelId="{34EA3235-662A-4304-A9CF-722ADDE2802D}" type="presParOf" srcId="{E22585FC-4B1F-4D6A-AD7A-4E209CB35195}" destId="{1BC7C52F-3BF5-44FA-AF75-63D865E344EB}" srcOrd="2" destOrd="0" presId="urn:microsoft.com/office/officeart/2005/8/layout/orgChart1"/>
    <dgm:cxn modelId="{804A7CE4-7BF8-4B38-A7FE-FA78952B1981}" type="presParOf" srcId="{7C7A4B88-DB82-48A0-8EBF-6F0E3F9E4986}" destId="{B1E73E72-70E0-428A-8576-D77DBDD37F1C}" srcOrd="2" destOrd="0" presId="urn:microsoft.com/office/officeart/2005/8/layout/orgChart1"/>
    <dgm:cxn modelId="{B5C34962-31A7-4E73-81F3-665C709FE58C}" type="presParOf" srcId="{7C7A4B88-DB82-48A0-8EBF-6F0E3F9E4986}" destId="{1AB27605-339B-4E27-BF6C-C4BC56B67E88}" srcOrd="3"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07741BF8-A1C6-4CE6-A1AF-1AEC1672C6F4}" type="presParOf" srcId="{7C7A4B88-DB82-48A0-8EBF-6F0E3F9E4986}" destId="{8D1F638E-9A9C-4D4D-8677-E8E7686B8430}" srcOrd="4" destOrd="0" presId="urn:microsoft.com/office/officeart/2005/8/layout/orgChart1"/>
    <dgm:cxn modelId="{5E0416A9-4AB0-4E2B-A605-4973357071E5}" type="presParOf" srcId="{7C7A4B88-DB82-48A0-8EBF-6F0E3F9E4986}" destId="{6B19C7F1-3B5F-460A-8122-ED0108D7A0E4}" srcOrd="5" destOrd="0" presId="urn:microsoft.com/office/officeart/2005/8/layout/orgChart1"/>
    <dgm:cxn modelId="{DF14DEAC-6343-4A49-9650-D613E5CD56AC}" type="presParOf" srcId="{6B19C7F1-3B5F-460A-8122-ED0108D7A0E4}" destId="{225523DE-91BE-413E-9A78-BCE261E62BD5}" srcOrd="0" destOrd="0" presId="urn:microsoft.com/office/officeart/2005/8/layout/orgChart1"/>
    <dgm:cxn modelId="{CED1165A-F9C0-413D-BDB5-F484CED9BA8B}" type="presParOf" srcId="{225523DE-91BE-413E-9A78-BCE261E62BD5}" destId="{86B43B53-876B-4F25-8D6D-F572B7598711}" srcOrd="0" destOrd="0" presId="urn:microsoft.com/office/officeart/2005/8/layout/orgChart1"/>
    <dgm:cxn modelId="{D5F8B235-CFAB-4467-9B9A-C9B40842C78C}" type="presParOf" srcId="{225523DE-91BE-413E-9A78-BCE261E62BD5}" destId="{3C192613-3027-43F8-B950-452A69F64F27}" srcOrd="1" destOrd="0" presId="urn:microsoft.com/office/officeart/2005/8/layout/orgChart1"/>
    <dgm:cxn modelId="{2A73762E-127B-4EC8-8D80-7F32F67C3ADF}" type="presParOf" srcId="{6B19C7F1-3B5F-460A-8122-ED0108D7A0E4}" destId="{28BF36EE-B627-436A-88D8-5160F5FE50F7}" srcOrd="1" destOrd="0" presId="urn:microsoft.com/office/officeart/2005/8/layout/orgChart1"/>
    <dgm:cxn modelId="{04FD29E3-1BAF-40A7-93C2-D6DA59DDE749}" type="presParOf" srcId="{6B19C7F1-3B5F-460A-8122-ED0108D7A0E4}" destId="{556F6A55-1300-45AF-8573-3ADD616210D5}" srcOrd="2" destOrd="0" presId="urn:microsoft.com/office/officeart/2005/8/layout/orgChart1"/>
    <dgm:cxn modelId="{BA68965C-A987-4E5F-9EA5-777DC31F390D}" type="presParOf" srcId="{7C7A4B88-DB82-48A0-8EBF-6F0E3F9E4986}" destId="{20B4E035-7946-4371-ABCA-AC948D6A804C}" srcOrd="6" destOrd="0" presId="urn:microsoft.com/office/officeart/2005/8/layout/orgChart1"/>
    <dgm:cxn modelId="{934554F5-219B-46DE-A7F8-F618D2D3278B}" type="presParOf" srcId="{7C7A4B88-DB82-48A0-8EBF-6F0E3F9E4986}" destId="{1D38F799-20E4-4609-9498-83E4F7F96694}" srcOrd="7" destOrd="0" presId="urn:microsoft.com/office/officeart/2005/8/layout/orgChart1"/>
    <dgm:cxn modelId="{651B5BC3-548F-46F7-B08F-09710BC33931}" type="presParOf" srcId="{1D38F799-20E4-4609-9498-83E4F7F96694}" destId="{2B4F0AE2-9DE0-4A6A-87FC-3CEF67F0E1B9}" srcOrd="0" destOrd="0" presId="urn:microsoft.com/office/officeart/2005/8/layout/orgChart1"/>
    <dgm:cxn modelId="{0A3CAFCD-000A-4178-ACA3-0D217B999304}" type="presParOf" srcId="{2B4F0AE2-9DE0-4A6A-87FC-3CEF67F0E1B9}" destId="{E939F4BB-FB73-4DDE-B6F0-38E63F6FE807}" srcOrd="0" destOrd="0" presId="urn:microsoft.com/office/officeart/2005/8/layout/orgChart1"/>
    <dgm:cxn modelId="{2BB7C48D-5895-4E82-A59B-B44FA8386031}" type="presParOf" srcId="{2B4F0AE2-9DE0-4A6A-87FC-3CEF67F0E1B9}" destId="{5A36C926-C4AA-4AD9-B3CF-EB753B37E691}" srcOrd="1" destOrd="0" presId="urn:microsoft.com/office/officeart/2005/8/layout/orgChart1"/>
    <dgm:cxn modelId="{A8F797A5-DF6A-46D7-B824-B1103C373C0E}" type="presParOf" srcId="{1D38F799-20E4-4609-9498-83E4F7F96694}" destId="{CC73BD9A-EF2B-42AC-BE7C-0E70D5D1FCBB}" srcOrd="1" destOrd="0" presId="urn:microsoft.com/office/officeart/2005/8/layout/orgChart1"/>
    <dgm:cxn modelId="{D0847034-281D-4E2D-A107-89497D9DF7A9}" type="presParOf" srcId="{1D38F799-20E4-4609-9498-83E4F7F96694}" destId="{95FD5D5C-4F77-4C28-93C3-FF7BE1AEBAF8}" srcOrd="2" destOrd="0" presId="urn:microsoft.com/office/officeart/2005/8/layout/orgChart1"/>
    <dgm:cxn modelId="{A4261A8C-1CE4-4AF8-9204-D6824FCDB37D}" type="presParOf" srcId="{7C7A4B88-DB82-48A0-8EBF-6F0E3F9E4986}" destId="{9C18F9DC-630C-45F7-BFC2-97F4D0853AAF}" srcOrd="8" destOrd="0" presId="urn:microsoft.com/office/officeart/2005/8/layout/orgChart1"/>
    <dgm:cxn modelId="{D1973392-4C35-46CE-B398-BC2FD1BDC539}" type="presParOf" srcId="{7C7A4B88-DB82-48A0-8EBF-6F0E3F9E4986}" destId="{BD7750F9-6C9D-4841-BB7F-9708466017CA}" srcOrd="9" destOrd="0" presId="urn:microsoft.com/office/officeart/2005/8/layout/orgChart1"/>
    <dgm:cxn modelId="{37BA045E-4540-4F7A-A210-84BC0F1E7921}" type="presParOf" srcId="{BD7750F9-6C9D-4841-BB7F-9708466017CA}" destId="{FCFB2688-D5F9-4958-95DF-EA7C3793EA2B}" srcOrd="0" destOrd="0" presId="urn:microsoft.com/office/officeart/2005/8/layout/orgChart1"/>
    <dgm:cxn modelId="{E08B4E91-01BF-45E7-AB13-08E60A7EF7CB}" type="presParOf" srcId="{FCFB2688-D5F9-4958-95DF-EA7C3793EA2B}" destId="{70E7E711-FBCD-428B-981D-2246BB08DEF3}" srcOrd="0" destOrd="0" presId="urn:microsoft.com/office/officeart/2005/8/layout/orgChart1"/>
    <dgm:cxn modelId="{842DE01C-A4FB-4A0A-B024-11109AF32EE4}" type="presParOf" srcId="{FCFB2688-D5F9-4958-95DF-EA7C3793EA2B}" destId="{D2204515-70EE-4597-9366-B20795348821}" srcOrd="1" destOrd="0" presId="urn:microsoft.com/office/officeart/2005/8/layout/orgChart1"/>
    <dgm:cxn modelId="{42CAD0BA-4659-44ED-9A15-DF3725FF6A6F}" type="presParOf" srcId="{BD7750F9-6C9D-4841-BB7F-9708466017CA}" destId="{419D1D17-6377-4494-A096-293CC6B13DAA}" srcOrd="1" destOrd="0" presId="urn:microsoft.com/office/officeart/2005/8/layout/orgChart1"/>
    <dgm:cxn modelId="{1560CB28-54FC-4777-A737-ADAB1DE28BAC}" type="presParOf" srcId="{BD7750F9-6C9D-4841-BB7F-9708466017CA}" destId="{6116B222-C9AE-4856-AD41-3A1A1F6C065D}"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14A47642-9957-458F-A8D0-41BE7B3C3CF4}">
      <dgm:prSet phldrT="[Text]" custT="1"/>
      <dgm:spPr/>
      <dgm:t>
        <a:bodyPr/>
        <a:lstStyle/>
        <a:p>
          <a:r>
            <a:rPr lang="en-IN" sz="2400" dirty="0"/>
            <a:t>SPECIFIC RULES FRAMED FOR CANCELLATION PROCEDURE</a:t>
          </a:r>
        </a:p>
      </dgm:t>
    </dgm:pt>
    <dgm:pt modelId="{13B254CB-DFE8-4094-AF0A-BEFAB19AC2C0}" type="parTrans" cxnId="{9E7570F8-EDFA-4821-AF62-C9447E39096D}">
      <dgm:prSet/>
      <dgm:spPr/>
      <dgm:t>
        <a:bodyPr/>
        <a:lstStyle/>
        <a:p>
          <a:endParaRPr lang="en-IN" sz="3200"/>
        </a:p>
      </dgm:t>
    </dgm:pt>
    <dgm:pt modelId="{0F68E947-311B-4F70-AC27-1ADBB53E6A8B}" type="sibTrans" cxnId="{9E7570F8-EDFA-4821-AF62-C9447E39096D}">
      <dgm:prSet/>
      <dgm:spPr/>
      <dgm:t>
        <a:bodyPr/>
        <a:lstStyle/>
        <a:p>
          <a:endParaRPr lang="en-IN" sz="3200"/>
        </a:p>
      </dgm:t>
    </dgm:pt>
    <dgm:pt modelId="{3F435D39-7208-4B57-9204-2DCA9CDCAB08}">
      <dgm:prSet phldrT="[Text]" custT="1"/>
      <dgm:spPr/>
      <dgm:t>
        <a:bodyPr/>
        <a:lstStyle/>
        <a:p>
          <a:r>
            <a:rPr lang="en-IN" sz="2400" b="1" dirty="0">
              <a:solidFill>
                <a:schemeClr val="accent1">
                  <a:lumMod val="75000"/>
                </a:schemeClr>
              </a:solidFill>
            </a:rPr>
            <a:t>Rule 20- </a:t>
          </a:r>
          <a:r>
            <a:rPr lang="en-IN" sz="2400" dirty="0"/>
            <a:t>Application for Cancellation of Registration-29(1)</a:t>
          </a:r>
        </a:p>
      </dgm:t>
    </dgm:pt>
    <dgm:pt modelId="{A7DFAAAF-20C7-4128-ABFA-481E3510F070}" type="parTrans" cxnId="{1CBB8D88-5803-4AE5-BF1A-C43A619FF1FD}">
      <dgm:prSet/>
      <dgm:spPr/>
      <dgm:t>
        <a:bodyPr/>
        <a:lstStyle/>
        <a:p>
          <a:endParaRPr lang="en-IN" sz="3200"/>
        </a:p>
      </dgm:t>
    </dgm:pt>
    <dgm:pt modelId="{C52B931B-D7A8-4169-AD27-6C75A1C045C3}" type="sibTrans" cxnId="{1CBB8D88-5803-4AE5-BF1A-C43A619FF1FD}">
      <dgm:prSet/>
      <dgm:spPr/>
      <dgm:t>
        <a:bodyPr/>
        <a:lstStyle/>
        <a:p>
          <a:endParaRPr lang="en-IN" sz="3200"/>
        </a:p>
      </dgm:t>
    </dgm:pt>
    <dgm:pt modelId="{D1C1B7FA-E03F-4DAD-B21E-297796797A3B}">
      <dgm:prSet phldrT="[Text]" custT="1"/>
      <dgm:spPr/>
      <dgm:t>
        <a:bodyPr/>
        <a:lstStyle/>
        <a:p>
          <a:r>
            <a:rPr lang="en-IN" sz="2400" b="1" dirty="0">
              <a:solidFill>
                <a:schemeClr val="accent1">
                  <a:lumMod val="75000"/>
                </a:schemeClr>
              </a:solidFill>
            </a:rPr>
            <a:t>Rule 21- </a:t>
          </a:r>
          <a:r>
            <a:rPr lang="en-IN" sz="2400" dirty="0"/>
            <a:t>Reg to be cancelled under certain circumstances</a:t>
          </a:r>
        </a:p>
      </dgm:t>
    </dgm:pt>
    <dgm:pt modelId="{622B23CE-022C-4072-9934-9B43D040743D}" type="parTrans" cxnId="{6FDE25D8-E2BA-4ACA-AB10-C986F6782035}">
      <dgm:prSet/>
      <dgm:spPr/>
      <dgm:t>
        <a:bodyPr/>
        <a:lstStyle/>
        <a:p>
          <a:endParaRPr lang="en-IN" sz="3200"/>
        </a:p>
      </dgm:t>
    </dgm:pt>
    <dgm:pt modelId="{DA4938A0-031A-4471-8E49-38ED4E194BDF}" type="sibTrans" cxnId="{6FDE25D8-E2BA-4ACA-AB10-C986F6782035}">
      <dgm:prSet/>
      <dgm:spPr/>
      <dgm:t>
        <a:bodyPr/>
        <a:lstStyle/>
        <a:p>
          <a:endParaRPr lang="en-IN" sz="3200"/>
        </a:p>
      </dgm:t>
    </dgm:pt>
    <dgm:pt modelId="{3CD4C8E9-672E-41F9-BD72-BEAA94CBFBBC}">
      <dgm:prSet custT="1"/>
      <dgm:spPr/>
      <dgm:t>
        <a:bodyPr/>
        <a:lstStyle/>
        <a:p>
          <a:r>
            <a:rPr lang="en-IN" sz="2400" b="1" dirty="0">
              <a:solidFill>
                <a:schemeClr val="accent1">
                  <a:lumMod val="75000"/>
                </a:schemeClr>
              </a:solidFill>
            </a:rPr>
            <a:t>Rule 21A- </a:t>
          </a:r>
          <a:r>
            <a:rPr lang="en-IN" sz="2400" dirty="0"/>
            <a:t>Suspension of Registration</a:t>
          </a:r>
        </a:p>
      </dgm:t>
    </dgm:pt>
    <dgm:pt modelId="{2563D271-FC4D-49D7-90EB-AC4032598D79}" type="parTrans" cxnId="{CF80C0B2-784B-4BD1-8D10-21361B99117E}">
      <dgm:prSet/>
      <dgm:spPr/>
      <dgm:t>
        <a:bodyPr/>
        <a:lstStyle/>
        <a:p>
          <a:endParaRPr lang="en-IN" sz="3200"/>
        </a:p>
      </dgm:t>
    </dgm:pt>
    <dgm:pt modelId="{0B0C61C2-CEE8-4F43-B3CC-CD5C1E29C8E7}" type="sibTrans" cxnId="{CF80C0B2-784B-4BD1-8D10-21361B99117E}">
      <dgm:prSet/>
      <dgm:spPr/>
      <dgm:t>
        <a:bodyPr/>
        <a:lstStyle/>
        <a:p>
          <a:endParaRPr lang="en-IN" sz="3200"/>
        </a:p>
      </dgm:t>
    </dgm:pt>
    <dgm:pt modelId="{7B8963F4-19BE-4F50-BC0D-87E35DA98878}">
      <dgm:prSet custT="1"/>
      <dgm:spPr/>
      <dgm:t>
        <a:bodyPr/>
        <a:lstStyle/>
        <a:p>
          <a:r>
            <a:rPr lang="en-IN" sz="2400" b="1" dirty="0">
              <a:solidFill>
                <a:schemeClr val="accent1">
                  <a:lumMod val="75000"/>
                </a:schemeClr>
              </a:solidFill>
            </a:rPr>
            <a:t>Rule 22- </a:t>
          </a:r>
          <a:r>
            <a:rPr lang="en-IN" sz="2400" dirty="0"/>
            <a:t>Cancellation of Registration</a:t>
          </a:r>
        </a:p>
      </dgm:t>
    </dgm:pt>
    <dgm:pt modelId="{C8AA0B07-D643-4329-95E1-4C74D88D77D5}" type="parTrans" cxnId="{E6BA57FD-6E98-483B-B598-EBF49AD88B44}">
      <dgm:prSet/>
      <dgm:spPr/>
      <dgm:t>
        <a:bodyPr/>
        <a:lstStyle/>
        <a:p>
          <a:endParaRPr lang="en-IN" sz="3200"/>
        </a:p>
      </dgm:t>
    </dgm:pt>
    <dgm:pt modelId="{0F41F6DD-9B42-4413-AA21-6C890D1BE08A}" type="sibTrans" cxnId="{E6BA57FD-6E98-483B-B598-EBF49AD88B44}">
      <dgm:prSet/>
      <dgm:spPr/>
      <dgm:t>
        <a:bodyPr/>
        <a:lstStyle/>
        <a:p>
          <a:endParaRPr lang="en-IN" sz="3200"/>
        </a:p>
      </dgm:t>
    </dgm:pt>
    <dgm:pt modelId="{D793A575-8086-43C2-BA3E-1FCFF0A5B78D}">
      <dgm:prSet custT="1"/>
      <dgm:spPr/>
      <dgm:t>
        <a:bodyPr/>
        <a:lstStyle/>
        <a:p>
          <a:r>
            <a:rPr lang="en-IN" sz="2400" dirty="0"/>
            <a:t>Apply in Form GST </a:t>
          </a:r>
          <a:r>
            <a:rPr lang="en-IN" sz="2400" b="1" dirty="0">
              <a:solidFill>
                <a:srgbClr val="FF0000"/>
              </a:solidFill>
            </a:rPr>
            <a:t>REG 16</a:t>
          </a:r>
        </a:p>
      </dgm:t>
    </dgm:pt>
    <dgm:pt modelId="{A33F5CB1-EE97-4BD6-85FB-90AF21A5D537}" type="parTrans" cxnId="{922A79CA-4DA6-4284-AD35-BAD38FE3446F}">
      <dgm:prSet/>
      <dgm:spPr/>
      <dgm:t>
        <a:bodyPr/>
        <a:lstStyle/>
        <a:p>
          <a:endParaRPr lang="en-IN" sz="3200"/>
        </a:p>
      </dgm:t>
    </dgm:pt>
    <dgm:pt modelId="{86C95579-849E-4A6A-A730-33BFF6181606}" type="sibTrans" cxnId="{922A79CA-4DA6-4284-AD35-BAD38FE3446F}">
      <dgm:prSet/>
      <dgm:spPr/>
      <dgm:t>
        <a:bodyPr/>
        <a:lstStyle/>
        <a:p>
          <a:endParaRPr lang="en-IN" sz="3200"/>
        </a:p>
      </dgm:t>
    </dgm:pt>
    <dgm:pt modelId="{B0CD965A-A585-425C-86BF-2F8BB0709C71}">
      <dgm:prSet custT="1"/>
      <dgm:spPr/>
      <dgm:t>
        <a:bodyPr/>
        <a:lstStyle/>
        <a:p>
          <a:r>
            <a:rPr lang="en-IN" sz="2400" dirty="0"/>
            <a:t>Provide details of Inputs held in Stock, Semi Stock, FG, CG- </a:t>
          </a:r>
          <a:r>
            <a:rPr lang="en-IN" sz="1800" b="1" dirty="0"/>
            <a:t>30 days </a:t>
          </a:r>
          <a:r>
            <a:rPr lang="en-IN" sz="1800" dirty="0"/>
            <a:t>from the date of </a:t>
          </a:r>
          <a:r>
            <a:rPr lang="en-IN" sz="1800" dirty="0">
              <a:solidFill>
                <a:srgbClr val="00B0F0"/>
              </a:solidFill>
            </a:rPr>
            <a:t>“Event</a:t>
          </a:r>
          <a:r>
            <a:rPr lang="en-IN" sz="2400" dirty="0">
              <a:solidFill>
                <a:srgbClr val="00B0F0"/>
              </a:solidFill>
            </a:rPr>
            <a:t>”</a:t>
          </a:r>
        </a:p>
      </dgm:t>
    </dgm:pt>
    <dgm:pt modelId="{AF269095-DD11-43EE-8597-B10D9410D973}" type="parTrans" cxnId="{04965185-7870-43E3-890B-2E9D7036C81F}">
      <dgm:prSet/>
      <dgm:spPr/>
      <dgm:t>
        <a:bodyPr/>
        <a:lstStyle/>
        <a:p>
          <a:endParaRPr lang="en-IN" sz="3200"/>
        </a:p>
      </dgm:t>
    </dgm:pt>
    <dgm:pt modelId="{CB8908B6-24C2-4F28-8B2B-938C7913774D}" type="sibTrans" cxnId="{04965185-7870-43E3-890B-2E9D7036C81F}">
      <dgm:prSet/>
      <dgm:spPr/>
      <dgm:t>
        <a:bodyPr/>
        <a:lstStyle/>
        <a:p>
          <a:endParaRPr lang="en-IN" sz="3200"/>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421794" custScaleY="115459" custLinFactNeighborY="-2535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C5FB1A66-20CD-413F-A16F-47B7FA4B2FDC}" type="pres">
      <dgm:prSet presAssocID="{A7DFAAAF-20C7-4128-ABFA-481E3510F070}" presName="Name37" presStyleLbl="parChTrans1D2" presStyleIdx="0" presStyleCnt="4"/>
      <dgm:spPr/>
    </dgm:pt>
    <dgm:pt modelId="{E22585FC-4B1F-4D6A-AD7A-4E209CB35195}" type="pres">
      <dgm:prSet presAssocID="{3F435D39-7208-4B57-9204-2DCA9CDCAB08}" presName="hierRoot2" presStyleCnt="0">
        <dgm:presLayoutVars>
          <dgm:hierBranch val="init"/>
        </dgm:presLayoutVars>
      </dgm:prSet>
      <dgm:spPr/>
    </dgm:pt>
    <dgm:pt modelId="{6909C873-8E74-41DD-896B-C36A46BFFCAC}" type="pres">
      <dgm:prSet presAssocID="{3F435D39-7208-4B57-9204-2DCA9CDCAB08}" presName="rootComposite" presStyleCnt="0"/>
      <dgm:spPr/>
    </dgm:pt>
    <dgm:pt modelId="{076BCF9C-1772-44CF-9F01-1BAF2AF16431}" type="pres">
      <dgm:prSet presAssocID="{3F435D39-7208-4B57-9204-2DCA9CDCAB08}" presName="rootText" presStyleLbl="node2" presStyleIdx="0" presStyleCnt="4" custScaleX="190623" custScaleY="293802">
        <dgm:presLayoutVars>
          <dgm:chPref val="3"/>
        </dgm:presLayoutVars>
      </dgm:prSet>
      <dgm:spPr/>
    </dgm:pt>
    <dgm:pt modelId="{C9AB7E00-BA06-44CD-8158-47E60D9A016F}" type="pres">
      <dgm:prSet presAssocID="{3F435D39-7208-4B57-9204-2DCA9CDCAB08}" presName="rootConnector" presStyleLbl="node2" presStyleIdx="0" presStyleCnt="4"/>
      <dgm:spPr/>
    </dgm:pt>
    <dgm:pt modelId="{D1AF6B4D-D9BF-4ED8-AB65-3A83D4E6BE08}" type="pres">
      <dgm:prSet presAssocID="{3F435D39-7208-4B57-9204-2DCA9CDCAB08}" presName="hierChild4" presStyleCnt="0"/>
      <dgm:spPr/>
    </dgm:pt>
    <dgm:pt modelId="{D31047BB-36A2-4A65-8F95-5F8BA8A0D5E0}" type="pres">
      <dgm:prSet presAssocID="{A33F5CB1-EE97-4BD6-85FB-90AF21A5D537}" presName="Name37" presStyleLbl="parChTrans1D3" presStyleIdx="0" presStyleCnt="2"/>
      <dgm:spPr/>
    </dgm:pt>
    <dgm:pt modelId="{4DE59ABD-A46D-42AC-A189-375835E0439B}" type="pres">
      <dgm:prSet presAssocID="{D793A575-8086-43C2-BA3E-1FCFF0A5B78D}" presName="hierRoot2" presStyleCnt="0">
        <dgm:presLayoutVars>
          <dgm:hierBranch val="init"/>
        </dgm:presLayoutVars>
      </dgm:prSet>
      <dgm:spPr/>
    </dgm:pt>
    <dgm:pt modelId="{8126BB30-BDCF-4513-BA21-CDD7D7783C7A}" type="pres">
      <dgm:prSet presAssocID="{D793A575-8086-43C2-BA3E-1FCFF0A5B78D}" presName="rootComposite" presStyleCnt="0"/>
      <dgm:spPr/>
    </dgm:pt>
    <dgm:pt modelId="{6DAEF09C-19CC-4A6D-A701-D70F3856A46A}" type="pres">
      <dgm:prSet presAssocID="{D793A575-8086-43C2-BA3E-1FCFF0A5B78D}" presName="rootText" presStyleLbl="node3" presStyleIdx="0" presStyleCnt="2" custScaleX="168854" custLinFactY="12708" custLinFactNeighborX="479" custLinFactNeighborY="100000">
        <dgm:presLayoutVars>
          <dgm:chPref val="3"/>
        </dgm:presLayoutVars>
      </dgm:prSet>
      <dgm:spPr/>
    </dgm:pt>
    <dgm:pt modelId="{0A38B515-633F-42C8-96C4-535FC1D2EA6F}" type="pres">
      <dgm:prSet presAssocID="{D793A575-8086-43C2-BA3E-1FCFF0A5B78D}" presName="rootConnector" presStyleLbl="node3" presStyleIdx="0" presStyleCnt="2"/>
      <dgm:spPr/>
    </dgm:pt>
    <dgm:pt modelId="{96F6F529-2D48-45EF-B745-870C85DBAFBC}" type="pres">
      <dgm:prSet presAssocID="{D793A575-8086-43C2-BA3E-1FCFF0A5B78D}" presName="hierChild4" presStyleCnt="0"/>
      <dgm:spPr/>
    </dgm:pt>
    <dgm:pt modelId="{BB5C77E8-1A05-48CD-9CAB-FACA5CF62D82}" type="pres">
      <dgm:prSet presAssocID="{D793A575-8086-43C2-BA3E-1FCFF0A5B78D}" presName="hierChild5" presStyleCnt="0"/>
      <dgm:spPr/>
    </dgm:pt>
    <dgm:pt modelId="{09B3B71C-AAA2-49A8-87CD-B17759727CFB}" type="pres">
      <dgm:prSet presAssocID="{AF269095-DD11-43EE-8597-B10D9410D973}" presName="Name37" presStyleLbl="parChTrans1D3" presStyleIdx="1" presStyleCnt="2"/>
      <dgm:spPr/>
    </dgm:pt>
    <dgm:pt modelId="{3E018F73-EBC8-4C56-9005-8C5CC6CFAAC7}" type="pres">
      <dgm:prSet presAssocID="{B0CD965A-A585-425C-86BF-2F8BB0709C71}" presName="hierRoot2" presStyleCnt="0">
        <dgm:presLayoutVars>
          <dgm:hierBranch val="init"/>
        </dgm:presLayoutVars>
      </dgm:prSet>
      <dgm:spPr/>
    </dgm:pt>
    <dgm:pt modelId="{69A83612-93CD-41AB-B04D-EBF3E73DAD88}" type="pres">
      <dgm:prSet presAssocID="{B0CD965A-A585-425C-86BF-2F8BB0709C71}" presName="rootComposite" presStyleCnt="0"/>
      <dgm:spPr/>
    </dgm:pt>
    <dgm:pt modelId="{4E6ADA70-67AD-42F2-8AC1-2BDBEC54B0AD}" type="pres">
      <dgm:prSet presAssocID="{B0CD965A-A585-425C-86BF-2F8BB0709C71}" presName="rootText" presStyleLbl="node3" presStyleIdx="1" presStyleCnt="2" custScaleX="497234" custLinFactX="92510" custLinFactNeighborX="100000" custLinFactNeighborY="-29292">
        <dgm:presLayoutVars>
          <dgm:chPref val="3"/>
        </dgm:presLayoutVars>
      </dgm:prSet>
      <dgm:spPr/>
    </dgm:pt>
    <dgm:pt modelId="{2C8D1F0D-C6A1-4E94-91AA-068C4CA7E142}" type="pres">
      <dgm:prSet presAssocID="{B0CD965A-A585-425C-86BF-2F8BB0709C71}" presName="rootConnector" presStyleLbl="node3" presStyleIdx="1" presStyleCnt="2"/>
      <dgm:spPr/>
    </dgm:pt>
    <dgm:pt modelId="{55C8F7FF-FA87-44BE-9792-C4CF03633F9D}" type="pres">
      <dgm:prSet presAssocID="{B0CD965A-A585-425C-86BF-2F8BB0709C71}" presName="hierChild4" presStyleCnt="0"/>
      <dgm:spPr/>
    </dgm:pt>
    <dgm:pt modelId="{FB56C3CA-03E1-4170-B6B1-FA543708D083}" type="pres">
      <dgm:prSet presAssocID="{B0CD965A-A585-425C-86BF-2F8BB0709C71}" presName="hierChild5" presStyleCnt="0"/>
      <dgm:spPr/>
    </dgm:pt>
    <dgm:pt modelId="{1BC7C52F-3BF5-44FA-AF75-63D865E344EB}" type="pres">
      <dgm:prSet presAssocID="{3F435D39-7208-4B57-9204-2DCA9CDCAB08}" presName="hierChild5" presStyleCnt="0"/>
      <dgm:spPr/>
    </dgm:pt>
    <dgm:pt modelId="{B1E73E72-70E0-428A-8576-D77DBDD37F1C}" type="pres">
      <dgm:prSet presAssocID="{622B23CE-022C-4072-9934-9B43D040743D}" presName="Name37" presStyleLbl="parChTrans1D2" presStyleIdx="1" presStyleCnt="4"/>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1" presStyleCnt="4" custScaleX="157673" custScaleY="329740">
        <dgm:presLayoutVars>
          <dgm:chPref val="3"/>
        </dgm:presLayoutVars>
      </dgm:prSet>
      <dgm:spPr/>
    </dgm:pt>
    <dgm:pt modelId="{87EE8102-6587-4644-8FF2-D8D552264BAD}" type="pres">
      <dgm:prSet presAssocID="{D1C1B7FA-E03F-4DAD-B21E-297796797A3B}" presName="rootConnector" presStyleLbl="node2" presStyleIdx="1" presStyleCnt="4"/>
      <dgm:spPr/>
    </dgm:pt>
    <dgm:pt modelId="{E8D74562-1B22-4860-B09E-907A92F2EE38}" type="pres">
      <dgm:prSet presAssocID="{D1C1B7FA-E03F-4DAD-B21E-297796797A3B}" presName="hierChild4" presStyleCnt="0"/>
      <dgm:spPr/>
    </dgm:pt>
    <dgm:pt modelId="{16AE44A1-3353-43F3-8F3F-90A1934FFE60}" type="pres">
      <dgm:prSet presAssocID="{D1C1B7FA-E03F-4DAD-B21E-297796797A3B}" presName="hierChild5" presStyleCnt="0"/>
      <dgm:spPr/>
    </dgm:pt>
    <dgm:pt modelId="{8D1F638E-9A9C-4D4D-8677-E8E7686B8430}" type="pres">
      <dgm:prSet presAssocID="{2563D271-FC4D-49D7-90EB-AC4032598D79}" presName="Name37" presStyleLbl="parChTrans1D2" presStyleIdx="2" presStyleCnt="4"/>
      <dgm:spPr/>
    </dgm:pt>
    <dgm:pt modelId="{6B19C7F1-3B5F-460A-8122-ED0108D7A0E4}" type="pres">
      <dgm:prSet presAssocID="{3CD4C8E9-672E-41F9-BD72-BEAA94CBFBBC}" presName="hierRoot2" presStyleCnt="0">
        <dgm:presLayoutVars>
          <dgm:hierBranch val="init"/>
        </dgm:presLayoutVars>
      </dgm:prSet>
      <dgm:spPr/>
    </dgm:pt>
    <dgm:pt modelId="{225523DE-91BE-413E-9A78-BCE261E62BD5}" type="pres">
      <dgm:prSet presAssocID="{3CD4C8E9-672E-41F9-BD72-BEAA94CBFBBC}" presName="rootComposite" presStyleCnt="0"/>
      <dgm:spPr/>
    </dgm:pt>
    <dgm:pt modelId="{86B43B53-876B-4F25-8D6D-F572B7598711}" type="pres">
      <dgm:prSet presAssocID="{3CD4C8E9-672E-41F9-BD72-BEAA94CBFBBC}" presName="rootText" presStyleLbl="node2" presStyleIdx="2" presStyleCnt="4" custScaleX="154972" custScaleY="259804">
        <dgm:presLayoutVars>
          <dgm:chPref val="3"/>
        </dgm:presLayoutVars>
      </dgm:prSet>
      <dgm:spPr/>
    </dgm:pt>
    <dgm:pt modelId="{3C192613-3027-43F8-B950-452A69F64F27}" type="pres">
      <dgm:prSet presAssocID="{3CD4C8E9-672E-41F9-BD72-BEAA94CBFBBC}" presName="rootConnector" presStyleLbl="node2" presStyleIdx="2" presStyleCnt="4"/>
      <dgm:spPr/>
    </dgm:pt>
    <dgm:pt modelId="{28BF36EE-B627-436A-88D8-5160F5FE50F7}" type="pres">
      <dgm:prSet presAssocID="{3CD4C8E9-672E-41F9-BD72-BEAA94CBFBBC}" presName="hierChild4" presStyleCnt="0"/>
      <dgm:spPr/>
    </dgm:pt>
    <dgm:pt modelId="{556F6A55-1300-45AF-8573-3ADD616210D5}" type="pres">
      <dgm:prSet presAssocID="{3CD4C8E9-672E-41F9-BD72-BEAA94CBFBBC}" presName="hierChild5" presStyleCnt="0"/>
      <dgm:spPr/>
    </dgm:pt>
    <dgm:pt modelId="{827696B3-6623-4763-89DF-D1F474A33F74}" type="pres">
      <dgm:prSet presAssocID="{C8AA0B07-D643-4329-95E1-4C74D88D77D5}" presName="Name37" presStyleLbl="parChTrans1D2" presStyleIdx="3" presStyleCnt="4"/>
      <dgm:spPr/>
    </dgm:pt>
    <dgm:pt modelId="{9D197C44-E8D0-48B9-9420-2DC8E63CCCD8}" type="pres">
      <dgm:prSet presAssocID="{7B8963F4-19BE-4F50-BC0D-87E35DA98878}" presName="hierRoot2" presStyleCnt="0">
        <dgm:presLayoutVars>
          <dgm:hierBranch val="init"/>
        </dgm:presLayoutVars>
      </dgm:prSet>
      <dgm:spPr/>
    </dgm:pt>
    <dgm:pt modelId="{7E71F28F-4E49-43DA-A05D-71723554BD3E}" type="pres">
      <dgm:prSet presAssocID="{7B8963F4-19BE-4F50-BC0D-87E35DA98878}" presName="rootComposite" presStyleCnt="0"/>
      <dgm:spPr/>
    </dgm:pt>
    <dgm:pt modelId="{CDA0AA47-A243-4F5A-B80C-E5754FF2F16C}" type="pres">
      <dgm:prSet presAssocID="{7B8963F4-19BE-4F50-BC0D-87E35DA98878}" presName="rootText" presStyleLbl="node2" presStyleIdx="3" presStyleCnt="4" custScaleX="179038" custScaleY="182878">
        <dgm:presLayoutVars>
          <dgm:chPref val="3"/>
        </dgm:presLayoutVars>
      </dgm:prSet>
      <dgm:spPr/>
    </dgm:pt>
    <dgm:pt modelId="{90E3ABC9-14ED-45AD-B0E0-A33512264B83}" type="pres">
      <dgm:prSet presAssocID="{7B8963F4-19BE-4F50-BC0D-87E35DA98878}" presName="rootConnector" presStyleLbl="node2" presStyleIdx="3" presStyleCnt="4"/>
      <dgm:spPr/>
    </dgm:pt>
    <dgm:pt modelId="{2D6E90A0-9F08-4D89-98D5-57CB3AC448B1}" type="pres">
      <dgm:prSet presAssocID="{7B8963F4-19BE-4F50-BC0D-87E35DA98878}" presName="hierChild4" presStyleCnt="0"/>
      <dgm:spPr/>
    </dgm:pt>
    <dgm:pt modelId="{57DA772A-18C8-47A7-9E5F-0657AE712E59}" type="pres">
      <dgm:prSet presAssocID="{7B8963F4-19BE-4F50-BC0D-87E35DA98878}" presName="hierChild5" presStyleCnt="0"/>
      <dgm:spPr/>
    </dgm:pt>
    <dgm:pt modelId="{58507B01-0C6F-4B90-A31B-232B982DB38D}" type="pres">
      <dgm:prSet presAssocID="{14A47642-9957-458F-A8D0-41BE7B3C3CF4}" presName="hierChild3" presStyleCnt="0"/>
      <dgm:spPr/>
    </dgm:pt>
  </dgm:ptLst>
  <dgm:cxnLst>
    <dgm:cxn modelId="{8E340B0A-2F6B-465A-A258-DCA9E4B26A5F}" type="presOf" srcId="{A33F5CB1-EE97-4BD6-85FB-90AF21A5D537}" destId="{D31047BB-36A2-4A65-8F95-5F8BA8A0D5E0}" srcOrd="0" destOrd="0" presId="urn:microsoft.com/office/officeart/2005/8/layout/orgChart1"/>
    <dgm:cxn modelId="{52F50615-5B1D-4092-812E-B8D27147F752}" type="presOf" srcId="{AF269095-DD11-43EE-8597-B10D9410D973}" destId="{09B3B71C-AAA2-49A8-87CD-B17759727CFB}" srcOrd="0" destOrd="0" presId="urn:microsoft.com/office/officeart/2005/8/layout/orgChart1"/>
    <dgm:cxn modelId="{B1AABB21-FFCF-461E-8EA3-64F41E856FAB}" type="presOf" srcId="{3F435D39-7208-4B57-9204-2DCA9CDCAB08}" destId="{076BCF9C-1772-44CF-9F01-1BAF2AF16431}" srcOrd="0" destOrd="0" presId="urn:microsoft.com/office/officeart/2005/8/layout/orgChart1"/>
    <dgm:cxn modelId="{1240072B-0AE6-4AFE-9E95-E4321EB4C39C}" type="presOf" srcId="{3F435D39-7208-4B57-9204-2DCA9CDCAB08}" destId="{C9AB7E00-BA06-44CD-8158-47E60D9A016F}" srcOrd="1" destOrd="0" presId="urn:microsoft.com/office/officeart/2005/8/layout/orgChart1"/>
    <dgm:cxn modelId="{5206695B-67FB-4F92-A317-6978FE48E67B}" type="presOf" srcId="{BAE0E51A-E32F-47EF-B4AF-83D9BEF8D66E}" destId="{BC188CE9-2107-40E0-A62A-7FA343ACFC37}" srcOrd="0" destOrd="0" presId="urn:microsoft.com/office/officeart/2005/8/layout/orgChart1"/>
    <dgm:cxn modelId="{765F7D64-CDAF-4F91-9326-A397EBAAD45A}" type="presOf" srcId="{D1C1B7FA-E03F-4DAD-B21E-297796797A3B}" destId="{87EE8102-6587-4644-8FF2-D8D552264BAD}" srcOrd="1" destOrd="0" presId="urn:microsoft.com/office/officeart/2005/8/layout/orgChart1"/>
    <dgm:cxn modelId="{7E59FD64-8E15-4433-A96C-BEEC0FF74DE6}" type="presOf" srcId="{7B8963F4-19BE-4F50-BC0D-87E35DA98878}" destId="{CDA0AA47-A243-4F5A-B80C-E5754FF2F16C}" srcOrd="0" destOrd="0" presId="urn:microsoft.com/office/officeart/2005/8/layout/orgChart1"/>
    <dgm:cxn modelId="{A2E0544B-3497-4692-8334-0FE719CAA425}" type="presOf" srcId="{2563D271-FC4D-49D7-90EB-AC4032598D79}" destId="{8D1F638E-9A9C-4D4D-8677-E8E7686B8430}" srcOrd="0" destOrd="0" presId="urn:microsoft.com/office/officeart/2005/8/layout/orgChart1"/>
    <dgm:cxn modelId="{FD6D3A82-975C-4FDB-BC5D-93D2001ADCFE}" type="presOf" srcId="{7B8963F4-19BE-4F50-BC0D-87E35DA98878}" destId="{90E3ABC9-14ED-45AD-B0E0-A33512264B83}" srcOrd="1" destOrd="0" presId="urn:microsoft.com/office/officeart/2005/8/layout/orgChart1"/>
    <dgm:cxn modelId="{04965185-7870-43E3-890B-2E9D7036C81F}" srcId="{3F435D39-7208-4B57-9204-2DCA9CDCAB08}" destId="{B0CD965A-A585-425C-86BF-2F8BB0709C71}" srcOrd="1" destOrd="0" parTransId="{AF269095-DD11-43EE-8597-B10D9410D973}" sibTransId="{CB8908B6-24C2-4F28-8B2B-938C7913774D}"/>
    <dgm:cxn modelId="{1ADCE286-CBE6-471C-ABF7-4C7EC8C9DDB5}" type="presOf" srcId="{C8AA0B07-D643-4329-95E1-4C74D88D77D5}" destId="{827696B3-6623-4763-89DF-D1F474A33F74}" srcOrd="0" destOrd="0" presId="urn:microsoft.com/office/officeart/2005/8/layout/orgChart1"/>
    <dgm:cxn modelId="{1CBB8D88-5803-4AE5-BF1A-C43A619FF1FD}" srcId="{14A47642-9957-458F-A8D0-41BE7B3C3CF4}" destId="{3F435D39-7208-4B57-9204-2DCA9CDCAB08}" srcOrd="0" destOrd="0" parTransId="{A7DFAAAF-20C7-4128-ABFA-481E3510F070}" sibTransId="{C52B931B-D7A8-4169-AD27-6C75A1C045C3}"/>
    <dgm:cxn modelId="{60110E93-BF79-4613-89EE-9AD3E7BEBC46}" type="presOf" srcId="{3CD4C8E9-672E-41F9-BD72-BEAA94CBFBBC}" destId="{3C192613-3027-43F8-B950-452A69F64F27}" srcOrd="1"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F8E3F0A9-B756-4299-9E54-AD0C65E27667}" type="presOf" srcId="{B0CD965A-A585-425C-86BF-2F8BB0709C71}" destId="{4E6ADA70-67AD-42F2-8AC1-2BDBEC54B0AD}" srcOrd="0" destOrd="0" presId="urn:microsoft.com/office/officeart/2005/8/layout/orgChart1"/>
    <dgm:cxn modelId="{CF80C0B2-784B-4BD1-8D10-21361B99117E}" srcId="{14A47642-9957-458F-A8D0-41BE7B3C3CF4}" destId="{3CD4C8E9-672E-41F9-BD72-BEAA94CBFBBC}" srcOrd="2" destOrd="0" parTransId="{2563D271-FC4D-49D7-90EB-AC4032598D79}" sibTransId="{0B0C61C2-CEE8-4F43-B3CC-CD5C1E29C8E7}"/>
    <dgm:cxn modelId="{287C25B3-3FDF-486E-BC08-6E75733854A3}" type="presOf" srcId="{14A47642-9957-458F-A8D0-41BE7B3C3CF4}" destId="{2AB2CF16-809B-4B98-88A0-7CAB0E5FD66E}" srcOrd="0" destOrd="0" presId="urn:microsoft.com/office/officeart/2005/8/layout/orgChart1"/>
    <dgm:cxn modelId="{922A79CA-4DA6-4284-AD35-BAD38FE3446F}" srcId="{3F435D39-7208-4B57-9204-2DCA9CDCAB08}" destId="{D793A575-8086-43C2-BA3E-1FCFF0A5B78D}" srcOrd="0" destOrd="0" parTransId="{A33F5CB1-EE97-4BD6-85FB-90AF21A5D537}" sibTransId="{86C95579-849E-4A6A-A730-33BFF6181606}"/>
    <dgm:cxn modelId="{CD142ACD-F5DD-498F-88F2-10FE00DF409B}" type="presOf" srcId="{B0CD965A-A585-425C-86BF-2F8BB0709C71}" destId="{2C8D1F0D-C6A1-4E94-91AA-068C4CA7E142}" srcOrd="1"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6FDE25D8-E2BA-4ACA-AB10-C986F6782035}" srcId="{14A47642-9957-458F-A8D0-41BE7B3C3CF4}" destId="{D1C1B7FA-E03F-4DAD-B21E-297796797A3B}" srcOrd="1" destOrd="0" parTransId="{622B23CE-022C-4072-9934-9B43D040743D}" sibTransId="{DA4938A0-031A-4471-8E49-38ED4E194BDF}"/>
    <dgm:cxn modelId="{F048D3D9-156F-42C7-8EFD-8E2B7FD116D5}" type="presOf" srcId="{D793A575-8086-43C2-BA3E-1FCFF0A5B78D}" destId="{0A38B515-633F-42C8-96C4-535FC1D2EA6F}" srcOrd="1" destOrd="0" presId="urn:microsoft.com/office/officeart/2005/8/layout/orgChart1"/>
    <dgm:cxn modelId="{24C611E2-6490-437F-B11E-C4D2BA7667BD}" type="presOf" srcId="{A7DFAAAF-20C7-4128-ABFA-481E3510F070}" destId="{C5FB1A66-20CD-413F-A16F-47B7FA4B2FDC}" srcOrd="0" destOrd="0" presId="urn:microsoft.com/office/officeart/2005/8/layout/orgChart1"/>
    <dgm:cxn modelId="{952392E8-8B72-4ECA-A9E5-B96E7ABB6F57}" type="presOf" srcId="{D793A575-8086-43C2-BA3E-1FCFF0A5B78D}" destId="{6DAEF09C-19CC-4A6D-A701-D70F3856A46A}" srcOrd="0" destOrd="0" presId="urn:microsoft.com/office/officeart/2005/8/layout/orgChart1"/>
    <dgm:cxn modelId="{688E35F1-895D-4F81-AA85-22F00B90A1D4}" type="presOf" srcId="{3CD4C8E9-672E-41F9-BD72-BEAA94CBFBBC}" destId="{86B43B53-876B-4F25-8D6D-F572B7598711}"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E6BA57FD-6E98-483B-B598-EBF49AD88B44}" srcId="{14A47642-9957-458F-A8D0-41BE7B3C3CF4}" destId="{7B8963F4-19BE-4F50-BC0D-87E35DA98878}" srcOrd="3" destOrd="0" parTransId="{C8AA0B07-D643-4329-95E1-4C74D88D77D5}" sibTransId="{0F41F6DD-9B42-4413-AA21-6C890D1BE08A}"/>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7C48652F-4BF9-485F-9758-7160BCE09073}" type="presParOf" srcId="{7C7A4B88-DB82-48A0-8EBF-6F0E3F9E4986}" destId="{C5FB1A66-20CD-413F-A16F-47B7FA4B2FDC}" srcOrd="0" destOrd="0" presId="urn:microsoft.com/office/officeart/2005/8/layout/orgChart1"/>
    <dgm:cxn modelId="{94427237-2EE2-4667-ADDA-3C94E045627F}" type="presParOf" srcId="{7C7A4B88-DB82-48A0-8EBF-6F0E3F9E4986}" destId="{E22585FC-4B1F-4D6A-AD7A-4E209CB35195}" srcOrd="1" destOrd="0" presId="urn:microsoft.com/office/officeart/2005/8/layout/orgChart1"/>
    <dgm:cxn modelId="{F23C0D75-E93F-4570-8D0E-E4E511F46DCC}" type="presParOf" srcId="{E22585FC-4B1F-4D6A-AD7A-4E209CB35195}" destId="{6909C873-8E74-41DD-896B-C36A46BFFCAC}" srcOrd="0" destOrd="0" presId="urn:microsoft.com/office/officeart/2005/8/layout/orgChart1"/>
    <dgm:cxn modelId="{0F5DAFA7-F4B1-41B6-B55F-948748B33FD3}" type="presParOf" srcId="{6909C873-8E74-41DD-896B-C36A46BFFCAC}" destId="{076BCF9C-1772-44CF-9F01-1BAF2AF16431}" srcOrd="0" destOrd="0" presId="urn:microsoft.com/office/officeart/2005/8/layout/orgChart1"/>
    <dgm:cxn modelId="{6217C8D9-BBAA-4331-B5F1-C77DCF5452B3}" type="presParOf" srcId="{6909C873-8E74-41DD-896B-C36A46BFFCAC}" destId="{C9AB7E00-BA06-44CD-8158-47E60D9A016F}" srcOrd="1" destOrd="0" presId="urn:microsoft.com/office/officeart/2005/8/layout/orgChart1"/>
    <dgm:cxn modelId="{45E3262E-B9F3-4C32-AD46-070DE5994DE4}" type="presParOf" srcId="{E22585FC-4B1F-4D6A-AD7A-4E209CB35195}" destId="{D1AF6B4D-D9BF-4ED8-AB65-3A83D4E6BE08}" srcOrd="1" destOrd="0" presId="urn:microsoft.com/office/officeart/2005/8/layout/orgChart1"/>
    <dgm:cxn modelId="{3D614A0F-9C57-40D4-A9F1-9F82AA87195E}" type="presParOf" srcId="{D1AF6B4D-D9BF-4ED8-AB65-3A83D4E6BE08}" destId="{D31047BB-36A2-4A65-8F95-5F8BA8A0D5E0}" srcOrd="0" destOrd="0" presId="urn:microsoft.com/office/officeart/2005/8/layout/orgChart1"/>
    <dgm:cxn modelId="{12EFE45E-14DE-4254-BEC6-C7149DC50400}" type="presParOf" srcId="{D1AF6B4D-D9BF-4ED8-AB65-3A83D4E6BE08}" destId="{4DE59ABD-A46D-42AC-A189-375835E0439B}" srcOrd="1" destOrd="0" presId="urn:microsoft.com/office/officeart/2005/8/layout/orgChart1"/>
    <dgm:cxn modelId="{C3E2369C-84F5-4D98-B579-3CDCA831D371}" type="presParOf" srcId="{4DE59ABD-A46D-42AC-A189-375835E0439B}" destId="{8126BB30-BDCF-4513-BA21-CDD7D7783C7A}" srcOrd="0" destOrd="0" presId="urn:microsoft.com/office/officeart/2005/8/layout/orgChart1"/>
    <dgm:cxn modelId="{1A7E1202-F926-498B-96D5-B28C6B5934C9}" type="presParOf" srcId="{8126BB30-BDCF-4513-BA21-CDD7D7783C7A}" destId="{6DAEF09C-19CC-4A6D-A701-D70F3856A46A}" srcOrd="0" destOrd="0" presId="urn:microsoft.com/office/officeart/2005/8/layout/orgChart1"/>
    <dgm:cxn modelId="{3884CE47-346D-44E6-B4FD-1E8C6C18C1DE}" type="presParOf" srcId="{8126BB30-BDCF-4513-BA21-CDD7D7783C7A}" destId="{0A38B515-633F-42C8-96C4-535FC1D2EA6F}" srcOrd="1" destOrd="0" presId="urn:microsoft.com/office/officeart/2005/8/layout/orgChart1"/>
    <dgm:cxn modelId="{28B0A2C7-40B1-49B0-9EA0-744A40BF3C11}" type="presParOf" srcId="{4DE59ABD-A46D-42AC-A189-375835E0439B}" destId="{96F6F529-2D48-45EF-B745-870C85DBAFBC}" srcOrd="1" destOrd="0" presId="urn:microsoft.com/office/officeart/2005/8/layout/orgChart1"/>
    <dgm:cxn modelId="{A9D43F9C-70A6-48D1-910A-1F14AB4ED151}" type="presParOf" srcId="{4DE59ABD-A46D-42AC-A189-375835E0439B}" destId="{BB5C77E8-1A05-48CD-9CAB-FACA5CF62D82}" srcOrd="2" destOrd="0" presId="urn:microsoft.com/office/officeart/2005/8/layout/orgChart1"/>
    <dgm:cxn modelId="{25A0D95A-F1BC-4588-B2F4-5E150831F2D3}" type="presParOf" srcId="{D1AF6B4D-D9BF-4ED8-AB65-3A83D4E6BE08}" destId="{09B3B71C-AAA2-49A8-87CD-B17759727CFB}" srcOrd="2" destOrd="0" presId="urn:microsoft.com/office/officeart/2005/8/layout/orgChart1"/>
    <dgm:cxn modelId="{D4B7E8F3-1C4F-4A8A-BAAB-5BB902231210}" type="presParOf" srcId="{D1AF6B4D-D9BF-4ED8-AB65-3A83D4E6BE08}" destId="{3E018F73-EBC8-4C56-9005-8C5CC6CFAAC7}" srcOrd="3" destOrd="0" presId="urn:microsoft.com/office/officeart/2005/8/layout/orgChart1"/>
    <dgm:cxn modelId="{CBBC88DC-FD31-40B7-BA8F-7E5EDB48D597}" type="presParOf" srcId="{3E018F73-EBC8-4C56-9005-8C5CC6CFAAC7}" destId="{69A83612-93CD-41AB-B04D-EBF3E73DAD88}" srcOrd="0" destOrd="0" presId="urn:microsoft.com/office/officeart/2005/8/layout/orgChart1"/>
    <dgm:cxn modelId="{228D539D-FCB8-4F65-AB3F-305B4F0D8569}" type="presParOf" srcId="{69A83612-93CD-41AB-B04D-EBF3E73DAD88}" destId="{4E6ADA70-67AD-42F2-8AC1-2BDBEC54B0AD}" srcOrd="0" destOrd="0" presId="urn:microsoft.com/office/officeart/2005/8/layout/orgChart1"/>
    <dgm:cxn modelId="{1C844BFC-5931-4A95-9BAE-D394AAEDE701}" type="presParOf" srcId="{69A83612-93CD-41AB-B04D-EBF3E73DAD88}" destId="{2C8D1F0D-C6A1-4E94-91AA-068C4CA7E142}" srcOrd="1" destOrd="0" presId="urn:microsoft.com/office/officeart/2005/8/layout/orgChart1"/>
    <dgm:cxn modelId="{A812A103-804A-4F85-97D8-C3F3C9C87BB0}" type="presParOf" srcId="{3E018F73-EBC8-4C56-9005-8C5CC6CFAAC7}" destId="{55C8F7FF-FA87-44BE-9792-C4CF03633F9D}" srcOrd="1" destOrd="0" presId="urn:microsoft.com/office/officeart/2005/8/layout/orgChart1"/>
    <dgm:cxn modelId="{1185B65E-B4A2-42B7-A565-DCDBCE1B09DA}" type="presParOf" srcId="{3E018F73-EBC8-4C56-9005-8C5CC6CFAAC7}" destId="{FB56C3CA-03E1-4170-B6B1-FA543708D083}" srcOrd="2" destOrd="0" presId="urn:microsoft.com/office/officeart/2005/8/layout/orgChart1"/>
    <dgm:cxn modelId="{34EA3235-662A-4304-A9CF-722ADDE2802D}" type="presParOf" srcId="{E22585FC-4B1F-4D6A-AD7A-4E209CB35195}" destId="{1BC7C52F-3BF5-44FA-AF75-63D865E344EB}" srcOrd="2" destOrd="0" presId="urn:microsoft.com/office/officeart/2005/8/layout/orgChart1"/>
    <dgm:cxn modelId="{804A7CE4-7BF8-4B38-A7FE-FA78952B1981}" type="presParOf" srcId="{7C7A4B88-DB82-48A0-8EBF-6F0E3F9E4986}" destId="{B1E73E72-70E0-428A-8576-D77DBDD37F1C}" srcOrd="2" destOrd="0" presId="urn:microsoft.com/office/officeart/2005/8/layout/orgChart1"/>
    <dgm:cxn modelId="{B5C34962-31A7-4E73-81F3-665C709FE58C}" type="presParOf" srcId="{7C7A4B88-DB82-48A0-8EBF-6F0E3F9E4986}" destId="{1AB27605-339B-4E27-BF6C-C4BC56B67E88}" srcOrd="3"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07741BF8-A1C6-4CE6-A1AF-1AEC1672C6F4}" type="presParOf" srcId="{7C7A4B88-DB82-48A0-8EBF-6F0E3F9E4986}" destId="{8D1F638E-9A9C-4D4D-8677-E8E7686B8430}" srcOrd="4" destOrd="0" presId="urn:microsoft.com/office/officeart/2005/8/layout/orgChart1"/>
    <dgm:cxn modelId="{5E0416A9-4AB0-4E2B-A605-4973357071E5}" type="presParOf" srcId="{7C7A4B88-DB82-48A0-8EBF-6F0E3F9E4986}" destId="{6B19C7F1-3B5F-460A-8122-ED0108D7A0E4}" srcOrd="5" destOrd="0" presId="urn:microsoft.com/office/officeart/2005/8/layout/orgChart1"/>
    <dgm:cxn modelId="{DF14DEAC-6343-4A49-9650-D613E5CD56AC}" type="presParOf" srcId="{6B19C7F1-3B5F-460A-8122-ED0108D7A0E4}" destId="{225523DE-91BE-413E-9A78-BCE261E62BD5}" srcOrd="0" destOrd="0" presId="urn:microsoft.com/office/officeart/2005/8/layout/orgChart1"/>
    <dgm:cxn modelId="{CED1165A-F9C0-413D-BDB5-F484CED9BA8B}" type="presParOf" srcId="{225523DE-91BE-413E-9A78-BCE261E62BD5}" destId="{86B43B53-876B-4F25-8D6D-F572B7598711}" srcOrd="0" destOrd="0" presId="urn:microsoft.com/office/officeart/2005/8/layout/orgChart1"/>
    <dgm:cxn modelId="{D5F8B235-CFAB-4467-9B9A-C9B40842C78C}" type="presParOf" srcId="{225523DE-91BE-413E-9A78-BCE261E62BD5}" destId="{3C192613-3027-43F8-B950-452A69F64F27}" srcOrd="1" destOrd="0" presId="urn:microsoft.com/office/officeart/2005/8/layout/orgChart1"/>
    <dgm:cxn modelId="{2A73762E-127B-4EC8-8D80-7F32F67C3ADF}" type="presParOf" srcId="{6B19C7F1-3B5F-460A-8122-ED0108D7A0E4}" destId="{28BF36EE-B627-436A-88D8-5160F5FE50F7}" srcOrd="1" destOrd="0" presId="urn:microsoft.com/office/officeart/2005/8/layout/orgChart1"/>
    <dgm:cxn modelId="{04FD29E3-1BAF-40A7-93C2-D6DA59DDE749}" type="presParOf" srcId="{6B19C7F1-3B5F-460A-8122-ED0108D7A0E4}" destId="{556F6A55-1300-45AF-8573-3ADD616210D5}" srcOrd="2" destOrd="0" presId="urn:microsoft.com/office/officeart/2005/8/layout/orgChart1"/>
    <dgm:cxn modelId="{21CEDE06-7527-493C-89DC-E951E5522165}" type="presParOf" srcId="{7C7A4B88-DB82-48A0-8EBF-6F0E3F9E4986}" destId="{827696B3-6623-4763-89DF-D1F474A33F74}" srcOrd="6" destOrd="0" presId="urn:microsoft.com/office/officeart/2005/8/layout/orgChart1"/>
    <dgm:cxn modelId="{739C7E64-1A69-4A23-A1B8-9F7669BAF5C3}" type="presParOf" srcId="{7C7A4B88-DB82-48A0-8EBF-6F0E3F9E4986}" destId="{9D197C44-E8D0-48B9-9420-2DC8E63CCCD8}" srcOrd="7" destOrd="0" presId="urn:microsoft.com/office/officeart/2005/8/layout/orgChart1"/>
    <dgm:cxn modelId="{851B890B-7840-4D94-BB91-8CFF7A4FFBFE}" type="presParOf" srcId="{9D197C44-E8D0-48B9-9420-2DC8E63CCCD8}" destId="{7E71F28F-4E49-43DA-A05D-71723554BD3E}" srcOrd="0" destOrd="0" presId="urn:microsoft.com/office/officeart/2005/8/layout/orgChart1"/>
    <dgm:cxn modelId="{001935D0-9111-4134-8322-89B59C48A90D}" type="presParOf" srcId="{7E71F28F-4E49-43DA-A05D-71723554BD3E}" destId="{CDA0AA47-A243-4F5A-B80C-E5754FF2F16C}" srcOrd="0" destOrd="0" presId="urn:microsoft.com/office/officeart/2005/8/layout/orgChart1"/>
    <dgm:cxn modelId="{5265FEA9-F1A1-4A14-BEE0-E3C7FE0F8D8F}" type="presParOf" srcId="{7E71F28F-4E49-43DA-A05D-71723554BD3E}" destId="{90E3ABC9-14ED-45AD-B0E0-A33512264B83}" srcOrd="1" destOrd="0" presId="urn:microsoft.com/office/officeart/2005/8/layout/orgChart1"/>
    <dgm:cxn modelId="{E3A4A208-4B98-4D00-8DC6-4F9BD57B0281}" type="presParOf" srcId="{9D197C44-E8D0-48B9-9420-2DC8E63CCCD8}" destId="{2D6E90A0-9F08-4D89-98D5-57CB3AC448B1}" srcOrd="1" destOrd="0" presId="urn:microsoft.com/office/officeart/2005/8/layout/orgChart1"/>
    <dgm:cxn modelId="{C39153E8-DC85-4A99-AC22-A6A304976EA6}" type="presParOf" srcId="{9D197C44-E8D0-48B9-9420-2DC8E63CCCD8}" destId="{57DA772A-18C8-47A7-9E5F-0657AE712E59}"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3F435D39-7208-4B57-9204-2DCA9CDCAB08}">
      <dgm:prSet phldrT="[Text]" custT="1"/>
      <dgm:spPr/>
      <dgm:t>
        <a:bodyPr/>
        <a:lstStyle/>
        <a:p>
          <a:r>
            <a:rPr lang="en-IN" sz="2000" b="1" dirty="0">
              <a:solidFill>
                <a:schemeClr val="accent1">
                  <a:lumMod val="75000"/>
                </a:schemeClr>
              </a:solidFill>
            </a:rPr>
            <a:t>(a)- </a:t>
          </a:r>
          <a:r>
            <a:rPr lang="en-IN" sz="2000" dirty="0"/>
            <a:t>Does not conduct any Business from the Declared Place</a:t>
          </a:r>
        </a:p>
      </dgm:t>
    </dgm:pt>
    <dgm:pt modelId="{A7DFAAAF-20C7-4128-ABFA-481E3510F070}" type="parTrans" cxnId="{1CBB8D88-5803-4AE5-BF1A-C43A619FF1FD}">
      <dgm:prSet/>
      <dgm:spPr/>
      <dgm:t>
        <a:bodyPr/>
        <a:lstStyle/>
        <a:p>
          <a:endParaRPr lang="en-IN" sz="3200"/>
        </a:p>
      </dgm:t>
    </dgm:pt>
    <dgm:pt modelId="{C52B931B-D7A8-4169-AD27-6C75A1C045C3}" type="sibTrans" cxnId="{1CBB8D88-5803-4AE5-BF1A-C43A619FF1FD}">
      <dgm:prSet/>
      <dgm:spPr/>
      <dgm:t>
        <a:bodyPr/>
        <a:lstStyle/>
        <a:p>
          <a:endParaRPr lang="en-IN" sz="3200"/>
        </a:p>
      </dgm:t>
    </dgm:pt>
    <dgm:pt modelId="{D1C1B7FA-E03F-4DAD-B21E-297796797A3B}">
      <dgm:prSet phldrT="[Text]" custT="1"/>
      <dgm:spPr/>
      <dgm:t>
        <a:bodyPr/>
        <a:lstStyle/>
        <a:p>
          <a:r>
            <a:rPr lang="en-IN" sz="2000" b="1" dirty="0">
              <a:solidFill>
                <a:schemeClr val="accent1">
                  <a:lumMod val="75000"/>
                </a:schemeClr>
              </a:solidFill>
            </a:rPr>
            <a:t>(b)- </a:t>
          </a:r>
          <a:r>
            <a:rPr lang="en-IN" sz="2000" dirty="0"/>
            <a:t>Issues Invoice/Bill without supply of Goods or Services</a:t>
          </a:r>
        </a:p>
      </dgm:t>
    </dgm:pt>
    <dgm:pt modelId="{622B23CE-022C-4072-9934-9B43D040743D}" type="parTrans" cxnId="{6FDE25D8-E2BA-4ACA-AB10-C986F6782035}">
      <dgm:prSet/>
      <dgm:spPr/>
      <dgm:t>
        <a:bodyPr/>
        <a:lstStyle/>
        <a:p>
          <a:endParaRPr lang="en-IN" sz="3200"/>
        </a:p>
      </dgm:t>
    </dgm:pt>
    <dgm:pt modelId="{DA4938A0-031A-4471-8E49-38ED4E194BDF}" type="sibTrans" cxnId="{6FDE25D8-E2BA-4ACA-AB10-C986F6782035}">
      <dgm:prSet/>
      <dgm:spPr/>
      <dgm:t>
        <a:bodyPr/>
        <a:lstStyle/>
        <a:p>
          <a:endParaRPr lang="en-IN" sz="3200"/>
        </a:p>
      </dgm:t>
    </dgm:pt>
    <dgm:pt modelId="{3CD4C8E9-672E-41F9-BD72-BEAA94CBFBBC}">
      <dgm:prSet custT="1"/>
      <dgm:spPr/>
      <dgm:t>
        <a:bodyPr/>
        <a:lstStyle/>
        <a:p>
          <a:r>
            <a:rPr lang="en-IN" sz="1600" b="1" dirty="0">
              <a:solidFill>
                <a:schemeClr val="accent1">
                  <a:lumMod val="75000"/>
                </a:schemeClr>
              </a:solidFill>
            </a:rPr>
            <a:t>(c ) – </a:t>
          </a:r>
          <a:r>
            <a:rPr lang="en-IN" sz="1600" dirty="0"/>
            <a:t>Violates Sec 171- Anti Profiteering</a:t>
          </a:r>
        </a:p>
      </dgm:t>
    </dgm:pt>
    <dgm:pt modelId="{2563D271-FC4D-49D7-90EB-AC4032598D79}" type="parTrans" cxnId="{CF80C0B2-784B-4BD1-8D10-21361B99117E}">
      <dgm:prSet/>
      <dgm:spPr/>
      <dgm:t>
        <a:bodyPr/>
        <a:lstStyle/>
        <a:p>
          <a:endParaRPr lang="en-IN" sz="3200"/>
        </a:p>
      </dgm:t>
    </dgm:pt>
    <dgm:pt modelId="{0B0C61C2-CEE8-4F43-B3CC-CD5C1E29C8E7}" type="sibTrans" cxnId="{CF80C0B2-784B-4BD1-8D10-21361B99117E}">
      <dgm:prSet/>
      <dgm:spPr/>
      <dgm:t>
        <a:bodyPr/>
        <a:lstStyle/>
        <a:p>
          <a:endParaRPr lang="en-IN" sz="3200"/>
        </a:p>
      </dgm:t>
    </dgm:pt>
    <dgm:pt modelId="{7B8963F4-19BE-4F50-BC0D-87E35DA98878}">
      <dgm:prSet custT="1"/>
      <dgm:spPr/>
      <dgm:t>
        <a:bodyPr/>
        <a:lstStyle/>
        <a:p>
          <a:r>
            <a:rPr lang="en-IN" sz="1800" b="1" dirty="0">
              <a:solidFill>
                <a:schemeClr val="accent1">
                  <a:lumMod val="75000"/>
                </a:schemeClr>
              </a:solidFill>
            </a:rPr>
            <a:t>(d)- </a:t>
          </a:r>
          <a:r>
            <a:rPr lang="en-IN" sz="1100" dirty="0"/>
            <a:t>Violates</a:t>
          </a:r>
          <a:r>
            <a:rPr lang="en-IN" sz="1800" dirty="0"/>
            <a:t> Rule 10A- No Bank Details</a:t>
          </a:r>
        </a:p>
      </dgm:t>
    </dgm:pt>
    <dgm:pt modelId="{C8AA0B07-D643-4329-95E1-4C74D88D77D5}" type="parTrans" cxnId="{E6BA57FD-6E98-483B-B598-EBF49AD88B44}">
      <dgm:prSet/>
      <dgm:spPr/>
      <dgm:t>
        <a:bodyPr/>
        <a:lstStyle/>
        <a:p>
          <a:endParaRPr lang="en-IN" sz="3200"/>
        </a:p>
      </dgm:t>
    </dgm:pt>
    <dgm:pt modelId="{0F41F6DD-9B42-4413-AA21-6C890D1BE08A}" type="sibTrans" cxnId="{E6BA57FD-6E98-483B-B598-EBF49AD88B44}">
      <dgm:prSet/>
      <dgm:spPr/>
      <dgm:t>
        <a:bodyPr/>
        <a:lstStyle/>
        <a:p>
          <a:endParaRPr lang="en-IN" sz="3200"/>
        </a:p>
      </dgm:t>
    </dgm:pt>
    <dgm:pt modelId="{14A47642-9957-458F-A8D0-41BE7B3C3CF4}">
      <dgm:prSet phldrT="[Text]" custT="1"/>
      <dgm:spPr/>
      <dgm:t>
        <a:bodyPr/>
        <a:lstStyle/>
        <a:p>
          <a:r>
            <a:rPr lang="en-IN" sz="2400" b="1" dirty="0">
              <a:solidFill>
                <a:schemeClr val="accent1">
                  <a:lumMod val="75000"/>
                </a:schemeClr>
              </a:solidFill>
            </a:rPr>
            <a:t>RULE 21- </a:t>
          </a:r>
          <a:r>
            <a:rPr lang="en-IN" sz="2400" dirty="0"/>
            <a:t>Specific Cases</a:t>
          </a:r>
        </a:p>
      </dgm:t>
    </dgm:pt>
    <dgm:pt modelId="{0F68E947-311B-4F70-AC27-1ADBB53E6A8B}" type="sibTrans" cxnId="{9E7570F8-EDFA-4821-AF62-C9447E39096D}">
      <dgm:prSet/>
      <dgm:spPr/>
      <dgm:t>
        <a:bodyPr/>
        <a:lstStyle/>
        <a:p>
          <a:endParaRPr lang="en-IN" sz="3200"/>
        </a:p>
      </dgm:t>
    </dgm:pt>
    <dgm:pt modelId="{13B254CB-DFE8-4094-AF0A-BEFAB19AC2C0}" type="parTrans" cxnId="{9E7570F8-EDFA-4821-AF62-C9447E39096D}">
      <dgm:prSet/>
      <dgm:spPr/>
      <dgm:t>
        <a:bodyPr/>
        <a:lstStyle/>
        <a:p>
          <a:endParaRPr lang="en-IN" sz="3200"/>
        </a:p>
      </dgm:t>
    </dgm:pt>
    <dgm:pt modelId="{71EAD188-5913-475A-BA8B-1D4993C70F2D}">
      <dgm:prSet custT="1"/>
      <dgm:spPr/>
      <dgm:t>
        <a:bodyPr/>
        <a:lstStyle/>
        <a:p>
          <a:r>
            <a:rPr lang="en-IN" sz="2000" b="1" dirty="0">
              <a:solidFill>
                <a:schemeClr val="accent1">
                  <a:lumMod val="75000"/>
                </a:schemeClr>
              </a:solidFill>
            </a:rPr>
            <a:t>(e)- </a:t>
          </a:r>
          <a:r>
            <a:rPr lang="en-IN" sz="2000" dirty="0"/>
            <a:t>Avails ITC in Violation of Sec 16 and Rules</a:t>
          </a:r>
        </a:p>
      </dgm:t>
    </dgm:pt>
    <dgm:pt modelId="{15AD34AA-EC10-4B16-857A-DDACF6AE5EB9}" type="parTrans" cxnId="{9FE4B073-81C1-421B-BE75-4C91056F84B7}">
      <dgm:prSet/>
      <dgm:spPr/>
      <dgm:t>
        <a:bodyPr/>
        <a:lstStyle/>
        <a:p>
          <a:endParaRPr lang="en-IN"/>
        </a:p>
      </dgm:t>
    </dgm:pt>
    <dgm:pt modelId="{ED52EA80-938D-41C3-8265-3F109A1130C2}" type="sibTrans" cxnId="{9FE4B073-81C1-421B-BE75-4C91056F84B7}">
      <dgm:prSet/>
      <dgm:spPr/>
      <dgm:t>
        <a:bodyPr/>
        <a:lstStyle/>
        <a:p>
          <a:endParaRPr lang="en-IN"/>
        </a:p>
      </dgm:t>
    </dgm:pt>
    <dgm:pt modelId="{BF746FFC-485E-4348-B483-7209AB834E17}">
      <dgm:prSet/>
      <dgm:spPr/>
      <dgm:t>
        <a:bodyPr/>
        <a:lstStyle/>
        <a:p>
          <a:r>
            <a:rPr lang="en-IN" b="1" dirty="0">
              <a:solidFill>
                <a:schemeClr val="accent1">
                  <a:lumMod val="75000"/>
                </a:schemeClr>
              </a:solidFill>
            </a:rPr>
            <a:t>(f)-</a:t>
          </a:r>
          <a:r>
            <a:rPr lang="en-IN" b="0" dirty="0">
              <a:solidFill>
                <a:schemeClr val="tx1"/>
              </a:solidFill>
            </a:rPr>
            <a:t>Declares Outward Supplies in R1 greater than 3B </a:t>
          </a:r>
        </a:p>
      </dgm:t>
    </dgm:pt>
    <dgm:pt modelId="{F5EBB88C-6546-4F31-8A03-35BDA2037C4A}" type="parTrans" cxnId="{BA2D8A59-43CA-45A9-B99E-B1FE526F0E34}">
      <dgm:prSet/>
      <dgm:spPr/>
      <dgm:t>
        <a:bodyPr/>
        <a:lstStyle/>
        <a:p>
          <a:endParaRPr lang="en-IN"/>
        </a:p>
      </dgm:t>
    </dgm:pt>
    <dgm:pt modelId="{131B8431-F177-4164-86B8-A79DC587ED78}" type="sibTrans" cxnId="{BA2D8A59-43CA-45A9-B99E-B1FE526F0E34}">
      <dgm:prSet/>
      <dgm:spPr/>
      <dgm:t>
        <a:bodyPr/>
        <a:lstStyle/>
        <a:p>
          <a:endParaRPr lang="en-IN"/>
        </a:p>
      </dgm:t>
    </dgm:pt>
    <dgm:pt modelId="{F771F52E-B678-4CF0-8422-F9174F6EF3C0}">
      <dgm:prSet/>
      <dgm:spPr/>
      <dgm:t>
        <a:bodyPr/>
        <a:lstStyle/>
        <a:p>
          <a:r>
            <a:rPr lang="en-IN" b="1" dirty="0">
              <a:solidFill>
                <a:schemeClr val="accent3">
                  <a:lumMod val="60000"/>
                  <a:lumOff val="40000"/>
                </a:schemeClr>
              </a:solidFill>
            </a:rPr>
            <a:t>(g)-</a:t>
          </a:r>
          <a:r>
            <a:rPr lang="en-IN" dirty="0"/>
            <a:t>Violates the provisions of Rule 86B</a:t>
          </a:r>
        </a:p>
      </dgm:t>
    </dgm:pt>
    <dgm:pt modelId="{4229A4FE-C980-45E5-9278-192DAE778B1A}" type="parTrans" cxnId="{75B5DA0E-0C92-4F33-A46B-247ADCAB058E}">
      <dgm:prSet/>
      <dgm:spPr/>
      <dgm:t>
        <a:bodyPr/>
        <a:lstStyle/>
        <a:p>
          <a:endParaRPr lang="en-IN"/>
        </a:p>
      </dgm:t>
    </dgm:pt>
    <dgm:pt modelId="{A19D2CFE-1197-44CF-908F-4A3691C0007E}" type="sibTrans" cxnId="{75B5DA0E-0C92-4F33-A46B-247ADCAB058E}">
      <dgm:prSet/>
      <dgm:spPr/>
      <dgm:t>
        <a:bodyPr/>
        <a:lstStyle/>
        <a:p>
          <a:endParaRPr lang="en-IN"/>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421794" custScaleY="115459" custLinFactNeighborY="-2535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C5FB1A66-20CD-413F-A16F-47B7FA4B2FDC}" type="pres">
      <dgm:prSet presAssocID="{A7DFAAAF-20C7-4128-ABFA-481E3510F070}" presName="Name37" presStyleLbl="parChTrans1D2" presStyleIdx="0" presStyleCnt="7"/>
      <dgm:spPr/>
    </dgm:pt>
    <dgm:pt modelId="{E22585FC-4B1F-4D6A-AD7A-4E209CB35195}" type="pres">
      <dgm:prSet presAssocID="{3F435D39-7208-4B57-9204-2DCA9CDCAB08}" presName="hierRoot2" presStyleCnt="0">
        <dgm:presLayoutVars>
          <dgm:hierBranch val="init"/>
        </dgm:presLayoutVars>
      </dgm:prSet>
      <dgm:spPr/>
    </dgm:pt>
    <dgm:pt modelId="{6909C873-8E74-41DD-896B-C36A46BFFCAC}" type="pres">
      <dgm:prSet presAssocID="{3F435D39-7208-4B57-9204-2DCA9CDCAB08}" presName="rootComposite" presStyleCnt="0"/>
      <dgm:spPr/>
    </dgm:pt>
    <dgm:pt modelId="{076BCF9C-1772-44CF-9F01-1BAF2AF16431}" type="pres">
      <dgm:prSet presAssocID="{3F435D39-7208-4B57-9204-2DCA9CDCAB08}" presName="rootText" presStyleLbl="node2" presStyleIdx="0" presStyleCnt="7" custScaleX="190623" custScaleY="368292">
        <dgm:presLayoutVars>
          <dgm:chPref val="3"/>
        </dgm:presLayoutVars>
      </dgm:prSet>
      <dgm:spPr/>
    </dgm:pt>
    <dgm:pt modelId="{C9AB7E00-BA06-44CD-8158-47E60D9A016F}" type="pres">
      <dgm:prSet presAssocID="{3F435D39-7208-4B57-9204-2DCA9CDCAB08}" presName="rootConnector" presStyleLbl="node2" presStyleIdx="0" presStyleCnt="7"/>
      <dgm:spPr/>
    </dgm:pt>
    <dgm:pt modelId="{D1AF6B4D-D9BF-4ED8-AB65-3A83D4E6BE08}" type="pres">
      <dgm:prSet presAssocID="{3F435D39-7208-4B57-9204-2DCA9CDCAB08}" presName="hierChild4" presStyleCnt="0"/>
      <dgm:spPr/>
    </dgm:pt>
    <dgm:pt modelId="{1BC7C52F-3BF5-44FA-AF75-63D865E344EB}" type="pres">
      <dgm:prSet presAssocID="{3F435D39-7208-4B57-9204-2DCA9CDCAB08}" presName="hierChild5" presStyleCnt="0"/>
      <dgm:spPr/>
    </dgm:pt>
    <dgm:pt modelId="{B1E73E72-70E0-428A-8576-D77DBDD37F1C}" type="pres">
      <dgm:prSet presAssocID="{622B23CE-022C-4072-9934-9B43D040743D}" presName="Name37" presStyleLbl="parChTrans1D2" presStyleIdx="1" presStyleCnt="7"/>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1" presStyleCnt="7" custScaleX="157673" custScaleY="401149">
        <dgm:presLayoutVars>
          <dgm:chPref val="3"/>
        </dgm:presLayoutVars>
      </dgm:prSet>
      <dgm:spPr/>
    </dgm:pt>
    <dgm:pt modelId="{87EE8102-6587-4644-8FF2-D8D552264BAD}" type="pres">
      <dgm:prSet presAssocID="{D1C1B7FA-E03F-4DAD-B21E-297796797A3B}" presName="rootConnector" presStyleLbl="node2" presStyleIdx="1" presStyleCnt="7"/>
      <dgm:spPr/>
    </dgm:pt>
    <dgm:pt modelId="{E8D74562-1B22-4860-B09E-907A92F2EE38}" type="pres">
      <dgm:prSet presAssocID="{D1C1B7FA-E03F-4DAD-B21E-297796797A3B}" presName="hierChild4" presStyleCnt="0"/>
      <dgm:spPr/>
    </dgm:pt>
    <dgm:pt modelId="{16AE44A1-3353-43F3-8F3F-90A1934FFE60}" type="pres">
      <dgm:prSet presAssocID="{D1C1B7FA-E03F-4DAD-B21E-297796797A3B}" presName="hierChild5" presStyleCnt="0"/>
      <dgm:spPr/>
    </dgm:pt>
    <dgm:pt modelId="{8D1F638E-9A9C-4D4D-8677-E8E7686B8430}" type="pres">
      <dgm:prSet presAssocID="{2563D271-FC4D-49D7-90EB-AC4032598D79}" presName="Name37" presStyleLbl="parChTrans1D2" presStyleIdx="2" presStyleCnt="7"/>
      <dgm:spPr/>
    </dgm:pt>
    <dgm:pt modelId="{6B19C7F1-3B5F-460A-8122-ED0108D7A0E4}" type="pres">
      <dgm:prSet presAssocID="{3CD4C8E9-672E-41F9-BD72-BEAA94CBFBBC}" presName="hierRoot2" presStyleCnt="0">
        <dgm:presLayoutVars>
          <dgm:hierBranch val="init"/>
        </dgm:presLayoutVars>
      </dgm:prSet>
      <dgm:spPr/>
    </dgm:pt>
    <dgm:pt modelId="{225523DE-91BE-413E-9A78-BCE261E62BD5}" type="pres">
      <dgm:prSet presAssocID="{3CD4C8E9-672E-41F9-BD72-BEAA94CBFBBC}" presName="rootComposite" presStyleCnt="0"/>
      <dgm:spPr/>
    </dgm:pt>
    <dgm:pt modelId="{86B43B53-876B-4F25-8D6D-F572B7598711}" type="pres">
      <dgm:prSet presAssocID="{3CD4C8E9-672E-41F9-BD72-BEAA94CBFBBC}" presName="rootText" presStyleLbl="node2" presStyleIdx="2" presStyleCnt="7" custScaleX="99743" custScaleY="412596">
        <dgm:presLayoutVars>
          <dgm:chPref val="3"/>
        </dgm:presLayoutVars>
      </dgm:prSet>
      <dgm:spPr/>
    </dgm:pt>
    <dgm:pt modelId="{3C192613-3027-43F8-B950-452A69F64F27}" type="pres">
      <dgm:prSet presAssocID="{3CD4C8E9-672E-41F9-BD72-BEAA94CBFBBC}" presName="rootConnector" presStyleLbl="node2" presStyleIdx="2" presStyleCnt="7"/>
      <dgm:spPr/>
    </dgm:pt>
    <dgm:pt modelId="{28BF36EE-B627-436A-88D8-5160F5FE50F7}" type="pres">
      <dgm:prSet presAssocID="{3CD4C8E9-672E-41F9-BD72-BEAA94CBFBBC}" presName="hierChild4" presStyleCnt="0"/>
      <dgm:spPr/>
    </dgm:pt>
    <dgm:pt modelId="{556F6A55-1300-45AF-8573-3ADD616210D5}" type="pres">
      <dgm:prSet presAssocID="{3CD4C8E9-672E-41F9-BD72-BEAA94CBFBBC}" presName="hierChild5" presStyleCnt="0"/>
      <dgm:spPr/>
    </dgm:pt>
    <dgm:pt modelId="{827696B3-6623-4763-89DF-D1F474A33F74}" type="pres">
      <dgm:prSet presAssocID="{C8AA0B07-D643-4329-95E1-4C74D88D77D5}" presName="Name37" presStyleLbl="parChTrans1D2" presStyleIdx="3" presStyleCnt="7"/>
      <dgm:spPr/>
    </dgm:pt>
    <dgm:pt modelId="{9D197C44-E8D0-48B9-9420-2DC8E63CCCD8}" type="pres">
      <dgm:prSet presAssocID="{7B8963F4-19BE-4F50-BC0D-87E35DA98878}" presName="hierRoot2" presStyleCnt="0">
        <dgm:presLayoutVars>
          <dgm:hierBranch val="init"/>
        </dgm:presLayoutVars>
      </dgm:prSet>
      <dgm:spPr/>
    </dgm:pt>
    <dgm:pt modelId="{7E71F28F-4E49-43DA-A05D-71723554BD3E}" type="pres">
      <dgm:prSet presAssocID="{7B8963F4-19BE-4F50-BC0D-87E35DA98878}" presName="rootComposite" presStyleCnt="0"/>
      <dgm:spPr/>
    </dgm:pt>
    <dgm:pt modelId="{CDA0AA47-A243-4F5A-B80C-E5754FF2F16C}" type="pres">
      <dgm:prSet presAssocID="{7B8963F4-19BE-4F50-BC0D-87E35DA98878}" presName="rootText" presStyleLbl="node2" presStyleIdx="3" presStyleCnt="7" custScaleX="87273" custScaleY="343011">
        <dgm:presLayoutVars>
          <dgm:chPref val="3"/>
        </dgm:presLayoutVars>
      </dgm:prSet>
      <dgm:spPr/>
    </dgm:pt>
    <dgm:pt modelId="{90E3ABC9-14ED-45AD-B0E0-A33512264B83}" type="pres">
      <dgm:prSet presAssocID="{7B8963F4-19BE-4F50-BC0D-87E35DA98878}" presName="rootConnector" presStyleLbl="node2" presStyleIdx="3" presStyleCnt="7"/>
      <dgm:spPr/>
    </dgm:pt>
    <dgm:pt modelId="{2D6E90A0-9F08-4D89-98D5-57CB3AC448B1}" type="pres">
      <dgm:prSet presAssocID="{7B8963F4-19BE-4F50-BC0D-87E35DA98878}" presName="hierChild4" presStyleCnt="0"/>
      <dgm:spPr/>
    </dgm:pt>
    <dgm:pt modelId="{57DA772A-18C8-47A7-9E5F-0657AE712E59}" type="pres">
      <dgm:prSet presAssocID="{7B8963F4-19BE-4F50-BC0D-87E35DA98878}" presName="hierChild5" presStyleCnt="0"/>
      <dgm:spPr/>
    </dgm:pt>
    <dgm:pt modelId="{CA58F5BE-3BFE-4EF0-B4C6-8F6179B52B5E}" type="pres">
      <dgm:prSet presAssocID="{15AD34AA-EC10-4B16-857A-DDACF6AE5EB9}" presName="Name37" presStyleLbl="parChTrans1D2" presStyleIdx="4" presStyleCnt="7"/>
      <dgm:spPr/>
    </dgm:pt>
    <dgm:pt modelId="{59204105-1E98-40EB-BB4C-FDBBE4E247C7}" type="pres">
      <dgm:prSet presAssocID="{71EAD188-5913-475A-BA8B-1D4993C70F2D}" presName="hierRoot2" presStyleCnt="0">
        <dgm:presLayoutVars>
          <dgm:hierBranch val="init"/>
        </dgm:presLayoutVars>
      </dgm:prSet>
      <dgm:spPr/>
    </dgm:pt>
    <dgm:pt modelId="{68984BAC-0ABA-4062-AB0E-F6DED5DA062F}" type="pres">
      <dgm:prSet presAssocID="{71EAD188-5913-475A-BA8B-1D4993C70F2D}" presName="rootComposite" presStyleCnt="0"/>
      <dgm:spPr/>
    </dgm:pt>
    <dgm:pt modelId="{D7C197BE-D221-4AE4-95C9-AB1F1435C01C}" type="pres">
      <dgm:prSet presAssocID="{71EAD188-5913-475A-BA8B-1D4993C70F2D}" presName="rootText" presStyleLbl="node2" presStyleIdx="4" presStyleCnt="7" custScaleY="410403">
        <dgm:presLayoutVars>
          <dgm:chPref val="3"/>
        </dgm:presLayoutVars>
      </dgm:prSet>
      <dgm:spPr/>
    </dgm:pt>
    <dgm:pt modelId="{0A0EA826-03AB-431C-A166-9CA201A5739A}" type="pres">
      <dgm:prSet presAssocID="{71EAD188-5913-475A-BA8B-1D4993C70F2D}" presName="rootConnector" presStyleLbl="node2" presStyleIdx="4" presStyleCnt="7"/>
      <dgm:spPr/>
    </dgm:pt>
    <dgm:pt modelId="{61B10672-0281-4DFF-9975-25676893C829}" type="pres">
      <dgm:prSet presAssocID="{71EAD188-5913-475A-BA8B-1D4993C70F2D}" presName="hierChild4" presStyleCnt="0"/>
      <dgm:spPr/>
    </dgm:pt>
    <dgm:pt modelId="{A4BF3423-C038-490D-A0FC-813AFF5116F3}" type="pres">
      <dgm:prSet presAssocID="{71EAD188-5913-475A-BA8B-1D4993C70F2D}" presName="hierChild5" presStyleCnt="0"/>
      <dgm:spPr/>
    </dgm:pt>
    <dgm:pt modelId="{BF599F46-5111-4188-9782-AEF07CAA8421}" type="pres">
      <dgm:prSet presAssocID="{F5EBB88C-6546-4F31-8A03-35BDA2037C4A}" presName="Name37" presStyleLbl="parChTrans1D2" presStyleIdx="5" presStyleCnt="7"/>
      <dgm:spPr/>
    </dgm:pt>
    <dgm:pt modelId="{B43D3F0E-3A1C-449B-B607-5825256A69F0}" type="pres">
      <dgm:prSet presAssocID="{BF746FFC-485E-4348-B483-7209AB834E17}" presName="hierRoot2" presStyleCnt="0">
        <dgm:presLayoutVars>
          <dgm:hierBranch val="init"/>
        </dgm:presLayoutVars>
      </dgm:prSet>
      <dgm:spPr/>
    </dgm:pt>
    <dgm:pt modelId="{630355D0-4647-40D3-886E-494A3E751948}" type="pres">
      <dgm:prSet presAssocID="{BF746FFC-485E-4348-B483-7209AB834E17}" presName="rootComposite" presStyleCnt="0"/>
      <dgm:spPr/>
    </dgm:pt>
    <dgm:pt modelId="{2ED3C081-7202-469F-A76C-F4AF421698FA}" type="pres">
      <dgm:prSet presAssocID="{BF746FFC-485E-4348-B483-7209AB834E17}" presName="rootText" presStyleLbl="node2" presStyleIdx="5" presStyleCnt="7" custScaleY="484803">
        <dgm:presLayoutVars>
          <dgm:chPref val="3"/>
        </dgm:presLayoutVars>
      </dgm:prSet>
      <dgm:spPr/>
    </dgm:pt>
    <dgm:pt modelId="{EF89D8C7-9BE5-4C0A-83E4-A795159E2C6C}" type="pres">
      <dgm:prSet presAssocID="{BF746FFC-485E-4348-B483-7209AB834E17}" presName="rootConnector" presStyleLbl="node2" presStyleIdx="5" presStyleCnt="7"/>
      <dgm:spPr/>
    </dgm:pt>
    <dgm:pt modelId="{F4F12406-CF15-4C6E-AAAA-1F228BD6B0AB}" type="pres">
      <dgm:prSet presAssocID="{BF746FFC-485E-4348-B483-7209AB834E17}" presName="hierChild4" presStyleCnt="0"/>
      <dgm:spPr/>
    </dgm:pt>
    <dgm:pt modelId="{2EF0E033-F169-4EE2-A023-179AC3FFA975}" type="pres">
      <dgm:prSet presAssocID="{BF746FFC-485E-4348-B483-7209AB834E17}" presName="hierChild5" presStyleCnt="0"/>
      <dgm:spPr/>
    </dgm:pt>
    <dgm:pt modelId="{134E052D-BEEC-40AB-9081-A81FA753F1CF}" type="pres">
      <dgm:prSet presAssocID="{4229A4FE-C980-45E5-9278-192DAE778B1A}" presName="Name37" presStyleLbl="parChTrans1D2" presStyleIdx="6" presStyleCnt="7"/>
      <dgm:spPr/>
    </dgm:pt>
    <dgm:pt modelId="{46BE7B4B-70C8-4121-B9FB-A5C0DAB4730F}" type="pres">
      <dgm:prSet presAssocID="{F771F52E-B678-4CF0-8422-F9174F6EF3C0}" presName="hierRoot2" presStyleCnt="0">
        <dgm:presLayoutVars>
          <dgm:hierBranch val="init"/>
        </dgm:presLayoutVars>
      </dgm:prSet>
      <dgm:spPr/>
    </dgm:pt>
    <dgm:pt modelId="{C70662CB-5FFD-4EA0-A20F-7558AB7778BF}" type="pres">
      <dgm:prSet presAssocID="{F771F52E-B678-4CF0-8422-F9174F6EF3C0}" presName="rootComposite" presStyleCnt="0"/>
      <dgm:spPr/>
    </dgm:pt>
    <dgm:pt modelId="{2384ECE5-3FD9-43C9-888A-37420A2642ED}" type="pres">
      <dgm:prSet presAssocID="{F771F52E-B678-4CF0-8422-F9174F6EF3C0}" presName="rootText" presStyleLbl="node2" presStyleIdx="6" presStyleCnt="7" custScaleY="523629">
        <dgm:presLayoutVars>
          <dgm:chPref val="3"/>
        </dgm:presLayoutVars>
      </dgm:prSet>
      <dgm:spPr/>
    </dgm:pt>
    <dgm:pt modelId="{C8E05B7B-8050-4FF5-A932-939121BA3857}" type="pres">
      <dgm:prSet presAssocID="{F771F52E-B678-4CF0-8422-F9174F6EF3C0}" presName="rootConnector" presStyleLbl="node2" presStyleIdx="6" presStyleCnt="7"/>
      <dgm:spPr/>
    </dgm:pt>
    <dgm:pt modelId="{BB40CDBC-7174-477D-960E-40CBE9E30E3F}" type="pres">
      <dgm:prSet presAssocID="{F771F52E-B678-4CF0-8422-F9174F6EF3C0}" presName="hierChild4" presStyleCnt="0"/>
      <dgm:spPr/>
    </dgm:pt>
    <dgm:pt modelId="{03DDE5DF-ACFF-4961-9548-7F528341CE71}" type="pres">
      <dgm:prSet presAssocID="{F771F52E-B678-4CF0-8422-F9174F6EF3C0}" presName="hierChild5" presStyleCnt="0"/>
      <dgm:spPr/>
    </dgm:pt>
    <dgm:pt modelId="{58507B01-0C6F-4B90-A31B-232B982DB38D}" type="pres">
      <dgm:prSet presAssocID="{14A47642-9957-458F-A8D0-41BE7B3C3CF4}" presName="hierChild3" presStyleCnt="0"/>
      <dgm:spPr/>
    </dgm:pt>
  </dgm:ptLst>
  <dgm:cxnLst>
    <dgm:cxn modelId="{75B5DA0E-0C92-4F33-A46B-247ADCAB058E}" srcId="{14A47642-9957-458F-A8D0-41BE7B3C3CF4}" destId="{F771F52E-B678-4CF0-8422-F9174F6EF3C0}" srcOrd="6" destOrd="0" parTransId="{4229A4FE-C980-45E5-9278-192DAE778B1A}" sibTransId="{A19D2CFE-1197-44CF-908F-4A3691C0007E}"/>
    <dgm:cxn modelId="{B1AABB21-FFCF-461E-8EA3-64F41E856FAB}" type="presOf" srcId="{3F435D39-7208-4B57-9204-2DCA9CDCAB08}" destId="{076BCF9C-1772-44CF-9F01-1BAF2AF16431}" srcOrd="0" destOrd="0" presId="urn:microsoft.com/office/officeart/2005/8/layout/orgChart1"/>
    <dgm:cxn modelId="{1240072B-0AE6-4AFE-9E95-E4321EB4C39C}" type="presOf" srcId="{3F435D39-7208-4B57-9204-2DCA9CDCAB08}" destId="{C9AB7E00-BA06-44CD-8158-47E60D9A016F}" srcOrd="1" destOrd="0" presId="urn:microsoft.com/office/officeart/2005/8/layout/orgChart1"/>
    <dgm:cxn modelId="{86DFE72F-794B-4199-8FC0-47578686623D}" type="presOf" srcId="{15AD34AA-EC10-4B16-857A-DDACF6AE5EB9}" destId="{CA58F5BE-3BFE-4EF0-B4C6-8F6179B52B5E}" srcOrd="0" destOrd="0" presId="urn:microsoft.com/office/officeart/2005/8/layout/orgChart1"/>
    <dgm:cxn modelId="{F155B436-4A5E-4686-9A87-A9F93F0B067F}" type="presOf" srcId="{BF746FFC-485E-4348-B483-7209AB834E17}" destId="{2ED3C081-7202-469F-A76C-F4AF421698FA}" srcOrd="0" destOrd="0" presId="urn:microsoft.com/office/officeart/2005/8/layout/orgChart1"/>
    <dgm:cxn modelId="{5206695B-67FB-4F92-A317-6978FE48E67B}" type="presOf" srcId="{BAE0E51A-E32F-47EF-B4AF-83D9BEF8D66E}" destId="{BC188CE9-2107-40E0-A62A-7FA343ACFC37}" srcOrd="0" destOrd="0" presId="urn:microsoft.com/office/officeart/2005/8/layout/orgChart1"/>
    <dgm:cxn modelId="{765F7D64-CDAF-4F91-9326-A397EBAAD45A}" type="presOf" srcId="{D1C1B7FA-E03F-4DAD-B21E-297796797A3B}" destId="{87EE8102-6587-4644-8FF2-D8D552264BAD}" srcOrd="1" destOrd="0" presId="urn:microsoft.com/office/officeart/2005/8/layout/orgChart1"/>
    <dgm:cxn modelId="{7E59FD64-8E15-4433-A96C-BEEC0FF74DE6}" type="presOf" srcId="{7B8963F4-19BE-4F50-BC0D-87E35DA98878}" destId="{CDA0AA47-A243-4F5A-B80C-E5754FF2F16C}" srcOrd="0" destOrd="0" presId="urn:microsoft.com/office/officeart/2005/8/layout/orgChart1"/>
    <dgm:cxn modelId="{A2E0544B-3497-4692-8334-0FE719CAA425}" type="presOf" srcId="{2563D271-FC4D-49D7-90EB-AC4032598D79}" destId="{8D1F638E-9A9C-4D4D-8677-E8E7686B8430}" srcOrd="0" destOrd="0" presId="urn:microsoft.com/office/officeart/2005/8/layout/orgChart1"/>
    <dgm:cxn modelId="{9FE4B073-81C1-421B-BE75-4C91056F84B7}" srcId="{14A47642-9957-458F-A8D0-41BE7B3C3CF4}" destId="{71EAD188-5913-475A-BA8B-1D4993C70F2D}" srcOrd="4" destOrd="0" parTransId="{15AD34AA-EC10-4B16-857A-DDACF6AE5EB9}" sibTransId="{ED52EA80-938D-41C3-8265-3F109A1130C2}"/>
    <dgm:cxn modelId="{DB381D75-143F-4C78-BD9E-E3C425C8A4C2}" type="presOf" srcId="{4229A4FE-C980-45E5-9278-192DAE778B1A}" destId="{134E052D-BEEC-40AB-9081-A81FA753F1CF}" srcOrd="0" destOrd="0" presId="urn:microsoft.com/office/officeart/2005/8/layout/orgChart1"/>
    <dgm:cxn modelId="{1EF9D578-44D5-40A9-931D-17EF049CDA11}" type="presOf" srcId="{71EAD188-5913-475A-BA8B-1D4993C70F2D}" destId="{0A0EA826-03AB-431C-A166-9CA201A5739A}" srcOrd="1" destOrd="0" presId="urn:microsoft.com/office/officeart/2005/8/layout/orgChart1"/>
    <dgm:cxn modelId="{CCE0FA58-BD6F-49DA-A1CF-181FEDB23EA4}" type="presOf" srcId="{F771F52E-B678-4CF0-8422-F9174F6EF3C0}" destId="{C8E05B7B-8050-4FF5-A932-939121BA3857}" srcOrd="1" destOrd="0" presId="urn:microsoft.com/office/officeart/2005/8/layout/orgChart1"/>
    <dgm:cxn modelId="{BA2D8A59-43CA-45A9-B99E-B1FE526F0E34}" srcId="{14A47642-9957-458F-A8D0-41BE7B3C3CF4}" destId="{BF746FFC-485E-4348-B483-7209AB834E17}" srcOrd="5" destOrd="0" parTransId="{F5EBB88C-6546-4F31-8A03-35BDA2037C4A}" sibTransId="{131B8431-F177-4164-86B8-A79DC587ED78}"/>
    <dgm:cxn modelId="{A6E54380-D93A-4B6B-9EF1-B78226E106DA}" type="presOf" srcId="{BF746FFC-485E-4348-B483-7209AB834E17}" destId="{EF89D8C7-9BE5-4C0A-83E4-A795159E2C6C}" srcOrd="1" destOrd="0" presId="urn:microsoft.com/office/officeart/2005/8/layout/orgChart1"/>
    <dgm:cxn modelId="{FD6D3A82-975C-4FDB-BC5D-93D2001ADCFE}" type="presOf" srcId="{7B8963F4-19BE-4F50-BC0D-87E35DA98878}" destId="{90E3ABC9-14ED-45AD-B0E0-A33512264B83}" srcOrd="1" destOrd="0" presId="urn:microsoft.com/office/officeart/2005/8/layout/orgChart1"/>
    <dgm:cxn modelId="{1ADCE286-CBE6-471C-ABF7-4C7EC8C9DDB5}" type="presOf" srcId="{C8AA0B07-D643-4329-95E1-4C74D88D77D5}" destId="{827696B3-6623-4763-89DF-D1F474A33F74}" srcOrd="0" destOrd="0" presId="urn:microsoft.com/office/officeart/2005/8/layout/orgChart1"/>
    <dgm:cxn modelId="{1CBB8D88-5803-4AE5-BF1A-C43A619FF1FD}" srcId="{14A47642-9957-458F-A8D0-41BE7B3C3CF4}" destId="{3F435D39-7208-4B57-9204-2DCA9CDCAB08}" srcOrd="0" destOrd="0" parTransId="{A7DFAAAF-20C7-4128-ABFA-481E3510F070}" sibTransId="{C52B931B-D7A8-4169-AD27-6C75A1C045C3}"/>
    <dgm:cxn modelId="{60110E93-BF79-4613-89EE-9AD3E7BEBC46}" type="presOf" srcId="{3CD4C8E9-672E-41F9-BD72-BEAA94CBFBBC}" destId="{3C192613-3027-43F8-B950-452A69F64F27}" srcOrd="1"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C5FD52A1-AE4F-4944-9875-EEA9A0848DFB}" type="presOf" srcId="{F5EBB88C-6546-4F31-8A03-35BDA2037C4A}" destId="{BF599F46-5111-4188-9782-AEF07CAA8421}" srcOrd="0" destOrd="0" presId="urn:microsoft.com/office/officeart/2005/8/layout/orgChart1"/>
    <dgm:cxn modelId="{5973ACAB-4C7F-44AD-AAE2-C3C353E8156B}" type="presOf" srcId="{F771F52E-B678-4CF0-8422-F9174F6EF3C0}" destId="{2384ECE5-3FD9-43C9-888A-37420A2642ED}" srcOrd="0" destOrd="0" presId="urn:microsoft.com/office/officeart/2005/8/layout/orgChart1"/>
    <dgm:cxn modelId="{CF80C0B2-784B-4BD1-8D10-21361B99117E}" srcId="{14A47642-9957-458F-A8D0-41BE7B3C3CF4}" destId="{3CD4C8E9-672E-41F9-BD72-BEAA94CBFBBC}" srcOrd="2" destOrd="0" parTransId="{2563D271-FC4D-49D7-90EB-AC4032598D79}" sibTransId="{0B0C61C2-CEE8-4F43-B3CC-CD5C1E29C8E7}"/>
    <dgm:cxn modelId="{287C25B3-3FDF-486E-BC08-6E75733854A3}" type="presOf" srcId="{14A47642-9957-458F-A8D0-41BE7B3C3CF4}" destId="{2AB2CF16-809B-4B98-88A0-7CAB0E5FD66E}" srcOrd="0"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6FDE25D8-E2BA-4ACA-AB10-C986F6782035}" srcId="{14A47642-9957-458F-A8D0-41BE7B3C3CF4}" destId="{D1C1B7FA-E03F-4DAD-B21E-297796797A3B}" srcOrd="1" destOrd="0" parTransId="{622B23CE-022C-4072-9934-9B43D040743D}" sibTransId="{DA4938A0-031A-4471-8E49-38ED4E194BDF}"/>
    <dgm:cxn modelId="{24C611E2-6490-437F-B11E-C4D2BA7667BD}" type="presOf" srcId="{A7DFAAAF-20C7-4128-ABFA-481E3510F070}" destId="{C5FB1A66-20CD-413F-A16F-47B7FA4B2FDC}" srcOrd="0" destOrd="0" presId="urn:microsoft.com/office/officeart/2005/8/layout/orgChart1"/>
    <dgm:cxn modelId="{D2D6B0E8-A427-4108-B8DD-59FC3B17917F}" type="presOf" srcId="{71EAD188-5913-475A-BA8B-1D4993C70F2D}" destId="{D7C197BE-D221-4AE4-95C9-AB1F1435C01C}" srcOrd="0" destOrd="0" presId="urn:microsoft.com/office/officeart/2005/8/layout/orgChart1"/>
    <dgm:cxn modelId="{688E35F1-895D-4F81-AA85-22F00B90A1D4}" type="presOf" srcId="{3CD4C8E9-672E-41F9-BD72-BEAA94CBFBBC}" destId="{86B43B53-876B-4F25-8D6D-F572B7598711}"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E6BA57FD-6E98-483B-B598-EBF49AD88B44}" srcId="{14A47642-9957-458F-A8D0-41BE7B3C3CF4}" destId="{7B8963F4-19BE-4F50-BC0D-87E35DA98878}" srcOrd="3" destOrd="0" parTransId="{C8AA0B07-D643-4329-95E1-4C74D88D77D5}" sibTransId="{0F41F6DD-9B42-4413-AA21-6C890D1BE08A}"/>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7C48652F-4BF9-485F-9758-7160BCE09073}" type="presParOf" srcId="{7C7A4B88-DB82-48A0-8EBF-6F0E3F9E4986}" destId="{C5FB1A66-20CD-413F-A16F-47B7FA4B2FDC}" srcOrd="0" destOrd="0" presId="urn:microsoft.com/office/officeart/2005/8/layout/orgChart1"/>
    <dgm:cxn modelId="{94427237-2EE2-4667-ADDA-3C94E045627F}" type="presParOf" srcId="{7C7A4B88-DB82-48A0-8EBF-6F0E3F9E4986}" destId="{E22585FC-4B1F-4D6A-AD7A-4E209CB35195}" srcOrd="1" destOrd="0" presId="urn:microsoft.com/office/officeart/2005/8/layout/orgChart1"/>
    <dgm:cxn modelId="{F23C0D75-E93F-4570-8D0E-E4E511F46DCC}" type="presParOf" srcId="{E22585FC-4B1F-4D6A-AD7A-4E209CB35195}" destId="{6909C873-8E74-41DD-896B-C36A46BFFCAC}" srcOrd="0" destOrd="0" presId="urn:microsoft.com/office/officeart/2005/8/layout/orgChart1"/>
    <dgm:cxn modelId="{0F5DAFA7-F4B1-41B6-B55F-948748B33FD3}" type="presParOf" srcId="{6909C873-8E74-41DD-896B-C36A46BFFCAC}" destId="{076BCF9C-1772-44CF-9F01-1BAF2AF16431}" srcOrd="0" destOrd="0" presId="urn:microsoft.com/office/officeart/2005/8/layout/orgChart1"/>
    <dgm:cxn modelId="{6217C8D9-BBAA-4331-B5F1-C77DCF5452B3}" type="presParOf" srcId="{6909C873-8E74-41DD-896B-C36A46BFFCAC}" destId="{C9AB7E00-BA06-44CD-8158-47E60D9A016F}" srcOrd="1" destOrd="0" presId="urn:microsoft.com/office/officeart/2005/8/layout/orgChart1"/>
    <dgm:cxn modelId="{45E3262E-B9F3-4C32-AD46-070DE5994DE4}" type="presParOf" srcId="{E22585FC-4B1F-4D6A-AD7A-4E209CB35195}" destId="{D1AF6B4D-D9BF-4ED8-AB65-3A83D4E6BE08}" srcOrd="1" destOrd="0" presId="urn:microsoft.com/office/officeart/2005/8/layout/orgChart1"/>
    <dgm:cxn modelId="{34EA3235-662A-4304-A9CF-722ADDE2802D}" type="presParOf" srcId="{E22585FC-4B1F-4D6A-AD7A-4E209CB35195}" destId="{1BC7C52F-3BF5-44FA-AF75-63D865E344EB}" srcOrd="2" destOrd="0" presId="urn:microsoft.com/office/officeart/2005/8/layout/orgChart1"/>
    <dgm:cxn modelId="{804A7CE4-7BF8-4B38-A7FE-FA78952B1981}" type="presParOf" srcId="{7C7A4B88-DB82-48A0-8EBF-6F0E3F9E4986}" destId="{B1E73E72-70E0-428A-8576-D77DBDD37F1C}" srcOrd="2" destOrd="0" presId="urn:microsoft.com/office/officeart/2005/8/layout/orgChart1"/>
    <dgm:cxn modelId="{B5C34962-31A7-4E73-81F3-665C709FE58C}" type="presParOf" srcId="{7C7A4B88-DB82-48A0-8EBF-6F0E3F9E4986}" destId="{1AB27605-339B-4E27-BF6C-C4BC56B67E88}" srcOrd="3"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07741BF8-A1C6-4CE6-A1AF-1AEC1672C6F4}" type="presParOf" srcId="{7C7A4B88-DB82-48A0-8EBF-6F0E3F9E4986}" destId="{8D1F638E-9A9C-4D4D-8677-E8E7686B8430}" srcOrd="4" destOrd="0" presId="urn:microsoft.com/office/officeart/2005/8/layout/orgChart1"/>
    <dgm:cxn modelId="{5E0416A9-4AB0-4E2B-A605-4973357071E5}" type="presParOf" srcId="{7C7A4B88-DB82-48A0-8EBF-6F0E3F9E4986}" destId="{6B19C7F1-3B5F-460A-8122-ED0108D7A0E4}" srcOrd="5" destOrd="0" presId="urn:microsoft.com/office/officeart/2005/8/layout/orgChart1"/>
    <dgm:cxn modelId="{DF14DEAC-6343-4A49-9650-D613E5CD56AC}" type="presParOf" srcId="{6B19C7F1-3B5F-460A-8122-ED0108D7A0E4}" destId="{225523DE-91BE-413E-9A78-BCE261E62BD5}" srcOrd="0" destOrd="0" presId="urn:microsoft.com/office/officeart/2005/8/layout/orgChart1"/>
    <dgm:cxn modelId="{CED1165A-F9C0-413D-BDB5-F484CED9BA8B}" type="presParOf" srcId="{225523DE-91BE-413E-9A78-BCE261E62BD5}" destId="{86B43B53-876B-4F25-8D6D-F572B7598711}" srcOrd="0" destOrd="0" presId="urn:microsoft.com/office/officeart/2005/8/layout/orgChart1"/>
    <dgm:cxn modelId="{D5F8B235-CFAB-4467-9B9A-C9B40842C78C}" type="presParOf" srcId="{225523DE-91BE-413E-9A78-BCE261E62BD5}" destId="{3C192613-3027-43F8-B950-452A69F64F27}" srcOrd="1" destOrd="0" presId="urn:microsoft.com/office/officeart/2005/8/layout/orgChart1"/>
    <dgm:cxn modelId="{2A73762E-127B-4EC8-8D80-7F32F67C3ADF}" type="presParOf" srcId="{6B19C7F1-3B5F-460A-8122-ED0108D7A0E4}" destId="{28BF36EE-B627-436A-88D8-5160F5FE50F7}" srcOrd="1" destOrd="0" presId="urn:microsoft.com/office/officeart/2005/8/layout/orgChart1"/>
    <dgm:cxn modelId="{04FD29E3-1BAF-40A7-93C2-D6DA59DDE749}" type="presParOf" srcId="{6B19C7F1-3B5F-460A-8122-ED0108D7A0E4}" destId="{556F6A55-1300-45AF-8573-3ADD616210D5}" srcOrd="2" destOrd="0" presId="urn:microsoft.com/office/officeart/2005/8/layout/orgChart1"/>
    <dgm:cxn modelId="{21CEDE06-7527-493C-89DC-E951E5522165}" type="presParOf" srcId="{7C7A4B88-DB82-48A0-8EBF-6F0E3F9E4986}" destId="{827696B3-6623-4763-89DF-D1F474A33F74}" srcOrd="6" destOrd="0" presId="urn:microsoft.com/office/officeart/2005/8/layout/orgChart1"/>
    <dgm:cxn modelId="{739C7E64-1A69-4A23-A1B8-9F7669BAF5C3}" type="presParOf" srcId="{7C7A4B88-DB82-48A0-8EBF-6F0E3F9E4986}" destId="{9D197C44-E8D0-48B9-9420-2DC8E63CCCD8}" srcOrd="7" destOrd="0" presId="urn:microsoft.com/office/officeart/2005/8/layout/orgChart1"/>
    <dgm:cxn modelId="{851B890B-7840-4D94-BB91-8CFF7A4FFBFE}" type="presParOf" srcId="{9D197C44-E8D0-48B9-9420-2DC8E63CCCD8}" destId="{7E71F28F-4E49-43DA-A05D-71723554BD3E}" srcOrd="0" destOrd="0" presId="urn:microsoft.com/office/officeart/2005/8/layout/orgChart1"/>
    <dgm:cxn modelId="{001935D0-9111-4134-8322-89B59C48A90D}" type="presParOf" srcId="{7E71F28F-4E49-43DA-A05D-71723554BD3E}" destId="{CDA0AA47-A243-4F5A-B80C-E5754FF2F16C}" srcOrd="0" destOrd="0" presId="urn:microsoft.com/office/officeart/2005/8/layout/orgChart1"/>
    <dgm:cxn modelId="{5265FEA9-F1A1-4A14-BEE0-E3C7FE0F8D8F}" type="presParOf" srcId="{7E71F28F-4E49-43DA-A05D-71723554BD3E}" destId="{90E3ABC9-14ED-45AD-B0E0-A33512264B83}" srcOrd="1" destOrd="0" presId="urn:microsoft.com/office/officeart/2005/8/layout/orgChart1"/>
    <dgm:cxn modelId="{E3A4A208-4B98-4D00-8DC6-4F9BD57B0281}" type="presParOf" srcId="{9D197C44-E8D0-48B9-9420-2DC8E63CCCD8}" destId="{2D6E90A0-9F08-4D89-98D5-57CB3AC448B1}" srcOrd="1" destOrd="0" presId="urn:microsoft.com/office/officeart/2005/8/layout/orgChart1"/>
    <dgm:cxn modelId="{C39153E8-DC85-4A99-AC22-A6A304976EA6}" type="presParOf" srcId="{9D197C44-E8D0-48B9-9420-2DC8E63CCCD8}" destId="{57DA772A-18C8-47A7-9E5F-0657AE712E59}" srcOrd="2" destOrd="0" presId="urn:microsoft.com/office/officeart/2005/8/layout/orgChart1"/>
    <dgm:cxn modelId="{567A17FB-BC03-47D5-80AD-023639525FF7}" type="presParOf" srcId="{7C7A4B88-DB82-48A0-8EBF-6F0E3F9E4986}" destId="{CA58F5BE-3BFE-4EF0-B4C6-8F6179B52B5E}" srcOrd="8" destOrd="0" presId="urn:microsoft.com/office/officeart/2005/8/layout/orgChart1"/>
    <dgm:cxn modelId="{BA229017-13BA-41F7-B304-57F94436EA55}" type="presParOf" srcId="{7C7A4B88-DB82-48A0-8EBF-6F0E3F9E4986}" destId="{59204105-1E98-40EB-BB4C-FDBBE4E247C7}" srcOrd="9" destOrd="0" presId="urn:microsoft.com/office/officeart/2005/8/layout/orgChart1"/>
    <dgm:cxn modelId="{209E1918-44F8-4376-8072-2CC6084E973B}" type="presParOf" srcId="{59204105-1E98-40EB-BB4C-FDBBE4E247C7}" destId="{68984BAC-0ABA-4062-AB0E-F6DED5DA062F}" srcOrd="0" destOrd="0" presId="urn:microsoft.com/office/officeart/2005/8/layout/orgChart1"/>
    <dgm:cxn modelId="{535ED9D2-D5C1-4D43-88CC-C9B3155BFE3B}" type="presParOf" srcId="{68984BAC-0ABA-4062-AB0E-F6DED5DA062F}" destId="{D7C197BE-D221-4AE4-95C9-AB1F1435C01C}" srcOrd="0" destOrd="0" presId="urn:microsoft.com/office/officeart/2005/8/layout/orgChart1"/>
    <dgm:cxn modelId="{43CA88D9-97F9-44C9-B4A3-B2E1FCE47406}" type="presParOf" srcId="{68984BAC-0ABA-4062-AB0E-F6DED5DA062F}" destId="{0A0EA826-03AB-431C-A166-9CA201A5739A}" srcOrd="1" destOrd="0" presId="urn:microsoft.com/office/officeart/2005/8/layout/orgChart1"/>
    <dgm:cxn modelId="{635D47EC-FD38-4001-B3CF-AA569E965012}" type="presParOf" srcId="{59204105-1E98-40EB-BB4C-FDBBE4E247C7}" destId="{61B10672-0281-4DFF-9975-25676893C829}" srcOrd="1" destOrd="0" presId="urn:microsoft.com/office/officeart/2005/8/layout/orgChart1"/>
    <dgm:cxn modelId="{9F559546-2FB2-49FC-9841-63692497ABBA}" type="presParOf" srcId="{59204105-1E98-40EB-BB4C-FDBBE4E247C7}" destId="{A4BF3423-C038-490D-A0FC-813AFF5116F3}" srcOrd="2" destOrd="0" presId="urn:microsoft.com/office/officeart/2005/8/layout/orgChart1"/>
    <dgm:cxn modelId="{BB369589-0310-49BE-8E24-DAB999BC0AB3}" type="presParOf" srcId="{7C7A4B88-DB82-48A0-8EBF-6F0E3F9E4986}" destId="{BF599F46-5111-4188-9782-AEF07CAA8421}" srcOrd="10" destOrd="0" presId="urn:microsoft.com/office/officeart/2005/8/layout/orgChart1"/>
    <dgm:cxn modelId="{888CDE94-6EC8-4DCA-B3B7-8761FD816C0F}" type="presParOf" srcId="{7C7A4B88-DB82-48A0-8EBF-6F0E3F9E4986}" destId="{B43D3F0E-3A1C-449B-B607-5825256A69F0}" srcOrd="11" destOrd="0" presId="urn:microsoft.com/office/officeart/2005/8/layout/orgChart1"/>
    <dgm:cxn modelId="{DD41565D-F88C-4AA1-AC33-F8E20E06E1C5}" type="presParOf" srcId="{B43D3F0E-3A1C-449B-B607-5825256A69F0}" destId="{630355D0-4647-40D3-886E-494A3E751948}" srcOrd="0" destOrd="0" presId="urn:microsoft.com/office/officeart/2005/8/layout/orgChart1"/>
    <dgm:cxn modelId="{61907297-8589-49D8-9382-80094AB8C9E2}" type="presParOf" srcId="{630355D0-4647-40D3-886E-494A3E751948}" destId="{2ED3C081-7202-469F-A76C-F4AF421698FA}" srcOrd="0" destOrd="0" presId="urn:microsoft.com/office/officeart/2005/8/layout/orgChart1"/>
    <dgm:cxn modelId="{9F5A7D35-145E-43C5-A3D0-273F92D5078E}" type="presParOf" srcId="{630355D0-4647-40D3-886E-494A3E751948}" destId="{EF89D8C7-9BE5-4C0A-83E4-A795159E2C6C}" srcOrd="1" destOrd="0" presId="urn:microsoft.com/office/officeart/2005/8/layout/orgChart1"/>
    <dgm:cxn modelId="{1FE59037-076E-4551-A10B-DF0774D71AA2}" type="presParOf" srcId="{B43D3F0E-3A1C-449B-B607-5825256A69F0}" destId="{F4F12406-CF15-4C6E-AAAA-1F228BD6B0AB}" srcOrd="1" destOrd="0" presId="urn:microsoft.com/office/officeart/2005/8/layout/orgChart1"/>
    <dgm:cxn modelId="{9AE171B7-F062-4056-ACE2-E576386864BA}" type="presParOf" srcId="{B43D3F0E-3A1C-449B-B607-5825256A69F0}" destId="{2EF0E033-F169-4EE2-A023-179AC3FFA975}" srcOrd="2" destOrd="0" presId="urn:microsoft.com/office/officeart/2005/8/layout/orgChart1"/>
    <dgm:cxn modelId="{6C80C823-6B73-4EEB-9C6F-13BB5D8D5265}" type="presParOf" srcId="{7C7A4B88-DB82-48A0-8EBF-6F0E3F9E4986}" destId="{134E052D-BEEC-40AB-9081-A81FA753F1CF}" srcOrd="12" destOrd="0" presId="urn:microsoft.com/office/officeart/2005/8/layout/orgChart1"/>
    <dgm:cxn modelId="{AB77E36A-091C-424A-9B25-6A309DA5178C}" type="presParOf" srcId="{7C7A4B88-DB82-48A0-8EBF-6F0E3F9E4986}" destId="{46BE7B4B-70C8-4121-B9FB-A5C0DAB4730F}" srcOrd="13" destOrd="0" presId="urn:microsoft.com/office/officeart/2005/8/layout/orgChart1"/>
    <dgm:cxn modelId="{67D8ED4F-6AC6-4EF0-A0C1-B604B583B62A}" type="presParOf" srcId="{46BE7B4B-70C8-4121-B9FB-A5C0DAB4730F}" destId="{C70662CB-5FFD-4EA0-A20F-7558AB7778BF}" srcOrd="0" destOrd="0" presId="urn:microsoft.com/office/officeart/2005/8/layout/orgChart1"/>
    <dgm:cxn modelId="{2E4561B4-2294-4CCD-92D1-970F8275F670}" type="presParOf" srcId="{C70662CB-5FFD-4EA0-A20F-7558AB7778BF}" destId="{2384ECE5-3FD9-43C9-888A-37420A2642ED}" srcOrd="0" destOrd="0" presId="urn:microsoft.com/office/officeart/2005/8/layout/orgChart1"/>
    <dgm:cxn modelId="{633ECBD3-B0C8-4826-925E-BCBBAE5C0767}" type="presParOf" srcId="{C70662CB-5FFD-4EA0-A20F-7558AB7778BF}" destId="{C8E05B7B-8050-4FF5-A932-939121BA3857}" srcOrd="1" destOrd="0" presId="urn:microsoft.com/office/officeart/2005/8/layout/orgChart1"/>
    <dgm:cxn modelId="{58FF0256-0B25-4B65-9C77-395C2414ABF3}" type="presParOf" srcId="{46BE7B4B-70C8-4121-B9FB-A5C0DAB4730F}" destId="{BB40CDBC-7174-477D-960E-40CBE9E30E3F}" srcOrd="1" destOrd="0" presId="urn:microsoft.com/office/officeart/2005/8/layout/orgChart1"/>
    <dgm:cxn modelId="{407DBFA8-8A1C-4138-AE25-413711F120ED}" type="presParOf" srcId="{46BE7B4B-70C8-4121-B9FB-A5C0DAB4730F}" destId="{03DDE5DF-ACFF-4961-9548-7F528341CE71}"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3F435D39-7208-4B57-9204-2DCA9CDCAB08}">
      <dgm:prSet phldrT="[Text]" custT="1"/>
      <dgm:spPr/>
      <dgm:t>
        <a:bodyPr/>
        <a:lstStyle/>
        <a:p>
          <a:r>
            <a:rPr lang="en-IN" sz="2000" b="1" dirty="0">
              <a:solidFill>
                <a:schemeClr val="accent1">
                  <a:lumMod val="75000"/>
                </a:schemeClr>
              </a:solidFill>
            </a:rPr>
            <a:t>(1)- </a:t>
          </a:r>
          <a:r>
            <a:rPr lang="en-IN" sz="2000" dirty="0"/>
            <a:t>If applied for cancellation under </a:t>
          </a:r>
          <a:r>
            <a:rPr lang="en-IN" sz="2000" b="1" dirty="0">
              <a:solidFill>
                <a:schemeClr val="accent1">
                  <a:lumMod val="75000"/>
                </a:schemeClr>
              </a:solidFill>
            </a:rPr>
            <a:t>Rule 20</a:t>
          </a:r>
          <a:r>
            <a:rPr lang="en-IN" sz="2000" dirty="0"/>
            <a:t>, Reg is Deemed to be SUSPENDED from the Date of Submission of the Application/Date Sought For- [Whichever is later]</a:t>
          </a:r>
        </a:p>
        <a:p>
          <a:r>
            <a:rPr lang="en-IN" sz="2000" b="1" i="1" dirty="0"/>
            <a:t>Pending</a:t>
          </a:r>
        </a:p>
        <a:p>
          <a:r>
            <a:rPr lang="en-IN" sz="2000" b="0" i="0" dirty="0"/>
            <a:t>Completion of Proceedings under </a:t>
          </a:r>
          <a:r>
            <a:rPr lang="en-IN" sz="2000" b="1" i="0" dirty="0">
              <a:solidFill>
                <a:schemeClr val="accent1">
                  <a:lumMod val="75000"/>
                </a:schemeClr>
              </a:solidFill>
            </a:rPr>
            <a:t>Rule 22</a:t>
          </a:r>
        </a:p>
      </dgm:t>
    </dgm:pt>
    <dgm:pt modelId="{A7DFAAAF-20C7-4128-ABFA-481E3510F070}" type="parTrans" cxnId="{1CBB8D88-5803-4AE5-BF1A-C43A619FF1FD}">
      <dgm:prSet/>
      <dgm:spPr/>
      <dgm:t>
        <a:bodyPr/>
        <a:lstStyle/>
        <a:p>
          <a:endParaRPr lang="en-IN" sz="3200"/>
        </a:p>
      </dgm:t>
    </dgm:pt>
    <dgm:pt modelId="{C52B931B-D7A8-4169-AD27-6C75A1C045C3}" type="sibTrans" cxnId="{1CBB8D88-5803-4AE5-BF1A-C43A619FF1FD}">
      <dgm:prSet/>
      <dgm:spPr/>
      <dgm:t>
        <a:bodyPr/>
        <a:lstStyle/>
        <a:p>
          <a:endParaRPr lang="en-IN" sz="3200"/>
        </a:p>
      </dgm:t>
    </dgm:pt>
    <dgm:pt modelId="{D1C1B7FA-E03F-4DAD-B21E-297796797A3B}">
      <dgm:prSet phldrT="[Text]" custT="1"/>
      <dgm:spPr/>
      <dgm:t>
        <a:bodyPr/>
        <a:lstStyle/>
        <a:p>
          <a:r>
            <a:rPr lang="en-IN" sz="2000" b="1" dirty="0">
              <a:solidFill>
                <a:schemeClr val="accent1">
                  <a:lumMod val="75000"/>
                </a:schemeClr>
              </a:solidFill>
            </a:rPr>
            <a:t>(2)- </a:t>
          </a:r>
          <a:r>
            <a:rPr lang="en-IN" sz="2000" b="1" i="1" dirty="0">
              <a:solidFill>
                <a:schemeClr val="accent1">
                  <a:lumMod val="75000"/>
                </a:schemeClr>
              </a:solidFill>
            </a:rPr>
            <a:t>Sec 29(2) or Rule 21- </a:t>
          </a:r>
          <a:r>
            <a:rPr lang="en-IN" sz="2000" b="0" i="0" dirty="0">
              <a:solidFill>
                <a:schemeClr val="tx1"/>
              </a:solidFill>
            </a:rPr>
            <a:t>PO has reasons to believe- Reg is SUSPENDED from the Date to be determined by him</a:t>
          </a:r>
        </a:p>
        <a:p>
          <a:r>
            <a:rPr lang="en-IN" sz="2000" b="1" i="1" dirty="0"/>
            <a:t>Pending</a:t>
          </a:r>
        </a:p>
        <a:p>
          <a:r>
            <a:rPr lang="en-IN" sz="2000" b="0" i="0" dirty="0"/>
            <a:t>Completion of Proceedings under </a:t>
          </a:r>
          <a:r>
            <a:rPr lang="en-IN" sz="2000" b="1" i="0" dirty="0">
              <a:solidFill>
                <a:schemeClr val="accent1">
                  <a:lumMod val="75000"/>
                </a:schemeClr>
              </a:solidFill>
            </a:rPr>
            <a:t>Rule 22</a:t>
          </a:r>
          <a:endParaRPr lang="en-IN" sz="2000" b="1" i="1" dirty="0">
            <a:solidFill>
              <a:schemeClr val="accent1">
                <a:lumMod val="75000"/>
              </a:schemeClr>
            </a:solidFill>
          </a:endParaRPr>
        </a:p>
      </dgm:t>
    </dgm:pt>
    <dgm:pt modelId="{622B23CE-022C-4072-9934-9B43D040743D}" type="parTrans" cxnId="{6FDE25D8-E2BA-4ACA-AB10-C986F6782035}">
      <dgm:prSet/>
      <dgm:spPr/>
      <dgm:t>
        <a:bodyPr/>
        <a:lstStyle/>
        <a:p>
          <a:endParaRPr lang="en-IN" sz="3200"/>
        </a:p>
      </dgm:t>
    </dgm:pt>
    <dgm:pt modelId="{DA4938A0-031A-4471-8E49-38ED4E194BDF}" type="sibTrans" cxnId="{6FDE25D8-E2BA-4ACA-AB10-C986F6782035}">
      <dgm:prSet/>
      <dgm:spPr/>
      <dgm:t>
        <a:bodyPr/>
        <a:lstStyle/>
        <a:p>
          <a:endParaRPr lang="en-IN" sz="3200"/>
        </a:p>
      </dgm:t>
    </dgm:pt>
    <dgm:pt modelId="{14A47642-9957-458F-A8D0-41BE7B3C3CF4}">
      <dgm:prSet phldrT="[Text]" custT="1"/>
      <dgm:spPr/>
      <dgm:t>
        <a:bodyPr/>
        <a:lstStyle/>
        <a:p>
          <a:r>
            <a:rPr lang="en-IN" sz="2400" b="1" dirty="0">
              <a:solidFill>
                <a:schemeClr val="accent1">
                  <a:lumMod val="75000"/>
                </a:schemeClr>
              </a:solidFill>
            </a:rPr>
            <a:t>RULE 21A- </a:t>
          </a:r>
          <a:r>
            <a:rPr lang="en-IN" sz="2400" b="1" dirty="0">
              <a:solidFill>
                <a:schemeClr val="tx1"/>
              </a:solidFill>
            </a:rPr>
            <a:t>Suspension of Registration</a:t>
          </a:r>
          <a:endParaRPr lang="en-IN" sz="2400" dirty="0">
            <a:solidFill>
              <a:schemeClr val="tx1"/>
            </a:solidFill>
          </a:endParaRPr>
        </a:p>
      </dgm:t>
    </dgm:pt>
    <dgm:pt modelId="{0F68E947-311B-4F70-AC27-1ADBB53E6A8B}" type="sibTrans" cxnId="{9E7570F8-EDFA-4821-AF62-C9447E39096D}">
      <dgm:prSet/>
      <dgm:spPr/>
      <dgm:t>
        <a:bodyPr/>
        <a:lstStyle/>
        <a:p>
          <a:endParaRPr lang="en-IN" sz="3200"/>
        </a:p>
      </dgm:t>
    </dgm:pt>
    <dgm:pt modelId="{13B254CB-DFE8-4094-AF0A-BEFAB19AC2C0}" type="parTrans" cxnId="{9E7570F8-EDFA-4821-AF62-C9447E39096D}">
      <dgm:prSet/>
      <dgm:spPr/>
      <dgm:t>
        <a:bodyPr/>
        <a:lstStyle/>
        <a:p>
          <a:endParaRPr lang="en-IN" sz="3200"/>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421794" custScaleY="115459" custLinFactNeighborY="-2535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C5FB1A66-20CD-413F-A16F-47B7FA4B2FDC}" type="pres">
      <dgm:prSet presAssocID="{A7DFAAAF-20C7-4128-ABFA-481E3510F070}" presName="Name37" presStyleLbl="parChTrans1D2" presStyleIdx="0" presStyleCnt="2"/>
      <dgm:spPr/>
    </dgm:pt>
    <dgm:pt modelId="{E22585FC-4B1F-4D6A-AD7A-4E209CB35195}" type="pres">
      <dgm:prSet presAssocID="{3F435D39-7208-4B57-9204-2DCA9CDCAB08}" presName="hierRoot2" presStyleCnt="0">
        <dgm:presLayoutVars>
          <dgm:hierBranch val="init"/>
        </dgm:presLayoutVars>
      </dgm:prSet>
      <dgm:spPr/>
    </dgm:pt>
    <dgm:pt modelId="{6909C873-8E74-41DD-896B-C36A46BFFCAC}" type="pres">
      <dgm:prSet presAssocID="{3F435D39-7208-4B57-9204-2DCA9CDCAB08}" presName="rootComposite" presStyleCnt="0"/>
      <dgm:spPr/>
    </dgm:pt>
    <dgm:pt modelId="{076BCF9C-1772-44CF-9F01-1BAF2AF16431}" type="pres">
      <dgm:prSet presAssocID="{3F435D39-7208-4B57-9204-2DCA9CDCAB08}" presName="rootText" presStyleLbl="node2" presStyleIdx="0" presStyleCnt="2" custScaleX="205620" custScaleY="273208">
        <dgm:presLayoutVars>
          <dgm:chPref val="3"/>
        </dgm:presLayoutVars>
      </dgm:prSet>
      <dgm:spPr/>
    </dgm:pt>
    <dgm:pt modelId="{C9AB7E00-BA06-44CD-8158-47E60D9A016F}" type="pres">
      <dgm:prSet presAssocID="{3F435D39-7208-4B57-9204-2DCA9CDCAB08}" presName="rootConnector" presStyleLbl="node2" presStyleIdx="0" presStyleCnt="2"/>
      <dgm:spPr/>
    </dgm:pt>
    <dgm:pt modelId="{D1AF6B4D-D9BF-4ED8-AB65-3A83D4E6BE08}" type="pres">
      <dgm:prSet presAssocID="{3F435D39-7208-4B57-9204-2DCA9CDCAB08}" presName="hierChild4" presStyleCnt="0"/>
      <dgm:spPr/>
    </dgm:pt>
    <dgm:pt modelId="{1BC7C52F-3BF5-44FA-AF75-63D865E344EB}" type="pres">
      <dgm:prSet presAssocID="{3F435D39-7208-4B57-9204-2DCA9CDCAB08}" presName="hierChild5" presStyleCnt="0"/>
      <dgm:spPr/>
    </dgm:pt>
    <dgm:pt modelId="{B1E73E72-70E0-428A-8576-D77DBDD37F1C}" type="pres">
      <dgm:prSet presAssocID="{622B23CE-022C-4072-9934-9B43D040743D}" presName="Name37" presStyleLbl="parChTrans1D2" presStyleIdx="1" presStyleCnt="2"/>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1" presStyleCnt="2" custScaleX="246746" custScaleY="245770">
        <dgm:presLayoutVars>
          <dgm:chPref val="3"/>
        </dgm:presLayoutVars>
      </dgm:prSet>
      <dgm:spPr/>
    </dgm:pt>
    <dgm:pt modelId="{87EE8102-6587-4644-8FF2-D8D552264BAD}" type="pres">
      <dgm:prSet presAssocID="{D1C1B7FA-E03F-4DAD-B21E-297796797A3B}" presName="rootConnector" presStyleLbl="node2" presStyleIdx="1" presStyleCnt="2"/>
      <dgm:spPr/>
    </dgm:pt>
    <dgm:pt modelId="{E8D74562-1B22-4860-B09E-907A92F2EE38}" type="pres">
      <dgm:prSet presAssocID="{D1C1B7FA-E03F-4DAD-B21E-297796797A3B}" presName="hierChild4" presStyleCnt="0"/>
      <dgm:spPr/>
    </dgm:pt>
    <dgm:pt modelId="{16AE44A1-3353-43F3-8F3F-90A1934FFE60}" type="pres">
      <dgm:prSet presAssocID="{D1C1B7FA-E03F-4DAD-B21E-297796797A3B}" presName="hierChild5" presStyleCnt="0"/>
      <dgm:spPr/>
    </dgm:pt>
    <dgm:pt modelId="{58507B01-0C6F-4B90-A31B-232B982DB38D}" type="pres">
      <dgm:prSet presAssocID="{14A47642-9957-458F-A8D0-41BE7B3C3CF4}" presName="hierChild3" presStyleCnt="0"/>
      <dgm:spPr/>
    </dgm:pt>
  </dgm:ptLst>
  <dgm:cxnLst>
    <dgm:cxn modelId="{B1AABB21-FFCF-461E-8EA3-64F41E856FAB}" type="presOf" srcId="{3F435D39-7208-4B57-9204-2DCA9CDCAB08}" destId="{076BCF9C-1772-44CF-9F01-1BAF2AF16431}" srcOrd="0" destOrd="0" presId="urn:microsoft.com/office/officeart/2005/8/layout/orgChart1"/>
    <dgm:cxn modelId="{1240072B-0AE6-4AFE-9E95-E4321EB4C39C}" type="presOf" srcId="{3F435D39-7208-4B57-9204-2DCA9CDCAB08}" destId="{C9AB7E00-BA06-44CD-8158-47E60D9A016F}" srcOrd="1" destOrd="0" presId="urn:microsoft.com/office/officeart/2005/8/layout/orgChart1"/>
    <dgm:cxn modelId="{5206695B-67FB-4F92-A317-6978FE48E67B}" type="presOf" srcId="{BAE0E51A-E32F-47EF-B4AF-83D9BEF8D66E}" destId="{BC188CE9-2107-40E0-A62A-7FA343ACFC37}" srcOrd="0" destOrd="0" presId="urn:microsoft.com/office/officeart/2005/8/layout/orgChart1"/>
    <dgm:cxn modelId="{765F7D64-CDAF-4F91-9326-A397EBAAD45A}" type="presOf" srcId="{D1C1B7FA-E03F-4DAD-B21E-297796797A3B}" destId="{87EE8102-6587-4644-8FF2-D8D552264BAD}" srcOrd="1" destOrd="0" presId="urn:microsoft.com/office/officeart/2005/8/layout/orgChart1"/>
    <dgm:cxn modelId="{1CBB8D88-5803-4AE5-BF1A-C43A619FF1FD}" srcId="{14A47642-9957-458F-A8D0-41BE7B3C3CF4}" destId="{3F435D39-7208-4B57-9204-2DCA9CDCAB08}" srcOrd="0" destOrd="0" parTransId="{A7DFAAAF-20C7-4128-ABFA-481E3510F070}" sibTransId="{C52B931B-D7A8-4169-AD27-6C75A1C045C3}"/>
    <dgm:cxn modelId="{9AA3AD9A-E627-46CB-AD54-7EB9C95CC663}" type="presOf" srcId="{14A47642-9957-458F-A8D0-41BE7B3C3CF4}" destId="{C817D42B-46C3-496D-B92A-84EE82A2B8A1}" srcOrd="1"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6FDE25D8-E2BA-4ACA-AB10-C986F6782035}" srcId="{14A47642-9957-458F-A8D0-41BE7B3C3CF4}" destId="{D1C1B7FA-E03F-4DAD-B21E-297796797A3B}" srcOrd="1" destOrd="0" parTransId="{622B23CE-022C-4072-9934-9B43D040743D}" sibTransId="{DA4938A0-031A-4471-8E49-38ED4E194BDF}"/>
    <dgm:cxn modelId="{24C611E2-6490-437F-B11E-C4D2BA7667BD}" type="presOf" srcId="{A7DFAAAF-20C7-4128-ABFA-481E3510F070}" destId="{C5FB1A66-20CD-413F-A16F-47B7FA4B2FDC}"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7C48652F-4BF9-485F-9758-7160BCE09073}" type="presParOf" srcId="{7C7A4B88-DB82-48A0-8EBF-6F0E3F9E4986}" destId="{C5FB1A66-20CD-413F-A16F-47B7FA4B2FDC}" srcOrd="0" destOrd="0" presId="urn:microsoft.com/office/officeart/2005/8/layout/orgChart1"/>
    <dgm:cxn modelId="{94427237-2EE2-4667-ADDA-3C94E045627F}" type="presParOf" srcId="{7C7A4B88-DB82-48A0-8EBF-6F0E3F9E4986}" destId="{E22585FC-4B1F-4D6A-AD7A-4E209CB35195}" srcOrd="1" destOrd="0" presId="urn:microsoft.com/office/officeart/2005/8/layout/orgChart1"/>
    <dgm:cxn modelId="{F23C0D75-E93F-4570-8D0E-E4E511F46DCC}" type="presParOf" srcId="{E22585FC-4B1F-4D6A-AD7A-4E209CB35195}" destId="{6909C873-8E74-41DD-896B-C36A46BFFCAC}" srcOrd="0" destOrd="0" presId="urn:microsoft.com/office/officeart/2005/8/layout/orgChart1"/>
    <dgm:cxn modelId="{0F5DAFA7-F4B1-41B6-B55F-948748B33FD3}" type="presParOf" srcId="{6909C873-8E74-41DD-896B-C36A46BFFCAC}" destId="{076BCF9C-1772-44CF-9F01-1BAF2AF16431}" srcOrd="0" destOrd="0" presId="urn:microsoft.com/office/officeart/2005/8/layout/orgChart1"/>
    <dgm:cxn modelId="{6217C8D9-BBAA-4331-B5F1-C77DCF5452B3}" type="presParOf" srcId="{6909C873-8E74-41DD-896B-C36A46BFFCAC}" destId="{C9AB7E00-BA06-44CD-8158-47E60D9A016F}" srcOrd="1" destOrd="0" presId="urn:microsoft.com/office/officeart/2005/8/layout/orgChart1"/>
    <dgm:cxn modelId="{45E3262E-B9F3-4C32-AD46-070DE5994DE4}" type="presParOf" srcId="{E22585FC-4B1F-4D6A-AD7A-4E209CB35195}" destId="{D1AF6B4D-D9BF-4ED8-AB65-3A83D4E6BE08}" srcOrd="1" destOrd="0" presId="urn:microsoft.com/office/officeart/2005/8/layout/orgChart1"/>
    <dgm:cxn modelId="{34EA3235-662A-4304-A9CF-722ADDE2802D}" type="presParOf" srcId="{E22585FC-4B1F-4D6A-AD7A-4E209CB35195}" destId="{1BC7C52F-3BF5-44FA-AF75-63D865E344EB}" srcOrd="2" destOrd="0" presId="urn:microsoft.com/office/officeart/2005/8/layout/orgChart1"/>
    <dgm:cxn modelId="{804A7CE4-7BF8-4B38-A7FE-FA78952B1981}" type="presParOf" srcId="{7C7A4B88-DB82-48A0-8EBF-6F0E3F9E4986}" destId="{B1E73E72-70E0-428A-8576-D77DBDD37F1C}" srcOrd="2" destOrd="0" presId="urn:microsoft.com/office/officeart/2005/8/layout/orgChart1"/>
    <dgm:cxn modelId="{B5C34962-31A7-4E73-81F3-665C709FE58C}" type="presParOf" srcId="{7C7A4B88-DB82-48A0-8EBF-6F0E3F9E4986}" destId="{1AB27605-339B-4E27-BF6C-C4BC56B67E88}" srcOrd="3"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1" qsCatId="simple" csTypeId="urn:microsoft.com/office/officeart/2005/8/colors/accent2_1" csCatId="accent2" phldr="1"/>
      <dgm:spPr/>
      <dgm:t>
        <a:bodyPr/>
        <a:lstStyle/>
        <a:p>
          <a:endParaRPr lang="en-IN"/>
        </a:p>
      </dgm:t>
    </dgm:pt>
    <dgm:pt modelId="{14A47642-9957-458F-A8D0-41BE7B3C3CF4}">
      <dgm:prSet phldrT="[Text]"/>
      <dgm:spPr/>
      <dgm:t>
        <a:bodyPr/>
        <a:lstStyle/>
        <a:p>
          <a:r>
            <a:rPr lang="en-IN" dirty="0"/>
            <a:t>Person making Taxable Supply of Goods or Services or Both if the AT-</a:t>
          </a:r>
        </a:p>
      </dgm:t>
    </dgm:pt>
    <dgm:pt modelId="{13B254CB-DFE8-4094-AF0A-BEFAB19AC2C0}" type="parTrans" cxnId="{9E7570F8-EDFA-4821-AF62-C9447E39096D}">
      <dgm:prSet/>
      <dgm:spPr/>
      <dgm:t>
        <a:bodyPr/>
        <a:lstStyle/>
        <a:p>
          <a:endParaRPr lang="en-IN"/>
        </a:p>
      </dgm:t>
    </dgm:pt>
    <dgm:pt modelId="{0F68E947-311B-4F70-AC27-1ADBB53E6A8B}" type="sibTrans" cxnId="{9E7570F8-EDFA-4821-AF62-C9447E39096D}">
      <dgm:prSet/>
      <dgm:spPr/>
      <dgm:t>
        <a:bodyPr/>
        <a:lstStyle/>
        <a:p>
          <a:endParaRPr lang="en-IN"/>
        </a:p>
      </dgm:t>
    </dgm:pt>
    <dgm:pt modelId="{3F435D39-7208-4B57-9204-2DCA9CDCAB08}">
      <dgm:prSet phldrT="[Text]"/>
      <dgm:spPr/>
      <dgm:t>
        <a:bodyPr/>
        <a:lstStyle/>
        <a:p>
          <a:r>
            <a:rPr lang="en-IN" dirty="0"/>
            <a:t>Exceeds </a:t>
          </a:r>
          <a:r>
            <a:rPr lang="en-IN" b="1" dirty="0">
              <a:solidFill>
                <a:srgbClr val="FF0000"/>
              </a:solidFill>
            </a:rPr>
            <a:t>40 Lakhs </a:t>
          </a:r>
          <a:r>
            <a:rPr lang="en-IN" dirty="0"/>
            <a:t>in case of Supply of Goods</a:t>
          </a:r>
        </a:p>
      </dgm:t>
    </dgm:pt>
    <dgm:pt modelId="{A7DFAAAF-20C7-4128-ABFA-481E3510F070}" type="parTrans" cxnId="{1CBB8D88-5803-4AE5-BF1A-C43A619FF1FD}">
      <dgm:prSet/>
      <dgm:spPr/>
      <dgm:t>
        <a:bodyPr/>
        <a:lstStyle/>
        <a:p>
          <a:endParaRPr lang="en-IN"/>
        </a:p>
      </dgm:t>
    </dgm:pt>
    <dgm:pt modelId="{C52B931B-D7A8-4169-AD27-6C75A1C045C3}" type="sibTrans" cxnId="{1CBB8D88-5803-4AE5-BF1A-C43A619FF1FD}">
      <dgm:prSet/>
      <dgm:spPr/>
      <dgm:t>
        <a:bodyPr/>
        <a:lstStyle/>
        <a:p>
          <a:endParaRPr lang="en-IN"/>
        </a:p>
      </dgm:t>
    </dgm:pt>
    <dgm:pt modelId="{D1C1B7FA-E03F-4DAD-B21E-297796797A3B}">
      <dgm:prSet phldrT="[Text]"/>
      <dgm:spPr/>
      <dgm:t>
        <a:bodyPr/>
        <a:lstStyle/>
        <a:p>
          <a:r>
            <a:rPr lang="en-IN" dirty="0"/>
            <a:t>Exceeds </a:t>
          </a:r>
          <a:r>
            <a:rPr lang="en-IN" b="1" dirty="0">
              <a:solidFill>
                <a:srgbClr val="FF0000"/>
              </a:solidFill>
            </a:rPr>
            <a:t>20 Lakhs</a:t>
          </a:r>
          <a:r>
            <a:rPr lang="en-IN" dirty="0"/>
            <a:t> in case of Supply of Services</a:t>
          </a:r>
        </a:p>
      </dgm:t>
    </dgm:pt>
    <dgm:pt modelId="{622B23CE-022C-4072-9934-9B43D040743D}" type="parTrans" cxnId="{6FDE25D8-E2BA-4ACA-AB10-C986F6782035}">
      <dgm:prSet/>
      <dgm:spPr/>
      <dgm:t>
        <a:bodyPr/>
        <a:lstStyle/>
        <a:p>
          <a:endParaRPr lang="en-IN"/>
        </a:p>
      </dgm:t>
    </dgm:pt>
    <dgm:pt modelId="{DA4938A0-031A-4471-8E49-38ED4E194BDF}" type="sibTrans" cxnId="{6FDE25D8-E2BA-4ACA-AB10-C986F6782035}">
      <dgm:prSet/>
      <dgm:spPr/>
      <dgm:t>
        <a:bodyPr/>
        <a:lstStyle/>
        <a:p>
          <a:endParaRPr lang="en-IN"/>
        </a:p>
      </dgm:t>
    </dgm:pt>
    <dgm:pt modelId="{3CD4C8E9-672E-41F9-BD72-BEAA94CBFBBC}">
      <dgm:prSet/>
      <dgm:spPr/>
      <dgm:t>
        <a:bodyPr/>
        <a:lstStyle/>
        <a:p>
          <a:r>
            <a:rPr lang="en-IN" dirty="0"/>
            <a:t>Special Category States if Exceeds</a:t>
          </a:r>
          <a:r>
            <a:rPr lang="en-IN" b="1" dirty="0">
              <a:solidFill>
                <a:srgbClr val="FF0000"/>
              </a:solidFill>
            </a:rPr>
            <a:t> Rs 20 lakhs( 1.1.2020)</a:t>
          </a:r>
        </a:p>
      </dgm:t>
    </dgm:pt>
    <dgm:pt modelId="{2563D271-FC4D-49D7-90EB-AC4032598D79}" type="parTrans" cxnId="{CF80C0B2-784B-4BD1-8D10-21361B99117E}">
      <dgm:prSet/>
      <dgm:spPr/>
      <dgm:t>
        <a:bodyPr/>
        <a:lstStyle/>
        <a:p>
          <a:endParaRPr lang="en-IN"/>
        </a:p>
      </dgm:t>
    </dgm:pt>
    <dgm:pt modelId="{0B0C61C2-CEE8-4F43-B3CC-CD5C1E29C8E7}" type="sibTrans" cxnId="{CF80C0B2-784B-4BD1-8D10-21361B99117E}">
      <dgm:prSet/>
      <dgm:spPr/>
      <dgm:t>
        <a:bodyPr/>
        <a:lstStyle/>
        <a:p>
          <a:endParaRPr lang="en-IN"/>
        </a:p>
      </dgm:t>
    </dgm:pt>
    <dgm:pt modelId="{A662FD4F-7F8D-4B82-BB26-AD03CC808BC6}">
      <dgm:prSet/>
      <dgm:spPr/>
      <dgm:t>
        <a:bodyPr/>
        <a:lstStyle/>
        <a:p>
          <a:pPr algn="ctr"/>
          <a:r>
            <a:rPr lang="en-IN" i="1" dirty="0"/>
            <a:t>Explanation to 22(1)- Person will be considered to be engaged in exclusively in supply of goods even if is engaged in exempt supply of service  provided by way to extending Deposits, Loans and Advances.</a:t>
          </a:r>
        </a:p>
      </dgm:t>
    </dgm:pt>
    <dgm:pt modelId="{B6A5D1DC-E8B5-4078-A203-DEED26C1404C}" type="parTrans" cxnId="{71C4E477-1C7B-46DF-9DA2-AB52D574EBB6}">
      <dgm:prSet/>
      <dgm:spPr/>
      <dgm:t>
        <a:bodyPr/>
        <a:lstStyle/>
        <a:p>
          <a:endParaRPr lang="en-IN"/>
        </a:p>
      </dgm:t>
    </dgm:pt>
    <dgm:pt modelId="{D2D57BCE-0D17-4135-90A7-13B12A92FB07}" type="sibTrans" cxnId="{71C4E477-1C7B-46DF-9DA2-AB52D574EBB6}">
      <dgm:prSet/>
      <dgm:spPr/>
      <dgm:t>
        <a:bodyPr/>
        <a:lstStyle/>
        <a:p>
          <a:endParaRPr lang="en-IN"/>
        </a:p>
      </dgm:t>
    </dgm:pt>
    <dgm:pt modelId="{45456ADC-E027-4FBE-993E-FBB9F1E0551E}">
      <dgm:prSet/>
      <dgm:spPr/>
      <dgm:t>
        <a:bodyPr/>
        <a:lstStyle/>
        <a:p>
          <a:pPr algn="l"/>
          <a:r>
            <a:rPr lang="en-IN" b="1" i="1" dirty="0"/>
            <a:t>EXCEPTIONS ARE</a:t>
          </a:r>
          <a:r>
            <a:rPr lang="en-IN" dirty="0"/>
            <a:t>: 1.Compulsory Requirement of Registration</a:t>
          </a:r>
        </a:p>
        <a:p>
          <a:pPr algn="l"/>
          <a:r>
            <a:rPr lang="en-IN" dirty="0"/>
            <a:t>2. Supply of Ice Cream and other Edible Ice, PAN Masala and Tobacco</a:t>
          </a:r>
        </a:p>
        <a:p>
          <a:pPr algn="l"/>
          <a:r>
            <a:rPr lang="en-IN" dirty="0"/>
            <a:t>3. Voluntary Reg Dealers</a:t>
          </a:r>
        </a:p>
        <a:p>
          <a:pPr algn="l"/>
          <a:r>
            <a:rPr lang="en-IN" dirty="0"/>
            <a:t>4. Intra State Supplies in Arunachal Pradesh, Manipur, Meghalaya, Mizoram, Nagaland, Puducherry, Sikkim, Telangana, Tripura, Uttarakhand</a:t>
          </a:r>
        </a:p>
      </dgm:t>
    </dgm:pt>
    <dgm:pt modelId="{265B17E2-E00E-437A-966E-0B412F282CD1}" type="parTrans" cxnId="{68E20083-5D5D-4A97-8793-EF95A473D9B2}">
      <dgm:prSet/>
      <dgm:spPr/>
      <dgm:t>
        <a:bodyPr/>
        <a:lstStyle/>
        <a:p>
          <a:endParaRPr lang="en-IN"/>
        </a:p>
      </dgm:t>
    </dgm:pt>
    <dgm:pt modelId="{DE21B967-279B-4DCD-9A05-D2B7C9160B70}" type="sibTrans" cxnId="{68E20083-5D5D-4A97-8793-EF95A473D9B2}">
      <dgm:prSet/>
      <dgm:spPr/>
      <dgm:t>
        <a:bodyPr/>
        <a:lstStyle/>
        <a:p>
          <a:endParaRPr lang="en-IN"/>
        </a:p>
      </dgm:t>
    </dgm:pt>
    <dgm:pt modelId="{44F906FD-3C23-422E-A44A-E8CEF5ACA5CD}" type="asst">
      <dgm:prSet/>
      <dgm:spPr/>
      <dgm:t>
        <a:bodyPr/>
        <a:lstStyle/>
        <a:p>
          <a:r>
            <a:rPr lang="en-IN" b="1" dirty="0">
              <a:solidFill>
                <a:srgbClr val="00B050"/>
              </a:solidFill>
            </a:rPr>
            <a:t>Special Cat States- </a:t>
          </a:r>
          <a:r>
            <a:rPr lang="en-IN" dirty="0"/>
            <a:t>Mizoram, Manipur, Nagaland, Tripura</a:t>
          </a:r>
        </a:p>
      </dgm:t>
    </dgm:pt>
    <dgm:pt modelId="{913B71A8-FA0E-4502-B7C8-BAE04FBE791C}" type="parTrans" cxnId="{75981939-1DC0-45EB-96FE-F518049A5A4E}">
      <dgm:prSet/>
      <dgm:spPr/>
      <dgm:t>
        <a:bodyPr/>
        <a:lstStyle/>
        <a:p>
          <a:endParaRPr lang="en-IN"/>
        </a:p>
      </dgm:t>
    </dgm:pt>
    <dgm:pt modelId="{94A3C87D-D016-4B06-A906-A672E1E22548}" type="sibTrans" cxnId="{75981939-1DC0-45EB-96FE-F518049A5A4E}">
      <dgm:prSet/>
      <dgm:spPr/>
      <dgm:t>
        <a:bodyPr/>
        <a:lstStyle/>
        <a:p>
          <a:endParaRPr lang="en-IN"/>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C5FB1A66-20CD-413F-A16F-47B7FA4B2FDC}" type="pres">
      <dgm:prSet presAssocID="{A7DFAAAF-20C7-4128-ABFA-481E3510F070}" presName="Name37" presStyleLbl="parChTrans1D2" presStyleIdx="0" presStyleCnt="3"/>
      <dgm:spPr/>
    </dgm:pt>
    <dgm:pt modelId="{E22585FC-4B1F-4D6A-AD7A-4E209CB35195}" type="pres">
      <dgm:prSet presAssocID="{3F435D39-7208-4B57-9204-2DCA9CDCAB08}" presName="hierRoot2" presStyleCnt="0">
        <dgm:presLayoutVars>
          <dgm:hierBranch val="init"/>
        </dgm:presLayoutVars>
      </dgm:prSet>
      <dgm:spPr/>
    </dgm:pt>
    <dgm:pt modelId="{6909C873-8E74-41DD-896B-C36A46BFFCAC}" type="pres">
      <dgm:prSet presAssocID="{3F435D39-7208-4B57-9204-2DCA9CDCAB08}" presName="rootComposite" presStyleCnt="0"/>
      <dgm:spPr/>
    </dgm:pt>
    <dgm:pt modelId="{076BCF9C-1772-44CF-9F01-1BAF2AF16431}" type="pres">
      <dgm:prSet presAssocID="{3F435D39-7208-4B57-9204-2DCA9CDCAB08}" presName="rootText" presStyleLbl="node2" presStyleIdx="0" presStyleCnt="3" custScaleX="124857">
        <dgm:presLayoutVars>
          <dgm:chPref val="3"/>
        </dgm:presLayoutVars>
      </dgm:prSet>
      <dgm:spPr/>
    </dgm:pt>
    <dgm:pt modelId="{C9AB7E00-BA06-44CD-8158-47E60D9A016F}" type="pres">
      <dgm:prSet presAssocID="{3F435D39-7208-4B57-9204-2DCA9CDCAB08}" presName="rootConnector" presStyleLbl="node2" presStyleIdx="0" presStyleCnt="3"/>
      <dgm:spPr/>
    </dgm:pt>
    <dgm:pt modelId="{D1AF6B4D-D9BF-4ED8-AB65-3A83D4E6BE08}" type="pres">
      <dgm:prSet presAssocID="{3F435D39-7208-4B57-9204-2DCA9CDCAB08}" presName="hierChild4" presStyleCnt="0"/>
      <dgm:spPr/>
    </dgm:pt>
    <dgm:pt modelId="{BA4770C9-C6A8-45AB-8231-D9ACE00C5E4D}" type="pres">
      <dgm:prSet presAssocID="{B6A5D1DC-E8B5-4078-A203-DEED26C1404C}" presName="Name37" presStyleLbl="parChTrans1D3" presStyleIdx="0" presStyleCnt="3"/>
      <dgm:spPr/>
    </dgm:pt>
    <dgm:pt modelId="{F1BB04D4-FC4F-402E-A14E-9BB0773E432B}" type="pres">
      <dgm:prSet presAssocID="{A662FD4F-7F8D-4B82-BB26-AD03CC808BC6}" presName="hierRoot2" presStyleCnt="0">
        <dgm:presLayoutVars>
          <dgm:hierBranch val="init"/>
        </dgm:presLayoutVars>
      </dgm:prSet>
      <dgm:spPr/>
    </dgm:pt>
    <dgm:pt modelId="{15934D13-73BC-46A2-A1BE-C4DA994901C7}" type="pres">
      <dgm:prSet presAssocID="{A662FD4F-7F8D-4B82-BB26-AD03CC808BC6}" presName="rootComposite" presStyleCnt="0"/>
      <dgm:spPr/>
    </dgm:pt>
    <dgm:pt modelId="{23451129-2327-4FEA-B209-29C35D59A3F9}" type="pres">
      <dgm:prSet presAssocID="{A662FD4F-7F8D-4B82-BB26-AD03CC808BC6}" presName="rootText" presStyleLbl="node3" presStyleIdx="0" presStyleCnt="2" custScaleX="407958" custLinFactNeighborX="7294" custLinFactNeighborY="-10928">
        <dgm:presLayoutVars>
          <dgm:chPref val="3"/>
        </dgm:presLayoutVars>
      </dgm:prSet>
      <dgm:spPr/>
    </dgm:pt>
    <dgm:pt modelId="{306E03A2-FA66-45F7-8D14-98A5387F5BA2}" type="pres">
      <dgm:prSet presAssocID="{A662FD4F-7F8D-4B82-BB26-AD03CC808BC6}" presName="rootConnector" presStyleLbl="node3" presStyleIdx="0" presStyleCnt="2"/>
      <dgm:spPr/>
    </dgm:pt>
    <dgm:pt modelId="{0E35914C-5450-433E-A5A9-62E8A901D505}" type="pres">
      <dgm:prSet presAssocID="{A662FD4F-7F8D-4B82-BB26-AD03CC808BC6}" presName="hierChild4" presStyleCnt="0"/>
      <dgm:spPr/>
    </dgm:pt>
    <dgm:pt modelId="{6D5C2CAF-7526-48E7-819E-CEA4F60ACD19}" type="pres">
      <dgm:prSet presAssocID="{A662FD4F-7F8D-4B82-BB26-AD03CC808BC6}" presName="hierChild5" presStyleCnt="0"/>
      <dgm:spPr/>
    </dgm:pt>
    <dgm:pt modelId="{9B5B5032-2436-4DFF-AA28-D9F6BDCD2A61}" type="pres">
      <dgm:prSet presAssocID="{265B17E2-E00E-437A-966E-0B412F282CD1}" presName="Name37" presStyleLbl="parChTrans1D3" presStyleIdx="1" presStyleCnt="3"/>
      <dgm:spPr/>
    </dgm:pt>
    <dgm:pt modelId="{15D7344B-D766-4024-9674-195684FF4942}" type="pres">
      <dgm:prSet presAssocID="{45456ADC-E027-4FBE-993E-FBB9F1E0551E}" presName="hierRoot2" presStyleCnt="0">
        <dgm:presLayoutVars>
          <dgm:hierBranch val="init"/>
        </dgm:presLayoutVars>
      </dgm:prSet>
      <dgm:spPr/>
    </dgm:pt>
    <dgm:pt modelId="{2EB3F921-7E26-4B1D-9F78-84BE9E827904}" type="pres">
      <dgm:prSet presAssocID="{45456ADC-E027-4FBE-993E-FBB9F1E0551E}" presName="rootComposite" presStyleCnt="0"/>
      <dgm:spPr/>
    </dgm:pt>
    <dgm:pt modelId="{B8D4257A-B4FD-458E-8126-4F5171510DC4}" type="pres">
      <dgm:prSet presAssocID="{45456ADC-E027-4FBE-993E-FBB9F1E0551E}" presName="rootText" presStyleLbl="node3" presStyleIdx="1" presStyleCnt="2" custScaleX="410408" custScaleY="176317" custLinFactNeighborX="12007" custLinFactNeighborY="-30369">
        <dgm:presLayoutVars>
          <dgm:chPref val="3"/>
        </dgm:presLayoutVars>
      </dgm:prSet>
      <dgm:spPr/>
    </dgm:pt>
    <dgm:pt modelId="{B6CACF11-4B6B-4062-9BF1-854EDC8D94A2}" type="pres">
      <dgm:prSet presAssocID="{45456ADC-E027-4FBE-993E-FBB9F1E0551E}" presName="rootConnector" presStyleLbl="node3" presStyleIdx="1" presStyleCnt="2"/>
      <dgm:spPr/>
    </dgm:pt>
    <dgm:pt modelId="{B53DAF07-020E-4775-8454-08599FAAA381}" type="pres">
      <dgm:prSet presAssocID="{45456ADC-E027-4FBE-993E-FBB9F1E0551E}" presName="hierChild4" presStyleCnt="0"/>
      <dgm:spPr/>
    </dgm:pt>
    <dgm:pt modelId="{98117E7D-D5AE-4EEC-8D15-43BDA2DEB045}" type="pres">
      <dgm:prSet presAssocID="{45456ADC-E027-4FBE-993E-FBB9F1E0551E}" presName="hierChild5" presStyleCnt="0"/>
      <dgm:spPr/>
    </dgm:pt>
    <dgm:pt modelId="{1BC7C52F-3BF5-44FA-AF75-63D865E344EB}" type="pres">
      <dgm:prSet presAssocID="{3F435D39-7208-4B57-9204-2DCA9CDCAB08}" presName="hierChild5" presStyleCnt="0"/>
      <dgm:spPr/>
    </dgm:pt>
    <dgm:pt modelId="{B1E73E72-70E0-428A-8576-D77DBDD37F1C}" type="pres">
      <dgm:prSet presAssocID="{622B23CE-022C-4072-9934-9B43D040743D}" presName="Name37" presStyleLbl="parChTrans1D2" presStyleIdx="1" presStyleCnt="3"/>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1" presStyleCnt="3" custScaleX="118717" custLinFactNeighborX="21983" custLinFactNeighborY="-6638">
        <dgm:presLayoutVars>
          <dgm:chPref val="3"/>
        </dgm:presLayoutVars>
      </dgm:prSet>
      <dgm:spPr/>
    </dgm:pt>
    <dgm:pt modelId="{87EE8102-6587-4644-8FF2-D8D552264BAD}" type="pres">
      <dgm:prSet presAssocID="{D1C1B7FA-E03F-4DAD-B21E-297796797A3B}" presName="rootConnector" presStyleLbl="node2" presStyleIdx="1" presStyleCnt="3"/>
      <dgm:spPr/>
    </dgm:pt>
    <dgm:pt modelId="{E8D74562-1B22-4860-B09E-907A92F2EE38}" type="pres">
      <dgm:prSet presAssocID="{D1C1B7FA-E03F-4DAD-B21E-297796797A3B}" presName="hierChild4" presStyleCnt="0"/>
      <dgm:spPr/>
    </dgm:pt>
    <dgm:pt modelId="{16AE44A1-3353-43F3-8F3F-90A1934FFE60}" type="pres">
      <dgm:prSet presAssocID="{D1C1B7FA-E03F-4DAD-B21E-297796797A3B}" presName="hierChild5" presStyleCnt="0"/>
      <dgm:spPr/>
    </dgm:pt>
    <dgm:pt modelId="{8D1F638E-9A9C-4D4D-8677-E8E7686B8430}" type="pres">
      <dgm:prSet presAssocID="{2563D271-FC4D-49D7-90EB-AC4032598D79}" presName="Name37" presStyleLbl="parChTrans1D2" presStyleIdx="2" presStyleCnt="3"/>
      <dgm:spPr/>
    </dgm:pt>
    <dgm:pt modelId="{6B19C7F1-3B5F-460A-8122-ED0108D7A0E4}" type="pres">
      <dgm:prSet presAssocID="{3CD4C8E9-672E-41F9-BD72-BEAA94CBFBBC}" presName="hierRoot2" presStyleCnt="0">
        <dgm:presLayoutVars>
          <dgm:hierBranch val="init"/>
        </dgm:presLayoutVars>
      </dgm:prSet>
      <dgm:spPr/>
    </dgm:pt>
    <dgm:pt modelId="{225523DE-91BE-413E-9A78-BCE261E62BD5}" type="pres">
      <dgm:prSet presAssocID="{3CD4C8E9-672E-41F9-BD72-BEAA94CBFBBC}" presName="rootComposite" presStyleCnt="0"/>
      <dgm:spPr/>
    </dgm:pt>
    <dgm:pt modelId="{86B43B53-876B-4F25-8D6D-F572B7598711}" type="pres">
      <dgm:prSet presAssocID="{3CD4C8E9-672E-41F9-BD72-BEAA94CBFBBC}" presName="rootText" presStyleLbl="node2" presStyleIdx="2" presStyleCnt="3" custLinFactX="-26268" custLinFactNeighborX="-100000" custLinFactNeighborY="-7263">
        <dgm:presLayoutVars>
          <dgm:chPref val="3"/>
        </dgm:presLayoutVars>
      </dgm:prSet>
      <dgm:spPr/>
    </dgm:pt>
    <dgm:pt modelId="{3C192613-3027-43F8-B950-452A69F64F27}" type="pres">
      <dgm:prSet presAssocID="{3CD4C8E9-672E-41F9-BD72-BEAA94CBFBBC}" presName="rootConnector" presStyleLbl="node2" presStyleIdx="2" presStyleCnt="3"/>
      <dgm:spPr/>
    </dgm:pt>
    <dgm:pt modelId="{28BF36EE-B627-436A-88D8-5160F5FE50F7}" type="pres">
      <dgm:prSet presAssocID="{3CD4C8E9-672E-41F9-BD72-BEAA94CBFBBC}" presName="hierChild4" presStyleCnt="0"/>
      <dgm:spPr/>
    </dgm:pt>
    <dgm:pt modelId="{556F6A55-1300-45AF-8573-3ADD616210D5}" type="pres">
      <dgm:prSet presAssocID="{3CD4C8E9-672E-41F9-BD72-BEAA94CBFBBC}" presName="hierChild5" presStyleCnt="0"/>
      <dgm:spPr/>
    </dgm:pt>
    <dgm:pt modelId="{3B885FD3-5803-4353-8786-91CBEA48BFEC}" type="pres">
      <dgm:prSet presAssocID="{913B71A8-FA0E-4502-B7C8-BAE04FBE791C}" presName="Name111" presStyleLbl="parChTrans1D3" presStyleIdx="2" presStyleCnt="3"/>
      <dgm:spPr/>
    </dgm:pt>
    <dgm:pt modelId="{E5439126-26C4-4E0F-9726-78C1315AA4F6}" type="pres">
      <dgm:prSet presAssocID="{44F906FD-3C23-422E-A44A-E8CEF5ACA5CD}" presName="hierRoot3" presStyleCnt="0">
        <dgm:presLayoutVars>
          <dgm:hierBranch val="init"/>
        </dgm:presLayoutVars>
      </dgm:prSet>
      <dgm:spPr/>
    </dgm:pt>
    <dgm:pt modelId="{01F06901-65D8-43E4-A5FE-3D8AB4FAAB6C}" type="pres">
      <dgm:prSet presAssocID="{44F906FD-3C23-422E-A44A-E8CEF5ACA5CD}" presName="rootComposite3" presStyleCnt="0"/>
      <dgm:spPr/>
    </dgm:pt>
    <dgm:pt modelId="{2797BB7D-75A2-4E29-AF20-B7B1E1C63F2B}" type="pres">
      <dgm:prSet presAssocID="{44F906FD-3C23-422E-A44A-E8CEF5ACA5CD}" presName="rootText3" presStyleLbl="asst2" presStyleIdx="0" presStyleCnt="1" custLinFactY="-100000" custLinFactNeighborX="24644" custLinFactNeighborY="-158639">
        <dgm:presLayoutVars>
          <dgm:chPref val="3"/>
        </dgm:presLayoutVars>
      </dgm:prSet>
      <dgm:spPr/>
    </dgm:pt>
    <dgm:pt modelId="{BC75D519-42C6-4B4D-8204-20735A637964}" type="pres">
      <dgm:prSet presAssocID="{44F906FD-3C23-422E-A44A-E8CEF5ACA5CD}" presName="rootConnector3" presStyleLbl="asst2" presStyleIdx="0" presStyleCnt="1"/>
      <dgm:spPr/>
    </dgm:pt>
    <dgm:pt modelId="{219BF67D-757C-4166-8749-7FBE55E95AB3}" type="pres">
      <dgm:prSet presAssocID="{44F906FD-3C23-422E-A44A-E8CEF5ACA5CD}" presName="hierChild6" presStyleCnt="0"/>
      <dgm:spPr/>
    </dgm:pt>
    <dgm:pt modelId="{D959CAC6-A9CE-4CE7-807F-A8F7458406D7}" type="pres">
      <dgm:prSet presAssocID="{44F906FD-3C23-422E-A44A-E8CEF5ACA5CD}" presName="hierChild7" presStyleCnt="0"/>
      <dgm:spPr/>
    </dgm:pt>
    <dgm:pt modelId="{58507B01-0C6F-4B90-A31B-232B982DB38D}" type="pres">
      <dgm:prSet presAssocID="{14A47642-9957-458F-A8D0-41BE7B3C3CF4}" presName="hierChild3" presStyleCnt="0"/>
      <dgm:spPr/>
    </dgm:pt>
  </dgm:ptLst>
  <dgm:cxnLst>
    <dgm:cxn modelId="{28DBA101-6C80-479E-8627-357290D87FAE}" type="presOf" srcId="{45456ADC-E027-4FBE-993E-FBB9F1E0551E}" destId="{B6CACF11-4B6B-4062-9BF1-854EDC8D94A2}" srcOrd="1" destOrd="0" presId="urn:microsoft.com/office/officeart/2005/8/layout/orgChart1"/>
    <dgm:cxn modelId="{B1AABB21-FFCF-461E-8EA3-64F41E856FAB}" type="presOf" srcId="{3F435D39-7208-4B57-9204-2DCA9CDCAB08}" destId="{076BCF9C-1772-44CF-9F01-1BAF2AF16431}" srcOrd="0" destOrd="0" presId="urn:microsoft.com/office/officeart/2005/8/layout/orgChart1"/>
    <dgm:cxn modelId="{1240072B-0AE6-4AFE-9E95-E4321EB4C39C}" type="presOf" srcId="{3F435D39-7208-4B57-9204-2DCA9CDCAB08}" destId="{C9AB7E00-BA06-44CD-8158-47E60D9A016F}" srcOrd="1" destOrd="0" presId="urn:microsoft.com/office/officeart/2005/8/layout/orgChart1"/>
    <dgm:cxn modelId="{75981939-1DC0-45EB-96FE-F518049A5A4E}" srcId="{3CD4C8E9-672E-41F9-BD72-BEAA94CBFBBC}" destId="{44F906FD-3C23-422E-A44A-E8CEF5ACA5CD}" srcOrd="0" destOrd="0" parTransId="{913B71A8-FA0E-4502-B7C8-BAE04FBE791C}" sibTransId="{94A3C87D-D016-4B06-A906-A672E1E22548}"/>
    <dgm:cxn modelId="{5206695B-67FB-4F92-A317-6978FE48E67B}" type="presOf" srcId="{BAE0E51A-E32F-47EF-B4AF-83D9BEF8D66E}" destId="{BC188CE9-2107-40E0-A62A-7FA343ACFC37}" srcOrd="0" destOrd="0" presId="urn:microsoft.com/office/officeart/2005/8/layout/orgChart1"/>
    <dgm:cxn modelId="{F10B9561-DD45-4520-A56C-18B6C7E0999E}" type="presOf" srcId="{265B17E2-E00E-437A-966E-0B412F282CD1}" destId="{9B5B5032-2436-4DFF-AA28-D9F6BDCD2A61}" srcOrd="0" destOrd="0" presId="urn:microsoft.com/office/officeart/2005/8/layout/orgChart1"/>
    <dgm:cxn modelId="{765F7D64-CDAF-4F91-9326-A397EBAAD45A}" type="presOf" srcId="{D1C1B7FA-E03F-4DAD-B21E-297796797A3B}" destId="{87EE8102-6587-4644-8FF2-D8D552264BAD}" srcOrd="1" destOrd="0" presId="urn:microsoft.com/office/officeart/2005/8/layout/orgChart1"/>
    <dgm:cxn modelId="{34922046-E3A7-47CD-80D5-B1CCD310255B}" type="presOf" srcId="{44F906FD-3C23-422E-A44A-E8CEF5ACA5CD}" destId="{2797BB7D-75A2-4E29-AF20-B7B1E1C63F2B}" srcOrd="0" destOrd="0" presId="urn:microsoft.com/office/officeart/2005/8/layout/orgChart1"/>
    <dgm:cxn modelId="{A2E0544B-3497-4692-8334-0FE719CAA425}" type="presOf" srcId="{2563D271-FC4D-49D7-90EB-AC4032598D79}" destId="{8D1F638E-9A9C-4D4D-8677-E8E7686B8430}" srcOrd="0" destOrd="0" presId="urn:microsoft.com/office/officeart/2005/8/layout/orgChart1"/>
    <dgm:cxn modelId="{9439514F-F9D0-4A0C-811B-0C2533697354}" type="presOf" srcId="{45456ADC-E027-4FBE-993E-FBB9F1E0551E}" destId="{B8D4257A-B4FD-458E-8126-4F5171510DC4}" srcOrd="0" destOrd="0" presId="urn:microsoft.com/office/officeart/2005/8/layout/orgChart1"/>
    <dgm:cxn modelId="{71C4E477-1C7B-46DF-9DA2-AB52D574EBB6}" srcId="{3F435D39-7208-4B57-9204-2DCA9CDCAB08}" destId="{A662FD4F-7F8D-4B82-BB26-AD03CC808BC6}" srcOrd="0" destOrd="0" parTransId="{B6A5D1DC-E8B5-4078-A203-DEED26C1404C}" sibTransId="{D2D57BCE-0D17-4135-90A7-13B12A92FB07}"/>
    <dgm:cxn modelId="{68E20083-5D5D-4A97-8793-EF95A473D9B2}" srcId="{3F435D39-7208-4B57-9204-2DCA9CDCAB08}" destId="{45456ADC-E027-4FBE-993E-FBB9F1E0551E}" srcOrd="1" destOrd="0" parTransId="{265B17E2-E00E-437A-966E-0B412F282CD1}" sibTransId="{DE21B967-279B-4DCD-9A05-D2B7C9160B70}"/>
    <dgm:cxn modelId="{02375084-DEB0-454E-96FD-761D9BA82956}" type="presOf" srcId="{B6A5D1DC-E8B5-4078-A203-DEED26C1404C}" destId="{BA4770C9-C6A8-45AB-8231-D9ACE00C5E4D}" srcOrd="0" destOrd="0" presId="urn:microsoft.com/office/officeart/2005/8/layout/orgChart1"/>
    <dgm:cxn modelId="{1CBB8D88-5803-4AE5-BF1A-C43A619FF1FD}" srcId="{14A47642-9957-458F-A8D0-41BE7B3C3CF4}" destId="{3F435D39-7208-4B57-9204-2DCA9CDCAB08}" srcOrd="0" destOrd="0" parTransId="{A7DFAAAF-20C7-4128-ABFA-481E3510F070}" sibTransId="{C52B931B-D7A8-4169-AD27-6C75A1C045C3}"/>
    <dgm:cxn modelId="{60110E93-BF79-4613-89EE-9AD3E7BEBC46}" type="presOf" srcId="{3CD4C8E9-672E-41F9-BD72-BEAA94CBFBBC}" destId="{3C192613-3027-43F8-B950-452A69F64F27}" srcOrd="1"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271385AB-FA43-4707-A59A-C80355998F50}" type="presOf" srcId="{A662FD4F-7F8D-4B82-BB26-AD03CC808BC6}" destId="{23451129-2327-4FEA-B209-29C35D59A3F9}" srcOrd="0" destOrd="0" presId="urn:microsoft.com/office/officeart/2005/8/layout/orgChart1"/>
    <dgm:cxn modelId="{CF80C0B2-784B-4BD1-8D10-21361B99117E}" srcId="{14A47642-9957-458F-A8D0-41BE7B3C3CF4}" destId="{3CD4C8E9-672E-41F9-BD72-BEAA94CBFBBC}" srcOrd="2" destOrd="0" parTransId="{2563D271-FC4D-49D7-90EB-AC4032598D79}" sibTransId="{0B0C61C2-CEE8-4F43-B3CC-CD5C1E29C8E7}"/>
    <dgm:cxn modelId="{287C25B3-3FDF-486E-BC08-6E75733854A3}" type="presOf" srcId="{14A47642-9957-458F-A8D0-41BE7B3C3CF4}" destId="{2AB2CF16-809B-4B98-88A0-7CAB0E5FD66E}" srcOrd="0" destOrd="0" presId="urn:microsoft.com/office/officeart/2005/8/layout/orgChart1"/>
    <dgm:cxn modelId="{F15A1FCD-B185-469C-ADFE-98B761856C38}" type="presOf" srcId="{913B71A8-FA0E-4502-B7C8-BAE04FBE791C}" destId="{3B885FD3-5803-4353-8786-91CBEA48BFEC}" srcOrd="0"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C176CAD4-A5CD-4123-9EE6-3D1B0F045CE6}" type="presOf" srcId="{A662FD4F-7F8D-4B82-BB26-AD03CC808BC6}" destId="{306E03A2-FA66-45F7-8D14-98A5387F5BA2}" srcOrd="1" destOrd="0" presId="urn:microsoft.com/office/officeart/2005/8/layout/orgChart1"/>
    <dgm:cxn modelId="{6FDE25D8-E2BA-4ACA-AB10-C986F6782035}" srcId="{14A47642-9957-458F-A8D0-41BE7B3C3CF4}" destId="{D1C1B7FA-E03F-4DAD-B21E-297796797A3B}" srcOrd="1" destOrd="0" parTransId="{622B23CE-022C-4072-9934-9B43D040743D}" sibTransId="{DA4938A0-031A-4471-8E49-38ED4E194BDF}"/>
    <dgm:cxn modelId="{24C611E2-6490-437F-B11E-C4D2BA7667BD}" type="presOf" srcId="{A7DFAAAF-20C7-4128-ABFA-481E3510F070}" destId="{C5FB1A66-20CD-413F-A16F-47B7FA4B2FDC}" srcOrd="0" destOrd="0" presId="urn:microsoft.com/office/officeart/2005/8/layout/orgChart1"/>
    <dgm:cxn modelId="{688E35F1-895D-4F81-AA85-22F00B90A1D4}" type="presOf" srcId="{3CD4C8E9-672E-41F9-BD72-BEAA94CBFBBC}" destId="{86B43B53-876B-4F25-8D6D-F572B7598711}"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614E1CF9-C329-448B-9D29-F38BDD9A235D}" type="presOf" srcId="{44F906FD-3C23-422E-A44A-E8CEF5ACA5CD}" destId="{BC75D519-42C6-4B4D-8204-20735A637964}" srcOrd="1" destOrd="0" presId="urn:microsoft.com/office/officeart/2005/8/layout/orgChart1"/>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7C48652F-4BF9-485F-9758-7160BCE09073}" type="presParOf" srcId="{7C7A4B88-DB82-48A0-8EBF-6F0E3F9E4986}" destId="{C5FB1A66-20CD-413F-A16F-47B7FA4B2FDC}" srcOrd="0" destOrd="0" presId="urn:microsoft.com/office/officeart/2005/8/layout/orgChart1"/>
    <dgm:cxn modelId="{94427237-2EE2-4667-ADDA-3C94E045627F}" type="presParOf" srcId="{7C7A4B88-DB82-48A0-8EBF-6F0E3F9E4986}" destId="{E22585FC-4B1F-4D6A-AD7A-4E209CB35195}" srcOrd="1" destOrd="0" presId="urn:microsoft.com/office/officeart/2005/8/layout/orgChart1"/>
    <dgm:cxn modelId="{F23C0D75-E93F-4570-8D0E-E4E511F46DCC}" type="presParOf" srcId="{E22585FC-4B1F-4D6A-AD7A-4E209CB35195}" destId="{6909C873-8E74-41DD-896B-C36A46BFFCAC}" srcOrd="0" destOrd="0" presId="urn:microsoft.com/office/officeart/2005/8/layout/orgChart1"/>
    <dgm:cxn modelId="{0F5DAFA7-F4B1-41B6-B55F-948748B33FD3}" type="presParOf" srcId="{6909C873-8E74-41DD-896B-C36A46BFFCAC}" destId="{076BCF9C-1772-44CF-9F01-1BAF2AF16431}" srcOrd="0" destOrd="0" presId="urn:microsoft.com/office/officeart/2005/8/layout/orgChart1"/>
    <dgm:cxn modelId="{6217C8D9-BBAA-4331-B5F1-C77DCF5452B3}" type="presParOf" srcId="{6909C873-8E74-41DD-896B-C36A46BFFCAC}" destId="{C9AB7E00-BA06-44CD-8158-47E60D9A016F}" srcOrd="1" destOrd="0" presId="urn:microsoft.com/office/officeart/2005/8/layout/orgChart1"/>
    <dgm:cxn modelId="{45E3262E-B9F3-4C32-AD46-070DE5994DE4}" type="presParOf" srcId="{E22585FC-4B1F-4D6A-AD7A-4E209CB35195}" destId="{D1AF6B4D-D9BF-4ED8-AB65-3A83D4E6BE08}" srcOrd="1" destOrd="0" presId="urn:microsoft.com/office/officeart/2005/8/layout/orgChart1"/>
    <dgm:cxn modelId="{D53D839D-F8F2-4024-9399-E94065A37249}" type="presParOf" srcId="{D1AF6B4D-D9BF-4ED8-AB65-3A83D4E6BE08}" destId="{BA4770C9-C6A8-45AB-8231-D9ACE00C5E4D}" srcOrd="0" destOrd="0" presId="urn:microsoft.com/office/officeart/2005/8/layout/orgChart1"/>
    <dgm:cxn modelId="{74E30965-509E-47D9-A7F5-B1772D109C3F}" type="presParOf" srcId="{D1AF6B4D-D9BF-4ED8-AB65-3A83D4E6BE08}" destId="{F1BB04D4-FC4F-402E-A14E-9BB0773E432B}" srcOrd="1" destOrd="0" presId="urn:microsoft.com/office/officeart/2005/8/layout/orgChart1"/>
    <dgm:cxn modelId="{E5CA1C82-7ABB-47AE-810B-6DE7466B4E38}" type="presParOf" srcId="{F1BB04D4-FC4F-402E-A14E-9BB0773E432B}" destId="{15934D13-73BC-46A2-A1BE-C4DA994901C7}" srcOrd="0" destOrd="0" presId="urn:microsoft.com/office/officeart/2005/8/layout/orgChart1"/>
    <dgm:cxn modelId="{FF873C7B-E35C-4D22-BB74-69B519256012}" type="presParOf" srcId="{15934D13-73BC-46A2-A1BE-C4DA994901C7}" destId="{23451129-2327-4FEA-B209-29C35D59A3F9}" srcOrd="0" destOrd="0" presId="urn:microsoft.com/office/officeart/2005/8/layout/orgChart1"/>
    <dgm:cxn modelId="{B62827FD-C951-40AF-9F55-7D1A7BD7422A}" type="presParOf" srcId="{15934D13-73BC-46A2-A1BE-C4DA994901C7}" destId="{306E03A2-FA66-45F7-8D14-98A5387F5BA2}" srcOrd="1" destOrd="0" presId="urn:microsoft.com/office/officeart/2005/8/layout/orgChart1"/>
    <dgm:cxn modelId="{D0842904-D1DD-47CF-8CE1-34803A224E1B}" type="presParOf" srcId="{F1BB04D4-FC4F-402E-A14E-9BB0773E432B}" destId="{0E35914C-5450-433E-A5A9-62E8A901D505}" srcOrd="1" destOrd="0" presId="urn:microsoft.com/office/officeart/2005/8/layout/orgChart1"/>
    <dgm:cxn modelId="{AA6D9E0C-680B-4486-9667-DDE3F6E4BEE9}" type="presParOf" srcId="{F1BB04D4-FC4F-402E-A14E-9BB0773E432B}" destId="{6D5C2CAF-7526-48E7-819E-CEA4F60ACD19}" srcOrd="2" destOrd="0" presId="urn:microsoft.com/office/officeart/2005/8/layout/orgChart1"/>
    <dgm:cxn modelId="{5EBA411B-D66A-4CC2-BF73-1F77F211E558}" type="presParOf" srcId="{D1AF6B4D-D9BF-4ED8-AB65-3A83D4E6BE08}" destId="{9B5B5032-2436-4DFF-AA28-D9F6BDCD2A61}" srcOrd="2" destOrd="0" presId="urn:microsoft.com/office/officeart/2005/8/layout/orgChart1"/>
    <dgm:cxn modelId="{DD44CD0F-8393-4528-B8EC-1E63462B81A0}" type="presParOf" srcId="{D1AF6B4D-D9BF-4ED8-AB65-3A83D4E6BE08}" destId="{15D7344B-D766-4024-9674-195684FF4942}" srcOrd="3" destOrd="0" presId="urn:microsoft.com/office/officeart/2005/8/layout/orgChart1"/>
    <dgm:cxn modelId="{1D4C90F4-9BCC-4378-ADF6-1893652E1A9A}" type="presParOf" srcId="{15D7344B-D766-4024-9674-195684FF4942}" destId="{2EB3F921-7E26-4B1D-9F78-84BE9E827904}" srcOrd="0" destOrd="0" presId="urn:microsoft.com/office/officeart/2005/8/layout/orgChart1"/>
    <dgm:cxn modelId="{6520559B-5E19-41BF-9D68-E425C04F8FED}" type="presParOf" srcId="{2EB3F921-7E26-4B1D-9F78-84BE9E827904}" destId="{B8D4257A-B4FD-458E-8126-4F5171510DC4}" srcOrd="0" destOrd="0" presId="urn:microsoft.com/office/officeart/2005/8/layout/orgChart1"/>
    <dgm:cxn modelId="{6A647EFA-14B0-47A6-9A96-22C8921B61D3}" type="presParOf" srcId="{2EB3F921-7E26-4B1D-9F78-84BE9E827904}" destId="{B6CACF11-4B6B-4062-9BF1-854EDC8D94A2}" srcOrd="1" destOrd="0" presId="urn:microsoft.com/office/officeart/2005/8/layout/orgChart1"/>
    <dgm:cxn modelId="{4AB0CF0A-C068-4210-8267-FAC82B03C2F5}" type="presParOf" srcId="{15D7344B-D766-4024-9674-195684FF4942}" destId="{B53DAF07-020E-4775-8454-08599FAAA381}" srcOrd="1" destOrd="0" presId="urn:microsoft.com/office/officeart/2005/8/layout/orgChart1"/>
    <dgm:cxn modelId="{0569B756-DFD4-48E4-98B2-DA41219436FF}" type="presParOf" srcId="{15D7344B-D766-4024-9674-195684FF4942}" destId="{98117E7D-D5AE-4EEC-8D15-43BDA2DEB045}" srcOrd="2" destOrd="0" presId="urn:microsoft.com/office/officeart/2005/8/layout/orgChart1"/>
    <dgm:cxn modelId="{34EA3235-662A-4304-A9CF-722ADDE2802D}" type="presParOf" srcId="{E22585FC-4B1F-4D6A-AD7A-4E209CB35195}" destId="{1BC7C52F-3BF5-44FA-AF75-63D865E344EB}" srcOrd="2" destOrd="0" presId="urn:microsoft.com/office/officeart/2005/8/layout/orgChart1"/>
    <dgm:cxn modelId="{804A7CE4-7BF8-4B38-A7FE-FA78952B1981}" type="presParOf" srcId="{7C7A4B88-DB82-48A0-8EBF-6F0E3F9E4986}" destId="{B1E73E72-70E0-428A-8576-D77DBDD37F1C}" srcOrd="2" destOrd="0" presId="urn:microsoft.com/office/officeart/2005/8/layout/orgChart1"/>
    <dgm:cxn modelId="{B5C34962-31A7-4E73-81F3-665C709FE58C}" type="presParOf" srcId="{7C7A4B88-DB82-48A0-8EBF-6F0E3F9E4986}" destId="{1AB27605-339B-4E27-BF6C-C4BC56B67E88}" srcOrd="3"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07741BF8-A1C6-4CE6-A1AF-1AEC1672C6F4}" type="presParOf" srcId="{7C7A4B88-DB82-48A0-8EBF-6F0E3F9E4986}" destId="{8D1F638E-9A9C-4D4D-8677-E8E7686B8430}" srcOrd="4" destOrd="0" presId="urn:microsoft.com/office/officeart/2005/8/layout/orgChart1"/>
    <dgm:cxn modelId="{5E0416A9-4AB0-4E2B-A605-4973357071E5}" type="presParOf" srcId="{7C7A4B88-DB82-48A0-8EBF-6F0E3F9E4986}" destId="{6B19C7F1-3B5F-460A-8122-ED0108D7A0E4}" srcOrd="5" destOrd="0" presId="urn:microsoft.com/office/officeart/2005/8/layout/orgChart1"/>
    <dgm:cxn modelId="{DF14DEAC-6343-4A49-9650-D613E5CD56AC}" type="presParOf" srcId="{6B19C7F1-3B5F-460A-8122-ED0108D7A0E4}" destId="{225523DE-91BE-413E-9A78-BCE261E62BD5}" srcOrd="0" destOrd="0" presId="urn:microsoft.com/office/officeart/2005/8/layout/orgChart1"/>
    <dgm:cxn modelId="{CED1165A-F9C0-413D-BDB5-F484CED9BA8B}" type="presParOf" srcId="{225523DE-91BE-413E-9A78-BCE261E62BD5}" destId="{86B43B53-876B-4F25-8D6D-F572B7598711}" srcOrd="0" destOrd="0" presId="urn:microsoft.com/office/officeart/2005/8/layout/orgChart1"/>
    <dgm:cxn modelId="{D5F8B235-CFAB-4467-9B9A-C9B40842C78C}" type="presParOf" srcId="{225523DE-91BE-413E-9A78-BCE261E62BD5}" destId="{3C192613-3027-43F8-B950-452A69F64F27}" srcOrd="1" destOrd="0" presId="urn:microsoft.com/office/officeart/2005/8/layout/orgChart1"/>
    <dgm:cxn modelId="{2A73762E-127B-4EC8-8D80-7F32F67C3ADF}" type="presParOf" srcId="{6B19C7F1-3B5F-460A-8122-ED0108D7A0E4}" destId="{28BF36EE-B627-436A-88D8-5160F5FE50F7}" srcOrd="1" destOrd="0" presId="urn:microsoft.com/office/officeart/2005/8/layout/orgChart1"/>
    <dgm:cxn modelId="{04FD29E3-1BAF-40A7-93C2-D6DA59DDE749}" type="presParOf" srcId="{6B19C7F1-3B5F-460A-8122-ED0108D7A0E4}" destId="{556F6A55-1300-45AF-8573-3ADD616210D5}" srcOrd="2" destOrd="0" presId="urn:microsoft.com/office/officeart/2005/8/layout/orgChart1"/>
    <dgm:cxn modelId="{80E7679E-F4B4-45A9-A716-733DD428AB06}" type="presParOf" srcId="{556F6A55-1300-45AF-8573-3ADD616210D5}" destId="{3B885FD3-5803-4353-8786-91CBEA48BFEC}" srcOrd="0" destOrd="0" presId="urn:microsoft.com/office/officeart/2005/8/layout/orgChart1"/>
    <dgm:cxn modelId="{E20D8521-C9FA-41D4-A8C1-6CD06579C66F}" type="presParOf" srcId="{556F6A55-1300-45AF-8573-3ADD616210D5}" destId="{E5439126-26C4-4E0F-9726-78C1315AA4F6}" srcOrd="1" destOrd="0" presId="urn:microsoft.com/office/officeart/2005/8/layout/orgChart1"/>
    <dgm:cxn modelId="{A36B9CB6-2338-4540-8B7B-66ABBDB44EED}" type="presParOf" srcId="{E5439126-26C4-4E0F-9726-78C1315AA4F6}" destId="{01F06901-65D8-43E4-A5FE-3D8AB4FAAB6C}" srcOrd="0" destOrd="0" presId="urn:microsoft.com/office/officeart/2005/8/layout/orgChart1"/>
    <dgm:cxn modelId="{19B76221-E046-4855-A655-2B59137F458F}" type="presParOf" srcId="{01F06901-65D8-43E4-A5FE-3D8AB4FAAB6C}" destId="{2797BB7D-75A2-4E29-AF20-B7B1E1C63F2B}" srcOrd="0" destOrd="0" presId="urn:microsoft.com/office/officeart/2005/8/layout/orgChart1"/>
    <dgm:cxn modelId="{B18EBEFB-2AFD-45B0-B389-801B8AF9D18C}" type="presParOf" srcId="{01F06901-65D8-43E4-A5FE-3D8AB4FAAB6C}" destId="{BC75D519-42C6-4B4D-8204-20735A637964}" srcOrd="1" destOrd="0" presId="urn:microsoft.com/office/officeart/2005/8/layout/orgChart1"/>
    <dgm:cxn modelId="{9662A0B4-6E4C-4CBF-8923-83293C545212}" type="presParOf" srcId="{E5439126-26C4-4E0F-9726-78C1315AA4F6}" destId="{219BF67D-757C-4166-8749-7FBE55E95AB3}" srcOrd="1" destOrd="0" presId="urn:microsoft.com/office/officeart/2005/8/layout/orgChart1"/>
    <dgm:cxn modelId="{0B15A56B-46EE-4EA1-B4F6-8E5114A9E6CB}" type="presParOf" srcId="{E5439126-26C4-4E0F-9726-78C1315AA4F6}" destId="{D959CAC6-A9CE-4CE7-807F-A8F7458406D7}"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D1C1B7FA-E03F-4DAD-B21E-297796797A3B}">
      <dgm:prSet phldrT="[Text]" custT="1"/>
      <dgm:spPr/>
      <dgm:t>
        <a:bodyPr/>
        <a:lstStyle/>
        <a:p>
          <a:r>
            <a:rPr lang="en-IN" sz="2800" b="0" i="0" dirty="0">
              <a:solidFill>
                <a:schemeClr val="tx1"/>
              </a:solidFill>
            </a:rPr>
            <a:t>Shows Significant Differences or Anomalies leading to cancellation of Reg,</a:t>
          </a:r>
        </a:p>
      </dgm:t>
    </dgm:pt>
    <dgm:pt modelId="{622B23CE-022C-4072-9934-9B43D040743D}" type="parTrans" cxnId="{6FDE25D8-E2BA-4ACA-AB10-C986F6782035}">
      <dgm:prSet/>
      <dgm:spPr/>
      <dgm:t>
        <a:bodyPr/>
        <a:lstStyle/>
        <a:p>
          <a:endParaRPr lang="en-IN" sz="3200"/>
        </a:p>
      </dgm:t>
    </dgm:pt>
    <dgm:pt modelId="{DA4938A0-031A-4471-8E49-38ED4E194BDF}" type="sibTrans" cxnId="{6FDE25D8-E2BA-4ACA-AB10-C986F6782035}">
      <dgm:prSet/>
      <dgm:spPr/>
      <dgm:t>
        <a:bodyPr/>
        <a:lstStyle/>
        <a:p>
          <a:endParaRPr lang="en-IN" sz="3200"/>
        </a:p>
      </dgm:t>
    </dgm:pt>
    <dgm:pt modelId="{14A47642-9957-458F-A8D0-41BE7B3C3CF4}">
      <dgm:prSet phldrT="[Text]" custT="1"/>
      <dgm:spPr/>
      <dgm:t>
        <a:bodyPr/>
        <a:lstStyle/>
        <a:p>
          <a:r>
            <a:rPr lang="en-IN" sz="2400" b="1" dirty="0">
              <a:solidFill>
                <a:schemeClr val="accent1">
                  <a:lumMod val="75000"/>
                </a:schemeClr>
              </a:solidFill>
            </a:rPr>
            <a:t>RULE 21A- [2A]- </a:t>
          </a:r>
          <a:r>
            <a:rPr lang="en-IN" sz="2400" b="1" dirty="0">
              <a:solidFill>
                <a:schemeClr val="tx1"/>
              </a:solidFill>
            </a:rPr>
            <a:t>PO on Comparison of Returns- R1 AND 2B/Such Other Analysis</a:t>
          </a:r>
          <a:endParaRPr lang="en-IN" sz="2400" dirty="0">
            <a:solidFill>
              <a:schemeClr val="tx1"/>
            </a:solidFill>
          </a:endParaRPr>
        </a:p>
      </dgm:t>
    </dgm:pt>
    <dgm:pt modelId="{0F68E947-311B-4F70-AC27-1ADBB53E6A8B}" type="sibTrans" cxnId="{9E7570F8-EDFA-4821-AF62-C9447E39096D}">
      <dgm:prSet/>
      <dgm:spPr/>
      <dgm:t>
        <a:bodyPr/>
        <a:lstStyle/>
        <a:p>
          <a:endParaRPr lang="en-IN" sz="3200"/>
        </a:p>
      </dgm:t>
    </dgm:pt>
    <dgm:pt modelId="{13B254CB-DFE8-4094-AF0A-BEFAB19AC2C0}" type="parTrans" cxnId="{9E7570F8-EDFA-4821-AF62-C9447E39096D}">
      <dgm:prSet/>
      <dgm:spPr/>
      <dgm:t>
        <a:bodyPr/>
        <a:lstStyle/>
        <a:p>
          <a:endParaRPr lang="en-IN" sz="3200"/>
        </a:p>
      </dgm:t>
    </dgm:pt>
    <dgm:pt modelId="{993A5FF0-A742-4990-B27C-34C009F4912C}">
      <dgm:prSet custT="1"/>
      <dgm:spPr/>
      <dgm:t>
        <a:bodyPr/>
        <a:lstStyle/>
        <a:p>
          <a:r>
            <a:rPr lang="en-IN" sz="2400" dirty="0"/>
            <a:t>Reg shall be SUSPENDED and intimated in Form </a:t>
          </a:r>
          <a:r>
            <a:rPr lang="en-IN" sz="2400" b="1" dirty="0">
              <a:solidFill>
                <a:srgbClr val="FF0000"/>
              </a:solidFill>
            </a:rPr>
            <a:t>REG 31</a:t>
          </a:r>
          <a:r>
            <a:rPr lang="en-IN" sz="2400" dirty="0"/>
            <a:t>, informing the said Differences</a:t>
          </a:r>
        </a:p>
      </dgm:t>
    </dgm:pt>
    <dgm:pt modelId="{ABB87CF2-F96E-4488-9048-0B909E475419}" type="parTrans" cxnId="{A59A58B3-34C4-466B-990C-081C13112873}">
      <dgm:prSet/>
      <dgm:spPr/>
      <dgm:t>
        <a:bodyPr/>
        <a:lstStyle/>
        <a:p>
          <a:endParaRPr lang="en-IN"/>
        </a:p>
      </dgm:t>
    </dgm:pt>
    <dgm:pt modelId="{89CE6CC9-2DD6-47F6-A7C1-098B657F45D9}" type="sibTrans" cxnId="{A59A58B3-34C4-466B-990C-081C13112873}">
      <dgm:prSet/>
      <dgm:spPr/>
      <dgm:t>
        <a:bodyPr/>
        <a:lstStyle/>
        <a:p>
          <a:endParaRPr lang="en-IN"/>
        </a:p>
      </dgm:t>
    </dgm:pt>
    <dgm:pt modelId="{E93602C5-65BD-47F1-916B-83B1936F2C5C}">
      <dgm:prSet custT="1"/>
      <dgm:spPr/>
      <dgm:t>
        <a:bodyPr/>
        <a:lstStyle/>
        <a:p>
          <a:r>
            <a:rPr lang="en-IN" sz="2400" dirty="0"/>
            <a:t>Asking him[SCN] to explain within </a:t>
          </a:r>
          <a:r>
            <a:rPr lang="en-IN" sz="2400" b="1" dirty="0">
              <a:solidFill>
                <a:srgbClr val="0070C0"/>
              </a:solidFill>
            </a:rPr>
            <a:t>30 days</a:t>
          </a:r>
          <a:r>
            <a:rPr lang="en-IN" sz="2400" dirty="0">
              <a:solidFill>
                <a:srgbClr val="0070C0"/>
              </a:solidFill>
            </a:rPr>
            <a:t>- </a:t>
          </a:r>
          <a:r>
            <a:rPr lang="en-IN" sz="2400" dirty="0"/>
            <a:t>For Not Cancellation</a:t>
          </a:r>
        </a:p>
      </dgm:t>
    </dgm:pt>
    <dgm:pt modelId="{044EFDA1-C327-4B5F-A5E2-D568662632AF}" type="parTrans" cxnId="{DF33DEAC-71C5-4E4B-9C3D-D1436EA5C897}">
      <dgm:prSet/>
      <dgm:spPr/>
      <dgm:t>
        <a:bodyPr/>
        <a:lstStyle/>
        <a:p>
          <a:endParaRPr lang="en-IN"/>
        </a:p>
      </dgm:t>
    </dgm:pt>
    <dgm:pt modelId="{6CE6E441-3D92-42B1-A0AB-03252E0305D9}" type="sibTrans" cxnId="{DF33DEAC-71C5-4E4B-9C3D-D1436EA5C897}">
      <dgm:prSet/>
      <dgm:spPr/>
      <dgm:t>
        <a:bodyPr/>
        <a:lstStyle/>
        <a:p>
          <a:endParaRPr lang="en-IN"/>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319314" custScaleY="63681" custLinFactNeighborY="-2535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B1E73E72-70E0-428A-8576-D77DBDD37F1C}" type="pres">
      <dgm:prSet presAssocID="{622B23CE-022C-4072-9934-9B43D040743D}" presName="Name37" presStyleLbl="parChTrans1D2" presStyleIdx="0" presStyleCnt="3"/>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0" presStyleCnt="3" custScaleX="131220" custScaleY="179319" custLinFactX="-37114" custLinFactNeighborX="-100000" custLinFactNeighborY="-5677">
        <dgm:presLayoutVars>
          <dgm:chPref val="3"/>
        </dgm:presLayoutVars>
      </dgm:prSet>
      <dgm:spPr/>
    </dgm:pt>
    <dgm:pt modelId="{87EE8102-6587-4644-8FF2-D8D552264BAD}" type="pres">
      <dgm:prSet presAssocID="{D1C1B7FA-E03F-4DAD-B21E-297796797A3B}" presName="rootConnector" presStyleLbl="node2" presStyleIdx="0" presStyleCnt="3"/>
      <dgm:spPr/>
    </dgm:pt>
    <dgm:pt modelId="{E8D74562-1B22-4860-B09E-907A92F2EE38}" type="pres">
      <dgm:prSet presAssocID="{D1C1B7FA-E03F-4DAD-B21E-297796797A3B}" presName="hierChild4" presStyleCnt="0"/>
      <dgm:spPr/>
    </dgm:pt>
    <dgm:pt modelId="{16AE44A1-3353-43F3-8F3F-90A1934FFE60}" type="pres">
      <dgm:prSet presAssocID="{D1C1B7FA-E03F-4DAD-B21E-297796797A3B}" presName="hierChild5" presStyleCnt="0"/>
      <dgm:spPr/>
    </dgm:pt>
    <dgm:pt modelId="{91873F19-2CB2-48DB-B56B-7485C5F78891}" type="pres">
      <dgm:prSet presAssocID="{ABB87CF2-F96E-4488-9048-0B909E475419}" presName="Name37" presStyleLbl="parChTrans1D2" presStyleIdx="1" presStyleCnt="3"/>
      <dgm:spPr/>
    </dgm:pt>
    <dgm:pt modelId="{0926C388-92D1-4149-B982-4A84FC89F403}" type="pres">
      <dgm:prSet presAssocID="{993A5FF0-A742-4990-B27C-34C009F4912C}" presName="hierRoot2" presStyleCnt="0">
        <dgm:presLayoutVars>
          <dgm:hierBranch val="init"/>
        </dgm:presLayoutVars>
      </dgm:prSet>
      <dgm:spPr/>
    </dgm:pt>
    <dgm:pt modelId="{893E9684-40B6-4D39-BC36-6961EDF0EE0B}" type="pres">
      <dgm:prSet presAssocID="{993A5FF0-A742-4990-B27C-34C009F4912C}" presName="rootComposite" presStyleCnt="0"/>
      <dgm:spPr/>
    </dgm:pt>
    <dgm:pt modelId="{8EDBF3C5-2F74-4DF6-AF8D-4782B86DE6B4}" type="pres">
      <dgm:prSet presAssocID="{993A5FF0-A742-4990-B27C-34C009F4912C}" presName="rootText" presStyleLbl="node2" presStyleIdx="1" presStyleCnt="3" custScaleY="167119" custLinFactNeighborX="-12764" custLinFactNeighborY="732">
        <dgm:presLayoutVars>
          <dgm:chPref val="3"/>
        </dgm:presLayoutVars>
      </dgm:prSet>
      <dgm:spPr/>
    </dgm:pt>
    <dgm:pt modelId="{3EF605B8-18D6-475F-BAE8-A28856294841}" type="pres">
      <dgm:prSet presAssocID="{993A5FF0-A742-4990-B27C-34C009F4912C}" presName="rootConnector" presStyleLbl="node2" presStyleIdx="1" presStyleCnt="3"/>
      <dgm:spPr/>
    </dgm:pt>
    <dgm:pt modelId="{C28D9744-BF9F-4E5C-A2C4-1C27E1E79F0B}" type="pres">
      <dgm:prSet presAssocID="{993A5FF0-A742-4990-B27C-34C009F4912C}" presName="hierChild4" presStyleCnt="0"/>
      <dgm:spPr/>
    </dgm:pt>
    <dgm:pt modelId="{F70F392A-1855-4F7B-9883-9E53DF5556E1}" type="pres">
      <dgm:prSet presAssocID="{993A5FF0-A742-4990-B27C-34C009F4912C}" presName="hierChild5" presStyleCnt="0"/>
      <dgm:spPr/>
    </dgm:pt>
    <dgm:pt modelId="{D47A1EA2-4ACF-4589-B58F-6C38C6650E69}" type="pres">
      <dgm:prSet presAssocID="{044EFDA1-C327-4B5F-A5E2-D568662632AF}" presName="Name37" presStyleLbl="parChTrans1D2" presStyleIdx="2" presStyleCnt="3"/>
      <dgm:spPr/>
    </dgm:pt>
    <dgm:pt modelId="{38E02F78-9A9D-4B5F-BE8D-C3A46B4022DB}" type="pres">
      <dgm:prSet presAssocID="{E93602C5-65BD-47F1-916B-83B1936F2C5C}" presName="hierRoot2" presStyleCnt="0">
        <dgm:presLayoutVars>
          <dgm:hierBranch val="init"/>
        </dgm:presLayoutVars>
      </dgm:prSet>
      <dgm:spPr/>
    </dgm:pt>
    <dgm:pt modelId="{5D68575C-0E95-4DB1-877F-21EAD61929F9}" type="pres">
      <dgm:prSet presAssocID="{E93602C5-65BD-47F1-916B-83B1936F2C5C}" presName="rootComposite" presStyleCnt="0"/>
      <dgm:spPr/>
    </dgm:pt>
    <dgm:pt modelId="{114268B6-0B6D-42FB-958A-EDD824C3A912}" type="pres">
      <dgm:prSet presAssocID="{E93602C5-65BD-47F1-916B-83B1936F2C5C}" presName="rootText" presStyleLbl="node2" presStyleIdx="2" presStyleCnt="3" custScaleY="198717" custLinFactNeighborX="-26330" custLinFactNeighborY="-4639">
        <dgm:presLayoutVars>
          <dgm:chPref val="3"/>
        </dgm:presLayoutVars>
      </dgm:prSet>
      <dgm:spPr/>
    </dgm:pt>
    <dgm:pt modelId="{B02A7625-5DC5-428E-92F5-F8752F038FDF}" type="pres">
      <dgm:prSet presAssocID="{E93602C5-65BD-47F1-916B-83B1936F2C5C}" presName="rootConnector" presStyleLbl="node2" presStyleIdx="2" presStyleCnt="3"/>
      <dgm:spPr/>
    </dgm:pt>
    <dgm:pt modelId="{B882BB4A-FCF0-4CA4-BB47-45D5B609A2E1}" type="pres">
      <dgm:prSet presAssocID="{E93602C5-65BD-47F1-916B-83B1936F2C5C}" presName="hierChild4" presStyleCnt="0"/>
      <dgm:spPr/>
    </dgm:pt>
    <dgm:pt modelId="{D4E9B503-B710-4013-A13C-EDFEFF000397}" type="pres">
      <dgm:prSet presAssocID="{E93602C5-65BD-47F1-916B-83B1936F2C5C}" presName="hierChild5" presStyleCnt="0"/>
      <dgm:spPr/>
    </dgm:pt>
    <dgm:pt modelId="{58507B01-0C6F-4B90-A31B-232B982DB38D}" type="pres">
      <dgm:prSet presAssocID="{14A47642-9957-458F-A8D0-41BE7B3C3CF4}" presName="hierChild3" presStyleCnt="0"/>
      <dgm:spPr/>
    </dgm:pt>
  </dgm:ptLst>
  <dgm:cxnLst>
    <dgm:cxn modelId="{5206695B-67FB-4F92-A317-6978FE48E67B}" type="presOf" srcId="{BAE0E51A-E32F-47EF-B4AF-83D9BEF8D66E}" destId="{BC188CE9-2107-40E0-A62A-7FA343ACFC37}" srcOrd="0" destOrd="0" presId="urn:microsoft.com/office/officeart/2005/8/layout/orgChart1"/>
    <dgm:cxn modelId="{6D5E0F64-1136-40D9-AC84-7802DEAC06C0}" type="presOf" srcId="{E93602C5-65BD-47F1-916B-83B1936F2C5C}" destId="{114268B6-0B6D-42FB-958A-EDD824C3A912}" srcOrd="0" destOrd="0" presId="urn:microsoft.com/office/officeart/2005/8/layout/orgChart1"/>
    <dgm:cxn modelId="{765F7D64-CDAF-4F91-9326-A397EBAAD45A}" type="presOf" srcId="{D1C1B7FA-E03F-4DAD-B21E-297796797A3B}" destId="{87EE8102-6587-4644-8FF2-D8D552264BAD}" srcOrd="1" destOrd="0" presId="urn:microsoft.com/office/officeart/2005/8/layout/orgChart1"/>
    <dgm:cxn modelId="{8CF0734E-F6B8-4180-B126-029A96368193}" type="presOf" srcId="{993A5FF0-A742-4990-B27C-34C009F4912C}" destId="{8EDBF3C5-2F74-4DF6-AF8D-4782B86DE6B4}" srcOrd="0" destOrd="0" presId="urn:microsoft.com/office/officeart/2005/8/layout/orgChart1"/>
    <dgm:cxn modelId="{4710C689-411F-4DC8-846B-4BC5766A61B7}" type="presOf" srcId="{ABB87CF2-F96E-4488-9048-0B909E475419}" destId="{91873F19-2CB2-48DB-B56B-7485C5F78891}" srcOrd="0"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DF33DEAC-71C5-4E4B-9C3D-D1436EA5C897}" srcId="{14A47642-9957-458F-A8D0-41BE7B3C3CF4}" destId="{E93602C5-65BD-47F1-916B-83B1936F2C5C}" srcOrd="2" destOrd="0" parTransId="{044EFDA1-C327-4B5F-A5E2-D568662632AF}" sibTransId="{6CE6E441-3D92-42B1-A0AB-03252E0305D9}"/>
    <dgm:cxn modelId="{287C25B3-3FDF-486E-BC08-6E75733854A3}" type="presOf" srcId="{14A47642-9957-458F-A8D0-41BE7B3C3CF4}" destId="{2AB2CF16-809B-4B98-88A0-7CAB0E5FD66E}" srcOrd="0" destOrd="0" presId="urn:microsoft.com/office/officeart/2005/8/layout/orgChart1"/>
    <dgm:cxn modelId="{A59A58B3-34C4-466B-990C-081C13112873}" srcId="{14A47642-9957-458F-A8D0-41BE7B3C3CF4}" destId="{993A5FF0-A742-4990-B27C-34C009F4912C}" srcOrd="1" destOrd="0" parTransId="{ABB87CF2-F96E-4488-9048-0B909E475419}" sibTransId="{89CE6CC9-2DD6-47F6-A7C1-098B657F45D9}"/>
    <dgm:cxn modelId="{16BF20CE-6B4D-4D16-87E9-D4C5A3A17793}" type="presOf" srcId="{993A5FF0-A742-4990-B27C-34C009F4912C}" destId="{3EF605B8-18D6-475F-BAE8-A28856294841}" srcOrd="1"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6FDE25D8-E2BA-4ACA-AB10-C986F6782035}" srcId="{14A47642-9957-458F-A8D0-41BE7B3C3CF4}" destId="{D1C1B7FA-E03F-4DAD-B21E-297796797A3B}" srcOrd="0" destOrd="0" parTransId="{622B23CE-022C-4072-9934-9B43D040743D}" sibTransId="{DA4938A0-031A-4471-8E49-38ED4E194BDF}"/>
    <dgm:cxn modelId="{19ACB7DC-CAA9-49CA-B9DE-5C076D2261D4}" type="presOf" srcId="{044EFDA1-C327-4B5F-A5E2-D568662632AF}" destId="{D47A1EA2-4ACF-4589-B58F-6C38C6650E69}" srcOrd="0" destOrd="0" presId="urn:microsoft.com/office/officeart/2005/8/layout/orgChart1"/>
    <dgm:cxn modelId="{F9A30AED-2258-4BFA-A1F0-3FF4E8C9CF80}" type="presOf" srcId="{E93602C5-65BD-47F1-916B-83B1936F2C5C}" destId="{B02A7625-5DC5-428E-92F5-F8752F038FDF}" srcOrd="1"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804A7CE4-7BF8-4B38-A7FE-FA78952B1981}" type="presParOf" srcId="{7C7A4B88-DB82-48A0-8EBF-6F0E3F9E4986}" destId="{B1E73E72-70E0-428A-8576-D77DBDD37F1C}" srcOrd="0" destOrd="0" presId="urn:microsoft.com/office/officeart/2005/8/layout/orgChart1"/>
    <dgm:cxn modelId="{B5C34962-31A7-4E73-81F3-665C709FE58C}" type="presParOf" srcId="{7C7A4B88-DB82-48A0-8EBF-6F0E3F9E4986}" destId="{1AB27605-339B-4E27-BF6C-C4BC56B67E88}" srcOrd="1"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816B100E-ABD3-4AE3-8FF0-4B93B80633B8}" type="presParOf" srcId="{7C7A4B88-DB82-48A0-8EBF-6F0E3F9E4986}" destId="{91873F19-2CB2-48DB-B56B-7485C5F78891}" srcOrd="2" destOrd="0" presId="urn:microsoft.com/office/officeart/2005/8/layout/orgChart1"/>
    <dgm:cxn modelId="{D4A0CF62-057B-424C-82D1-91C7DDF5949E}" type="presParOf" srcId="{7C7A4B88-DB82-48A0-8EBF-6F0E3F9E4986}" destId="{0926C388-92D1-4149-B982-4A84FC89F403}" srcOrd="3" destOrd="0" presId="urn:microsoft.com/office/officeart/2005/8/layout/orgChart1"/>
    <dgm:cxn modelId="{FE454F59-748D-45A8-95C9-F331F12D0F49}" type="presParOf" srcId="{0926C388-92D1-4149-B982-4A84FC89F403}" destId="{893E9684-40B6-4D39-BC36-6961EDF0EE0B}" srcOrd="0" destOrd="0" presId="urn:microsoft.com/office/officeart/2005/8/layout/orgChart1"/>
    <dgm:cxn modelId="{D83C6FAA-C910-4BC6-B7FA-6D973D4D99F1}" type="presParOf" srcId="{893E9684-40B6-4D39-BC36-6961EDF0EE0B}" destId="{8EDBF3C5-2F74-4DF6-AF8D-4782B86DE6B4}" srcOrd="0" destOrd="0" presId="urn:microsoft.com/office/officeart/2005/8/layout/orgChart1"/>
    <dgm:cxn modelId="{1E2DD430-5A9C-414D-A5B1-D018304A06F7}" type="presParOf" srcId="{893E9684-40B6-4D39-BC36-6961EDF0EE0B}" destId="{3EF605B8-18D6-475F-BAE8-A28856294841}" srcOrd="1" destOrd="0" presId="urn:microsoft.com/office/officeart/2005/8/layout/orgChart1"/>
    <dgm:cxn modelId="{27135E8C-D2E9-4949-BB81-17D7D400F160}" type="presParOf" srcId="{0926C388-92D1-4149-B982-4A84FC89F403}" destId="{C28D9744-BF9F-4E5C-A2C4-1C27E1E79F0B}" srcOrd="1" destOrd="0" presId="urn:microsoft.com/office/officeart/2005/8/layout/orgChart1"/>
    <dgm:cxn modelId="{61234F28-D1CE-4DD5-949E-1E194EB35306}" type="presParOf" srcId="{0926C388-92D1-4149-B982-4A84FC89F403}" destId="{F70F392A-1855-4F7B-9883-9E53DF5556E1}" srcOrd="2" destOrd="0" presId="urn:microsoft.com/office/officeart/2005/8/layout/orgChart1"/>
    <dgm:cxn modelId="{A6723B6A-997B-4C04-8AC1-3AA3A2B66AA2}" type="presParOf" srcId="{7C7A4B88-DB82-48A0-8EBF-6F0E3F9E4986}" destId="{D47A1EA2-4ACF-4589-B58F-6C38C6650E69}" srcOrd="4" destOrd="0" presId="urn:microsoft.com/office/officeart/2005/8/layout/orgChart1"/>
    <dgm:cxn modelId="{58083F75-5EA3-474E-A1F6-EC3B3B15FF65}" type="presParOf" srcId="{7C7A4B88-DB82-48A0-8EBF-6F0E3F9E4986}" destId="{38E02F78-9A9D-4B5F-BE8D-C3A46B4022DB}" srcOrd="5" destOrd="0" presId="urn:microsoft.com/office/officeart/2005/8/layout/orgChart1"/>
    <dgm:cxn modelId="{B517C62A-2DD8-4C83-A3DE-16F2167DBE5B}" type="presParOf" srcId="{38E02F78-9A9D-4B5F-BE8D-C3A46B4022DB}" destId="{5D68575C-0E95-4DB1-877F-21EAD61929F9}" srcOrd="0" destOrd="0" presId="urn:microsoft.com/office/officeart/2005/8/layout/orgChart1"/>
    <dgm:cxn modelId="{E79DC483-3D99-45E0-AD5D-1FDAB364B764}" type="presParOf" srcId="{5D68575C-0E95-4DB1-877F-21EAD61929F9}" destId="{114268B6-0B6D-42FB-958A-EDD824C3A912}" srcOrd="0" destOrd="0" presId="urn:microsoft.com/office/officeart/2005/8/layout/orgChart1"/>
    <dgm:cxn modelId="{3444DBB1-A668-439D-822B-9044AF6B32F3}" type="presParOf" srcId="{5D68575C-0E95-4DB1-877F-21EAD61929F9}" destId="{B02A7625-5DC5-428E-92F5-F8752F038FDF}" srcOrd="1" destOrd="0" presId="urn:microsoft.com/office/officeart/2005/8/layout/orgChart1"/>
    <dgm:cxn modelId="{70D66662-26A0-4E6F-B5C4-241E9B3631BB}" type="presParOf" srcId="{38E02F78-9A9D-4B5F-BE8D-C3A46B4022DB}" destId="{B882BB4A-FCF0-4CA4-BB47-45D5B609A2E1}" srcOrd="1" destOrd="0" presId="urn:microsoft.com/office/officeart/2005/8/layout/orgChart1"/>
    <dgm:cxn modelId="{EE5E7455-3B04-4B61-8FCF-F596E75E7D79}" type="presParOf" srcId="{38E02F78-9A9D-4B5F-BE8D-C3A46B4022DB}" destId="{D4E9B503-B710-4013-A13C-EDFEFF000397}"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D1C1B7FA-E03F-4DAD-B21E-297796797A3B}">
      <dgm:prSet phldrT="[Text]" custT="1"/>
      <dgm:spPr/>
      <dgm:t>
        <a:bodyPr/>
        <a:lstStyle/>
        <a:p>
          <a:r>
            <a:rPr lang="en-IN" sz="2800" b="1" i="0" u="sng" dirty="0">
              <a:solidFill>
                <a:schemeClr val="accent1">
                  <a:lumMod val="75000"/>
                </a:schemeClr>
              </a:solidFill>
            </a:rPr>
            <a:t>Sub Rule 3</a:t>
          </a:r>
        </a:p>
        <a:p>
          <a:r>
            <a:rPr lang="en-IN" sz="2400" b="0" i="0" dirty="0">
              <a:solidFill>
                <a:schemeClr val="tx1"/>
              </a:solidFill>
            </a:rPr>
            <a:t>If SUSPENDED via </a:t>
          </a:r>
          <a:r>
            <a:rPr lang="en-IN" sz="2400" b="1" i="1" dirty="0">
              <a:solidFill>
                <a:schemeClr val="accent1">
                  <a:lumMod val="75000"/>
                </a:schemeClr>
              </a:solidFill>
            </a:rPr>
            <a:t>Sub Rule 1,2, 2A- </a:t>
          </a:r>
          <a:r>
            <a:rPr lang="en-IN" sz="2400" b="0" i="0" dirty="0">
              <a:solidFill>
                <a:schemeClr val="tx1"/>
              </a:solidFill>
            </a:rPr>
            <a:t>No Taxable Supply during the period of Suspension and No requirement of Return u/s 39</a:t>
          </a:r>
        </a:p>
      </dgm:t>
    </dgm:pt>
    <dgm:pt modelId="{622B23CE-022C-4072-9934-9B43D040743D}" type="parTrans" cxnId="{6FDE25D8-E2BA-4ACA-AB10-C986F6782035}">
      <dgm:prSet/>
      <dgm:spPr/>
      <dgm:t>
        <a:bodyPr/>
        <a:lstStyle/>
        <a:p>
          <a:endParaRPr lang="en-IN" sz="3200"/>
        </a:p>
      </dgm:t>
    </dgm:pt>
    <dgm:pt modelId="{DA4938A0-031A-4471-8E49-38ED4E194BDF}" type="sibTrans" cxnId="{6FDE25D8-E2BA-4ACA-AB10-C986F6782035}">
      <dgm:prSet/>
      <dgm:spPr/>
      <dgm:t>
        <a:bodyPr/>
        <a:lstStyle/>
        <a:p>
          <a:endParaRPr lang="en-IN" sz="3200"/>
        </a:p>
      </dgm:t>
    </dgm:pt>
    <dgm:pt modelId="{14A47642-9957-458F-A8D0-41BE7B3C3CF4}">
      <dgm:prSet phldrT="[Text]" custT="1"/>
      <dgm:spPr/>
      <dgm:t>
        <a:bodyPr/>
        <a:lstStyle/>
        <a:p>
          <a:r>
            <a:rPr lang="en-IN" sz="2400" b="1" kern="1200" dirty="0">
              <a:solidFill>
                <a:schemeClr val="accent1">
                  <a:lumMod val="75000"/>
                </a:schemeClr>
              </a:solidFill>
            </a:rPr>
            <a:t>RULE 21A- </a:t>
          </a:r>
          <a:r>
            <a:rPr lang="en-IN" sz="2400" b="1" kern="1200" dirty="0">
              <a:solidFill>
                <a:prstClr val="black"/>
              </a:solidFill>
              <a:latin typeface="Century Schoolbook"/>
              <a:ea typeface="+mn-ea"/>
              <a:cs typeface="+mn-cs"/>
            </a:rPr>
            <a:t>Other</a:t>
          </a:r>
          <a:r>
            <a:rPr lang="en-IN" sz="2400" b="1" kern="1200" dirty="0">
              <a:solidFill>
                <a:schemeClr val="tx1"/>
              </a:solidFill>
            </a:rPr>
            <a:t> Points on Suspension</a:t>
          </a:r>
          <a:endParaRPr lang="en-IN" sz="2400" kern="1200" dirty="0">
            <a:solidFill>
              <a:schemeClr val="tx1"/>
            </a:solidFill>
          </a:endParaRPr>
        </a:p>
      </dgm:t>
    </dgm:pt>
    <dgm:pt modelId="{0F68E947-311B-4F70-AC27-1ADBB53E6A8B}" type="sibTrans" cxnId="{9E7570F8-EDFA-4821-AF62-C9447E39096D}">
      <dgm:prSet/>
      <dgm:spPr/>
      <dgm:t>
        <a:bodyPr/>
        <a:lstStyle/>
        <a:p>
          <a:endParaRPr lang="en-IN" sz="3200"/>
        </a:p>
      </dgm:t>
    </dgm:pt>
    <dgm:pt modelId="{13B254CB-DFE8-4094-AF0A-BEFAB19AC2C0}" type="parTrans" cxnId="{9E7570F8-EDFA-4821-AF62-C9447E39096D}">
      <dgm:prSet/>
      <dgm:spPr/>
      <dgm:t>
        <a:bodyPr/>
        <a:lstStyle/>
        <a:p>
          <a:endParaRPr lang="en-IN" sz="3200"/>
        </a:p>
      </dgm:t>
    </dgm:pt>
    <dgm:pt modelId="{993A5FF0-A742-4990-B27C-34C009F4912C}">
      <dgm:prSet custT="1"/>
      <dgm:spPr/>
      <dgm:t>
        <a:bodyPr/>
        <a:lstStyle/>
        <a:p>
          <a:endParaRPr lang="en-IN" sz="2400" b="1" i="0" dirty="0">
            <a:solidFill>
              <a:schemeClr val="accent1">
                <a:lumMod val="75000"/>
              </a:schemeClr>
            </a:solidFill>
          </a:endParaRPr>
        </a:p>
        <a:p>
          <a:r>
            <a:rPr lang="en-IN" sz="2400" b="1" i="0" u="sng" dirty="0">
              <a:solidFill>
                <a:schemeClr val="accent1">
                  <a:lumMod val="75000"/>
                </a:schemeClr>
              </a:solidFill>
            </a:rPr>
            <a:t>Sub Rule 3A</a:t>
          </a:r>
          <a:endParaRPr lang="en-IN" sz="2400" b="0" i="0" u="sng" dirty="0">
            <a:solidFill>
              <a:schemeClr val="tx1"/>
            </a:solidFill>
          </a:endParaRPr>
        </a:p>
        <a:p>
          <a:r>
            <a:rPr lang="en-IN" sz="2400" b="0" i="0" dirty="0">
              <a:solidFill>
                <a:schemeClr val="tx1"/>
              </a:solidFill>
            </a:rPr>
            <a:t>If SUSPENDED via </a:t>
          </a:r>
          <a:r>
            <a:rPr lang="en-IN" sz="2400" b="1" i="1" dirty="0">
              <a:solidFill>
                <a:schemeClr val="accent1">
                  <a:lumMod val="75000"/>
                </a:schemeClr>
              </a:solidFill>
            </a:rPr>
            <a:t>Sub Rule 2, 2A- </a:t>
          </a:r>
          <a:r>
            <a:rPr lang="en-IN" sz="2400" b="0" i="0" dirty="0">
              <a:solidFill>
                <a:schemeClr val="tx1"/>
              </a:solidFill>
            </a:rPr>
            <a:t>No Refund u/s 54 during the period of Suspension</a:t>
          </a:r>
          <a:endParaRPr lang="en-IN" sz="2400" dirty="0"/>
        </a:p>
      </dgm:t>
    </dgm:pt>
    <dgm:pt modelId="{ABB87CF2-F96E-4488-9048-0B909E475419}" type="parTrans" cxnId="{A59A58B3-34C4-466B-990C-081C13112873}">
      <dgm:prSet/>
      <dgm:spPr/>
      <dgm:t>
        <a:bodyPr/>
        <a:lstStyle/>
        <a:p>
          <a:endParaRPr lang="en-IN"/>
        </a:p>
      </dgm:t>
    </dgm:pt>
    <dgm:pt modelId="{89CE6CC9-2DD6-47F6-A7C1-098B657F45D9}" type="sibTrans" cxnId="{A59A58B3-34C4-466B-990C-081C13112873}">
      <dgm:prSet/>
      <dgm:spPr/>
      <dgm:t>
        <a:bodyPr/>
        <a:lstStyle/>
        <a:p>
          <a:endParaRPr lang="en-IN"/>
        </a:p>
      </dgm:t>
    </dgm:pt>
    <dgm:pt modelId="{E93602C5-65BD-47F1-916B-83B1936F2C5C}">
      <dgm:prSet custT="1"/>
      <dgm:spPr/>
      <dgm:t>
        <a:bodyPr/>
        <a:lstStyle/>
        <a:p>
          <a:r>
            <a:rPr lang="en-IN" sz="2000" b="1" i="0" u="sng" dirty="0">
              <a:solidFill>
                <a:schemeClr val="accent1">
                  <a:lumMod val="75000"/>
                </a:schemeClr>
              </a:solidFill>
            </a:rPr>
            <a:t>Sub Rule 4</a:t>
          </a:r>
        </a:p>
        <a:p>
          <a:r>
            <a:rPr lang="en-IN" sz="2000" b="0" i="0" dirty="0">
              <a:solidFill>
                <a:schemeClr val="tx1"/>
              </a:solidFill>
            </a:rPr>
            <a:t>If SUSPENDED via </a:t>
          </a:r>
          <a:r>
            <a:rPr lang="en-IN" sz="2000" b="1" i="1" dirty="0">
              <a:solidFill>
                <a:schemeClr val="accent1">
                  <a:lumMod val="75000"/>
                </a:schemeClr>
              </a:solidFill>
            </a:rPr>
            <a:t>Sub Rule 1,2, 2A- </a:t>
          </a:r>
          <a:r>
            <a:rPr lang="en-IN" sz="2000" b="1" i="0" dirty="0">
              <a:solidFill>
                <a:schemeClr val="tx1"/>
              </a:solidFill>
            </a:rPr>
            <a:t>Deemed to be Revoked- </a:t>
          </a:r>
          <a:r>
            <a:rPr lang="en-IN" sz="2000" b="0" i="0" dirty="0">
              <a:solidFill>
                <a:schemeClr val="tx1"/>
              </a:solidFill>
            </a:rPr>
            <a:t>Upon Completion of Proceedings under </a:t>
          </a:r>
          <a:r>
            <a:rPr lang="en-IN" sz="2000" b="1" i="0" dirty="0">
              <a:solidFill>
                <a:schemeClr val="accent1">
                  <a:lumMod val="75000"/>
                </a:schemeClr>
              </a:solidFill>
            </a:rPr>
            <a:t>Rule 22- </a:t>
          </a:r>
          <a:r>
            <a:rPr lang="en-IN" sz="2000" b="0" i="0" dirty="0">
              <a:solidFill>
                <a:schemeClr val="tx1"/>
              </a:solidFill>
            </a:rPr>
            <a:t>Effective from Date of Suspension.</a:t>
          </a:r>
          <a:r>
            <a:rPr lang="en-IN" sz="2000" b="1" i="1" dirty="0">
              <a:solidFill>
                <a:schemeClr val="tx1"/>
              </a:solidFill>
            </a:rPr>
            <a:t>[PO may revoke anytime during Pendency of Rule 22]</a:t>
          </a:r>
        </a:p>
      </dgm:t>
    </dgm:pt>
    <dgm:pt modelId="{044EFDA1-C327-4B5F-A5E2-D568662632AF}" type="parTrans" cxnId="{DF33DEAC-71C5-4E4B-9C3D-D1436EA5C897}">
      <dgm:prSet/>
      <dgm:spPr/>
      <dgm:t>
        <a:bodyPr/>
        <a:lstStyle/>
        <a:p>
          <a:endParaRPr lang="en-IN"/>
        </a:p>
      </dgm:t>
    </dgm:pt>
    <dgm:pt modelId="{6CE6E441-3D92-42B1-A0AB-03252E0305D9}" type="sibTrans" cxnId="{DF33DEAC-71C5-4E4B-9C3D-D1436EA5C897}">
      <dgm:prSet/>
      <dgm:spPr/>
      <dgm:t>
        <a:bodyPr/>
        <a:lstStyle/>
        <a:p>
          <a:endParaRPr lang="en-IN"/>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319314" custScaleY="63681" custLinFactNeighborY="-2535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B1E73E72-70E0-428A-8576-D77DBDD37F1C}" type="pres">
      <dgm:prSet presAssocID="{622B23CE-022C-4072-9934-9B43D040743D}" presName="Name37" presStyleLbl="parChTrans1D2" presStyleIdx="0" presStyleCnt="3"/>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0" presStyleCnt="3" custScaleX="131220" custScaleY="255691" custLinFactX="-37114" custLinFactNeighborX="-100000" custLinFactNeighborY="-5677">
        <dgm:presLayoutVars>
          <dgm:chPref val="3"/>
        </dgm:presLayoutVars>
      </dgm:prSet>
      <dgm:spPr/>
    </dgm:pt>
    <dgm:pt modelId="{87EE8102-6587-4644-8FF2-D8D552264BAD}" type="pres">
      <dgm:prSet presAssocID="{D1C1B7FA-E03F-4DAD-B21E-297796797A3B}" presName="rootConnector" presStyleLbl="node2" presStyleIdx="0" presStyleCnt="3"/>
      <dgm:spPr/>
    </dgm:pt>
    <dgm:pt modelId="{E8D74562-1B22-4860-B09E-907A92F2EE38}" type="pres">
      <dgm:prSet presAssocID="{D1C1B7FA-E03F-4DAD-B21E-297796797A3B}" presName="hierChild4" presStyleCnt="0"/>
      <dgm:spPr/>
    </dgm:pt>
    <dgm:pt modelId="{16AE44A1-3353-43F3-8F3F-90A1934FFE60}" type="pres">
      <dgm:prSet presAssocID="{D1C1B7FA-E03F-4DAD-B21E-297796797A3B}" presName="hierChild5" presStyleCnt="0"/>
      <dgm:spPr/>
    </dgm:pt>
    <dgm:pt modelId="{91873F19-2CB2-48DB-B56B-7485C5F78891}" type="pres">
      <dgm:prSet presAssocID="{ABB87CF2-F96E-4488-9048-0B909E475419}" presName="Name37" presStyleLbl="parChTrans1D2" presStyleIdx="1" presStyleCnt="3"/>
      <dgm:spPr/>
    </dgm:pt>
    <dgm:pt modelId="{0926C388-92D1-4149-B982-4A84FC89F403}" type="pres">
      <dgm:prSet presAssocID="{993A5FF0-A742-4990-B27C-34C009F4912C}" presName="hierRoot2" presStyleCnt="0">
        <dgm:presLayoutVars>
          <dgm:hierBranch val="init"/>
        </dgm:presLayoutVars>
      </dgm:prSet>
      <dgm:spPr/>
    </dgm:pt>
    <dgm:pt modelId="{893E9684-40B6-4D39-BC36-6961EDF0EE0B}" type="pres">
      <dgm:prSet presAssocID="{993A5FF0-A742-4990-B27C-34C009F4912C}" presName="rootComposite" presStyleCnt="0"/>
      <dgm:spPr/>
    </dgm:pt>
    <dgm:pt modelId="{8EDBF3C5-2F74-4DF6-AF8D-4782B86DE6B4}" type="pres">
      <dgm:prSet presAssocID="{993A5FF0-A742-4990-B27C-34C009F4912C}" presName="rootText" presStyleLbl="node2" presStyleIdx="1" presStyleCnt="3" custScaleY="223775" custLinFactNeighborX="-12764" custLinFactNeighborY="732">
        <dgm:presLayoutVars>
          <dgm:chPref val="3"/>
        </dgm:presLayoutVars>
      </dgm:prSet>
      <dgm:spPr/>
    </dgm:pt>
    <dgm:pt modelId="{3EF605B8-18D6-475F-BAE8-A28856294841}" type="pres">
      <dgm:prSet presAssocID="{993A5FF0-A742-4990-B27C-34C009F4912C}" presName="rootConnector" presStyleLbl="node2" presStyleIdx="1" presStyleCnt="3"/>
      <dgm:spPr/>
    </dgm:pt>
    <dgm:pt modelId="{C28D9744-BF9F-4E5C-A2C4-1C27E1E79F0B}" type="pres">
      <dgm:prSet presAssocID="{993A5FF0-A742-4990-B27C-34C009F4912C}" presName="hierChild4" presStyleCnt="0"/>
      <dgm:spPr/>
    </dgm:pt>
    <dgm:pt modelId="{F70F392A-1855-4F7B-9883-9E53DF5556E1}" type="pres">
      <dgm:prSet presAssocID="{993A5FF0-A742-4990-B27C-34C009F4912C}" presName="hierChild5" presStyleCnt="0"/>
      <dgm:spPr/>
    </dgm:pt>
    <dgm:pt modelId="{D47A1EA2-4ACF-4589-B58F-6C38C6650E69}" type="pres">
      <dgm:prSet presAssocID="{044EFDA1-C327-4B5F-A5E2-D568662632AF}" presName="Name37" presStyleLbl="parChTrans1D2" presStyleIdx="2" presStyleCnt="3"/>
      <dgm:spPr/>
    </dgm:pt>
    <dgm:pt modelId="{38E02F78-9A9D-4B5F-BE8D-C3A46B4022DB}" type="pres">
      <dgm:prSet presAssocID="{E93602C5-65BD-47F1-916B-83B1936F2C5C}" presName="hierRoot2" presStyleCnt="0">
        <dgm:presLayoutVars>
          <dgm:hierBranch val="init"/>
        </dgm:presLayoutVars>
      </dgm:prSet>
      <dgm:spPr/>
    </dgm:pt>
    <dgm:pt modelId="{5D68575C-0E95-4DB1-877F-21EAD61929F9}" type="pres">
      <dgm:prSet presAssocID="{E93602C5-65BD-47F1-916B-83B1936F2C5C}" presName="rootComposite" presStyleCnt="0"/>
      <dgm:spPr/>
    </dgm:pt>
    <dgm:pt modelId="{114268B6-0B6D-42FB-958A-EDD824C3A912}" type="pres">
      <dgm:prSet presAssocID="{E93602C5-65BD-47F1-916B-83B1936F2C5C}" presName="rootText" presStyleLbl="node2" presStyleIdx="2" presStyleCnt="3" custScaleX="149998" custScaleY="248832" custLinFactNeighborX="-26330" custLinFactNeighborY="-4639">
        <dgm:presLayoutVars>
          <dgm:chPref val="3"/>
        </dgm:presLayoutVars>
      </dgm:prSet>
      <dgm:spPr/>
    </dgm:pt>
    <dgm:pt modelId="{B02A7625-5DC5-428E-92F5-F8752F038FDF}" type="pres">
      <dgm:prSet presAssocID="{E93602C5-65BD-47F1-916B-83B1936F2C5C}" presName="rootConnector" presStyleLbl="node2" presStyleIdx="2" presStyleCnt="3"/>
      <dgm:spPr/>
    </dgm:pt>
    <dgm:pt modelId="{B882BB4A-FCF0-4CA4-BB47-45D5B609A2E1}" type="pres">
      <dgm:prSet presAssocID="{E93602C5-65BD-47F1-916B-83B1936F2C5C}" presName="hierChild4" presStyleCnt="0"/>
      <dgm:spPr/>
    </dgm:pt>
    <dgm:pt modelId="{D4E9B503-B710-4013-A13C-EDFEFF000397}" type="pres">
      <dgm:prSet presAssocID="{E93602C5-65BD-47F1-916B-83B1936F2C5C}" presName="hierChild5" presStyleCnt="0"/>
      <dgm:spPr/>
    </dgm:pt>
    <dgm:pt modelId="{58507B01-0C6F-4B90-A31B-232B982DB38D}" type="pres">
      <dgm:prSet presAssocID="{14A47642-9957-458F-A8D0-41BE7B3C3CF4}" presName="hierChild3" presStyleCnt="0"/>
      <dgm:spPr/>
    </dgm:pt>
  </dgm:ptLst>
  <dgm:cxnLst>
    <dgm:cxn modelId="{5206695B-67FB-4F92-A317-6978FE48E67B}" type="presOf" srcId="{BAE0E51A-E32F-47EF-B4AF-83D9BEF8D66E}" destId="{BC188CE9-2107-40E0-A62A-7FA343ACFC37}" srcOrd="0" destOrd="0" presId="urn:microsoft.com/office/officeart/2005/8/layout/orgChart1"/>
    <dgm:cxn modelId="{6D5E0F64-1136-40D9-AC84-7802DEAC06C0}" type="presOf" srcId="{E93602C5-65BD-47F1-916B-83B1936F2C5C}" destId="{114268B6-0B6D-42FB-958A-EDD824C3A912}" srcOrd="0" destOrd="0" presId="urn:microsoft.com/office/officeart/2005/8/layout/orgChart1"/>
    <dgm:cxn modelId="{765F7D64-CDAF-4F91-9326-A397EBAAD45A}" type="presOf" srcId="{D1C1B7FA-E03F-4DAD-B21E-297796797A3B}" destId="{87EE8102-6587-4644-8FF2-D8D552264BAD}" srcOrd="1" destOrd="0" presId="urn:microsoft.com/office/officeart/2005/8/layout/orgChart1"/>
    <dgm:cxn modelId="{8CF0734E-F6B8-4180-B126-029A96368193}" type="presOf" srcId="{993A5FF0-A742-4990-B27C-34C009F4912C}" destId="{8EDBF3C5-2F74-4DF6-AF8D-4782B86DE6B4}" srcOrd="0" destOrd="0" presId="urn:microsoft.com/office/officeart/2005/8/layout/orgChart1"/>
    <dgm:cxn modelId="{4710C689-411F-4DC8-846B-4BC5766A61B7}" type="presOf" srcId="{ABB87CF2-F96E-4488-9048-0B909E475419}" destId="{91873F19-2CB2-48DB-B56B-7485C5F78891}" srcOrd="0"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DF33DEAC-71C5-4E4B-9C3D-D1436EA5C897}" srcId="{14A47642-9957-458F-A8D0-41BE7B3C3CF4}" destId="{E93602C5-65BD-47F1-916B-83B1936F2C5C}" srcOrd="2" destOrd="0" parTransId="{044EFDA1-C327-4B5F-A5E2-D568662632AF}" sibTransId="{6CE6E441-3D92-42B1-A0AB-03252E0305D9}"/>
    <dgm:cxn modelId="{287C25B3-3FDF-486E-BC08-6E75733854A3}" type="presOf" srcId="{14A47642-9957-458F-A8D0-41BE7B3C3CF4}" destId="{2AB2CF16-809B-4B98-88A0-7CAB0E5FD66E}" srcOrd="0" destOrd="0" presId="urn:microsoft.com/office/officeart/2005/8/layout/orgChart1"/>
    <dgm:cxn modelId="{A59A58B3-34C4-466B-990C-081C13112873}" srcId="{14A47642-9957-458F-A8D0-41BE7B3C3CF4}" destId="{993A5FF0-A742-4990-B27C-34C009F4912C}" srcOrd="1" destOrd="0" parTransId="{ABB87CF2-F96E-4488-9048-0B909E475419}" sibTransId="{89CE6CC9-2DD6-47F6-A7C1-098B657F45D9}"/>
    <dgm:cxn modelId="{16BF20CE-6B4D-4D16-87E9-D4C5A3A17793}" type="presOf" srcId="{993A5FF0-A742-4990-B27C-34C009F4912C}" destId="{3EF605B8-18D6-475F-BAE8-A28856294841}" srcOrd="1"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6FDE25D8-E2BA-4ACA-AB10-C986F6782035}" srcId="{14A47642-9957-458F-A8D0-41BE7B3C3CF4}" destId="{D1C1B7FA-E03F-4DAD-B21E-297796797A3B}" srcOrd="0" destOrd="0" parTransId="{622B23CE-022C-4072-9934-9B43D040743D}" sibTransId="{DA4938A0-031A-4471-8E49-38ED4E194BDF}"/>
    <dgm:cxn modelId="{19ACB7DC-CAA9-49CA-B9DE-5C076D2261D4}" type="presOf" srcId="{044EFDA1-C327-4B5F-A5E2-D568662632AF}" destId="{D47A1EA2-4ACF-4589-B58F-6C38C6650E69}" srcOrd="0" destOrd="0" presId="urn:microsoft.com/office/officeart/2005/8/layout/orgChart1"/>
    <dgm:cxn modelId="{F9A30AED-2258-4BFA-A1F0-3FF4E8C9CF80}" type="presOf" srcId="{E93602C5-65BD-47F1-916B-83B1936F2C5C}" destId="{B02A7625-5DC5-428E-92F5-F8752F038FDF}" srcOrd="1"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804A7CE4-7BF8-4B38-A7FE-FA78952B1981}" type="presParOf" srcId="{7C7A4B88-DB82-48A0-8EBF-6F0E3F9E4986}" destId="{B1E73E72-70E0-428A-8576-D77DBDD37F1C}" srcOrd="0" destOrd="0" presId="urn:microsoft.com/office/officeart/2005/8/layout/orgChart1"/>
    <dgm:cxn modelId="{B5C34962-31A7-4E73-81F3-665C709FE58C}" type="presParOf" srcId="{7C7A4B88-DB82-48A0-8EBF-6F0E3F9E4986}" destId="{1AB27605-339B-4E27-BF6C-C4BC56B67E88}" srcOrd="1"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816B100E-ABD3-4AE3-8FF0-4B93B80633B8}" type="presParOf" srcId="{7C7A4B88-DB82-48A0-8EBF-6F0E3F9E4986}" destId="{91873F19-2CB2-48DB-B56B-7485C5F78891}" srcOrd="2" destOrd="0" presId="urn:microsoft.com/office/officeart/2005/8/layout/orgChart1"/>
    <dgm:cxn modelId="{D4A0CF62-057B-424C-82D1-91C7DDF5949E}" type="presParOf" srcId="{7C7A4B88-DB82-48A0-8EBF-6F0E3F9E4986}" destId="{0926C388-92D1-4149-B982-4A84FC89F403}" srcOrd="3" destOrd="0" presId="urn:microsoft.com/office/officeart/2005/8/layout/orgChart1"/>
    <dgm:cxn modelId="{FE454F59-748D-45A8-95C9-F331F12D0F49}" type="presParOf" srcId="{0926C388-92D1-4149-B982-4A84FC89F403}" destId="{893E9684-40B6-4D39-BC36-6961EDF0EE0B}" srcOrd="0" destOrd="0" presId="urn:microsoft.com/office/officeart/2005/8/layout/orgChart1"/>
    <dgm:cxn modelId="{D83C6FAA-C910-4BC6-B7FA-6D973D4D99F1}" type="presParOf" srcId="{893E9684-40B6-4D39-BC36-6961EDF0EE0B}" destId="{8EDBF3C5-2F74-4DF6-AF8D-4782B86DE6B4}" srcOrd="0" destOrd="0" presId="urn:microsoft.com/office/officeart/2005/8/layout/orgChart1"/>
    <dgm:cxn modelId="{1E2DD430-5A9C-414D-A5B1-D018304A06F7}" type="presParOf" srcId="{893E9684-40B6-4D39-BC36-6961EDF0EE0B}" destId="{3EF605B8-18D6-475F-BAE8-A28856294841}" srcOrd="1" destOrd="0" presId="urn:microsoft.com/office/officeart/2005/8/layout/orgChart1"/>
    <dgm:cxn modelId="{27135E8C-D2E9-4949-BB81-17D7D400F160}" type="presParOf" srcId="{0926C388-92D1-4149-B982-4A84FC89F403}" destId="{C28D9744-BF9F-4E5C-A2C4-1C27E1E79F0B}" srcOrd="1" destOrd="0" presId="urn:microsoft.com/office/officeart/2005/8/layout/orgChart1"/>
    <dgm:cxn modelId="{61234F28-D1CE-4DD5-949E-1E194EB35306}" type="presParOf" srcId="{0926C388-92D1-4149-B982-4A84FC89F403}" destId="{F70F392A-1855-4F7B-9883-9E53DF5556E1}" srcOrd="2" destOrd="0" presId="urn:microsoft.com/office/officeart/2005/8/layout/orgChart1"/>
    <dgm:cxn modelId="{A6723B6A-997B-4C04-8AC1-3AA3A2B66AA2}" type="presParOf" srcId="{7C7A4B88-DB82-48A0-8EBF-6F0E3F9E4986}" destId="{D47A1EA2-4ACF-4589-B58F-6C38C6650E69}" srcOrd="4" destOrd="0" presId="urn:microsoft.com/office/officeart/2005/8/layout/orgChart1"/>
    <dgm:cxn modelId="{58083F75-5EA3-474E-A1F6-EC3B3B15FF65}" type="presParOf" srcId="{7C7A4B88-DB82-48A0-8EBF-6F0E3F9E4986}" destId="{38E02F78-9A9D-4B5F-BE8D-C3A46B4022DB}" srcOrd="5" destOrd="0" presId="urn:microsoft.com/office/officeart/2005/8/layout/orgChart1"/>
    <dgm:cxn modelId="{B517C62A-2DD8-4C83-A3DE-16F2167DBE5B}" type="presParOf" srcId="{38E02F78-9A9D-4B5F-BE8D-C3A46B4022DB}" destId="{5D68575C-0E95-4DB1-877F-21EAD61929F9}" srcOrd="0" destOrd="0" presId="urn:microsoft.com/office/officeart/2005/8/layout/orgChart1"/>
    <dgm:cxn modelId="{E79DC483-3D99-45E0-AD5D-1FDAB364B764}" type="presParOf" srcId="{5D68575C-0E95-4DB1-877F-21EAD61929F9}" destId="{114268B6-0B6D-42FB-958A-EDD824C3A912}" srcOrd="0" destOrd="0" presId="urn:microsoft.com/office/officeart/2005/8/layout/orgChart1"/>
    <dgm:cxn modelId="{3444DBB1-A668-439D-822B-9044AF6B32F3}" type="presParOf" srcId="{5D68575C-0E95-4DB1-877F-21EAD61929F9}" destId="{B02A7625-5DC5-428E-92F5-F8752F038FDF}" srcOrd="1" destOrd="0" presId="urn:microsoft.com/office/officeart/2005/8/layout/orgChart1"/>
    <dgm:cxn modelId="{70D66662-26A0-4E6F-B5C4-241E9B3631BB}" type="presParOf" srcId="{38E02F78-9A9D-4B5F-BE8D-C3A46B4022DB}" destId="{B882BB4A-FCF0-4CA4-BB47-45D5B609A2E1}" srcOrd="1" destOrd="0" presId="urn:microsoft.com/office/officeart/2005/8/layout/orgChart1"/>
    <dgm:cxn modelId="{EE5E7455-3B04-4B61-8FCF-F596E75E7D79}" type="presParOf" srcId="{38E02F78-9A9D-4B5F-BE8D-C3A46B4022DB}" destId="{D4E9B503-B710-4013-A13C-EDFEFF000397}"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D1C1B7FA-E03F-4DAD-B21E-297796797A3B}">
      <dgm:prSet phldrT="[Text]" custT="1"/>
      <dgm:spPr/>
      <dgm:t>
        <a:bodyPr/>
        <a:lstStyle/>
        <a:p>
          <a:r>
            <a:rPr lang="en-IN" sz="2800" b="1" i="0" u="sng" dirty="0">
              <a:solidFill>
                <a:schemeClr val="accent1">
                  <a:lumMod val="75000"/>
                </a:schemeClr>
              </a:solidFill>
            </a:rPr>
            <a:t>Sub Rule 5</a:t>
          </a:r>
        </a:p>
        <a:p>
          <a:r>
            <a:rPr lang="en-IN" sz="2400" b="0" i="0" dirty="0">
              <a:solidFill>
                <a:schemeClr val="tx1"/>
              </a:solidFill>
            </a:rPr>
            <a:t>When the Suspension Order has been withdrawn/revoked, the conditions for Revised Invoice</a:t>
          </a:r>
          <a:r>
            <a:rPr lang="en-IN" sz="2400" b="1" i="1" dirty="0">
              <a:solidFill>
                <a:schemeClr val="tx1"/>
              </a:solidFill>
            </a:rPr>
            <a:t>[during the period of Suspension]</a:t>
          </a:r>
          <a:r>
            <a:rPr lang="en-IN" sz="2400" b="0" i="0" dirty="0">
              <a:solidFill>
                <a:schemeClr val="tx1"/>
              </a:solidFill>
            </a:rPr>
            <a:t> and Incorporation of supplies in the specific Returns is mandated as usual.</a:t>
          </a:r>
        </a:p>
      </dgm:t>
    </dgm:pt>
    <dgm:pt modelId="{622B23CE-022C-4072-9934-9B43D040743D}" type="parTrans" cxnId="{6FDE25D8-E2BA-4ACA-AB10-C986F6782035}">
      <dgm:prSet/>
      <dgm:spPr/>
      <dgm:t>
        <a:bodyPr/>
        <a:lstStyle/>
        <a:p>
          <a:endParaRPr lang="en-IN" sz="3200"/>
        </a:p>
      </dgm:t>
    </dgm:pt>
    <dgm:pt modelId="{DA4938A0-031A-4471-8E49-38ED4E194BDF}" type="sibTrans" cxnId="{6FDE25D8-E2BA-4ACA-AB10-C986F6782035}">
      <dgm:prSet/>
      <dgm:spPr/>
      <dgm:t>
        <a:bodyPr/>
        <a:lstStyle/>
        <a:p>
          <a:endParaRPr lang="en-IN" sz="3200"/>
        </a:p>
      </dgm:t>
    </dgm:pt>
    <dgm:pt modelId="{14A47642-9957-458F-A8D0-41BE7B3C3CF4}">
      <dgm:prSet phldrT="[Text]" custT="1"/>
      <dgm:spPr/>
      <dgm:t>
        <a:bodyPr/>
        <a:lstStyle/>
        <a:p>
          <a:r>
            <a:rPr lang="en-IN" sz="2400" b="1" kern="1200" dirty="0">
              <a:solidFill>
                <a:schemeClr val="accent1">
                  <a:lumMod val="75000"/>
                </a:schemeClr>
              </a:solidFill>
            </a:rPr>
            <a:t>RULE 21A[5]- </a:t>
          </a:r>
          <a:r>
            <a:rPr lang="en-IN" sz="2400" b="1" kern="1200" dirty="0">
              <a:solidFill>
                <a:prstClr val="black"/>
              </a:solidFill>
              <a:latin typeface="Century Schoolbook"/>
              <a:ea typeface="+mn-ea"/>
              <a:cs typeface="+mn-cs"/>
            </a:rPr>
            <a:t>Other</a:t>
          </a:r>
          <a:r>
            <a:rPr lang="en-IN" sz="2400" b="1" kern="1200" dirty="0">
              <a:solidFill>
                <a:schemeClr val="tx1"/>
              </a:solidFill>
            </a:rPr>
            <a:t> Points on Suspension</a:t>
          </a:r>
          <a:endParaRPr lang="en-IN" sz="2400" kern="1200" dirty="0">
            <a:solidFill>
              <a:schemeClr val="tx1"/>
            </a:solidFill>
          </a:endParaRPr>
        </a:p>
      </dgm:t>
    </dgm:pt>
    <dgm:pt modelId="{0F68E947-311B-4F70-AC27-1ADBB53E6A8B}" type="sibTrans" cxnId="{9E7570F8-EDFA-4821-AF62-C9447E39096D}">
      <dgm:prSet/>
      <dgm:spPr/>
      <dgm:t>
        <a:bodyPr/>
        <a:lstStyle/>
        <a:p>
          <a:endParaRPr lang="en-IN" sz="3200"/>
        </a:p>
      </dgm:t>
    </dgm:pt>
    <dgm:pt modelId="{13B254CB-DFE8-4094-AF0A-BEFAB19AC2C0}" type="parTrans" cxnId="{9E7570F8-EDFA-4821-AF62-C9447E39096D}">
      <dgm:prSet/>
      <dgm:spPr/>
      <dgm:t>
        <a:bodyPr/>
        <a:lstStyle/>
        <a:p>
          <a:endParaRPr lang="en-IN" sz="3200"/>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319314" custScaleY="63681" custLinFactNeighborY="-2535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B1E73E72-70E0-428A-8576-D77DBDD37F1C}" type="pres">
      <dgm:prSet presAssocID="{622B23CE-022C-4072-9934-9B43D040743D}" presName="Name37" presStyleLbl="parChTrans1D2" presStyleIdx="0" presStyleCnt="1"/>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0" presStyleCnt="1" custScaleX="257251" custScaleY="138188" custLinFactNeighborX="-8105" custLinFactNeighborY="-8053">
        <dgm:presLayoutVars>
          <dgm:chPref val="3"/>
        </dgm:presLayoutVars>
      </dgm:prSet>
      <dgm:spPr/>
    </dgm:pt>
    <dgm:pt modelId="{87EE8102-6587-4644-8FF2-D8D552264BAD}" type="pres">
      <dgm:prSet presAssocID="{D1C1B7FA-E03F-4DAD-B21E-297796797A3B}" presName="rootConnector" presStyleLbl="node2" presStyleIdx="0" presStyleCnt="1"/>
      <dgm:spPr/>
    </dgm:pt>
    <dgm:pt modelId="{E8D74562-1B22-4860-B09E-907A92F2EE38}" type="pres">
      <dgm:prSet presAssocID="{D1C1B7FA-E03F-4DAD-B21E-297796797A3B}" presName="hierChild4" presStyleCnt="0"/>
      <dgm:spPr/>
    </dgm:pt>
    <dgm:pt modelId="{16AE44A1-3353-43F3-8F3F-90A1934FFE60}" type="pres">
      <dgm:prSet presAssocID="{D1C1B7FA-E03F-4DAD-B21E-297796797A3B}" presName="hierChild5" presStyleCnt="0"/>
      <dgm:spPr/>
    </dgm:pt>
    <dgm:pt modelId="{58507B01-0C6F-4B90-A31B-232B982DB38D}" type="pres">
      <dgm:prSet presAssocID="{14A47642-9957-458F-A8D0-41BE7B3C3CF4}" presName="hierChild3" presStyleCnt="0"/>
      <dgm:spPr/>
    </dgm:pt>
  </dgm:ptLst>
  <dgm:cxnLst>
    <dgm:cxn modelId="{5206695B-67FB-4F92-A317-6978FE48E67B}" type="presOf" srcId="{BAE0E51A-E32F-47EF-B4AF-83D9BEF8D66E}" destId="{BC188CE9-2107-40E0-A62A-7FA343ACFC37}" srcOrd="0" destOrd="0" presId="urn:microsoft.com/office/officeart/2005/8/layout/orgChart1"/>
    <dgm:cxn modelId="{765F7D64-CDAF-4F91-9326-A397EBAAD45A}" type="presOf" srcId="{D1C1B7FA-E03F-4DAD-B21E-297796797A3B}" destId="{87EE8102-6587-4644-8FF2-D8D552264BAD}" srcOrd="1"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6FDE25D8-E2BA-4ACA-AB10-C986F6782035}" srcId="{14A47642-9957-458F-A8D0-41BE7B3C3CF4}" destId="{D1C1B7FA-E03F-4DAD-B21E-297796797A3B}" srcOrd="0" destOrd="0" parTransId="{622B23CE-022C-4072-9934-9B43D040743D}" sibTransId="{DA4938A0-031A-4471-8E49-38ED4E194BDF}"/>
    <dgm:cxn modelId="{9E7570F8-EDFA-4821-AF62-C9447E39096D}" srcId="{BAE0E51A-E32F-47EF-B4AF-83D9BEF8D66E}" destId="{14A47642-9957-458F-A8D0-41BE7B3C3CF4}" srcOrd="0" destOrd="0" parTransId="{13B254CB-DFE8-4094-AF0A-BEFAB19AC2C0}" sibTransId="{0F68E947-311B-4F70-AC27-1ADBB53E6A8B}"/>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804A7CE4-7BF8-4B38-A7FE-FA78952B1981}" type="presParOf" srcId="{7C7A4B88-DB82-48A0-8EBF-6F0E3F9E4986}" destId="{B1E73E72-70E0-428A-8576-D77DBDD37F1C}" srcOrd="0" destOrd="0" presId="urn:microsoft.com/office/officeart/2005/8/layout/orgChart1"/>
    <dgm:cxn modelId="{B5C34962-31A7-4E73-81F3-665C709FE58C}" type="presParOf" srcId="{7C7A4B88-DB82-48A0-8EBF-6F0E3F9E4986}" destId="{1AB27605-339B-4E27-BF6C-C4BC56B67E88}" srcOrd="1"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3F435D39-7208-4B57-9204-2DCA9CDCAB08}">
      <dgm:prSet phldrT="[Text]" custT="1"/>
      <dgm:spPr/>
      <dgm:t>
        <a:bodyPr/>
        <a:lstStyle/>
        <a:p>
          <a:r>
            <a:rPr lang="en-IN" sz="2000" b="1" kern="1200" dirty="0">
              <a:solidFill>
                <a:schemeClr val="accent1">
                  <a:lumMod val="75000"/>
                </a:schemeClr>
              </a:solidFill>
            </a:rPr>
            <a:t>(1)- </a:t>
          </a:r>
          <a:r>
            <a:rPr lang="en-IN" sz="2000" kern="1200" dirty="0"/>
            <a:t>PO has reasons to believe, he shall issue SCN in </a:t>
          </a:r>
          <a:r>
            <a:rPr lang="en-IN" sz="2000" b="1" kern="1200" dirty="0">
              <a:solidFill>
                <a:srgbClr val="FF0000"/>
              </a:solidFill>
            </a:rPr>
            <a:t>REG 17</a:t>
          </a:r>
          <a:r>
            <a:rPr lang="en-IN" sz="2000" kern="1200" dirty="0"/>
            <a:t>, within a period of 7 days from the date of Service of such SCN, Dealer needs to reply.</a:t>
          </a:r>
        </a:p>
        <a:p>
          <a:r>
            <a:rPr lang="en-IN" sz="2000" b="1" kern="1200" dirty="0">
              <a:solidFill>
                <a:schemeClr val="accent1">
                  <a:lumMod val="75000"/>
                </a:schemeClr>
              </a:solidFill>
            </a:rPr>
            <a:t>(2)- </a:t>
          </a:r>
          <a:r>
            <a:rPr lang="en-IN" sz="2000" kern="1200" dirty="0">
              <a:solidFill>
                <a:prstClr val="black">
                  <a:hueOff val="0"/>
                  <a:satOff val="0"/>
                  <a:lumOff val="0"/>
                  <a:alphaOff val="0"/>
                </a:prstClr>
              </a:solidFill>
              <a:latin typeface="Century Schoolbook"/>
              <a:ea typeface="+mn-ea"/>
              <a:cs typeface="+mn-cs"/>
            </a:rPr>
            <a:t>R</a:t>
          </a:r>
          <a:r>
            <a:rPr lang="en-IN" sz="2000" kern="1200" dirty="0"/>
            <a:t>eply in </a:t>
          </a:r>
          <a:r>
            <a:rPr lang="en-IN" sz="2000" b="1" kern="1200" dirty="0">
              <a:solidFill>
                <a:srgbClr val="FF0000"/>
              </a:solidFill>
            </a:rPr>
            <a:t>REG 18 </a:t>
          </a:r>
          <a:endParaRPr lang="en-IN" sz="2000" b="1" i="0" kern="1200" dirty="0">
            <a:solidFill>
              <a:srgbClr val="FF0000"/>
            </a:solidFill>
          </a:endParaRPr>
        </a:p>
      </dgm:t>
    </dgm:pt>
    <dgm:pt modelId="{A7DFAAAF-20C7-4128-ABFA-481E3510F070}" type="parTrans" cxnId="{1CBB8D88-5803-4AE5-BF1A-C43A619FF1FD}">
      <dgm:prSet/>
      <dgm:spPr/>
      <dgm:t>
        <a:bodyPr/>
        <a:lstStyle/>
        <a:p>
          <a:endParaRPr lang="en-IN" sz="3200"/>
        </a:p>
      </dgm:t>
    </dgm:pt>
    <dgm:pt modelId="{C52B931B-D7A8-4169-AD27-6C75A1C045C3}" type="sibTrans" cxnId="{1CBB8D88-5803-4AE5-BF1A-C43A619FF1FD}">
      <dgm:prSet/>
      <dgm:spPr/>
      <dgm:t>
        <a:bodyPr/>
        <a:lstStyle/>
        <a:p>
          <a:endParaRPr lang="en-IN" sz="3200"/>
        </a:p>
      </dgm:t>
    </dgm:pt>
    <dgm:pt modelId="{D1C1B7FA-E03F-4DAD-B21E-297796797A3B}">
      <dgm:prSet phldrT="[Text]" custT="1"/>
      <dgm:spPr/>
      <dgm:t>
        <a:bodyPr/>
        <a:lstStyle/>
        <a:p>
          <a:pPr>
            <a:buFont typeface="+mj-lt"/>
            <a:buAutoNum type="arabicPeriod"/>
          </a:pPr>
          <a:r>
            <a:rPr lang="en-IN" sz="2000" b="1" dirty="0">
              <a:solidFill>
                <a:schemeClr val="accent1">
                  <a:lumMod val="75000"/>
                </a:schemeClr>
              </a:solidFill>
            </a:rPr>
            <a:t>(3)</a:t>
          </a:r>
          <a:r>
            <a:rPr lang="en-IN" sz="2000" b="1" i="1" dirty="0">
              <a:solidFill>
                <a:schemeClr val="accent1">
                  <a:lumMod val="75000"/>
                </a:schemeClr>
              </a:solidFill>
            </a:rPr>
            <a:t> </a:t>
          </a:r>
          <a:r>
            <a:rPr lang="en-IN" sz="2000" b="0" i="0" dirty="0">
              <a:solidFill>
                <a:schemeClr val="tx1"/>
              </a:solidFill>
            </a:rPr>
            <a:t>PO shall issue Order in Form </a:t>
          </a:r>
          <a:r>
            <a:rPr lang="en-IN" sz="2000" b="1" i="0" dirty="0">
              <a:solidFill>
                <a:srgbClr val="FF0000"/>
              </a:solidFill>
            </a:rPr>
            <a:t>REG 19 </a:t>
          </a:r>
          <a:r>
            <a:rPr lang="en-IN" sz="2000" b="0" i="0" dirty="0">
              <a:solidFill>
                <a:schemeClr val="tx1"/>
              </a:solidFill>
            </a:rPr>
            <a:t>within a </a:t>
          </a:r>
          <a:r>
            <a:rPr lang="en-IN" sz="2000" b="1" i="0" dirty="0">
              <a:solidFill>
                <a:schemeClr val="tx1"/>
              </a:solidFill>
            </a:rPr>
            <a:t>period of 30 days </a:t>
          </a:r>
          <a:r>
            <a:rPr lang="en-IN" sz="2000" b="0" i="0" dirty="0">
              <a:solidFill>
                <a:schemeClr val="tx1"/>
              </a:solidFill>
            </a:rPr>
            <a:t>from the 1.</a:t>
          </a:r>
          <a:r>
            <a:rPr lang="en-IN" sz="2000" b="1" i="0" dirty="0">
              <a:solidFill>
                <a:schemeClr val="tx1"/>
              </a:solidFill>
            </a:rPr>
            <a:t>Date of Application</a:t>
          </a:r>
          <a:r>
            <a:rPr lang="en-IN" sz="2000" b="0" i="0" dirty="0">
              <a:solidFill>
                <a:schemeClr val="tx1"/>
              </a:solidFill>
            </a:rPr>
            <a:t> – </a:t>
          </a:r>
          <a:r>
            <a:rPr lang="en-IN" sz="2000" b="1" i="0" dirty="0">
              <a:solidFill>
                <a:schemeClr val="accent1">
                  <a:lumMod val="75000"/>
                </a:schemeClr>
              </a:solidFill>
            </a:rPr>
            <a:t>Rule 20</a:t>
          </a:r>
          <a:r>
            <a:rPr lang="en-IN" sz="2000" b="0" i="0" dirty="0">
              <a:solidFill>
                <a:schemeClr val="tx1"/>
              </a:solidFill>
            </a:rPr>
            <a:t>, </a:t>
          </a:r>
          <a:r>
            <a:rPr lang="en-IN" sz="2000" b="1" i="0" dirty="0">
              <a:solidFill>
                <a:schemeClr val="tx1"/>
              </a:solidFill>
            </a:rPr>
            <a:t>Date of Reply</a:t>
          </a:r>
          <a:r>
            <a:rPr lang="en-IN" sz="2000" b="0" i="0" dirty="0">
              <a:solidFill>
                <a:schemeClr val="tx1"/>
              </a:solidFill>
            </a:rPr>
            <a:t> under  </a:t>
          </a:r>
          <a:r>
            <a:rPr lang="en-IN" sz="2000" b="1" i="0" dirty="0">
              <a:solidFill>
                <a:schemeClr val="accent1">
                  <a:lumMod val="75000"/>
                </a:schemeClr>
              </a:solidFill>
            </a:rPr>
            <a:t>Sub Rule (1) </a:t>
          </a:r>
          <a:r>
            <a:rPr lang="en-IN" sz="2000" b="0" i="0" dirty="0">
              <a:solidFill>
                <a:schemeClr val="tx1"/>
              </a:solidFill>
            </a:rPr>
            <a:t>of this </a:t>
          </a:r>
          <a:r>
            <a:rPr lang="en-IN" sz="2000" b="1" i="0" dirty="0">
              <a:solidFill>
                <a:schemeClr val="accent1">
                  <a:lumMod val="75000"/>
                </a:schemeClr>
              </a:solidFill>
            </a:rPr>
            <a:t>Rule</a:t>
          </a:r>
          <a:r>
            <a:rPr lang="en-IN" sz="2000" b="0" i="0" dirty="0">
              <a:solidFill>
                <a:schemeClr val="tx1"/>
              </a:solidFill>
            </a:rPr>
            <a:t>, or  </a:t>
          </a:r>
          <a:r>
            <a:rPr lang="en-IN" sz="2000" b="1" i="0" dirty="0">
              <a:solidFill>
                <a:schemeClr val="tx1"/>
              </a:solidFill>
            </a:rPr>
            <a:t>Date of Reply</a:t>
          </a:r>
          <a:r>
            <a:rPr lang="en-IN" sz="2000" b="0" i="0" dirty="0">
              <a:solidFill>
                <a:schemeClr val="tx1"/>
              </a:solidFill>
            </a:rPr>
            <a:t> under </a:t>
          </a:r>
          <a:r>
            <a:rPr lang="en-IN" sz="2000" b="1" i="0" dirty="0">
              <a:solidFill>
                <a:schemeClr val="accent1">
                  <a:lumMod val="75000"/>
                </a:schemeClr>
              </a:solidFill>
            </a:rPr>
            <a:t>2A</a:t>
          </a:r>
          <a:r>
            <a:rPr lang="en-IN" sz="2000" b="0" i="0" dirty="0">
              <a:solidFill>
                <a:schemeClr val="tx1"/>
              </a:solidFill>
            </a:rPr>
            <a:t> of </a:t>
          </a:r>
          <a:r>
            <a:rPr lang="en-IN" sz="2000" b="1" i="0" dirty="0">
              <a:solidFill>
                <a:schemeClr val="accent1">
                  <a:lumMod val="75000"/>
                </a:schemeClr>
              </a:solidFill>
            </a:rPr>
            <a:t>Rule 21A- </a:t>
          </a:r>
          <a:r>
            <a:rPr lang="en-IN" sz="2000" b="1" i="1" u="sng" dirty="0">
              <a:solidFill>
                <a:schemeClr val="tx1"/>
              </a:solidFill>
            </a:rPr>
            <a:t>CANCEL THE REG</a:t>
          </a:r>
        </a:p>
        <a:p>
          <a:pPr>
            <a:buFont typeface="+mj-lt"/>
            <a:buAutoNum type="arabicPeriod"/>
          </a:pPr>
          <a:r>
            <a:rPr lang="en-IN" sz="2000" b="0" i="0" u="none" dirty="0">
              <a:solidFill>
                <a:schemeClr val="tx1"/>
              </a:solidFill>
            </a:rPr>
            <a:t>From the date determined by PO</a:t>
          </a:r>
        </a:p>
      </dgm:t>
    </dgm:pt>
    <dgm:pt modelId="{622B23CE-022C-4072-9934-9B43D040743D}" type="parTrans" cxnId="{6FDE25D8-E2BA-4ACA-AB10-C986F6782035}">
      <dgm:prSet/>
      <dgm:spPr/>
      <dgm:t>
        <a:bodyPr/>
        <a:lstStyle/>
        <a:p>
          <a:endParaRPr lang="en-IN" sz="3200"/>
        </a:p>
      </dgm:t>
    </dgm:pt>
    <dgm:pt modelId="{DA4938A0-031A-4471-8E49-38ED4E194BDF}" type="sibTrans" cxnId="{6FDE25D8-E2BA-4ACA-AB10-C986F6782035}">
      <dgm:prSet/>
      <dgm:spPr/>
      <dgm:t>
        <a:bodyPr/>
        <a:lstStyle/>
        <a:p>
          <a:endParaRPr lang="en-IN" sz="3200"/>
        </a:p>
      </dgm:t>
    </dgm:pt>
    <dgm:pt modelId="{14A47642-9957-458F-A8D0-41BE7B3C3CF4}">
      <dgm:prSet phldrT="[Text]" custT="1"/>
      <dgm:spPr/>
      <dgm:t>
        <a:bodyPr/>
        <a:lstStyle/>
        <a:p>
          <a:r>
            <a:rPr lang="en-IN" sz="2400" b="1" dirty="0">
              <a:solidFill>
                <a:schemeClr val="accent1">
                  <a:lumMod val="75000"/>
                </a:schemeClr>
              </a:solidFill>
            </a:rPr>
            <a:t>RULE 22- </a:t>
          </a:r>
          <a:r>
            <a:rPr lang="en-IN" sz="2400" b="1" dirty="0">
              <a:solidFill>
                <a:schemeClr val="tx1"/>
              </a:solidFill>
            </a:rPr>
            <a:t>Cancellation of Registration</a:t>
          </a:r>
          <a:endParaRPr lang="en-IN" sz="2400" dirty="0">
            <a:solidFill>
              <a:schemeClr val="tx1"/>
            </a:solidFill>
          </a:endParaRPr>
        </a:p>
      </dgm:t>
    </dgm:pt>
    <dgm:pt modelId="{0F68E947-311B-4F70-AC27-1ADBB53E6A8B}" type="sibTrans" cxnId="{9E7570F8-EDFA-4821-AF62-C9447E39096D}">
      <dgm:prSet/>
      <dgm:spPr/>
      <dgm:t>
        <a:bodyPr/>
        <a:lstStyle/>
        <a:p>
          <a:endParaRPr lang="en-IN" sz="3200"/>
        </a:p>
      </dgm:t>
    </dgm:pt>
    <dgm:pt modelId="{13B254CB-DFE8-4094-AF0A-BEFAB19AC2C0}" type="parTrans" cxnId="{9E7570F8-EDFA-4821-AF62-C9447E39096D}">
      <dgm:prSet/>
      <dgm:spPr/>
      <dgm:t>
        <a:bodyPr/>
        <a:lstStyle/>
        <a:p>
          <a:endParaRPr lang="en-IN" sz="3200"/>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421794" custScaleY="115459" custLinFactNeighborY="-2535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C5FB1A66-20CD-413F-A16F-47B7FA4B2FDC}" type="pres">
      <dgm:prSet presAssocID="{A7DFAAAF-20C7-4128-ABFA-481E3510F070}" presName="Name37" presStyleLbl="parChTrans1D2" presStyleIdx="0" presStyleCnt="2"/>
      <dgm:spPr/>
    </dgm:pt>
    <dgm:pt modelId="{E22585FC-4B1F-4D6A-AD7A-4E209CB35195}" type="pres">
      <dgm:prSet presAssocID="{3F435D39-7208-4B57-9204-2DCA9CDCAB08}" presName="hierRoot2" presStyleCnt="0">
        <dgm:presLayoutVars>
          <dgm:hierBranch val="init"/>
        </dgm:presLayoutVars>
      </dgm:prSet>
      <dgm:spPr/>
    </dgm:pt>
    <dgm:pt modelId="{6909C873-8E74-41DD-896B-C36A46BFFCAC}" type="pres">
      <dgm:prSet presAssocID="{3F435D39-7208-4B57-9204-2DCA9CDCAB08}" presName="rootComposite" presStyleCnt="0"/>
      <dgm:spPr/>
    </dgm:pt>
    <dgm:pt modelId="{076BCF9C-1772-44CF-9F01-1BAF2AF16431}" type="pres">
      <dgm:prSet presAssocID="{3F435D39-7208-4B57-9204-2DCA9CDCAB08}" presName="rootText" presStyleLbl="node2" presStyleIdx="0" presStyleCnt="2" custScaleX="183108" custScaleY="208469">
        <dgm:presLayoutVars>
          <dgm:chPref val="3"/>
        </dgm:presLayoutVars>
      </dgm:prSet>
      <dgm:spPr/>
    </dgm:pt>
    <dgm:pt modelId="{C9AB7E00-BA06-44CD-8158-47E60D9A016F}" type="pres">
      <dgm:prSet presAssocID="{3F435D39-7208-4B57-9204-2DCA9CDCAB08}" presName="rootConnector" presStyleLbl="node2" presStyleIdx="0" presStyleCnt="2"/>
      <dgm:spPr/>
    </dgm:pt>
    <dgm:pt modelId="{D1AF6B4D-D9BF-4ED8-AB65-3A83D4E6BE08}" type="pres">
      <dgm:prSet presAssocID="{3F435D39-7208-4B57-9204-2DCA9CDCAB08}" presName="hierChild4" presStyleCnt="0"/>
      <dgm:spPr/>
    </dgm:pt>
    <dgm:pt modelId="{1BC7C52F-3BF5-44FA-AF75-63D865E344EB}" type="pres">
      <dgm:prSet presAssocID="{3F435D39-7208-4B57-9204-2DCA9CDCAB08}" presName="hierChild5" presStyleCnt="0"/>
      <dgm:spPr/>
    </dgm:pt>
    <dgm:pt modelId="{B1E73E72-70E0-428A-8576-D77DBDD37F1C}" type="pres">
      <dgm:prSet presAssocID="{622B23CE-022C-4072-9934-9B43D040743D}" presName="Name37" presStyleLbl="parChTrans1D2" presStyleIdx="1" presStyleCnt="2"/>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1" presStyleCnt="2" custScaleX="191675" custScaleY="166827">
        <dgm:presLayoutVars>
          <dgm:chPref val="3"/>
        </dgm:presLayoutVars>
      </dgm:prSet>
      <dgm:spPr/>
    </dgm:pt>
    <dgm:pt modelId="{87EE8102-6587-4644-8FF2-D8D552264BAD}" type="pres">
      <dgm:prSet presAssocID="{D1C1B7FA-E03F-4DAD-B21E-297796797A3B}" presName="rootConnector" presStyleLbl="node2" presStyleIdx="1" presStyleCnt="2"/>
      <dgm:spPr/>
    </dgm:pt>
    <dgm:pt modelId="{E8D74562-1B22-4860-B09E-907A92F2EE38}" type="pres">
      <dgm:prSet presAssocID="{D1C1B7FA-E03F-4DAD-B21E-297796797A3B}" presName="hierChild4" presStyleCnt="0"/>
      <dgm:spPr/>
    </dgm:pt>
    <dgm:pt modelId="{16AE44A1-3353-43F3-8F3F-90A1934FFE60}" type="pres">
      <dgm:prSet presAssocID="{D1C1B7FA-E03F-4DAD-B21E-297796797A3B}" presName="hierChild5" presStyleCnt="0"/>
      <dgm:spPr/>
    </dgm:pt>
    <dgm:pt modelId="{58507B01-0C6F-4B90-A31B-232B982DB38D}" type="pres">
      <dgm:prSet presAssocID="{14A47642-9957-458F-A8D0-41BE7B3C3CF4}" presName="hierChild3" presStyleCnt="0"/>
      <dgm:spPr/>
    </dgm:pt>
  </dgm:ptLst>
  <dgm:cxnLst>
    <dgm:cxn modelId="{B1AABB21-FFCF-461E-8EA3-64F41E856FAB}" type="presOf" srcId="{3F435D39-7208-4B57-9204-2DCA9CDCAB08}" destId="{076BCF9C-1772-44CF-9F01-1BAF2AF16431}" srcOrd="0" destOrd="0" presId="urn:microsoft.com/office/officeart/2005/8/layout/orgChart1"/>
    <dgm:cxn modelId="{1240072B-0AE6-4AFE-9E95-E4321EB4C39C}" type="presOf" srcId="{3F435D39-7208-4B57-9204-2DCA9CDCAB08}" destId="{C9AB7E00-BA06-44CD-8158-47E60D9A016F}" srcOrd="1" destOrd="0" presId="urn:microsoft.com/office/officeart/2005/8/layout/orgChart1"/>
    <dgm:cxn modelId="{5206695B-67FB-4F92-A317-6978FE48E67B}" type="presOf" srcId="{BAE0E51A-E32F-47EF-B4AF-83D9BEF8D66E}" destId="{BC188CE9-2107-40E0-A62A-7FA343ACFC37}" srcOrd="0" destOrd="0" presId="urn:microsoft.com/office/officeart/2005/8/layout/orgChart1"/>
    <dgm:cxn modelId="{765F7D64-CDAF-4F91-9326-A397EBAAD45A}" type="presOf" srcId="{D1C1B7FA-E03F-4DAD-B21E-297796797A3B}" destId="{87EE8102-6587-4644-8FF2-D8D552264BAD}" srcOrd="1" destOrd="0" presId="urn:microsoft.com/office/officeart/2005/8/layout/orgChart1"/>
    <dgm:cxn modelId="{1CBB8D88-5803-4AE5-BF1A-C43A619FF1FD}" srcId="{14A47642-9957-458F-A8D0-41BE7B3C3CF4}" destId="{3F435D39-7208-4B57-9204-2DCA9CDCAB08}" srcOrd="0" destOrd="0" parTransId="{A7DFAAAF-20C7-4128-ABFA-481E3510F070}" sibTransId="{C52B931B-D7A8-4169-AD27-6C75A1C045C3}"/>
    <dgm:cxn modelId="{9AA3AD9A-E627-46CB-AD54-7EB9C95CC663}" type="presOf" srcId="{14A47642-9957-458F-A8D0-41BE7B3C3CF4}" destId="{C817D42B-46C3-496D-B92A-84EE82A2B8A1}" srcOrd="1"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6FDE25D8-E2BA-4ACA-AB10-C986F6782035}" srcId="{14A47642-9957-458F-A8D0-41BE7B3C3CF4}" destId="{D1C1B7FA-E03F-4DAD-B21E-297796797A3B}" srcOrd="1" destOrd="0" parTransId="{622B23CE-022C-4072-9934-9B43D040743D}" sibTransId="{DA4938A0-031A-4471-8E49-38ED4E194BDF}"/>
    <dgm:cxn modelId="{24C611E2-6490-437F-B11E-C4D2BA7667BD}" type="presOf" srcId="{A7DFAAAF-20C7-4128-ABFA-481E3510F070}" destId="{C5FB1A66-20CD-413F-A16F-47B7FA4B2FDC}"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7C48652F-4BF9-485F-9758-7160BCE09073}" type="presParOf" srcId="{7C7A4B88-DB82-48A0-8EBF-6F0E3F9E4986}" destId="{C5FB1A66-20CD-413F-A16F-47B7FA4B2FDC}" srcOrd="0" destOrd="0" presId="urn:microsoft.com/office/officeart/2005/8/layout/orgChart1"/>
    <dgm:cxn modelId="{94427237-2EE2-4667-ADDA-3C94E045627F}" type="presParOf" srcId="{7C7A4B88-DB82-48A0-8EBF-6F0E3F9E4986}" destId="{E22585FC-4B1F-4D6A-AD7A-4E209CB35195}" srcOrd="1" destOrd="0" presId="urn:microsoft.com/office/officeart/2005/8/layout/orgChart1"/>
    <dgm:cxn modelId="{F23C0D75-E93F-4570-8D0E-E4E511F46DCC}" type="presParOf" srcId="{E22585FC-4B1F-4D6A-AD7A-4E209CB35195}" destId="{6909C873-8E74-41DD-896B-C36A46BFFCAC}" srcOrd="0" destOrd="0" presId="urn:microsoft.com/office/officeart/2005/8/layout/orgChart1"/>
    <dgm:cxn modelId="{0F5DAFA7-F4B1-41B6-B55F-948748B33FD3}" type="presParOf" srcId="{6909C873-8E74-41DD-896B-C36A46BFFCAC}" destId="{076BCF9C-1772-44CF-9F01-1BAF2AF16431}" srcOrd="0" destOrd="0" presId="urn:microsoft.com/office/officeart/2005/8/layout/orgChart1"/>
    <dgm:cxn modelId="{6217C8D9-BBAA-4331-B5F1-C77DCF5452B3}" type="presParOf" srcId="{6909C873-8E74-41DD-896B-C36A46BFFCAC}" destId="{C9AB7E00-BA06-44CD-8158-47E60D9A016F}" srcOrd="1" destOrd="0" presId="urn:microsoft.com/office/officeart/2005/8/layout/orgChart1"/>
    <dgm:cxn modelId="{45E3262E-B9F3-4C32-AD46-070DE5994DE4}" type="presParOf" srcId="{E22585FC-4B1F-4D6A-AD7A-4E209CB35195}" destId="{D1AF6B4D-D9BF-4ED8-AB65-3A83D4E6BE08}" srcOrd="1" destOrd="0" presId="urn:microsoft.com/office/officeart/2005/8/layout/orgChart1"/>
    <dgm:cxn modelId="{34EA3235-662A-4304-A9CF-722ADDE2802D}" type="presParOf" srcId="{E22585FC-4B1F-4D6A-AD7A-4E209CB35195}" destId="{1BC7C52F-3BF5-44FA-AF75-63D865E344EB}" srcOrd="2" destOrd="0" presId="urn:microsoft.com/office/officeart/2005/8/layout/orgChart1"/>
    <dgm:cxn modelId="{804A7CE4-7BF8-4B38-A7FE-FA78952B1981}" type="presParOf" srcId="{7C7A4B88-DB82-48A0-8EBF-6F0E3F9E4986}" destId="{B1E73E72-70E0-428A-8576-D77DBDD37F1C}" srcOrd="2" destOrd="0" presId="urn:microsoft.com/office/officeart/2005/8/layout/orgChart1"/>
    <dgm:cxn modelId="{B5C34962-31A7-4E73-81F3-665C709FE58C}" type="presParOf" srcId="{7C7A4B88-DB82-48A0-8EBF-6F0E3F9E4986}" destId="{1AB27605-339B-4E27-BF6C-C4BC56B67E88}" srcOrd="3"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3F435D39-7208-4B57-9204-2DCA9CDCAB08}">
      <dgm:prSet phldrT="[Text]" custT="1"/>
      <dgm:spPr/>
      <dgm:t>
        <a:bodyPr/>
        <a:lstStyle/>
        <a:p>
          <a:r>
            <a:rPr lang="en-IN" sz="2000" b="1" kern="1200" dirty="0">
              <a:solidFill>
                <a:schemeClr val="accent1">
                  <a:lumMod val="75000"/>
                </a:schemeClr>
              </a:solidFill>
            </a:rPr>
            <a:t>(4)- </a:t>
          </a:r>
          <a:r>
            <a:rPr lang="en-IN" sz="2000" kern="1200" dirty="0"/>
            <a:t>When the Reply furnished under </a:t>
          </a:r>
          <a:r>
            <a:rPr lang="en-IN" sz="2000" b="1" kern="1200" dirty="0">
              <a:solidFill>
                <a:schemeClr val="accent1">
                  <a:lumMod val="75000"/>
                </a:schemeClr>
              </a:solidFill>
            </a:rPr>
            <a:t>Sub Rule 2 of this Rule</a:t>
          </a:r>
          <a:r>
            <a:rPr lang="en-IN" sz="2000" kern="1200" dirty="0"/>
            <a:t>, </a:t>
          </a:r>
          <a:r>
            <a:rPr lang="en-IN" sz="2000" b="1" kern="1200" dirty="0">
              <a:solidFill>
                <a:schemeClr val="accent1">
                  <a:lumMod val="75000"/>
                </a:schemeClr>
              </a:solidFill>
            </a:rPr>
            <a:t>Sub Rule 2A of Rule 21A</a:t>
          </a:r>
          <a:r>
            <a:rPr lang="en-IN" sz="2000" kern="1200" dirty="0"/>
            <a:t>, </a:t>
          </a:r>
        </a:p>
        <a:p>
          <a:r>
            <a:rPr lang="en-IN" sz="2000" b="1" i="0" kern="1200" dirty="0">
              <a:solidFill>
                <a:schemeClr val="tx1"/>
              </a:solidFill>
            </a:rPr>
            <a:t>Is found to be satisfactory</a:t>
          </a:r>
        </a:p>
        <a:p>
          <a:r>
            <a:rPr lang="en-IN" sz="2000" b="0" i="0" kern="1200" dirty="0">
              <a:solidFill>
                <a:schemeClr val="tx1"/>
              </a:solidFill>
            </a:rPr>
            <a:t>PO will Drop Proceedings and </a:t>
          </a:r>
        </a:p>
        <a:p>
          <a:r>
            <a:rPr lang="en-IN" sz="2000" b="1" i="0" kern="1200" dirty="0">
              <a:solidFill>
                <a:schemeClr val="tx1"/>
              </a:solidFill>
            </a:rPr>
            <a:t>Pass Order in </a:t>
          </a:r>
          <a:r>
            <a:rPr lang="en-IN" sz="2000" b="1" i="0" kern="1200" dirty="0">
              <a:solidFill>
                <a:srgbClr val="FF0000"/>
              </a:solidFill>
            </a:rPr>
            <a:t>REG 20.</a:t>
          </a:r>
        </a:p>
      </dgm:t>
    </dgm:pt>
    <dgm:pt modelId="{A7DFAAAF-20C7-4128-ABFA-481E3510F070}" type="parTrans" cxnId="{1CBB8D88-5803-4AE5-BF1A-C43A619FF1FD}">
      <dgm:prSet/>
      <dgm:spPr/>
      <dgm:t>
        <a:bodyPr/>
        <a:lstStyle/>
        <a:p>
          <a:endParaRPr lang="en-IN" sz="3200"/>
        </a:p>
      </dgm:t>
    </dgm:pt>
    <dgm:pt modelId="{C52B931B-D7A8-4169-AD27-6C75A1C045C3}" type="sibTrans" cxnId="{1CBB8D88-5803-4AE5-BF1A-C43A619FF1FD}">
      <dgm:prSet/>
      <dgm:spPr/>
      <dgm:t>
        <a:bodyPr/>
        <a:lstStyle/>
        <a:p>
          <a:endParaRPr lang="en-IN" sz="3200"/>
        </a:p>
      </dgm:t>
    </dgm:pt>
    <dgm:pt modelId="{D1C1B7FA-E03F-4DAD-B21E-297796797A3B}">
      <dgm:prSet phldrT="[Text]" custT="1"/>
      <dgm:spPr/>
      <dgm:t>
        <a:bodyPr/>
        <a:lstStyle/>
        <a:p>
          <a:pPr>
            <a:buFont typeface="+mj-lt"/>
            <a:buAutoNum type="arabicPeriod"/>
          </a:pPr>
          <a:r>
            <a:rPr lang="en-IN" sz="2000" b="1" u="sng" dirty="0">
              <a:solidFill>
                <a:srgbClr val="0070C0"/>
              </a:solidFill>
            </a:rPr>
            <a:t>Proviso</a:t>
          </a:r>
        </a:p>
        <a:p>
          <a:pPr>
            <a:buFont typeface="+mj-lt"/>
            <a:buAutoNum type="arabicPeriod"/>
          </a:pPr>
          <a:r>
            <a:rPr lang="en-IN" sz="2000" b="0" i="0" u="none" dirty="0">
              <a:solidFill>
                <a:schemeClr val="tx1"/>
              </a:solidFill>
            </a:rPr>
            <a:t>RP do not reply under Sub Rule 1, and Furnishes all the pending Returns with Tax Interest Late Fees, </a:t>
          </a:r>
        </a:p>
        <a:p>
          <a:pPr>
            <a:buFont typeface="+mj-lt"/>
            <a:buAutoNum type="arabicPeriod"/>
          </a:pPr>
          <a:r>
            <a:rPr lang="en-IN" sz="2000" b="0" i="0" dirty="0">
              <a:solidFill>
                <a:schemeClr val="tx1"/>
              </a:solidFill>
            </a:rPr>
            <a:t>PO will Drop Proceedings and </a:t>
          </a:r>
        </a:p>
        <a:p>
          <a:r>
            <a:rPr lang="en-IN" sz="2000" b="1" i="0" dirty="0">
              <a:solidFill>
                <a:schemeClr val="tx1"/>
              </a:solidFill>
            </a:rPr>
            <a:t>Pass Order in </a:t>
          </a:r>
          <a:r>
            <a:rPr lang="en-IN" sz="2000" b="1" i="0" dirty="0">
              <a:solidFill>
                <a:srgbClr val="FF0000"/>
              </a:solidFill>
            </a:rPr>
            <a:t>REG 20.</a:t>
          </a:r>
        </a:p>
        <a:p>
          <a:r>
            <a:rPr lang="en-IN" sz="2000" b="1" i="0" u="none" dirty="0">
              <a:solidFill>
                <a:srgbClr val="FF0000"/>
              </a:solidFill>
            </a:rPr>
            <a:t>(5)- Sub Rule 3,</a:t>
          </a:r>
          <a:r>
            <a:rPr lang="en-IN" sz="2000" b="0" i="0" u="none" dirty="0">
              <a:solidFill>
                <a:schemeClr val="tx1"/>
              </a:solidFill>
            </a:rPr>
            <a:t>Applies to Legal Heirs of a Deceased Proprietor.</a:t>
          </a:r>
        </a:p>
        <a:p>
          <a:pPr>
            <a:buFont typeface="+mj-lt"/>
            <a:buAutoNum type="arabicPeriod"/>
          </a:pPr>
          <a:endParaRPr lang="en-IN" sz="2000" b="0" i="0" u="none" dirty="0">
            <a:solidFill>
              <a:schemeClr val="tx1"/>
            </a:solidFill>
          </a:endParaRPr>
        </a:p>
      </dgm:t>
    </dgm:pt>
    <dgm:pt modelId="{622B23CE-022C-4072-9934-9B43D040743D}" type="parTrans" cxnId="{6FDE25D8-E2BA-4ACA-AB10-C986F6782035}">
      <dgm:prSet/>
      <dgm:spPr/>
      <dgm:t>
        <a:bodyPr/>
        <a:lstStyle/>
        <a:p>
          <a:endParaRPr lang="en-IN" sz="3200"/>
        </a:p>
      </dgm:t>
    </dgm:pt>
    <dgm:pt modelId="{DA4938A0-031A-4471-8E49-38ED4E194BDF}" type="sibTrans" cxnId="{6FDE25D8-E2BA-4ACA-AB10-C986F6782035}">
      <dgm:prSet/>
      <dgm:spPr/>
      <dgm:t>
        <a:bodyPr/>
        <a:lstStyle/>
        <a:p>
          <a:endParaRPr lang="en-IN" sz="3200"/>
        </a:p>
      </dgm:t>
    </dgm:pt>
    <dgm:pt modelId="{14A47642-9957-458F-A8D0-41BE7B3C3CF4}">
      <dgm:prSet phldrT="[Text]" custT="1"/>
      <dgm:spPr/>
      <dgm:t>
        <a:bodyPr/>
        <a:lstStyle/>
        <a:p>
          <a:r>
            <a:rPr lang="en-IN" sz="2400" b="1" dirty="0">
              <a:solidFill>
                <a:schemeClr val="accent1">
                  <a:lumMod val="75000"/>
                </a:schemeClr>
              </a:solidFill>
            </a:rPr>
            <a:t>RULE 22- </a:t>
          </a:r>
          <a:r>
            <a:rPr lang="en-IN" sz="2400" b="1" dirty="0">
              <a:solidFill>
                <a:schemeClr val="tx1"/>
              </a:solidFill>
            </a:rPr>
            <a:t>Cancellation of Registration</a:t>
          </a:r>
          <a:endParaRPr lang="en-IN" sz="2400" dirty="0">
            <a:solidFill>
              <a:schemeClr val="tx1"/>
            </a:solidFill>
          </a:endParaRPr>
        </a:p>
      </dgm:t>
    </dgm:pt>
    <dgm:pt modelId="{0F68E947-311B-4F70-AC27-1ADBB53E6A8B}" type="sibTrans" cxnId="{9E7570F8-EDFA-4821-AF62-C9447E39096D}">
      <dgm:prSet/>
      <dgm:spPr/>
      <dgm:t>
        <a:bodyPr/>
        <a:lstStyle/>
        <a:p>
          <a:endParaRPr lang="en-IN" sz="3200"/>
        </a:p>
      </dgm:t>
    </dgm:pt>
    <dgm:pt modelId="{13B254CB-DFE8-4094-AF0A-BEFAB19AC2C0}" type="parTrans" cxnId="{9E7570F8-EDFA-4821-AF62-C9447E39096D}">
      <dgm:prSet/>
      <dgm:spPr/>
      <dgm:t>
        <a:bodyPr/>
        <a:lstStyle/>
        <a:p>
          <a:endParaRPr lang="en-IN" sz="3200"/>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421794" custScaleY="115459" custLinFactNeighborY="-2535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C5FB1A66-20CD-413F-A16F-47B7FA4B2FDC}" type="pres">
      <dgm:prSet presAssocID="{A7DFAAAF-20C7-4128-ABFA-481E3510F070}" presName="Name37" presStyleLbl="parChTrans1D2" presStyleIdx="0" presStyleCnt="2"/>
      <dgm:spPr/>
    </dgm:pt>
    <dgm:pt modelId="{E22585FC-4B1F-4D6A-AD7A-4E209CB35195}" type="pres">
      <dgm:prSet presAssocID="{3F435D39-7208-4B57-9204-2DCA9CDCAB08}" presName="hierRoot2" presStyleCnt="0">
        <dgm:presLayoutVars>
          <dgm:hierBranch val="init"/>
        </dgm:presLayoutVars>
      </dgm:prSet>
      <dgm:spPr/>
    </dgm:pt>
    <dgm:pt modelId="{6909C873-8E74-41DD-896B-C36A46BFFCAC}" type="pres">
      <dgm:prSet presAssocID="{3F435D39-7208-4B57-9204-2DCA9CDCAB08}" presName="rootComposite" presStyleCnt="0"/>
      <dgm:spPr/>
    </dgm:pt>
    <dgm:pt modelId="{076BCF9C-1772-44CF-9F01-1BAF2AF16431}" type="pres">
      <dgm:prSet presAssocID="{3F435D39-7208-4B57-9204-2DCA9CDCAB08}" presName="rootText" presStyleLbl="node2" presStyleIdx="0" presStyleCnt="2" custScaleX="183108" custScaleY="208469">
        <dgm:presLayoutVars>
          <dgm:chPref val="3"/>
        </dgm:presLayoutVars>
      </dgm:prSet>
      <dgm:spPr/>
    </dgm:pt>
    <dgm:pt modelId="{C9AB7E00-BA06-44CD-8158-47E60D9A016F}" type="pres">
      <dgm:prSet presAssocID="{3F435D39-7208-4B57-9204-2DCA9CDCAB08}" presName="rootConnector" presStyleLbl="node2" presStyleIdx="0" presStyleCnt="2"/>
      <dgm:spPr/>
    </dgm:pt>
    <dgm:pt modelId="{D1AF6B4D-D9BF-4ED8-AB65-3A83D4E6BE08}" type="pres">
      <dgm:prSet presAssocID="{3F435D39-7208-4B57-9204-2DCA9CDCAB08}" presName="hierChild4" presStyleCnt="0"/>
      <dgm:spPr/>
    </dgm:pt>
    <dgm:pt modelId="{1BC7C52F-3BF5-44FA-AF75-63D865E344EB}" type="pres">
      <dgm:prSet presAssocID="{3F435D39-7208-4B57-9204-2DCA9CDCAB08}" presName="hierChild5" presStyleCnt="0"/>
      <dgm:spPr/>
    </dgm:pt>
    <dgm:pt modelId="{B1E73E72-70E0-428A-8576-D77DBDD37F1C}" type="pres">
      <dgm:prSet presAssocID="{622B23CE-022C-4072-9934-9B43D040743D}" presName="Name37" presStyleLbl="parChTrans1D2" presStyleIdx="1" presStyleCnt="2"/>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1" presStyleCnt="2" custScaleX="191675" custScaleY="252957">
        <dgm:presLayoutVars>
          <dgm:chPref val="3"/>
        </dgm:presLayoutVars>
      </dgm:prSet>
      <dgm:spPr/>
    </dgm:pt>
    <dgm:pt modelId="{87EE8102-6587-4644-8FF2-D8D552264BAD}" type="pres">
      <dgm:prSet presAssocID="{D1C1B7FA-E03F-4DAD-B21E-297796797A3B}" presName="rootConnector" presStyleLbl="node2" presStyleIdx="1" presStyleCnt="2"/>
      <dgm:spPr/>
    </dgm:pt>
    <dgm:pt modelId="{E8D74562-1B22-4860-B09E-907A92F2EE38}" type="pres">
      <dgm:prSet presAssocID="{D1C1B7FA-E03F-4DAD-B21E-297796797A3B}" presName="hierChild4" presStyleCnt="0"/>
      <dgm:spPr/>
    </dgm:pt>
    <dgm:pt modelId="{16AE44A1-3353-43F3-8F3F-90A1934FFE60}" type="pres">
      <dgm:prSet presAssocID="{D1C1B7FA-E03F-4DAD-B21E-297796797A3B}" presName="hierChild5" presStyleCnt="0"/>
      <dgm:spPr/>
    </dgm:pt>
    <dgm:pt modelId="{58507B01-0C6F-4B90-A31B-232B982DB38D}" type="pres">
      <dgm:prSet presAssocID="{14A47642-9957-458F-A8D0-41BE7B3C3CF4}" presName="hierChild3" presStyleCnt="0"/>
      <dgm:spPr/>
    </dgm:pt>
  </dgm:ptLst>
  <dgm:cxnLst>
    <dgm:cxn modelId="{B1AABB21-FFCF-461E-8EA3-64F41E856FAB}" type="presOf" srcId="{3F435D39-7208-4B57-9204-2DCA9CDCAB08}" destId="{076BCF9C-1772-44CF-9F01-1BAF2AF16431}" srcOrd="0" destOrd="0" presId="urn:microsoft.com/office/officeart/2005/8/layout/orgChart1"/>
    <dgm:cxn modelId="{1240072B-0AE6-4AFE-9E95-E4321EB4C39C}" type="presOf" srcId="{3F435D39-7208-4B57-9204-2DCA9CDCAB08}" destId="{C9AB7E00-BA06-44CD-8158-47E60D9A016F}" srcOrd="1" destOrd="0" presId="urn:microsoft.com/office/officeart/2005/8/layout/orgChart1"/>
    <dgm:cxn modelId="{5206695B-67FB-4F92-A317-6978FE48E67B}" type="presOf" srcId="{BAE0E51A-E32F-47EF-B4AF-83D9BEF8D66E}" destId="{BC188CE9-2107-40E0-A62A-7FA343ACFC37}" srcOrd="0" destOrd="0" presId="urn:microsoft.com/office/officeart/2005/8/layout/orgChart1"/>
    <dgm:cxn modelId="{765F7D64-CDAF-4F91-9326-A397EBAAD45A}" type="presOf" srcId="{D1C1B7FA-E03F-4DAD-B21E-297796797A3B}" destId="{87EE8102-6587-4644-8FF2-D8D552264BAD}" srcOrd="1" destOrd="0" presId="urn:microsoft.com/office/officeart/2005/8/layout/orgChart1"/>
    <dgm:cxn modelId="{1CBB8D88-5803-4AE5-BF1A-C43A619FF1FD}" srcId="{14A47642-9957-458F-A8D0-41BE7B3C3CF4}" destId="{3F435D39-7208-4B57-9204-2DCA9CDCAB08}" srcOrd="0" destOrd="0" parTransId="{A7DFAAAF-20C7-4128-ABFA-481E3510F070}" sibTransId="{C52B931B-D7A8-4169-AD27-6C75A1C045C3}"/>
    <dgm:cxn modelId="{9AA3AD9A-E627-46CB-AD54-7EB9C95CC663}" type="presOf" srcId="{14A47642-9957-458F-A8D0-41BE7B3C3CF4}" destId="{C817D42B-46C3-496D-B92A-84EE82A2B8A1}" srcOrd="1"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6FDE25D8-E2BA-4ACA-AB10-C986F6782035}" srcId="{14A47642-9957-458F-A8D0-41BE7B3C3CF4}" destId="{D1C1B7FA-E03F-4DAD-B21E-297796797A3B}" srcOrd="1" destOrd="0" parTransId="{622B23CE-022C-4072-9934-9B43D040743D}" sibTransId="{DA4938A0-031A-4471-8E49-38ED4E194BDF}"/>
    <dgm:cxn modelId="{24C611E2-6490-437F-B11E-C4D2BA7667BD}" type="presOf" srcId="{A7DFAAAF-20C7-4128-ABFA-481E3510F070}" destId="{C5FB1A66-20CD-413F-A16F-47B7FA4B2FDC}"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7C48652F-4BF9-485F-9758-7160BCE09073}" type="presParOf" srcId="{7C7A4B88-DB82-48A0-8EBF-6F0E3F9E4986}" destId="{C5FB1A66-20CD-413F-A16F-47B7FA4B2FDC}" srcOrd="0" destOrd="0" presId="urn:microsoft.com/office/officeart/2005/8/layout/orgChart1"/>
    <dgm:cxn modelId="{94427237-2EE2-4667-ADDA-3C94E045627F}" type="presParOf" srcId="{7C7A4B88-DB82-48A0-8EBF-6F0E3F9E4986}" destId="{E22585FC-4B1F-4D6A-AD7A-4E209CB35195}" srcOrd="1" destOrd="0" presId="urn:microsoft.com/office/officeart/2005/8/layout/orgChart1"/>
    <dgm:cxn modelId="{F23C0D75-E93F-4570-8D0E-E4E511F46DCC}" type="presParOf" srcId="{E22585FC-4B1F-4D6A-AD7A-4E209CB35195}" destId="{6909C873-8E74-41DD-896B-C36A46BFFCAC}" srcOrd="0" destOrd="0" presId="urn:microsoft.com/office/officeart/2005/8/layout/orgChart1"/>
    <dgm:cxn modelId="{0F5DAFA7-F4B1-41B6-B55F-948748B33FD3}" type="presParOf" srcId="{6909C873-8E74-41DD-896B-C36A46BFFCAC}" destId="{076BCF9C-1772-44CF-9F01-1BAF2AF16431}" srcOrd="0" destOrd="0" presId="urn:microsoft.com/office/officeart/2005/8/layout/orgChart1"/>
    <dgm:cxn modelId="{6217C8D9-BBAA-4331-B5F1-C77DCF5452B3}" type="presParOf" srcId="{6909C873-8E74-41DD-896B-C36A46BFFCAC}" destId="{C9AB7E00-BA06-44CD-8158-47E60D9A016F}" srcOrd="1" destOrd="0" presId="urn:microsoft.com/office/officeart/2005/8/layout/orgChart1"/>
    <dgm:cxn modelId="{45E3262E-B9F3-4C32-AD46-070DE5994DE4}" type="presParOf" srcId="{E22585FC-4B1F-4D6A-AD7A-4E209CB35195}" destId="{D1AF6B4D-D9BF-4ED8-AB65-3A83D4E6BE08}" srcOrd="1" destOrd="0" presId="urn:microsoft.com/office/officeart/2005/8/layout/orgChart1"/>
    <dgm:cxn modelId="{34EA3235-662A-4304-A9CF-722ADDE2802D}" type="presParOf" srcId="{E22585FC-4B1F-4D6A-AD7A-4E209CB35195}" destId="{1BC7C52F-3BF5-44FA-AF75-63D865E344EB}" srcOrd="2" destOrd="0" presId="urn:microsoft.com/office/officeart/2005/8/layout/orgChart1"/>
    <dgm:cxn modelId="{804A7CE4-7BF8-4B38-A7FE-FA78952B1981}" type="presParOf" srcId="{7C7A4B88-DB82-48A0-8EBF-6F0E3F9E4986}" destId="{B1E73E72-70E0-428A-8576-D77DBDD37F1C}" srcOrd="2" destOrd="0" presId="urn:microsoft.com/office/officeart/2005/8/layout/orgChart1"/>
    <dgm:cxn modelId="{B5C34962-31A7-4E73-81F3-665C709FE58C}" type="presParOf" srcId="{7C7A4B88-DB82-48A0-8EBF-6F0E3F9E4986}" destId="{1AB27605-339B-4E27-BF6C-C4BC56B67E88}" srcOrd="3"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3F435D39-7208-4B57-9204-2DCA9CDCAB08}">
      <dgm:prSet phldrT="[Text]" custT="1"/>
      <dgm:spPr/>
      <dgm:t>
        <a:bodyPr/>
        <a:lstStyle/>
        <a:p>
          <a:r>
            <a:rPr lang="en-IN" sz="2000" b="0" i="0" kern="1200" dirty="0">
              <a:solidFill>
                <a:schemeClr val="tx1"/>
              </a:solidFill>
            </a:rPr>
            <a:t>Can apply for revocation within </a:t>
          </a:r>
          <a:r>
            <a:rPr lang="en-IN" sz="2000" b="1" i="0" kern="1200" dirty="0">
              <a:solidFill>
                <a:schemeClr val="tx1"/>
              </a:solidFill>
            </a:rPr>
            <a:t>30 days </a:t>
          </a:r>
          <a:r>
            <a:rPr lang="en-IN" sz="2000" b="0" i="0" kern="1200" dirty="0">
              <a:solidFill>
                <a:schemeClr val="tx1"/>
              </a:solidFill>
            </a:rPr>
            <a:t>from the date of </a:t>
          </a:r>
          <a:r>
            <a:rPr lang="en-IN" sz="2000" b="1" i="0" kern="1200" dirty="0">
              <a:solidFill>
                <a:schemeClr val="tx1"/>
              </a:solidFill>
            </a:rPr>
            <a:t>SERVICE</a:t>
          </a:r>
          <a:r>
            <a:rPr lang="en-IN" sz="2000" b="0" i="0" kern="1200" dirty="0">
              <a:solidFill>
                <a:schemeClr val="tx1"/>
              </a:solidFill>
            </a:rPr>
            <a:t> of Cancellation Order .</a:t>
          </a:r>
        </a:p>
      </dgm:t>
    </dgm:pt>
    <dgm:pt modelId="{A7DFAAAF-20C7-4128-ABFA-481E3510F070}" type="parTrans" cxnId="{1CBB8D88-5803-4AE5-BF1A-C43A619FF1FD}">
      <dgm:prSet/>
      <dgm:spPr/>
      <dgm:t>
        <a:bodyPr/>
        <a:lstStyle/>
        <a:p>
          <a:endParaRPr lang="en-IN" sz="3200"/>
        </a:p>
      </dgm:t>
    </dgm:pt>
    <dgm:pt modelId="{C52B931B-D7A8-4169-AD27-6C75A1C045C3}" type="sibTrans" cxnId="{1CBB8D88-5803-4AE5-BF1A-C43A619FF1FD}">
      <dgm:prSet/>
      <dgm:spPr/>
      <dgm:t>
        <a:bodyPr/>
        <a:lstStyle/>
        <a:p>
          <a:endParaRPr lang="en-IN" sz="3200"/>
        </a:p>
      </dgm:t>
    </dgm:pt>
    <dgm:pt modelId="{D1C1B7FA-E03F-4DAD-B21E-297796797A3B}">
      <dgm:prSet phldrT="[Text]" custT="1"/>
      <dgm:spPr/>
      <dgm:t>
        <a:bodyPr/>
        <a:lstStyle/>
        <a:p>
          <a:pPr>
            <a:buFont typeface="+mj-lt"/>
            <a:buAutoNum type="arabicPeriod"/>
          </a:pPr>
          <a:r>
            <a:rPr lang="en-IN" sz="2000" b="1" u="sng" dirty="0">
              <a:solidFill>
                <a:srgbClr val="0070C0"/>
              </a:solidFill>
            </a:rPr>
            <a:t>Proviso (a)</a:t>
          </a:r>
        </a:p>
        <a:p>
          <a:pPr>
            <a:buFont typeface="+mj-lt"/>
            <a:buAutoNum type="arabicPeriod"/>
          </a:pPr>
          <a:r>
            <a:rPr lang="en-IN" sz="2000" b="0" i="0" u="none" dirty="0">
              <a:solidFill>
                <a:schemeClr val="tx1"/>
              </a:solidFill>
            </a:rPr>
            <a:t>On Sufficient Cause, -Extension not exceeding </a:t>
          </a:r>
          <a:r>
            <a:rPr lang="en-IN" sz="2000" b="1" i="0" u="none" dirty="0">
              <a:solidFill>
                <a:schemeClr val="tx1"/>
              </a:solidFill>
            </a:rPr>
            <a:t>30 days</a:t>
          </a:r>
          <a:r>
            <a:rPr lang="en-IN" sz="2000" b="0" i="0" u="none" dirty="0">
              <a:solidFill>
                <a:schemeClr val="tx1"/>
              </a:solidFill>
            </a:rPr>
            <a:t> by AC/JC</a:t>
          </a:r>
        </a:p>
        <a:p>
          <a:pPr>
            <a:buFont typeface="+mj-lt"/>
            <a:buAutoNum type="arabicPeriod"/>
          </a:pPr>
          <a:endParaRPr lang="en-IN" sz="2000" b="0" i="0" u="none" dirty="0">
            <a:solidFill>
              <a:schemeClr val="tx1"/>
            </a:solidFill>
          </a:endParaRPr>
        </a:p>
      </dgm:t>
    </dgm:pt>
    <dgm:pt modelId="{622B23CE-022C-4072-9934-9B43D040743D}" type="parTrans" cxnId="{6FDE25D8-E2BA-4ACA-AB10-C986F6782035}">
      <dgm:prSet/>
      <dgm:spPr/>
      <dgm:t>
        <a:bodyPr/>
        <a:lstStyle/>
        <a:p>
          <a:endParaRPr lang="en-IN" sz="3200"/>
        </a:p>
      </dgm:t>
    </dgm:pt>
    <dgm:pt modelId="{DA4938A0-031A-4471-8E49-38ED4E194BDF}" type="sibTrans" cxnId="{6FDE25D8-E2BA-4ACA-AB10-C986F6782035}">
      <dgm:prSet/>
      <dgm:spPr/>
      <dgm:t>
        <a:bodyPr/>
        <a:lstStyle/>
        <a:p>
          <a:endParaRPr lang="en-IN" sz="3200"/>
        </a:p>
      </dgm:t>
    </dgm:pt>
    <dgm:pt modelId="{14A47642-9957-458F-A8D0-41BE7B3C3CF4}">
      <dgm:prSet phldrT="[Text]" custT="1"/>
      <dgm:spPr/>
      <dgm:t>
        <a:bodyPr/>
        <a:lstStyle/>
        <a:p>
          <a:r>
            <a:rPr lang="en-US" sz="2400" b="1" dirty="0">
              <a:solidFill>
                <a:schemeClr val="tx1"/>
              </a:solidFill>
            </a:rPr>
            <a:t>SEC-30- Any RP whose Reg is cancelled by PO on Own Motion</a:t>
          </a:r>
          <a:endParaRPr lang="en-IN" sz="2400" b="1" dirty="0">
            <a:solidFill>
              <a:schemeClr val="tx1"/>
            </a:solidFill>
          </a:endParaRPr>
        </a:p>
      </dgm:t>
    </dgm:pt>
    <dgm:pt modelId="{0F68E947-311B-4F70-AC27-1ADBB53E6A8B}" type="sibTrans" cxnId="{9E7570F8-EDFA-4821-AF62-C9447E39096D}">
      <dgm:prSet/>
      <dgm:spPr/>
      <dgm:t>
        <a:bodyPr/>
        <a:lstStyle/>
        <a:p>
          <a:endParaRPr lang="en-IN" sz="3200"/>
        </a:p>
      </dgm:t>
    </dgm:pt>
    <dgm:pt modelId="{13B254CB-DFE8-4094-AF0A-BEFAB19AC2C0}" type="parTrans" cxnId="{9E7570F8-EDFA-4821-AF62-C9447E39096D}">
      <dgm:prSet/>
      <dgm:spPr/>
      <dgm:t>
        <a:bodyPr/>
        <a:lstStyle/>
        <a:p>
          <a:endParaRPr lang="en-IN" sz="3200"/>
        </a:p>
      </dgm:t>
    </dgm:pt>
    <dgm:pt modelId="{D5CC8C34-2D2D-43AB-937A-0F5B93090809}">
      <dgm:prSet custT="1"/>
      <dgm:spPr/>
      <dgm:t>
        <a:bodyPr/>
        <a:lstStyle/>
        <a:p>
          <a:r>
            <a:rPr lang="en-IN" sz="2000" b="1" u="sng" kern="1200" dirty="0">
              <a:solidFill>
                <a:srgbClr val="0070C0"/>
              </a:solidFill>
            </a:rPr>
            <a:t>Proviso (b)</a:t>
          </a:r>
        </a:p>
        <a:p>
          <a:r>
            <a:rPr lang="en-IN" sz="2000" b="0" i="0" u="none" kern="1200" dirty="0">
              <a:solidFill>
                <a:prstClr val="black"/>
              </a:solidFill>
              <a:latin typeface="Century Schoolbook"/>
              <a:ea typeface="+mn-ea"/>
              <a:cs typeface="+mn-cs"/>
            </a:rPr>
            <a:t>Further period not exceeding </a:t>
          </a:r>
          <a:r>
            <a:rPr lang="en-IN" sz="2000" b="1" i="0" u="none" kern="1200" dirty="0">
              <a:solidFill>
                <a:prstClr val="black"/>
              </a:solidFill>
              <a:latin typeface="Century Schoolbook"/>
              <a:ea typeface="+mn-ea"/>
              <a:cs typeface="+mn-cs"/>
            </a:rPr>
            <a:t>30 days </a:t>
          </a:r>
          <a:r>
            <a:rPr lang="en-IN" sz="2000" b="0" i="0" u="none" kern="1200" dirty="0">
              <a:solidFill>
                <a:prstClr val="black"/>
              </a:solidFill>
              <a:latin typeface="Century Schoolbook"/>
              <a:ea typeface="+mn-ea"/>
              <a:cs typeface="+mn-cs"/>
            </a:rPr>
            <a:t>by the Commissioner.</a:t>
          </a:r>
        </a:p>
      </dgm:t>
    </dgm:pt>
    <dgm:pt modelId="{F2F6C21A-63DF-407E-9E43-71775CC90FCB}" type="parTrans" cxnId="{0A66C54D-D0A7-43FC-889B-769970337E25}">
      <dgm:prSet/>
      <dgm:spPr/>
      <dgm:t>
        <a:bodyPr/>
        <a:lstStyle/>
        <a:p>
          <a:endParaRPr lang="en-IN"/>
        </a:p>
      </dgm:t>
    </dgm:pt>
    <dgm:pt modelId="{9FD29A5F-FBDA-4600-957E-BE85288A0AFF}" type="sibTrans" cxnId="{0A66C54D-D0A7-43FC-889B-769970337E25}">
      <dgm:prSet/>
      <dgm:spPr/>
      <dgm:t>
        <a:bodyPr/>
        <a:lstStyle/>
        <a:p>
          <a:endParaRPr lang="en-IN"/>
        </a:p>
      </dgm:t>
    </dgm:pt>
    <dgm:pt modelId="{C9C4384E-2CB5-4E5E-BF65-B6C91F829354}">
      <dgm:prSet/>
      <dgm:spPr/>
      <dgm:t>
        <a:bodyPr/>
        <a:lstStyle/>
        <a:p>
          <a:r>
            <a:rPr lang="en-US" dirty="0"/>
            <a:t>Accept or Reject after Giving Opportunity of Being Heard</a:t>
          </a:r>
          <a:endParaRPr lang="en-IN" dirty="0"/>
        </a:p>
      </dgm:t>
    </dgm:pt>
    <dgm:pt modelId="{9B3F3315-4501-4B3A-B249-1784FADC9B88}" type="parTrans" cxnId="{0024932E-40BE-4B73-8907-0D256495EA8C}">
      <dgm:prSet/>
      <dgm:spPr/>
      <dgm:t>
        <a:bodyPr/>
        <a:lstStyle/>
        <a:p>
          <a:endParaRPr lang="en-IN"/>
        </a:p>
      </dgm:t>
    </dgm:pt>
    <dgm:pt modelId="{8B1ACEA3-5F86-4CEB-90B8-0F5044958958}" type="sibTrans" cxnId="{0024932E-40BE-4B73-8907-0D256495EA8C}">
      <dgm:prSet/>
      <dgm:spPr/>
      <dgm:t>
        <a:bodyPr/>
        <a:lstStyle/>
        <a:p>
          <a:endParaRPr lang="en-IN"/>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421794" custScaleY="115459" custLinFactNeighborY="-2535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C5FB1A66-20CD-413F-A16F-47B7FA4B2FDC}" type="pres">
      <dgm:prSet presAssocID="{A7DFAAAF-20C7-4128-ABFA-481E3510F070}" presName="Name37" presStyleLbl="parChTrans1D2" presStyleIdx="0" presStyleCnt="3"/>
      <dgm:spPr/>
    </dgm:pt>
    <dgm:pt modelId="{E22585FC-4B1F-4D6A-AD7A-4E209CB35195}" type="pres">
      <dgm:prSet presAssocID="{3F435D39-7208-4B57-9204-2DCA9CDCAB08}" presName="hierRoot2" presStyleCnt="0">
        <dgm:presLayoutVars>
          <dgm:hierBranch val="init"/>
        </dgm:presLayoutVars>
      </dgm:prSet>
      <dgm:spPr/>
    </dgm:pt>
    <dgm:pt modelId="{6909C873-8E74-41DD-896B-C36A46BFFCAC}" type="pres">
      <dgm:prSet presAssocID="{3F435D39-7208-4B57-9204-2DCA9CDCAB08}" presName="rootComposite" presStyleCnt="0"/>
      <dgm:spPr/>
    </dgm:pt>
    <dgm:pt modelId="{076BCF9C-1772-44CF-9F01-1BAF2AF16431}" type="pres">
      <dgm:prSet presAssocID="{3F435D39-7208-4B57-9204-2DCA9CDCAB08}" presName="rootText" presStyleLbl="node2" presStyleIdx="0" presStyleCnt="3" custScaleX="105944" custScaleY="208469">
        <dgm:presLayoutVars>
          <dgm:chPref val="3"/>
        </dgm:presLayoutVars>
      </dgm:prSet>
      <dgm:spPr/>
    </dgm:pt>
    <dgm:pt modelId="{C9AB7E00-BA06-44CD-8158-47E60D9A016F}" type="pres">
      <dgm:prSet presAssocID="{3F435D39-7208-4B57-9204-2DCA9CDCAB08}" presName="rootConnector" presStyleLbl="node2" presStyleIdx="0" presStyleCnt="3"/>
      <dgm:spPr/>
    </dgm:pt>
    <dgm:pt modelId="{D1AF6B4D-D9BF-4ED8-AB65-3A83D4E6BE08}" type="pres">
      <dgm:prSet presAssocID="{3F435D39-7208-4B57-9204-2DCA9CDCAB08}" presName="hierChild4" presStyleCnt="0"/>
      <dgm:spPr/>
    </dgm:pt>
    <dgm:pt modelId="{6EBA0A87-092C-4D8C-93A9-EE1393354523}" type="pres">
      <dgm:prSet presAssocID="{9B3F3315-4501-4B3A-B249-1784FADC9B88}" presName="Name37" presStyleLbl="parChTrans1D3" presStyleIdx="0" presStyleCnt="1"/>
      <dgm:spPr/>
    </dgm:pt>
    <dgm:pt modelId="{BB354DE4-6B4E-4509-B36C-4A12B8C7BA88}" type="pres">
      <dgm:prSet presAssocID="{C9C4384E-2CB5-4E5E-BF65-B6C91F829354}" presName="hierRoot2" presStyleCnt="0">
        <dgm:presLayoutVars>
          <dgm:hierBranch val="init"/>
        </dgm:presLayoutVars>
      </dgm:prSet>
      <dgm:spPr/>
    </dgm:pt>
    <dgm:pt modelId="{3D5FBF52-EB49-40E0-96DA-E8749640BFF3}" type="pres">
      <dgm:prSet presAssocID="{C9C4384E-2CB5-4E5E-BF65-B6C91F829354}" presName="rootComposite" presStyleCnt="0"/>
      <dgm:spPr/>
    </dgm:pt>
    <dgm:pt modelId="{AC85C0B7-97CB-49D1-9556-32638C37E027}" type="pres">
      <dgm:prSet presAssocID="{C9C4384E-2CB5-4E5E-BF65-B6C91F829354}" presName="rootText" presStyleLbl="node3" presStyleIdx="0" presStyleCnt="1" custScaleX="161281" custLinFactNeighborX="63955" custLinFactNeighborY="-6527">
        <dgm:presLayoutVars>
          <dgm:chPref val="3"/>
        </dgm:presLayoutVars>
      </dgm:prSet>
      <dgm:spPr/>
    </dgm:pt>
    <dgm:pt modelId="{2A850B01-33A4-4636-BF71-3F1C43E7E29D}" type="pres">
      <dgm:prSet presAssocID="{C9C4384E-2CB5-4E5E-BF65-B6C91F829354}" presName="rootConnector" presStyleLbl="node3" presStyleIdx="0" presStyleCnt="1"/>
      <dgm:spPr/>
    </dgm:pt>
    <dgm:pt modelId="{916C8591-A59A-49B1-9480-82663F5C2F32}" type="pres">
      <dgm:prSet presAssocID="{C9C4384E-2CB5-4E5E-BF65-B6C91F829354}" presName="hierChild4" presStyleCnt="0"/>
      <dgm:spPr/>
    </dgm:pt>
    <dgm:pt modelId="{BDBC9D9B-7895-44CC-9E15-CA9F064A0C7D}" type="pres">
      <dgm:prSet presAssocID="{C9C4384E-2CB5-4E5E-BF65-B6C91F829354}" presName="hierChild5" presStyleCnt="0"/>
      <dgm:spPr/>
    </dgm:pt>
    <dgm:pt modelId="{1BC7C52F-3BF5-44FA-AF75-63D865E344EB}" type="pres">
      <dgm:prSet presAssocID="{3F435D39-7208-4B57-9204-2DCA9CDCAB08}" presName="hierChild5" presStyleCnt="0"/>
      <dgm:spPr/>
    </dgm:pt>
    <dgm:pt modelId="{B1E73E72-70E0-428A-8576-D77DBDD37F1C}" type="pres">
      <dgm:prSet presAssocID="{622B23CE-022C-4072-9934-9B43D040743D}" presName="Name37" presStyleLbl="parChTrans1D2" presStyleIdx="1" presStyleCnt="3"/>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1" presStyleCnt="3" custScaleX="105210" custScaleY="218090">
        <dgm:presLayoutVars>
          <dgm:chPref val="3"/>
        </dgm:presLayoutVars>
      </dgm:prSet>
      <dgm:spPr/>
    </dgm:pt>
    <dgm:pt modelId="{87EE8102-6587-4644-8FF2-D8D552264BAD}" type="pres">
      <dgm:prSet presAssocID="{D1C1B7FA-E03F-4DAD-B21E-297796797A3B}" presName="rootConnector" presStyleLbl="node2" presStyleIdx="1" presStyleCnt="3"/>
      <dgm:spPr/>
    </dgm:pt>
    <dgm:pt modelId="{E8D74562-1B22-4860-B09E-907A92F2EE38}" type="pres">
      <dgm:prSet presAssocID="{D1C1B7FA-E03F-4DAD-B21E-297796797A3B}" presName="hierChild4" presStyleCnt="0"/>
      <dgm:spPr/>
    </dgm:pt>
    <dgm:pt modelId="{16AE44A1-3353-43F3-8F3F-90A1934FFE60}" type="pres">
      <dgm:prSet presAssocID="{D1C1B7FA-E03F-4DAD-B21E-297796797A3B}" presName="hierChild5" presStyleCnt="0"/>
      <dgm:spPr/>
    </dgm:pt>
    <dgm:pt modelId="{3FE0ABA0-70C7-4096-95B8-3AFF2F0D3AA2}" type="pres">
      <dgm:prSet presAssocID="{F2F6C21A-63DF-407E-9E43-71775CC90FCB}" presName="Name37" presStyleLbl="parChTrans1D2" presStyleIdx="2" presStyleCnt="3"/>
      <dgm:spPr/>
    </dgm:pt>
    <dgm:pt modelId="{E7599257-A5A1-4292-8775-C1C870347595}" type="pres">
      <dgm:prSet presAssocID="{D5CC8C34-2D2D-43AB-937A-0F5B93090809}" presName="hierRoot2" presStyleCnt="0">
        <dgm:presLayoutVars>
          <dgm:hierBranch val="init"/>
        </dgm:presLayoutVars>
      </dgm:prSet>
      <dgm:spPr/>
    </dgm:pt>
    <dgm:pt modelId="{303A8501-5491-4C70-83FE-3C6BFB5A7E96}" type="pres">
      <dgm:prSet presAssocID="{D5CC8C34-2D2D-43AB-937A-0F5B93090809}" presName="rootComposite" presStyleCnt="0"/>
      <dgm:spPr/>
    </dgm:pt>
    <dgm:pt modelId="{D92D88D7-269D-4AC7-93C6-99DDCA1384F9}" type="pres">
      <dgm:prSet presAssocID="{D5CC8C34-2D2D-43AB-937A-0F5B93090809}" presName="rootText" presStyleLbl="node2" presStyleIdx="2" presStyleCnt="3" custScaleX="123495" custScaleY="232390">
        <dgm:presLayoutVars>
          <dgm:chPref val="3"/>
        </dgm:presLayoutVars>
      </dgm:prSet>
      <dgm:spPr/>
    </dgm:pt>
    <dgm:pt modelId="{3312A945-7109-4527-BA67-C735854520AD}" type="pres">
      <dgm:prSet presAssocID="{D5CC8C34-2D2D-43AB-937A-0F5B93090809}" presName="rootConnector" presStyleLbl="node2" presStyleIdx="2" presStyleCnt="3"/>
      <dgm:spPr/>
    </dgm:pt>
    <dgm:pt modelId="{87C44752-967A-4558-BA42-18AB48C29C7C}" type="pres">
      <dgm:prSet presAssocID="{D5CC8C34-2D2D-43AB-937A-0F5B93090809}" presName="hierChild4" presStyleCnt="0"/>
      <dgm:spPr/>
    </dgm:pt>
    <dgm:pt modelId="{C05EAF3E-615E-43E3-B944-77E35182C65E}" type="pres">
      <dgm:prSet presAssocID="{D5CC8C34-2D2D-43AB-937A-0F5B93090809}" presName="hierChild5" presStyleCnt="0"/>
      <dgm:spPr/>
    </dgm:pt>
    <dgm:pt modelId="{58507B01-0C6F-4B90-A31B-232B982DB38D}" type="pres">
      <dgm:prSet presAssocID="{14A47642-9957-458F-A8D0-41BE7B3C3CF4}" presName="hierChild3" presStyleCnt="0"/>
      <dgm:spPr/>
    </dgm:pt>
  </dgm:ptLst>
  <dgm:cxnLst>
    <dgm:cxn modelId="{B1AABB21-FFCF-461E-8EA3-64F41E856FAB}" type="presOf" srcId="{3F435D39-7208-4B57-9204-2DCA9CDCAB08}" destId="{076BCF9C-1772-44CF-9F01-1BAF2AF16431}" srcOrd="0" destOrd="0" presId="urn:microsoft.com/office/officeart/2005/8/layout/orgChart1"/>
    <dgm:cxn modelId="{1240072B-0AE6-4AFE-9E95-E4321EB4C39C}" type="presOf" srcId="{3F435D39-7208-4B57-9204-2DCA9CDCAB08}" destId="{C9AB7E00-BA06-44CD-8158-47E60D9A016F}" srcOrd="1" destOrd="0" presId="urn:microsoft.com/office/officeart/2005/8/layout/orgChart1"/>
    <dgm:cxn modelId="{0024932E-40BE-4B73-8907-0D256495EA8C}" srcId="{3F435D39-7208-4B57-9204-2DCA9CDCAB08}" destId="{C9C4384E-2CB5-4E5E-BF65-B6C91F829354}" srcOrd="0" destOrd="0" parTransId="{9B3F3315-4501-4B3A-B249-1784FADC9B88}" sibTransId="{8B1ACEA3-5F86-4CEB-90B8-0F5044958958}"/>
    <dgm:cxn modelId="{5206695B-67FB-4F92-A317-6978FE48E67B}" type="presOf" srcId="{BAE0E51A-E32F-47EF-B4AF-83D9BEF8D66E}" destId="{BC188CE9-2107-40E0-A62A-7FA343ACFC37}" srcOrd="0" destOrd="0" presId="urn:microsoft.com/office/officeart/2005/8/layout/orgChart1"/>
    <dgm:cxn modelId="{765F7D64-CDAF-4F91-9326-A397EBAAD45A}" type="presOf" srcId="{D1C1B7FA-E03F-4DAD-B21E-297796797A3B}" destId="{87EE8102-6587-4644-8FF2-D8D552264BAD}" srcOrd="1" destOrd="0" presId="urn:microsoft.com/office/officeart/2005/8/layout/orgChart1"/>
    <dgm:cxn modelId="{0A66C54D-D0A7-43FC-889B-769970337E25}" srcId="{14A47642-9957-458F-A8D0-41BE7B3C3CF4}" destId="{D5CC8C34-2D2D-43AB-937A-0F5B93090809}" srcOrd="2" destOrd="0" parTransId="{F2F6C21A-63DF-407E-9E43-71775CC90FCB}" sibTransId="{9FD29A5F-FBDA-4600-957E-BE85288A0AFF}"/>
    <dgm:cxn modelId="{CAC1A074-8371-481D-8347-12A8BCB76C9E}" type="presOf" srcId="{F2F6C21A-63DF-407E-9E43-71775CC90FCB}" destId="{3FE0ABA0-70C7-4096-95B8-3AFF2F0D3AA2}" srcOrd="0" destOrd="0" presId="urn:microsoft.com/office/officeart/2005/8/layout/orgChart1"/>
    <dgm:cxn modelId="{1CBB8D88-5803-4AE5-BF1A-C43A619FF1FD}" srcId="{14A47642-9957-458F-A8D0-41BE7B3C3CF4}" destId="{3F435D39-7208-4B57-9204-2DCA9CDCAB08}" srcOrd="0" destOrd="0" parTransId="{A7DFAAAF-20C7-4128-ABFA-481E3510F070}" sibTransId="{C52B931B-D7A8-4169-AD27-6C75A1C045C3}"/>
    <dgm:cxn modelId="{D89CE48A-E11A-45B7-986B-8DE8A6DA94F5}" type="presOf" srcId="{D5CC8C34-2D2D-43AB-937A-0F5B93090809}" destId="{D92D88D7-269D-4AC7-93C6-99DDCA1384F9}" srcOrd="0" destOrd="0" presId="urn:microsoft.com/office/officeart/2005/8/layout/orgChart1"/>
    <dgm:cxn modelId="{6985869A-B897-46F1-9AA6-7271AF1E977F}" type="presOf" srcId="{D5CC8C34-2D2D-43AB-937A-0F5B93090809}" destId="{3312A945-7109-4527-BA67-C735854520AD}" srcOrd="1"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EF10059B-AE2F-4659-BC83-BA077B8A3282}" type="presOf" srcId="{C9C4384E-2CB5-4E5E-BF65-B6C91F829354}" destId="{2A850B01-33A4-4636-BF71-3F1C43E7E29D}" srcOrd="1"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AB833ECD-AA42-4507-8A8D-E8F59DF179ED}" type="presOf" srcId="{C9C4384E-2CB5-4E5E-BF65-B6C91F829354}" destId="{AC85C0B7-97CB-49D1-9556-32638C37E027}" srcOrd="0"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6FDE25D8-E2BA-4ACA-AB10-C986F6782035}" srcId="{14A47642-9957-458F-A8D0-41BE7B3C3CF4}" destId="{D1C1B7FA-E03F-4DAD-B21E-297796797A3B}" srcOrd="1" destOrd="0" parTransId="{622B23CE-022C-4072-9934-9B43D040743D}" sibTransId="{DA4938A0-031A-4471-8E49-38ED4E194BDF}"/>
    <dgm:cxn modelId="{24C611E2-6490-437F-B11E-C4D2BA7667BD}" type="presOf" srcId="{A7DFAAAF-20C7-4128-ABFA-481E3510F070}" destId="{C5FB1A66-20CD-413F-A16F-47B7FA4B2FDC}" srcOrd="0" destOrd="0" presId="urn:microsoft.com/office/officeart/2005/8/layout/orgChart1"/>
    <dgm:cxn modelId="{254565E9-EBB7-4396-9100-5000664393EF}" type="presOf" srcId="{9B3F3315-4501-4B3A-B249-1784FADC9B88}" destId="{6EBA0A87-092C-4D8C-93A9-EE1393354523}"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7C48652F-4BF9-485F-9758-7160BCE09073}" type="presParOf" srcId="{7C7A4B88-DB82-48A0-8EBF-6F0E3F9E4986}" destId="{C5FB1A66-20CD-413F-A16F-47B7FA4B2FDC}" srcOrd="0" destOrd="0" presId="urn:microsoft.com/office/officeart/2005/8/layout/orgChart1"/>
    <dgm:cxn modelId="{94427237-2EE2-4667-ADDA-3C94E045627F}" type="presParOf" srcId="{7C7A4B88-DB82-48A0-8EBF-6F0E3F9E4986}" destId="{E22585FC-4B1F-4D6A-AD7A-4E209CB35195}" srcOrd="1" destOrd="0" presId="urn:microsoft.com/office/officeart/2005/8/layout/orgChart1"/>
    <dgm:cxn modelId="{F23C0D75-E93F-4570-8D0E-E4E511F46DCC}" type="presParOf" srcId="{E22585FC-4B1F-4D6A-AD7A-4E209CB35195}" destId="{6909C873-8E74-41DD-896B-C36A46BFFCAC}" srcOrd="0" destOrd="0" presId="urn:microsoft.com/office/officeart/2005/8/layout/orgChart1"/>
    <dgm:cxn modelId="{0F5DAFA7-F4B1-41B6-B55F-948748B33FD3}" type="presParOf" srcId="{6909C873-8E74-41DD-896B-C36A46BFFCAC}" destId="{076BCF9C-1772-44CF-9F01-1BAF2AF16431}" srcOrd="0" destOrd="0" presId="urn:microsoft.com/office/officeart/2005/8/layout/orgChart1"/>
    <dgm:cxn modelId="{6217C8D9-BBAA-4331-B5F1-C77DCF5452B3}" type="presParOf" srcId="{6909C873-8E74-41DD-896B-C36A46BFFCAC}" destId="{C9AB7E00-BA06-44CD-8158-47E60D9A016F}" srcOrd="1" destOrd="0" presId="urn:microsoft.com/office/officeart/2005/8/layout/orgChart1"/>
    <dgm:cxn modelId="{45E3262E-B9F3-4C32-AD46-070DE5994DE4}" type="presParOf" srcId="{E22585FC-4B1F-4D6A-AD7A-4E209CB35195}" destId="{D1AF6B4D-D9BF-4ED8-AB65-3A83D4E6BE08}" srcOrd="1" destOrd="0" presId="urn:microsoft.com/office/officeart/2005/8/layout/orgChart1"/>
    <dgm:cxn modelId="{740BB25E-5DAC-407A-820A-196D7C7FB0F0}" type="presParOf" srcId="{D1AF6B4D-D9BF-4ED8-AB65-3A83D4E6BE08}" destId="{6EBA0A87-092C-4D8C-93A9-EE1393354523}" srcOrd="0" destOrd="0" presId="urn:microsoft.com/office/officeart/2005/8/layout/orgChart1"/>
    <dgm:cxn modelId="{0716C7A2-D67D-443D-AB40-6CC98B653BD2}" type="presParOf" srcId="{D1AF6B4D-D9BF-4ED8-AB65-3A83D4E6BE08}" destId="{BB354DE4-6B4E-4509-B36C-4A12B8C7BA88}" srcOrd="1" destOrd="0" presId="urn:microsoft.com/office/officeart/2005/8/layout/orgChart1"/>
    <dgm:cxn modelId="{FA4B6A25-5CCE-435F-916B-D5B803F8733E}" type="presParOf" srcId="{BB354DE4-6B4E-4509-B36C-4A12B8C7BA88}" destId="{3D5FBF52-EB49-40E0-96DA-E8749640BFF3}" srcOrd="0" destOrd="0" presId="urn:microsoft.com/office/officeart/2005/8/layout/orgChart1"/>
    <dgm:cxn modelId="{18A8F56D-4857-464C-A6A6-6E32ECC4ECEC}" type="presParOf" srcId="{3D5FBF52-EB49-40E0-96DA-E8749640BFF3}" destId="{AC85C0B7-97CB-49D1-9556-32638C37E027}" srcOrd="0" destOrd="0" presId="urn:microsoft.com/office/officeart/2005/8/layout/orgChart1"/>
    <dgm:cxn modelId="{B6F67C25-D6CF-4413-A9F3-BC53021DF7F3}" type="presParOf" srcId="{3D5FBF52-EB49-40E0-96DA-E8749640BFF3}" destId="{2A850B01-33A4-4636-BF71-3F1C43E7E29D}" srcOrd="1" destOrd="0" presId="urn:microsoft.com/office/officeart/2005/8/layout/orgChart1"/>
    <dgm:cxn modelId="{6A4C7724-2BF1-4B8C-852C-6E1E2F248D27}" type="presParOf" srcId="{BB354DE4-6B4E-4509-B36C-4A12B8C7BA88}" destId="{916C8591-A59A-49B1-9480-82663F5C2F32}" srcOrd="1" destOrd="0" presId="urn:microsoft.com/office/officeart/2005/8/layout/orgChart1"/>
    <dgm:cxn modelId="{0B8B0C12-25D8-42AE-B78E-677474183C4E}" type="presParOf" srcId="{BB354DE4-6B4E-4509-B36C-4A12B8C7BA88}" destId="{BDBC9D9B-7895-44CC-9E15-CA9F064A0C7D}" srcOrd="2" destOrd="0" presId="urn:microsoft.com/office/officeart/2005/8/layout/orgChart1"/>
    <dgm:cxn modelId="{34EA3235-662A-4304-A9CF-722ADDE2802D}" type="presParOf" srcId="{E22585FC-4B1F-4D6A-AD7A-4E209CB35195}" destId="{1BC7C52F-3BF5-44FA-AF75-63D865E344EB}" srcOrd="2" destOrd="0" presId="urn:microsoft.com/office/officeart/2005/8/layout/orgChart1"/>
    <dgm:cxn modelId="{804A7CE4-7BF8-4B38-A7FE-FA78952B1981}" type="presParOf" srcId="{7C7A4B88-DB82-48A0-8EBF-6F0E3F9E4986}" destId="{B1E73E72-70E0-428A-8576-D77DBDD37F1C}" srcOrd="2" destOrd="0" presId="urn:microsoft.com/office/officeart/2005/8/layout/orgChart1"/>
    <dgm:cxn modelId="{B5C34962-31A7-4E73-81F3-665C709FE58C}" type="presParOf" srcId="{7C7A4B88-DB82-48A0-8EBF-6F0E3F9E4986}" destId="{1AB27605-339B-4E27-BF6C-C4BC56B67E88}" srcOrd="3"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6496A0C1-6BE5-4CB1-98DC-29ED3252AFD7}" type="presParOf" srcId="{7C7A4B88-DB82-48A0-8EBF-6F0E3F9E4986}" destId="{3FE0ABA0-70C7-4096-95B8-3AFF2F0D3AA2}" srcOrd="4" destOrd="0" presId="urn:microsoft.com/office/officeart/2005/8/layout/orgChart1"/>
    <dgm:cxn modelId="{AD319C48-5F12-4187-9461-9D9CC27FE293}" type="presParOf" srcId="{7C7A4B88-DB82-48A0-8EBF-6F0E3F9E4986}" destId="{E7599257-A5A1-4292-8775-C1C870347595}" srcOrd="5" destOrd="0" presId="urn:microsoft.com/office/officeart/2005/8/layout/orgChart1"/>
    <dgm:cxn modelId="{7ADEDFC9-35C9-4D87-A422-D6EC04F50CE9}" type="presParOf" srcId="{E7599257-A5A1-4292-8775-C1C870347595}" destId="{303A8501-5491-4C70-83FE-3C6BFB5A7E96}" srcOrd="0" destOrd="0" presId="urn:microsoft.com/office/officeart/2005/8/layout/orgChart1"/>
    <dgm:cxn modelId="{2679B60C-2BE2-430B-8D94-F15E956BF2F6}" type="presParOf" srcId="{303A8501-5491-4C70-83FE-3C6BFB5A7E96}" destId="{D92D88D7-269D-4AC7-93C6-99DDCA1384F9}" srcOrd="0" destOrd="0" presId="urn:microsoft.com/office/officeart/2005/8/layout/orgChart1"/>
    <dgm:cxn modelId="{27208609-42A8-40D2-9621-BA596D2EE29A}" type="presParOf" srcId="{303A8501-5491-4C70-83FE-3C6BFB5A7E96}" destId="{3312A945-7109-4527-BA67-C735854520AD}" srcOrd="1" destOrd="0" presId="urn:microsoft.com/office/officeart/2005/8/layout/orgChart1"/>
    <dgm:cxn modelId="{5993E100-D48F-462F-AF12-ADDA2AFAEF72}" type="presParOf" srcId="{E7599257-A5A1-4292-8775-C1C870347595}" destId="{87C44752-967A-4558-BA42-18AB48C29C7C}" srcOrd="1" destOrd="0" presId="urn:microsoft.com/office/officeart/2005/8/layout/orgChart1"/>
    <dgm:cxn modelId="{52ADD008-748E-4BDD-9200-A3D15F9ECD2B}" type="presParOf" srcId="{E7599257-A5A1-4292-8775-C1C870347595}" destId="{C05EAF3E-615E-43E3-B944-77E35182C65E}"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3F435D39-7208-4B57-9204-2DCA9CDCAB08}">
      <dgm:prSet phldrT="[Text]" custT="1"/>
      <dgm:spPr/>
      <dgm:t>
        <a:bodyPr/>
        <a:lstStyle/>
        <a:p>
          <a:r>
            <a:rPr lang="en-IN" sz="2000" b="1" i="0" kern="1200" dirty="0">
              <a:solidFill>
                <a:schemeClr val="accent1">
                  <a:lumMod val="75000"/>
                </a:schemeClr>
              </a:solidFill>
            </a:rPr>
            <a:t>(1)-</a:t>
          </a:r>
        </a:p>
        <a:p>
          <a:r>
            <a:rPr lang="en-IN" sz="2000" b="1" i="0" kern="1200" dirty="0">
              <a:solidFill>
                <a:srgbClr val="FF0000"/>
              </a:solidFill>
            </a:rPr>
            <a:t>REG 21-</a:t>
          </a:r>
          <a:r>
            <a:rPr lang="en-IN" sz="2000" b="0" i="0" u="none" kern="1200" dirty="0">
              <a:solidFill>
                <a:srgbClr val="FF0000"/>
              </a:solidFill>
            </a:rPr>
            <a:t> </a:t>
          </a:r>
          <a:r>
            <a:rPr lang="en-IN" sz="2000" b="0" i="0" u="none" kern="1200" dirty="0">
              <a:solidFill>
                <a:schemeClr val="tx1"/>
              </a:solidFill>
            </a:rPr>
            <a:t>Make Application</a:t>
          </a:r>
          <a:r>
            <a:rPr lang="en-IN" sz="2000" b="1" i="0" kern="1200" dirty="0">
              <a:solidFill>
                <a:schemeClr val="accent1">
                  <a:lumMod val="75000"/>
                </a:schemeClr>
              </a:solidFill>
            </a:rPr>
            <a:t> </a:t>
          </a:r>
          <a:r>
            <a:rPr lang="en-IN" sz="2000" b="0" i="0" kern="1200" dirty="0">
              <a:solidFill>
                <a:schemeClr val="tx1"/>
              </a:solidFill>
            </a:rPr>
            <a:t> </a:t>
          </a:r>
        </a:p>
      </dgm:t>
    </dgm:pt>
    <dgm:pt modelId="{A7DFAAAF-20C7-4128-ABFA-481E3510F070}" type="parTrans" cxnId="{1CBB8D88-5803-4AE5-BF1A-C43A619FF1FD}">
      <dgm:prSet/>
      <dgm:spPr/>
      <dgm:t>
        <a:bodyPr/>
        <a:lstStyle/>
        <a:p>
          <a:endParaRPr lang="en-IN" sz="3200"/>
        </a:p>
      </dgm:t>
    </dgm:pt>
    <dgm:pt modelId="{C52B931B-D7A8-4169-AD27-6C75A1C045C3}" type="sibTrans" cxnId="{1CBB8D88-5803-4AE5-BF1A-C43A619FF1FD}">
      <dgm:prSet/>
      <dgm:spPr/>
      <dgm:t>
        <a:bodyPr/>
        <a:lstStyle/>
        <a:p>
          <a:endParaRPr lang="en-IN" sz="3200"/>
        </a:p>
      </dgm:t>
    </dgm:pt>
    <dgm:pt modelId="{D1C1B7FA-E03F-4DAD-B21E-297796797A3B}">
      <dgm:prSet phldrT="[Text]" custT="1"/>
      <dgm:spPr/>
      <dgm:t>
        <a:bodyPr/>
        <a:lstStyle/>
        <a:p>
          <a:pPr>
            <a:buFont typeface="+mj-lt"/>
            <a:buAutoNum type="arabicPeriod"/>
          </a:pPr>
          <a:endParaRPr lang="en-IN" sz="2000" b="1" u="sng" dirty="0">
            <a:solidFill>
              <a:srgbClr val="0070C0"/>
            </a:solidFill>
          </a:endParaRPr>
        </a:p>
        <a:p>
          <a:pPr>
            <a:buFont typeface="+mj-lt"/>
            <a:buAutoNum type="arabicPeriod"/>
          </a:pPr>
          <a:r>
            <a:rPr lang="en-IN" sz="2000" b="1" u="sng" dirty="0">
              <a:solidFill>
                <a:srgbClr val="0070C0"/>
              </a:solidFill>
            </a:rPr>
            <a:t>Proviso (a)</a:t>
          </a:r>
        </a:p>
        <a:p>
          <a:pPr>
            <a:buFont typeface="+mj-lt"/>
            <a:buAutoNum type="arabicPeriod"/>
          </a:pPr>
          <a:r>
            <a:rPr lang="en-IN" sz="2000" b="0" i="0" u="none" dirty="0">
              <a:solidFill>
                <a:schemeClr val="tx1"/>
              </a:solidFill>
            </a:rPr>
            <a:t>If cancelled due to failure to File Returns, </a:t>
          </a:r>
          <a:r>
            <a:rPr lang="en-IN" sz="2000" b="1" i="0" u="none" dirty="0">
              <a:solidFill>
                <a:schemeClr val="tx1"/>
              </a:solidFill>
            </a:rPr>
            <a:t>FIRST file</a:t>
          </a:r>
          <a:r>
            <a:rPr lang="en-IN" sz="2000" b="0" i="0" u="none" dirty="0">
              <a:solidFill>
                <a:schemeClr val="tx1"/>
              </a:solidFill>
            </a:rPr>
            <a:t> the pending Returns along with Tax Interest and Late Fee</a:t>
          </a:r>
        </a:p>
        <a:p>
          <a:pPr>
            <a:buFont typeface="+mj-lt"/>
            <a:buAutoNum type="arabicPeriod"/>
          </a:pPr>
          <a:endParaRPr lang="en-IN" sz="2000" b="0" i="0" u="none" dirty="0">
            <a:solidFill>
              <a:schemeClr val="tx1"/>
            </a:solidFill>
          </a:endParaRPr>
        </a:p>
      </dgm:t>
    </dgm:pt>
    <dgm:pt modelId="{622B23CE-022C-4072-9934-9B43D040743D}" type="parTrans" cxnId="{6FDE25D8-E2BA-4ACA-AB10-C986F6782035}">
      <dgm:prSet/>
      <dgm:spPr/>
      <dgm:t>
        <a:bodyPr/>
        <a:lstStyle/>
        <a:p>
          <a:endParaRPr lang="en-IN" sz="3200"/>
        </a:p>
      </dgm:t>
    </dgm:pt>
    <dgm:pt modelId="{DA4938A0-031A-4471-8E49-38ED4E194BDF}" type="sibTrans" cxnId="{6FDE25D8-E2BA-4ACA-AB10-C986F6782035}">
      <dgm:prSet/>
      <dgm:spPr/>
      <dgm:t>
        <a:bodyPr/>
        <a:lstStyle/>
        <a:p>
          <a:endParaRPr lang="en-IN" sz="3200"/>
        </a:p>
      </dgm:t>
    </dgm:pt>
    <dgm:pt modelId="{14A47642-9957-458F-A8D0-41BE7B3C3CF4}">
      <dgm:prSet phldrT="[Text]" custT="1"/>
      <dgm:spPr/>
      <dgm:t>
        <a:bodyPr/>
        <a:lstStyle/>
        <a:p>
          <a:r>
            <a:rPr lang="en-US" sz="2400" b="1" dirty="0">
              <a:solidFill>
                <a:schemeClr val="tx1"/>
              </a:solidFill>
            </a:rPr>
            <a:t>Sub Rule 1- Reg Cancelled by PO on Own Motion</a:t>
          </a:r>
          <a:endParaRPr lang="en-IN" sz="2400" b="1" dirty="0">
            <a:solidFill>
              <a:schemeClr val="tx1"/>
            </a:solidFill>
          </a:endParaRPr>
        </a:p>
      </dgm:t>
    </dgm:pt>
    <dgm:pt modelId="{0F68E947-311B-4F70-AC27-1ADBB53E6A8B}" type="sibTrans" cxnId="{9E7570F8-EDFA-4821-AF62-C9447E39096D}">
      <dgm:prSet/>
      <dgm:spPr/>
      <dgm:t>
        <a:bodyPr/>
        <a:lstStyle/>
        <a:p>
          <a:endParaRPr lang="en-IN" sz="3200"/>
        </a:p>
      </dgm:t>
    </dgm:pt>
    <dgm:pt modelId="{13B254CB-DFE8-4094-AF0A-BEFAB19AC2C0}" type="parTrans" cxnId="{9E7570F8-EDFA-4821-AF62-C9447E39096D}">
      <dgm:prSet/>
      <dgm:spPr/>
      <dgm:t>
        <a:bodyPr/>
        <a:lstStyle/>
        <a:p>
          <a:endParaRPr lang="en-IN" sz="3200"/>
        </a:p>
      </dgm:t>
    </dgm:pt>
    <dgm:pt modelId="{D5CC8C34-2D2D-43AB-937A-0F5B93090809}">
      <dgm:prSet custT="1"/>
      <dgm:spPr/>
      <dgm:t>
        <a:bodyPr/>
        <a:lstStyle/>
        <a:p>
          <a:r>
            <a:rPr lang="en-IN" sz="2000" b="1" u="sng" kern="1200" dirty="0">
              <a:solidFill>
                <a:srgbClr val="0070C0"/>
              </a:solidFill>
            </a:rPr>
            <a:t>Proviso (b)</a:t>
          </a:r>
        </a:p>
        <a:p>
          <a:r>
            <a:rPr lang="en-IN" sz="2000" b="0" i="0" u="none" kern="1200" dirty="0">
              <a:solidFill>
                <a:prstClr val="black"/>
              </a:solidFill>
              <a:latin typeface="Century Schoolbook"/>
              <a:ea typeface="+mn-ea"/>
              <a:cs typeface="+mn-cs"/>
            </a:rPr>
            <a:t>All Pending Returns between Date of Cancellation and Date of Revocation to be filed within </a:t>
          </a:r>
          <a:r>
            <a:rPr lang="en-IN" sz="2000" b="1" i="0" u="none" kern="1200" dirty="0">
              <a:solidFill>
                <a:prstClr val="black"/>
              </a:solidFill>
              <a:latin typeface="Century Schoolbook"/>
              <a:ea typeface="+mn-ea"/>
              <a:cs typeface="+mn-cs"/>
            </a:rPr>
            <a:t>30 days </a:t>
          </a:r>
          <a:r>
            <a:rPr lang="en-IN" sz="2000" b="0" i="0" u="none" kern="1200" dirty="0">
              <a:solidFill>
                <a:prstClr val="black"/>
              </a:solidFill>
              <a:latin typeface="Century Schoolbook"/>
              <a:ea typeface="+mn-ea"/>
              <a:cs typeface="+mn-cs"/>
            </a:rPr>
            <a:t>from Date of Revocation.</a:t>
          </a:r>
        </a:p>
      </dgm:t>
    </dgm:pt>
    <dgm:pt modelId="{F2F6C21A-63DF-407E-9E43-71775CC90FCB}" type="parTrans" cxnId="{0A66C54D-D0A7-43FC-889B-769970337E25}">
      <dgm:prSet/>
      <dgm:spPr/>
      <dgm:t>
        <a:bodyPr/>
        <a:lstStyle/>
        <a:p>
          <a:endParaRPr lang="en-IN"/>
        </a:p>
      </dgm:t>
    </dgm:pt>
    <dgm:pt modelId="{9FD29A5F-FBDA-4600-957E-BE85288A0AFF}" type="sibTrans" cxnId="{0A66C54D-D0A7-43FC-889B-769970337E25}">
      <dgm:prSet/>
      <dgm:spPr/>
      <dgm:t>
        <a:bodyPr/>
        <a:lstStyle/>
        <a:p>
          <a:endParaRPr lang="en-IN"/>
        </a:p>
      </dgm:t>
    </dgm:pt>
    <dgm:pt modelId="{BF1EC1D0-8AB8-4BE0-82A1-F9F03CA8E6D2}">
      <dgm:prSet/>
      <dgm:spPr/>
      <dgm:t>
        <a:bodyPr/>
        <a:lstStyle/>
        <a:p>
          <a:r>
            <a:rPr lang="en-IN" b="1" u="sng" dirty="0">
              <a:solidFill>
                <a:srgbClr val="0070C0"/>
              </a:solidFill>
            </a:rPr>
            <a:t>Proviso (c)</a:t>
          </a:r>
        </a:p>
        <a:p>
          <a:r>
            <a:rPr lang="en-IN" b="0" i="0" u="none" dirty="0">
              <a:solidFill>
                <a:prstClr val="black"/>
              </a:solidFill>
              <a:latin typeface="Century Schoolbook"/>
              <a:ea typeface="+mn-ea"/>
              <a:cs typeface="+mn-cs"/>
            </a:rPr>
            <a:t>If Cancelled with </a:t>
          </a:r>
          <a:r>
            <a:rPr lang="en-IN" b="1" i="1" u="none" dirty="0">
              <a:solidFill>
                <a:prstClr val="black"/>
              </a:solidFill>
              <a:latin typeface="Century Schoolbook"/>
              <a:ea typeface="+mn-ea"/>
              <a:cs typeface="+mn-cs"/>
            </a:rPr>
            <a:t>Retrospective Effect</a:t>
          </a:r>
          <a:r>
            <a:rPr lang="en-IN" b="0" i="0" u="none" dirty="0">
              <a:solidFill>
                <a:prstClr val="black"/>
              </a:solidFill>
              <a:latin typeface="Century Schoolbook"/>
              <a:ea typeface="+mn-ea"/>
              <a:cs typeface="+mn-cs"/>
            </a:rPr>
            <a:t>, Pending Returns between </a:t>
          </a:r>
          <a:r>
            <a:rPr lang="en-IN" b="1" i="0" u="none" dirty="0">
              <a:solidFill>
                <a:prstClr val="black"/>
              </a:solidFill>
              <a:latin typeface="Century Schoolbook"/>
              <a:ea typeface="+mn-ea"/>
              <a:cs typeface="+mn-cs"/>
            </a:rPr>
            <a:t>Effective</a:t>
          </a:r>
          <a:r>
            <a:rPr lang="en-IN" b="0" i="0" u="none" dirty="0">
              <a:solidFill>
                <a:prstClr val="black"/>
              </a:solidFill>
              <a:latin typeface="Century Schoolbook"/>
              <a:ea typeface="+mn-ea"/>
              <a:cs typeface="+mn-cs"/>
            </a:rPr>
            <a:t> Date of Cancellation and Date of Revocation to be filed within </a:t>
          </a:r>
          <a:r>
            <a:rPr lang="en-IN" b="1" i="0" u="none" dirty="0">
              <a:solidFill>
                <a:prstClr val="black"/>
              </a:solidFill>
              <a:latin typeface="Century Schoolbook"/>
              <a:ea typeface="+mn-ea"/>
              <a:cs typeface="+mn-cs"/>
            </a:rPr>
            <a:t>30 days </a:t>
          </a:r>
          <a:r>
            <a:rPr lang="en-IN" b="0" i="0" u="none" dirty="0">
              <a:solidFill>
                <a:prstClr val="black"/>
              </a:solidFill>
              <a:latin typeface="Century Schoolbook"/>
              <a:ea typeface="+mn-ea"/>
              <a:cs typeface="+mn-cs"/>
            </a:rPr>
            <a:t>from Date of Revocation.</a:t>
          </a:r>
          <a:endParaRPr lang="en-IN" dirty="0"/>
        </a:p>
      </dgm:t>
    </dgm:pt>
    <dgm:pt modelId="{B896D6F0-6E68-4F42-8026-3656FFAEA645}" type="parTrans" cxnId="{04E1ABAD-3774-44C5-912C-FF5FFEE298ED}">
      <dgm:prSet/>
      <dgm:spPr/>
      <dgm:t>
        <a:bodyPr/>
        <a:lstStyle/>
        <a:p>
          <a:endParaRPr lang="en-IN"/>
        </a:p>
      </dgm:t>
    </dgm:pt>
    <dgm:pt modelId="{5A0AA8DD-13FD-4CBE-940D-7DD1FE7F4CA0}" type="sibTrans" cxnId="{04E1ABAD-3774-44C5-912C-FF5FFEE298ED}">
      <dgm:prSet/>
      <dgm:spPr/>
      <dgm:t>
        <a:bodyPr/>
        <a:lstStyle/>
        <a:p>
          <a:endParaRPr lang="en-IN"/>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421794" custScaleY="115459" custLinFactNeighborY="-2535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C5FB1A66-20CD-413F-A16F-47B7FA4B2FDC}" type="pres">
      <dgm:prSet presAssocID="{A7DFAAAF-20C7-4128-ABFA-481E3510F070}" presName="Name37" presStyleLbl="parChTrans1D2" presStyleIdx="0" presStyleCnt="4"/>
      <dgm:spPr/>
    </dgm:pt>
    <dgm:pt modelId="{E22585FC-4B1F-4D6A-AD7A-4E209CB35195}" type="pres">
      <dgm:prSet presAssocID="{3F435D39-7208-4B57-9204-2DCA9CDCAB08}" presName="hierRoot2" presStyleCnt="0">
        <dgm:presLayoutVars>
          <dgm:hierBranch val="init"/>
        </dgm:presLayoutVars>
      </dgm:prSet>
      <dgm:spPr/>
    </dgm:pt>
    <dgm:pt modelId="{6909C873-8E74-41DD-896B-C36A46BFFCAC}" type="pres">
      <dgm:prSet presAssocID="{3F435D39-7208-4B57-9204-2DCA9CDCAB08}" presName="rootComposite" presStyleCnt="0"/>
      <dgm:spPr/>
    </dgm:pt>
    <dgm:pt modelId="{076BCF9C-1772-44CF-9F01-1BAF2AF16431}" type="pres">
      <dgm:prSet presAssocID="{3F435D39-7208-4B57-9204-2DCA9CDCAB08}" presName="rootText" presStyleLbl="node2" presStyleIdx="0" presStyleCnt="4" custScaleX="87638" custScaleY="103177">
        <dgm:presLayoutVars>
          <dgm:chPref val="3"/>
        </dgm:presLayoutVars>
      </dgm:prSet>
      <dgm:spPr/>
    </dgm:pt>
    <dgm:pt modelId="{C9AB7E00-BA06-44CD-8158-47E60D9A016F}" type="pres">
      <dgm:prSet presAssocID="{3F435D39-7208-4B57-9204-2DCA9CDCAB08}" presName="rootConnector" presStyleLbl="node2" presStyleIdx="0" presStyleCnt="4"/>
      <dgm:spPr/>
    </dgm:pt>
    <dgm:pt modelId="{D1AF6B4D-D9BF-4ED8-AB65-3A83D4E6BE08}" type="pres">
      <dgm:prSet presAssocID="{3F435D39-7208-4B57-9204-2DCA9CDCAB08}" presName="hierChild4" presStyleCnt="0"/>
      <dgm:spPr/>
    </dgm:pt>
    <dgm:pt modelId="{1BC7C52F-3BF5-44FA-AF75-63D865E344EB}" type="pres">
      <dgm:prSet presAssocID="{3F435D39-7208-4B57-9204-2DCA9CDCAB08}" presName="hierChild5" presStyleCnt="0"/>
      <dgm:spPr/>
    </dgm:pt>
    <dgm:pt modelId="{B1E73E72-70E0-428A-8576-D77DBDD37F1C}" type="pres">
      <dgm:prSet presAssocID="{622B23CE-022C-4072-9934-9B43D040743D}" presName="Name37" presStyleLbl="parChTrans1D2" presStyleIdx="1" presStyleCnt="4"/>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1" presStyleCnt="4" custScaleX="93485" custScaleY="206265">
        <dgm:presLayoutVars>
          <dgm:chPref val="3"/>
        </dgm:presLayoutVars>
      </dgm:prSet>
      <dgm:spPr/>
    </dgm:pt>
    <dgm:pt modelId="{87EE8102-6587-4644-8FF2-D8D552264BAD}" type="pres">
      <dgm:prSet presAssocID="{D1C1B7FA-E03F-4DAD-B21E-297796797A3B}" presName="rootConnector" presStyleLbl="node2" presStyleIdx="1" presStyleCnt="4"/>
      <dgm:spPr/>
    </dgm:pt>
    <dgm:pt modelId="{E8D74562-1B22-4860-B09E-907A92F2EE38}" type="pres">
      <dgm:prSet presAssocID="{D1C1B7FA-E03F-4DAD-B21E-297796797A3B}" presName="hierChild4" presStyleCnt="0"/>
      <dgm:spPr/>
    </dgm:pt>
    <dgm:pt modelId="{16AE44A1-3353-43F3-8F3F-90A1934FFE60}" type="pres">
      <dgm:prSet presAssocID="{D1C1B7FA-E03F-4DAD-B21E-297796797A3B}" presName="hierChild5" presStyleCnt="0"/>
      <dgm:spPr/>
    </dgm:pt>
    <dgm:pt modelId="{3FE0ABA0-70C7-4096-95B8-3AFF2F0D3AA2}" type="pres">
      <dgm:prSet presAssocID="{F2F6C21A-63DF-407E-9E43-71775CC90FCB}" presName="Name37" presStyleLbl="parChTrans1D2" presStyleIdx="2" presStyleCnt="4"/>
      <dgm:spPr/>
    </dgm:pt>
    <dgm:pt modelId="{E7599257-A5A1-4292-8775-C1C870347595}" type="pres">
      <dgm:prSet presAssocID="{D5CC8C34-2D2D-43AB-937A-0F5B93090809}" presName="hierRoot2" presStyleCnt="0">
        <dgm:presLayoutVars>
          <dgm:hierBranch val="init"/>
        </dgm:presLayoutVars>
      </dgm:prSet>
      <dgm:spPr/>
    </dgm:pt>
    <dgm:pt modelId="{303A8501-5491-4C70-83FE-3C6BFB5A7E96}" type="pres">
      <dgm:prSet presAssocID="{D5CC8C34-2D2D-43AB-937A-0F5B93090809}" presName="rootComposite" presStyleCnt="0"/>
      <dgm:spPr/>
    </dgm:pt>
    <dgm:pt modelId="{D92D88D7-269D-4AC7-93C6-99DDCA1384F9}" type="pres">
      <dgm:prSet presAssocID="{D5CC8C34-2D2D-43AB-937A-0F5B93090809}" presName="rootText" presStyleLbl="node2" presStyleIdx="2" presStyleCnt="4" custScaleX="101325" custScaleY="216532">
        <dgm:presLayoutVars>
          <dgm:chPref val="3"/>
        </dgm:presLayoutVars>
      </dgm:prSet>
      <dgm:spPr/>
    </dgm:pt>
    <dgm:pt modelId="{3312A945-7109-4527-BA67-C735854520AD}" type="pres">
      <dgm:prSet presAssocID="{D5CC8C34-2D2D-43AB-937A-0F5B93090809}" presName="rootConnector" presStyleLbl="node2" presStyleIdx="2" presStyleCnt="4"/>
      <dgm:spPr/>
    </dgm:pt>
    <dgm:pt modelId="{87C44752-967A-4558-BA42-18AB48C29C7C}" type="pres">
      <dgm:prSet presAssocID="{D5CC8C34-2D2D-43AB-937A-0F5B93090809}" presName="hierChild4" presStyleCnt="0"/>
      <dgm:spPr/>
    </dgm:pt>
    <dgm:pt modelId="{C05EAF3E-615E-43E3-B944-77E35182C65E}" type="pres">
      <dgm:prSet presAssocID="{D5CC8C34-2D2D-43AB-937A-0F5B93090809}" presName="hierChild5" presStyleCnt="0"/>
      <dgm:spPr/>
    </dgm:pt>
    <dgm:pt modelId="{B40090B0-D06A-4A8C-9597-9F6BB27A1DAB}" type="pres">
      <dgm:prSet presAssocID="{B896D6F0-6E68-4F42-8026-3656FFAEA645}" presName="Name37" presStyleLbl="parChTrans1D2" presStyleIdx="3" presStyleCnt="4"/>
      <dgm:spPr/>
    </dgm:pt>
    <dgm:pt modelId="{FF7BF305-D1F7-440E-94E7-36C0DC799BFE}" type="pres">
      <dgm:prSet presAssocID="{BF1EC1D0-8AB8-4BE0-82A1-F9F03CA8E6D2}" presName="hierRoot2" presStyleCnt="0">
        <dgm:presLayoutVars>
          <dgm:hierBranch val="init"/>
        </dgm:presLayoutVars>
      </dgm:prSet>
      <dgm:spPr/>
    </dgm:pt>
    <dgm:pt modelId="{E1DDE911-26F6-4D55-8394-D1619D3B7359}" type="pres">
      <dgm:prSet presAssocID="{BF1EC1D0-8AB8-4BE0-82A1-F9F03CA8E6D2}" presName="rootComposite" presStyleCnt="0"/>
      <dgm:spPr/>
    </dgm:pt>
    <dgm:pt modelId="{0FB384B0-9E90-42F5-A7E3-53F50895969B}" type="pres">
      <dgm:prSet presAssocID="{BF1EC1D0-8AB8-4BE0-82A1-F9F03CA8E6D2}" presName="rootText" presStyleLbl="node2" presStyleIdx="3" presStyleCnt="4" custScaleY="268106">
        <dgm:presLayoutVars>
          <dgm:chPref val="3"/>
        </dgm:presLayoutVars>
      </dgm:prSet>
      <dgm:spPr/>
    </dgm:pt>
    <dgm:pt modelId="{92BB8F76-803B-457A-81B8-D7795F798E66}" type="pres">
      <dgm:prSet presAssocID="{BF1EC1D0-8AB8-4BE0-82A1-F9F03CA8E6D2}" presName="rootConnector" presStyleLbl="node2" presStyleIdx="3" presStyleCnt="4"/>
      <dgm:spPr/>
    </dgm:pt>
    <dgm:pt modelId="{845DFCF9-8055-4FC7-BAB1-0884499F52D4}" type="pres">
      <dgm:prSet presAssocID="{BF1EC1D0-8AB8-4BE0-82A1-F9F03CA8E6D2}" presName="hierChild4" presStyleCnt="0"/>
      <dgm:spPr/>
    </dgm:pt>
    <dgm:pt modelId="{02A3574F-77C8-49EC-82F1-86403567038F}" type="pres">
      <dgm:prSet presAssocID="{BF1EC1D0-8AB8-4BE0-82A1-F9F03CA8E6D2}" presName="hierChild5" presStyleCnt="0"/>
      <dgm:spPr/>
    </dgm:pt>
    <dgm:pt modelId="{58507B01-0C6F-4B90-A31B-232B982DB38D}" type="pres">
      <dgm:prSet presAssocID="{14A47642-9957-458F-A8D0-41BE7B3C3CF4}" presName="hierChild3" presStyleCnt="0"/>
      <dgm:spPr/>
    </dgm:pt>
  </dgm:ptLst>
  <dgm:cxnLst>
    <dgm:cxn modelId="{E0D0471A-26F5-43EE-AE02-EF1EECEC4AAF}" type="presOf" srcId="{BF1EC1D0-8AB8-4BE0-82A1-F9F03CA8E6D2}" destId="{92BB8F76-803B-457A-81B8-D7795F798E66}" srcOrd="1" destOrd="0" presId="urn:microsoft.com/office/officeart/2005/8/layout/orgChart1"/>
    <dgm:cxn modelId="{B1AABB21-FFCF-461E-8EA3-64F41E856FAB}" type="presOf" srcId="{3F435D39-7208-4B57-9204-2DCA9CDCAB08}" destId="{076BCF9C-1772-44CF-9F01-1BAF2AF16431}" srcOrd="0" destOrd="0" presId="urn:microsoft.com/office/officeart/2005/8/layout/orgChart1"/>
    <dgm:cxn modelId="{1240072B-0AE6-4AFE-9E95-E4321EB4C39C}" type="presOf" srcId="{3F435D39-7208-4B57-9204-2DCA9CDCAB08}" destId="{C9AB7E00-BA06-44CD-8158-47E60D9A016F}" srcOrd="1" destOrd="0" presId="urn:microsoft.com/office/officeart/2005/8/layout/orgChart1"/>
    <dgm:cxn modelId="{5206695B-67FB-4F92-A317-6978FE48E67B}" type="presOf" srcId="{BAE0E51A-E32F-47EF-B4AF-83D9BEF8D66E}" destId="{BC188CE9-2107-40E0-A62A-7FA343ACFC37}" srcOrd="0" destOrd="0" presId="urn:microsoft.com/office/officeart/2005/8/layout/orgChart1"/>
    <dgm:cxn modelId="{273DB85D-60FB-4432-9C6A-31F32FBFB0A8}" type="presOf" srcId="{BF1EC1D0-8AB8-4BE0-82A1-F9F03CA8E6D2}" destId="{0FB384B0-9E90-42F5-A7E3-53F50895969B}" srcOrd="0" destOrd="0" presId="urn:microsoft.com/office/officeart/2005/8/layout/orgChart1"/>
    <dgm:cxn modelId="{765F7D64-CDAF-4F91-9326-A397EBAAD45A}" type="presOf" srcId="{D1C1B7FA-E03F-4DAD-B21E-297796797A3B}" destId="{87EE8102-6587-4644-8FF2-D8D552264BAD}" srcOrd="1" destOrd="0" presId="urn:microsoft.com/office/officeart/2005/8/layout/orgChart1"/>
    <dgm:cxn modelId="{0A66C54D-D0A7-43FC-889B-769970337E25}" srcId="{14A47642-9957-458F-A8D0-41BE7B3C3CF4}" destId="{D5CC8C34-2D2D-43AB-937A-0F5B93090809}" srcOrd="2" destOrd="0" parTransId="{F2F6C21A-63DF-407E-9E43-71775CC90FCB}" sibTransId="{9FD29A5F-FBDA-4600-957E-BE85288A0AFF}"/>
    <dgm:cxn modelId="{CAC1A074-8371-481D-8347-12A8BCB76C9E}" type="presOf" srcId="{F2F6C21A-63DF-407E-9E43-71775CC90FCB}" destId="{3FE0ABA0-70C7-4096-95B8-3AFF2F0D3AA2}" srcOrd="0" destOrd="0" presId="urn:microsoft.com/office/officeart/2005/8/layout/orgChart1"/>
    <dgm:cxn modelId="{1CBB8D88-5803-4AE5-BF1A-C43A619FF1FD}" srcId="{14A47642-9957-458F-A8D0-41BE7B3C3CF4}" destId="{3F435D39-7208-4B57-9204-2DCA9CDCAB08}" srcOrd="0" destOrd="0" parTransId="{A7DFAAAF-20C7-4128-ABFA-481E3510F070}" sibTransId="{C52B931B-D7A8-4169-AD27-6C75A1C045C3}"/>
    <dgm:cxn modelId="{D89CE48A-E11A-45B7-986B-8DE8A6DA94F5}" type="presOf" srcId="{D5CC8C34-2D2D-43AB-937A-0F5B93090809}" destId="{D92D88D7-269D-4AC7-93C6-99DDCA1384F9}" srcOrd="0" destOrd="0" presId="urn:microsoft.com/office/officeart/2005/8/layout/orgChart1"/>
    <dgm:cxn modelId="{6985869A-B897-46F1-9AA6-7271AF1E977F}" type="presOf" srcId="{D5CC8C34-2D2D-43AB-937A-0F5B93090809}" destId="{3312A945-7109-4527-BA67-C735854520AD}" srcOrd="1"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04E1ABAD-3774-44C5-912C-FF5FFEE298ED}" srcId="{14A47642-9957-458F-A8D0-41BE7B3C3CF4}" destId="{BF1EC1D0-8AB8-4BE0-82A1-F9F03CA8E6D2}" srcOrd="3" destOrd="0" parTransId="{B896D6F0-6E68-4F42-8026-3656FFAEA645}" sibTransId="{5A0AA8DD-13FD-4CBE-940D-7DD1FE7F4CA0}"/>
    <dgm:cxn modelId="{287C25B3-3FDF-486E-BC08-6E75733854A3}" type="presOf" srcId="{14A47642-9957-458F-A8D0-41BE7B3C3CF4}" destId="{2AB2CF16-809B-4B98-88A0-7CAB0E5FD66E}" srcOrd="0" destOrd="0" presId="urn:microsoft.com/office/officeart/2005/8/layout/orgChart1"/>
    <dgm:cxn modelId="{DD480CC8-4678-4078-B41B-012E8C0CA800}" type="presOf" srcId="{B896D6F0-6E68-4F42-8026-3656FFAEA645}" destId="{B40090B0-D06A-4A8C-9597-9F6BB27A1DAB}" srcOrd="0"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6FDE25D8-E2BA-4ACA-AB10-C986F6782035}" srcId="{14A47642-9957-458F-A8D0-41BE7B3C3CF4}" destId="{D1C1B7FA-E03F-4DAD-B21E-297796797A3B}" srcOrd="1" destOrd="0" parTransId="{622B23CE-022C-4072-9934-9B43D040743D}" sibTransId="{DA4938A0-031A-4471-8E49-38ED4E194BDF}"/>
    <dgm:cxn modelId="{24C611E2-6490-437F-B11E-C4D2BA7667BD}" type="presOf" srcId="{A7DFAAAF-20C7-4128-ABFA-481E3510F070}" destId="{C5FB1A66-20CD-413F-A16F-47B7FA4B2FDC}"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7C48652F-4BF9-485F-9758-7160BCE09073}" type="presParOf" srcId="{7C7A4B88-DB82-48A0-8EBF-6F0E3F9E4986}" destId="{C5FB1A66-20CD-413F-A16F-47B7FA4B2FDC}" srcOrd="0" destOrd="0" presId="urn:microsoft.com/office/officeart/2005/8/layout/orgChart1"/>
    <dgm:cxn modelId="{94427237-2EE2-4667-ADDA-3C94E045627F}" type="presParOf" srcId="{7C7A4B88-DB82-48A0-8EBF-6F0E3F9E4986}" destId="{E22585FC-4B1F-4D6A-AD7A-4E209CB35195}" srcOrd="1" destOrd="0" presId="urn:microsoft.com/office/officeart/2005/8/layout/orgChart1"/>
    <dgm:cxn modelId="{F23C0D75-E93F-4570-8D0E-E4E511F46DCC}" type="presParOf" srcId="{E22585FC-4B1F-4D6A-AD7A-4E209CB35195}" destId="{6909C873-8E74-41DD-896B-C36A46BFFCAC}" srcOrd="0" destOrd="0" presId="urn:microsoft.com/office/officeart/2005/8/layout/orgChart1"/>
    <dgm:cxn modelId="{0F5DAFA7-F4B1-41B6-B55F-948748B33FD3}" type="presParOf" srcId="{6909C873-8E74-41DD-896B-C36A46BFFCAC}" destId="{076BCF9C-1772-44CF-9F01-1BAF2AF16431}" srcOrd="0" destOrd="0" presId="urn:microsoft.com/office/officeart/2005/8/layout/orgChart1"/>
    <dgm:cxn modelId="{6217C8D9-BBAA-4331-B5F1-C77DCF5452B3}" type="presParOf" srcId="{6909C873-8E74-41DD-896B-C36A46BFFCAC}" destId="{C9AB7E00-BA06-44CD-8158-47E60D9A016F}" srcOrd="1" destOrd="0" presId="urn:microsoft.com/office/officeart/2005/8/layout/orgChart1"/>
    <dgm:cxn modelId="{45E3262E-B9F3-4C32-AD46-070DE5994DE4}" type="presParOf" srcId="{E22585FC-4B1F-4D6A-AD7A-4E209CB35195}" destId="{D1AF6B4D-D9BF-4ED8-AB65-3A83D4E6BE08}" srcOrd="1" destOrd="0" presId="urn:microsoft.com/office/officeart/2005/8/layout/orgChart1"/>
    <dgm:cxn modelId="{34EA3235-662A-4304-A9CF-722ADDE2802D}" type="presParOf" srcId="{E22585FC-4B1F-4D6A-AD7A-4E209CB35195}" destId="{1BC7C52F-3BF5-44FA-AF75-63D865E344EB}" srcOrd="2" destOrd="0" presId="urn:microsoft.com/office/officeart/2005/8/layout/orgChart1"/>
    <dgm:cxn modelId="{804A7CE4-7BF8-4B38-A7FE-FA78952B1981}" type="presParOf" srcId="{7C7A4B88-DB82-48A0-8EBF-6F0E3F9E4986}" destId="{B1E73E72-70E0-428A-8576-D77DBDD37F1C}" srcOrd="2" destOrd="0" presId="urn:microsoft.com/office/officeart/2005/8/layout/orgChart1"/>
    <dgm:cxn modelId="{B5C34962-31A7-4E73-81F3-665C709FE58C}" type="presParOf" srcId="{7C7A4B88-DB82-48A0-8EBF-6F0E3F9E4986}" destId="{1AB27605-339B-4E27-BF6C-C4BC56B67E88}" srcOrd="3"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6496A0C1-6BE5-4CB1-98DC-29ED3252AFD7}" type="presParOf" srcId="{7C7A4B88-DB82-48A0-8EBF-6F0E3F9E4986}" destId="{3FE0ABA0-70C7-4096-95B8-3AFF2F0D3AA2}" srcOrd="4" destOrd="0" presId="urn:microsoft.com/office/officeart/2005/8/layout/orgChart1"/>
    <dgm:cxn modelId="{AD319C48-5F12-4187-9461-9D9CC27FE293}" type="presParOf" srcId="{7C7A4B88-DB82-48A0-8EBF-6F0E3F9E4986}" destId="{E7599257-A5A1-4292-8775-C1C870347595}" srcOrd="5" destOrd="0" presId="urn:microsoft.com/office/officeart/2005/8/layout/orgChart1"/>
    <dgm:cxn modelId="{7ADEDFC9-35C9-4D87-A422-D6EC04F50CE9}" type="presParOf" srcId="{E7599257-A5A1-4292-8775-C1C870347595}" destId="{303A8501-5491-4C70-83FE-3C6BFB5A7E96}" srcOrd="0" destOrd="0" presId="urn:microsoft.com/office/officeart/2005/8/layout/orgChart1"/>
    <dgm:cxn modelId="{2679B60C-2BE2-430B-8D94-F15E956BF2F6}" type="presParOf" srcId="{303A8501-5491-4C70-83FE-3C6BFB5A7E96}" destId="{D92D88D7-269D-4AC7-93C6-99DDCA1384F9}" srcOrd="0" destOrd="0" presId="urn:microsoft.com/office/officeart/2005/8/layout/orgChart1"/>
    <dgm:cxn modelId="{27208609-42A8-40D2-9621-BA596D2EE29A}" type="presParOf" srcId="{303A8501-5491-4C70-83FE-3C6BFB5A7E96}" destId="{3312A945-7109-4527-BA67-C735854520AD}" srcOrd="1" destOrd="0" presId="urn:microsoft.com/office/officeart/2005/8/layout/orgChart1"/>
    <dgm:cxn modelId="{5993E100-D48F-462F-AF12-ADDA2AFAEF72}" type="presParOf" srcId="{E7599257-A5A1-4292-8775-C1C870347595}" destId="{87C44752-967A-4558-BA42-18AB48C29C7C}" srcOrd="1" destOrd="0" presId="urn:microsoft.com/office/officeart/2005/8/layout/orgChart1"/>
    <dgm:cxn modelId="{52ADD008-748E-4BDD-9200-A3D15F9ECD2B}" type="presParOf" srcId="{E7599257-A5A1-4292-8775-C1C870347595}" destId="{C05EAF3E-615E-43E3-B944-77E35182C65E}" srcOrd="2" destOrd="0" presId="urn:microsoft.com/office/officeart/2005/8/layout/orgChart1"/>
    <dgm:cxn modelId="{37785FAF-3033-4A85-9003-727FBC3D0911}" type="presParOf" srcId="{7C7A4B88-DB82-48A0-8EBF-6F0E3F9E4986}" destId="{B40090B0-D06A-4A8C-9597-9F6BB27A1DAB}" srcOrd="6" destOrd="0" presId="urn:microsoft.com/office/officeart/2005/8/layout/orgChart1"/>
    <dgm:cxn modelId="{E05DA30B-DE1D-4BC1-BFAF-84195F0106A9}" type="presParOf" srcId="{7C7A4B88-DB82-48A0-8EBF-6F0E3F9E4986}" destId="{FF7BF305-D1F7-440E-94E7-36C0DC799BFE}" srcOrd="7" destOrd="0" presId="urn:microsoft.com/office/officeart/2005/8/layout/orgChart1"/>
    <dgm:cxn modelId="{5F4A29EE-6B93-4AB5-86F9-5F05A14D8652}" type="presParOf" srcId="{FF7BF305-D1F7-440E-94E7-36C0DC799BFE}" destId="{E1DDE911-26F6-4D55-8394-D1619D3B7359}" srcOrd="0" destOrd="0" presId="urn:microsoft.com/office/officeart/2005/8/layout/orgChart1"/>
    <dgm:cxn modelId="{53283772-7CB2-4051-AE32-BC2873DA4B56}" type="presParOf" srcId="{E1DDE911-26F6-4D55-8394-D1619D3B7359}" destId="{0FB384B0-9E90-42F5-A7E3-53F50895969B}" srcOrd="0" destOrd="0" presId="urn:microsoft.com/office/officeart/2005/8/layout/orgChart1"/>
    <dgm:cxn modelId="{387C77A0-E774-43A6-80C0-C123610CA186}" type="presParOf" srcId="{E1DDE911-26F6-4D55-8394-D1619D3B7359}" destId="{92BB8F76-803B-457A-81B8-D7795F798E66}" srcOrd="1" destOrd="0" presId="urn:microsoft.com/office/officeart/2005/8/layout/orgChart1"/>
    <dgm:cxn modelId="{50FADCB6-E9AB-4474-9C0C-921FF1FD0D9F}" type="presParOf" srcId="{FF7BF305-D1F7-440E-94E7-36C0DC799BFE}" destId="{845DFCF9-8055-4FC7-BAB1-0884499F52D4}" srcOrd="1" destOrd="0" presId="urn:microsoft.com/office/officeart/2005/8/layout/orgChart1"/>
    <dgm:cxn modelId="{13F25CEA-A87F-4973-A003-A88C81030A6C}" type="presParOf" srcId="{FF7BF305-D1F7-440E-94E7-36C0DC799BFE}" destId="{02A3574F-77C8-49EC-82F1-86403567038F}"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3F435D39-7208-4B57-9204-2DCA9CDCAB08}">
      <dgm:prSet phldrT="[Text]" custT="1"/>
      <dgm:spPr/>
      <dgm:t>
        <a:bodyPr/>
        <a:lstStyle/>
        <a:p>
          <a:r>
            <a:rPr lang="en-IN" sz="2000" b="1" i="0" kern="1200" dirty="0">
              <a:solidFill>
                <a:schemeClr val="accent1">
                  <a:lumMod val="75000"/>
                </a:schemeClr>
              </a:solidFill>
            </a:rPr>
            <a:t>(a)-</a:t>
          </a:r>
        </a:p>
        <a:p>
          <a:r>
            <a:rPr lang="en-IN" sz="2000" b="0" i="0" kern="1200" dirty="0">
              <a:solidFill>
                <a:schemeClr val="tx1"/>
              </a:solidFill>
            </a:rPr>
            <a:t>If Sufficient Grounds exist, reasons to be recorded in writing, </a:t>
          </a:r>
          <a:r>
            <a:rPr lang="en-IN" sz="2000" b="1" i="0" kern="1200" dirty="0">
              <a:solidFill>
                <a:schemeClr val="tx1"/>
              </a:solidFill>
            </a:rPr>
            <a:t>REVOKE</a:t>
          </a:r>
          <a:r>
            <a:rPr lang="en-IN" sz="2000" b="0" i="0" kern="1200" dirty="0">
              <a:solidFill>
                <a:schemeClr val="tx1"/>
              </a:solidFill>
            </a:rPr>
            <a:t> cancellation in </a:t>
          </a:r>
          <a:r>
            <a:rPr lang="en-IN" sz="2000" b="1" i="0" kern="1200" dirty="0">
              <a:solidFill>
                <a:srgbClr val="FF0000"/>
              </a:solidFill>
            </a:rPr>
            <a:t>REG 22 </a:t>
          </a:r>
          <a:r>
            <a:rPr lang="en-IN" sz="2000" b="1" i="0" kern="1200" dirty="0">
              <a:solidFill>
                <a:schemeClr val="tx1"/>
              </a:solidFill>
            </a:rPr>
            <a:t>within 30 days</a:t>
          </a:r>
        </a:p>
      </dgm:t>
    </dgm:pt>
    <dgm:pt modelId="{A7DFAAAF-20C7-4128-ABFA-481E3510F070}" type="parTrans" cxnId="{1CBB8D88-5803-4AE5-BF1A-C43A619FF1FD}">
      <dgm:prSet/>
      <dgm:spPr/>
      <dgm:t>
        <a:bodyPr/>
        <a:lstStyle/>
        <a:p>
          <a:endParaRPr lang="en-IN" sz="3200"/>
        </a:p>
      </dgm:t>
    </dgm:pt>
    <dgm:pt modelId="{C52B931B-D7A8-4169-AD27-6C75A1C045C3}" type="sibTrans" cxnId="{1CBB8D88-5803-4AE5-BF1A-C43A619FF1FD}">
      <dgm:prSet/>
      <dgm:spPr/>
      <dgm:t>
        <a:bodyPr/>
        <a:lstStyle/>
        <a:p>
          <a:endParaRPr lang="en-IN" sz="3200"/>
        </a:p>
      </dgm:t>
    </dgm:pt>
    <dgm:pt modelId="{D1C1B7FA-E03F-4DAD-B21E-297796797A3B}">
      <dgm:prSet phldrT="[Text]" custT="1"/>
      <dgm:spPr/>
      <dgm:t>
        <a:bodyPr/>
        <a:lstStyle/>
        <a:p>
          <a:pPr>
            <a:buFont typeface="+mj-lt"/>
            <a:buAutoNum type="arabicPeriod"/>
          </a:pPr>
          <a:r>
            <a:rPr lang="en-IN" sz="2000" b="1" i="0" dirty="0">
              <a:solidFill>
                <a:schemeClr val="accent1">
                  <a:lumMod val="75000"/>
                </a:schemeClr>
              </a:solidFill>
            </a:rPr>
            <a:t>(b)-</a:t>
          </a:r>
        </a:p>
        <a:p>
          <a:pPr>
            <a:buFont typeface="+mj-lt"/>
            <a:buAutoNum type="arabicPeriod"/>
          </a:pPr>
          <a:r>
            <a:rPr lang="en-IN" sz="2000" b="0" i="0" dirty="0">
              <a:solidFill>
                <a:schemeClr val="tx1"/>
              </a:solidFill>
            </a:rPr>
            <a:t>The PO for other circumstances, reasons to be recorded in writing, </a:t>
          </a:r>
          <a:r>
            <a:rPr lang="en-IN" sz="2000" b="1" i="0" dirty="0">
              <a:solidFill>
                <a:schemeClr val="tx1"/>
              </a:solidFill>
            </a:rPr>
            <a:t>REJECT</a:t>
          </a:r>
          <a:r>
            <a:rPr lang="en-IN" sz="2000" b="0" i="0" dirty="0">
              <a:solidFill>
                <a:schemeClr val="tx1"/>
              </a:solidFill>
            </a:rPr>
            <a:t> revocation in </a:t>
          </a:r>
          <a:r>
            <a:rPr lang="en-IN" sz="2000" b="1" i="0" dirty="0">
              <a:solidFill>
                <a:srgbClr val="FF0000"/>
              </a:solidFill>
            </a:rPr>
            <a:t>REG 05 </a:t>
          </a:r>
          <a:r>
            <a:rPr lang="en-IN" sz="2000" b="1" i="1" dirty="0">
              <a:solidFill>
                <a:schemeClr val="tx1"/>
              </a:solidFill>
            </a:rPr>
            <a:t>(Order)</a:t>
          </a:r>
          <a:endParaRPr lang="en-IN" sz="2000" b="0" i="1" u="none" dirty="0">
            <a:solidFill>
              <a:schemeClr val="tx1"/>
            </a:solidFill>
          </a:endParaRPr>
        </a:p>
      </dgm:t>
    </dgm:pt>
    <dgm:pt modelId="{622B23CE-022C-4072-9934-9B43D040743D}" type="parTrans" cxnId="{6FDE25D8-E2BA-4ACA-AB10-C986F6782035}">
      <dgm:prSet/>
      <dgm:spPr/>
      <dgm:t>
        <a:bodyPr/>
        <a:lstStyle/>
        <a:p>
          <a:endParaRPr lang="en-IN" sz="3200"/>
        </a:p>
      </dgm:t>
    </dgm:pt>
    <dgm:pt modelId="{DA4938A0-031A-4471-8E49-38ED4E194BDF}" type="sibTrans" cxnId="{6FDE25D8-E2BA-4ACA-AB10-C986F6782035}">
      <dgm:prSet/>
      <dgm:spPr/>
      <dgm:t>
        <a:bodyPr/>
        <a:lstStyle/>
        <a:p>
          <a:endParaRPr lang="en-IN" sz="3200"/>
        </a:p>
      </dgm:t>
    </dgm:pt>
    <dgm:pt modelId="{14A47642-9957-458F-A8D0-41BE7B3C3CF4}">
      <dgm:prSet phldrT="[Text]" custT="1"/>
      <dgm:spPr/>
      <dgm:t>
        <a:bodyPr/>
        <a:lstStyle/>
        <a:p>
          <a:r>
            <a:rPr lang="en-US" sz="2400" b="1" dirty="0">
              <a:solidFill>
                <a:schemeClr val="accent1">
                  <a:lumMod val="75000"/>
                </a:schemeClr>
              </a:solidFill>
            </a:rPr>
            <a:t>Sub Rule 2- </a:t>
          </a:r>
          <a:r>
            <a:rPr lang="en-US" sz="2400" b="1" dirty="0">
              <a:solidFill>
                <a:schemeClr val="tx1"/>
              </a:solidFill>
            </a:rPr>
            <a:t>PO will Take Action</a:t>
          </a:r>
          <a:endParaRPr lang="en-IN" sz="2400" b="1" dirty="0">
            <a:solidFill>
              <a:schemeClr val="tx1"/>
            </a:solidFill>
          </a:endParaRPr>
        </a:p>
      </dgm:t>
    </dgm:pt>
    <dgm:pt modelId="{0F68E947-311B-4F70-AC27-1ADBB53E6A8B}" type="sibTrans" cxnId="{9E7570F8-EDFA-4821-AF62-C9447E39096D}">
      <dgm:prSet/>
      <dgm:spPr/>
      <dgm:t>
        <a:bodyPr/>
        <a:lstStyle/>
        <a:p>
          <a:endParaRPr lang="en-IN" sz="3200"/>
        </a:p>
      </dgm:t>
    </dgm:pt>
    <dgm:pt modelId="{13B254CB-DFE8-4094-AF0A-BEFAB19AC2C0}" type="parTrans" cxnId="{9E7570F8-EDFA-4821-AF62-C9447E39096D}">
      <dgm:prSet/>
      <dgm:spPr/>
      <dgm:t>
        <a:bodyPr/>
        <a:lstStyle/>
        <a:p>
          <a:endParaRPr lang="en-IN" sz="3200"/>
        </a:p>
      </dgm:t>
    </dgm:pt>
    <dgm:pt modelId="{B668748F-3D31-43DA-AF4F-B171EC2DB224}">
      <dgm:prSet/>
      <dgm:spPr/>
      <dgm:t>
        <a:bodyPr/>
        <a:lstStyle/>
        <a:p>
          <a:r>
            <a:rPr lang="en-IN" dirty="0"/>
            <a:t>Issue SCN in </a:t>
          </a:r>
          <a:r>
            <a:rPr lang="en-IN" b="1" dirty="0">
              <a:solidFill>
                <a:srgbClr val="FF0000"/>
              </a:solidFill>
            </a:rPr>
            <a:t>REG 23 </a:t>
          </a:r>
          <a:r>
            <a:rPr lang="en-IN" dirty="0"/>
            <a:t>for non Rejection </a:t>
          </a:r>
        </a:p>
      </dgm:t>
    </dgm:pt>
    <dgm:pt modelId="{B2409630-44F4-4943-BB50-EF4FBDB619CA}" type="parTrans" cxnId="{EFCA7080-AB7F-4D4A-95EE-88FBE692FAA6}">
      <dgm:prSet/>
      <dgm:spPr/>
      <dgm:t>
        <a:bodyPr/>
        <a:lstStyle/>
        <a:p>
          <a:endParaRPr lang="en-IN"/>
        </a:p>
      </dgm:t>
    </dgm:pt>
    <dgm:pt modelId="{2482A531-B240-4B53-9E52-1076045C00D7}" type="sibTrans" cxnId="{EFCA7080-AB7F-4D4A-95EE-88FBE692FAA6}">
      <dgm:prSet/>
      <dgm:spPr/>
      <dgm:t>
        <a:bodyPr/>
        <a:lstStyle/>
        <a:p>
          <a:endParaRPr lang="en-IN"/>
        </a:p>
      </dgm:t>
    </dgm:pt>
    <dgm:pt modelId="{3F09DCB6-DD0E-4273-A266-C90343A51305}">
      <dgm:prSet/>
      <dgm:spPr/>
      <dgm:t>
        <a:bodyPr/>
        <a:lstStyle/>
        <a:p>
          <a:r>
            <a:rPr lang="en-IN" dirty="0"/>
            <a:t>Applicant within 7 days needs to reply in </a:t>
          </a:r>
          <a:r>
            <a:rPr lang="en-IN" b="1" dirty="0">
              <a:solidFill>
                <a:srgbClr val="FF0000"/>
              </a:solidFill>
            </a:rPr>
            <a:t>REG 24, </a:t>
          </a:r>
          <a:r>
            <a:rPr lang="en-IN" b="0" dirty="0">
              <a:solidFill>
                <a:schemeClr val="tx1"/>
              </a:solidFill>
            </a:rPr>
            <a:t>the PO will again proceed with </a:t>
          </a:r>
          <a:r>
            <a:rPr lang="en-IN" b="1" dirty="0">
              <a:solidFill>
                <a:schemeClr val="accent1">
                  <a:lumMod val="75000"/>
                </a:schemeClr>
              </a:solidFill>
            </a:rPr>
            <a:t>Sub Rule (a)</a:t>
          </a:r>
        </a:p>
      </dgm:t>
    </dgm:pt>
    <dgm:pt modelId="{57DEBC5C-8C0C-430E-9B67-F4B3C6D08B43}" type="parTrans" cxnId="{F58CD58F-F585-4971-99EC-976DE7AD46C3}">
      <dgm:prSet/>
      <dgm:spPr/>
      <dgm:t>
        <a:bodyPr/>
        <a:lstStyle/>
        <a:p>
          <a:endParaRPr lang="en-IN"/>
        </a:p>
      </dgm:t>
    </dgm:pt>
    <dgm:pt modelId="{F3B5CC88-1990-476F-B2C2-60A9DDB887F3}" type="sibTrans" cxnId="{F58CD58F-F585-4971-99EC-976DE7AD46C3}">
      <dgm:prSet/>
      <dgm:spPr/>
      <dgm:t>
        <a:bodyPr/>
        <a:lstStyle/>
        <a:p>
          <a:endParaRPr lang="en-IN"/>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559693" custScaleY="115459" custLinFactNeighborY="-2535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C5FB1A66-20CD-413F-A16F-47B7FA4B2FDC}" type="pres">
      <dgm:prSet presAssocID="{A7DFAAAF-20C7-4128-ABFA-481E3510F070}" presName="Name37" presStyleLbl="parChTrans1D2" presStyleIdx="0" presStyleCnt="2"/>
      <dgm:spPr/>
    </dgm:pt>
    <dgm:pt modelId="{E22585FC-4B1F-4D6A-AD7A-4E209CB35195}" type="pres">
      <dgm:prSet presAssocID="{3F435D39-7208-4B57-9204-2DCA9CDCAB08}" presName="hierRoot2" presStyleCnt="0">
        <dgm:presLayoutVars>
          <dgm:hierBranch val="init"/>
        </dgm:presLayoutVars>
      </dgm:prSet>
      <dgm:spPr/>
    </dgm:pt>
    <dgm:pt modelId="{6909C873-8E74-41DD-896B-C36A46BFFCAC}" type="pres">
      <dgm:prSet presAssocID="{3F435D39-7208-4B57-9204-2DCA9CDCAB08}" presName="rootComposite" presStyleCnt="0"/>
      <dgm:spPr/>
    </dgm:pt>
    <dgm:pt modelId="{076BCF9C-1772-44CF-9F01-1BAF2AF16431}" type="pres">
      <dgm:prSet presAssocID="{3F435D39-7208-4B57-9204-2DCA9CDCAB08}" presName="rootText" presStyleLbl="node2" presStyleIdx="0" presStyleCnt="2" custScaleX="168460" custScaleY="602254">
        <dgm:presLayoutVars>
          <dgm:chPref val="3"/>
        </dgm:presLayoutVars>
      </dgm:prSet>
      <dgm:spPr/>
    </dgm:pt>
    <dgm:pt modelId="{C9AB7E00-BA06-44CD-8158-47E60D9A016F}" type="pres">
      <dgm:prSet presAssocID="{3F435D39-7208-4B57-9204-2DCA9CDCAB08}" presName="rootConnector" presStyleLbl="node2" presStyleIdx="0" presStyleCnt="2"/>
      <dgm:spPr/>
    </dgm:pt>
    <dgm:pt modelId="{D1AF6B4D-D9BF-4ED8-AB65-3A83D4E6BE08}" type="pres">
      <dgm:prSet presAssocID="{3F435D39-7208-4B57-9204-2DCA9CDCAB08}" presName="hierChild4" presStyleCnt="0"/>
      <dgm:spPr/>
    </dgm:pt>
    <dgm:pt modelId="{1BC7C52F-3BF5-44FA-AF75-63D865E344EB}" type="pres">
      <dgm:prSet presAssocID="{3F435D39-7208-4B57-9204-2DCA9CDCAB08}" presName="hierChild5" presStyleCnt="0"/>
      <dgm:spPr/>
    </dgm:pt>
    <dgm:pt modelId="{B1E73E72-70E0-428A-8576-D77DBDD37F1C}" type="pres">
      <dgm:prSet presAssocID="{622B23CE-022C-4072-9934-9B43D040743D}" presName="Name37" presStyleLbl="parChTrans1D2" presStyleIdx="1" presStyleCnt="2"/>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1" presStyleCnt="2" custScaleX="467530" custScaleY="225958">
        <dgm:presLayoutVars>
          <dgm:chPref val="3"/>
        </dgm:presLayoutVars>
      </dgm:prSet>
      <dgm:spPr/>
    </dgm:pt>
    <dgm:pt modelId="{87EE8102-6587-4644-8FF2-D8D552264BAD}" type="pres">
      <dgm:prSet presAssocID="{D1C1B7FA-E03F-4DAD-B21E-297796797A3B}" presName="rootConnector" presStyleLbl="node2" presStyleIdx="1" presStyleCnt="2"/>
      <dgm:spPr/>
    </dgm:pt>
    <dgm:pt modelId="{E8D74562-1B22-4860-B09E-907A92F2EE38}" type="pres">
      <dgm:prSet presAssocID="{D1C1B7FA-E03F-4DAD-B21E-297796797A3B}" presName="hierChild4" presStyleCnt="0"/>
      <dgm:spPr/>
    </dgm:pt>
    <dgm:pt modelId="{1FB11B74-31E9-4C35-A17C-684785039899}" type="pres">
      <dgm:prSet presAssocID="{B2409630-44F4-4943-BB50-EF4FBDB619CA}" presName="Name37" presStyleLbl="parChTrans1D3" presStyleIdx="0" presStyleCnt="2"/>
      <dgm:spPr/>
    </dgm:pt>
    <dgm:pt modelId="{AE6BC5E3-247E-4D17-B63A-2703F2439F02}" type="pres">
      <dgm:prSet presAssocID="{B668748F-3D31-43DA-AF4F-B171EC2DB224}" presName="hierRoot2" presStyleCnt="0">
        <dgm:presLayoutVars>
          <dgm:hierBranch val="init"/>
        </dgm:presLayoutVars>
      </dgm:prSet>
      <dgm:spPr/>
    </dgm:pt>
    <dgm:pt modelId="{261D4EBE-A7D4-4547-ACC5-52733EEE6DA0}" type="pres">
      <dgm:prSet presAssocID="{B668748F-3D31-43DA-AF4F-B171EC2DB224}" presName="rootComposite" presStyleCnt="0"/>
      <dgm:spPr/>
    </dgm:pt>
    <dgm:pt modelId="{A5301823-06F7-4507-AB00-EC977BEDD61C}" type="pres">
      <dgm:prSet presAssocID="{B668748F-3D31-43DA-AF4F-B171EC2DB224}" presName="rootText" presStyleLbl="node3" presStyleIdx="0" presStyleCnt="2" custScaleX="160109" custScaleY="223400" custLinFactY="25336" custLinFactNeighborX="8070" custLinFactNeighborY="100000">
        <dgm:presLayoutVars>
          <dgm:chPref val="3"/>
        </dgm:presLayoutVars>
      </dgm:prSet>
      <dgm:spPr/>
    </dgm:pt>
    <dgm:pt modelId="{34806FCD-218E-43FF-BED9-1E1806140E95}" type="pres">
      <dgm:prSet presAssocID="{B668748F-3D31-43DA-AF4F-B171EC2DB224}" presName="rootConnector" presStyleLbl="node3" presStyleIdx="0" presStyleCnt="2"/>
      <dgm:spPr/>
    </dgm:pt>
    <dgm:pt modelId="{9D15397D-1776-410E-8456-0992C9EEC685}" type="pres">
      <dgm:prSet presAssocID="{B668748F-3D31-43DA-AF4F-B171EC2DB224}" presName="hierChild4" presStyleCnt="0"/>
      <dgm:spPr/>
    </dgm:pt>
    <dgm:pt modelId="{1102E94A-4FB4-4C5C-84F6-2238F5E5F09A}" type="pres">
      <dgm:prSet presAssocID="{B668748F-3D31-43DA-AF4F-B171EC2DB224}" presName="hierChild5" presStyleCnt="0"/>
      <dgm:spPr/>
    </dgm:pt>
    <dgm:pt modelId="{C132A3DD-0E4C-4B3C-BE24-FA34A8F3727C}" type="pres">
      <dgm:prSet presAssocID="{57DEBC5C-8C0C-430E-9B67-F4B3C6D08B43}" presName="Name37" presStyleLbl="parChTrans1D3" presStyleIdx="1" presStyleCnt="2"/>
      <dgm:spPr/>
    </dgm:pt>
    <dgm:pt modelId="{D1E672E5-AC65-448F-A77A-66734955898F}" type="pres">
      <dgm:prSet presAssocID="{3F09DCB6-DD0E-4273-A266-C90343A51305}" presName="hierRoot2" presStyleCnt="0">
        <dgm:presLayoutVars>
          <dgm:hierBranch val="init"/>
        </dgm:presLayoutVars>
      </dgm:prSet>
      <dgm:spPr/>
    </dgm:pt>
    <dgm:pt modelId="{91791937-5F73-465A-92EF-AE1667F1B2C2}" type="pres">
      <dgm:prSet presAssocID="{3F09DCB6-DD0E-4273-A266-C90343A51305}" presName="rootComposite" presStyleCnt="0"/>
      <dgm:spPr/>
    </dgm:pt>
    <dgm:pt modelId="{CC3EE77A-FE7D-45D2-84E4-2B7693EA2C52}" type="pres">
      <dgm:prSet presAssocID="{3F09DCB6-DD0E-4273-A266-C90343A51305}" presName="rootText" presStyleLbl="node3" presStyleIdx="1" presStyleCnt="2" custScaleX="281112" custScaleY="289002" custLinFactX="100000" custLinFactY="-59526" custLinFactNeighborX="146947" custLinFactNeighborY="-100000">
        <dgm:presLayoutVars>
          <dgm:chPref val="3"/>
        </dgm:presLayoutVars>
      </dgm:prSet>
      <dgm:spPr/>
    </dgm:pt>
    <dgm:pt modelId="{D64FD94F-023D-4ED4-BF54-8720087A34D4}" type="pres">
      <dgm:prSet presAssocID="{3F09DCB6-DD0E-4273-A266-C90343A51305}" presName="rootConnector" presStyleLbl="node3" presStyleIdx="1" presStyleCnt="2"/>
      <dgm:spPr/>
    </dgm:pt>
    <dgm:pt modelId="{BFD404B9-C12A-4B3B-A052-AA943AEAB8BD}" type="pres">
      <dgm:prSet presAssocID="{3F09DCB6-DD0E-4273-A266-C90343A51305}" presName="hierChild4" presStyleCnt="0"/>
      <dgm:spPr/>
    </dgm:pt>
    <dgm:pt modelId="{DB5331F2-D698-409F-9FA5-39D0B5BAE9F3}" type="pres">
      <dgm:prSet presAssocID="{3F09DCB6-DD0E-4273-A266-C90343A51305}" presName="hierChild5" presStyleCnt="0"/>
      <dgm:spPr/>
    </dgm:pt>
    <dgm:pt modelId="{16AE44A1-3353-43F3-8F3F-90A1934FFE60}" type="pres">
      <dgm:prSet presAssocID="{D1C1B7FA-E03F-4DAD-B21E-297796797A3B}" presName="hierChild5" presStyleCnt="0"/>
      <dgm:spPr/>
    </dgm:pt>
    <dgm:pt modelId="{58507B01-0C6F-4B90-A31B-232B982DB38D}" type="pres">
      <dgm:prSet presAssocID="{14A47642-9957-458F-A8D0-41BE7B3C3CF4}" presName="hierChild3" presStyleCnt="0"/>
      <dgm:spPr/>
    </dgm:pt>
  </dgm:ptLst>
  <dgm:cxnLst>
    <dgm:cxn modelId="{B1AABB21-FFCF-461E-8EA3-64F41E856FAB}" type="presOf" srcId="{3F435D39-7208-4B57-9204-2DCA9CDCAB08}" destId="{076BCF9C-1772-44CF-9F01-1BAF2AF16431}" srcOrd="0" destOrd="0" presId="urn:microsoft.com/office/officeart/2005/8/layout/orgChart1"/>
    <dgm:cxn modelId="{6BCBCE29-875A-464F-8B23-BF73934E0BB3}" type="presOf" srcId="{3F09DCB6-DD0E-4273-A266-C90343A51305}" destId="{D64FD94F-023D-4ED4-BF54-8720087A34D4}" srcOrd="1" destOrd="0" presId="urn:microsoft.com/office/officeart/2005/8/layout/orgChart1"/>
    <dgm:cxn modelId="{1240072B-0AE6-4AFE-9E95-E4321EB4C39C}" type="presOf" srcId="{3F435D39-7208-4B57-9204-2DCA9CDCAB08}" destId="{C9AB7E00-BA06-44CD-8158-47E60D9A016F}" srcOrd="1" destOrd="0" presId="urn:microsoft.com/office/officeart/2005/8/layout/orgChart1"/>
    <dgm:cxn modelId="{5206695B-67FB-4F92-A317-6978FE48E67B}" type="presOf" srcId="{BAE0E51A-E32F-47EF-B4AF-83D9BEF8D66E}" destId="{BC188CE9-2107-40E0-A62A-7FA343ACFC37}" srcOrd="0" destOrd="0" presId="urn:microsoft.com/office/officeart/2005/8/layout/orgChart1"/>
    <dgm:cxn modelId="{765F7D64-CDAF-4F91-9326-A397EBAAD45A}" type="presOf" srcId="{D1C1B7FA-E03F-4DAD-B21E-297796797A3B}" destId="{87EE8102-6587-4644-8FF2-D8D552264BAD}" srcOrd="1" destOrd="0" presId="urn:microsoft.com/office/officeart/2005/8/layout/orgChart1"/>
    <dgm:cxn modelId="{95BD744C-2821-4006-B5A5-D2E7C1DC47D4}" type="presOf" srcId="{3F09DCB6-DD0E-4273-A266-C90343A51305}" destId="{CC3EE77A-FE7D-45D2-84E4-2B7693EA2C52}" srcOrd="0" destOrd="0" presId="urn:microsoft.com/office/officeart/2005/8/layout/orgChart1"/>
    <dgm:cxn modelId="{EFCA7080-AB7F-4D4A-95EE-88FBE692FAA6}" srcId="{D1C1B7FA-E03F-4DAD-B21E-297796797A3B}" destId="{B668748F-3D31-43DA-AF4F-B171EC2DB224}" srcOrd="0" destOrd="0" parTransId="{B2409630-44F4-4943-BB50-EF4FBDB619CA}" sibTransId="{2482A531-B240-4B53-9E52-1076045C00D7}"/>
    <dgm:cxn modelId="{1CBB8D88-5803-4AE5-BF1A-C43A619FF1FD}" srcId="{14A47642-9957-458F-A8D0-41BE7B3C3CF4}" destId="{3F435D39-7208-4B57-9204-2DCA9CDCAB08}" srcOrd="0" destOrd="0" parTransId="{A7DFAAAF-20C7-4128-ABFA-481E3510F070}" sibTransId="{C52B931B-D7A8-4169-AD27-6C75A1C045C3}"/>
    <dgm:cxn modelId="{F58CD58F-F585-4971-99EC-976DE7AD46C3}" srcId="{D1C1B7FA-E03F-4DAD-B21E-297796797A3B}" destId="{3F09DCB6-DD0E-4273-A266-C90343A51305}" srcOrd="1" destOrd="0" parTransId="{57DEBC5C-8C0C-430E-9B67-F4B3C6D08B43}" sibTransId="{F3B5CC88-1990-476F-B2C2-60A9DDB887F3}"/>
    <dgm:cxn modelId="{9AA3AD9A-E627-46CB-AD54-7EB9C95CC663}" type="presOf" srcId="{14A47642-9957-458F-A8D0-41BE7B3C3CF4}" destId="{C817D42B-46C3-496D-B92A-84EE82A2B8A1}" srcOrd="1" destOrd="0" presId="urn:microsoft.com/office/officeart/2005/8/layout/orgChart1"/>
    <dgm:cxn modelId="{C697F99E-0308-48FF-A1DE-C841E82499B7}" type="presOf" srcId="{B2409630-44F4-4943-BB50-EF4FBDB619CA}" destId="{1FB11B74-31E9-4C35-A17C-684785039899}" srcOrd="0" destOrd="0" presId="urn:microsoft.com/office/officeart/2005/8/layout/orgChart1"/>
    <dgm:cxn modelId="{B49C95A1-95BC-4A71-8EEF-FADC49E05CA7}" type="presOf" srcId="{B668748F-3D31-43DA-AF4F-B171EC2DB224}" destId="{34806FCD-218E-43FF-BED9-1E1806140E95}" srcOrd="1"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24B082C4-F48D-47BD-AC41-B1D54A8616B1}" type="presOf" srcId="{57DEBC5C-8C0C-430E-9B67-F4B3C6D08B43}" destId="{C132A3DD-0E4C-4B3C-BE24-FA34A8F3727C}" srcOrd="0"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6FDE25D8-E2BA-4ACA-AB10-C986F6782035}" srcId="{14A47642-9957-458F-A8D0-41BE7B3C3CF4}" destId="{D1C1B7FA-E03F-4DAD-B21E-297796797A3B}" srcOrd="1" destOrd="0" parTransId="{622B23CE-022C-4072-9934-9B43D040743D}" sibTransId="{DA4938A0-031A-4471-8E49-38ED4E194BDF}"/>
    <dgm:cxn modelId="{7868F0DA-E397-4DF9-9A8A-25F89F7498F8}" type="presOf" srcId="{B668748F-3D31-43DA-AF4F-B171EC2DB224}" destId="{A5301823-06F7-4507-AB00-EC977BEDD61C}" srcOrd="0" destOrd="0" presId="urn:microsoft.com/office/officeart/2005/8/layout/orgChart1"/>
    <dgm:cxn modelId="{24C611E2-6490-437F-B11E-C4D2BA7667BD}" type="presOf" srcId="{A7DFAAAF-20C7-4128-ABFA-481E3510F070}" destId="{C5FB1A66-20CD-413F-A16F-47B7FA4B2FDC}"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7C48652F-4BF9-485F-9758-7160BCE09073}" type="presParOf" srcId="{7C7A4B88-DB82-48A0-8EBF-6F0E3F9E4986}" destId="{C5FB1A66-20CD-413F-A16F-47B7FA4B2FDC}" srcOrd="0" destOrd="0" presId="urn:microsoft.com/office/officeart/2005/8/layout/orgChart1"/>
    <dgm:cxn modelId="{94427237-2EE2-4667-ADDA-3C94E045627F}" type="presParOf" srcId="{7C7A4B88-DB82-48A0-8EBF-6F0E3F9E4986}" destId="{E22585FC-4B1F-4D6A-AD7A-4E209CB35195}" srcOrd="1" destOrd="0" presId="urn:microsoft.com/office/officeart/2005/8/layout/orgChart1"/>
    <dgm:cxn modelId="{F23C0D75-E93F-4570-8D0E-E4E511F46DCC}" type="presParOf" srcId="{E22585FC-4B1F-4D6A-AD7A-4E209CB35195}" destId="{6909C873-8E74-41DD-896B-C36A46BFFCAC}" srcOrd="0" destOrd="0" presId="urn:microsoft.com/office/officeart/2005/8/layout/orgChart1"/>
    <dgm:cxn modelId="{0F5DAFA7-F4B1-41B6-B55F-948748B33FD3}" type="presParOf" srcId="{6909C873-8E74-41DD-896B-C36A46BFFCAC}" destId="{076BCF9C-1772-44CF-9F01-1BAF2AF16431}" srcOrd="0" destOrd="0" presId="urn:microsoft.com/office/officeart/2005/8/layout/orgChart1"/>
    <dgm:cxn modelId="{6217C8D9-BBAA-4331-B5F1-C77DCF5452B3}" type="presParOf" srcId="{6909C873-8E74-41DD-896B-C36A46BFFCAC}" destId="{C9AB7E00-BA06-44CD-8158-47E60D9A016F}" srcOrd="1" destOrd="0" presId="urn:microsoft.com/office/officeart/2005/8/layout/orgChart1"/>
    <dgm:cxn modelId="{45E3262E-B9F3-4C32-AD46-070DE5994DE4}" type="presParOf" srcId="{E22585FC-4B1F-4D6A-AD7A-4E209CB35195}" destId="{D1AF6B4D-D9BF-4ED8-AB65-3A83D4E6BE08}" srcOrd="1" destOrd="0" presId="urn:microsoft.com/office/officeart/2005/8/layout/orgChart1"/>
    <dgm:cxn modelId="{34EA3235-662A-4304-A9CF-722ADDE2802D}" type="presParOf" srcId="{E22585FC-4B1F-4D6A-AD7A-4E209CB35195}" destId="{1BC7C52F-3BF5-44FA-AF75-63D865E344EB}" srcOrd="2" destOrd="0" presId="urn:microsoft.com/office/officeart/2005/8/layout/orgChart1"/>
    <dgm:cxn modelId="{804A7CE4-7BF8-4B38-A7FE-FA78952B1981}" type="presParOf" srcId="{7C7A4B88-DB82-48A0-8EBF-6F0E3F9E4986}" destId="{B1E73E72-70E0-428A-8576-D77DBDD37F1C}" srcOrd="2" destOrd="0" presId="urn:microsoft.com/office/officeart/2005/8/layout/orgChart1"/>
    <dgm:cxn modelId="{B5C34962-31A7-4E73-81F3-665C709FE58C}" type="presParOf" srcId="{7C7A4B88-DB82-48A0-8EBF-6F0E3F9E4986}" destId="{1AB27605-339B-4E27-BF6C-C4BC56B67E88}" srcOrd="3"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B4125432-63C8-4BF1-8E27-5CACD8419419}" type="presParOf" srcId="{E8D74562-1B22-4860-B09E-907A92F2EE38}" destId="{1FB11B74-31E9-4C35-A17C-684785039899}" srcOrd="0" destOrd="0" presId="urn:microsoft.com/office/officeart/2005/8/layout/orgChart1"/>
    <dgm:cxn modelId="{CD980C89-FE44-4AC0-906A-F5BC9AC1128B}" type="presParOf" srcId="{E8D74562-1B22-4860-B09E-907A92F2EE38}" destId="{AE6BC5E3-247E-4D17-B63A-2703F2439F02}" srcOrd="1" destOrd="0" presId="urn:microsoft.com/office/officeart/2005/8/layout/orgChart1"/>
    <dgm:cxn modelId="{AA384B09-4370-46B7-BA25-E38CB9A9F499}" type="presParOf" srcId="{AE6BC5E3-247E-4D17-B63A-2703F2439F02}" destId="{261D4EBE-A7D4-4547-ACC5-52733EEE6DA0}" srcOrd="0" destOrd="0" presId="urn:microsoft.com/office/officeart/2005/8/layout/orgChart1"/>
    <dgm:cxn modelId="{EB6A5EF5-29D5-4AF7-9F0F-501A2E73FB8A}" type="presParOf" srcId="{261D4EBE-A7D4-4547-ACC5-52733EEE6DA0}" destId="{A5301823-06F7-4507-AB00-EC977BEDD61C}" srcOrd="0" destOrd="0" presId="urn:microsoft.com/office/officeart/2005/8/layout/orgChart1"/>
    <dgm:cxn modelId="{52CF763D-ED68-476A-B683-0B3E4A416754}" type="presParOf" srcId="{261D4EBE-A7D4-4547-ACC5-52733EEE6DA0}" destId="{34806FCD-218E-43FF-BED9-1E1806140E95}" srcOrd="1" destOrd="0" presId="urn:microsoft.com/office/officeart/2005/8/layout/orgChart1"/>
    <dgm:cxn modelId="{E30E2C38-86FB-4003-B233-3997660CE72D}" type="presParOf" srcId="{AE6BC5E3-247E-4D17-B63A-2703F2439F02}" destId="{9D15397D-1776-410E-8456-0992C9EEC685}" srcOrd="1" destOrd="0" presId="urn:microsoft.com/office/officeart/2005/8/layout/orgChart1"/>
    <dgm:cxn modelId="{4051ABA4-0803-438C-BAB5-1172B2AC24F7}" type="presParOf" srcId="{AE6BC5E3-247E-4D17-B63A-2703F2439F02}" destId="{1102E94A-4FB4-4C5C-84F6-2238F5E5F09A}" srcOrd="2" destOrd="0" presId="urn:microsoft.com/office/officeart/2005/8/layout/orgChart1"/>
    <dgm:cxn modelId="{067B7D5A-23CD-45D5-A334-DB893EF48D82}" type="presParOf" srcId="{E8D74562-1B22-4860-B09E-907A92F2EE38}" destId="{C132A3DD-0E4C-4B3C-BE24-FA34A8F3727C}" srcOrd="2" destOrd="0" presId="urn:microsoft.com/office/officeart/2005/8/layout/orgChart1"/>
    <dgm:cxn modelId="{A8F09EC0-1432-46CA-899A-80A9370C3079}" type="presParOf" srcId="{E8D74562-1B22-4860-B09E-907A92F2EE38}" destId="{D1E672E5-AC65-448F-A77A-66734955898F}" srcOrd="3" destOrd="0" presId="urn:microsoft.com/office/officeart/2005/8/layout/orgChart1"/>
    <dgm:cxn modelId="{19028B87-F360-4719-B9A1-E0384EA8D70E}" type="presParOf" srcId="{D1E672E5-AC65-448F-A77A-66734955898F}" destId="{91791937-5F73-465A-92EF-AE1667F1B2C2}" srcOrd="0" destOrd="0" presId="urn:microsoft.com/office/officeart/2005/8/layout/orgChart1"/>
    <dgm:cxn modelId="{7D534D7F-D22D-489F-9A21-C8DA4D652E8C}" type="presParOf" srcId="{91791937-5F73-465A-92EF-AE1667F1B2C2}" destId="{CC3EE77A-FE7D-45D2-84E4-2B7693EA2C52}" srcOrd="0" destOrd="0" presId="urn:microsoft.com/office/officeart/2005/8/layout/orgChart1"/>
    <dgm:cxn modelId="{430D0D93-4F6F-4CFA-8D17-DD652CF3FA16}" type="presParOf" srcId="{91791937-5F73-465A-92EF-AE1667F1B2C2}" destId="{D64FD94F-023D-4ED4-BF54-8720087A34D4}" srcOrd="1" destOrd="0" presId="urn:microsoft.com/office/officeart/2005/8/layout/orgChart1"/>
    <dgm:cxn modelId="{4FF261DA-F1B5-42FE-8F59-11C3C8E373A4}" type="presParOf" srcId="{D1E672E5-AC65-448F-A77A-66734955898F}" destId="{BFD404B9-C12A-4B3B-A052-AA943AEAB8BD}" srcOrd="1" destOrd="0" presId="urn:microsoft.com/office/officeart/2005/8/layout/orgChart1"/>
    <dgm:cxn modelId="{67D4E39F-4C43-4728-A176-18C45DA4AEA1}" type="presParOf" srcId="{D1E672E5-AC65-448F-A77A-66734955898F}" destId="{DB5331F2-D698-409F-9FA5-39D0B5BAE9F3}" srcOrd="2"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1" qsCatId="simple" csTypeId="urn:microsoft.com/office/officeart/2005/8/colors/accent2_1" csCatId="accent2" phldr="1"/>
      <dgm:spPr/>
      <dgm:t>
        <a:bodyPr/>
        <a:lstStyle/>
        <a:p>
          <a:endParaRPr lang="en-IN"/>
        </a:p>
      </dgm:t>
    </dgm:pt>
    <dgm:pt modelId="{14A47642-9957-458F-A8D0-41BE7B3C3CF4}">
      <dgm:prSet phldrT="[Text]"/>
      <dgm:spPr/>
      <dgm:t>
        <a:bodyPr/>
        <a:lstStyle/>
        <a:p>
          <a:r>
            <a:rPr lang="en-IN" dirty="0"/>
            <a:t>It Includes</a:t>
          </a:r>
        </a:p>
      </dgm:t>
    </dgm:pt>
    <dgm:pt modelId="{13B254CB-DFE8-4094-AF0A-BEFAB19AC2C0}" type="parTrans" cxnId="{9E7570F8-EDFA-4821-AF62-C9447E39096D}">
      <dgm:prSet/>
      <dgm:spPr/>
      <dgm:t>
        <a:bodyPr/>
        <a:lstStyle/>
        <a:p>
          <a:endParaRPr lang="en-IN"/>
        </a:p>
      </dgm:t>
    </dgm:pt>
    <dgm:pt modelId="{0F68E947-311B-4F70-AC27-1ADBB53E6A8B}" type="sibTrans" cxnId="{9E7570F8-EDFA-4821-AF62-C9447E39096D}">
      <dgm:prSet/>
      <dgm:spPr/>
      <dgm:t>
        <a:bodyPr/>
        <a:lstStyle/>
        <a:p>
          <a:endParaRPr lang="en-IN"/>
        </a:p>
      </dgm:t>
    </dgm:pt>
    <dgm:pt modelId="{3F435D39-7208-4B57-9204-2DCA9CDCAB08}">
      <dgm:prSet phldrT="[Text]"/>
      <dgm:spPr/>
      <dgm:t>
        <a:bodyPr/>
        <a:lstStyle/>
        <a:p>
          <a:r>
            <a:rPr lang="en-IN" dirty="0"/>
            <a:t>A place where the </a:t>
          </a:r>
          <a:r>
            <a:rPr lang="en-IN" b="1" dirty="0">
              <a:solidFill>
                <a:srgbClr val="FF0000"/>
              </a:solidFill>
            </a:rPr>
            <a:t>business in ordinarily carried on</a:t>
          </a:r>
          <a:r>
            <a:rPr lang="en-IN" dirty="0"/>
            <a:t>, includes Warehouse, </a:t>
          </a:r>
          <a:r>
            <a:rPr lang="en-IN" dirty="0" err="1"/>
            <a:t>Godown</a:t>
          </a:r>
          <a:r>
            <a:rPr lang="en-IN" dirty="0"/>
            <a:t> or any place where he stores goods.</a:t>
          </a:r>
        </a:p>
      </dgm:t>
    </dgm:pt>
    <dgm:pt modelId="{A7DFAAAF-20C7-4128-ABFA-481E3510F070}" type="parTrans" cxnId="{1CBB8D88-5803-4AE5-BF1A-C43A619FF1FD}">
      <dgm:prSet/>
      <dgm:spPr/>
      <dgm:t>
        <a:bodyPr/>
        <a:lstStyle/>
        <a:p>
          <a:endParaRPr lang="en-IN"/>
        </a:p>
      </dgm:t>
    </dgm:pt>
    <dgm:pt modelId="{C52B931B-D7A8-4169-AD27-6C75A1C045C3}" type="sibTrans" cxnId="{1CBB8D88-5803-4AE5-BF1A-C43A619FF1FD}">
      <dgm:prSet/>
      <dgm:spPr/>
      <dgm:t>
        <a:bodyPr/>
        <a:lstStyle/>
        <a:p>
          <a:endParaRPr lang="en-IN"/>
        </a:p>
      </dgm:t>
    </dgm:pt>
    <dgm:pt modelId="{D1C1B7FA-E03F-4DAD-B21E-297796797A3B}">
      <dgm:prSet phldrT="[Text]"/>
      <dgm:spPr/>
      <dgm:t>
        <a:bodyPr/>
        <a:lstStyle/>
        <a:p>
          <a:r>
            <a:rPr lang="en-IN" dirty="0"/>
            <a:t>A place where he </a:t>
          </a:r>
          <a:r>
            <a:rPr lang="en-IN" b="1" dirty="0">
              <a:solidFill>
                <a:srgbClr val="FF0000"/>
              </a:solidFill>
            </a:rPr>
            <a:t>maintains Books of Accounts</a:t>
          </a:r>
        </a:p>
      </dgm:t>
    </dgm:pt>
    <dgm:pt modelId="{622B23CE-022C-4072-9934-9B43D040743D}" type="parTrans" cxnId="{6FDE25D8-E2BA-4ACA-AB10-C986F6782035}">
      <dgm:prSet/>
      <dgm:spPr/>
      <dgm:t>
        <a:bodyPr/>
        <a:lstStyle/>
        <a:p>
          <a:endParaRPr lang="en-IN"/>
        </a:p>
      </dgm:t>
    </dgm:pt>
    <dgm:pt modelId="{DA4938A0-031A-4471-8E49-38ED4E194BDF}" type="sibTrans" cxnId="{6FDE25D8-E2BA-4ACA-AB10-C986F6782035}">
      <dgm:prSet/>
      <dgm:spPr/>
      <dgm:t>
        <a:bodyPr/>
        <a:lstStyle/>
        <a:p>
          <a:endParaRPr lang="en-IN"/>
        </a:p>
      </dgm:t>
    </dgm:pt>
    <dgm:pt modelId="{3CD4C8E9-672E-41F9-BD72-BEAA94CBFBBC}">
      <dgm:prSet/>
      <dgm:spPr/>
      <dgm:t>
        <a:bodyPr/>
        <a:lstStyle/>
        <a:p>
          <a:r>
            <a:rPr lang="en-IN" dirty="0"/>
            <a:t>A Place where the Taxable person is engaged in business </a:t>
          </a:r>
          <a:r>
            <a:rPr lang="en-IN" b="1" dirty="0">
              <a:solidFill>
                <a:srgbClr val="FF0000"/>
              </a:solidFill>
            </a:rPr>
            <a:t>through an agent</a:t>
          </a:r>
        </a:p>
      </dgm:t>
    </dgm:pt>
    <dgm:pt modelId="{2563D271-FC4D-49D7-90EB-AC4032598D79}" type="parTrans" cxnId="{CF80C0B2-784B-4BD1-8D10-21361B99117E}">
      <dgm:prSet/>
      <dgm:spPr/>
      <dgm:t>
        <a:bodyPr/>
        <a:lstStyle/>
        <a:p>
          <a:endParaRPr lang="en-IN"/>
        </a:p>
      </dgm:t>
    </dgm:pt>
    <dgm:pt modelId="{0B0C61C2-CEE8-4F43-B3CC-CD5C1E29C8E7}" type="sibTrans" cxnId="{CF80C0B2-784B-4BD1-8D10-21361B99117E}">
      <dgm:prSet/>
      <dgm:spPr/>
      <dgm:t>
        <a:bodyPr/>
        <a:lstStyle/>
        <a:p>
          <a:endParaRPr lang="en-IN"/>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173004" custScaleY="25788" custLinFactNeighborX="0" custLinFactNeighborY="-46347">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C5FB1A66-20CD-413F-A16F-47B7FA4B2FDC}" type="pres">
      <dgm:prSet presAssocID="{A7DFAAAF-20C7-4128-ABFA-481E3510F070}" presName="Name37" presStyleLbl="parChTrans1D2" presStyleIdx="0" presStyleCnt="3"/>
      <dgm:spPr/>
    </dgm:pt>
    <dgm:pt modelId="{E22585FC-4B1F-4D6A-AD7A-4E209CB35195}" type="pres">
      <dgm:prSet presAssocID="{3F435D39-7208-4B57-9204-2DCA9CDCAB08}" presName="hierRoot2" presStyleCnt="0">
        <dgm:presLayoutVars>
          <dgm:hierBranch val="init"/>
        </dgm:presLayoutVars>
      </dgm:prSet>
      <dgm:spPr/>
    </dgm:pt>
    <dgm:pt modelId="{6909C873-8E74-41DD-896B-C36A46BFFCAC}" type="pres">
      <dgm:prSet presAssocID="{3F435D39-7208-4B57-9204-2DCA9CDCAB08}" presName="rootComposite" presStyleCnt="0"/>
      <dgm:spPr/>
    </dgm:pt>
    <dgm:pt modelId="{076BCF9C-1772-44CF-9F01-1BAF2AF16431}" type="pres">
      <dgm:prSet presAssocID="{3F435D39-7208-4B57-9204-2DCA9CDCAB08}" presName="rootText" presStyleLbl="node2" presStyleIdx="0" presStyleCnt="3" custScaleY="145840" custLinFactNeighborX="-603" custLinFactNeighborY="-28781">
        <dgm:presLayoutVars>
          <dgm:chPref val="3"/>
        </dgm:presLayoutVars>
      </dgm:prSet>
      <dgm:spPr/>
    </dgm:pt>
    <dgm:pt modelId="{C9AB7E00-BA06-44CD-8158-47E60D9A016F}" type="pres">
      <dgm:prSet presAssocID="{3F435D39-7208-4B57-9204-2DCA9CDCAB08}" presName="rootConnector" presStyleLbl="node2" presStyleIdx="0" presStyleCnt="3"/>
      <dgm:spPr/>
    </dgm:pt>
    <dgm:pt modelId="{D1AF6B4D-D9BF-4ED8-AB65-3A83D4E6BE08}" type="pres">
      <dgm:prSet presAssocID="{3F435D39-7208-4B57-9204-2DCA9CDCAB08}" presName="hierChild4" presStyleCnt="0"/>
      <dgm:spPr/>
    </dgm:pt>
    <dgm:pt modelId="{1BC7C52F-3BF5-44FA-AF75-63D865E344EB}" type="pres">
      <dgm:prSet presAssocID="{3F435D39-7208-4B57-9204-2DCA9CDCAB08}" presName="hierChild5" presStyleCnt="0"/>
      <dgm:spPr/>
    </dgm:pt>
    <dgm:pt modelId="{B1E73E72-70E0-428A-8576-D77DBDD37F1C}" type="pres">
      <dgm:prSet presAssocID="{622B23CE-022C-4072-9934-9B43D040743D}" presName="Name37" presStyleLbl="parChTrans1D2" presStyleIdx="1" presStyleCnt="3"/>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1" presStyleCnt="3" custScaleX="74721" custScaleY="147861" custLinFactNeighborX="0" custLinFactNeighborY="-19080">
        <dgm:presLayoutVars>
          <dgm:chPref val="3"/>
        </dgm:presLayoutVars>
      </dgm:prSet>
      <dgm:spPr/>
    </dgm:pt>
    <dgm:pt modelId="{87EE8102-6587-4644-8FF2-D8D552264BAD}" type="pres">
      <dgm:prSet presAssocID="{D1C1B7FA-E03F-4DAD-B21E-297796797A3B}" presName="rootConnector" presStyleLbl="node2" presStyleIdx="1" presStyleCnt="3"/>
      <dgm:spPr/>
    </dgm:pt>
    <dgm:pt modelId="{E8D74562-1B22-4860-B09E-907A92F2EE38}" type="pres">
      <dgm:prSet presAssocID="{D1C1B7FA-E03F-4DAD-B21E-297796797A3B}" presName="hierChild4" presStyleCnt="0"/>
      <dgm:spPr/>
    </dgm:pt>
    <dgm:pt modelId="{16AE44A1-3353-43F3-8F3F-90A1934FFE60}" type="pres">
      <dgm:prSet presAssocID="{D1C1B7FA-E03F-4DAD-B21E-297796797A3B}" presName="hierChild5" presStyleCnt="0"/>
      <dgm:spPr/>
    </dgm:pt>
    <dgm:pt modelId="{8D1F638E-9A9C-4D4D-8677-E8E7686B8430}" type="pres">
      <dgm:prSet presAssocID="{2563D271-FC4D-49D7-90EB-AC4032598D79}" presName="Name37" presStyleLbl="parChTrans1D2" presStyleIdx="2" presStyleCnt="3"/>
      <dgm:spPr/>
    </dgm:pt>
    <dgm:pt modelId="{6B19C7F1-3B5F-460A-8122-ED0108D7A0E4}" type="pres">
      <dgm:prSet presAssocID="{3CD4C8E9-672E-41F9-BD72-BEAA94CBFBBC}" presName="hierRoot2" presStyleCnt="0">
        <dgm:presLayoutVars>
          <dgm:hierBranch val="init"/>
        </dgm:presLayoutVars>
      </dgm:prSet>
      <dgm:spPr/>
    </dgm:pt>
    <dgm:pt modelId="{225523DE-91BE-413E-9A78-BCE261E62BD5}" type="pres">
      <dgm:prSet presAssocID="{3CD4C8E9-672E-41F9-BD72-BEAA94CBFBBC}" presName="rootComposite" presStyleCnt="0"/>
      <dgm:spPr/>
    </dgm:pt>
    <dgm:pt modelId="{86B43B53-876B-4F25-8D6D-F572B7598711}" type="pres">
      <dgm:prSet presAssocID="{3CD4C8E9-672E-41F9-BD72-BEAA94CBFBBC}" presName="rootText" presStyleLbl="node2" presStyleIdx="2" presStyleCnt="3" custScaleY="123772">
        <dgm:presLayoutVars>
          <dgm:chPref val="3"/>
        </dgm:presLayoutVars>
      </dgm:prSet>
      <dgm:spPr/>
    </dgm:pt>
    <dgm:pt modelId="{3C192613-3027-43F8-B950-452A69F64F27}" type="pres">
      <dgm:prSet presAssocID="{3CD4C8E9-672E-41F9-BD72-BEAA94CBFBBC}" presName="rootConnector" presStyleLbl="node2" presStyleIdx="2" presStyleCnt="3"/>
      <dgm:spPr/>
    </dgm:pt>
    <dgm:pt modelId="{28BF36EE-B627-436A-88D8-5160F5FE50F7}" type="pres">
      <dgm:prSet presAssocID="{3CD4C8E9-672E-41F9-BD72-BEAA94CBFBBC}" presName="hierChild4" presStyleCnt="0"/>
      <dgm:spPr/>
    </dgm:pt>
    <dgm:pt modelId="{556F6A55-1300-45AF-8573-3ADD616210D5}" type="pres">
      <dgm:prSet presAssocID="{3CD4C8E9-672E-41F9-BD72-BEAA94CBFBBC}" presName="hierChild5" presStyleCnt="0"/>
      <dgm:spPr/>
    </dgm:pt>
    <dgm:pt modelId="{58507B01-0C6F-4B90-A31B-232B982DB38D}" type="pres">
      <dgm:prSet presAssocID="{14A47642-9957-458F-A8D0-41BE7B3C3CF4}" presName="hierChild3" presStyleCnt="0"/>
      <dgm:spPr/>
    </dgm:pt>
  </dgm:ptLst>
  <dgm:cxnLst>
    <dgm:cxn modelId="{B1AABB21-FFCF-461E-8EA3-64F41E856FAB}" type="presOf" srcId="{3F435D39-7208-4B57-9204-2DCA9CDCAB08}" destId="{076BCF9C-1772-44CF-9F01-1BAF2AF16431}" srcOrd="0" destOrd="0" presId="urn:microsoft.com/office/officeart/2005/8/layout/orgChart1"/>
    <dgm:cxn modelId="{1240072B-0AE6-4AFE-9E95-E4321EB4C39C}" type="presOf" srcId="{3F435D39-7208-4B57-9204-2DCA9CDCAB08}" destId="{C9AB7E00-BA06-44CD-8158-47E60D9A016F}" srcOrd="1" destOrd="0" presId="urn:microsoft.com/office/officeart/2005/8/layout/orgChart1"/>
    <dgm:cxn modelId="{5206695B-67FB-4F92-A317-6978FE48E67B}" type="presOf" srcId="{BAE0E51A-E32F-47EF-B4AF-83D9BEF8D66E}" destId="{BC188CE9-2107-40E0-A62A-7FA343ACFC37}" srcOrd="0" destOrd="0" presId="urn:microsoft.com/office/officeart/2005/8/layout/orgChart1"/>
    <dgm:cxn modelId="{765F7D64-CDAF-4F91-9326-A397EBAAD45A}" type="presOf" srcId="{D1C1B7FA-E03F-4DAD-B21E-297796797A3B}" destId="{87EE8102-6587-4644-8FF2-D8D552264BAD}" srcOrd="1" destOrd="0" presId="urn:microsoft.com/office/officeart/2005/8/layout/orgChart1"/>
    <dgm:cxn modelId="{A2E0544B-3497-4692-8334-0FE719CAA425}" type="presOf" srcId="{2563D271-FC4D-49D7-90EB-AC4032598D79}" destId="{8D1F638E-9A9C-4D4D-8677-E8E7686B8430}" srcOrd="0" destOrd="0" presId="urn:microsoft.com/office/officeart/2005/8/layout/orgChart1"/>
    <dgm:cxn modelId="{1CBB8D88-5803-4AE5-BF1A-C43A619FF1FD}" srcId="{14A47642-9957-458F-A8D0-41BE7B3C3CF4}" destId="{3F435D39-7208-4B57-9204-2DCA9CDCAB08}" srcOrd="0" destOrd="0" parTransId="{A7DFAAAF-20C7-4128-ABFA-481E3510F070}" sibTransId="{C52B931B-D7A8-4169-AD27-6C75A1C045C3}"/>
    <dgm:cxn modelId="{60110E93-BF79-4613-89EE-9AD3E7BEBC46}" type="presOf" srcId="{3CD4C8E9-672E-41F9-BD72-BEAA94CBFBBC}" destId="{3C192613-3027-43F8-B950-452A69F64F27}" srcOrd="1"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CF80C0B2-784B-4BD1-8D10-21361B99117E}" srcId="{14A47642-9957-458F-A8D0-41BE7B3C3CF4}" destId="{3CD4C8E9-672E-41F9-BD72-BEAA94CBFBBC}" srcOrd="2" destOrd="0" parTransId="{2563D271-FC4D-49D7-90EB-AC4032598D79}" sibTransId="{0B0C61C2-CEE8-4F43-B3CC-CD5C1E29C8E7}"/>
    <dgm:cxn modelId="{287C25B3-3FDF-486E-BC08-6E75733854A3}" type="presOf" srcId="{14A47642-9957-458F-A8D0-41BE7B3C3CF4}" destId="{2AB2CF16-809B-4B98-88A0-7CAB0E5FD66E}" srcOrd="0"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6FDE25D8-E2BA-4ACA-AB10-C986F6782035}" srcId="{14A47642-9957-458F-A8D0-41BE7B3C3CF4}" destId="{D1C1B7FA-E03F-4DAD-B21E-297796797A3B}" srcOrd="1" destOrd="0" parTransId="{622B23CE-022C-4072-9934-9B43D040743D}" sibTransId="{DA4938A0-031A-4471-8E49-38ED4E194BDF}"/>
    <dgm:cxn modelId="{24C611E2-6490-437F-B11E-C4D2BA7667BD}" type="presOf" srcId="{A7DFAAAF-20C7-4128-ABFA-481E3510F070}" destId="{C5FB1A66-20CD-413F-A16F-47B7FA4B2FDC}" srcOrd="0" destOrd="0" presId="urn:microsoft.com/office/officeart/2005/8/layout/orgChart1"/>
    <dgm:cxn modelId="{688E35F1-895D-4F81-AA85-22F00B90A1D4}" type="presOf" srcId="{3CD4C8E9-672E-41F9-BD72-BEAA94CBFBBC}" destId="{86B43B53-876B-4F25-8D6D-F572B7598711}"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7C48652F-4BF9-485F-9758-7160BCE09073}" type="presParOf" srcId="{7C7A4B88-DB82-48A0-8EBF-6F0E3F9E4986}" destId="{C5FB1A66-20CD-413F-A16F-47B7FA4B2FDC}" srcOrd="0" destOrd="0" presId="urn:microsoft.com/office/officeart/2005/8/layout/orgChart1"/>
    <dgm:cxn modelId="{94427237-2EE2-4667-ADDA-3C94E045627F}" type="presParOf" srcId="{7C7A4B88-DB82-48A0-8EBF-6F0E3F9E4986}" destId="{E22585FC-4B1F-4D6A-AD7A-4E209CB35195}" srcOrd="1" destOrd="0" presId="urn:microsoft.com/office/officeart/2005/8/layout/orgChart1"/>
    <dgm:cxn modelId="{F23C0D75-E93F-4570-8D0E-E4E511F46DCC}" type="presParOf" srcId="{E22585FC-4B1F-4D6A-AD7A-4E209CB35195}" destId="{6909C873-8E74-41DD-896B-C36A46BFFCAC}" srcOrd="0" destOrd="0" presId="urn:microsoft.com/office/officeart/2005/8/layout/orgChart1"/>
    <dgm:cxn modelId="{0F5DAFA7-F4B1-41B6-B55F-948748B33FD3}" type="presParOf" srcId="{6909C873-8E74-41DD-896B-C36A46BFFCAC}" destId="{076BCF9C-1772-44CF-9F01-1BAF2AF16431}" srcOrd="0" destOrd="0" presId="urn:microsoft.com/office/officeart/2005/8/layout/orgChart1"/>
    <dgm:cxn modelId="{6217C8D9-BBAA-4331-B5F1-C77DCF5452B3}" type="presParOf" srcId="{6909C873-8E74-41DD-896B-C36A46BFFCAC}" destId="{C9AB7E00-BA06-44CD-8158-47E60D9A016F}" srcOrd="1" destOrd="0" presId="urn:microsoft.com/office/officeart/2005/8/layout/orgChart1"/>
    <dgm:cxn modelId="{45E3262E-B9F3-4C32-AD46-070DE5994DE4}" type="presParOf" srcId="{E22585FC-4B1F-4D6A-AD7A-4E209CB35195}" destId="{D1AF6B4D-D9BF-4ED8-AB65-3A83D4E6BE08}" srcOrd="1" destOrd="0" presId="urn:microsoft.com/office/officeart/2005/8/layout/orgChart1"/>
    <dgm:cxn modelId="{34EA3235-662A-4304-A9CF-722ADDE2802D}" type="presParOf" srcId="{E22585FC-4B1F-4D6A-AD7A-4E209CB35195}" destId="{1BC7C52F-3BF5-44FA-AF75-63D865E344EB}" srcOrd="2" destOrd="0" presId="urn:microsoft.com/office/officeart/2005/8/layout/orgChart1"/>
    <dgm:cxn modelId="{804A7CE4-7BF8-4B38-A7FE-FA78952B1981}" type="presParOf" srcId="{7C7A4B88-DB82-48A0-8EBF-6F0E3F9E4986}" destId="{B1E73E72-70E0-428A-8576-D77DBDD37F1C}" srcOrd="2" destOrd="0" presId="urn:microsoft.com/office/officeart/2005/8/layout/orgChart1"/>
    <dgm:cxn modelId="{B5C34962-31A7-4E73-81F3-665C709FE58C}" type="presParOf" srcId="{7C7A4B88-DB82-48A0-8EBF-6F0E3F9E4986}" destId="{1AB27605-339B-4E27-BF6C-C4BC56B67E88}" srcOrd="3"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07741BF8-A1C6-4CE6-A1AF-1AEC1672C6F4}" type="presParOf" srcId="{7C7A4B88-DB82-48A0-8EBF-6F0E3F9E4986}" destId="{8D1F638E-9A9C-4D4D-8677-E8E7686B8430}" srcOrd="4" destOrd="0" presId="urn:microsoft.com/office/officeart/2005/8/layout/orgChart1"/>
    <dgm:cxn modelId="{5E0416A9-4AB0-4E2B-A605-4973357071E5}" type="presParOf" srcId="{7C7A4B88-DB82-48A0-8EBF-6F0E3F9E4986}" destId="{6B19C7F1-3B5F-460A-8122-ED0108D7A0E4}" srcOrd="5" destOrd="0" presId="urn:microsoft.com/office/officeart/2005/8/layout/orgChart1"/>
    <dgm:cxn modelId="{DF14DEAC-6343-4A49-9650-D613E5CD56AC}" type="presParOf" srcId="{6B19C7F1-3B5F-460A-8122-ED0108D7A0E4}" destId="{225523DE-91BE-413E-9A78-BCE261E62BD5}" srcOrd="0" destOrd="0" presId="urn:microsoft.com/office/officeart/2005/8/layout/orgChart1"/>
    <dgm:cxn modelId="{CED1165A-F9C0-413D-BDB5-F484CED9BA8B}" type="presParOf" srcId="{225523DE-91BE-413E-9A78-BCE261E62BD5}" destId="{86B43B53-876B-4F25-8D6D-F572B7598711}" srcOrd="0" destOrd="0" presId="urn:microsoft.com/office/officeart/2005/8/layout/orgChart1"/>
    <dgm:cxn modelId="{D5F8B235-CFAB-4467-9B9A-C9B40842C78C}" type="presParOf" srcId="{225523DE-91BE-413E-9A78-BCE261E62BD5}" destId="{3C192613-3027-43F8-B950-452A69F64F27}" srcOrd="1" destOrd="0" presId="urn:microsoft.com/office/officeart/2005/8/layout/orgChart1"/>
    <dgm:cxn modelId="{2A73762E-127B-4EC8-8D80-7F32F67C3ADF}" type="presParOf" srcId="{6B19C7F1-3B5F-460A-8122-ED0108D7A0E4}" destId="{28BF36EE-B627-436A-88D8-5160F5FE50F7}" srcOrd="1" destOrd="0" presId="urn:microsoft.com/office/officeart/2005/8/layout/orgChart1"/>
    <dgm:cxn modelId="{04FD29E3-1BAF-40A7-93C2-D6DA59DDE749}" type="presParOf" srcId="{6B19C7F1-3B5F-460A-8122-ED0108D7A0E4}" destId="{556F6A55-1300-45AF-8573-3ADD616210D5}"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1" qsCatId="simple" csTypeId="urn:microsoft.com/office/officeart/2005/8/colors/accent2_1" csCatId="accent2" phldr="1"/>
      <dgm:spPr/>
      <dgm:t>
        <a:bodyPr/>
        <a:lstStyle/>
        <a:p>
          <a:endParaRPr lang="en-IN"/>
        </a:p>
      </dgm:t>
    </dgm:pt>
    <dgm:pt modelId="{14A47642-9957-458F-A8D0-41BE7B3C3CF4}">
      <dgm:prSet phldrT="[Text]"/>
      <dgm:spPr/>
      <dgm:t>
        <a:bodyPr/>
        <a:lstStyle/>
        <a:p>
          <a:r>
            <a:rPr lang="en-IN" dirty="0"/>
            <a:t>It means</a:t>
          </a:r>
        </a:p>
      </dgm:t>
    </dgm:pt>
    <dgm:pt modelId="{13B254CB-DFE8-4094-AF0A-BEFAB19AC2C0}" type="parTrans" cxnId="{9E7570F8-EDFA-4821-AF62-C9447E39096D}">
      <dgm:prSet/>
      <dgm:spPr/>
      <dgm:t>
        <a:bodyPr/>
        <a:lstStyle/>
        <a:p>
          <a:endParaRPr lang="en-IN"/>
        </a:p>
      </dgm:t>
    </dgm:pt>
    <dgm:pt modelId="{0F68E947-311B-4F70-AC27-1ADBB53E6A8B}" type="sibTrans" cxnId="{9E7570F8-EDFA-4821-AF62-C9447E39096D}">
      <dgm:prSet/>
      <dgm:spPr/>
      <dgm:t>
        <a:bodyPr/>
        <a:lstStyle/>
        <a:p>
          <a:endParaRPr lang="en-IN"/>
        </a:p>
      </dgm:t>
    </dgm:pt>
    <dgm:pt modelId="{3F435D39-7208-4B57-9204-2DCA9CDCAB08}">
      <dgm:prSet phldrT="[Text]"/>
      <dgm:spPr/>
      <dgm:t>
        <a:bodyPr/>
        <a:lstStyle/>
        <a:p>
          <a:r>
            <a:rPr lang="en-IN" b="1" dirty="0">
              <a:solidFill>
                <a:srgbClr val="00B050"/>
              </a:solidFill>
            </a:rPr>
            <a:t>“+”</a:t>
          </a:r>
          <a:r>
            <a:rPr lang="en-IN" b="1" dirty="0"/>
            <a:t> </a:t>
          </a:r>
          <a:r>
            <a:rPr lang="en-IN" dirty="0"/>
            <a:t>– Taxable supplies, Exempt Supplies, Export Supplies, Inter-State Supplies of Same PAN</a:t>
          </a:r>
          <a:endParaRPr lang="en-IN" b="1" dirty="0">
            <a:solidFill>
              <a:srgbClr val="0070C0"/>
            </a:solidFill>
          </a:endParaRPr>
        </a:p>
      </dgm:t>
    </dgm:pt>
    <dgm:pt modelId="{A7DFAAAF-20C7-4128-ABFA-481E3510F070}" type="parTrans" cxnId="{1CBB8D88-5803-4AE5-BF1A-C43A619FF1FD}">
      <dgm:prSet/>
      <dgm:spPr/>
      <dgm:t>
        <a:bodyPr/>
        <a:lstStyle/>
        <a:p>
          <a:endParaRPr lang="en-IN"/>
        </a:p>
      </dgm:t>
    </dgm:pt>
    <dgm:pt modelId="{C52B931B-D7A8-4169-AD27-6C75A1C045C3}" type="sibTrans" cxnId="{1CBB8D88-5803-4AE5-BF1A-C43A619FF1FD}">
      <dgm:prSet/>
      <dgm:spPr/>
      <dgm:t>
        <a:bodyPr/>
        <a:lstStyle/>
        <a:p>
          <a:endParaRPr lang="en-IN"/>
        </a:p>
      </dgm:t>
    </dgm:pt>
    <dgm:pt modelId="{D1C1B7FA-E03F-4DAD-B21E-297796797A3B}">
      <dgm:prSet phldrT="[Text]"/>
      <dgm:spPr/>
      <dgm:t>
        <a:bodyPr/>
        <a:lstStyle/>
        <a:p>
          <a:r>
            <a:rPr lang="en-IN" b="1" dirty="0">
              <a:solidFill>
                <a:srgbClr val="FF0066"/>
              </a:solidFill>
            </a:rPr>
            <a:t>“-”</a:t>
          </a:r>
          <a:r>
            <a:rPr lang="en-IN" b="1" dirty="0"/>
            <a:t> </a:t>
          </a:r>
          <a:r>
            <a:rPr lang="en-IN" dirty="0"/>
            <a:t>–Inward Supplies liable to RCM, CGST, SGST, UTGST,IGST, Cess</a:t>
          </a:r>
        </a:p>
      </dgm:t>
    </dgm:pt>
    <dgm:pt modelId="{622B23CE-022C-4072-9934-9B43D040743D}" type="parTrans" cxnId="{6FDE25D8-E2BA-4ACA-AB10-C986F6782035}">
      <dgm:prSet/>
      <dgm:spPr/>
      <dgm:t>
        <a:bodyPr/>
        <a:lstStyle/>
        <a:p>
          <a:endParaRPr lang="en-IN"/>
        </a:p>
      </dgm:t>
    </dgm:pt>
    <dgm:pt modelId="{DA4938A0-031A-4471-8E49-38ED4E194BDF}" type="sibTrans" cxnId="{6FDE25D8-E2BA-4ACA-AB10-C986F6782035}">
      <dgm:prSet/>
      <dgm:spPr/>
      <dgm:t>
        <a:bodyPr/>
        <a:lstStyle/>
        <a:p>
          <a:endParaRPr lang="en-IN"/>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245763" custScaleY="25788">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C5FB1A66-20CD-413F-A16F-47B7FA4B2FDC}" type="pres">
      <dgm:prSet presAssocID="{A7DFAAAF-20C7-4128-ABFA-481E3510F070}" presName="Name37" presStyleLbl="parChTrans1D2" presStyleIdx="0" presStyleCnt="2"/>
      <dgm:spPr/>
    </dgm:pt>
    <dgm:pt modelId="{E22585FC-4B1F-4D6A-AD7A-4E209CB35195}" type="pres">
      <dgm:prSet presAssocID="{3F435D39-7208-4B57-9204-2DCA9CDCAB08}" presName="hierRoot2" presStyleCnt="0">
        <dgm:presLayoutVars>
          <dgm:hierBranch val="init"/>
        </dgm:presLayoutVars>
      </dgm:prSet>
      <dgm:spPr/>
    </dgm:pt>
    <dgm:pt modelId="{6909C873-8E74-41DD-896B-C36A46BFFCAC}" type="pres">
      <dgm:prSet presAssocID="{3F435D39-7208-4B57-9204-2DCA9CDCAB08}" presName="rootComposite" presStyleCnt="0"/>
      <dgm:spPr/>
    </dgm:pt>
    <dgm:pt modelId="{076BCF9C-1772-44CF-9F01-1BAF2AF16431}" type="pres">
      <dgm:prSet presAssocID="{3F435D39-7208-4B57-9204-2DCA9CDCAB08}" presName="rootText" presStyleLbl="node2" presStyleIdx="0" presStyleCnt="2" custScaleY="130756">
        <dgm:presLayoutVars>
          <dgm:chPref val="3"/>
        </dgm:presLayoutVars>
      </dgm:prSet>
      <dgm:spPr/>
    </dgm:pt>
    <dgm:pt modelId="{C9AB7E00-BA06-44CD-8158-47E60D9A016F}" type="pres">
      <dgm:prSet presAssocID="{3F435D39-7208-4B57-9204-2DCA9CDCAB08}" presName="rootConnector" presStyleLbl="node2" presStyleIdx="0" presStyleCnt="2"/>
      <dgm:spPr/>
    </dgm:pt>
    <dgm:pt modelId="{D1AF6B4D-D9BF-4ED8-AB65-3A83D4E6BE08}" type="pres">
      <dgm:prSet presAssocID="{3F435D39-7208-4B57-9204-2DCA9CDCAB08}" presName="hierChild4" presStyleCnt="0"/>
      <dgm:spPr/>
    </dgm:pt>
    <dgm:pt modelId="{1BC7C52F-3BF5-44FA-AF75-63D865E344EB}" type="pres">
      <dgm:prSet presAssocID="{3F435D39-7208-4B57-9204-2DCA9CDCAB08}" presName="hierChild5" presStyleCnt="0"/>
      <dgm:spPr/>
    </dgm:pt>
    <dgm:pt modelId="{B1E73E72-70E0-428A-8576-D77DBDD37F1C}" type="pres">
      <dgm:prSet presAssocID="{622B23CE-022C-4072-9934-9B43D040743D}" presName="Name37" presStyleLbl="parChTrans1D2" presStyleIdx="1" presStyleCnt="2"/>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1" presStyleCnt="2" custScaleX="74721">
        <dgm:presLayoutVars>
          <dgm:chPref val="3"/>
        </dgm:presLayoutVars>
      </dgm:prSet>
      <dgm:spPr/>
    </dgm:pt>
    <dgm:pt modelId="{87EE8102-6587-4644-8FF2-D8D552264BAD}" type="pres">
      <dgm:prSet presAssocID="{D1C1B7FA-E03F-4DAD-B21E-297796797A3B}" presName="rootConnector" presStyleLbl="node2" presStyleIdx="1" presStyleCnt="2"/>
      <dgm:spPr/>
    </dgm:pt>
    <dgm:pt modelId="{E8D74562-1B22-4860-B09E-907A92F2EE38}" type="pres">
      <dgm:prSet presAssocID="{D1C1B7FA-E03F-4DAD-B21E-297796797A3B}" presName="hierChild4" presStyleCnt="0"/>
      <dgm:spPr/>
    </dgm:pt>
    <dgm:pt modelId="{16AE44A1-3353-43F3-8F3F-90A1934FFE60}" type="pres">
      <dgm:prSet presAssocID="{D1C1B7FA-E03F-4DAD-B21E-297796797A3B}" presName="hierChild5" presStyleCnt="0"/>
      <dgm:spPr/>
    </dgm:pt>
    <dgm:pt modelId="{58507B01-0C6F-4B90-A31B-232B982DB38D}" type="pres">
      <dgm:prSet presAssocID="{14A47642-9957-458F-A8D0-41BE7B3C3CF4}" presName="hierChild3" presStyleCnt="0"/>
      <dgm:spPr/>
    </dgm:pt>
  </dgm:ptLst>
  <dgm:cxnLst>
    <dgm:cxn modelId="{B1AABB21-FFCF-461E-8EA3-64F41E856FAB}" type="presOf" srcId="{3F435D39-7208-4B57-9204-2DCA9CDCAB08}" destId="{076BCF9C-1772-44CF-9F01-1BAF2AF16431}" srcOrd="0" destOrd="0" presId="urn:microsoft.com/office/officeart/2005/8/layout/orgChart1"/>
    <dgm:cxn modelId="{1240072B-0AE6-4AFE-9E95-E4321EB4C39C}" type="presOf" srcId="{3F435D39-7208-4B57-9204-2DCA9CDCAB08}" destId="{C9AB7E00-BA06-44CD-8158-47E60D9A016F}" srcOrd="1" destOrd="0" presId="urn:microsoft.com/office/officeart/2005/8/layout/orgChart1"/>
    <dgm:cxn modelId="{5206695B-67FB-4F92-A317-6978FE48E67B}" type="presOf" srcId="{BAE0E51A-E32F-47EF-B4AF-83D9BEF8D66E}" destId="{BC188CE9-2107-40E0-A62A-7FA343ACFC37}" srcOrd="0" destOrd="0" presId="urn:microsoft.com/office/officeart/2005/8/layout/orgChart1"/>
    <dgm:cxn modelId="{765F7D64-CDAF-4F91-9326-A397EBAAD45A}" type="presOf" srcId="{D1C1B7FA-E03F-4DAD-B21E-297796797A3B}" destId="{87EE8102-6587-4644-8FF2-D8D552264BAD}" srcOrd="1" destOrd="0" presId="urn:microsoft.com/office/officeart/2005/8/layout/orgChart1"/>
    <dgm:cxn modelId="{1CBB8D88-5803-4AE5-BF1A-C43A619FF1FD}" srcId="{14A47642-9957-458F-A8D0-41BE7B3C3CF4}" destId="{3F435D39-7208-4B57-9204-2DCA9CDCAB08}" srcOrd="0" destOrd="0" parTransId="{A7DFAAAF-20C7-4128-ABFA-481E3510F070}" sibTransId="{C52B931B-D7A8-4169-AD27-6C75A1C045C3}"/>
    <dgm:cxn modelId="{9AA3AD9A-E627-46CB-AD54-7EB9C95CC663}" type="presOf" srcId="{14A47642-9957-458F-A8D0-41BE7B3C3CF4}" destId="{C817D42B-46C3-496D-B92A-84EE82A2B8A1}" srcOrd="1"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6FDE25D8-E2BA-4ACA-AB10-C986F6782035}" srcId="{14A47642-9957-458F-A8D0-41BE7B3C3CF4}" destId="{D1C1B7FA-E03F-4DAD-B21E-297796797A3B}" srcOrd="1" destOrd="0" parTransId="{622B23CE-022C-4072-9934-9B43D040743D}" sibTransId="{DA4938A0-031A-4471-8E49-38ED4E194BDF}"/>
    <dgm:cxn modelId="{24C611E2-6490-437F-B11E-C4D2BA7667BD}" type="presOf" srcId="{A7DFAAAF-20C7-4128-ABFA-481E3510F070}" destId="{C5FB1A66-20CD-413F-A16F-47B7FA4B2FDC}"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7C48652F-4BF9-485F-9758-7160BCE09073}" type="presParOf" srcId="{7C7A4B88-DB82-48A0-8EBF-6F0E3F9E4986}" destId="{C5FB1A66-20CD-413F-A16F-47B7FA4B2FDC}" srcOrd="0" destOrd="0" presId="urn:microsoft.com/office/officeart/2005/8/layout/orgChart1"/>
    <dgm:cxn modelId="{94427237-2EE2-4667-ADDA-3C94E045627F}" type="presParOf" srcId="{7C7A4B88-DB82-48A0-8EBF-6F0E3F9E4986}" destId="{E22585FC-4B1F-4D6A-AD7A-4E209CB35195}" srcOrd="1" destOrd="0" presId="urn:microsoft.com/office/officeart/2005/8/layout/orgChart1"/>
    <dgm:cxn modelId="{F23C0D75-E93F-4570-8D0E-E4E511F46DCC}" type="presParOf" srcId="{E22585FC-4B1F-4D6A-AD7A-4E209CB35195}" destId="{6909C873-8E74-41DD-896B-C36A46BFFCAC}" srcOrd="0" destOrd="0" presId="urn:microsoft.com/office/officeart/2005/8/layout/orgChart1"/>
    <dgm:cxn modelId="{0F5DAFA7-F4B1-41B6-B55F-948748B33FD3}" type="presParOf" srcId="{6909C873-8E74-41DD-896B-C36A46BFFCAC}" destId="{076BCF9C-1772-44CF-9F01-1BAF2AF16431}" srcOrd="0" destOrd="0" presId="urn:microsoft.com/office/officeart/2005/8/layout/orgChart1"/>
    <dgm:cxn modelId="{6217C8D9-BBAA-4331-B5F1-C77DCF5452B3}" type="presParOf" srcId="{6909C873-8E74-41DD-896B-C36A46BFFCAC}" destId="{C9AB7E00-BA06-44CD-8158-47E60D9A016F}" srcOrd="1" destOrd="0" presId="urn:microsoft.com/office/officeart/2005/8/layout/orgChart1"/>
    <dgm:cxn modelId="{45E3262E-B9F3-4C32-AD46-070DE5994DE4}" type="presParOf" srcId="{E22585FC-4B1F-4D6A-AD7A-4E209CB35195}" destId="{D1AF6B4D-D9BF-4ED8-AB65-3A83D4E6BE08}" srcOrd="1" destOrd="0" presId="urn:microsoft.com/office/officeart/2005/8/layout/orgChart1"/>
    <dgm:cxn modelId="{34EA3235-662A-4304-A9CF-722ADDE2802D}" type="presParOf" srcId="{E22585FC-4B1F-4D6A-AD7A-4E209CB35195}" destId="{1BC7C52F-3BF5-44FA-AF75-63D865E344EB}" srcOrd="2" destOrd="0" presId="urn:microsoft.com/office/officeart/2005/8/layout/orgChart1"/>
    <dgm:cxn modelId="{804A7CE4-7BF8-4B38-A7FE-FA78952B1981}" type="presParOf" srcId="{7C7A4B88-DB82-48A0-8EBF-6F0E3F9E4986}" destId="{B1E73E72-70E0-428A-8576-D77DBDD37F1C}" srcOrd="2" destOrd="0" presId="urn:microsoft.com/office/officeart/2005/8/layout/orgChart1"/>
    <dgm:cxn modelId="{B5C34962-31A7-4E73-81F3-665C709FE58C}" type="presParOf" srcId="{7C7A4B88-DB82-48A0-8EBF-6F0E3F9E4986}" destId="{1AB27605-339B-4E27-BF6C-C4BC56B67E88}" srcOrd="3"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1" qsCatId="simple" csTypeId="urn:microsoft.com/office/officeart/2005/8/colors/accent2_1" csCatId="accent2" phldr="1"/>
      <dgm:spPr/>
      <dgm:t>
        <a:bodyPr/>
        <a:lstStyle/>
        <a:p>
          <a:endParaRPr lang="en-IN"/>
        </a:p>
      </dgm:t>
    </dgm:pt>
    <dgm:pt modelId="{14A47642-9957-458F-A8D0-41BE7B3C3CF4}">
      <dgm:prSet phldrT="[Text]"/>
      <dgm:spPr/>
      <dgm:t>
        <a:bodyPr/>
        <a:lstStyle/>
        <a:p>
          <a:r>
            <a:rPr lang="en-IN" dirty="0"/>
            <a:t>No requirement for Registration</a:t>
          </a:r>
        </a:p>
      </dgm:t>
    </dgm:pt>
    <dgm:pt modelId="{13B254CB-DFE8-4094-AF0A-BEFAB19AC2C0}" type="parTrans" cxnId="{9E7570F8-EDFA-4821-AF62-C9447E39096D}">
      <dgm:prSet/>
      <dgm:spPr/>
      <dgm:t>
        <a:bodyPr/>
        <a:lstStyle/>
        <a:p>
          <a:endParaRPr lang="en-IN"/>
        </a:p>
      </dgm:t>
    </dgm:pt>
    <dgm:pt modelId="{0F68E947-311B-4F70-AC27-1ADBB53E6A8B}" type="sibTrans" cxnId="{9E7570F8-EDFA-4821-AF62-C9447E39096D}">
      <dgm:prSet/>
      <dgm:spPr/>
      <dgm:t>
        <a:bodyPr/>
        <a:lstStyle/>
        <a:p>
          <a:endParaRPr lang="en-IN"/>
        </a:p>
      </dgm:t>
    </dgm:pt>
    <dgm:pt modelId="{3F435D39-7208-4B57-9204-2DCA9CDCAB08}">
      <dgm:prSet phldrT="[Text]"/>
      <dgm:spPr/>
      <dgm:t>
        <a:bodyPr/>
        <a:lstStyle/>
        <a:p>
          <a:r>
            <a:rPr lang="en-IN" dirty="0"/>
            <a:t>Person engaged exclusively in the business of Supplying Goods or Services-a) </a:t>
          </a:r>
          <a:r>
            <a:rPr lang="en-IN" b="1" dirty="0">
              <a:solidFill>
                <a:srgbClr val="0070C0"/>
              </a:solidFill>
            </a:rPr>
            <a:t>that are not liable to tax</a:t>
          </a:r>
          <a:r>
            <a:rPr lang="en-IN" b="1" dirty="0"/>
            <a:t>,</a:t>
          </a:r>
          <a:r>
            <a:rPr lang="en-IN" dirty="0"/>
            <a:t> b) </a:t>
          </a:r>
          <a:r>
            <a:rPr lang="en-IN" b="1" dirty="0">
              <a:solidFill>
                <a:srgbClr val="0070C0"/>
              </a:solidFill>
            </a:rPr>
            <a:t>Wholly Exempt from Tax</a:t>
          </a:r>
        </a:p>
      </dgm:t>
    </dgm:pt>
    <dgm:pt modelId="{A7DFAAAF-20C7-4128-ABFA-481E3510F070}" type="parTrans" cxnId="{1CBB8D88-5803-4AE5-BF1A-C43A619FF1FD}">
      <dgm:prSet/>
      <dgm:spPr/>
      <dgm:t>
        <a:bodyPr/>
        <a:lstStyle/>
        <a:p>
          <a:endParaRPr lang="en-IN"/>
        </a:p>
      </dgm:t>
    </dgm:pt>
    <dgm:pt modelId="{C52B931B-D7A8-4169-AD27-6C75A1C045C3}" type="sibTrans" cxnId="{1CBB8D88-5803-4AE5-BF1A-C43A619FF1FD}">
      <dgm:prSet/>
      <dgm:spPr/>
      <dgm:t>
        <a:bodyPr/>
        <a:lstStyle/>
        <a:p>
          <a:endParaRPr lang="en-IN"/>
        </a:p>
      </dgm:t>
    </dgm:pt>
    <dgm:pt modelId="{D1C1B7FA-E03F-4DAD-B21E-297796797A3B}">
      <dgm:prSet phldrT="[Text]"/>
      <dgm:spPr/>
      <dgm:t>
        <a:bodyPr/>
        <a:lstStyle/>
        <a:p>
          <a:r>
            <a:rPr lang="en-IN" dirty="0"/>
            <a:t>An </a:t>
          </a:r>
          <a:r>
            <a:rPr lang="en-IN" b="1" dirty="0">
              <a:solidFill>
                <a:srgbClr val="0070C0"/>
              </a:solidFill>
            </a:rPr>
            <a:t>Agriculturist</a:t>
          </a:r>
          <a:r>
            <a:rPr lang="en-IN" dirty="0"/>
            <a:t> to the extent of supply of produce out of Cultivation of Land.</a:t>
          </a:r>
        </a:p>
      </dgm:t>
    </dgm:pt>
    <dgm:pt modelId="{622B23CE-022C-4072-9934-9B43D040743D}" type="parTrans" cxnId="{6FDE25D8-E2BA-4ACA-AB10-C986F6782035}">
      <dgm:prSet/>
      <dgm:spPr/>
      <dgm:t>
        <a:bodyPr/>
        <a:lstStyle/>
        <a:p>
          <a:endParaRPr lang="en-IN"/>
        </a:p>
      </dgm:t>
    </dgm:pt>
    <dgm:pt modelId="{DA4938A0-031A-4471-8E49-38ED4E194BDF}" type="sibTrans" cxnId="{6FDE25D8-E2BA-4ACA-AB10-C986F6782035}">
      <dgm:prSet/>
      <dgm:spPr/>
      <dgm:t>
        <a:bodyPr/>
        <a:lstStyle/>
        <a:p>
          <a:endParaRPr lang="en-IN"/>
        </a:p>
      </dgm:t>
    </dgm:pt>
    <dgm:pt modelId="{3CD4C8E9-672E-41F9-BD72-BEAA94CBFBBC}">
      <dgm:prSet/>
      <dgm:spPr/>
      <dgm:t>
        <a:bodyPr/>
        <a:lstStyle/>
        <a:p>
          <a:r>
            <a:rPr lang="en-IN" dirty="0"/>
            <a:t>Government may </a:t>
          </a:r>
          <a:r>
            <a:rPr lang="en-IN" b="1" dirty="0">
              <a:solidFill>
                <a:srgbClr val="0070C0"/>
              </a:solidFill>
            </a:rPr>
            <a:t>Exempt Special Category </a:t>
          </a:r>
          <a:r>
            <a:rPr lang="en-IN" dirty="0"/>
            <a:t>by a Notification</a:t>
          </a:r>
          <a:endParaRPr lang="en-IN" b="1" dirty="0">
            <a:solidFill>
              <a:srgbClr val="FF0000"/>
            </a:solidFill>
          </a:endParaRPr>
        </a:p>
      </dgm:t>
    </dgm:pt>
    <dgm:pt modelId="{2563D271-FC4D-49D7-90EB-AC4032598D79}" type="parTrans" cxnId="{CF80C0B2-784B-4BD1-8D10-21361B99117E}">
      <dgm:prSet/>
      <dgm:spPr/>
      <dgm:t>
        <a:bodyPr/>
        <a:lstStyle/>
        <a:p>
          <a:endParaRPr lang="en-IN"/>
        </a:p>
      </dgm:t>
    </dgm:pt>
    <dgm:pt modelId="{0B0C61C2-CEE8-4F43-B3CC-CD5C1E29C8E7}" type="sibTrans" cxnId="{CF80C0B2-784B-4BD1-8D10-21361B99117E}">
      <dgm:prSet/>
      <dgm:spPr/>
      <dgm:t>
        <a:bodyPr/>
        <a:lstStyle/>
        <a:p>
          <a:endParaRPr lang="en-IN"/>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245763" custScaleY="25788">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C5FB1A66-20CD-413F-A16F-47B7FA4B2FDC}" type="pres">
      <dgm:prSet presAssocID="{A7DFAAAF-20C7-4128-ABFA-481E3510F070}" presName="Name37" presStyleLbl="parChTrans1D2" presStyleIdx="0" presStyleCnt="3"/>
      <dgm:spPr/>
    </dgm:pt>
    <dgm:pt modelId="{E22585FC-4B1F-4D6A-AD7A-4E209CB35195}" type="pres">
      <dgm:prSet presAssocID="{3F435D39-7208-4B57-9204-2DCA9CDCAB08}" presName="hierRoot2" presStyleCnt="0">
        <dgm:presLayoutVars>
          <dgm:hierBranch val="init"/>
        </dgm:presLayoutVars>
      </dgm:prSet>
      <dgm:spPr/>
    </dgm:pt>
    <dgm:pt modelId="{6909C873-8E74-41DD-896B-C36A46BFFCAC}" type="pres">
      <dgm:prSet presAssocID="{3F435D39-7208-4B57-9204-2DCA9CDCAB08}" presName="rootComposite" presStyleCnt="0"/>
      <dgm:spPr/>
    </dgm:pt>
    <dgm:pt modelId="{076BCF9C-1772-44CF-9F01-1BAF2AF16431}" type="pres">
      <dgm:prSet presAssocID="{3F435D39-7208-4B57-9204-2DCA9CDCAB08}" presName="rootText" presStyleLbl="node2" presStyleIdx="0" presStyleCnt="3" custScaleY="130756">
        <dgm:presLayoutVars>
          <dgm:chPref val="3"/>
        </dgm:presLayoutVars>
      </dgm:prSet>
      <dgm:spPr/>
    </dgm:pt>
    <dgm:pt modelId="{C9AB7E00-BA06-44CD-8158-47E60D9A016F}" type="pres">
      <dgm:prSet presAssocID="{3F435D39-7208-4B57-9204-2DCA9CDCAB08}" presName="rootConnector" presStyleLbl="node2" presStyleIdx="0" presStyleCnt="3"/>
      <dgm:spPr/>
    </dgm:pt>
    <dgm:pt modelId="{D1AF6B4D-D9BF-4ED8-AB65-3A83D4E6BE08}" type="pres">
      <dgm:prSet presAssocID="{3F435D39-7208-4B57-9204-2DCA9CDCAB08}" presName="hierChild4" presStyleCnt="0"/>
      <dgm:spPr/>
    </dgm:pt>
    <dgm:pt modelId="{1BC7C52F-3BF5-44FA-AF75-63D865E344EB}" type="pres">
      <dgm:prSet presAssocID="{3F435D39-7208-4B57-9204-2DCA9CDCAB08}" presName="hierChild5" presStyleCnt="0"/>
      <dgm:spPr/>
    </dgm:pt>
    <dgm:pt modelId="{B1E73E72-70E0-428A-8576-D77DBDD37F1C}" type="pres">
      <dgm:prSet presAssocID="{622B23CE-022C-4072-9934-9B43D040743D}" presName="Name37" presStyleLbl="parChTrans1D2" presStyleIdx="1" presStyleCnt="3"/>
      <dgm:spPr/>
    </dgm:pt>
    <dgm:pt modelId="{1AB27605-339B-4E27-BF6C-C4BC56B67E88}" type="pres">
      <dgm:prSet presAssocID="{D1C1B7FA-E03F-4DAD-B21E-297796797A3B}" presName="hierRoot2" presStyleCnt="0">
        <dgm:presLayoutVars>
          <dgm:hierBranch val="init"/>
        </dgm:presLayoutVars>
      </dgm:prSet>
      <dgm:spPr/>
    </dgm:pt>
    <dgm:pt modelId="{6EB50AF3-4443-4CCC-A426-98F26F0D1FC2}" type="pres">
      <dgm:prSet presAssocID="{D1C1B7FA-E03F-4DAD-B21E-297796797A3B}" presName="rootComposite" presStyleCnt="0"/>
      <dgm:spPr/>
    </dgm:pt>
    <dgm:pt modelId="{CEF625FA-F3EA-4DF5-8C1E-11F9546EAB1D}" type="pres">
      <dgm:prSet presAssocID="{D1C1B7FA-E03F-4DAD-B21E-297796797A3B}" presName="rootText" presStyleLbl="node2" presStyleIdx="1" presStyleCnt="3" custScaleX="74721">
        <dgm:presLayoutVars>
          <dgm:chPref val="3"/>
        </dgm:presLayoutVars>
      </dgm:prSet>
      <dgm:spPr/>
    </dgm:pt>
    <dgm:pt modelId="{87EE8102-6587-4644-8FF2-D8D552264BAD}" type="pres">
      <dgm:prSet presAssocID="{D1C1B7FA-E03F-4DAD-B21E-297796797A3B}" presName="rootConnector" presStyleLbl="node2" presStyleIdx="1" presStyleCnt="3"/>
      <dgm:spPr/>
    </dgm:pt>
    <dgm:pt modelId="{E8D74562-1B22-4860-B09E-907A92F2EE38}" type="pres">
      <dgm:prSet presAssocID="{D1C1B7FA-E03F-4DAD-B21E-297796797A3B}" presName="hierChild4" presStyleCnt="0"/>
      <dgm:spPr/>
    </dgm:pt>
    <dgm:pt modelId="{16AE44A1-3353-43F3-8F3F-90A1934FFE60}" type="pres">
      <dgm:prSet presAssocID="{D1C1B7FA-E03F-4DAD-B21E-297796797A3B}" presName="hierChild5" presStyleCnt="0"/>
      <dgm:spPr/>
    </dgm:pt>
    <dgm:pt modelId="{8D1F638E-9A9C-4D4D-8677-E8E7686B8430}" type="pres">
      <dgm:prSet presAssocID="{2563D271-FC4D-49D7-90EB-AC4032598D79}" presName="Name37" presStyleLbl="parChTrans1D2" presStyleIdx="2" presStyleCnt="3"/>
      <dgm:spPr/>
    </dgm:pt>
    <dgm:pt modelId="{6B19C7F1-3B5F-460A-8122-ED0108D7A0E4}" type="pres">
      <dgm:prSet presAssocID="{3CD4C8E9-672E-41F9-BD72-BEAA94CBFBBC}" presName="hierRoot2" presStyleCnt="0">
        <dgm:presLayoutVars>
          <dgm:hierBranch val="init"/>
        </dgm:presLayoutVars>
      </dgm:prSet>
      <dgm:spPr/>
    </dgm:pt>
    <dgm:pt modelId="{225523DE-91BE-413E-9A78-BCE261E62BD5}" type="pres">
      <dgm:prSet presAssocID="{3CD4C8E9-672E-41F9-BD72-BEAA94CBFBBC}" presName="rootComposite" presStyleCnt="0"/>
      <dgm:spPr/>
    </dgm:pt>
    <dgm:pt modelId="{86B43B53-876B-4F25-8D6D-F572B7598711}" type="pres">
      <dgm:prSet presAssocID="{3CD4C8E9-672E-41F9-BD72-BEAA94CBFBBC}" presName="rootText" presStyleLbl="node2" presStyleIdx="2" presStyleCnt="3">
        <dgm:presLayoutVars>
          <dgm:chPref val="3"/>
        </dgm:presLayoutVars>
      </dgm:prSet>
      <dgm:spPr/>
    </dgm:pt>
    <dgm:pt modelId="{3C192613-3027-43F8-B950-452A69F64F27}" type="pres">
      <dgm:prSet presAssocID="{3CD4C8E9-672E-41F9-BD72-BEAA94CBFBBC}" presName="rootConnector" presStyleLbl="node2" presStyleIdx="2" presStyleCnt="3"/>
      <dgm:spPr/>
    </dgm:pt>
    <dgm:pt modelId="{28BF36EE-B627-436A-88D8-5160F5FE50F7}" type="pres">
      <dgm:prSet presAssocID="{3CD4C8E9-672E-41F9-BD72-BEAA94CBFBBC}" presName="hierChild4" presStyleCnt="0"/>
      <dgm:spPr/>
    </dgm:pt>
    <dgm:pt modelId="{556F6A55-1300-45AF-8573-3ADD616210D5}" type="pres">
      <dgm:prSet presAssocID="{3CD4C8E9-672E-41F9-BD72-BEAA94CBFBBC}" presName="hierChild5" presStyleCnt="0"/>
      <dgm:spPr/>
    </dgm:pt>
    <dgm:pt modelId="{58507B01-0C6F-4B90-A31B-232B982DB38D}" type="pres">
      <dgm:prSet presAssocID="{14A47642-9957-458F-A8D0-41BE7B3C3CF4}" presName="hierChild3" presStyleCnt="0"/>
      <dgm:spPr/>
    </dgm:pt>
  </dgm:ptLst>
  <dgm:cxnLst>
    <dgm:cxn modelId="{B1AABB21-FFCF-461E-8EA3-64F41E856FAB}" type="presOf" srcId="{3F435D39-7208-4B57-9204-2DCA9CDCAB08}" destId="{076BCF9C-1772-44CF-9F01-1BAF2AF16431}" srcOrd="0" destOrd="0" presId="urn:microsoft.com/office/officeart/2005/8/layout/orgChart1"/>
    <dgm:cxn modelId="{1240072B-0AE6-4AFE-9E95-E4321EB4C39C}" type="presOf" srcId="{3F435D39-7208-4B57-9204-2DCA9CDCAB08}" destId="{C9AB7E00-BA06-44CD-8158-47E60D9A016F}" srcOrd="1" destOrd="0" presId="urn:microsoft.com/office/officeart/2005/8/layout/orgChart1"/>
    <dgm:cxn modelId="{5206695B-67FB-4F92-A317-6978FE48E67B}" type="presOf" srcId="{BAE0E51A-E32F-47EF-B4AF-83D9BEF8D66E}" destId="{BC188CE9-2107-40E0-A62A-7FA343ACFC37}" srcOrd="0" destOrd="0" presId="urn:microsoft.com/office/officeart/2005/8/layout/orgChart1"/>
    <dgm:cxn modelId="{765F7D64-CDAF-4F91-9326-A397EBAAD45A}" type="presOf" srcId="{D1C1B7FA-E03F-4DAD-B21E-297796797A3B}" destId="{87EE8102-6587-4644-8FF2-D8D552264BAD}" srcOrd="1" destOrd="0" presId="urn:microsoft.com/office/officeart/2005/8/layout/orgChart1"/>
    <dgm:cxn modelId="{A2E0544B-3497-4692-8334-0FE719CAA425}" type="presOf" srcId="{2563D271-FC4D-49D7-90EB-AC4032598D79}" destId="{8D1F638E-9A9C-4D4D-8677-E8E7686B8430}" srcOrd="0" destOrd="0" presId="urn:microsoft.com/office/officeart/2005/8/layout/orgChart1"/>
    <dgm:cxn modelId="{1CBB8D88-5803-4AE5-BF1A-C43A619FF1FD}" srcId="{14A47642-9957-458F-A8D0-41BE7B3C3CF4}" destId="{3F435D39-7208-4B57-9204-2DCA9CDCAB08}" srcOrd="0" destOrd="0" parTransId="{A7DFAAAF-20C7-4128-ABFA-481E3510F070}" sibTransId="{C52B931B-D7A8-4169-AD27-6C75A1C045C3}"/>
    <dgm:cxn modelId="{60110E93-BF79-4613-89EE-9AD3E7BEBC46}" type="presOf" srcId="{3CD4C8E9-672E-41F9-BD72-BEAA94CBFBBC}" destId="{3C192613-3027-43F8-B950-452A69F64F27}" srcOrd="1"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CF80C0B2-784B-4BD1-8D10-21361B99117E}" srcId="{14A47642-9957-458F-A8D0-41BE7B3C3CF4}" destId="{3CD4C8E9-672E-41F9-BD72-BEAA94CBFBBC}" srcOrd="2" destOrd="0" parTransId="{2563D271-FC4D-49D7-90EB-AC4032598D79}" sibTransId="{0B0C61C2-CEE8-4F43-B3CC-CD5C1E29C8E7}"/>
    <dgm:cxn modelId="{287C25B3-3FDF-486E-BC08-6E75733854A3}" type="presOf" srcId="{14A47642-9957-458F-A8D0-41BE7B3C3CF4}" destId="{2AB2CF16-809B-4B98-88A0-7CAB0E5FD66E}" srcOrd="0" destOrd="0" presId="urn:microsoft.com/office/officeart/2005/8/layout/orgChart1"/>
    <dgm:cxn modelId="{644C41CE-A52C-4EE7-90A0-237CF04967D9}" type="presOf" srcId="{622B23CE-022C-4072-9934-9B43D040743D}" destId="{B1E73E72-70E0-428A-8576-D77DBDD37F1C}" srcOrd="0" destOrd="0" presId="urn:microsoft.com/office/officeart/2005/8/layout/orgChart1"/>
    <dgm:cxn modelId="{6FDE25D8-E2BA-4ACA-AB10-C986F6782035}" srcId="{14A47642-9957-458F-A8D0-41BE7B3C3CF4}" destId="{D1C1B7FA-E03F-4DAD-B21E-297796797A3B}" srcOrd="1" destOrd="0" parTransId="{622B23CE-022C-4072-9934-9B43D040743D}" sibTransId="{DA4938A0-031A-4471-8E49-38ED4E194BDF}"/>
    <dgm:cxn modelId="{24C611E2-6490-437F-B11E-C4D2BA7667BD}" type="presOf" srcId="{A7DFAAAF-20C7-4128-ABFA-481E3510F070}" destId="{C5FB1A66-20CD-413F-A16F-47B7FA4B2FDC}" srcOrd="0" destOrd="0" presId="urn:microsoft.com/office/officeart/2005/8/layout/orgChart1"/>
    <dgm:cxn modelId="{688E35F1-895D-4F81-AA85-22F00B90A1D4}" type="presOf" srcId="{3CD4C8E9-672E-41F9-BD72-BEAA94CBFBBC}" destId="{86B43B53-876B-4F25-8D6D-F572B7598711}"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20B947FF-912B-4E3D-B64B-21FAA99E4457}" type="presOf" srcId="{D1C1B7FA-E03F-4DAD-B21E-297796797A3B}" destId="{CEF625FA-F3EA-4DF5-8C1E-11F9546EAB1D}" srcOrd="0" destOrd="0" presId="urn:microsoft.com/office/officeart/2005/8/layout/orgChart1"/>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7C48652F-4BF9-485F-9758-7160BCE09073}" type="presParOf" srcId="{7C7A4B88-DB82-48A0-8EBF-6F0E3F9E4986}" destId="{C5FB1A66-20CD-413F-A16F-47B7FA4B2FDC}" srcOrd="0" destOrd="0" presId="urn:microsoft.com/office/officeart/2005/8/layout/orgChart1"/>
    <dgm:cxn modelId="{94427237-2EE2-4667-ADDA-3C94E045627F}" type="presParOf" srcId="{7C7A4B88-DB82-48A0-8EBF-6F0E3F9E4986}" destId="{E22585FC-4B1F-4D6A-AD7A-4E209CB35195}" srcOrd="1" destOrd="0" presId="urn:microsoft.com/office/officeart/2005/8/layout/orgChart1"/>
    <dgm:cxn modelId="{F23C0D75-E93F-4570-8D0E-E4E511F46DCC}" type="presParOf" srcId="{E22585FC-4B1F-4D6A-AD7A-4E209CB35195}" destId="{6909C873-8E74-41DD-896B-C36A46BFFCAC}" srcOrd="0" destOrd="0" presId="urn:microsoft.com/office/officeart/2005/8/layout/orgChart1"/>
    <dgm:cxn modelId="{0F5DAFA7-F4B1-41B6-B55F-948748B33FD3}" type="presParOf" srcId="{6909C873-8E74-41DD-896B-C36A46BFFCAC}" destId="{076BCF9C-1772-44CF-9F01-1BAF2AF16431}" srcOrd="0" destOrd="0" presId="urn:microsoft.com/office/officeart/2005/8/layout/orgChart1"/>
    <dgm:cxn modelId="{6217C8D9-BBAA-4331-B5F1-C77DCF5452B3}" type="presParOf" srcId="{6909C873-8E74-41DD-896B-C36A46BFFCAC}" destId="{C9AB7E00-BA06-44CD-8158-47E60D9A016F}" srcOrd="1" destOrd="0" presId="urn:microsoft.com/office/officeart/2005/8/layout/orgChart1"/>
    <dgm:cxn modelId="{45E3262E-B9F3-4C32-AD46-070DE5994DE4}" type="presParOf" srcId="{E22585FC-4B1F-4D6A-AD7A-4E209CB35195}" destId="{D1AF6B4D-D9BF-4ED8-AB65-3A83D4E6BE08}" srcOrd="1" destOrd="0" presId="urn:microsoft.com/office/officeart/2005/8/layout/orgChart1"/>
    <dgm:cxn modelId="{34EA3235-662A-4304-A9CF-722ADDE2802D}" type="presParOf" srcId="{E22585FC-4B1F-4D6A-AD7A-4E209CB35195}" destId="{1BC7C52F-3BF5-44FA-AF75-63D865E344EB}" srcOrd="2" destOrd="0" presId="urn:microsoft.com/office/officeart/2005/8/layout/orgChart1"/>
    <dgm:cxn modelId="{804A7CE4-7BF8-4B38-A7FE-FA78952B1981}" type="presParOf" srcId="{7C7A4B88-DB82-48A0-8EBF-6F0E3F9E4986}" destId="{B1E73E72-70E0-428A-8576-D77DBDD37F1C}" srcOrd="2" destOrd="0" presId="urn:microsoft.com/office/officeart/2005/8/layout/orgChart1"/>
    <dgm:cxn modelId="{B5C34962-31A7-4E73-81F3-665C709FE58C}" type="presParOf" srcId="{7C7A4B88-DB82-48A0-8EBF-6F0E3F9E4986}" destId="{1AB27605-339B-4E27-BF6C-C4BC56B67E88}" srcOrd="3" destOrd="0" presId="urn:microsoft.com/office/officeart/2005/8/layout/orgChart1"/>
    <dgm:cxn modelId="{4AC1CCA4-FF3E-4735-9381-04EB0EB4B58F}" type="presParOf" srcId="{1AB27605-339B-4E27-BF6C-C4BC56B67E88}" destId="{6EB50AF3-4443-4CCC-A426-98F26F0D1FC2}" srcOrd="0" destOrd="0" presId="urn:microsoft.com/office/officeart/2005/8/layout/orgChart1"/>
    <dgm:cxn modelId="{B7A0FAD7-08BE-46C7-831E-5E481AB558E6}" type="presParOf" srcId="{6EB50AF3-4443-4CCC-A426-98F26F0D1FC2}" destId="{CEF625FA-F3EA-4DF5-8C1E-11F9546EAB1D}" srcOrd="0" destOrd="0" presId="urn:microsoft.com/office/officeart/2005/8/layout/orgChart1"/>
    <dgm:cxn modelId="{8260B512-74E1-4D5E-BAAB-C3025385C8F0}" type="presParOf" srcId="{6EB50AF3-4443-4CCC-A426-98F26F0D1FC2}" destId="{87EE8102-6587-4644-8FF2-D8D552264BAD}" srcOrd="1" destOrd="0" presId="urn:microsoft.com/office/officeart/2005/8/layout/orgChart1"/>
    <dgm:cxn modelId="{E56BC4E3-70D1-4001-AD12-26E3D952BEAF}" type="presParOf" srcId="{1AB27605-339B-4E27-BF6C-C4BC56B67E88}" destId="{E8D74562-1B22-4860-B09E-907A92F2EE38}" srcOrd="1" destOrd="0" presId="urn:microsoft.com/office/officeart/2005/8/layout/orgChart1"/>
    <dgm:cxn modelId="{02B5E7EF-BCA1-44FA-8451-6D1E5F764EA0}" type="presParOf" srcId="{1AB27605-339B-4E27-BF6C-C4BC56B67E88}" destId="{16AE44A1-3353-43F3-8F3F-90A1934FFE60}" srcOrd="2" destOrd="0" presId="urn:microsoft.com/office/officeart/2005/8/layout/orgChart1"/>
    <dgm:cxn modelId="{07741BF8-A1C6-4CE6-A1AF-1AEC1672C6F4}" type="presParOf" srcId="{7C7A4B88-DB82-48A0-8EBF-6F0E3F9E4986}" destId="{8D1F638E-9A9C-4D4D-8677-E8E7686B8430}" srcOrd="4" destOrd="0" presId="urn:microsoft.com/office/officeart/2005/8/layout/orgChart1"/>
    <dgm:cxn modelId="{5E0416A9-4AB0-4E2B-A605-4973357071E5}" type="presParOf" srcId="{7C7A4B88-DB82-48A0-8EBF-6F0E3F9E4986}" destId="{6B19C7F1-3B5F-460A-8122-ED0108D7A0E4}" srcOrd="5" destOrd="0" presId="urn:microsoft.com/office/officeart/2005/8/layout/orgChart1"/>
    <dgm:cxn modelId="{DF14DEAC-6343-4A49-9650-D613E5CD56AC}" type="presParOf" srcId="{6B19C7F1-3B5F-460A-8122-ED0108D7A0E4}" destId="{225523DE-91BE-413E-9A78-BCE261E62BD5}" srcOrd="0" destOrd="0" presId="urn:microsoft.com/office/officeart/2005/8/layout/orgChart1"/>
    <dgm:cxn modelId="{CED1165A-F9C0-413D-BDB5-F484CED9BA8B}" type="presParOf" srcId="{225523DE-91BE-413E-9A78-BCE261E62BD5}" destId="{86B43B53-876B-4F25-8D6D-F572B7598711}" srcOrd="0" destOrd="0" presId="urn:microsoft.com/office/officeart/2005/8/layout/orgChart1"/>
    <dgm:cxn modelId="{D5F8B235-CFAB-4467-9B9A-C9B40842C78C}" type="presParOf" srcId="{225523DE-91BE-413E-9A78-BCE261E62BD5}" destId="{3C192613-3027-43F8-B950-452A69F64F27}" srcOrd="1" destOrd="0" presId="urn:microsoft.com/office/officeart/2005/8/layout/orgChart1"/>
    <dgm:cxn modelId="{2A73762E-127B-4EC8-8D80-7F32F67C3ADF}" type="presParOf" srcId="{6B19C7F1-3B5F-460A-8122-ED0108D7A0E4}" destId="{28BF36EE-B627-436A-88D8-5160F5FE50F7}" srcOrd="1" destOrd="0" presId="urn:microsoft.com/office/officeart/2005/8/layout/orgChart1"/>
    <dgm:cxn modelId="{04FD29E3-1BAF-40A7-93C2-D6DA59DDE749}" type="presParOf" srcId="{6B19C7F1-3B5F-460A-8122-ED0108D7A0E4}" destId="{556F6A55-1300-45AF-8573-3ADD616210D5}"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1" qsCatId="simple" csTypeId="urn:microsoft.com/office/officeart/2005/8/colors/accent2_1" csCatId="accent2" phldr="1"/>
      <dgm:spPr/>
      <dgm:t>
        <a:bodyPr/>
        <a:lstStyle/>
        <a:p>
          <a:endParaRPr lang="en-IN"/>
        </a:p>
      </dgm:t>
    </dgm:pt>
    <dgm:pt modelId="{14A47642-9957-458F-A8D0-41BE7B3C3CF4}">
      <dgm:prSet phldrT="[Text]"/>
      <dgm:spPr/>
      <dgm:t>
        <a:bodyPr/>
        <a:lstStyle/>
        <a:p>
          <a:r>
            <a:rPr lang="en-IN" dirty="0"/>
            <a:t>This is an </a:t>
          </a:r>
          <a:r>
            <a:rPr lang="en-IN" b="1" dirty="0"/>
            <a:t>Overriding Section </a:t>
          </a:r>
          <a:r>
            <a:rPr lang="en-IN" dirty="0"/>
            <a:t>to Sec 22(1)</a:t>
          </a:r>
        </a:p>
      </dgm:t>
    </dgm:pt>
    <dgm:pt modelId="{13B254CB-DFE8-4094-AF0A-BEFAB19AC2C0}" type="parTrans" cxnId="{9E7570F8-EDFA-4821-AF62-C9447E39096D}">
      <dgm:prSet/>
      <dgm:spPr/>
      <dgm:t>
        <a:bodyPr/>
        <a:lstStyle/>
        <a:p>
          <a:endParaRPr lang="en-IN"/>
        </a:p>
      </dgm:t>
    </dgm:pt>
    <dgm:pt modelId="{0F68E947-311B-4F70-AC27-1ADBB53E6A8B}" type="sibTrans" cxnId="{9E7570F8-EDFA-4821-AF62-C9447E39096D}">
      <dgm:prSet/>
      <dgm:spPr/>
      <dgm:t>
        <a:bodyPr/>
        <a:lstStyle/>
        <a:p>
          <a:endParaRPr lang="en-IN"/>
        </a:p>
      </dgm:t>
    </dgm:pt>
    <dgm:pt modelId="{3F435D39-7208-4B57-9204-2DCA9CDCAB08}">
      <dgm:prSet phldrT="[Text]" custT="1"/>
      <dgm:spPr/>
      <dgm:t>
        <a:bodyPr/>
        <a:lstStyle/>
        <a:p>
          <a:r>
            <a:rPr lang="en-IN" sz="1800" dirty="0"/>
            <a:t>Person making a </a:t>
          </a:r>
          <a:r>
            <a:rPr lang="en-IN" sz="1800" b="1" dirty="0">
              <a:solidFill>
                <a:srgbClr val="FF0000"/>
              </a:solidFill>
            </a:rPr>
            <a:t>INTER STATE </a:t>
          </a:r>
          <a:r>
            <a:rPr lang="en-IN" sz="1800" dirty="0"/>
            <a:t>Taxable </a:t>
          </a:r>
          <a:r>
            <a:rPr lang="en-IN" sz="2400" dirty="0"/>
            <a:t>Supply</a:t>
          </a:r>
          <a:endParaRPr lang="en-IN" sz="1800" b="1" dirty="0">
            <a:solidFill>
              <a:srgbClr val="0070C0"/>
            </a:solidFill>
          </a:endParaRPr>
        </a:p>
      </dgm:t>
    </dgm:pt>
    <dgm:pt modelId="{A7DFAAAF-20C7-4128-ABFA-481E3510F070}" type="parTrans" cxnId="{1CBB8D88-5803-4AE5-BF1A-C43A619FF1FD}">
      <dgm:prSet/>
      <dgm:spPr/>
      <dgm:t>
        <a:bodyPr/>
        <a:lstStyle/>
        <a:p>
          <a:endParaRPr lang="en-IN"/>
        </a:p>
      </dgm:t>
    </dgm:pt>
    <dgm:pt modelId="{C52B931B-D7A8-4169-AD27-6C75A1C045C3}" type="sibTrans" cxnId="{1CBB8D88-5803-4AE5-BF1A-C43A619FF1FD}">
      <dgm:prSet/>
      <dgm:spPr/>
      <dgm:t>
        <a:bodyPr/>
        <a:lstStyle/>
        <a:p>
          <a:endParaRPr lang="en-IN"/>
        </a:p>
      </dgm:t>
    </dgm:pt>
    <dgm:pt modelId="{AC008C4F-B2BA-4473-941B-E8C58E8F776A}">
      <dgm:prSet custT="1"/>
      <dgm:spPr/>
      <dgm:t>
        <a:bodyPr/>
        <a:lstStyle/>
        <a:p>
          <a:r>
            <a:rPr lang="en-IN" sz="2000" b="1" dirty="0">
              <a:solidFill>
                <a:srgbClr val="FF0000"/>
              </a:solidFill>
            </a:rPr>
            <a:t>Special Category </a:t>
          </a:r>
          <a:r>
            <a:rPr lang="en-IN" sz="2000" dirty="0"/>
            <a:t>of Services the tax on </a:t>
          </a:r>
          <a:r>
            <a:rPr lang="en-IN" sz="2000" b="1" dirty="0">
              <a:solidFill>
                <a:srgbClr val="FF0000"/>
              </a:solidFill>
            </a:rPr>
            <a:t>INTRA STATE </a:t>
          </a:r>
          <a:r>
            <a:rPr lang="en-IN" sz="2000" dirty="0"/>
            <a:t>supplies of which shall be paid through </a:t>
          </a:r>
          <a:r>
            <a:rPr lang="en-IN" sz="2000" b="1" dirty="0">
              <a:solidFill>
                <a:srgbClr val="FF0000"/>
              </a:solidFill>
            </a:rPr>
            <a:t>ECO</a:t>
          </a:r>
        </a:p>
      </dgm:t>
    </dgm:pt>
    <dgm:pt modelId="{E5C0ADC7-E27C-4A38-8B93-2D6551126A96}" type="parTrans" cxnId="{275F401F-25FF-47D4-B13C-4EBA5A6BC7B8}">
      <dgm:prSet/>
      <dgm:spPr/>
      <dgm:t>
        <a:bodyPr/>
        <a:lstStyle/>
        <a:p>
          <a:endParaRPr lang="en-IN"/>
        </a:p>
      </dgm:t>
    </dgm:pt>
    <dgm:pt modelId="{6D579886-2D3C-41A4-A0DD-15CCB1A13E4A}" type="sibTrans" cxnId="{275F401F-25FF-47D4-B13C-4EBA5A6BC7B8}">
      <dgm:prSet/>
      <dgm:spPr/>
      <dgm:t>
        <a:bodyPr/>
        <a:lstStyle/>
        <a:p>
          <a:endParaRPr lang="en-IN"/>
        </a:p>
      </dgm:t>
    </dgm:pt>
    <dgm:pt modelId="{AB19B811-4346-41E3-A09C-4813D6B60BB3}">
      <dgm:prSet custT="1"/>
      <dgm:spPr/>
      <dgm:t>
        <a:bodyPr/>
        <a:lstStyle/>
        <a:p>
          <a:r>
            <a:rPr lang="en-IN" sz="2400" b="1" dirty="0">
              <a:solidFill>
                <a:srgbClr val="FF0000"/>
              </a:solidFill>
            </a:rPr>
            <a:t>CTP</a:t>
          </a:r>
          <a:r>
            <a:rPr lang="en-IN" sz="1800" dirty="0"/>
            <a:t> Making Taxable Supply</a:t>
          </a:r>
        </a:p>
      </dgm:t>
    </dgm:pt>
    <dgm:pt modelId="{C55260E0-23CD-4C04-BE62-0D7C22B13AEE}" type="parTrans" cxnId="{CF1BCFF2-E7B4-43AB-8796-D12D715D47BF}">
      <dgm:prSet/>
      <dgm:spPr/>
      <dgm:t>
        <a:bodyPr/>
        <a:lstStyle/>
        <a:p>
          <a:endParaRPr lang="en-IN"/>
        </a:p>
      </dgm:t>
    </dgm:pt>
    <dgm:pt modelId="{25BB7F03-0913-4FED-86FD-C6872C9FD652}" type="sibTrans" cxnId="{CF1BCFF2-E7B4-43AB-8796-D12D715D47BF}">
      <dgm:prSet/>
      <dgm:spPr/>
      <dgm:t>
        <a:bodyPr/>
        <a:lstStyle/>
        <a:p>
          <a:endParaRPr lang="en-IN"/>
        </a:p>
      </dgm:t>
    </dgm:pt>
    <dgm:pt modelId="{493A7A2D-4D3F-4362-B660-8B3A84178A18}">
      <dgm:prSet custT="1"/>
      <dgm:spPr/>
      <dgm:t>
        <a:bodyPr/>
        <a:lstStyle/>
        <a:p>
          <a:r>
            <a:rPr lang="en-IN" sz="2000" dirty="0"/>
            <a:t>Persons who are required to pay tax </a:t>
          </a:r>
          <a:r>
            <a:rPr lang="en-IN" sz="2000" b="1" dirty="0">
              <a:solidFill>
                <a:srgbClr val="FF0000"/>
              </a:solidFill>
            </a:rPr>
            <a:t>under RCM</a:t>
          </a:r>
        </a:p>
      </dgm:t>
    </dgm:pt>
    <dgm:pt modelId="{18B187F0-9362-4713-9A70-1F6C4413E526}" type="parTrans" cxnId="{2FDF2418-1473-46F9-BA9D-51149B579EA1}">
      <dgm:prSet/>
      <dgm:spPr/>
      <dgm:t>
        <a:bodyPr/>
        <a:lstStyle/>
        <a:p>
          <a:endParaRPr lang="en-IN"/>
        </a:p>
      </dgm:t>
    </dgm:pt>
    <dgm:pt modelId="{3AC5B541-C7C6-4253-B30E-0DA6F75A8927}" type="sibTrans" cxnId="{2FDF2418-1473-46F9-BA9D-51149B579EA1}">
      <dgm:prSet/>
      <dgm:spPr/>
      <dgm:t>
        <a:bodyPr/>
        <a:lstStyle/>
        <a:p>
          <a:endParaRPr lang="en-IN"/>
        </a:p>
      </dgm:t>
    </dgm:pt>
    <dgm:pt modelId="{E54FA509-3CDC-4522-915C-E701EBDB7A08}">
      <dgm:prSet custT="1"/>
      <dgm:spPr/>
      <dgm:t>
        <a:bodyPr/>
        <a:lstStyle/>
        <a:p>
          <a:r>
            <a:rPr lang="en-IN" sz="2000" b="1" dirty="0">
              <a:solidFill>
                <a:srgbClr val="FF0000"/>
              </a:solidFill>
            </a:rPr>
            <a:t>Non Resident Taxable</a:t>
          </a:r>
          <a:r>
            <a:rPr lang="en-IN" sz="2000" dirty="0"/>
            <a:t> Person- Taxable Supply</a:t>
          </a:r>
        </a:p>
      </dgm:t>
    </dgm:pt>
    <dgm:pt modelId="{2EF36BB5-F8B8-4841-B9EF-417433203054}" type="parTrans" cxnId="{DFD2E8FB-EC68-4A73-A3C6-C4CDC0172F1E}">
      <dgm:prSet/>
      <dgm:spPr/>
      <dgm:t>
        <a:bodyPr/>
        <a:lstStyle/>
        <a:p>
          <a:endParaRPr lang="en-IN"/>
        </a:p>
      </dgm:t>
    </dgm:pt>
    <dgm:pt modelId="{C786535D-3845-43FA-9787-A0BE59EC6186}" type="sibTrans" cxnId="{DFD2E8FB-EC68-4A73-A3C6-C4CDC0172F1E}">
      <dgm:prSet/>
      <dgm:spPr/>
      <dgm:t>
        <a:bodyPr/>
        <a:lstStyle/>
        <a:p>
          <a:endParaRPr lang="en-IN"/>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688309" custScaleY="83752" custLinFactY="-91407" custLinFactNeighborX="-2779" custLinFactNeighborY="-100000">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C5FB1A66-20CD-413F-A16F-47B7FA4B2FDC}" type="pres">
      <dgm:prSet presAssocID="{A7DFAAAF-20C7-4128-ABFA-481E3510F070}" presName="Name37" presStyleLbl="parChTrans1D2" presStyleIdx="0" presStyleCnt="4"/>
      <dgm:spPr/>
    </dgm:pt>
    <dgm:pt modelId="{E22585FC-4B1F-4D6A-AD7A-4E209CB35195}" type="pres">
      <dgm:prSet presAssocID="{3F435D39-7208-4B57-9204-2DCA9CDCAB08}" presName="hierRoot2" presStyleCnt="0">
        <dgm:presLayoutVars>
          <dgm:hierBranch val="init"/>
        </dgm:presLayoutVars>
      </dgm:prSet>
      <dgm:spPr/>
    </dgm:pt>
    <dgm:pt modelId="{6909C873-8E74-41DD-896B-C36A46BFFCAC}" type="pres">
      <dgm:prSet presAssocID="{3F435D39-7208-4B57-9204-2DCA9CDCAB08}" presName="rootComposite" presStyleCnt="0"/>
      <dgm:spPr/>
    </dgm:pt>
    <dgm:pt modelId="{076BCF9C-1772-44CF-9F01-1BAF2AF16431}" type="pres">
      <dgm:prSet presAssocID="{3F435D39-7208-4B57-9204-2DCA9CDCAB08}" presName="rootText" presStyleLbl="node2" presStyleIdx="0" presStyleCnt="4" custScaleX="228380" custScaleY="189985" custLinFactNeighborX="48356" custLinFactNeighborY="-46285">
        <dgm:presLayoutVars>
          <dgm:chPref val="3"/>
        </dgm:presLayoutVars>
      </dgm:prSet>
      <dgm:spPr/>
    </dgm:pt>
    <dgm:pt modelId="{C9AB7E00-BA06-44CD-8158-47E60D9A016F}" type="pres">
      <dgm:prSet presAssocID="{3F435D39-7208-4B57-9204-2DCA9CDCAB08}" presName="rootConnector" presStyleLbl="node2" presStyleIdx="0" presStyleCnt="4"/>
      <dgm:spPr/>
    </dgm:pt>
    <dgm:pt modelId="{D1AF6B4D-D9BF-4ED8-AB65-3A83D4E6BE08}" type="pres">
      <dgm:prSet presAssocID="{3F435D39-7208-4B57-9204-2DCA9CDCAB08}" presName="hierChild4" presStyleCnt="0"/>
      <dgm:spPr/>
    </dgm:pt>
    <dgm:pt modelId="{1BC7C52F-3BF5-44FA-AF75-63D865E344EB}" type="pres">
      <dgm:prSet presAssocID="{3F435D39-7208-4B57-9204-2DCA9CDCAB08}" presName="hierChild5" presStyleCnt="0"/>
      <dgm:spPr/>
    </dgm:pt>
    <dgm:pt modelId="{750AC4AB-2DDF-4899-A1FD-4A4F901B8CD7}" type="pres">
      <dgm:prSet presAssocID="{E5C0ADC7-E27C-4A38-8B93-2D6551126A96}" presName="Name37" presStyleLbl="parChTrans1D2" presStyleIdx="1" presStyleCnt="4"/>
      <dgm:spPr/>
    </dgm:pt>
    <dgm:pt modelId="{65591925-151F-459E-97ED-314BC8DEF645}" type="pres">
      <dgm:prSet presAssocID="{AC008C4F-B2BA-4473-941B-E8C58E8F776A}" presName="hierRoot2" presStyleCnt="0">
        <dgm:presLayoutVars>
          <dgm:hierBranch val="init"/>
        </dgm:presLayoutVars>
      </dgm:prSet>
      <dgm:spPr/>
    </dgm:pt>
    <dgm:pt modelId="{C8D32392-8B53-447E-A251-FBFD9589E8B1}" type="pres">
      <dgm:prSet presAssocID="{AC008C4F-B2BA-4473-941B-E8C58E8F776A}" presName="rootComposite" presStyleCnt="0"/>
      <dgm:spPr/>
    </dgm:pt>
    <dgm:pt modelId="{721363F7-0E70-4A9D-9FE7-CA0A4847A826}" type="pres">
      <dgm:prSet presAssocID="{AC008C4F-B2BA-4473-941B-E8C58E8F776A}" presName="rootText" presStyleLbl="node2" presStyleIdx="1" presStyleCnt="4" custScaleX="225362" custScaleY="552911" custLinFactNeighborX="83910" custLinFactNeighborY="62491">
        <dgm:presLayoutVars>
          <dgm:chPref val="3"/>
        </dgm:presLayoutVars>
      </dgm:prSet>
      <dgm:spPr/>
    </dgm:pt>
    <dgm:pt modelId="{CC928095-782A-4E75-AE7B-E5ECFD2BF215}" type="pres">
      <dgm:prSet presAssocID="{AC008C4F-B2BA-4473-941B-E8C58E8F776A}" presName="rootConnector" presStyleLbl="node2" presStyleIdx="1" presStyleCnt="4"/>
      <dgm:spPr/>
    </dgm:pt>
    <dgm:pt modelId="{EFF3A871-77F5-4125-83BC-1EEB55D26D16}" type="pres">
      <dgm:prSet presAssocID="{AC008C4F-B2BA-4473-941B-E8C58E8F776A}" presName="hierChild4" presStyleCnt="0"/>
      <dgm:spPr/>
    </dgm:pt>
    <dgm:pt modelId="{5064EC4D-865C-4643-8983-B9B54EF47049}" type="pres">
      <dgm:prSet presAssocID="{AC008C4F-B2BA-4473-941B-E8C58E8F776A}" presName="hierChild5" presStyleCnt="0"/>
      <dgm:spPr/>
    </dgm:pt>
    <dgm:pt modelId="{6709E58F-9759-48A7-B3DA-3B6690292837}" type="pres">
      <dgm:prSet presAssocID="{C55260E0-23CD-4C04-BE62-0D7C22B13AEE}" presName="Name37" presStyleLbl="parChTrans1D2" presStyleIdx="2" presStyleCnt="4"/>
      <dgm:spPr/>
    </dgm:pt>
    <dgm:pt modelId="{82CD3DD4-09A8-45B4-A3FA-E1FB39B3DFA6}" type="pres">
      <dgm:prSet presAssocID="{AB19B811-4346-41E3-A09C-4813D6B60BB3}" presName="hierRoot2" presStyleCnt="0">
        <dgm:presLayoutVars>
          <dgm:hierBranch val="init"/>
        </dgm:presLayoutVars>
      </dgm:prSet>
      <dgm:spPr/>
    </dgm:pt>
    <dgm:pt modelId="{745D9F07-4D35-4538-9880-E826B7B44A46}" type="pres">
      <dgm:prSet presAssocID="{AB19B811-4346-41E3-A09C-4813D6B60BB3}" presName="rootComposite" presStyleCnt="0"/>
      <dgm:spPr/>
    </dgm:pt>
    <dgm:pt modelId="{0ED48138-733F-4068-A9D0-0B1BE94BC478}" type="pres">
      <dgm:prSet presAssocID="{AB19B811-4346-41E3-A09C-4813D6B60BB3}" presName="rootText" presStyleLbl="node2" presStyleIdx="2" presStyleCnt="4" custScaleX="212048" custScaleY="212218" custLinFactX="-200000" custLinFactY="90399" custLinFactNeighborX="-210468" custLinFactNeighborY="100000">
        <dgm:presLayoutVars>
          <dgm:chPref val="3"/>
        </dgm:presLayoutVars>
      </dgm:prSet>
      <dgm:spPr/>
    </dgm:pt>
    <dgm:pt modelId="{FB83E928-278B-41D1-B11E-625D023D3CE8}" type="pres">
      <dgm:prSet presAssocID="{AB19B811-4346-41E3-A09C-4813D6B60BB3}" presName="rootConnector" presStyleLbl="node2" presStyleIdx="2" presStyleCnt="4"/>
      <dgm:spPr/>
    </dgm:pt>
    <dgm:pt modelId="{F75250CD-EC93-4635-B860-C85A30A2F9A1}" type="pres">
      <dgm:prSet presAssocID="{AB19B811-4346-41E3-A09C-4813D6B60BB3}" presName="hierChild4" presStyleCnt="0"/>
      <dgm:spPr/>
    </dgm:pt>
    <dgm:pt modelId="{B6C3D2B8-861C-44AC-AB4D-A5404B36B39C}" type="pres">
      <dgm:prSet presAssocID="{AB19B811-4346-41E3-A09C-4813D6B60BB3}" presName="hierChild5" presStyleCnt="0"/>
      <dgm:spPr/>
    </dgm:pt>
    <dgm:pt modelId="{BE2540C3-FB5E-47F9-819F-DA83F94E6A30}" type="pres">
      <dgm:prSet presAssocID="{18B187F0-9362-4713-9A70-1F6C4413E526}" presName="Name37" presStyleLbl="parChTrans1D2" presStyleIdx="3" presStyleCnt="4"/>
      <dgm:spPr/>
    </dgm:pt>
    <dgm:pt modelId="{40DA5D7E-10B1-4327-B2AB-B77A7A5BDCD4}" type="pres">
      <dgm:prSet presAssocID="{493A7A2D-4D3F-4362-B660-8B3A84178A18}" presName="hierRoot2" presStyleCnt="0">
        <dgm:presLayoutVars>
          <dgm:hierBranch val="init"/>
        </dgm:presLayoutVars>
      </dgm:prSet>
      <dgm:spPr/>
    </dgm:pt>
    <dgm:pt modelId="{E8D911FE-445E-4695-9A8B-155F3C9EB33D}" type="pres">
      <dgm:prSet presAssocID="{493A7A2D-4D3F-4362-B660-8B3A84178A18}" presName="rootComposite" presStyleCnt="0"/>
      <dgm:spPr/>
    </dgm:pt>
    <dgm:pt modelId="{FB01730B-CC31-4722-A4E0-CE534F74ED3F}" type="pres">
      <dgm:prSet presAssocID="{493A7A2D-4D3F-4362-B660-8B3A84178A18}" presName="rootText" presStyleLbl="node2" presStyleIdx="3" presStyleCnt="4" custScaleX="341866" custScaleY="133591" custLinFactNeighborX="-60218" custLinFactNeighborY="-72748">
        <dgm:presLayoutVars>
          <dgm:chPref val="3"/>
        </dgm:presLayoutVars>
      </dgm:prSet>
      <dgm:spPr/>
    </dgm:pt>
    <dgm:pt modelId="{84D851FB-43E3-4FBA-90F3-5E03D8B575EB}" type="pres">
      <dgm:prSet presAssocID="{493A7A2D-4D3F-4362-B660-8B3A84178A18}" presName="rootConnector" presStyleLbl="node2" presStyleIdx="3" presStyleCnt="4"/>
      <dgm:spPr/>
    </dgm:pt>
    <dgm:pt modelId="{56C8A726-7125-4571-BF03-2537715BE7EA}" type="pres">
      <dgm:prSet presAssocID="{493A7A2D-4D3F-4362-B660-8B3A84178A18}" presName="hierChild4" presStyleCnt="0"/>
      <dgm:spPr/>
    </dgm:pt>
    <dgm:pt modelId="{4E771EB9-08B5-4214-853D-552B341E694E}" type="pres">
      <dgm:prSet presAssocID="{2EF36BB5-F8B8-4841-B9EF-417433203054}" presName="Name37" presStyleLbl="parChTrans1D3" presStyleIdx="0" presStyleCnt="1"/>
      <dgm:spPr/>
    </dgm:pt>
    <dgm:pt modelId="{EAA66753-575F-474B-820B-29BBCB50292C}" type="pres">
      <dgm:prSet presAssocID="{E54FA509-3CDC-4522-915C-E701EBDB7A08}" presName="hierRoot2" presStyleCnt="0">
        <dgm:presLayoutVars>
          <dgm:hierBranch val="init"/>
        </dgm:presLayoutVars>
      </dgm:prSet>
      <dgm:spPr/>
    </dgm:pt>
    <dgm:pt modelId="{A200FA6D-A195-4C4E-85D5-20F19345B7C9}" type="pres">
      <dgm:prSet presAssocID="{E54FA509-3CDC-4522-915C-E701EBDB7A08}" presName="rootComposite" presStyleCnt="0"/>
      <dgm:spPr/>
    </dgm:pt>
    <dgm:pt modelId="{1DF933FE-6B44-4598-A4E1-B9CA1D05E40B}" type="pres">
      <dgm:prSet presAssocID="{E54FA509-3CDC-4522-915C-E701EBDB7A08}" presName="rootText" presStyleLbl="node3" presStyleIdx="0" presStyleCnt="1" custScaleX="281355" custScaleY="287548" custLinFactNeighborX="-13659" custLinFactNeighborY="79909">
        <dgm:presLayoutVars>
          <dgm:chPref val="3"/>
        </dgm:presLayoutVars>
      </dgm:prSet>
      <dgm:spPr/>
    </dgm:pt>
    <dgm:pt modelId="{5FD416D0-87B8-4EC9-B448-0B9C4C10D712}" type="pres">
      <dgm:prSet presAssocID="{E54FA509-3CDC-4522-915C-E701EBDB7A08}" presName="rootConnector" presStyleLbl="node3" presStyleIdx="0" presStyleCnt="1"/>
      <dgm:spPr/>
    </dgm:pt>
    <dgm:pt modelId="{38A70E4D-990D-47B8-B6CC-4085B3822692}" type="pres">
      <dgm:prSet presAssocID="{E54FA509-3CDC-4522-915C-E701EBDB7A08}" presName="hierChild4" presStyleCnt="0"/>
      <dgm:spPr/>
    </dgm:pt>
    <dgm:pt modelId="{5007E85B-3A1F-44E7-BFD7-9AD5CB7C3EBF}" type="pres">
      <dgm:prSet presAssocID="{E54FA509-3CDC-4522-915C-E701EBDB7A08}" presName="hierChild5" presStyleCnt="0"/>
      <dgm:spPr/>
    </dgm:pt>
    <dgm:pt modelId="{256D1691-709B-4006-A8DA-8AAE2D1D6630}" type="pres">
      <dgm:prSet presAssocID="{493A7A2D-4D3F-4362-B660-8B3A84178A18}" presName="hierChild5" presStyleCnt="0"/>
      <dgm:spPr/>
    </dgm:pt>
    <dgm:pt modelId="{58507B01-0C6F-4B90-A31B-232B982DB38D}" type="pres">
      <dgm:prSet presAssocID="{14A47642-9957-458F-A8D0-41BE7B3C3CF4}" presName="hierChild3" presStyleCnt="0"/>
      <dgm:spPr/>
    </dgm:pt>
  </dgm:ptLst>
  <dgm:cxnLst>
    <dgm:cxn modelId="{1F21C201-B5A1-4592-BE88-CDFE7759D960}" type="presOf" srcId="{18B187F0-9362-4713-9A70-1F6C4413E526}" destId="{BE2540C3-FB5E-47F9-819F-DA83F94E6A30}" srcOrd="0" destOrd="0" presId="urn:microsoft.com/office/officeart/2005/8/layout/orgChart1"/>
    <dgm:cxn modelId="{9E322410-71C2-463F-B846-6F10985F56EB}" type="presOf" srcId="{AB19B811-4346-41E3-A09C-4813D6B60BB3}" destId="{FB83E928-278B-41D1-B11E-625D023D3CE8}" srcOrd="1" destOrd="0" presId="urn:microsoft.com/office/officeart/2005/8/layout/orgChart1"/>
    <dgm:cxn modelId="{81AA4F10-1E10-4089-B705-120E3E33412F}" type="presOf" srcId="{493A7A2D-4D3F-4362-B660-8B3A84178A18}" destId="{FB01730B-CC31-4722-A4E0-CE534F74ED3F}" srcOrd="0" destOrd="0" presId="urn:microsoft.com/office/officeart/2005/8/layout/orgChart1"/>
    <dgm:cxn modelId="{2FDF2418-1473-46F9-BA9D-51149B579EA1}" srcId="{14A47642-9957-458F-A8D0-41BE7B3C3CF4}" destId="{493A7A2D-4D3F-4362-B660-8B3A84178A18}" srcOrd="3" destOrd="0" parTransId="{18B187F0-9362-4713-9A70-1F6C4413E526}" sibTransId="{3AC5B541-C7C6-4253-B30E-0DA6F75A8927}"/>
    <dgm:cxn modelId="{275F401F-25FF-47D4-B13C-4EBA5A6BC7B8}" srcId="{14A47642-9957-458F-A8D0-41BE7B3C3CF4}" destId="{AC008C4F-B2BA-4473-941B-E8C58E8F776A}" srcOrd="1" destOrd="0" parTransId="{E5C0ADC7-E27C-4A38-8B93-2D6551126A96}" sibTransId="{6D579886-2D3C-41A4-A0DD-15CCB1A13E4A}"/>
    <dgm:cxn modelId="{B1AABB21-FFCF-461E-8EA3-64F41E856FAB}" type="presOf" srcId="{3F435D39-7208-4B57-9204-2DCA9CDCAB08}" destId="{076BCF9C-1772-44CF-9F01-1BAF2AF16431}" srcOrd="0" destOrd="0" presId="urn:microsoft.com/office/officeart/2005/8/layout/orgChart1"/>
    <dgm:cxn modelId="{B523DC22-7B24-429D-A7E5-66D63F70527D}" type="presOf" srcId="{AB19B811-4346-41E3-A09C-4813D6B60BB3}" destId="{0ED48138-733F-4068-A9D0-0B1BE94BC478}" srcOrd="0" destOrd="0" presId="urn:microsoft.com/office/officeart/2005/8/layout/orgChart1"/>
    <dgm:cxn modelId="{1240072B-0AE6-4AFE-9E95-E4321EB4C39C}" type="presOf" srcId="{3F435D39-7208-4B57-9204-2DCA9CDCAB08}" destId="{C9AB7E00-BA06-44CD-8158-47E60D9A016F}" srcOrd="1" destOrd="0" presId="urn:microsoft.com/office/officeart/2005/8/layout/orgChart1"/>
    <dgm:cxn modelId="{5206695B-67FB-4F92-A317-6978FE48E67B}" type="presOf" srcId="{BAE0E51A-E32F-47EF-B4AF-83D9BEF8D66E}" destId="{BC188CE9-2107-40E0-A62A-7FA343ACFC37}" srcOrd="0" destOrd="0" presId="urn:microsoft.com/office/officeart/2005/8/layout/orgChart1"/>
    <dgm:cxn modelId="{8EBA2A60-15C3-47A4-A4CA-684BDD871022}" type="presOf" srcId="{493A7A2D-4D3F-4362-B660-8B3A84178A18}" destId="{84D851FB-43E3-4FBA-90F3-5E03D8B575EB}" srcOrd="1" destOrd="0" presId="urn:microsoft.com/office/officeart/2005/8/layout/orgChart1"/>
    <dgm:cxn modelId="{F4DE7771-2960-4F9F-B3A8-074A9BD758A0}" type="presOf" srcId="{2EF36BB5-F8B8-4841-B9EF-417433203054}" destId="{4E771EB9-08B5-4214-853D-552B341E694E}" srcOrd="0" destOrd="0" presId="urn:microsoft.com/office/officeart/2005/8/layout/orgChart1"/>
    <dgm:cxn modelId="{72F47C52-A91E-448B-94F6-2FE476310B80}" type="presOf" srcId="{E54FA509-3CDC-4522-915C-E701EBDB7A08}" destId="{1DF933FE-6B44-4598-A4E1-B9CA1D05E40B}" srcOrd="0" destOrd="0" presId="urn:microsoft.com/office/officeart/2005/8/layout/orgChart1"/>
    <dgm:cxn modelId="{9909A972-3719-4DDC-8E75-E15931468CF1}" type="presOf" srcId="{C55260E0-23CD-4C04-BE62-0D7C22B13AEE}" destId="{6709E58F-9759-48A7-B3DA-3B6690292837}" srcOrd="0" destOrd="0" presId="urn:microsoft.com/office/officeart/2005/8/layout/orgChart1"/>
    <dgm:cxn modelId="{1CBB8D88-5803-4AE5-BF1A-C43A619FF1FD}" srcId="{14A47642-9957-458F-A8D0-41BE7B3C3CF4}" destId="{3F435D39-7208-4B57-9204-2DCA9CDCAB08}" srcOrd="0" destOrd="0" parTransId="{A7DFAAAF-20C7-4128-ABFA-481E3510F070}" sibTransId="{C52B931B-D7A8-4169-AD27-6C75A1C045C3}"/>
    <dgm:cxn modelId="{9AA3AD9A-E627-46CB-AD54-7EB9C95CC663}" type="presOf" srcId="{14A47642-9957-458F-A8D0-41BE7B3C3CF4}" destId="{C817D42B-46C3-496D-B92A-84EE82A2B8A1}" srcOrd="1" destOrd="0" presId="urn:microsoft.com/office/officeart/2005/8/layout/orgChart1"/>
    <dgm:cxn modelId="{65948A9C-FFFF-4A38-B0C6-494B07C80B15}" type="presOf" srcId="{E54FA509-3CDC-4522-915C-E701EBDB7A08}" destId="{5FD416D0-87B8-4EC9-B448-0B9C4C10D712}" srcOrd="1"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FF543FBF-CE07-4550-B3AA-4BBF3FE02B41}" type="presOf" srcId="{AC008C4F-B2BA-4473-941B-E8C58E8F776A}" destId="{721363F7-0E70-4A9D-9FE7-CA0A4847A826}" srcOrd="0" destOrd="0" presId="urn:microsoft.com/office/officeart/2005/8/layout/orgChart1"/>
    <dgm:cxn modelId="{A2574AC9-688F-4ED8-B459-2A447F2C44D2}" type="presOf" srcId="{E5C0ADC7-E27C-4A38-8B93-2D6551126A96}" destId="{750AC4AB-2DDF-4899-A1FD-4A4F901B8CD7}" srcOrd="0" destOrd="0" presId="urn:microsoft.com/office/officeart/2005/8/layout/orgChart1"/>
    <dgm:cxn modelId="{63F8F9D2-9C87-4611-9288-6CC69000BB24}" type="presOf" srcId="{AC008C4F-B2BA-4473-941B-E8C58E8F776A}" destId="{CC928095-782A-4E75-AE7B-E5ECFD2BF215}" srcOrd="1" destOrd="0" presId="urn:microsoft.com/office/officeart/2005/8/layout/orgChart1"/>
    <dgm:cxn modelId="{24C611E2-6490-437F-B11E-C4D2BA7667BD}" type="presOf" srcId="{A7DFAAAF-20C7-4128-ABFA-481E3510F070}" destId="{C5FB1A66-20CD-413F-A16F-47B7FA4B2FDC}" srcOrd="0" destOrd="0" presId="urn:microsoft.com/office/officeart/2005/8/layout/orgChart1"/>
    <dgm:cxn modelId="{CF1BCFF2-E7B4-43AB-8796-D12D715D47BF}" srcId="{14A47642-9957-458F-A8D0-41BE7B3C3CF4}" destId="{AB19B811-4346-41E3-A09C-4813D6B60BB3}" srcOrd="2" destOrd="0" parTransId="{C55260E0-23CD-4C04-BE62-0D7C22B13AEE}" sibTransId="{25BB7F03-0913-4FED-86FD-C6872C9FD652}"/>
    <dgm:cxn modelId="{9E7570F8-EDFA-4821-AF62-C9447E39096D}" srcId="{BAE0E51A-E32F-47EF-B4AF-83D9BEF8D66E}" destId="{14A47642-9957-458F-A8D0-41BE7B3C3CF4}" srcOrd="0" destOrd="0" parTransId="{13B254CB-DFE8-4094-AF0A-BEFAB19AC2C0}" sibTransId="{0F68E947-311B-4F70-AC27-1ADBB53E6A8B}"/>
    <dgm:cxn modelId="{DFD2E8FB-EC68-4A73-A3C6-C4CDC0172F1E}" srcId="{493A7A2D-4D3F-4362-B660-8B3A84178A18}" destId="{E54FA509-3CDC-4522-915C-E701EBDB7A08}" srcOrd="0" destOrd="0" parTransId="{2EF36BB5-F8B8-4841-B9EF-417433203054}" sibTransId="{C786535D-3845-43FA-9787-A0BE59EC6186}"/>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7C48652F-4BF9-485F-9758-7160BCE09073}" type="presParOf" srcId="{7C7A4B88-DB82-48A0-8EBF-6F0E3F9E4986}" destId="{C5FB1A66-20CD-413F-A16F-47B7FA4B2FDC}" srcOrd="0" destOrd="0" presId="urn:microsoft.com/office/officeart/2005/8/layout/orgChart1"/>
    <dgm:cxn modelId="{94427237-2EE2-4667-ADDA-3C94E045627F}" type="presParOf" srcId="{7C7A4B88-DB82-48A0-8EBF-6F0E3F9E4986}" destId="{E22585FC-4B1F-4D6A-AD7A-4E209CB35195}" srcOrd="1" destOrd="0" presId="urn:microsoft.com/office/officeart/2005/8/layout/orgChart1"/>
    <dgm:cxn modelId="{F23C0D75-E93F-4570-8D0E-E4E511F46DCC}" type="presParOf" srcId="{E22585FC-4B1F-4D6A-AD7A-4E209CB35195}" destId="{6909C873-8E74-41DD-896B-C36A46BFFCAC}" srcOrd="0" destOrd="0" presId="urn:microsoft.com/office/officeart/2005/8/layout/orgChart1"/>
    <dgm:cxn modelId="{0F5DAFA7-F4B1-41B6-B55F-948748B33FD3}" type="presParOf" srcId="{6909C873-8E74-41DD-896B-C36A46BFFCAC}" destId="{076BCF9C-1772-44CF-9F01-1BAF2AF16431}" srcOrd="0" destOrd="0" presId="urn:microsoft.com/office/officeart/2005/8/layout/orgChart1"/>
    <dgm:cxn modelId="{6217C8D9-BBAA-4331-B5F1-C77DCF5452B3}" type="presParOf" srcId="{6909C873-8E74-41DD-896B-C36A46BFFCAC}" destId="{C9AB7E00-BA06-44CD-8158-47E60D9A016F}" srcOrd="1" destOrd="0" presId="urn:microsoft.com/office/officeart/2005/8/layout/orgChart1"/>
    <dgm:cxn modelId="{45E3262E-B9F3-4C32-AD46-070DE5994DE4}" type="presParOf" srcId="{E22585FC-4B1F-4D6A-AD7A-4E209CB35195}" destId="{D1AF6B4D-D9BF-4ED8-AB65-3A83D4E6BE08}" srcOrd="1" destOrd="0" presId="urn:microsoft.com/office/officeart/2005/8/layout/orgChart1"/>
    <dgm:cxn modelId="{34EA3235-662A-4304-A9CF-722ADDE2802D}" type="presParOf" srcId="{E22585FC-4B1F-4D6A-AD7A-4E209CB35195}" destId="{1BC7C52F-3BF5-44FA-AF75-63D865E344EB}" srcOrd="2" destOrd="0" presId="urn:microsoft.com/office/officeart/2005/8/layout/orgChart1"/>
    <dgm:cxn modelId="{80E74E25-233E-48AF-81B9-1A3648F78D1B}" type="presParOf" srcId="{7C7A4B88-DB82-48A0-8EBF-6F0E3F9E4986}" destId="{750AC4AB-2DDF-4899-A1FD-4A4F901B8CD7}" srcOrd="2" destOrd="0" presId="urn:microsoft.com/office/officeart/2005/8/layout/orgChart1"/>
    <dgm:cxn modelId="{412FFA29-99D0-4DD1-BDAA-4B19288472FD}" type="presParOf" srcId="{7C7A4B88-DB82-48A0-8EBF-6F0E3F9E4986}" destId="{65591925-151F-459E-97ED-314BC8DEF645}" srcOrd="3" destOrd="0" presId="urn:microsoft.com/office/officeart/2005/8/layout/orgChart1"/>
    <dgm:cxn modelId="{0AE1BB9F-D0CD-4079-AD65-8323B5F99DAD}" type="presParOf" srcId="{65591925-151F-459E-97ED-314BC8DEF645}" destId="{C8D32392-8B53-447E-A251-FBFD9589E8B1}" srcOrd="0" destOrd="0" presId="urn:microsoft.com/office/officeart/2005/8/layout/orgChart1"/>
    <dgm:cxn modelId="{A0B0B45B-7007-41F8-B4BF-B47529F457B7}" type="presParOf" srcId="{C8D32392-8B53-447E-A251-FBFD9589E8B1}" destId="{721363F7-0E70-4A9D-9FE7-CA0A4847A826}" srcOrd="0" destOrd="0" presId="urn:microsoft.com/office/officeart/2005/8/layout/orgChart1"/>
    <dgm:cxn modelId="{ACC658AE-09DD-4CE1-A202-9759CB29EBCF}" type="presParOf" srcId="{C8D32392-8B53-447E-A251-FBFD9589E8B1}" destId="{CC928095-782A-4E75-AE7B-E5ECFD2BF215}" srcOrd="1" destOrd="0" presId="urn:microsoft.com/office/officeart/2005/8/layout/orgChart1"/>
    <dgm:cxn modelId="{5F2AD944-D030-418F-8869-102D1DED8548}" type="presParOf" srcId="{65591925-151F-459E-97ED-314BC8DEF645}" destId="{EFF3A871-77F5-4125-83BC-1EEB55D26D16}" srcOrd="1" destOrd="0" presId="urn:microsoft.com/office/officeart/2005/8/layout/orgChart1"/>
    <dgm:cxn modelId="{3BCBDE70-0EDE-4682-95AD-6FDF6F6EED97}" type="presParOf" srcId="{65591925-151F-459E-97ED-314BC8DEF645}" destId="{5064EC4D-865C-4643-8983-B9B54EF47049}" srcOrd="2" destOrd="0" presId="urn:microsoft.com/office/officeart/2005/8/layout/orgChart1"/>
    <dgm:cxn modelId="{B69B3761-18DD-46FC-840B-212D74FC5D44}" type="presParOf" srcId="{7C7A4B88-DB82-48A0-8EBF-6F0E3F9E4986}" destId="{6709E58F-9759-48A7-B3DA-3B6690292837}" srcOrd="4" destOrd="0" presId="urn:microsoft.com/office/officeart/2005/8/layout/orgChart1"/>
    <dgm:cxn modelId="{CBD43723-E625-45E2-80C5-0DB0B31119D8}" type="presParOf" srcId="{7C7A4B88-DB82-48A0-8EBF-6F0E3F9E4986}" destId="{82CD3DD4-09A8-45B4-A3FA-E1FB39B3DFA6}" srcOrd="5" destOrd="0" presId="urn:microsoft.com/office/officeart/2005/8/layout/orgChart1"/>
    <dgm:cxn modelId="{27B5BD2D-D018-4ABC-B1D7-125EF1B633DA}" type="presParOf" srcId="{82CD3DD4-09A8-45B4-A3FA-E1FB39B3DFA6}" destId="{745D9F07-4D35-4538-9880-E826B7B44A46}" srcOrd="0" destOrd="0" presId="urn:microsoft.com/office/officeart/2005/8/layout/orgChart1"/>
    <dgm:cxn modelId="{BC3219C0-5F5D-4146-8335-6DE59F3C31B3}" type="presParOf" srcId="{745D9F07-4D35-4538-9880-E826B7B44A46}" destId="{0ED48138-733F-4068-A9D0-0B1BE94BC478}" srcOrd="0" destOrd="0" presId="urn:microsoft.com/office/officeart/2005/8/layout/orgChart1"/>
    <dgm:cxn modelId="{FE4F00EF-C0D8-4240-905C-55FA5ABCC42E}" type="presParOf" srcId="{745D9F07-4D35-4538-9880-E826B7B44A46}" destId="{FB83E928-278B-41D1-B11E-625D023D3CE8}" srcOrd="1" destOrd="0" presId="urn:microsoft.com/office/officeart/2005/8/layout/orgChart1"/>
    <dgm:cxn modelId="{04BBC449-F219-4446-B6EB-D187BB16F47C}" type="presParOf" srcId="{82CD3DD4-09A8-45B4-A3FA-E1FB39B3DFA6}" destId="{F75250CD-EC93-4635-B860-C85A30A2F9A1}" srcOrd="1" destOrd="0" presId="urn:microsoft.com/office/officeart/2005/8/layout/orgChart1"/>
    <dgm:cxn modelId="{12548793-44DC-48F3-B09B-A3C865549C37}" type="presParOf" srcId="{82CD3DD4-09A8-45B4-A3FA-E1FB39B3DFA6}" destId="{B6C3D2B8-861C-44AC-AB4D-A5404B36B39C}" srcOrd="2" destOrd="0" presId="urn:microsoft.com/office/officeart/2005/8/layout/orgChart1"/>
    <dgm:cxn modelId="{22A91F82-0F91-4AA7-87E6-416E4E683292}" type="presParOf" srcId="{7C7A4B88-DB82-48A0-8EBF-6F0E3F9E4986}" destId="{BE2540C3-FB5E-47F9-819F-DA83F94E6A30}" srcOrd="6" destOrd="0" presId="urn:microsoft.com/office/officeart/2005/8/layout/orgChart1"/>
    <dgm:cxn modelId="{793A5A2E-FD0D-4A96-A50B-88DEA28B1535}" type="presParOf" srcId="{7C7A4B88-DB82-48A0-8EBF-6F0E3F9E4986}" destId="{40DA5D7E-10B1-4327-B2AB-B77A7A5BDCD4}" srcOrd="7" destOrd="0" presId="urn:microsoft.com/office/officeart/2005/8/layout/orgChart1"/>
    <dgm:cxn modelId="{7C51A8FD-A677-4A6A-90F6-BACF58F31469}" type="presParOf" srcId="{40DA5D7E-10B1-4327-B2AB-B77A7A5BDCD4}" destId="{E8D911FE-445E-4695-9A8B-155F3C9EB33D}" srcOrd="0" destOrd="0" presId="urn:microsoft.com/office/officeart/2005/8/layout/orgChart1"/>
    <dgm:cxn modelId="{4A1443BA-182A-4864-B3C6-9128EC827530}" type="presParOf" srcId="{E8D911FE-445E-4695-9A8B-155F3C9EB33D}" destId="{FB01730B-CC31-4722-A4E0-CE534F74ED3F}" srcOrd="0" destOrd="0" presId="urn:microsoft.com/office/officeart/2005/8/layout/orgChart1"/>
    <dgm:cxn modelId="{9E38AAB0-C238-4689-BE8C-3F00B9C3383F}" type="presParOf" srcId="{E8D911FE-445E-4695-9A8B-155F3C9EB33D}" destId="{84D851FB-43E3-4FBA-90F3-5E03D8B575EB}" srcOrd="1" destOrd="0" presId="urn:microsoft.com/office/officeart/2005/8/layout/orgChart1"/>
    <dgm:cxn modelId="{FE8E5D7D-D51B-4EBF-B570-85B0457E27DD}" type="presParOf" srcId="{40DA5D7E-10B1-4327-B2AB-B77A7A5BDCD4}" destId="{56C8A726-7125-4571-BF03-2537715BE7EA}" srcOrd="1" destOrd="0" presId="urn:microsoft.com/office/officeart/2005/8/layout/orgChart1"/>
    <dgm:cxn modelId="{1147CB32-1370-4ECC-834E-A5530BE01158}" type="presParOf" srcId="{56C8A726-7125-4571-BF03-2537715BE7EA}" destId="{4E771EB9-08B5-4214-853D-552B341E694E}" srcOrd="0" destOrd="0" presId="urn:microsoft.com/office/officeart/2005/8/layout/orgChart1"/>
    <dgm:cxn modelId="{69FB863E-E47D-4CE9-9E2F-70E32655587E}" type="presParOf" srcId="{56C8A726-7125-4571-BF03-2537715BE7EA}" destId="{EAA66753-575F-474B-820B-29BBCB50292C}" srcOrd="1" destOrd="0" presId="urn:microsoft.com/office/officeart/2005/8/layout/orgChart1"/>
    <dgm:cxn modelId="{DCAF3CBC-B5D5-4AEE-8574-DDBDCC7460C7}" type="presParOf" srcId="{EAA66753-575F-474B-820B-29BBCB50292C}" destId="{A200FA6D-A195-4C4E-85D5-20F19345B7C9}" srcOrd="0" destOrd="0" presId="urn:microsoft.com/office/officeart/2005/8/layout/orgChart1"/>
    <dgm:cxn modelId="{F3656A05-F15A-423D-81A3-D5B4D953034F}" type="presParOf" srcId="{A200FA6D-A195-4C4E-85D5-20F19345B7C9}" destId="{1DF933FE-6B44-4598-A4E1-B9CA1D05E40B}" srcOrd="0" destOrd="0" presId="urn:microsoft.com/office/officeart/2005/8/layout/orgChart1"/>
    <dgm:cxn modelId="{CE7F4D56-A3BD-4453-9B01-357256AA6672}" type="presParOf" srcId="{A200FA6D-A195-4C4E-85D5-20F19345B7C9}" destId="{5FD416D0-87B8-4EC9-B448-0B9C4C10D712}" srcOrd="1" destOrd="0" presId="urn:microsoft.com/office/officeart/2005/8/layout/orgChart1"/>
    <dgm:cxn modelId="{3F73F400-8A74-423D-954E-799F55555DA3}" type="presParOf" srcId="{EAA66753-575F-474B-820B-29BBCB50292C}" destId="{38A70E4D-990D-47B8-B6CC-4085B3822692}" srcOrd="1" destOrd="0" presId="urn:microsoft.com/office/officeart/2005/8/layout/orgChart1"/>
    <dgm:cxn modelId="{0BA2DCBC-082A-4CE4-BBD3-8CBFD1895879}" type="presParOf" srcId="{EAA66753-575F-474B-820B-29BBCB50292C}" destId="{5007E85B-3A1F-44E7-BFD7-9AD5CB7C3EBF}" srcOrd="2" destOrd="0" presId="urn:microsoft.com/office/officeart/2005/8/layout/orgChart1"/>
    <dgm:cxn modelId="{6E8C0497-A02A-485E-B203-8E4526C02C21}" type="presParOf" srcId="{40DA5D7E-10B1-4327-B2AB-B77A7A5BDCD4}" destId="{256D1691-709B-4006-A8DA-8AAE2D1D6630}"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1" qsCatId="simple" csTypeId="urn:microsoft.com/office/officeart/2005/8/colors/accent2_1" csCatId="accent2" phldr="1"/>
      <dgm:spPr/>
      <dgm:t>
        <a:bodyPr/>
        <a:lstStyle/>
        <a:p>
          <a:endParaRPr lang="en-IN"/>
        </a:p>
      </dgm:t>
    </dgm:pt>
    <dgm:pt modelId="{14A47642-9957-458F-A8D0-41BE7B3C3CF4}">
      <dgm:prSet phldrT="[Text]"/>
      <dgm:spPr/>
      <dgm:t>
        <a:bodyPr/>
        <a:lstStyle/>
        <a:p>
          <a:r>
            <a:rPr lang="en-IN" dirty="0"/>
            <a:t>This is an </a:t>
          </a:r>
          <a:r>
            <a:rPr lang="en-IN" b="1" dirty="0"/>
            <a:t>Overriding Section </a:t>
          </a:r>
          <a:r>
            <a:rPr lang="en-IN" dirty="0"/>
            <a:t>to Sec 22(1)</a:t>
          </a:r>
        </a:p>
      </dgm:t>
    </dgm:pt>
    <dgm:pt modelId="{13B254CB-DFE8-4094-AF0A-BEFAB19AC2C0}" type="parTrans" cxnId="{9E7570F8-EDFA-4821-AF62-C9447E39096D}">
      <dgm:prSet/>
      <dgm:spPr/>
      <dgm:t>
        <a:bodyPr/>
        <a:lstStyle/>
        <a:p>
          <a:endParaRPr lang="en-IN"/>
        </a:p>
      </dgm:t>
    </dgm:pt>
    <dgm:pt modelId="{0F68E947-311B-4F70-AC27-1ADBB53E6A8B}" type="sibTrans" cxnId="{9E7570F8-EDFA-4821-AF62-C9447E39096D}">
      <dgm:prSet/>
      <dgm:spPr/>
      <dgm:t>
        <a:bodyPr/>
        <a:lstStyle/>
        <a:p>
          <a:endParaRPr lang="en-IN"/>
        </a:p>
      </dgm:t>
    </dgm:pt>
    <dgm:pt modelId="{3F435D39-7208-4B57-9204-2DCA9CDCAB08}">
      <dgm:prSet phldrT="[Text]" custT="1"/>
      <dgm:spPr/>
      <dgm:t>
        <a:bodyPr/>
        <a:lstStyle/>
        <a:p>
          <a:r>
            <a:rPr lang="en-IN" sz="1800" dirty="0"/>
            <a:t>Person required to  </a:t>
          </a:r>
          <a:r>
            <a:rPr lang="en-IN" sz="1800" b="1" dirty="0">
              <a:solidFill>
                <a:srgbClr val="FF0000"/>
              </a:solidFill>
            </a:rPr>
            <a:t>DEDUCT TAX u/s 51</a:t>
          </a:r>
          <a:endParaRPr lang="en-IN" sz="1800" b="1" dirty="0">
            <a:solidFill>
              <a:srgbClr val="0070C0"/>
            </a:solidFill>
          </a:endParaRPr>
        </a:p>
      </dgm:t>
    </dgm:pt>
    <dgm:pt modelId="{A7DFAAAF-20C7-4128-ABFA-481E3510F070}" type="parTrans" cxnId="{1CBB8D88-5803-4AE5-BF1A-C43A619FF1FD}">
      <dgm:prSet/>
      <dgm:spPr/>
      <dgm:t>
        <a:bodyPr/>
        <a:lstStyle/>
        <a:p>
          <a:endParaRPr lang="en-IN"/>
        </a:p>
      </dgm:t>
    </dgm:pt>
    <dgm:pt modelId="{C52B931B-D7A8-4169-AD27-6C75A1C045C3}" type="sibTrans" cxnId="{1CBB8D88-5803-4AE5-BF1A-C43A619FF1FD}">
      <dgm:prSet/>
      <dgm:spPr/>
      <dgm:t>
        <a:bodyPr/>
        <a:lstStyle/>
        <a:p>
          <a:endParaRPr lang="en-IN"/>
        </a:p>
      </dgm:t>
    </dgm:pt>
    <dgm:pt modelId="{AC008C4F-B2BA-4473-941B-E8C58E8F776A}">
      <dgm:prSet custT="1"/>
      <dgm:spPr/>
      <dgm:t>
        <a:bodyPr/>
        <a:lstStyle/>
        <a:p>
          <a:r>
            <a:rPr lang="en-IN" sz="2000" dirty="0"/>
            <a:t>Making Taxable supply of Goods or services on behalf of other Taxable Person as an </a:t>
          </a:r>
          <a:r>
            <a:rPr lang="en-IN" sz="2000" b="1" dirty="0">
              <a:solidFill>
                <a:srgbClr val="FF0000"/>
              </a:solidFill>
            </a:rPr>
            <a:t>AGENT </a:t>
          </a:r>
          <a:r>
            <a:rPr lang="en-IN" sz="2000" b="0" dirty="0">
              <a:solidFill>
                <a:schemeClr val="tx1"/>
              </a:solidFill>
            </a:rPr>
            <a:t>or Otherwise.</a:t>
          </a:r>
        </a:p>
      </dgm:t>
    </dgm:pt>
    <dgm:pt modelId="{E5C0ADC7-E27C-4A38-8B93-2D6551126A96}" type="parTrans" cxnId="{275F401F-25FF-47D4-B13C-4EBA5A6BC7B8}">
      <dgm:prSet/>
      <dgm:spPr/>
      <dgm:t>
        <a:bodyPr/>
        <a:lstStyle/>
        <a:p>
          <a:endParaRPr lang="en-IN"/>
        </a:p>
      </dgm:t>
    </dgm:pt>
    <dgm:pt modelId="{6D579886-2D3C-41A4-A0DD-15CCB1A13E4A}" type="sibTrans" cxnId="{275F401F-25FF-47D4-B13C-4EBA5A6BC7B8}">
      <dgm:prSet/>
      <dgm:spPr/>
      <dgm:t>
        <a:bodyPr/>
        <a:lstStyle/>
        <a:p>
          <a:endParaRPr lang="en-IN"/>
        </a:p>
      </dgm:t>
    </dgm:pt>
    <dgm:pt modelId="{AB19B811-4346-41E3-A09C-4813D6B60BB3}">
      <dgm:prSet custT="1"/>
      <dgm:spPr/>
      <dgm:t>
        <a:bodyPr/>
        <a:lstStyle/>
        <a:p>
          <a:r>
            <a:rPr lang="en-IN" sz="2400" b="1" dirty="0">
              <a:solidFill>
                <a:srgbClr val="FF0000"/>
              </a:solidFill>
            </a:rPr>
            <a:t>CTP</a:t>
          </a:r>
          <a:r>
            <a:rPr lang="en-IN" sz="1800" dirty="0"/>
            <a:t> Making Taxable Supply</a:t>
          </a:r>
        </a:p>
      </dgm:t>
    </dgm:pt>
    <dgm:pt modelId="{C55260E0-23CD-4C04-BE62-0D7C22B13AEE}" type="parTrans" cxnId="{CF1BCFF2-E7B4-43AB-8796-D12D715D47BF}">
      <dgm:prSet/>
      <dgm:spPr/>
      <dgm:t>
        <a:bodyPr/>
        <a:lstStyle/>
        <a:p>
          <a:endParaRPr lang="en-IN"/>
        </a:p>
      </dgm:t>
    </dgm:pt>
    <dgm:pt modelId="{25BB7F03-0913-4FED-86FD-C6872C9FD652}" type="sibTrans" cxnId="{CF1BCFF2-E7B4-43AB-8796-D12D715D47BF}">
      <dgm:prSet/>
      <dgm:spPr/>
      <dgm:t>
        <a:bodyPr/>
        <a:lstStyle/>
        <a:p>
          <a:endParaRPr lang="en-IN"/>
        </a:p>
      </dgm:t>
    </dgm:pt>
    <dgm:pt modelId="{493A7A2D-4D3F-4362-B660-8B3A84178A18}">
      <dgm:prSet custT="1"/>
      <dgm:spPr/>
      <dgm:t>
        <a:bodyPr/>
        <a:lstStyle/>
        <a:p>
          <a:r>
            <a:rPr lang="en-IN" sz="2000" b="1" dirty="0">
              <a:solidFill>
                <a:srgbClr val="FF0000"/>
              </a:solidFill>
            </a:rPr>
            <a:t>INPUT Service Distributer </a:t>
          </a:r>
          <a:r>
            <a:rPr lang="en-IN" sz="2000" b="0" dirty="0">
              <a:solidFill>
                <a:schemeClr val="tx1"/>
              </a:solidFill>
            </a:rPr>
            <a:t>whether or not separately reg.</a:t>
          </a:r>
        </a:p>
      </dgm:t>
    </dgm:pt>
    <dgm:pt modelId="{18B187F0-9362-4713-9A70-1F6C4413E526}" type="parTrans" cxnId="{2FDF2418-1473-46F9-BA9D-51149B579EA1}">
      <dgm:prSet/>
      <dgm:spPr/>
      <dgm:t>
        <a:bodyPr/>
        <a:lstStyle/>
        <a:p>
          <a:endParaRPr lang="en-IN"/>
        </a:p>
      </dgm:t>
    </dgm:pt>
    <dgm:pt modelId="{3AC5B541-C7C6-4253-B30E-0DA6F75A8927}" type="sibTrans" cxnId="{2FDF2418-1473-46F9-BA9D-51149B579EA1}">
      <dgm:prSet/>
      <dgm:spPr/>
      <dgm:t>
        <a:bodyPr/>
        <a:lstStyle/>
        <a:p>
          <a:endParaRPr lang="en-IN"/>
        </a:p>
      </dgm:t>
    </dgm:pt>
    <dgm:pt modelId="{E54FA509-3CDC-4522-915C-E701EBDB7A08}">
      <dgm:prSet custT="1"/>
      <dgm:spPr/>
      <dgm:t>
        <a:bodyPr/>
        <a:lstStyle/>
        <a:p>
          <a:r>
            <a:rPr lang="en-IN" sz="2000" b="1" dirty="0">
              <a:solidFill>
                <a:srgbClr val="FF0000"/>
              </a:solidFill>
            </a:rPr>
            <a:t>PERSONS</a:t>
          </a:r>
          <a:r>
            <a:rPr lang="en-IN" sz="2000" dirty="0"/>
            <a:t> who supply Goods/Services </a:t>
          </a:r>
          <a:r>
            <a:rPr lang="en-IN" sz="2000" b="1" dirty="0">
              <a:solidFill>
                <a:srgbClr val="FF0000"/>
              </a:solidFill>
            </a:rPr>
            <a:t>through ECO</a:t>
          </a:r>
          <a:r>
            <a:rPr lang="en-IN" sz="2000" dirty="0"/>
            <a:t> who is collecting tax u/s 52</a:t>
          </a:r>
        </a:p>
      </dgm:t>
    </dgm:pt>
    <dgm:pt modelId="{2EF36BB5-F8B8-4841-B9EF-417433203054}" type="parTrans" cxnId="{DFD2E8FB-EC68-4A73-A3C6-C4CDC0172F1E}">
      <dgm:prSet/>
      <dgm:spPr/>
      <dgm:t>
        <a:bodyPr/>
        <a:lstStyle/>
        <a:p>
          <a:endParaRPr lang="en-IN"/>
        </a:p>
      </dgm:t>
    </dgm:pt>
    <dgm:pt modelId="{C786535D-3845-43FA-9787-A0BE59EC6186}" type="sibTrans" cxnId="{DFD2E8FB-EC68-4A73-A3C6-C4CDC0172F1E}">
      <dgm:prSet/>
      <dgm:spPr/>
      <dgm:t>
        <a:bodyPr/>
        <a:lstStyle/>
        <a:p>
          <a:endParaRPr lang="en-IN"/>
        </a:p>
      </dgm:t>
    </dgm:pt>
    <dgm:pt modelId="{97B3E981-B59A-4248-979F-C0D0F6ED1F58}" type="asst">
      <dgm:prSet/>
      <dgm:spPr/>
      <dgm:t>
        <a:bodyPr/>
        <a:lstStyle/>
        <a:p>
          <a:r>
            <a:rPr lang="en-IN" b="1" dirty="0">
              <a:solidFill>
                <a:srgbClr val="FF0000"/>
              </a:solidFill>
            </a:rPr>
            <a:t>Every ECO</a:t>
          </a:r>
          <a:r>
            <a:rPr lang="en-IN" dirty="0"/>
            <a:t> who is required to collect tax u/s 52</a:t>
          </a:r>
        </a:p>
      </dgm:t>
    </dgm:pt>
    <dgm:pt modelId="{ABAC449B-9474-4879-9C0B-4031029E7813}" type="parTrans" cxnId="{D2A1EA5C-D29F-4774-8085-FCBF08F7289A}">
      <dgm:prSet/>
      <dgm:spPr/>
      <dgm:t>
        <a:bodyPr/>
        <a:lstStyle/>
        <a:p>
          <a:endParaRPr lang="en-IN"/>
        </a:p>
      </dgm:t>
    </dgm:pt>
    <dgm:pt modelId="{C564B2FF-97AC-42F7-84BE-5AE1AFADD9AE}" type="sibTrans" cxnId="{D2A1EA5C-D29F-4774-8085-FCBF08F7289A}">
      <dgm:prSet/>
      <dgm:spPr/>
      <dgm:t>
        <a:bodyPr/>
        <a:lstStyle/>
        <a:p>
          <a:endParaRPr lang="en-IN"/>
        </a:p>
      </dgm:t>
    </dgm:pt>
    <dgm:pt modelId="{D081D024-5D1D-4F8D-B092-CFB78D1F014A}">
      <dgm:prSet/>
      <dgm:spPr/>
      <dgm:t>
        <a:bodyPr/>
        <a:lstStyle/>
        <a:p>
          <a:r>
            <a:rPr lang="en-IN" dirty="0"/>
            <a:t>Person providing </a:t>
          </a:r>
          <a:r>
            <a:rPr lang="en-IN" b="1" dirty="0">
              <a:solidFill>
                <a:srgbClr val="FF0000"/>
              </a:solidFill>
            </a:rPr>
            <a:t>OIDAR</a:t>
          </a:r>
          <a:r>
            <a:rPr lang="en-IN" dirty="0"/>
            <a:t> from a Place outside India to a Person in India</a:t>
          </a:r>
        </a:p>
      </dgm:t>
    </dgm:pt>
    <dgm:pt modelId="{15F45167-61DC-4C8D-A6B3-705AF739B85F}" type="parTrans" cxnId="{6E61FD80-78EA-40D7-A935-336BC8B560DF}">
      <dgm:prSet/>
      <dgm:spPr/>
      <dgm:t>
        <a:bodyPr/>
        <a:lstStyle/>
        <a:p>
          <a:endParaRPr lang="en-IN"/>
        </a:p>
      </dgm:t>
    </dgm:pt>
    <dgm:pt modelId="{04EF9040-A1F8-4DC1-9159-9964D17DB22A}" type="sibTrans" cxnId="{6E61FD80-78EA-40D7-A935-336BC8B560DF}">
      <dgm:prSet/>
      <dgm:spPr/>
      <dgm:t>
        <a:bodyPr/>
        <a:lstStyle/>
        <a:p>
          <a:endParaRPr lang="en-IN"/>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688309" custScaleY="83752" custLinFactY="-91407" custLinFactNeighborX="-2779" custLinFactNeighborY="-100000">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C5FB1A66-20CD-413F-A16F-47B7FA4B2FDC}" type="pres">
      <dgm:prSet presAssocID="{A7DFAAAF-20C7-4128-ABFA-481E3510F070}" presName="Name37" presStyleLbl="parChTrans1D2" presStyleIdx="0" presStyleCnt="4"/>
      <dgm:spPr/>
    </dgm:pt>
    <dgm:pt modelId="{E22585FC-4B1F-4D6A-AD7A-4E209CB35195}" type="pres">
      <dgm:prSet presAssocID="{3F435D39-7208-4B57-9204-2DCA9CDCAB08}" presName="hierRoot2" presStyleCnt="0">
        <dgm:presLayoutVars>
          <dgm:hierBranch val="init"/>
        </dgm:presLayoutVars>
      </dgm:prSet>
      <dgm:spPr/>
    </dgm:pt>
    <dgm:pt modelId="{6909C873-8E74-41DD-896B-C36A46BFFCAC}" type="pres">
      <dgm:prSet presAssocID="{3F435D39-7208-4B57-9204-2DCA9CDCAB08}" presName="rootComposite" presStyleCnt="0"/>
      <dgm:spPr/>
    </dgm:pt>
    <dgm:pt modelId="{076BCF9C-1772-44CF-9F01-1BAF2AF16431}" type="pres">
      <dgm:prSet presAssocID="{3F435D39-7208-4B57-9204-2DCA9CDCAB08}" presName="rootText" presStyleLbl="node2" presStyleIdx="0" presStyleCnt="4" custScaleX="261700" custScaleY="189985" custLinFactNeighborX="48356" custLinFactNeighborY="-46285">
        <dgm:presLayoutVars>
          <dgm:chPref val="3"/>
        </dgm:presLayoutVars>
      </dgm:prSet>
      <dgm:spPr/>
    </dgm:pt>
    <dgm:pt modelId="{C9AB7E00-BA06-44CD-8158-47E60D9A016F}" type="pres">
      <dgm:prSet presAssocID="{3F435D39-7208-4B57-9204-2DCA9CDCAB08}" presName="rootConnector" presStyleLbl="node2" presStyleIdx="0" presStyleCnt="4"/>
      <dgm:spPr/>
    </dgm:pt>
    <dgm:pt modelId="{D1AF6B4D-D9BF-4ED8-AB65-3A83D4E6BE08}" type="pres">
      <dgm:prSet presAssocID="{3F435D39-7208-4B57-9204-2DCA9CDCAB08}" presName="hierChild4" presStyleCnt="0"/>
      <dgm:spPr/>
    </dgm:pt>
    <dgm:pt modelId="{1BC7C52F-3BF5-44FA-AF75-63D865E344EB}" type="pres">
      <dgm:prSet presAssocID="{3F435D39-7208-4B57-9204-2DCA9CDCAB08}" presName="hierChild5" presStyleCnt="0"/>
      <dgm:spPr/>
    </dgm:pt>
    <dgm:pt modelId="{750AC4AB-2DDF-4899-A1FD-4A4F901B8CD7}" type="pres">
      <dgm:prSet presAssocID="{E5C0ADC7-E27C-4A38-8B93-2D6551126A96}" presName="Name37" presStyleLbl="parChTrans1D2" presStyleIdx="1" presStyleCnt="4"/>
      <dgm:spPr/>
    </dgm:pt>
    <dgm:pt modelId="{65591925-151F-459E-97ED-314BC8DEF645}" type="pres">
      <dgm:prSet presAssocID="{AC008C4F-B2BA-4473-941B-E8C58E8F776A}" presName="hierRoot2" presStyleCnt="0">
        <dgm:presLayoutVars>
          <dgm:hierBranch val="init"/>
        </dgm:presLayoutVars>
      </dgm:prSet>
      <dgm:spPr/>
    </dgm:pt>
    <dgm:pt modelId="{C8D32392-8B53-447E-A251-FBFD9589E8B1}" type="pres">
      <dgm:prSet presAssocID="{AC008C4F-B2BA-4473-941B-E8C58E8F776A}" presName="rootComposite" presStyleCnt="0"/>
      <dgm:spPr/>
    </dgm:pt>
    <dgm:pt modelId="{721363F7-0E70-4A9D-9FE7-CA0A4847A826}" type="pres">
      <dgm:prSet presAssocID="{AC008C4F-B2BA-4473-941B-E8C58E8F776A}" presName="rootText" presStyleLbl="node2" presStyleIdx="1" presStyleCnt="4" custScaleX="225362" custScaleY="552911" custLinFactNeighborX="83910" custLinFactNeighborY="62491">
        <dgm:presLayoutVars>
          <dgm:chPref val="3"/>
        </dgm:presLayoutVars>
      </dgm:prSet>
      <dgm:spPr/>
    </dgm:pt>
    <dgm:pt modelId="{CC928095-782A-4E75-AE7B-E5ECFD2BF215}" type="pres">
      <dgm:prSet presAssocID="{AC008C4F-B2BA-4473-941B-E8C58E8F776A}" presName="rootConnector" presStyleLbl="node2" presStyleIdx="1" presStyleCnt="4"/>
      <dgm:spPr/>
    </dgm:pt>
    <dgm:pt modelId="{EFF3A871-77F5-4125-83BC-1EEB55D26D16}" type="pres">
      <dgm:prSet presAssocID="{AC008C4F-B2BA-4473-941B-E8C58E8F776A}" presName="hierChild4" presStyleCnt="0"/>
      <dgm:spPr/>
    </dgm:pt>
    <dgm:pt modelId="{5064EC4D-865C-4643-8983-B9B54EF47049}" type="pres">
      <dgm:prSet presAssocID="{AC008C4F-B2BA-4473-941B-E8C58E8F776A}" presName="hierChild5" presStyleCnt="0"/>
      <dgm:spPr/>
    </dgm:pt>
    <dgm:pt modelId="{6709E58F-9759-48A7-B3DA-3B6690292837}" type="pres">
      <dgm:prSet presAssocID="{C55260E0-23CD-4C04-BE62-0D7C22B13AEE}" presName="Name37" presStyleLbl="parChTrans1D2" presStyleIdx="2" presStyleCnt="4"/>
      <dgm:spPr/>
    </dgm:pt>
    <dgm:pt modelId="{82CD3DD4-09A8-45B4-A3FA-E1FB39B3DFA6}" type="pres">
      <dgm:prSet presAssocID="{AB19B811-4346-41E3-A09C-4813D6B60BB3}" presName="hierRoot2" presStyleCnt="0">
        <dgm:presLayoutVars>
          <dgm:hierBranch val="init"/>
        </dgm:presLayoutVars>
      </dgm:prSet>
      <dgm:spPr/>
    </dgm:pt>
    <dgm:pt modelId="{745D9F07-4D35-4538-9880-E826B7B44A46}" type="pres">
      <dgm:prSet presAssocID="{AB19B811-4346-41E3-A09C-4813D6B60BB3}" presName="rootComposite" presStyleCnt="0"/>
      <dgm:spPr/>
    </dgm:pt>
    <dgm:pt modelId="{0ED48138-733F-4068-A9D0-0B1BE94BC478}" type="pres">
      <dgm:prSet presAssocID="{AB19B811-4346-41E3-A09C-4813D6B60BB3}" presName="rootText" presStyleLbl="node2" presStyleIdx="2" presStyleCnt="4" custScaleX="212048" custScaleY="212218" custLinFactX="-200000" custLinFactY="90399" custLinFactNeighborX="-210468" custLinFactNeighborY="100000">
        <dgm:presLayoutVars>
          <dgm:chPref val="3"/>
        </dgm:presLayoutVars>
      </dgm:prSet>
      <dgm:spPr/>
    </dgm:pt>
    <dgm:pt modelId="{FB83E928-278B-41D1-B11E-625D023D3CE8}" type="pres">
      <dgm:prSet presAssocID="{AB19B811-4346-41E3-A09C-4813D6B60BB3}" presName="rootConnector" presStyleLbl="node2" presStyleIdx="2" presStyleCnt="4"/>
      <dgm:spPr/>
    </dgm:pt>
    <dgm:pt modelId="{F75250CD-EC93-4635-B860-C85A30A2F9A1}" type="pres">
      <dgm:prSet presAssocID="{AB19B811-4346-41E3-A09C-4813D6B60BB3}" presName="hierChild4" presStyleCnt="0"/>
      <dgm:spPr/>
    </dgm:pt>
    <dgm:pt modelId="{7D9C2609-641A-4C0B-8B43-148A36F37B1F}" type="pres">
      <dgm:prSet presAssocID="{15F45167-61DC-4C8D-A6B3-705AF739B85F}" presName="Name37" presStyleLbl="parChTrans1D3" presStyleIdx="0" presStyleCnt="2"/>
      <dgm:spPr/>
    </dgm:pt>
    <dgm:pt modelId="{770F16D5-9547-4664-9E41-726A51A85035}" type="pres">
      <dgm:prSet presAssocID="{D081D024-5D1D-4F8D-B092-CFB78D1F014A}" presName="hierRoot2" presStyleCnt="0">
        <dgm:presLayoutVars>
          <dgm:hierBranch val="init"/>
        </dgm:presLayoutVars>
      </dgm:prSet>
      <dgm:spPr/>
    </dgm:pt>
    <dgm:pt modelId="{389B480E-98E4-486B-AC04-4480B34EF13A}" type="pres">
      <dgm:prSet presAssocID="{D081D024-5D1D-4F8D-B092-CFB78D1F014A}" presName="rootComposite" presStyleCnt="0"/>
      <dgm:spPr/>
    </dgm:pt>
    <dgm:pt modelId="{F6852F3A-E6F0-4AF6-9E50-F54A3B46EFE3}" type="pres">
      <dgm:prSet presAssocID="{D081D024-5D1D-4F8D-B092-CFB78D1F014A}" presName="rootText" presStyleLbl="node3" presStyleIdx="0" presStyleCnt="2" custScaleX="169289" custScaleY="348951" custLinFactX="-200000" custLinFactY="134287" custLinFactNeighborX="-223260" custLinFactNeighborY="200000">
        <dgm:presLayoutVars>
          <dgm:chPref val="3"/>
        </dgm:presLayoutVars>
      </dgm:prSet>
      <dgm:spPr/>
    </dgm:pt>
    <dgm:pt modelId="{DE96A759-9C43-47FD-B521-CCA130B34916}" type="pres">
      <dgm:prSet presAssocID="{D081D024-5D1D-4F8D-B092-CFB78D1F014A}" presName="rootConnector" presStyleLbl="node3" presStyleIdx="0" presStyleCnt="2"/>
      <dgm:spPr/>
    </dgm:pt>
    <dgm:pt modelId="{5679F287-14A8-4262-95D3-14B3F370766A}" type="pres">
      <dgm:prSet presAssocID="{D081D024-5D1D-4F8D-B092-CFB78D1F014A}" presName="hierChild4" presStyleCnt="0"/>
      <dgm:spPr/>
    </dgm:pt>
    <dgm:pt modelId="{23041885-F537-4ED1-9483-9E1F0E604105}" type="pres">
      <dgm:prSet presAssocID="{D081D024-5D1D-4F8D-B092-CFB78D1F014A}" presName="hierChild5" presStyleCnt="0"/>
      <dgm:spPr/>
    </dgm:pt>
    <dgm:pt modelId="{B6C3D2B8-861C-44AC-AB4D-A5404B36B39C}" type="pres">
      <dgm:prSet presAssocID="{AB19B811-4346-41E3-A09C-4813D6B60BB3}" presName="hierChild5" presStyleCnt="0"/>
      <dgm:spPr/>
    </dgm:pt>
    <dgm:pt modelId="{BE2540C3-FB5E-47F9-819F-DA83F94E6A30}" type="pres">
      <dgm:prSet presAssocID="{18B187F0-9362-4713-9A70-1F6C4413E526}" presName="Name37" presStyleLbl="parChTrans1D2" presStyleIdx="3" presStyleCnt="4"/>
      <dgm:spPr/>
    </dgm:pt>
    <dgm:pt modelId="{40DA5D7E-10B1-4327-B2AB-B77A7A5BDCD4}" type="pres">
      <dgm:prSet presAssocID="{493A7A2D-4D3F-4362-B660-8B3A84178A18}" presName="hierRoot2" presStyleCnt="0">
        <dgm:presLayoutVars>
          <dgm:hierBranch val="init"/>
        </dgm:presLayoutVars>
      </dgm:prSet>
      <dgm:spPr/>
    </dgm:pt>
    <dgm:pt modelId="{E8D911FE-445E-4695-9A8B-155F3C9EB33D}" type="pres">
      <dgm:prSet presAssocID="{493A7A2D-4D3F-4362-B660-8B3A84178A18}" presName="rootComposite" presStyleCnt="0"/>
      <dgm:spPr/>
    </dgm:pt>
    <dgm:pt modelId="{FB01730B-CC31-4722-A4E0-CE534F74ED3F}" type="pres">
      <dgm:prSet presAssocID="{493A7A2D-4D3F-4362-B660-8B3A84178A18}" presName="rootText" presStyleLbl="node2" presStyleIdx="3" presStyleCnt="4" custScaleX="335334" custScaleY="237899" custLinFactNeighborX="-64718" custLinFactNeighborY="-18375">
        <dgm:presLayoutVars>
          <dgm:chPref val="3"/>
        </dgm:presLayoutVars>
      </dgm:prSet>
      <dgm:spPr/>
    </dgm:pt>
    <dgm:pt modelId="{84D851FB-43E3-4FBA-90F3-5E03D8B575EB}" type="pres">
      <dgm:prSet presAssocID="{493A7A2D-4D3F-4362-B660-8B3A84178A18}" presName="rootConnector" presStyleLbl="node2" presStyleIdx="3" presStyleCnt="4"/>
      <dgm:spPr/>
    </dgm:pt>
    <dgm:pt modelId="{56C8A726-7125-4571-BF03-2537715BE7EA}" type="pres">
      <dgm:prSet presAssocID="{493A7A2D-4D3F-4362-B660-8B3A84178A18}" presName="hierChild4" presStyleCnt="0"/>
      <dgm:spPr/>
    </dgm:pt>
    <dgm:pt modelId="{4E771EB9-08B5-4214-853D-552B341E694E}" type="pres">
      <dgm:prSet presAssocID="{2EF36BB5-F8B8-4841-B9EF-417433203054}" presName="Name37" presStyleLbl="parChTrans1D3" presStyleIdx="1" presStyleCnt="2"/>
      <dgm:spPr/>
    </dgm:pt>
    <dgm:pt modelId="{EAA66753-575F-474B-820B-29BBCB50292C}" type="pres">
      <dgm:prSet presAssocID="{E54FA509-3CDC-4522-915C-E701EBDB7A08}" presName="hierRoot2" presStyleCnt="0">
        <dgm:presLayoutVars>
          <dgm:hierBranch val="init"/>
        </dgm:presLayoutVars>
      </dgm:prSet>
      <dgm:spPr/>
    </dgm:pt>
    <dgm:pt modelId="{A200FA6D-A195-4C4E-85D5-20F19345B7C9}" type="pres">
      <dgm:prSet presAssocID="{E54FA509-3CDC-4522-915C-E701EBDB7A08}" presName="rootComposite" presStyleCnt="0"/>
      <dgm:spPr/>
    </dgm:pt>
    <dgm:pt modelId="{1DF933FE-6B44-4598-A4E1-B9CA1D05E40B}" type="pres">
      <dgm:prSet presAssocID="{E54FA509-3CDC-4522-915C-E701EBDB7A08}" presName="rootText" presStyleLbl="node3" presStyleIdx="1" presStyleCnt="2" custScaleX="269214" custScaleY="426070" custLinFactNeighborX="-13659" custLinFactNeighborY="79909">
        <dgm:presLayoutVars>
          <dgm:chPref val="3"/>
        </dgm:presLayoutVars>
      </dgm:prSet>
      <dgm:spPr/>
    </dgm:pt>
    <dgm:pt modelId="{5FD416D0-87B8-4EC9-B448-0B9C4C10D712}" type="pres">
      <dgm:prSet presAssocID="{E54FA509-3CDC-4522-915C-E701EBDB7A08}" presName="rootConnector" presStyleLbl="node3" presStyleIdx="1" presStyleCnt="2"/>
      <dgm:spPr/>
    </dgm:pt>
    <dgm:pt modelId="{38A70E4D-990D-47B8-B6CC-4085B3822692}" type="pres">
      <dgm:prSet presAssocID="{E54FA509-3CDC-4522-915C-E701EBDB7A08}" presName="hierChild4" presStyleCnt="0"/>
      <dgm:spPr/>
    </dgm:pt>
    <dgm:pt modelId="{5007E85B-3A1F-44E7-BFD7-9AD5CB7C3EBF}" type="pres">
      <dgm:prSet presAssocID="{E54FA509-3CDC-4522-915C-E701EBDB7A08}" presName="hierChild5" presStyleCnt="0"/>
      <dgm:spPr/>
    </dgm:pt>
    <dgm:pt modelId="{E622DEBA-455F-4D93-A1E0-FB4A6808B497}" type="pres">
      <dgm:prSet presAssocID="{ABAC449B-9474-4879-9C0B-4031029E7813}" presName="Name111" presStyleLbl="parChTrans1D4" presStyleIdx="0" presStyleCnt="1"/>
      <dgm:spPr/>
    </dgm:pt>
    <dgm:pt modelId="{C662A635-5A16-4281-8FC4-9EBA626271E9}" type="pres">
      <dgm:prSet presAssocID="{97B3E981-B59A-4248-979F-C0D0F6ED1F58}" presName="hierRoot3" presStyleCnt="0">
        <dgm:presLayoutVars>
          <dgm:hierBranch val="init"/>
        </dgm:presLayoutVars>
      </dgm:prSet>
      <dgm:spPr/>
    </dgm:pt>
    <dgm:pt modelId="{15AFD356-36FC-4DEC-9130-77F8A3EAB659}" type="pres">
      <dgm:prSet presAssocID="{97B3E981-B59A-4248-979F-C0D0F6ED1F58}" presName="rootComposite3" presStyleCnt="0"/>
      <dgm:spPr/>
    </dgm:pt>
    <dgm:pt modelId="{EE1F05DA-B2DA-46BD-8C82-00FED6257BAC}" type="pres">
      <dgm:prSet presAssocID="{97B3E981-B59A-4248-979F-C0D0F6ED1F58}" presName="rootText3" presStyleLbl="asst3" presStyleIdx="0" presStyleCnt="1" custScaleX="335234" custScaleY="202443" custLinFactX="-89343" custLinFactNeighborX="-100000" custLinFactNeighborY="-93364">
        <dgm:presLayoutVars>
          <dgm:chPref val="3"/>
        </dgm:presLayoutVars>
      </dgm:prSet>
      <dgm:spPr/>
    </dgm:pt>
    <dgm:pt modelId="{F1E207EE-5131-4079-8945-BDE372187AC1}" type="pres">
      <dgm:prSet presAssocID="{97B3E981-B59A-4248-979F-C0D0F6ED1F58}" presName="rootConnector3" presStyleLbl="asst3" presStyleIdx="0" presStyleCnt="1"/>
      <dgm:spPr/>
    </dgm:pt>
    <dgm:pt modelId="{EA5363DC-F32D-4C7F-99F4-7F557F18EF95}" type="pres">
      <dgm:prSet presAssocID="{97B3E981-B59A-4248-979F-C0D0F6ED1F58}" presName="hierChild6" presStyleCnt="0"/>
      <dgm:spPr/>
    </dgm:pt>
    <dgm:pt modelId="{107CF58D-276C-4A64-883A-A67BA602E458}" type="pres">
      <dgm:prSet presAssocID="{97B3E981-B59A-4248-979F-C0D0F6ED1F58}" presName="hierChild7" presStyleCnt="0"/>
      <dgm:spPr/>
    </dgm:pt>
    <dgm:pt modelId="{256D1691-709B-4006-A8DA-8AAE2D1D6630}" type="pres">
      <dgm:prSet presAssocID="{493A7A2D-4D3F-4362-B660-8B3A84178A18}" presName="hierChild5" presStyleCnt="0"/>
      <dgm:spPr/>
    </dgm:pt>
    <dgm:pt modelId="{58507B01-0C6F-4B90-A31B-232B982DB38D}" type="pres">
      <dgm:prSet presAssocID="{14A47642-9957-458F-A8D0-41BE7B3C3CF4}" presName="hierChild3" presStyleCnt="0"/>
      <dgm:spPr/>
    </dgm:pt>
  </dgm:ptLst>
  <dgm:cxnLst>
    <dgm:cxn modelId="{1F21C201-B5A1-4592-BE88-CDFE7759D960}" type="presOf" srcId="{18B187F0-9362-4713-9A70-1F6C4413E526}" destId="{BE2540C3-FB5E-47F9-819F-DA83F94E6A30}" srcOrd="0" destOrd="0" presId="urn:microsoft.com/office/officeart/2005/8/layout/orgChart1"/>
    <dgm:cxn modelId="{9E322410-71C2-463F-B846-6F10985F56EB}" type="presOf" srcId="{AB19B811-4346-41E3-A09C-4813D6B60BB3}" destId="{FB83E928-278B-41D1-B11E-625D023D3CE8}" srcOrd="1" destOrd="0" presId="urn:microsoft.com/office/officeart/2005/8/layout/orgChart1"/>
    <dgm:cxn modelId="{81AA4F10-1E10-4089-B705-120E3E33412F}" type="presOf" srcId="{493A7A2D-4D3F-4362-B660-8B3A84178A18}" destId="{FB01730B-CC31-4722-A4E0-CE534F74ED3F}" srcOrd="0" destOrd="0" presId="urn:microsoft.com/office/officeart/2005/8/layout/orgChart1"/>
    <dgm:cxn modelId="{2FDF2418-1473-46F9-BA9D-51149B579EA1}" srcId="{14A47642-9957-458F-A8D0-41BE7B3C3CF4}" destId="{493A7A2D-4D3F-4362-B660-8B3A84178A18}" srcOrd="3" destOrd="0" parTransId="{18B187F0-9362-4713-9A70-1F6C4413E526}" sibTransId="{3AC5B541-C7C6-4253-B30E-0DA6F75A8927}"/>
    <dgm:cxn modelId="{275F401F-25FF-47D4-B13C-4EBA5A6BC7B8}" srcId="{14A47642-9957-458F-A8D0-41BE7B3C3CF4}" destId="{AC008C4F-B2BA-4473-941B-E8C58E8F776A}" srcOrd="1" destOrd="0" parTransId="{E5C0ADC7-E27C-4A38-8B93-2D6551126A96}" sibTransId="{6D579886-2D3C-41A4-A0DD-15CCB1A13E4A}"/>
    <dgm:cxn modelId="{B1AABB21-FFCF-461E-8EA3-64F41E856FAB}" type="presOf" srcId="{3F435D39-7208-4B57-9204-2DCA9CDCAB08}" destId="{076BCF9C-1772-44CF-9F01-1BAF2AF16431}" srcOrd="0" destOrd="0" presId="urn:microsoft.com/office/officeart/2005/8/layout/orgChart1"/>
    <dgm:cxn modelId="{B523DC22-7B24-429D-A7E5-66D63F70527D}" type="presOf" srcId="{AB19B811-4346-41E3-A09C-4813D6B60BB3}" destId="{0ED48138-733F-4068-A9D0-0B1BE94BC478}" srcOrd="0" destOrd="0" presId="urn:microsoft.com/office/officeart/2005/8/layout/orgChart1"/>
    <dgm:cxn modelId="{9E304E28-4B76-4F20-8BCD-ABE9694D284C}" type="presOf" srcId="{ABAC449B-9474-4879-9C0B-4031029E7813}" destId="{E622DEBA-455F-4D93-A1E0-FB4A6808B497}" srcOrd="0" destOrd="0" presId="urn:microsoft.com/office/officeart/2005/8/layout/orgChart1"/>
    <dgm:cxn modelId="{1240072B-0AE6-4AFE-9E95-E4321EB4C39C}" type="presOf" srcId="{3F435D39-7208-4B57-9204-2DCA9CDCAB08}" destId="{C9AB7E00-BA06-44CD-8158-47E60D9A016F}" srcOrd="1" destOrd="0" presId="urn:microsoft.com/office/officeart/2005/8/layout/orgChart1"/>
    <dgm:cxn modelId="{F85CAF34-C7DA-4F80-B5B1-80EB591AEB30}" type="presOf" srcId="{97B3E981-B59A-4248-979F-C0D0F6ED1F58}" destId="{EE1F05DA-B2DA-46BD-8C82-00FED6257BAC}" srcOrd="0" destOrd="0" presId="urn:microsoft.com/office/officeart/2005/8/layout/orgChart1"/>
    <dgm:cxn modelId="{5206695B-67FB-4F92-A317-6978FE48E67B}" type="presOf" srcId="{BAE0E51A-E32F-47EF-B4AF-83D9BEF8D66E}" destId="{BC188CE9-2107-40E0-A62A-7FA343ACFC37}" srcOrd="0" destOrd="0" presId="urn:microsoft.com/office/officeart/2005/8/layout/orgChart1"/>
    <dgm:cxn modelId="{D2A1EA5C-D29F-4774-8085-FCBF08F7289A}" srcId="{E54FA509-3CDC-4522-915C-E701EBDB7A08}" destId="{97B3E981-B59A-4248-979F-C0D0F6ED1F58}" srcOrd="0" destOrd="0" parTransId="{ABAC449B-9474-4879-9C0B-4031029E7813}" sibTransId="{C564B2FF-97AC-42F7-84BE-5AE1AFADD9AE}"/>
    <dgm:cxn modelId="{8EBA2A60-15C3-47A4-A4CA-684BDD871022}" type="presOf" srcId="{493A7A2D-4D3F-4362-B660-8B3A84178A18}" destId="{84D851FB-43E3-4FBA-90F3-5E03D8B575EB}" srcOrd="1" destOrd="0" presId="urn:microsoft.com/office/officeart/2005/8/layout/orgChart1"/>
    <dgm:cxn modelId="{F4DE7771-2960-4F9F-B3A8-074A9BD758A0}" type="presOf" srcId="{2EF36BB5-F8B8-4841-B9EF-417433203054}" destId="{4E771EB9-08B5-4214-853D-552B341E694E}" srcOrd="0" destOrd="0" presId="urn:microsoft.com/office/officeart/2005/8/layout/orgChart1"/>
    <dgm:cxn modelId="{72F47C52-A91E-448B-94F6-2FE476310B80}" type="presOf" srcId="{E54FA509-3CDC-4522-915C-E701EBDB7A08}" destId="{1DF933FE-6B44-4598-A4E1-B9CA1D05E40B}" srcOrd="0" destOrd="0" presId="urn:microsoft.com/office/officeart/2005/8/layout/orgChart1"/>
    <dgm:cxn modelId="{9909A972-3719-4DDC-8E75-E15931468CF1}" type="presOf" srcId="{C55260E0-23CD-4C04-BE62-0D7C22B13AEE}" destId="{6709E58F-9759-48A7-B3DA-3B6690292837}" srcOrd="0" destOrd="0" presId="urn:microsoft.com/office/officeart/2005/8/layout/orgChart1"/>
    <dgm:cxn modelId="{6E61FD80-78EA-40D7-A935-336BC8B560DF}" srcId="{AB19B811-4346-41E3-A09C-4813D6B60BB3}" destId="{D081D024-5D1D-4F8D-B092-CFB78D1F014A}" srcOrd="0" destOrd="0" parTransId="{15F45167-61DC-4C8D-A6B3-705AF739B85F}" sibTransId="{04EF9040-A1F8-4DC1-9159-9964D17DB22A}"/>
    <dgm:cxn modelId="{97CD1886-4E0B-45CF-A626-3275831FC6D1}" type="presOf" srcId="{15F45167-61DC-4C8D-A6B3-705AF739B85F}" destId="{7D9C2609-641A-4C0B-8B43-148A36F37B1F}" srcOrd="0" destOrd="0" presId="urn:microsoft.com/office/officeart/2005/8/layout/orgChart1"/>
    <dgm:cxn modelId="{1CBB8D88-5803-4AE5-BF1A-C43A619FF1FD}" srcId="{14A47642-9957-458F-A8D0-41BE7B3C3CF4}" destId="{3F435D39-7208-4B57-9204-2DCA9CDCAB08}" srcOrd="0" destOrd="0" parTransId="{A7DFAAAF-20C7-4128-ABFA-481E3510F070}" sibTransId="{C52B931B-D7A8-4169-AD27-6C75A1C045C3}"/>
    <dgm:cxn modelId="{8D451E92-74F3-4D53-B4FC-E610B5F11A94}" type="presOf" srcId="{D081D024-5D1D-4F8D-B092-CFB78D1F014A}" destId="{DE96A759-9C43-47FD-B521-CCA130B34916}" srcOrd="1"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65948A9C-FFFF-4A38-B0C6-494B07C80B15}" type="presOf" srcId="{E54FA509-3CDC-4522-915C-E701EBDB7A08}" destId="{5FD416D0-87B8-4EC9-B448-0B9C4C10D712}" srcOrd="1" destOrd="0" presId="urn:microsoft.com/office/officeart/2005/8/layout/orgChart1"/>
    <dgm:cxn modelId="{1DE31EB2-8B66-4D62-8687-E1EBAF600CE8}" type="presOf" srcId="{97B3E981-B59A-4248-979F-C0D0F6ED1F58}" destId="{F1E207EE-5131-4079-8945-BDE372187AC1}" srcOrd="1"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FF543FBF-CE07-4550-B3AA-4BBF3FE02B41}" type="presOf" srcId="{AC008C4F-B2BA-4473-941B-E8C58E8F776A}" destId="{721363F7-0E70-4A9D-9FE7-CA0A4847A826}" srcOrd="0" destOrd="0" presId="urn:microsoft.com/office/officeart/2005/8/layout/orgChart1"/>
    <dgm:cxn modelId="{A2574AC9-688F-4ED8-B459-2A447F2C44D2}" type="presOf" srcId="{E5C0ADC7-E27C-4A38-8B93-2D6551126A96}" destId="{750AC4AB-2DDF-4899-A1FD-4A4F901B8CD7}" srcOrd="0" destOrd="0" presId="urn:microsoft.com/office/officeart/2005/8/layout/orgChart1"/>
    <dgm:cxn modelId="{63F8F9D2-9C87-4611-9288-6CC69000BB24}" type="presOf" srcId="{AC008C4F-B2BA-4473-941B-E8C58E8F776A}" destId="{CC928095-782A-4E75-AE7B-E5ECFD2BF215}" srcOrd="1" destOrd="0" presId="urn:microsoft.com/office/officeart/2005/8/layout/orgChart1"/>
    <dgm:cxn modelId="{F78369E1-4365-4541-8042-0E07F528B5D2}" type="presOf" srcId="{D081D024-5D1D-4F8D-B092-CFB78D1F014A}" destId="{F6852F3A-E6F0-4AF6-9E50-F54A3B46EFE3}" srcOrd="0" destOrd="0" presId="urn:microsoft.com/office/officeart/2005/8/layout/orgChart1"/>
    <dgm:cxn modelId="{24C611E2-6490-437F-B11E-C4D2BA7667BD}" type="presOf" srcId="{A7DFAAAF-20C7-4128-ABFA-481E3510F070}" destId="{C5FB1A66-20CD-413F-A16F-47B7FA4B2FDC}" srcOrd="0" destOrd="0" presId="urn:microsoft.com/office/officeart/2005/8/layout/orgChart1"/>
    <dgm:cxn modelId="{CF1BCFF2-E7B4-43AB-8796-D12D715D47BF}" srcId="{14A47642-9957-458F-A8D0-41BE7B3C3CF4}" destId="{AB19B811-4346-41E3-A09C-4813D6B60BB3}" srcOrd="2" destOrd="0" parTransId="{C55260E0-23CD-4C04-BE62-0D7C22B13AEE}" sibTransId="{25BB7F03-0913-4FED-86FD-C6872C9FD652}"/>
    <dgm:cxn modelId="{9E7570F8-EDFA-4821-AF62-C9447E39096D}" srcId="{BAE0E51A-E32F-47EF-B4AF-83D9BEF8D66E}" destId="{14A47642-9957-458F-A8D0-41BE7B3C3CF4}" srcOrd="0" destOrd="0" parTransId="{13B254CB-DFE8-4094-AF0A-BEFAB19AC2C0}" sibTransId="{0F68E947-311B-4F70-AC27-1ADBB53E6A8B}"/>
    <dgm:cxn modelId="{DFD2E8FB-EC68-4A73-A3C6-C4CDC0172F1E}" srcId="{493A7A2D-4D3F-4362-B660-8B3A84178A18}" destId="{E54FA509-3CDC-4522-915C-E701EBDB7A08}" srcOrd="0" destOrd="0" parTransId="{2EF36BB5-F8B8-4841-B9EF-417433203054}" sibTransId="{C786535D-3845-43FA-9787-A0BE59EC6186}"/>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7C48652F-4BF9-485F-9758-7160BCE09073}" type="presParOf" srcId="{7C7A4B88-DB82-48A0-8EBF-6F0E3F9E4986}" destId="{C5FB1A66-20CD-413F-A16F-47B7FA4B2FDC}" srcOrd="0" destOrd="0" presId="urn:microsoft.com/office/officeart/2005/8/layout/orgChart1"/>
    <dgm:cxn modelId="{94427237-2EE2-4667-ADDA-3C94E045627F}" type="presParOf" srcId="{7C7A4B88-DB82-48A0-8EBF-6F0E3F9E4986}" destId="{E22585FC-4B1F-4D6A-AD7A-4E209CB35195}" srcOrd="1" destOrd="0" presId="urn:microsoft.com/office/officeart/2005/8/layout/orgChart1"/>
    <dgm:cxn modelId="{F23C0D75-E93F-4570-8D0E-E4E511F46DCC}" type="presParOf" srcId="{E22585FC-4B1F-4D6A-AD7A-4E209CB35195}" destId="{6909C873-8E74-41DD-896B-C36A46BFFCAC}" srcOrd="0" destOrd="0" presId="urn:microsoft.com/office/officeart/2005/8/layout/orgChart1"/>
    <dgm:cxn modelId="{0F5DAFA7-F4B1-41B6-B55F-948748B33FD3}" type="presParOf" srcId="{6909C873-8E74-41DD-896B-C36A46BFFCAC}" destId="{076BCF9C-1772-44CF-9F01-1BAF2AF16431}" srcOrd="0" destOrd="0" presId="urn:microsoft.com/office/officeart/2005/8/layout/orgChart1"/>
    <dgm:cxn modelId="{6217C8D9-BBAA-4331-B5F1-C77DCF5452B3}" type="presParOf" srcId="{6909C873-8E74-41DD-896B-C36A46BFFCAC}" destId="{C9AB7E00-BA06-44CD-8158-47E60D9A016F}" srcOrd="1" destOrd="0" presId="urn:microsoft.com/office/officeart/2005/8/layout/orgChart1"/>
    <dgm:cxn modelId="{45E3262E-B9F3-4C32-AD46-070DE5994DE4}" type="presParOf" srcId="{E22585FC-4B1F-4D6A-AD7A-4E209CB35195}" destId="{D1AF6B4D-D9BF-4ED8-AB65-3A83D4E6BE08}" srcOrd="1" destOrd="0" presId="urn:microsoft.com/office/officeart/2005/8/layout/orgChart1"/>
    <dgm:cxn modelId="{34EA3235-662A-4304-A9CF-722ADDE2802D}" type="presParOf" srcId="{E22585FC-4B1F-4D6A-AD7A-4E209CB35195}" destId="{1BC7C52F-3BF5-44FA-AF75-63D865E344EB}" srcOrd="2" destOrd="0" presId="urn:microsoft.com/office/officeart/2005/8/layout/orgChart1"/>
    <dgm:cxn modelId="{80E74E25-233E-48AF-81B9-1A3648F78D1B}" type="presParOf" srcId="{7C7A4B88-DB82-48A0-8EBF-6F0E3F9E4986}" destId="{750AC4AB-2DDF-4899-A1FD-4A4F901B8CD7}" srcOrd="2" destOrd="0" presId="urn:microsoft.com/office/officeart/2005/8/layout/orgChart1"/>
    <dgm:cxn modelId="{412FFA29-99D0-4DD1-BDAA-4B19288472FD}" type="presParOf" srcId="{7C7A4B88-DB82-48A0-8EBF-6F0E3F9E4986}" destId="{65591925-151F-459E-97ED-314BC8DEF645}" srcOrd="3" destOrd="0" presId="urn:microsoft.com/office/officeart/2005/8/layout/orgChart1"/>
    <dgm:cxn modelId="{0AE1BB9F-D0CD-4079-AD65-8323B5F99DAD}" type="presParOf" srcId="{65591925-151F-459E-97ED-314BC8DEF645}" destId="{C8D32392-8B53-447E-A251-FBFD9589E8B1}" srcOrd="0" destOrd="0" presId="urn:microsoft.com/office/officeart/2005/8/layout/orgChart1"/>
    <dgm:cxn modelId="{A0B0B45B-7007-41F8-B4BF-B47529F457B7}" type="presParOf" srcId="{C8D32392-8B53-447E-A251-FBFD9589E8B1}" destId="{721363F7-0E70-4A9D-9FE7-CA0A4847A826}" srcOrd="0" destOrd="0" presId="urn:microsoft.com/office/officeart/2005/8/layout/orgChart1"/>
    <dgm:cxn modelId="{ACC658AE-09DD-4CE1-A202-9759CB29EBCF}" type="presParOf" srcId="{C8D32392-8B53-447E-A251-FBFD9589E8B1}" destId="{CC928095-782A-4E75-AE7B-E5ECFD2BF215}" srcOrd="1" destOrd="0" presId="urn:microsoft.com/office/officeart/2005/8/layout/orgChart1"/>
    <dgm:cxn modelId="{5F2AD944-D030-418F-8869-102D1DED8548}" type="presParOf" srcId="{65591925-151F-459E-97ED-314BC8DEF645}" destId="{EFF3A871-77F5-4125-83BC-1EEB55D26D16}" srcOrd="1" destOrd="0" presId="urn:microsoft.com/office/officeart/2005/8/layout/orgChart1"/>
    <dgm:cxn modelId="{3BCBDE70-0EDE-4682-95AD-6FDF6F6EED97}" type="presParOf" srcId="{65591925-151F-459E-97ED-314BC8DEF645}" destId="{5064EC4D-865C-4643-8983-B9B54EF47049}" srcOrd="2" destOrd="0" presId="urn:microsoft.com/office/officeart/2005/8/layout/orgChart1"/>
    <dgm:cxn modelId="{B69B3761-18DD-46FC-840B-212D74FC5D44}" type="presParOf" srcId="{7C7A4B88-DB82-48A0-8EBF-6F0E3F9E4986}" destId="{6709E58F-9759-48A7-B3DA-3B6690292837}" srcOrd="4" destOrd="0" presId="urn:microsoft.com/office/officeart/2005/8/layout/orgChart1"/>
    <dgm:cxn modelId="{CBD43723-E625-45E2-80C5-0DB0B31119D8}" type="presParOf" srcId="{7C7A4B88-DB82-48A0-8EBF-6F0E3F9E4986}" destId="{82CD3DD4-09A8-45B4-A3FA-E1FB39B3DFA6}" srcOrd="5" destOrd="0" presId="urn:microsoft.com/office/officeart/2005/8/layout/orgChart1"/>
    <dgm:cxn modelId="{27B5BD2D-D018-4ABC-B1D7-125EF1B633DA}" type="presParOf" srcId="{82CD3DD4-09A8-45B4-A3FA-E1FB39B3DFA6}" destId="{745D9F07-4D35-4538-9880-E826B7B44A46}" srcOrd="0" destOrd="0" presId="urn:microsoft.com/office/officeart/2005/8/layout/orgChart1"/>
    <dgm:cxn modelId="{BC3219C0-5F5D-4146-8335-6DE59F3C31B3}" type="presParOf" srcId="{745D9F07-4D35-4538-9880-E826B7B44A46}" destId="{0ED48138-733F-4068-A9D0-0B1BE94BC478}" srcOrd="0" destOrd="0" presId="urn:microsoft.com/office/officeart/2005/8/layout/orgChart1"/>
    <dgm:cxn modelId="{FE4F00EF-C0D8-4240-905C-55FA5ABCC42E}" type="presParOf" srcId="{745D9F07-4D35-4538-9880-E826B7B44A46}" destId="{FB83E928-278B-41D1-B11E-625D023D3CE8}" srcOrd="1" destOrd="0" presId="urn:microsoft.com/office/officeart/2005/8/layout/orgChart1"/>
    <dgm:cxn modelId="{04BBC449-F219-4446-B6EB-D187BB16F47C}" type="presParOf" srcId="{82CD3DD4-09A8-45B4-A3FA-E1FB39B3DFA6}" destId="{F75250CD-EC93-4635-B860-C85A30A2F9A1}" srcOrd="1" destOrd="0" presId="urn:microsoft.com/office/officeart/2005/8/layout/orgChart1"/>
    <dgm:cxn modelId="{D1C42E61-DB60-4E28-9E51-CA53A8837985}" type="presParOf" srcId="{F75250CD-EC93-4635-B860-C85A30A2F9A1}" destId="{7D9C2609-641A-4C0B-8B43-148A36F37B1F}" srcOrd="0" destOrd="0" presId="urn:microsoft.com/office/officeart/2005/8/layout/orgChart1"/>
    <dgm:cxn modelId="{DF457DCC-EEE9-418F-9DD2-7A37D3EF086D}" type="presParOf" srcId="{F75250CD-EC93-4635-B860-C85A30A2F9A1}" destId="{770F16D5-9547-4664-9E41-726A51A85035}" srcOrd="1" destOrd="0" presId="urn:microsoft.com/office/officeart/2005/8/layout/orgChart1"/>
    <dgm:cxn modelId="{DB5FA4C0-CC21-462C-BA5F-13B98ED44F07}" type="presParOf" srcId="{770F16D5-9547-4664-9E41-726A51A85035}" destId="{389B480E-98E4-486B-AC04-4480B34EF13A}" srcOrd="0" destOrd="0" presId="urn:microsoft.com/office/officeart/2005/8/layout/orgChart1"/>
    <dgm:cxn modelId="{ADF6FF59-8E24-4C85-9C1E-30D955A63987}" type="presParOf" srcId="{389B480E-98E4-486B-AC04-4480B34EF13A}" destId="{F6852F3A-E6F0-4AF6-9E50-F54A3B46EFE3}" srcOrd="0" destOrd="0" presId="urn:microsoft.com/office/officeart/2005/8/layout/orgChart1"/>
    <dgm:cxn modelId="{0C6E746B-85DE-466D-8AE9-068C1BAD47D7}" type="presParOf" srcId="{389B480E-98E4-486B-AC04-4480B34EF13A}" destId="{DE96A759-9C43-47FD-B521-CCA130B34916}" srcOrd="1" destOrd="0" presId="urn:microsoft.com/office/officeart/2005/8/layout/orgChart1"/>
    <dgm:cxn modelId="{9393D11B-0F96-4872-9370-E296209C0930}" type="presParOf" srcId="{770F16D5-9547-4664-9E41-726A51A85035}" destId="{5679F287-14A8-4262-95D3-14B3F370766A}" srcOrd="1" destOrd="0" presId="urn:microsoft.com/office/officeart/2005/8/layout/orgChart1"/>
    <dgm:cxn modelId="{040B0941-4525-4CDB-B659-3FBBBBDA6F65}" type="presParOf" srcId="{770F16D5-9547-4664-9E41-726A51A85035}" destId="{23041885-F537-4ED1-9483-9E1F0E604105}" srcOrd="2" destOrd="0" presId="urn:microsoft.com/office/officeart/2005/8/layout/orgChart1"/>
    <dgm:cxn modelId="{12548793-44DC-48F3-B09B-A3C865549C37}" type="presParOf" srcId="{82CD3DD4-09A8-45B4-A3FA-E1FB39B3DFA6}" destId="{B6C3D2B8-861C-44AC-AB4D-A5404B36B39C}" srcOrd="2" destOrd="0" presId="urn:microsoft.com/office/officeart/2005/8/layout/orgChart1"/>
    <dgm:cxn modelId="{22A91F82-0F91-4AA7-87E6-416E4E683292}" type="presParOf" srcId="{7C7A4B88-DB82-48A0-8EBF-6F0E3F9E4986}" destId="{BE2540C3-FB5E-47F9-819F-DA83F94E6A30}" srcOrd="6" destOrd="0" presId="urn:microsoft.com/office/officeart/2005/8/layout/orgChart1"/>
    <dgm:cxn modelId="{793A5A2E-FD0D-4A96-A50B-88DEA28B1535}" type="presParOf" srcId="{7C7A4B88-DB82-48A0-8EBF-6F0E3F9E4986}" destId="{40DA5D7E-10B1-4327-B2AB-B77A7A5BDCD4}" srcOrd="7" destOrd="0" presId="urn:microsoft.com/office/officeart/2005/8/layout/orgChart1"/>
    <dgm:cxn modelId="{7C51A8FD-A677-4A6A-90F6-BACF58F31469}" type="presParOf" srcId="{40DA5D7E-10B1-4327-B2AB-B77A7A5BDCD4}" destId="{E8D911FE-445E-4695-9A8B-155F3C9EB33D}" srcOrd="0" destOrd="0" presId="urn:microsoft.com/office/officeart/2005/8/layout/orgChart1"/>
    <dgm:cxn modelId="{4A1443BA-182A-4864-B3C6-9128EC827530}" type="presParOf" srcId="{E8D911FE-445E-4695-9A8B-155F3C9EB33D}" destId="{FB01730B-CC31-4722-A4E0-CE534F74ED3F}" srcOrd="0" destOrd="0" presId="urn:microsoft.com/office/officeart/2005/8/layout/orgChart1"/>
    <dgm:cxn modelId="{9E38AAB0-C238-4689-BE8C-3F00B9C3383F}" type="presParOf" srcId="{E8D911FE-445E-4695-9A8B-155F3C9EB33D}" destId="{84D851FB-43E3-4FBA-90F3-5E03D8B575EB}" srcOrd="1" destOrd="0" presId="urn:microsoft.com/office/officeart/2005/8/layout/orgChart1"/>
    <dgm:cxn modelId="{FE8E5D7D-D51B-4EBF-B570-85B0457E27DD}" type="presParOf" srcId="{40DA5D7E-10B1-4327-B2AB-B77A7A5BDCD4}" destId="{56C8A726-7125-4571-BF03-2537715BE7EA}" srcOrd="1" destOrd="0" presId="urn:microsoft.com/office/officeart/2005/8/layout/orgChart1"/>
    <dgm:cxn modelId="{1147CB32-1370-4ECC-834E-A5530BE01158}" type="presParOf" srcId="{56C8A726-7125-4571-BF03-2537715BE7EA}" destId="{4E771EB9-08B5-4214-853D-552B341E694E}" srcOrd="0" destOrd="0" presId="urn:microsoft.com/office/officeart/2005/8/layout/orgChart1"/>
    <dgm:cxn modelId="{69FB863E-E47D-4CE9-9E2F-70E32655587E}" type="presParOf" srcId="{56C8A726-7125-4571-BF03-2537715BE7EA}" destId="{EAA66753-575F-474B-820B-29BBCB50292C}" srcOrd="1" destOrd="0" presId="urn:microsoft.com/office/officeart/2005/8/layout/orgChart1"/>
    <dgm:cxn modelId="{DCAF3CBC-B5D5-4AEE-8574-DDBDCC7460C7}" type="presParOf" srcId="{EAA66753-575F-474B-820B-29BBCB50292C}" destId="{A200FA6D-A195-4C4E-85D5-20F19345B7C9}" srcOrd="0" destOrd="0" presId="urn:microsoft.com/office/officeart/2005/8/layout/orgChart1"/>
    <dgm:cxn modelId="{F3656A05-F15A-423D-81A3-D5B4D953034F}" type="presParOf" srcId="{A200FA6D-A195-4C4E-85D5-20F19345B7C9}" destId="{1DF933FE-6B44-4598-A4E1-B9CA1D05E40B}" srcOrd="0" destOrd="0" presId="urn:microsoft.com/office/officeart/2005/8/layout/orgChart1"/>
    <dgm:cxn modelId="{CE7F4D56-A3BD-4453-9B01-357256AA6672}" type="presParOf" srcId="{A200FA6D-A195-4C4E-85D5-20F19345B7C9}" destId="{5FD416D0-87B8-4EC9-B448-0B9C4C10D712}" srcOrd="1" destOrd="0" presId="urn:microsoft.com/office/officeart/2005/8/layout/orgChart1"/>
    <dgm:cxn modelId="{3F73F400-8A74-423D-954E-799F55555DA3}" type="presParOf" srcId="{EAA66753-575F-474B-820B-29BBCB50292C}" destId="{38A70E4D-990D-47B8-B6CC-4085B3822692}" srcOrd="1" destOrd="0" presId="urn:microsoft.com/office/officeart/2005/8/layout/orgChart1"/>
    <dgm:cxn modelId="{0BA2DCBC-082A-4CE4-BBD3-8CBFD1895879}" type="presParOf" srcId="{EAA66753-575F-474B-820B-29BBCB50292C}" destId="{5007E85B-3A1F-44E7-BFD7-9AD5CB7C3EBF}" srcOrd="2" destOrd="0" presId="urn:microsoft.com/office/officeart/2005/8/layout/orgChart1"/>
    <dgm:cxn modelId="{C3D9EEFD-35E1-475A-BADC-46858AD8DBAB}" type="presParOf" srcId="{5007E85B-3A1F-44E7-BFD7-9AD5CB7C3EBF}" destId="{E622DEBA-455F-4D93-A1E0-FB4A6808B497}" srcOrd="0" destOrd="0" presId="urn:microsoft.com/office/officeart/2005/8/layout/orgChart1"/>
    <dgm:cxn modelId="{F8DA9CA4-A3EC-407A-81A3-F63BE3AD0778}" type="presParOf" srcId="{5007E85B-3A1F-44E7-BFD7-9AD5CB7C3EBF}" destId="{C662A635-5A16-4281-8FC4-9EBA626271E9}" srcOrd="1" destOrd="0" presId="urn:microsoft.com/office/officeart/2005/8/layout/orgChart1"/>
    <dgm:cxn modelId="{92B07B1B-49A4-4669-8C36-3483C473B2A9}" type="presParOf" srcId="{C662A635-5A16-4281-8FC4-9EBA626271E9}" destId="{15AFD356-36FC-4DEC-9130-77F8A3EAB659}" srcOrd="0" destOrd="0" presId="urn:microsoft.com/office/officeart/2005/8/layout/orgChart1"/>
    <dgm:cxn modelId="{30887850-094F-4A4E-97AA-2FE4FAD6075A}" type="presParOf" srcId="{15AFD356-36FC-4DEC-9130-77F8A3EAB659}" destId="{EE1F05DA-B2DA-46BD-8C82-00FED6257BAC}" srcOrd="0" destOrd="0" presId="urn:microsoft.com/office/officeart/2005/8/layout/orgChart1"/>
    <dgm:cxn modelId="{2D245B44-710A-48AB-9F60-F0C1888D8A6C}" type="presParOf" srcId="{15AFD356-36FC-4DEC-9130-77F8A3EAB659}" destId="{F1E207EE-5131-4079-8945-BDE372187AC1}" srcOrd="1" destOrd="0" presId="urn:microsoft.com/office/officeart/2005/8/layout/orgChart1"/>
    <dgm:cxn modelId="{6ECDB132-1367-4550-B078-F632413F23AB}" type="presParOf" srcId="{C662A635-5A16-4281-8FC4-9EBA626271E9}" destId="{EA5363DC-F32D-4C7F-99F4-7F557F18EF95}" srcOrd="1" destOrd="0" presId="urn:microsoft.com/office/officeart/2005/8/layout/orgChart1"/>
    <dgm:cxn modelId="{1372D0F7-E7F8-4DA4-BB61-E71B94557CAD}" type="presParOf" srcId="{C662A635-5A16-4281-8FC4-9EBA626271E9}" destId="{107CF58D-276C-4A64-883A-A67BA602E458}" srcOrd="2" destOrd="0" presId="urn:microsoft.com/office/officeart/2005/8/layout/orgChart1"/>
    <dgm:cxn modelId="{6E8C0497-A02A-485E-B203-8E4526C02C21}" type="presParOf" srcId="{40DA5D7E-10B1-4327-B2AB-B77A7A5BDCD4}" destId="{256D1691-709B-4006-A8DA-8AAE2D1D6630}" srcOrd="2"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14A47642-9957-458F-A8D0-41BE7B3C3CF4}">
      <dgm:prSet phldrT="[Text]" custT="1"/>
      <dgm:spPr/>
      <dgm:t>
        <a:bodyPr/>
        <a:lstStyle/>
        <a:p>
          <a:r>
            <a:rPr lang="en-IN" sz="2400" b="1" kern="1200" dirty="0">
              <a:solidFill>
                <a:schemeClr val="accent1">
                  <a:lumMod val="75000"/>
                </a:schemeClr>
              </a:solidFill>
            </a:rPr>
            <a:t>1. Turnover of Rs 12 lakhs from Sale of Stationery Goods, but availed the service of a GTA he has to pay RCM, hence taken Compulsory Registration. Whether he has to pay Tax on Sale of Goods also?</a:t>
          </a:r>
          <a:endParaRPr lang="en-IN" sz="2400" kern="1200" dirty="0">
            <a:solidFill>
              <a:schemeClr val="tx1"/>
            </a:solidFill>
          </a:endParaRPr>
        </a:p>
      </dgm:t>
    </dgm:pt>
    <dgm:pt modelId="{0F68E947-311B-4F70-AC27-1ADBB53E6A8B}" type="sibTrans" cxnId="{9E7570F8-EDFA-4821-AF62-C9447E39096D}">
      <dgm:prSet/>
      <dgm:spPr/>
      <dgm:t>
        <a:bodyPr/>
        <a:lstStyle/>
        <a:p>
          <a:endParaRPr lang="en-IN" sz="3200"/>
        </a:p>
      </dgm:t>
    </dgm:pt>
    <dgm:pt modelId="{13B254CB-DFE8-4094-AF0A-BEFAB19AC2C0}" type="parTrans" cxnId="{9E7570F8-EDFA-4821-AF62-C9447E39096D}">
      <dgm:prSet/>
      <dgm:spPr/>
      <dgm:t>
        <a:bodyPr/>
        <a:lstStyle/>
        <a:p>
          <a:endParaRPr lang="en-IN" sz="3200"/>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319314" custScaleY="109691" custLinFactNeighborY="-2535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58507B01-0C6F-4B90-A31B-232B982DB38D}" type="pres">
      <dgm:prSet presAssocID="{14A47642-9957-458F-A8D0-41BE7B3C3CF4}" presName="hierChild3" presStyleCnt="0"/>
      <dgm:spPr/>
    </dgm:pt>
  </dgm:ptLst>
  <dgm:cxnLst>
    <dgm:cxn modelId="{5206695B-67FB-4F92-A317-6978FE48E67B}" type="presOf" srcId="{BAE0E51A-E32F-47EF-B4AF-83D9BEF8D66E}" destId="{BC188CE9-2107-40E0-A62A-7FA343ACFC37}" srcOrd="0"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14A47642-9957-458F-A8D0-41BE7B3C3CF4}">
      <dgm:prSet phldrT="[Text]" custT="1"/>
      <dgm:spPr/>
      <dgm:t>
        <a:bodyPr/>
        <a:lstStyle/>
        <a:p>
          <a:r>
            <a:rPr lang="en-IN" sz="2400" b="1" kern="1200" dirty="0">
              <a:solidFill>
                <a:schemeClr val="accent1">
                  <a:lumMod val="75000"/>
                </a:schemeClr>
              </a:solidFill>
            </a:rPr>
            <a:t>2. An Advocate is having Professional Income of Rs 18 lakhs and Bank Interest of Rs 3 lakhs. Is Reg Required?</a:t>
          </a:r>
          <a:endParaRPr lang="en-IN" sz="2400" kern="1200" dirty="0">
            <a:solidFill>
              <a:schemeClr val="tx1"/>
            </a:solidFill>
          </a:endParaRPr>
        </a:p>
      </dgm:t>
    </dgm:pt>
    <dgm:pt modelId="{0F68E947-311B-4F70-AC27-1ADBB53E6A8B}" type="sibTrans" cxnId="{9E7570F8-EDFA-4821-AF62-C9447E39096D}">
      <dgm:prSet/>
      <dgm:spPr/>
      <dgm:t>
        <a:bodyPr/>
        <a:lstStyle/>
        <a:p>
          <a:endParaRPr lang="en-IN" sz="3200"/>
        </a:p>
      </dgm:t>
    </dgm:pt>
    <dgm:pt modelId="{13B254CB-DFE8-4094-AF0A-BEFAB19AC2C0}" type="parTrans" cxnId="{9E7570F8-EDFA-4821-AF62-C9447E39096D}">
      <dgm:prSet/>
      <dgm:spPr/>
      <dgm:t>
        <a:bodyPr/>
        <a:lstStyle/>
        <a:p>
          <a:endParaRPr lang="en-IN" sz="3200"/>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319314" custScaleY="109691" custLinFactNeighborY="-2535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58507B01-0C6F-4B90-A31B-232B982DB38D}" type="pres">
      <dgm:prSet presAssocID="{14A47642-9957-458F-A8D0-41BE7B3C3CF4}" presName="hierChild3" presStyleCnt="0"/>
      <dgm:spPr/>
    </dgm:pt>
  </dgm:ptLst>
  <dgm:cxnLst>
    <dgm:cxn modelId="{5206695B-67FB-4F92-A317-6978FE48E67B}" type="presOf" srcId="{BAE0E51A-E32F-47EF-B4AF-83D9BEF8D66E}" destId="{BC188CE9-2107-40E0-A62A-7FA343ACFC37}" srcOrd="0"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AE0E51A-E32F-47EF-B4AF-83D9BEF8D66E}" type="doc">
      <dgm:prSet loTypeId="urn:microsoft.com/office/officeart/2005/8/layout/orgChart1" loCatId="hierarchy" qsTypeId="urn:microsoft.com/office/officeart/2005/8/quickstyle/simple2" qsCatId="simple" csTypeId="urn:microsoft.com/office/officeart/2005/8/colors/accent2_1" csCatId="accent2" phldr="1"/>
      <dgm:spPr/>
      <dgm:t>
        <a:bodyPr/>
        <a:lstStyle/>
        <a:p>
          <a:endParaRPr lang="en-IN"/>
        </a:p>
      </dgm:t>
    </dgm:pt>
    <dgm:pt modelId="{14A47642-9957-458F-A8D0-41BE7B3C3CF4}">
      <dgm:prSet phldrT="[Text]" custT="1"/>
      <dgm:spPr/>
      <dgm:t>
        <a:bodyPr/>
        <a:lstStyle/>
        <a:p>
          <a:r>
            <a:rPr lang="en-IN" sz="2400" b="1" kern="1200" dirty="0">
              <a:solidFill>
                <a:schemeClr val="accent1">
                  <a:lumMod val="75000"/>
                </a:schemeClr>
              </a:solidFill>
            </a:rPr>
            <a:t>3. TVS is providing Exempt Services of Rs 24 lakhs. It has sold a Capital good worth Rs 7 lakhs. Whether Reg Required?</a:t>
          </a:r>
          <a:endParaRPr lang="en-IN" sz="2400" kern="1200" dirty="0">
            <a:solidFill>
              <a:schemeClr val="tx1"/>
            </a:solidFill>
          </a:endParaRPr>
        </a:p>
      </dgm:t>
    </dgm:pt>
    <dgm:pt modelId="{0F68E947-311B-4F70-AC27-1ADBB53E6A8B}" type="sibTrans" cxnId="{9E7570F8-EDFA-4821-AF62-C9447E39096D}">
      <dgm:prSet/>
      <dgm:spPr/>
      <dgm:t>
        <a:bodyPr/>
        <a:lstStyle/>
        <a:p>
          <a:endParaRPr lang="en-IN" sz="3200"/>
        </a:p>
      </dgm:t>
    </dgm:pt>
    <dgm:pt modelId="{13B254CB-DFE8-4094-AF0A-BEFAB19AC2C0}" type="parTrans" cxnId="{9E7570F8-EDFA-4821-AF62-C9447E39096D}">
      <dgm:prSet/>
      <dgm:spPr/>
      <dgm:t>
        <a:bodyPr/>
        <a:lstStyle/>
        <a:p>
          <a:endParaRPr lang="en-IN" sz="3200"/>
        </a:p>
      </dgm:t>
    </dgm:pt>
    <dgm:pt modelId="{BC188CE9-2107-40E0-A62A-7FA343ACFC37}" type="pres">
      <dgm:prSet presAssocID="{BAE0E51A-E32F-47EF-B4AF-83D9BEF8D66E}" presName="hierChild1" presStyleCnt="0">
        <dgm:presLayoutVars>
          <dgm:orgChart val="1"/>
          <dgm:chPref val="1"/>
          <dgm:dir/>
          <dgm:animOne val="branch"/>
          <dgm:animLvl val="lvl"/>
          <dgm:resizeHandles/>
        </dgm:presLayoutVars>
      </dgm:prSet>
      <dgm:spPr/>
    </dgm:pt>
    <dgm:pt modelId="{8BA16FDB-78F9-4D79-A703-569B2CBA007C}" type="pres">
      <dgm:prSet presAssocID="{14A47642-9957-458F-A8D0-41BE7B3C3CF4}" presName="hierRoot1" presStyleCnt="0">
        <dgm:presLayoutVars>
          <dgm:hierBranch val="init"/>
        </dgm:presLayoutVars>
      </dgm:prSet>
      <dgm:spPr/>
    </dgm:pt>
    <dgm:pt modelId="{116DFB0A-6621-4999-9399-CB036265E5D0}" type="pres">
      <dgm:prSet presAssocID="{14A47642-9957-458F-A8D0-41BE7B3C3CF4}" presName="rootComposite1" presStyleCnt="0"/>
      <dgm:spPr/>
    </dgm:pt>
    <dgm:pt modelId="{2AB2CF16-809B-4B98-88A0-7CAB0E5FD66E}" type="pres">
      <dgm:prSet presAssocID="{14A47642-9957-458F-A8D0-41BE7B3C3CF4}" presName="rootText1" presStyleLbl="node0" presStyleIdx="0" presStyleCnt="1" custScaleX="319314" custScaleY="109691" custLinFactNeighborY="-25351">
        <dgm:presLayoutVars>
          <dgm:chPref val="3"/>
        </dgm:presLayoutVars>
      </dgm:prSet>
      <dgm:spPr/>
    </dgm:pt>
    <dgm:pt modelId="{C817D42B-46C3-496D-B92A-84EE82A2B8A1}" type="pres">
      <dgm:prSet presAssocID="{14A47642-9957-458F-A8D0-41BE7B3C3CF4}" presName="rootConnector1" presStyleLbl="node1" presStyleIdx="0" presStyleCnt="0"/>
      <dgm:spPr/>
    </dgm:pt>
    <dgm:pt modelId="{7C7A4B88-DB82-48A0-8EBF-6F0E3F9E4986}" type="pres">
      <dgm:prSet presAssocID="{14A47642-9957-458F-A8D0-41BE7B3C3CF4}" presName="hierChild2" presStyleCnt="0"/>
      <dgm:spPr/>
    </dgm:pt>
    <dgm:pt modelId="{58507B01-0C6F-4B90-A31B-232B982DB38D}" type="pres">
      <dgm:prSet presAssocID="{14A47642-9957-458F-A8D0-41BE7B3C3CF4}" presName="hierChild3" presStyleCnt="0"/>
      <dgm:spPr/>
    </dgm:pt>
  </dgm:ptLst>
  <dgm:cxnLst>
    <dgm:cxn modelId="{5206695B-67FB-4F92-A317-6978FE48E67B}" type="presOf" srcId="{BAE0E51A-E32F-47EF-B4AF-83D9BEF8D66E}" destId="{BC188CE9-2107-40E0-A62A-7FA343ACFC37}" srcOrd="0" destOrd="0" presId="urn:microsoft.com/office/officeart/2005/8/layout/orgChart1"/>
    <dgm:cxn modelId="{9AA3AD9A-E627-46CB-AD54-7EB9C95CC663}" type="presOf" srcId="{14A47642-9957-458F-A8D0-41BE7B3C3CF4}" destId="{C817D42B-46C3-496D-B92A-84EE82A2B8A1}" srcOrd="1" destOrd="0" presId="urn:microsoft.com/office/officeart/2005/8/layout/orgChart1"/>
    <dgm:cxn modelId="{287C25B3-3FDF-486E-BC08-6E75733854A3}" type="presOf" srcId="{14A47642-9957-458F-A8D0-41BE7B3C3CF4}" destId="{2AB2CF16-809B-4B98-88A0-7CAB0E5FD66E}" srcOrd="0" destOrd="0" presId="urn:microsoft.com/office/officeart/2005/8/layout/orgChart1"/>
    <dgm:cxn modelId="{9E7570F8-EDFA-4821-AF62-C9447E39096D}" srcId="{BAE0E51A-E32F-47EF-B4AF-83D9BEF8D66E}" destId="{14A47642-9957-458F-A8D0-41BE7B3C3CF4}" srcOrd="0" destOrd="0" parTransId="{13B254CB-DFE8-4094-AF0A-BEFAB19AC2C0}" sibTransId="{0F68E947-311B-4F70-AC27-1ADBB53E6A8B}"/>
    <dgm:cxn modelId="{6BE9C06B-7DC9-47AD-A230-D277EDA87FF2}" type="presParOf" srcId="{BC188CE9-2107-40E0-A62A-7FA343ACFC37}" destId="{8BA16FDB-78F9-4D79-A703-569B2CBA007C}" srcOrd="0" destOrd="0" presId="urn:microsoft.com/office/officeart/2005/8/layout/orgChart1"/>
    <dgm:cxn modelId="{D2E28AC2-A45F-412B-8E63-BDF03AD563D2}" type="presParOf" srcId="{8BA16FDB-78F9-4D79-A703-569B2CBA007C}" destId="{116DFB0A-6621-4999-9399-CB036265E5D0}" srcOrd="0" destOrd="0" presId="urn:microsoft.com/office/officeart/2005/8/layout/orgChart1"/>
    <dgm:cxn modelId="{9D7744E9-3303-4092-9DEB-A990BA98E111}" type="presParOf" srcId="{116DFB0A-6621-4999-9399-CB036265E5D0}" destId="{2AB2CF16-809B-4B98-88A0-7CAB0E5FD66E}" srcOrd="0" destOrd="0" presId="urn:microsoft.com/office/officeart/2005/8/layout/orgChart1"/>
    <dgm:cxn modelId="{89E09099-0604-4EF2-B07F-B6D8B7FF89B6}" type="presParOf" srcId="{116DFB0A-6621-4999-9399-CB036265E5D0}" destId="{C817D42B-46C3-496D-B92A-84EE82A2B8A1}" srcOrd="1" destOrd="0" presId="urn:microsoft.com/office/officeart/2005/8/layout/orgChart1"/>
    <dgm:cxn modelId="{929F36E2-4652-45EC-9060-BE6221DFA5E9}" type="presParOf" srcId="{8BA16FDB-78F9-4D79-A703-569B2CBA007C}" destId="{7C7A4B88-DB82-48A0-8EBF-6F0E3F9E4986}" srcOrd="1" destOrd="0" presId="urn:microsoft.com/office/officeart/2005/8/layout/orgChart1"/>
    <dgm:cxn modelId="{8B4BAD22-3F46-4E07-91FC-593AD496B4EA}" type="presParOf" srcId="{8BA16FDB-78F9-4D79-A703-569B2CBA007C}" destId="{58507B01-0C6F-4B90-A31B-232B982DB38D}" srcOrd="2" destOrd="0" presId="urn:microsoft.com/office/officeart/2005/8/layout/orgChart1"/>
  </dgm:cxnLst>
  <dgm:bg>
    <a:solidFill>
      <a:srgbClr val="F1F9A1"/>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590FC6-A3C3-4DC0-A340-8E3C99753E3A}">
      <dsp:nvSpPr>
        <dsp:cNvPr id="0" name=""/>
        <dsp:cNvSpPr/>
      </dsp:nvSpPr>
      <dsp:spPr>
        <a:xfrm>
          <a:off x="4978400" y="1952818"/>
          <a:ext cx="3462321" cy="450636"/>
        </a:xfrm>
        <a:custGeom>
          <a:avLst/>
          <a:gdLst/>
          <a:ahLst/>
          <a:cxnLst/>
          <a:rect l="0" t="0" r="0" b="0"/>
          <a:pathLst>
            <a:path>
              <a:moveTo>
                <a:pt x="0" y="0"/>
              </a:moveTo>
              <a:lnTo>
                <a:pt x="0" y="75433"/>
              </a:lnTo>
              <a:lnTo>
                <a:pt x="3462321" y="75433"/>
              </a:lnTo>
              <a:lnTo>
                <a:pt x="3462321" y="45063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5983C0-8F4C-410F-A10C-7934684EA80F}">
      <dsp:nvSpPr>
        <dsp:cNvPr id="0" name=""/>
        <dsp:cNvSpPr/>
      </dsp:nvSpPr>
      <dsp:spPr>
        <a:xfrm>
          <a:off x="4978400" y="1952818"/>
          <a:ext cx="1269633" cy="443293"/>
        </a:xfrm>
        <a:custGeom>
          <a:avLst/>
          <a:gdLst/>
          <a:ahLst/>
          <a:cxnLst/>
          <a:rect l="0" t="0" r="0" b="0"/>
          <a:pathLst>
            <a:path>
              <a:moveTo>
                <a:pt x="0" y="0"/>
              </a:moveTo>
              <a:lnTo>
                <a:pt x="0" y="68090"/>
              </a:lnTo>
              <a:lnTo>
                <a:pt x="1269633" y="68090"/>
              </a:lnTo>
              <a:lnTo>
                <a:pt x="1269633" y="443293"/>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E73E72-70E0-428A-8576-D77DBDD37F1C}">
      <dsp:nvSpPr>
        <dsp:cNvPr id="0" name=""/>
        <dsp:cNvSpPr/>
      </dsp:nvSpPr>
      <dsp:spPr>
        <a:xfrm>
          <a:off x="3677713" y="1952818"/>
          <a:ext cx="1300686" cy="462786"/>
        </a:xfrm>
        <a:custGeom>
          <a:avLst/>
          <a:gdLst/>
          <a:ahLst/>
          <a:cxnLst/>
          <a:rect l="0" t="0" r="0" b="0"/>
          <a:pathLst>
            <a:path>
              <a:moveTo>
                <a:pt x="1300686" y="0"/>
              </a:moveTo>
              <a:lnTo>
                <a:pt x="1300686" y="87583"/>
              </a:lnTo>
              <a:lnTo>
                <a:pt x="0" y="87583"/>
              </a:lnTo>
              <a:lnTo>
                <a:pt x="0" y="46278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B1A66-20CD-413F-A16F-47B7FA4B2FDC}">
      <dsp:nvSpPr>
        <dsp:cNvPr id="0" name=""/>
        <dsp:cNvSpPr/>
      </dsp:nvSpPr>
      <dsp:spPr>
        <a:xfrm>
          <a:off x="1334748" y="1952818"/>
          <a:ext cx="3643651" cy="637988"/>
        </a:xfrm>
        <a:custGeom>
          <a:avLst/>
          <a:gdLst/>
          <a:ahLst/>
          <a:cxnLst/>
          <a:rect l="0" t="0" r="0" b="0"/>
          <a:pathLst>
            <a:path>
              <a:moveTo>
                <a:pt x="3643651" y="0"/>
              </a:moveTo>
              <a:lnTo>
                <a:pt x="3643651" y="262785"/>
              </a:lnTo>
              <a:lnTo>
                <a:pt x="0" y="262785"/>
              </a:lnTo>
              <a:lnTo>
                <a:pt x="0" y="637988"/>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587397" y="1492068"/>
          <a:ext cx="8782004" cy="460749"/>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IN" sz="1900" kern="1200" dirty="0"/>
            <a:t>It has Four Types</a:t>
          </a:r>
        </a:p>
      </dsp:txBody>
      <dsp:txXfrm>
        <a:off x="587397" y="1492068"/>
        <a:ext cx="8782004" cy="460749"/>
      </dsp:txXfrm>
    </dsp:sp>
    <dsp:sp modelId="{076BCF9C-1772-44CF-9F01-1BAF2AF16431}">
      <dsp:nvSpPr>
        <dsp:cNvPr id="0" name=""/>
        <dsp:cNvSpPr/>
      </dsp:nvSpPr>
      <dsp:spPr>
        <a:xfrm>
          <a:off x="228596" y="2590806"/>
          <a:ext cx="2212304" cy="326855"/>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IN" sz="1900" b="1" kern="1200" dirty="0">
              <a:solidFill>
                <a:srgbClr val="00B050"/>
              </a:solidFill>
            </a:rPr>
            <a:t>Turnover Basis</a:t>
          </a:r>
          <a:endParaRPr lang="en-IN" sz="1900" b="1" kern="1200" dirty="0">
            <a:solidFill>
              <a:srgbClr val="0070C0"/>
            </a:solidFill>
          </a:endParaRPr>
        </a:p>
      </dsp:txBody>
      <dsp:txXfrm>
        <a:off x="228596" y="2590806"/>
        <a:ext cx="2212304" cy="326855"/>
      </dsp:txXfrm>
    </dsp:sp>
    <dsp:sp modelId="{CEF625FA-F3EA-4DF5-8C1E-11F9546EAB1D}">
      <dsp:nvSpPr>
        <dsp:cNvPr id="0" name=""/>
        <dsp:cNvSpPr/>
      </dsp:nvSpPr>
      <dsp:spPr>
        <a:xfrm>
          <a:off x="2590803" y="2415604"/>
          <a:ext cx="2173819" cy="560142"/>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IN" sz="1900" b="1" kern="1200" dirty="0">
              <a:solidFill>
                <a:srgbClr val="FF0066"/>
              </a:solidFill>
            </a:rPr>
            <a:t>Compulsory Registration</a:t>
          </a:r>
          <a:endParaRPr lang="en-IN" sz="1900" kern="1200" dirty="0"/>
        </a:p>
      </dsp:txBody>
      <dsp:txXfrm>
        <a:off x="2590803" y="2415604"/>
        <a:ext cx="2173819" cy="560142"/>
      </dsp:txXfrm>
    </dsp:sp>
    <dsp:sp modelId="{69451BF8-684B-4723-BAFD-4181EC7D5B97}">
      <dsp:nvSpPr>
        <dsp:cNvPr id="0" name=""/>
        <dsp:cNvSpPr/>
      </dsp:nvSpPr>
      <dsp:spPr>
        <a:xfrm>
          <a:off x="5410187" y="2396111"/>
          <a:ext cx="1675692" cy="678331"/>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IN" sz="1900" kern="1200" dirty="0"/>
            <a:t>Voluntary Registration</a:t>
          </a:r>
        </a:p>
      </dsp:txBody>
      <dsp:txXfrm>
        <a:off x="5410187" y="2396111"/>
        <a:ext cx="1675692" cy="678331"/>
      </dsp:txXfrm>
    </dsp:sp>
    <dsp:sp modelId="{613129B0-5E62-488C-A5AF-46DE4BBCB928}">
      <dsp:nvSpPr>
        <dsp:cNvPr id="0" name=""/>
        <dsp:cNvSpPr/>
      </dsp:nvSpPr>
      <dsp:spPr>
        <a:xfrm rot="10800000" flipH="1" flipV="1">
          <a:off x="7619990" y="2403455"/>
          <a:ext cx="1641460" cy="661501"/>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IN" sz="1900" kern="1200" dirty="0"/>
            <a:t>Suo Moto Registration</a:t>
          </a:r>
        </a:p>
      </dsp:txBody>
      <dsp:txXfrm rot="-10800000">
        <a:off x="7619990" y="2403455"/>
        <a:ext cx="1641460" cy="66150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B2CF16-809B-4B98-88A0-7CAB0E5FD66E}">
      <dsp:nvSpPr>
        <dsp:cNvPr id="0" name=""/>
        <dsp:cNvSpPr/>
      </dsp:nvSpPr>
      <dsp:spPr>
        <a:xfrm>
          <a:off x="1032" y="1198780"/>
          <a:ext cx="10598342" cy="1820375"/>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4. Medical Association is conducting conference in Maharashtra for 2 days with delegates from all over the country. Do the Association needs Registration there?</a:t>
          </a:r>
          <a:endParaRPr lang="en-IN" sz="2400" kern="1200" dirty="0">
            <a:solidFill>
              <a:schemeClr val="tx1"/>
            </a:solidFill>
          </a:endParaRPr>
        </a:p>
      </dsp:txBody>
      <dsp:txXfrm>
        <a:off x="1032" y="1198780"/>
        <a:ext cx="10598342" cy="182037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B2CF16-809B-4B98-88A0-7CAB0E5FD66E}">
      <dsp:nvSpPr>
        <dsp:cNvPr id="0" name=""/>
        <dsp:cNvSpPr/>
      </dsp:nvSpPr>
      <dsp:spPr>
        <a:xfrm>
          <a:off x="1032" y="1198780"/>
          <a:ext cx="10598342" cy="1820375"/>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5. Mr Akash appoints Mr Bikash to procure Goods from the market. Mr Bikash identifies Suppliers and asks them to send goods and issue the invoice directly. Does he Needs Registration since he is acting as an Agent?</a:t>
          </a:r>
          <a:endParaRPr lang="en-IN" sz="2400" kern="1200" dirty="0">
            <a:solidFill>
              <a:schemeClr val="tx1"/>
            </a:solidFill>
          </a:endParaRPr>
        </a:p>
      </dsp:txBody>
      <dsp:txXfrm>
        <a:off x="1032" y="1198780"/>
        <a:ext cx="10598342" cy="182037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B2CF16-809B-4B98-88A0-7CAB0E5FD66E}">
      <dsp:nvSpPr>
        <dsp:cNvPr id="0" name=""/>
        <dsp:cNvSpPr/>
      </dsp:nvSpPr>
      <dsp:spPr>
        <a:xfrm>
          <a:off x="1032" y="1259899"/>
          <a:ext cx="10598342" cy="1820375"/>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6. Nihar Designs is selling garments through Amazon and Flipkart. Does it need Registration?</a:t>
          </a:r>
          <a:endParaRPr lang="en-IN" sz="2400" kern="1200" dirty="0">
            <a:solidFill>
              <a:schemeClr val="tx1"/>
            </a:solidFill>
          </a:endParaRPr>
        </a:p>
      </dsp:txBody>
      <dsp:txXfrm>
        <a:off x="1032" y="1259899"/>
        <a:ext cx="10598342" cy="182037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B2CF16-809B-4B98-88A0-7CAB0E5FD66E}">
      <dsp:nvSpPr>
        <dsp:cNvPr id="0" name=""/>
        <dsp:cNvSpPr/>
      </dsp:nvSpPr>
      <dsp:spPr>
        <a:xfrm>
          <a:off x="1032" y="1259899"/>
          <a:ext cx="10598342" cy="1820375"/>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7. Mr Sahay crossed Threshold limit on 15.09.2023. He made application for Reg on 30.09.2023? What is the effective date?</a:t>
          </a:r>
          <a:endParaRPr lang="en-IN" sz="2400" kern="1200" dirty="0">
            <a:solidFill>
              <a:schemeClr val="tx1"/>
            </a:solidFill>
          </a:endParaRPr>
        </a:p>
      </dsp:txBody>
      <dsp:txXfrm>
        <a:off x="1032" y="1259899"/>
        <a:ext cx="10598342" cy="182037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1F638E-9A9C-4D4D-8677-E8E7686B8430}">
      <dsp:nvSpPr>
        <dsp:cNvPr id="0" name=""/>
        <dsp:cNvSpPr/>
      </dsp:nvSpPr>
      <dsp:spPr>
        <a:xfrm>
          <a:off x="4978400" y="2106914"/>
          <a:ext cx="3404563" cy="659796"/>
        </a:xfrm>
        <a:custGeom>
          <a:avLst/>
          <a:gdLst/>
          <a:ahLst/>
          <a:cxnLst/>
          <a:rect l="0" t="0" r="0" b="0"/>
          <a:pathLst>
            <a:path>
              <a:moveTo>
                <a:pt x="0" y="0"/>
              </a:moveTo>
              <a:lnTo>
                <a:pt x="0" y="329898"/>
              </a:lnTo>
              <a:lnTo>
                <a:pt x="3404563" y="329898"/>
              </a:lnTo>
              <a:lnTo>
                <a:pt x="3404563" y="65979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E73E72-70E0-428A-8576-D77DBDD37F1C}">
      <dsp:nvSpPr>
        <dsp:cNvPr id="0" name=""/>
        <dsp:cNvSpPr/>
      </dsp:nvSpPr>
      <dsp:spPr>
        <a:xfrm>
          <a:off x="4932680" y="2106914"/>
          <a:ext cx="91440" cy="659796"/>
        </a:xfrm>
        <a:custGeom>
          <a:avLst/>
          <a:gdLst/>
          <a:ahLst/>
          <a:cxnLst/>
          <a:rect l="0" t="0" r="0" b="0"/>
          <a:pathLst>
            <a:path>
              <a:moveTo>
                <a:pt x="45720" y="0"/>
              </a:moveTo>
              <a:lnTo>
                <a:pt x="45720" y="65979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B1A66-20CD-413F-A16F-47B7FA4B2FDC}">
      <dsp:nvSpPr>
        <dsp:cNvPr id="0" name=""/>
        <dsp:cNvSpPr/>
      </dsp:nvSpPr>
      <dsp:spPr>
        <a:xfrm>
          <a:off x="1573836" y="2106914"/>
          <a:ext cx="3404563" cy="659796"/>
        </a:xfrm>
        <a:custGeom>
          <a:avLst/>
          <a:gdLst/>
          <a:ahLst/>
          <a:cxnLst/>
          <a:rect l="0" t="0" r="0" b="0"/>
          <a:pathLst>
            <a:path>
              <a:moveTo>
                <a:pt x="3404563" y="0"/>
              </a:moveTo>
              <a:lnTo>
                <a:pt x="3404563" y="329898"/>
              </a:lnTo>
              <a:lnTo>
                <a:pt x="0" y="329898"/>
              </a:lnTo>
              <a:lnTo>
                <a:pt x="0" y="65979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3407457" y="535971"/>
          <a:ext cx="3141885" cy="1570942"/>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n-IN" sz="2500" kern="1200" dirty="0"/>
            <a:t>INITIATION OF CANCELLATION OF REGISTRATION</a:t>
          </a:r>
        </a:p>
      </dsp:txBody>
      <dsp:txXfrm>
        <a:off x="3407457" y="535971"/>
        <a:ext cx="3141885" cy="1570942"/>
      </dsp:txXfrm>
    </dsp:sp>
    <dsp:sp modelId="{076BCF9C-1772-44CF-9F01-1BAF2AF16431}">
      <dsp:nvSpPr>
        <dsp:cNvPr id="0" name=""/>
        <dsp:cNvSpPr/>
      </dsp:nvSpPr>
      <dsp:spPr>
        <a:xfrm>
          <a:off x="2894" y="2766710"/>
          <a:ext cx="3141885" cy="1570942"/>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n-IN" sz="2500" kern="1200" dirty="0"/>
            <a:t>ON HIS OWN MOTION</a:t>
          </a:r>
        </a:p>
      </dsp:txBody>
      <dsp:txXfrm>
        <a:off x="2894" y="2766710"/>
        <a:ext cx="3141885" cy="1570942"/>
      </dsp:txXfrm>
    </dsp:sp>
    <dsp:sp modelId="{CEF625FA-F3EA-4DF5-8C1E-11F9546EAB1D}">
      <dsp:nvSpPr>
        <dsp:cNvPr id="0" name=""/>
        <dsp:cNvSpPr/>
      </dsp:nvSpPr>
      <dsp:spPr>
        <a:xfrm>
          <a:off x="3804575" y="2766710"/>
          <a:ext cx="2347648" cy="1570942"/>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n-IN" sz="2500" kern="1200" dirty="0"/>
            <a:t>APPLICATION FILED BY REG PERSON</a:t>
          </a:r>
        </a:p>
      </dsp:txBody>
      <dsp:txXfrm>
        <a:off x="3804575" y="2766710"/>
        <a:ext cx="2347648" cy="1570942"/>
      </dsp:txXfrm>
    </dsp:sp>
    <dsp:sp modelId="{86B43B53-876B-4F25-8D6D-F572B7598711}">
      <dsp:nvSpPr>
        <dsp:cNvPr id="0" name=""/>
        <dsp:cNvSpPr/>
      </dsp:nvSpPr>
      <dsp:spPr>
        <a:xfrm>
          <a:off x="6812020" y="2766710"/>
          <a:ext cx="3141885" cy="1570942"/>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n-IN" sz="2500" kern="1200" dirty="0"/>
            <a:t>APPLICATION BY LEGAL HEIRS DUE TO DEATH OF RP</a:t>
          </a:r>
        </a:p>
      </dsp:txBody>
      <dsp:txXfrm>
        <a:off x="6812020" y="2766710"/>
        <a:ext cx="3141885" cy="157094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1F638E-9A9C-4D4D-8677-E8E7686B8430}">
      <dsp:nvSpPr>
        <dsp:cNvPr id="0" name=""/>
        <dsp:cNvSpPr/>
      </dsp:nvSpPr>
      <dsp:spPr>
        <a:xfrm>
          <a:off x="4978400" y="2106914"/>
          <a:ext cx="3404563" cy="659796"/>
        </a:xfrm>
        <a:custGeom>
          <a:avLst/>
          <a:gdLst/>
          <a:ahLst/>
          <a:cxnLst/>
          <a:rect l="0" t="0" r="0" b="0"/>
          <a:pathLst>
            <a:path>
              <a:moveTo>
                <a:pt x="0" y="0"/>
              </a:moveTo>
              <a:lnTo>
                <a:pt x="0" y="329898"/>
              </a:lnTo>
              <a:lnTo>
                <a:pt x="3404563" y="329898"/>
              </a:lnTo>
              <a:lnTo>
                <a:pt x="3404563" y="65979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E73E72-70E0-428A-8576-D77DBDD37F1C}">
      <dsp:nvSpPr>
        <dsp:cNvPr id="0" name=""/>
        <dsp:cNvSpPr/>
      </dsp:nvSpPr>
      <dsp:spPr>
        <a:xfrm>
          <a:off x="4932680" y="2106914"/>
          <a:ext cx="91440" cy="659796"/>
        </a:xfrm>
        <a:custGeom>
          <a:avLst/>
          <a:gdLst/>
          <a:ahLst/>
          <a:cxnLst/>
          <a:rect l="0" t="0" r="0" b="0"/>
          <a:pathLst>
            <a:path>
              <a:moveTo>
                <a:pt x="45720" y="0"/>
              </a:moveTo>
              <a:lnTo>
                <a:pt x="45720" y="65979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B1A66-20CD-413F-A16F-47B7FA4B2FDC}">
      <dsp:nvSpPr>
        <dsp:cNvPr id="0" name=""/>
        <dsp:cNvSpPr/>
      </dsp:nvSpPr>
      <dsp:spPr>
        <a:xfrm>
          <a:off x="1570942" y="2106914"/>
          <a:ext cx="3407457" cy="636278"/>
        </a:xfrm>
        <a:custGeom>
          <a:avLst/>
          <a:gdLst/>
          <a:ahLst/>
          <a:cxnLst/>
          <a:rect l="0" t="0" r="0" b="0"/>
          <a:pathLst>
            <a:path>
              <a:moveTo>
                <a:pt x="3407457" y="0"/>
              </a:moveTo>
              <a:lnTo>
                <a:pt x="3407457" y="306380"/>
              </a:lnTo>
              <a:lnTo>
                <a:pt x="0" y="306380"/>
              </a:lnTo>
              <a:lnTo>
                <a:pt x="0" y="636278"/>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3407457" y="535971"/>
          <a:ext cx="3141885" cy="1570942"/>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kern="1200" dirty="0"/>
            <a:t>CIRCUMSTANCES</a:t>
          </a:r>
        </a:p>
      </dsp:txBody>
      <dsp:txXfrm>
        <a:off x="3407457" y="535971"/>
        <a:ext cx="3141885" cy="1570942"/>
      </dsp:txXfrm>
    </dsp:sp>
    <dsp:sp modelId="{076BCF9C-1772-44CF-9F01-1BAF2AF16431}">
      <dsp:nvSpPr>
        <dsp:cNvPr id="0" name=""/>
        <dsp:cNvSpPr/>
      </dsp:nvSpPr>
      <dsp:spPr>
        <a:xfrm>
          <a:off x="0" y="2743193"/>
          <a:ext cx="3141885" cy="1570942"/>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kern="1200" dirty="0"/>
            <a:t>Business Discontinued, Transferred Fully for any reason including Death of the Prop, Amalgamated, demerged or Disposed of</a:t>
          </a:r>
        </a:p>
      </dsp:txBody>
      <dsp:txXfrm>
        <a:off x="0" y="2743193"/>
        <a:ext cx="3141885" cy="1570942"/>
      </dsp:txXfrm>
    </dsp:sp>
    <dsp:sp modelId="{CEF625FA-F3EA-4DF5-8C1E-11F9546EAB1D}">
      <dsp:nvSpPr>
        <dsp:cNvPr id="0" name=""/>
        <dsp:cNvSpPr/>
      </dsp:nvSpPr>
      <dsp:spPr>
        <a:xfrm>
          <a:off x="3804575" y="2766710"/>
          <a:ext cx="2347648" cy="1570942"/>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kern="1200" dirty="0"/>
            <a:t>Change in the Constitution of the Business</a:t>
          </a:r>
        </a:p>
      </dsp:txBody>
      <dsp:txXfrm>
        <a:off x="3804575" y="2766710"/>
        <a:ext cx="2347648" cy="1570942"/>
      </dsp:txXfrm>
    </dsp:sp>
    <dsp:sp modelId="{86B43B53-876B-4F25-8D6D-F572B7598711}">
      <dsp:nvSpPr>
        <dsp:cNvPr id="0" name=""/>
        <dsp:cNvSpPr/>
      </dsp:nvSpPr>
      <dsp:spPr>
        <a:xfrm>
          <a:off x="6812020" y="2766710"/>
          <a:ext cx="3141885" cy="1570942"/>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kern="1200" dirty="0"/>
            <a:t>No longer Liable to be Registered u/s 22,24 or Intends to opt out Voluntarily</a:t>
          </a:r>
        </a:p>
      </dsp:txBody>
      <dsp:txXfrm>
        <a:off x="6812020" y="2766710"/>
        <a:ext cx="3141885" cy="1570942"/>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18F9DC-630C-45F7-BFC2-97F4D0853AAF}">
      <dsp:nvSpPr>
        <dsp:cNvPr id="0" name=""/>
        <dsp:cNvSpPr/>
      </dsp:nvSpPr>
      <dsp:spPr>
        <a:xfrm>
          <a:off x="5181600" y="1000189"/>
          <a:ext cx="4250697" cy="389189"/>
        </a:xfrm>
        <a:custGeom>
          <a:avLst/>
          <a:gdLst/>
          <a:ahLst/>
          <a:cxnLst/>
          <a:rect l="0" t="0" r="0" b="0"/>
          <a:pathLst>
            <a:path>
              <a:moveTo>
                <a:pt x="0" y="0"/>
              </a:moveTo>
              <a:lnTo>
                <a:pt x="0" y="194594"/>
              </a:lnTo>
              <a:lnTo>
                <a:pt x="4250697" y="194594"/>
              </a:lnTo>
              <a:lnTo>
                <a:pt x="4250697" y="389189"/>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0B4E035-7946-4371-ABCA-AC948D6A804C}">
      <dsp:nvSpPr>
        <dsp:cNvPr id="0" name=""/>
        <dsp:cNvSpPr/>
      </dsp:nvSpPr>
      <dsp:spPr>
        <a:xfrm>
          <a:off x="5181600" y="1000189"/>
          <a:ext cx="2008225" cy="389189"/>
        </a:xfrm>
        <a:custGeom>
          <a:avLst/>
          <a:gdLst/>
          <a:ahLst/>
          <a:cxnLst/>
          <a:rect l="0" t="0" r="0" b="0"/>
          <a:pathLst>
            <a:path>
              <a:moveTo>
                <a:pt x="0" y="0"/>
              </a:moveTo>
              <a:lnTo>
                <a:pt x="0" y="194594"/>
              </a:lnTo>
              <a:lnTo>
                <a:pt x="2008225" y="194594"/>
              </a:lnTo>
              <a:lnTo>
                <a:pt x="2008225" y="389189"/>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1F638E-9A9C-4D4D-8677-E8E7686B8430}">
      <dsp:nvSpPr>
        <dsp:cNvPr id="0" name=""/>
        <dsp:cNvSpPr/>
      </dsp:nvSpPr>
      <dsp:spPr>
        <a:xfrm>
          <a:off x="4947354" y="1000189"/>
          <a:ext cx="234245" cy="389189"/>
        </a:xfrm>
        <a:custGeom>
          <a:avLst/>
          <a:gdLst/>
          <a:ahLst/>
          <a:cxnLst/>
          <a:rect l="0" t="0" r="0" b="0"/>
          <a:pathLst>
            <a:path>
              <a:moveTo>
                <a:pt x="234245" y="0"/>
              </a:moveTo>
              <a:lnTo>
                <a:pt x="234245" y="194594"/>
              </a:lnTo>
              <a:lnTo>
                <a:pt x="0" y="194594"/>
              </a:lnTo>
              <a:lnTo>
                <a:pt x="0" y="389189"/>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E73E72-70E0-428A-8576-D77DBDD37F1C}">
      <dsp:nvSpPr>
        <dsp:cNvPr id="0" name=""/>
        <dsp:cNvSpPr/>
      </dsp:nvSpPr>
      <dsp:spPr>
        <a:xfrm>
          <a:off x="2939128" y="1000189"/>
          <a:ext cx="2242471" cy="389189"/>
        </a:xfrm>
        <a:custGeom>
          <a:avLst/>
          <a:gdLst/>
          <a:ahLst/>
          <a:cxnLst/>
          <a:rect l="0" t="0" r="0" b="0"/>
          <a:pathLst>
            <a:path>
              <a:moveTo>
                <a:pt x="2242471" y="0"/>
              </a:moveTo>
              <a:lnTo>
                <a:pt x="2242471" y="194594"/>
              </a:lnTo>
              <a:lnTo>
                <a:pt x="0" y="194594"/>
              </a:lnTo>
              <a:lnTo>
                <a:pt x="0" y="389189"/>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B1A66-20CD-413F-A16F-47B7FA4B2FDC}">
      <dsp:nvSpPr>
        <dsp:cNvPr id="0" name=""/>
        <dsp:cNvSpPr/>
      </dsp:nvSpPr>
      <dsp:spPr>
        <a:xfrm>
          <a:off x="926641" y="1000189"/>
          <a:ext cx="4254958" cy="375317"/>
        </a:xfrm>
        <a:custGeom>
          <a:avLst/>
          <a:gdLst/>
          <a:ahLst/>
          <a:cxnLst/>
          <a:rect l="0" t="0" r="0" b="0"/>
          <a:pathLst>
            <a:path>
              <a:moveTo>
                <a:pt x="4254958" y="0"/>
              </a:moveTo>
              <a:lnTo>
                <a:pt x="4254958" y="180722"/>
              </a:lnTo>
              <a:lnTo>
                <a:pt x="0" y="180722"/>
              </a:lnTo>
              <a:lnTo>
                <a:pt x="0" y="375317"/>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3848663" y="73548"/>
          <a:ext cx="2665872" cy="926641"/>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kern="1200" dirty="0"/>
            <a:t>CIRCUMSTANCES</a:t>
          </a:r>
        </a:p>
      </dsp:txBody>
      <dsp:txXfrm>
        <a:off x="3848663" y="73548"/>
        <a:ext cx="2665872" cy="926641"/>
      </dsp:txXfrm>
    </dsp:sp>
    <dsp:sp modelId="{076BCF9C-1772-44CF-9F01-1BAF2AF16431}">
      <dsp:nvSpPr>
        <dsp:cNvPr id="0" name=""/>
        <dsp:cNvSpPr/>
      </dsp:nvSpPr>
      <dsp:spPr>
        <a:xfrm>
          <a:off x="0" y="1375507"/>
          <a:ext cx="1853282" cy="1191892"/>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kern="1200" dirty="0"/>
            <a:t>Contravention of the Acts and Rules</a:t>
          </a:r>
        </a:p>
      </dsp:txBody>
      <dsp:txXfrm>
        <a:off x="0" y="1375507"/>
        <a:ext cx="1853282" cy="1191892"/>
      </dsp:txXfrm>
    </dsp:sp>
    <dsp:sp modelId="{CEF625FA-F3EA-4DF5-8C1E-11F9546EAB1D}">
      <dsp:nvSpPr>
        <dsp:cNvPr id="0" name=""/>
        <dsp:cNvSpPr/>
      </dsp:nvSpPr>
      <dsp:spPr>
        <a:xfrm>
          <a:off x="2246732" y="1389379"/>
          <a:ext cx="1384791" cy="3410697"/>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kern="1200" dirty="0"/>
            <a:t>Composition Dealers not filing Returns for 3 Consecutive Tax Period</a:t>
          </a:r>
        </a:p>
      </dsp:txBody>
      <dsp:txXfrm>
        <a:off x="2246732" y="1389379"/>
        <a:ext cx="1384791" cy="3410697"/>
      </dsp:txXfrm>
    </dsp:sp>
    <dsp:sp modelId="{86B43B53-876B-4F25-8D6D-F572B7598711}">
      <dsp:nvSpPr>
        <dsp:cNvPr id="0" name=""/>
        <dsp:cNvSpPr/>
      </dsp:nvSpPr>
      <dsp:spPr>
        <a:xfrm>
          <a:off x="4020713" y="1389379"/>
          <a:ext cx="1853282" cy="2254174"/>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kern="1200" dirty="0"/>
            <a:t>Others- Not filed Returns for a continuous Six months</a:t>
          </a:r>
        </a:p>
      </dsp:txBody>
      <dsp:txXfrm>
        <a:off x="4020713" y="1389379"/>
        <a:ext cx="1853282" cy="2254174"/>
      </dsp:txXfrm>
    </dsp:sp>
    <dsp:sp modelId="{E939F4BB-FB73-4DDE-B6F0-38E63F6FE807}">
      <dsp:nvSpPr>
        <dsp:cNvPr id="0" name=""/>
        <dsp:cNvSpPr/>
      </dsp:nvSpPr>
      <dsp:spPr>
        <a:xfrm>
          <a:off x="6263184" y="1389379"/>
          <a:ext cx="1853282" cy="3392433"/>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kern="1200" dirty="0"/>
            <a:t>Person taking Voluntary Reg has not commenced business within 6 months from the date of Reg</a:t>
          </a:r>
        </a:p>
      </dsp:txBody>
      <dsp:txXfrm>
        <a:off x="6263184" y="1389379"/>
        <a:ext cx="1853282" cy="3392433"/>
      </dsp:txXfrm>
    </dsp:sp>
    <dsp:sp modelId="{70E7E711-FBCD-428B-981D-2246BB08DEF3}">
      <dsp:nvSpPr>
        <dsp:cNvPr id="0" name=""/>
        <dsp:cNvSpPr/>
      </dsp:nvSpPr>
      <dsp:spPr>
        <a:xfrm>
          <a:off x="8505656" y="1389379"/>
          <a:ext cx="1853282" cy="1851623"/>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IN" sz="2200" kern="1200" dirty="0"/>
            <a:t>Reg obtained by means of Fraud, Wilful </a:t>
          </a:r>
          <a:r>
            <a:rPr lang="en-IN" sz="2200" kern="1200" dirty="0" err="1"/>
            <a:t>Mst</a:t>
          </a:r>
          <a:r>
            <a:rPr lang="en-IN" sz="2200" kern="1200" dirty="0"/>
            <a:t>, Supp of Facts</a:t>
          </a:r>
        </a:p>
      </dsp:txBody>
      <dsp:txXfrm>
        <a:off x="8505656" y="1389379"/>
        <a:ext cx="1853282" cy="1851623"/>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7696B3-6623-4763-89DF-D1F474A33F74}">
      <dsp:nvSpPr>
        <dsp:cNvPr id="0" name=""/>
        <dsp:cNvSpPr/>
      </dsp:nvSpPr>
      <dsp:spPr>
        <a:xfrm>
          <a:off x="4978400" y="764811"/>
          <a:ext cx="3751011" cy="279806"/>
        </a:xfrm>
        <a:custGeom>
          <a:avLst/>
          <a:gdLst/>
          <a:ahLst/>
          <a:cxnLst/>
          <a:rect l="0" t="0" r="0" b="0"/>
          <a:pathLst>
            <a:path>
              <a:moveTo>
                <a:pt x="0" y="0"/>
              </a:moveTo>
              <a:lnTo>
                <a:pt x="0" y="140700"/>
              </a:lnTo>
              <a:lnTo>
                <a:pt x="3751011" y="140700"/>
              </a:lnTo>
              <a:lnTo>
                <a:pt x="3751011" y="27980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1F638E-9A9C-4D4D-8677-E8E7686B8430}">
      <dsp:nvSpPr>
        <dsp:cNvPr id="0" name=""/>
        <dsp:cNvSpPr/>
      </dsp:nvSpPr>
      <dsp:spPr>
        <a:xfrm>
          <a:off x="4978400" y="764811"/>
          <a:ext cx="1260286" cy="279806"/>
        </a:xfrm>
        <a:custGeom>
          <a:avLst/>
          <a:gdLst/>
          <a:ahLst/>
          <a:cxnLst/>
          <a:rect l="0" t="0" r="0" b="0"/>
          <a:pathLst>
            <a:path>
              <a:moveTo>
                <a:pt x="0" y="0"/>
              </a:moveTo>
              <a:lnTo>
                <a:pt x="0" y="140700"/>
              </a:lnTo>
              <a:lnTo>
                <a:pt x="1260286" y="140700"/>
              </a:lnTo>
              <a:lnTo>
                <a:pt x="1260286" y="27980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E73E72-70E0-428A-8576-D77DBDD37F1C}">
      <dsp:nvSpPr>
        <dsp:cNvPr id="0" name=""/>
        <dsp:cNvSpPr/>
      </dsp:nvSpPr>
      <dsp:spPr>
        <a:xfrm>
          <a:off x="3889485" y="764811"/>
          <a:ext cx="1088914" cy="279806"/>
        </a:xfrm>
        <a:custGeom>
          <a:avLst/>
          <a:gdLst/>
          <a:ahLst/>
          <a:cxnLst/>
          <a:rect l="0" t="0" r="0" b="0"/>
          <a:pathLst>
            <a:path>
              <a:moveTo>
                <a:pt x="1088914" y="0"/>
              </a:moveTo>
              <a:lnTo>
                <a:pt x="1088914" y="140700"/>
              </a:lnTo>
              <a:lnTo>
                <a:pt x="0" y="140700"/>
              </a:lnTo>
              <a:lnTo>
                <a:pt x="0" y="27980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9B3B71C-AAA2-49A8-87CD-B17759727CFB}">
      <dsp:nvSpPr>
        <dsp:cNvPr id="0" name=""/>
        <dsp:cNvSpPr/>
      </dsp:nvSpPr>
      <dsp:spPr>
        <a:xfrm>
          <a:off x="293965" y="2990788"/>
          <a:ext cx="2929219" cy="1356004"/>
        </a:xfrm>
        <a:custGeom>
          <a:avLst/>
          <a:gdLst/>
          <a:ahLst/>
          <a:cxnLst/>
          <a:rect l="0" t="0" r="0" b="0"/>
          <a:pathLst>
            <a:path>
              <a:moveTo>
                <a:pt x="0" y="0"/>
              </a:moveTo>
              <a:lnTo>
                <a:pt x="0" y="1356004"/>
              </a:lnTo>
              <a:lnTo>
                <a:pt x="2929219" y="1356004"/>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31047BB-36A2-4A65-8F95-5F8BA8A0D5E0}">
      <dsp:nvSpPr>
        <dsp:cNvPr id="0" name=""/>
        <dsp:cNvSpPr/>
      </dsp:nvSpPr>
      <dsp:spPr>
        <a:xfrm>
          <a:off x="293965" y="2990788"/>
          <a:ext cx="385157" cy="1356004"/>
        </a:xfrm>
        <a:custGeom>
          <a:avLst/>
          <a:gdLst/>
          <a:ahLst/>
          <a:cxnLst/>
          <a:rect l="0" t="0" r="0" b="0"/>
          <a:pathLst>
            <a:path>
              <a:moveTo>
                <a:pt x="0" y="0"/>
              </a:moveTo>
              <a:lnTo>
                <a:pt x="0" y="1356004"/>
              </a:lnTo>
              <a:lnTo>
                <a:pt x="385157" y="1356004"/>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B1A66-20CD-413F-A16F-47B7FA4B2FDC}">
      <dsp:nvSpPr>
        <dsp:cNvPr id="0" name=""/>
        <dsp:cNvSpPr/>
      </dsp:nvSpPr>
      <dsp:spPr>
        <a:xfrm>
          <a:off x="1304128" y="764811"/>
          <a:ext cx="3674271" cy="279806"/>
        </a:xfrm>
        <a:custGeom>
          <a:avLst/>
          <a:gdLst/>
          <a:ahLst/>
          <a:cxnLst/>
          <a:rect l="0" t="0" r="0" b="0"/>
          <a:pathLst>
            <a:path>
              <a:moveTo>
                <a:pt x="3674271" y="0"/>
              </a:moveTo>
              <a:lnTo>
                <a:pt x="3674271" y="140700"/>
              </a:lnTo>
              <a:lnTo>
                <a:pt x="0" y="140700"/>
              </a:lnTo>
              <a:lnTo>
                <a:pt x="0" y="27980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2184397" y="0"/>
          <a:ext cx="5588004" cy="764811"/>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kern="1200" dirty="0"/>
            <a:t>SPECIFIC RULES FRAMED FOR CANCELLATION PROCEDURE</a:t>
          </a:r>
        </a:p>
      </dsp:txBody>
      <dsp:txXfrm>
        <a:off x="2184397" y="0"/>
        <a:ext cx="5588004" cy="764811"/>
      </dsp:txXfrm>
    </dsp:sp>
    <dsp:sp modelId="{076BCF9C-1772-44CF-9F01-1BAF2AF16431}">
      <dsp:nvSpPr>
        <dsp:cNvPr id="0" name=""/>
        <dsp:cNvSpPr/>
      </dsp:nvSpPr>
      <dsp:spPr>
        <a:xfrm>
          <a:off x="41424" y="1044617"/>
          <a:ext cx="2525408" cy="1946171"/>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Rule 20- </a:t>
          </a:r>
          <a:r>
            <a:rPr lang="en-IN" sz="2400" kern="1200" dirty="0"/>
            <a:t>Application for Cancellation of Registration-29(1)</a:t>
          </a:r>
        </a:p>
      </dsp:txBody>
      <dsp:txXfrm>
        <a:off x="41424" y="1044617"/>
        <a:ext cx="2525408" cy="1946171"/>
      </dsp:txXfrm>
    </dsp:sp>
    <dsp:sp modelId="{6DAEF09C-19CC-4A6D-A701-D70F3856A46A}">
      <dsp:nvSpPr>
        <dsp:cNvPr id="0" name=""/>
        <dsp:cNvSpPr/>
      </dsp:nvSpPr>
      <dsp:spPr>
        <a:xfrm>
          <a:off x="679122" y="4015588"/>
          <a:ext cx="2237008" cy="662409"/>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kern="1200" dirty="0"/>
            <a:t>Apply in Form GST </a:t>
          </a:r>
          <a:r>
            <a:rPr lang="en-IN" sz="2400" b="1" kern="1200" dirty="0">
              <a:solidFill>
                <a:srgbClr val="FF0000"/>
              </a:solidFill>
            </a:rPr>
            <a:t>REG 16</a:t>
          </a:r>
        </a:p>
      </dsp:txBody>
      <dsp:txXfrm>
        <a:off x="679122" y="4015588"/>
        <a:ext cx="2237008" cy="662409"/>
      </dsp:txXfrm>
    </dsp:sp>
    <dsp:sp modelId="{4E6ADA70-67AD-42F2-8AC1-2BDBEC54B0AD}">
      <dsp:nvSpPr>
        <dsp:cNvPr id="0" name=""/>
        <dsp:cNvSpPr/>
      </dsp:nvSpPr>
      <dsp:spPr>
        <a:xfrm>
          <a:off x="3223184" y="4015588"/>
          <a:ext cx="6587447" cy="662409"/>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kern="1200" dirty="0"/>
            <a:t>Provide details of Inputs held in Stock, Semi Stock, FG, CG- </a:t>
          </a:r>
          <a:r>
            <a:rPr lang="en-IN" sz="1800" b="1" kern="1200" dirty="0"/>
            <a:t>30 days </a:t>
          </a:r>
          <a:r>
            <a:rPr lang="en-IN" sz="1800" kern="1200" dirty="0"/>
            <a:t>from the date of </a:t>
          </a:r>
          <a:r>
            <a:rPr lang="en-IN" sz="1800" kern="1200" dirty="0">
              <a:solidFill>
                <a:srgbClr val="00B0F0"/>
              </a:solidFill>
            </a:rPr>
            <a:t>“Event</a:t>
          </a:r>
          <a:r>
            <a:rPr lang="en-IN" sz="2400" kern="1200" dirty="0">
              <a:solidFill>
                <a:srgbClr val="00B0F0"/>
              </a:solidFill>
            </a:rPr>
            <a:t>”</a:t>
          </a:r>
        </a:p>
      </dsp:txBody>
      <dsp:txXfrm>
        <a:off x="3223184" y="4015588"/>
        <a:ext cx="6587447" cy="662409"/>
      </dsp:txXfrm>
    </dsp:sp>
    <dsp:sp modelId="{CEF625FA-F3EA-4DF5-8C1E-11F9546EAB1D}">
      <dsp:nvSpPr>
        <dsp:cNvPr id="0" name=""/>
        <dsp:cNvSpPr/>
      </dsp:nvSpPr>
      <dsp:spPr>
        <a:xfrm>
          <a:off x="2845044" y="1044617"/>
          <a:ext cx="2088880" cy="2184228"/>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Rule 21- </a:t>
          </a:r>
          <a:r>
            <a:rPr lang="en-IN" sz="2400" kern="1200" dirty="0"/>
            <a:t>Reg to be cancelled under certain circumstances</a:t>
          </a:r>
        </a:p>
      </dsp:txBody>
      <dsp:txXfrm>
        <a:off x="2845044" y="1044617"/>
        <a:ext cx="2088880" cy="2184228"/>
      </dsp:txXfrm>
    </dsp:sp>
    <dsp:sp modelId="{86B43B53-876B-4F25-8D6D-F572B7598711}">
      <dsp:nvSpPr>
        <dsp:cNvPr id="0" name=""/>
        <dsp:cNvSpPr/>
      </dsp:nvSpPr>
      <dsp:spPr>
        <a:xfrm>
          <a:off x="5212137" y="1044617"/>
          <a:ext cx="2053097" cy="1720965"/>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Rule 21A- </a:t>
          </a:r>
          <a:r>
            <a:rPr lang="en-IN" sz="2400" kern="1200" dirty="0"/>
            <a:t>Suspension of Registration</a:t>
          </a:r>
        </a:p>
      </dsp:txBody>
      <dsp:txXfrm>
        <a:off x="5212137" y="1044617"/>
        <a:ext cx="2053097" cy="1720965"/>
      </dsp:txXfrm>
    </dsp:sp>
    <dsp:sp modelId="{CDA0AA47-A243-4F5A-B80C-E5754FF2F16C}">
      <dsp:nvSpPr>
        <dsp:cNvPr id="0" name=""/>
        <dsp:cNvSpPr/>
      </dsp:nvSpPr>
      <dsp:spPr>
        <a:xfrm>
          <a:off x="7543447" y="1044617"/>
          <a:ext cx="2371928" cy="1211400"/>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Rule 22- </a:t>
          </a:r>
          <a:r>
            <a:rPr lang="en-IN" sz="2400" kern="1200" dirty="0"/>
            <a:t>Cancellation of Registration</a:t>
          </a:r>
        </a:p>
      </dsp:txBody>
      <dsp:txXfrm>
        <a:off x="7543447" y="1044617"/>
        <a:ext cx="2371928" cy="1211400"/>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4E052D-BEEC-40AB-9081-A81FA753F1CF}">
      <dsp:nvSpPr>
        <dsp:cNvPr id="0" name=""/>
        <dsp:cNvSpPr/>
      </dsp:nvSpPr>
      <dsp:spPr>
        <a:xfrm>
          <a:off x="5300204" y="1057519"/>
          <a:ext cx="4743733" cy="370940"/>
        </a:xfrm>
        <a:custGeom>
          <a:avLst/>
          <a:gdLst/>
          <a:ahLst/>
          <a:cxnLst/>
          <a:rect l="0" t="0" r="0" b="0"/>
          <a:pathLst>
            <a:path>
              <a:moveTo>
                <a:pt x="0" y="0"/>
              </a:moveTo>
              <a:lnTo>
                <a:pt x="0" y="255281"/>
              </a:lnTo>
              <a:lnTo>
                <a:pt x="4743733" y="255281"/>
              </a:lnTo>
              <a:lnTo>
                <a:pt x="4743733" y="37094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F599F46-5111-4188-9782-AEF07CAA8421}">
      <dsp:nvSpPr>
        <dsp:cNvPr id="0" name=""/>
        <dsp:cNvSpPr/>
      </dsp:nvSpPr>
      <dsp:spPr>
        <a:xfrm>
          <a:off x="5300204" y="1057519"/>
          <a:ext cx="3410902" cy="370940"/>
        </a:xfrm>
        <a:custGeom>
          <a:avLst/>
          <a:gdLst/>
          <a:ahLst/>
          <a:cxnLst/>
          <a:rect l="0" t="0" r="0" b="0"/>
          <a:pathLst>
            <a:path>
              <a:moveTo>
                <a:pt x="0" y="0"/>
              </a:moveTo>
              <a:lnTo>
                <a:pt x="0" y="255281"/>
              </a:lnTo>
              <a:lnTo>
                <a:pt x="3410902" y="255281"/>
              </a:lnTo>
              <a:lnTo>
                <a:pt x="3410902" y="37094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A58F5BE-3BFE-4EF0-B4C6-8F6179B52B5E}">
      <dsp:nvSpPr>
        <dsp:cNvPr id="0" name=""/>
        <dsp:cNvSpPr/>
      </dsp:nvSpPr>
      <dsp:spPr>
        <a:xfrm>
          <a:off x="5300204" y="1057519"/>
          <a:ext cx="2078071" cy="370940"/>
        </a:xfrm>
        <a:custGeom>
          <a:avLst/>
          <a:gdLst/>
          <a:ahLst/>
          <a:cxnLst/>
          <a:rect l="0" t="0" r="0" b="0"/>
          <a:pathLst>
            <a:path>
              <a:moveTo>
                <a:pt x="0" y="0"/>
              </a:moveTo>
              <a:lnTo>
                <a:pt x="0" y="255281"/>
              </a:lnTo>
              <a:lnTo>
                <a:pt x="2078071" y="255281"/>
              </a:lnTo>
              <a:lnTo>
                <a:pt x="2078071" y="37094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27696B3-6623-4763-89DF-D1F474A33F74}">
      <dsp:nvSpPr>
        <dsp:cNvPr id="0" name=""/>
        <dsp:cNvSpPr/>
      </dsp:nvSpPr>
      <dsp:spPr>
        <a:xfrm>
          <a:off x="5300204" y="1057519"/>
          <a:ext cx="815334" cy="370940"/>
        </a:xfrm>
        <a:custGeom>
          <a:avLst/>
          <a:gdLst/>
          <a:ahLst/>
          <a:cxnLst/>
          <a:rect l="0" t="0" r="0" b="0"/>
          <a:pathLst>
            <a:path>
              <a:moveTo>
                <a:pt x="0" y="0"/>
              </a:moveTo>
              <a:lnTo>
                <a:pt x="0" y="255281"/>
              </a:lnTo>
              <a:lnTo>
                <a:pt x="815334" y="255281"/>
              </a:lnTo>
              <a:lnTo>
                <a:pt x="815334" y="37094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1F638E-9A9C-4D4D-8677-E8E7686B8430}">
      <dsp:nvSpPr>
        <dsp:cNvPr id="0" name=""/>
        <dsp:cNvSpPr/>
      </dsp:nvSpPr>
      <dsp:spPr>
        <a:xfrm>
          <a:off x="4854217" y="1057519"/>
          <a:ext cx="445986" cy="370940"/>
        </a:xfrm>
        <a:custGeom>
          <a:avLst/>
          <a:gdLst/>
          <a:ahLst/>
          <a:cxnLst/>
          <a:rect l="0" t="0" r="0" b="0"/>
          <a:pathLst>
            <a:path>
              <a:moveTo>
                <a:pt x="445986" y="0"/>
              </a:moveTo>
              <a:lnTo>
                <a:pt x="445986" y="255281"/>
              </a:lnTo>
              <a:lnTo>
                <a:pt x="0" y="255281"/>
              </a:lnTo>
              <a:lnTo>
                <a:pt x="0" y="37094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E73E72-70E0-428A-8576-D77DBDD37F1C}">
      <dsp:nvSpPr>
        <dsp:cNvPr id="0" name=""/>
        <dsp:cNvSpPr/>
      </dsp:nvSpPr>
      <dsp:spPr>
        <a:xfrm>
          <a:off x="3205164" y="1057519"/>
          <a:ext cx="2095039" cy="370940"/>
        </a:xfrm>
        <a:custGeom>
          <a:avLst/>
          <a:gdLst/>
          <a:ahLst/>
          <a:cxnLst/>
          <a:rect l="0" t="0" r="0" b="0"/>
          <a:pathLst>
            <a:path>
              <a:moveTo>
                <a:pt x="2095039" y="0"/>
              </a:moveTo>
              <a:lnTo>
                <a:pt x="2095039" y="255281"/>
              </a:lnTo>
              <a:lnTo>
                <a:pt x="0" y="255281"/>
              </a:lnTo>
              <a:lnTo>
                <a:pt x="0" y="37094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B1A66-20CD-413F-A16F-47B7FA4B2FDC}">
      <dsp:nvSpPr>
        <dsp:cNvPr id="0" name=""/>
        <dsp:cNvSpPr/>
      </dsp:nvSpPr>
      <dsp:spPr>
        <a:xfrm>
          <a:off x="1055582" y="1057519"/>
          <a:ext cx="4244621" cy="370940"/>
        </a:xfrm>
        <a:custGeom>
          <a:avLst/>
          <a:gdLst/>
          <a:ahLst/>
          <a:cxnLst/>
          <a:rect l="0" t="0" r="0" b="0"/>
          <a:pathLst>
            <a:path>
              <a:moveTo>
                <a:pt x="4244621" y="0"/>
              </a:moveTo>
              <a:lnTo>
                <a:pt x="4244621" y="255281"/>
              </a:lnTo>
              <a:lnTo>
                <a:pt x="0" y="255281"/>
              </a:lnTo>
              <a:lnTo>
                <a:pt x="0" y="37094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2977145" y="421621"/>
          <a:ext cx="4646117" cy="635898"/>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RULE 21- </a:t>
          </a:r>
          <a:r>
            <a:rPr lang="en-IN" sz="2400" kern="1200" dirty="0"/>
            <a:t>Specific Cases</a:t>
          </a:r>
        </a:p>
      </dsp:txBody>
      <dsp:txXfrm>
        <a:off x="2977145" y="421621"/>
        <a:ext cx="4646117" cy="635898"/>
      </dsp:txXfrm>
    </dsp:sp>
    <dsp:sp modelId="{076BCF9C-1772-44CF-9F01-1BAF2AF16431}">
      <dsp:nvSpPr>
        <dsp:cNvPr id="0" name=""/>
        <dsp:cNvSpPr/>
      </dsp:nvSpPr>
      <dsp:spPr>
        <a:xfrm>
          <a:off x="5714" y="1428459"/>
          <a:ext cx="2099737" cy="2028392"/>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schemeClr val="accent1">
                  <a:lumMod val="75000"/>
                </a:schemeClr>
              </a:solidFill>
            </a:rPr>
            <a:t>(a)- </a:t>
          </a:r>
          <a:r>
            <a:rPr lang="en-IN" sz="2000" kern="1200" dirty="0"/>
            <a:t>Does not conduct any Business from the Declared Place</a:t>
          </a:r>
        </a:p>
      </dsp:txBody>
      <dsp:txXfrm>
        <a:off x="5714" y="1428459"/>
        <a:ext cx="2099737" cy="2028392"/>
      </dsp:txXfrm>
    </dsp:sp>
    <dsp:sp modelId="{CEF625FA-F3EA-4DF5-8C1E-11F9546EAB1D}">
      <dsp:nvSpPr>
        <dsp:cNvPr id="0" name=""/>
        <dsp:cNvSpPr/>
      </dsp:nvSpPr>
      <dsp:spPr>
        <a:xfrm>
          <a:off x="2336769" y="1428459"/>
          <a:ext cx="1736789" cy="2209354"/>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schemeClr val="accent1">
                  <a:lumMod val="75000"/>
                </a:schemeClr>
              </a:solidFill>
            </a:rPr>
            <a:t>(b)- </a:t>
          </a:r>
          <a:r>
            <a:rPr lang="en-IN" sz="2000" kern="1200" dirty="0"/>
            <a:t>Issues Invoice/Bill without supply of Goods or Services</a:t>
          </a:r>
        </a:p>
      </dsp:txBody>
      <dsp:txXfrm>
        <a:off x="2336769" y="1428459"/>
        <a:ext cx="1736789" cy="2209354"/>
      </dsp:txXfrm>
    </dsp:sp>
    <dsp:sp modelId="{86B43B53-876B-4F25-8D6D-F572B7598711}">
      <dsp:nvSpPr>
        <dsp:cNvPr id="0" name=""/>
        <dsp:cNvSpPr/>
      </dsp:nvSpPr>
      <dsp:spPr>
        <a:xfrm>
          <a:off x="4304876" y="1428459"/>
          <a:ext cx="1098682" cy="2272399"/>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IN" sz="1600" b="1" kern="1200" dirty="0">
              <a:solidFill>
                <a:schemeClr val="accent1">
                  <a:lumMod val="75000"/>
                </a:schemeClr>
              </a:solidFill>
            </a:rPr>
            <a:t>(c ) – </a:t>
          </a:r>
          <a:r>
            <a:rPr lang="en-IN" sz="1600" kern="1200" dirty="0"/>
            <a:t>Violates Sec 171- Anti Profiteering</a:t>
          </a:r>
        </a:p>
      </dsp:txBody>
      <dsp:txXfrm>
        <a:off x="4304876" y="1428459"/>
        <a:ext cx="1098682" cy="2272399"/>
      </dsp:txXfrm>
    </dsp:sp>
    <dsp:sp modelId="{CDA0AA47-A243-4F5A-B80C-E5754FF2F16C}">
      <dsp:nvSpPr>
        <dsp:cNvPr id="0" name=""/>
        <dsp:cNvSpPr/>
      </dsp:nvSpPr>
      <dsp:spPr>
        <a:xfrm>
          <a:off x="5634876" y="1428459"/>
          <a:ext cx="961323" cy="1889155"/>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IN" sz="1800" b="1" kern="1200" dirty="0">
              <a:solidFill>
                <a:schemeClr val="accent1">
                  <a:lumMod val="75000"/>
                </a:schemeClr>
              </a:solidFill>
            </a:rPr>
            <a:t>(d)- </a:t>
          </a:r>
          <a:r>
            <a:rPr lang="en-IN" sz="1100" kern="1200" dirty="0"/>
            <a:t>Violates</a:t>
          </a:r>
          <a:r>
            <a:rPr lang="en-IN" sz="1800" kern="1200" dirty="0"/>
            <a:t> Rule 10A- No Bank Details</a:t>
          </a:r>
        </a:p>
      </dsp:txBody>
      <dsp:txXfrm>
        <a:off x="5634876" y="1428459"/>
        <a:ext cx="961323" cy="1889155"/>
      </dsp:txXfrm>
    </dsp:sp>
    <dsp:sp modelId="{D7C197BE-D221-4AE4-95C9-AB1F1435C01C}">
      <dsp:nvSpPr>
        <dsp:cNvPr id="0" name=""/>
        <dsp:cNvSpPr/>
      </dsp:nvSpPr>
      <dsp:spPr>
        <a:xfrm>
          <a:off x="6827518" y="1428459"/>
          <a:ext cx="1101513" cy="2260321"/>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schemeClr val="accent1">
                  <a:lumMod val="75000"/>
                </a:schemeClr>
              </a:solidFill>
            </a:rPr>
            <a:t>(e)- </a:t>
          </a:r>
          <a:r>
            <a:rPr lang="en-IN" sz="2000" kern="1200" dirty="0"/>
            <a:t>Avails ITC in Violation of Sec 16 and Rules</a:t>
          </a:r>
        </a:p>
      </dsp:txBody>
      <dsp:txXfrm>
        <a:off x="6827518" y="1428459"/>
        <a:ext cx="1101513" cy="2260321"/>
      </dsp:txXfrm>
    </dsp:sp>
    <dsp:sp modelId="{2ED3C081-7202-469F-A76C-F4AF421698FA}">
      <dsp:nvSpPr>
        <dsp:cNvPr id="0" name=""/>
        <dsp:cNvSpPr/>
      </dsp:nvSpPr>
      <dsp:spPr>
        <a:xfrm>
          <a:off x="8160349" y="1428459"/>
          <a:ext cx="1101513" cy="2670084"/>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IN" sz="1700" b="1" kern="1200" dirty="0">
              <a:solidFill>
                <a:schemeClr val="accent1">
                  <a:lumMod val="75000"/>
                </a:schemeClr>
              </a:solidFill>
            </a:rPr>
            <a:t>(f)-</a:t>
          </a:r>
          <a:r>
            <a:rPr lang="en-IN" sz="1700" b="0" kern="1200" dirty="0">
              <a:solidFill>
                <a:schemeClr val="tx1"/>
              </a:solidFill>
            </a:rPr>
            <a:t>Declares Outward Supplies in R1 greater than 3B </a:t>
          </a:r>
        </a:p>
      </dsp:txBody>
      <dsp:txXfrm>
        <a:off x="8160349" y="1428459"/>
        <a:ext cx="1101513" cy="2670084"/>
      </dsp:txXfrm>
    </dsp:sp>
    <dsp:sp modelId="{2384ECE5-3FD9-43C9-888A-37420A2642ED}">
      <dsp:nvSpPr>
        <dsp:cNvPr id="0" name=""/>
        <dsp:cNvSpPr/>
      </dsp:nvSpPr>
      <dsp:spPr>
        <a:xfrm>
          <a:off x="9493180" y="1428459"/>
          <a:ext cx="1101513" cy="2883921"/>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IN" sz="1700" b="1" kern="1200" dirty="0">
              <a:solidFill>
                <a:schemeClr val="accent3">
                  <a:lumMod val="60000"/>
                  <a:lumOff val="40000"/>
                </a:schemeClr>
              </a:solidFill>
            </a:rPr>
            <a:t>(g)-</a:t>
          </a:r>
          <a:r>
            <a:rPr lang="en-IN" sz="1700" kern="1200" dirty="0"/>
            <a:t>Violates the provisions of Rule 86B</a:t>
          </a:r>
        </a:p>
      </dsp:txBody>
      <dsp:txXfrm>
        <a:off x="9493180" y="1428459"/>
        <a:ext cx="1101513" cy="2883921"/>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E73E72-70E0-428A-8576-D77DBDD37F1C}">
      <dsp:nvSpPr>
        <dsp:cNvPr id="0" name=""/>
        <dsp:cNvSpPr/>
      </dsp:nvSpPr>
      <dsp:spPr>
        <a:xfrm>
          <a:off x="5300204" y="1292339"/>
          <a:ext cx="2536570" cy="589549"/>
        </a:xfrm>
        <a:custGeom>
          <a:avLst/>
          <a:gdLst/>
          <a:ahLst/>
          <a:cxnLst/>
          <a:rect l="0" t="0" r="0" b="0"/>
          <a:pathLst>
            <a:path>
              <a:moveTo>
                <a:pt x="0" y="0"/>
              </a:moveTo>
              <a:lnTo>
                <a:pt x="0" y="354494"/>
              </a:lnTo>
              <a:lnTo>
                <a:pt x="2536570" y="354494"/>
              </a:lnTo>
              <a:lnTo>
                <a:pt x="2536570" y="589549"/>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B1A66-20CD-413F-A16F-47B7FA4B2FDC}">
      <dsp:nvSpPr>
        <dsp:cNvPr id="0" name=""/>
        <dsp:cNvSpPr/>
      </dsp:nvSpPr>
      <dsp:spPr>
        <a:xfrm>
          <a:off x="2303307" y="1292339"/>
          <a:ext cx="2996896" cy="589549"/>
        </a:xfrm>
        <a:custGeom>
          <a:avLst/>
          <a:gdLst/>
          <a:ahLst/>
          <a:cxnLst/>
          <a:rect l="0" t="0" r="0" b="0"/>
          <a:pathLst>
            <a:path>
              <a:moveTo>
                <a:pt x="2996896" y="0"/>
              </a:moveTo>
              <a:lnTo>
                <a:pt x="2996896" y="354494"/>
              </a:lnTo>
              <a:lnTo>
                <a:pt x="0" y="354494"/>
              </a:lnTo>
              <a:lnTo>
                <a:pt x="0" y="589549"/>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579039" y="0"/>
          <a:ext cx="9442329" cy="1292339"/>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RULE 21A- </a:t>
          </a:r>
          <a:r>
            <a:rPr lang="en-IN" sz="2400" b="1" kern="1200" dirty="0">
              <a:solidFill>
                <a:schemeClr val="tx1"/>
              </a:solidFill>
            </a:rPr>
            <a:t>Suspension of Registration</a:t>
          </a:r>
          <a:endParaRPr lang="en-IN" sz="2400" kern="1200" dirty="0">
            <a:solidFill>
              <a:schemeClr val="tx1"/>
            </a:solidFill>
          </a:endParaRPr>
        </a:p>
      </dsp:txBody>
      <dsp:txXfrm>
        <a:off x="579039" y="0"/>
        <a:ext cx="9442329" cy="1292339"/>
      </dsp:txXfrm>
    </dsp:sp>
    <dsp:sp modelId="{076BCF9C-1772-44CF-9F01-1BAF2AF16431}">
      <dsp:nvSpPr>
        <dsp:cNvPr id="0" name=""/>
        <dsp:cNvSpPr/>
      </dsp:nvSpPr>
      <dsp:spPr>
        <a:xfrm>
          <a:off x="1791" y="1881888"/>
          <a:ext cx="4603033" cy="3058032"/>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schemeClr val="accent1">
                  <a:lumMod val="75000"/>
                </a:schemeClr>
              </a:solidFill>
            </a:rPr>
            <a:t>(1)- </a:t>
          </a:r>
          <a:r>
            <a:rPr lang="en-IN" sz="2000" kern="1200" dirty="0"/>
            <a:t>If applied for cancellation under </a:t>
          </a:r>
          <a:r>
            <a:rPr lang="en-IN" sz="2000" b="1" kern="1200" dirty="0">
              <a:solidFill>
                <a:schemeClr val="accent1">
                  <a:lumMod val="75000"/>
                </a:schemeClr>
              </a:solidFill>
            </a:rPr>
            <a:t>Rule 20</a:t>
          </a:r>
          <a:r>
            <a:rPr lang="en-IN" sz="2000" kern="1200" dirty="0"/>
            <a:t>, Reg is Deemed to be SUSPENDED from the Date of Submission of the Application/Date Sought For- [Whichever is later]</a:t>
          </a:r>
        </a:p>
        <a:p>
          <a:pPr marL="0" lvl="0" indent="0" algn="ctr" defTabSz="889000">
            <a:lnSpc>
              <a:spcPct val="90000"/>
            </a:lnSpc>
            <a:spcBef>
              <a:spcPct val="0"/>
            </a:spcBef>
            <a:spcAft>
              <a:spcPct val="35000"/>
            </a:spcAft>
            <a:buNone/>
          </a:pPr>
          <a:r>
            <a:rPr lang="en-IN" sz="2000" b="1" i="1" kern="1200" dirty="0"/>
            <a:t>Pending</a:t>
          </a:r>
        </a:p>
        <a:p>
          <a:pPr marL="0" lvl="0" indent="0" algn="ctr" defTabSz="889000">
            <a:lnSpc>
              <a:spcPct val="90000"/>
            </a:lnSpc>
            <a:spcBef>
              <a:spcPct val="0"/>
            </a:spcBef>
            <a:spcAft>
              <a:spcPct val="35000"/>
            </a:spcAft>
            <a:buNone/>
          </a:pPr>
          <a:r>
            <a:rPr lang="en-IN" sz="2000" b="0" i="0" kern="1200" dirty="0"/>
            <a:t>Completion of Proceedings under </a:t>
          </a:r>
          <a:r>
            <a:rPr lang="en-IN" sz="2000" b="1" i="0" kern="1200" dirty="0">
              <a:solidFill>
                <a:schemeClr val="accent1">
                  <a:lumMod val="75000"/>
                </a:schemeClr>
              </a:solidFill>
            </a:rPr>
            <a:t>Rule 22</a:t>
          </a:r>
        </a:p>
      </dsp:txBody>
      <dsp:txXfrm>
        <a:off x="1791" y="1881888"/>
        <a:ext cx="4603033" cy="3058032"/>
      </dsp:txXfrm>
    </dsp:sp>
    <dsp:sp modelId="{CEF625FA-F3EA-4DF5-8C1E-11F9546EAB1D}">
      <dsp:nvSpPr>
        <dsp:cNvPr id="0" name=""/>
        <dsp:cNvSpPr/>
      </dsp:nvSpPr>
      <dsp:spPr>
        <a:xfrm>
          <a:off x="5074932" y="1881888"/>
          <a:ext cx="5523684" cy="2750917"/>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schemeClr val="accent1">
                  <a:lumMod val="75000"/>
                </a:schemeClr>
              </a:solidFill>
            </a:rPr>
            <a:t>(2)- </a:t>
          </a:r>
          <a:r>
            <a:rPr lang="en-IN" sz="2000" b="1" i="1" kern="1200" dirty="0">
              <a:solidFill>
                <a:schemeClr val="accent1">
                  <a:lumMod val="75000"/>
                </a:schemeClr>
              </a:solidFill>
            </a:rPr>
            <a:t>Sec 29(2) or Rule 21- </a:t>
          </a:r>
          <a:r>
            <a:rPr lang="en-IN" sz="2000" b="0" i="0" kern="1200" dirty="0">
              <a:solidFill>
                <a:schemeClr val="tx1"/>
              </a:solidFill>
            </a:rPr>
            <a:t>PO has reasons to believe- Reg is SUSPENDED from the Date to be determined by him</a:t>
          </a:r>
        </a:p>
        <a:p>
          <a:pPr marL="0" lvl="0" indent="0" algn="ctr" defTabSz="889000">
            <a:lnSpc>
              <a:spcPct val="90000"/>
            </a:lnSpc>
            <a:spcBef>
              <a:spcPct val="0"/>
            </a:spcBef>
            <a:spcAft>
              <a:spcPct val="35000"/>
            </a:spcAft>
            <a:buNone/>
          </a:pPr>
          <a:r>
            <a:rPr lang="en-IN" sz="2000" b="1" i="1" kern="1200" dirty="0"/>
            <a:t>Pending</a:t>
          </a:r>
        </a:p>
        <a:p>
          <a:pPr marL="0" lvl="0" indent="0" algn="ctr" defTabSz="889000">
            <a:lnSpc>
              <a:spcPct val="90000"/>
            </a:lnSpc>
            <a:spcBef>
              <a:spcPct val="0"/>
            </a:spcBef>
            <a:spcAft>
              <a:spcPct val="35000"/>
            </a:spcAft>
            <a:buNone/>
          </a:pPr>
          <a:r>
            <a:rPr lang="en-IN" sz="2000" b="0" i="0" kern="1200" dirty="0"/>
            <a:t>Completion of Proceedings under </a:t>
          </a:r>
          <a:r>
            <a:rPr lang="en-IN" sz="2000" b="1" i="0" kern="1200" dirty="0">
              <a:solidFill>
                <a:schemeClr val="accent1">
                  <a:lumMod val="75000"/>
                </a:schemeClr>
              </a:solidFill>
            </a:rPr>
            <a:t>Rule 22</a:t>
          </a:r>
          <a:endParaRPr lang="en-IN" sz="2000" b="1" i="1" kern="1200" dirty="0">
            <a:solidFill>
              <a:schemeClr val="accent1">
                <a:lumMod val="75000"/>
              </a:schemeClr>
            </a:solidFill>
          </a:endParaRPr>
        </a:p>
      </dsp:txBody>
      <dsp:txXfrm>
        <a:off x="5074932" y="1881888"/>
        <a:ext cx="5523684" cy="27509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885FD3-5803-4353-8786-91CBEA48BFEC}">
      <dsp:nvSpPr>
        <dsp:cNvPr id="0" name=""/>
        <dsp:cNvSpPr/>
      </dsp:nvSpPr>
      <dsp:spPr>
        <a:xfrm>
          <a:off x="7125271" y="628932"/>
          <a:ext cx="647128" cy="1276066"/>
        </a:xfrm>
        <a:custGeom>
          <a:avLst/>
          <a:gdLst/>
          <a:ahLst/>
          <a:cxnLst/>
          <a:rect l="0" t="0" r="0" b="0"/>
          <a:pathLst>
            <a:path>
              <a:moveTo>
                <a:pt x="0" y="1276066"/>
              </a:moveTo>
              <a:lnTo>
                <a:pt x="647128" y="0"/>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1F638E-9A9C-4D4D-8677-E8E7686B8430}">
      <dsp:nvSpPr>
        <dsp:cNvPr id="0" name=""/>
        <dsp:cNvSpPr/>
      </dsp:nvSpPr>
      <dsp:spPr>
        <a:xfrm>
          <a:off x="4978399" y="826208"/>
          <a:ext cx="2146871" cy="278126"/>
        </a:xfrm>
        <a:custGeom>
          <a:avLst/>
          <a:gdLst/>
          <a:ahLst/>
          <a:cxnLst/>
          <a:rect l="0" t="0" r="0" b="0"/>
          <a:pathLst>
            <a:path>
              <a:moveTo>
                <a:pt x="0" y="0"/>
              </a:moveTo>
              <a:lnTo>
                <a:pt x="0" y="109987"/>
              </a:lnTo>
              <a:lnTo>
                <a:pt x="2146871" y="109987"/>
              </a:lnTo>
              <a:lnTo>
                <a:pt x="2146871" y="27812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E73E72-70E0-428A-8576-D77DBDD37F1C}">
      <dsp:nvSpPr>
        <dsp:cNvPr id="0" name=""/>
        <dsp:cNvSpPr/>
      </dsp:nvSpPr>
      <dsp:spPr>
        <a:xfrm>
          <a:off x="3647093" y="826208"/>
          <a:ext cx="1331306" cy="283130"/>
        </a:xfrm>
        <a:custGeom>
          <a:avLst/>
          <a:gdLst/>
          <a:ahLst/>
          <a:cxnLst/>
          <a:rect l="0" t="0" r="0" b="0"/>
          <a:pathLst>
            <a:path>
              <a:moveTo>
                <a:pt x="1331306" y="0"/>
              </a:moveTo>
              <a:lnTo>
                <a:pt x="1331306" y="114991"/>
              </a:lnTo>
              <a:lnTo>
                <a:pt x="0" y="114991"/>
              </a:lnTo>
              <a:lnTo>
                <a:pt x="0" y="28313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5B5032-2436-4DFF-AA28-D9F6BDCD2A61}">
      <dsp:nvSpPr>
        <dsp:cNvPr id="0" name=""/>
        <dsp:cNvSpPr/>
      </dsp:nvSpPr>
      <dsp:spPr>
        <a:xfrm>
          <a:off x="208835" y="1963151"/>
          <a:ext cx="492177" cy="1935922"/>
        </a:xfrm>
        <a:custGeom>
          <a:avLst/>
          <a:gdLst/>
          <a:ahLst/>
          <a:cxnLst/>
          <a:rect l="0" t="0" r="0" b="0"/>
          <a:pathLst>
            <a:path>
              <a:moveTo>
                <a:pt x="0" y="0"/>
              </a:moveTo>
              <a:lnTo>
                <a:pt x="0" y="1935922"/>
              </a:lnTo>
              <a:lnTo>
                <a:pt x="492177" y="1935922"/>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A4770C9-C6A8-45AB-8231-D9ACE00C5E4D}">
      <dsp:nvSpPr>
        <dsp:cNvPr id="0" name=""/>
        <dsp:cNvSpPr/>
      </dsp:nvSpPr>
      <dsp:spPr>
        <a:xfrm>
          <a:off x="208835" y="1963151"/>
          <a:ext cx="416706" cy="649114"/>
        </a:xfrm>
        <a:custGeom>
          <a:avLst/>
          <a:gdLst/>
          <a:ahLst/>
          <a:cxnLst/>
          <a:rect l="0" t="0" r="0" b="0"/>
          <a:pathLst>
            <a:path>
              <a:moveTo>
                <a:pt x="0" y="0"/>
              </a:moveTo>
              <a:lnTo>
                <a:pt x="0" y="649114"/>
              </a:lnTo>
              <a:lnTo>
                <a:pt x="416706" y="649114"/>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B1A66-20CD-413F-A16F-47B7FA4B2FDC}">
      <dsp:nvSpPr>
        <dsp:cNvPr id="0" name=""/>
        <dsp:cNvSpPr/>
      </dsp:nvSpPr>
      <dsp:spPr>
        <a:xfrm>
          <a:off x="1008584" y="826208"/>
          <a:ext cx="3969815" cy="336279"/>
        </a:xfrm>
        <a:custGeom>
          <a:avLst/>
          <a:gdLst/>
          <a:ahLst/>
          <a:cxnLst/>
          <a:rect l="0" t="0" r="0" b="0"/>
          <a:pathLst>
            <a:path>
              <a:moveTo>
                <a:pt x="3969815" y="0"/>
              </a:moveTo>
              <a:lnTo>
                <a:pt x="3969815" y="168139"/>
              </a:lnTo>
              <a:lnTo>
                <a:pt x="0" y="168139"/>
              </a:lnTo>
              <a:lnTo>
                <a:pt x="0" y="336279"/>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4177735" y="25543"/>
          <a:ext cx="1601328" cy="800664"/>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IN" sz="1400" kern="1200" dirty="0"/>
            <a:t>Person making Taxable Supply of Goods or Services or Both if the AT-</a:t>
          </a:r>
        </a:p>
      </dsp:txBody>
      <dsp:txXfrm>
        <a:off x="4177735" y="25543"/>
        <a:ext cx="1601328" cy="800664"/>
      </dsp:txXfrm>
    </dsp:sp>
    <dsp:sp modelId="{076BCF9C-1772-44CF-9F01-1BAF2AF16431}">
      <dsp:nvSpPr>
        <dsp:cNvPr id="0" name=""/>
        <dsp:cNvSpPr/>
      </dsp:nvSpPr>
      <dsp:spPr>
        <a:xfrm>
          <a:off x="8898" y="1162487"/>
          <a:ext cx="1999370" cy="800664"/>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IN" sz="1400" kern="1200" dirty="0"/>
            <a:t>Exceeds </a:t>
          </a:r>
          <a:r>
            <a:rPr lang="en-IN" sz="1400" b="1" kern="1200" dirty="0">
              <a:solidFill>
                <a:srgbClr val="FF0000"/>
              </a:solidFill>
            </a:rPr>
            <a:t>40 Lakhs </a:t>
          </a:r>
          <a:r>
            <a:rPr lang="en-IN" sz="1400" kern="1200" dirty="0"/>
            <a:t>in case of Supply of Goods</a:t>
          </a:r>
        </a:p>
      </dsp:txBody>
      <dsp:txXfrm>
        <a:off x="8898" y="1162487"/>
        <a:ext cx="1999370" cy="800664"/>
      </dsp:txXfrm>
    </dsp:sp>
    <dsp:sp modelId="{23451129-2327-4FEA-B209-29C35D59A3F9}">
      <dsp:nvSpPr>
        <dsp:cNvPr id="0" name=""/>
        <dsp:cNvSpPr/>
      </dsp:nvSpPr>
      <dsp:spPr>
        <a:xfrm>
          <a:off x="625542" y="2211933"/>
          <a:ext cx="6532748" cy="800664"/>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IN" sz="1400" i="1" kern="1200" dirty="0"/>
            <a:t>Explanation to 22(1)- Person will be considered to be engaged in exclusively in supply of goods even if is engaged in exempt supply of service  provided by way to extending Deposits, Loans and Advances.</a:t>
          </a:r>
        </a:p>
      </dsp:txBody>
      <dsp:txXfrm>
        <a:off x="625542" y="2211933"/>
        <a:ext cx="6532748" cy="800664"/>
      </dsp:txXfrm>
    </dsp:sp>
    <dsp:sp modelId="{B8D4257A-B4FD-458E-8126-4F5171510DC4}">
      <dsp:nvSpPr>
        <dsp:cNvPr id="0" name=""/>
        <dsp:cNvSpPr/>
      </dsp:nvSpPr>
      <dsp:spPr>
        <a:xfrm>
          <a:off x="701013" y="3193220"/>
          <a:ext cx="6571980" cy="1411707"/>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l" defTabSz="622300">
            <a:lnSpc>
              <a:spcPct val="90000"/>
            </a:lnSpc>
            <a:spcBef>
              <a:spcPct val="0"/>
            </a:spcBef>
            <a:spcAft>
              <a:spcPct val="35000"/>
            </a:spcAft>
            <a:buNone/>
          </a:pPr>
          <a:r>
            <a:rPr lang="en-IN" sz="1400" b="1" i="1" kern="1200" dirty="0"/>
            <a:t>EXCEPTIONS ARE</a:t>
          </a:r>
          <a:r>
            <a:rPr lang="en-IN" sz="1400" kern="1200" dirty="0"/>
            <a:t>: 1.Compulsory Requirement of Registration</a:t>
          </a:r>
        </a:p>
        <a:p>
          <a:pPr marL="0" lvl="0" indent="0" algn="l" defTabSz="622300">
            <a:lnSpc>
              <a:spcPct val="90000"/>
            </a:lnSpc>
            <a:spcBef>
              <a:spcPct val="0"/>
            </a:spcBef>
            <a:spcAft>
              <a:spcPct val="35000"/>
            </a:spcAft>
            <a:buNone/>
          </a:pPr>
          <a:r>
            <a:rPr lang="en-IN" sz="1400" kern="1200" dirty="0"/>
            <a:t>2. Supply of Ice Cream and other Edible Ice, PAN Masala and Tobacco</a:t>
          </a:r>
        </a:p>
        <a:p>
          <a:pPr marL="0" lvl="0" indent="0" algn="l" defTabSz="622300">
            <a:lnSpc>
              <a:spcPct val="90000"/>
            </a:lnSpc>
            <a:spcBef>
              <a:spcPct val="0"/>
            </a:spcBef>
            <a:spcAft>
              <a:spcPct val="35000"/>
            </a:spcAft>
            <a:buNone/>
          </a:pPr>
          <a:r>
            <a:rPr lang="en-IN" sz="1400" kern="1200" dirty="0"/>
            <a:t>3. Voluntary Reg Dealers</a:t>
          </a:r>
        </a:p>
        <a:p>
          <a:pPr marL="0" lvl="0" indent="0" algn="l" defTabSz="622300">
            <a:lnSpc>
              <a:spcPct val="90000"/>
            </a:lnSpc>
            <a:spcBef>
              <a:spcPct val="0"/>
            </a:spcBef>
            <a:spcAft>
              <a:spcPct val="35000"/>
            </a:spcAft>
            <a:buNone/>
          </a:pPr>
          <a:r>
            <a:rPr lang="en-IN" sz="1400" kern="1200" dirty="0"/>
            <a:t>4. Intra State Supplies in Arunachal Pradesh, Manipur, Meghalaya, Mizoram, Nagaland, Puducherry, Sikkim, Telangana, Tripura, Uttarakhand</a:t>
          </a:r>
        </a:p>
      </dsp:txBody>
      <dsp:txXfrm>
        <a:off x="701013" y="3193220"/>
        <a:ext cx="6571980" cy="1411707"/>
      </dsp:txXfrm>
    </dsp:sp>
    <dsp:sp modelId="{CEF625FA-F3EA-4DF5-8C1E-11F9546EAB1D}">
      <dsp:nvSpPr>
        <dsp:cNvPr id="0" name=""/>
        <dsp:cNvSpPr/>
      </dsp:nvSpPr>
      <dsp:spPr>
        <a:xfrm>
          <a:off x="2696568" y="1109339"/>
          <a:ext cx="1901049" cy="800664"/>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IN" sz="1400" kern="1200" dirty="0"/>
            <a:t>Exceeds </a:t>
          </a:r>
          <a:r>
            <a:rPr lang="en-IN" sz="1400" b="1" kern="1200" dirty="0">
              <a:solidFill>
                <a:srgbClr val="FF0000"/>
              </a:solidFill>
            </a:rPr>
            <a:t>20 Lakhs</a:t>
          </a:r>
          <a:r>
            <a:rPr lang="en-IN" sz="1400" kern="1200" dirty="0"/>
            <a:t> in case of Supply of Services</a:t>
          </a:r>
        </a:p>
      </dsp:txBody>
      <dsp:txXfrm>
        <a:off x="2696568" y="1109339"/>
        <a:ext cx="1901049" cy="800664"/>
      </dsp:txXfrm>
    </dsp:sp>
    <dsp:sp modelId="{86B43B53-876B-4F25-8D6D-F572B7598711}">
      <dsp:nvSpPr>
        <dsp:cNvPr id="0" name=""/>
        <dsp:cNvSpPr/>
      </dsp:nvSpPr>
      <dsp:spPr>
        <a:xfrm>
          <a:off x="6324606" y="1104334"/>
          <a:ext cx="1601328" cy="800664"/>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IN" sz="1400" kern="1200" dirty="0"/>
            <a:t>Special Category States if Exceeds</a:t>
          </a:r>
          <a:r>
            <a:rPr lang="en-IN" sz="1400" b="1" kern="1200" dirty="0">
              <a:solidFill>
                <a:srgbClr val="FF0000"/>
              </a:solidFill>
            </a:rPr>
            <a:t> Rs 20 lakhs( 1.1.2020)</a:t>
          </a:r>
        </a:p>
      </dsp:txBody>
      <dsp:txXfrm>
        <a:off x="6324606" y="1104334"/>
        <a:ext cx="1601328" cy="800664"/>
      </dsp:txXfrm>
    </dsp:sp>
    <dsp:sp modelId="{2797BB7D-75A2-4E29-AF20-B7B1E1C63F2B}">
      <dsp:nvSpPr>
        <dsp:cNvPr id="0" name=""/>
        <dsp:cNvSpPr/>
      </dsp:nvSpPr>
      <dsp:spPr>
        <a:xfrm>
          <a:off x="7772400" y="228600"/>
          <a:ext cx="1601328" cy="800664"/>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IN" sz="1400" b="1" kern="1200" dirty="0">
              <a:solidFill>
                <a:srgbClr val="00B050"/>
              </a:solidFill>
            </a:rPr>
            <a:t>Special Cat States- </a:t>
          </a:r>
          <a:r>
            <a:rPr lang="en-IN" sz="1400" kern="1200" dirty="0"/>
            <a:t>Mizoram, Manipur, Nagaland, Tripura</a:t>
          </a:r>
        </a:p>
      </dsp:txBody>
      <dsp:txXfrm>
        <a:off x="7772400" y="228600"/>
        <a:ext cx="1601328" cy="800664"/>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7A1EA2-4ACF-4589-B58F-6C38C6650E69}">
      <dsp:nvSpPr>
        <dsp:cNvPr id="0" name=""/>
        <dsp:cNvSpPr/>
      </dsp:nvSpPr>
      <dsp:spPr>
        <a:xfrm>
          <a:off x="5300204" y="914401"/>
          <a:ext cx="3128736" cy="889596"/>
        </a:xfrm>
        <a:custGeom>
          <a:avLst/>
          <a:gdLst/>
          <a:ahLst/>
          <a:cxnLst/>
          <a:rect l="0" t="0" r="0" b="0"/>
          <a:pathLst>
            <a:path>
              <a:moveTo>
                <a:pt x="0" y="0"/>
              </a:moveTo>
              <a:lnTo>
                <a:pt x="0" y="591702"/>
              </a:lnTo>
              <a:lnTo>
                <a:pt x="3128736" y="591702"/>
              </a:lnTo>
              <a:lnTo>
                <a:pt x="3128736" y="88959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873F19-2CB2-48DB-B56B-7485C5F78891}">
      <dsp:nvSpPr>
        <dsp:cNvPr id="0" name=""/>
        <dsp:cNvSpPr/>
      </dsp:nvSpPr>
      <dsp:spPr>
        <a:xfrm>
          <a:off x="5254483" y="914401"/>
          <a:ext cx="91440" cy="965786"/>
        </a:xfrm>
        <a:custGeom>
          <a:avLst/>
          <a:gdLst/>
          <a:ahLst/>
          <a:cxnLst/>
          <a:rect l="0" t="0" r="0" b="0"/>
          <a:pathLst>
            <a:path>
              <a:moveTo>
                <a:pt x="45720" y="0"/>
              </a:moveTo>
              <a:lnTo>
                <a:pt x="45720" y="667892"/>
              </a:lnTo>
              <a:lnTo>
                <a:pt x="126463" y="667892"/>
              </a:lnTo>
              <a:lnTo>
                <a:pt x="126463" y="96578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E73E72-70E0-428A-8576-D77DBDD37F1C}">
      <dsp:nvSpPr>
        <dsp:cNvPr id="0" name=""/>
        <dsp:cNvSpPr/>
      </dsp:nvSpPr>
      <dsp:spPr>
        <a:xfrm>
          <a:off x="1861411" y="914401"/>
          <a:ext cx="3438792" cy="874871"/>
        </a:xfrm>
        <a:custGeom>
          <a:avLst/>
          <a:gdLst/>
          <a:ahLst/>
          <a:cxnLst/>
          <a:rect l="0" t="0" r="0" b="0"/>
          <a:pathLst>
            <a:path>
              <a:moveTo>
                <a:pt x="3438792" y="0"/>
              </a:moveTo>
              <a:lnTo>
                <a:pt x="3438792" y="576977"/>
              </a:lnTo>
              <a:lnTo>
                <a:pt x="0" y="576977"/>
              </a:lnTo>
              <a:lnTo>
                <a:pt x="0" y="87487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770600" y="11059"/>
          <a:ext cx="9059207" cy="903341"/>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RULE 21A- [2A]- </a:t>
          </a:r>
          <a:r>
            <a:rPr lang="en-IN" sz="2400" b="1" kern="1200" dirty="0">
              <a:solidFill>
                <a:schemeClr val="tx1"/>
              </a:solidFill>
            </a:rPr>
            <a:t>PO on Comparison of Returns- R1 AND 2B/Such Other Analysis</a:t>
          </a:r>
          <a:endParaRPr lang="en-IN" sz="2400" kern="1200" dirty="0">
            <a:solidFill>
              <a:schemeClr val="tx1"/>
            </a:solidFill>
          </a:endParaRPr>
        </a:p>
      </dsp:txBody>
      <dsp:txXfrm>
        <a:off x="770600" y="11059"/>
        <a:ext cx="9059207" cy="903341"/>
      </dsp:txXfrm>
    </dsp:sp>
    <dsp:sp modelId="{CEF625FA-F3EA-4DF5-8C1E-11F9546EAB1D}">
      <dsp:nvSpPr>
        <dsp:cNvPr id="0" name=""/>
        <dsp:cNvSpPr/>
      </dsp:nvSpPr>
      <dsp:spPr>
        <a:xfrm>
          <a:off x="0" y="1789272"/>
          <a:ext cx="3722822" cy="2543715"/>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IN" sz="2800" b="0" i="0" kern="1200" dirty="0">
              <a:solidFill>
                <a:schemeClr val="tx1"/>
              </a:solidFill>
            </a:rPr>
            <a:t>Shows Significant Differences or Anomalies leading to cancellation of Reg,</a:t>
          </a:r>
        </a:p>
      </dsp:txBody>
      <dsp:txXfrm>
        <a:off x="0" y="1789272"/>
        <a:ext cx="3722822" cy="2543715"/>
      </dsp:txXfrm>
    </dsp:sp>
    <dsp:sp modelId="{8EDBF3C5-2F74-4DF6-AF8D-4782B86DE6B4}">
      <dsp:nvSpPr>
        <dsp:cNvPr id="0" name=""/>
        <dsp:cNvSpPr/>
      </dsp:nvSpPr>
      <dsp:spPr>
        <a:xfrm>
          <a:off x="3962405" y="1880187"/>
          <a:ext cx="2837084" cy="2370653"/>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kern="1200" dirty="0"/>
            <a:t>Reg shall be SUSPENDED and intimated in Form </a:t>
          </a:r>
          <a:r>
            <a:rPr lang="en-IN" sz="2400" b="1" kern="1200" dirty="0">
              <a:solidFill>
                <a:srgbClr val="FF0000"/>
              </a:solidFill>
            </a:rPr>
            <a:t>REG 31</a:t>
          </a:r>
          <a:r>
            <a:rPr lang="en-IN" sz="2400" kern="1200" dirty="0"/>
            <a:t>, informing the said Differences</a:t>
          </a:r>
        </a:p>
      </dsp:txBody>
      <dsp:txXfrm>
        <a:off x="3962405" y="1880187"/>
        <a:ext cx="2837084" cy="2370653"/>
      </dsp:txXfrm>
    </dsp:sp>
    <dsp:sp modelId="{114268B6-0B6D-42FB-958A-EDD824C3A912}">
      <dsp:nvSpPr>
        <dsp:cNvPr id="0" name=""/>
        <dsp:cNvSpPr/>
      </dsp:nvSpPr>
      <dsp:spPr>
        <a:xfrm>
          <a:off x="7010398" y="1803997"/>
          <a:ext cx="2837084" cy="2818884"/>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kern="1200" dirty="0"/>
            <a:t>Asking him[SCN] to explain within </a:t>
          </a:r>
          <a:r>
            <a:rPr lang="en-IN" sz="2400" b="1" kern="1200" dirty="0">
              <a:solidFill>
                <a:srgbClr val="0070C0"/>
              </a:solidFill>
            </a:rPr>
            <a:t>30 days</a:t>
          </a:r>
          <a:r>
            <a:rPr lang="en-IN" sz="2400" kern="1200" dirty="0">
              <a:solidFill>
                <a:srgbClr val="0070C0"/>
              </a:solidFill>
            </a:rPr>
            <a:t>- </a:t>
          </a:r>
          <a:r>
            <a:rPr lang="en-IN" sz="2400" kern="1200" dirty="0"/>
            <a:t>For Not Cancellation</a:t>
          </a:r>
        </a:p>
      </dsp:txBody>
      <dsp:txXfrm>
        <a:off x="7010398" y="1803997"/>
        <a:ext cx="2837084" cy="2818884"/>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7A1EA2-4ACF-4589-B58F-6C38C6650E69}">
      <dsp:nvSpPr>
        <dsp:cNvPr id="0" name=""/>
        <dsp:cNvSpPr/>
      </dsp:nvSpPr>
      <dsp:spPr>
        <a:xfrm>
          <a:off x="5300204" y="797248"/>
          <a:ext cx="2761279" cy="735337"/>
        </a:xfrm>
        <a:custGeom>
          <a:avLst/>
          <a:gdLst/>
          <a:ahLst/>
          <a:cxnLst/>
          <a:rect l="0" t="0" r="0" b="0"/>
          <a:pathLst>
            <a:path>
              <a:moveTo>
                <a:pt x="0" y="0"/>
              </a:moveTo>
              <a:lnTo>
                <a:pt x="0" y="472430"/>
              </a:lnTo>
              <a:lnTo>
                <a:pt x="2761279" y="472430"/>
              </a:lnTo>
              <a:lnTo>
                <a:pt x="2761279" y="735337"/>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1873F19-2CB2-48DB-B56B-7485C5F78891}">
      <dsp:nvSpPr>
        <dsp:cNvPr id="0" name=""/>
        <dsp:cNvSpPr/>
      </dsp:nvSpPr>
      <dsp:spPr>
        <a:xfrm>
          <a:off x="4745519" y="797248"/>
          <a:ext cx="554684" cy="802579"/>
        </a:xfrm>
        <a:custGeom>
          <a:avLst/>
          <a:gdLst/>
          <a:ahLst/>
          <a:cxnLst/>
          <a:rect l="0" t="0" r="0" b="0"/>
          <a:pathLst>
            <a:path>
              <a:moveTo>
                <a:pt x="554684" y="0"/>
              </a:moveTo>
              <a:lnTo>
                <a:pt x="554684" y="539671"/>
              </a:lnTo>
              <a:lnTo>
                <a:pt x="0" y="539671"/>
              </a:lnTo>
              <a:lnTo>
                <a:pt x="0" y="802579"/>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E73E72-70E0-428A-8576-D77DBDD37F1C}">
      <dsp:nvSpPr>
        <dsp:cNvPr id="0" name=""/>
        <dsp:cNvSpPr/>
      </dsp:nvSpPr>
      <dsp:spPr>
        <a:xfrm>
          <a:off x="1642796" y="797248"/>
          <a:ext cx="3657407" cy="722342"/>
        </a:xfrm>
        <a:custGeom>
          <a:avLst/>
          <a:gdLst/>
          <a:ahLst/>
          <a:cxnLst/>
          <a:rect l="0" t="0" r="0" b="0"/>
          <a:pathLst>
            <a:path>
              <a:moveTo>
                <a:pt x="3657407" y="0"/>
              </a:moveTo>
              <a:lnTo>
                <a:pt x="3657407" y="459435"/>
              </a:lnTo>
              <a:lnTo>
                <a:pt x="0" y="459435"/>
              </a:lnTo>
              <a:lnTo>
                <a:pt x="0" y="722342"/>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1302583" y="0"/>
          <a:ext cx="7995241" cy="797248"/>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RULE 21A- </a:t>
          </a:r>
          <a:r>
            <a:rPr lang="en-IN" sz="2400" b="1" kern="1200" dirty="0">
              <a:solidFill>
                <a:prstClr val="black"/>
              </a:solidFill>
              <a:latin typeface="Century Schoolbook"/>
              <a:ea typeface="+mn-ea"/>
              <a:cs typeface="+mn-cs"/>
            </a:rPr>
            <a:t>Other</a:t>
          </a:r>
          <a:r>
            <a:rPr lang="en-IN" sz="2400" b="1" kern="1200" dirty="0">
              <a:solidFill>
                <a:schemeClr val="tx1"/>
              </a:solidFill>
            </a:rPr>
            <a:t> Points on Suspension</a:t>
          </a:r>
          <a:endParaRPr lang="en-IN" sz="2400" kern="1200" dirty="0">
            <a:solidFill>
              <a:schemeClr val="tx1"/>
            </a:solidFill>
          </a:endParaRPr>
        </a:p>
      </dsp:txBody>
      <dsp:txXfrm>
        <a:off x="1302583" y="0"/>
        <a:ext cx="7995241" cy="797248"/>
      </dsp:txXfrm>
    </dsp:sp>
    <dsp:sp modelId="{CEF625FA-F3EA-4DF5-8C1E-11F9546EAB1D}">
      <dsp:nvSpPr>
        <dsp:cNvPr id="0" name=""/>
        <dsp:cNvSpPr/>
      </dsp:nvSpPr>
      <dsp:spPr>
        <a:xfrm>
          <a:off x="0" y="1519590"/>
          <a:ext cx="3285592" cy="3201098"/>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IN" sz="2800" b="1" i="0" u="sng" kern="1200" dirty="0">
              <a:solidFill>
                <a:schemeClr val="accent1">
                  <a:lumMod val="75000"/>
                </a:schemeClr>
              </a:solidFill>
            </a:rPr>
            <a:t>Sub Rule 3</a:t>
          </a:r>
        </a:p>
        <a:p>
          <a:pPr marL="0" lvl="0" indent="0" algn="ctr" defTabSz="1244600">
            <a:lnSpc>
              <a:spcPct val="90000"/>
            </a:lnSpc>
            <a:spcBef>
              <a:spcPct val="0"/>
            </a:spcBef>
            <a:spcAft>
              <a:spcPct val="35000"/>
            </a:spcAft>
            <a:buNone/>
          </a:pPr>
          <a:r>
            <a:rPr lang="en-IN" sz="2400" b="0" i="0" kern="1200" dirty="0">
              <a:solidFill>
                <a:schemeClr val="tx1"/>
              </a:solidFill>
            </a:rPr>
            <a:t>If SUSPENDED via </a:t>
          </a:r>
          <a:r>
            <a:rPr lang="en-IN" sz="2400" b="1" i="1" kern="1200" dirty="0">
              <a:solidFill>
                <a:schemeClr val="accent1">
                  <a:lumMod val="75000"/>
                </a:schemeClr>
              </a:solidFill>
            </a:rPr>
            <a:t>Sub Rule 1,2, 2A- </a:t>
          </a:r>
          <a:r>
            <a:rPr lang="en-IN" sz="2400" b="0" i="0" kern="1200" dirty="0">
              <a:solidFill>
                <a:schemeClr val="tx1"/>
              </a:solidFill>
            </a:rPr>
            <a:t>No Taxable Supply during the period of Suspension and No requirement of Return u/s 39</a:t>
          </a:r>
        </a:p>
      </dsp:txBody>
      <dsp:txXfrm>
        <a:off x="0" y="1519590"/>
        <a:ext cx="3285592" cy="3201098"/>
      </dsp:txXfrm>
    </dsp:sp>
    <dsp:sp modelId="{8EDBF3C5-2F74-4DF6-AF8D-4782B86DE6B4}">
      <dsp:nvSpPr>
        <dsp:cNvPr id="0" name=""/>
        <dsp:cNvSpPr/>
      </dsp:nvSpPr>
      <dsp:spPr>
        <a:xfrm>
          <a:off x="3493579" y="1599827"/>
          <a:ext cx="2503880" cy="2801529"/>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endParaRPr lang="en-IN" sz="2400" b="1" i="0" kern="1200" dirty="0">
            <a:solidFill>
              <a:schemeClr val="accent1">
                <a:lumMod val="75000"/>
              </a:schemeClr>
            </a:solidFill>
          </a:endParaRPr>
        </a:p>
        <a:p>
          <a:pPr marL="0" lvl="0" indent="0" algn="ctr" defTabSz="1066800">
            <a:lnSpc>
              <a:spcPct val="90000"/>
            </a:lnSpc>
            <a:spcBef>
              <a:spcPct val="0"/>
            </a:spcBef>
            <a:spcAft>
              <a:spcPct val="35000"/>
            </a:spcAft>
            <a:buNone/>
          </a:pPr>
          <a:r>
            <a:rPr lang="en-IN" sz="2400" b="1" i="0" u="sng" kern="1200" dirty="0">
              <a:solidFill>
                <a:schemeClr val="accent1">
                  <a:lumMod val="75000"/>
                </a:schemeClr>
              </a:solidFill>
            </a:rPr>
            <a:t>Sub Rule 3A</a:t>
          </a:r>
          <a:endParaRPr lang="en-IN" sz="2400" b="0" i="0" u="sng" kern="1200" dirty="0">
            <a:solidFill>
              <a:schemeClr val="tx1"/>
            </a:solidFill>
          </a:endParaRPr>
        </a:p>
        <a:p>
          <a:pPr marL="0" lvl="0" indent="0" algn="ctr" defTabSz="1066800">
            <a:lnSpc>
              <a:spcPct val="90000"/>
            </a:lnSpc>
            <a:spcBef>
              <a:spcPct val="0"/>
            </a:spcBef>
            <a:spcAft>
              <a:spcPct val="35000"/>
            </a:spcAft>
            <a:buNone/>
          </a:pPr>
          <a:r>
            <a:rPr lang="en-IN" sz="2400" b="0" i="0" kern="1200" dirty="0">
              <a:solidFill>
                <a:schemeClr val="tx1"/>
              </a:solidFill>
            </a:rPr>
            <a:t>If SUSPENDED via </a:t>
          </a:r>
          <a:r>
            <a:rPr lang="en-IN" sz="2400" b="1" i="1" kern="1200" dirty="0">
              <a:solidFill>
                <a:schemeClr val="accent1">
                  <a:lumMod val="75000"/>
                </a:schemeClr>
              </a:solidFill>
            </a:rPr>
            <a:t>Sub Rule 2, 2A- </a:t>
          </a:r>
          <a:r>
            <a:rPr lang="en-IN" sz="2400" b="0" i="0" kern="1200" dirty="0">
              <a:solidFill>
                <a:schemeClr val="tx1"/>
              </a:solidFill>
            </a:rPr>
            <a:t>No Refund u/s 54 during the period of Suspension</a:t>
          </a:r>
          <a:endParaRPr lang="en-IN" sz="2400" kern="1200" dirty="0"/>
        </a:p>
      </dsp:txBody>
      <dsp:txXfrm>
        <a:off x="3493579" y="1599827"/>
        <a:ext cx="2503880" cy="2801529"/>
      </dsp:txXfrm>
    </dsp:sp>
    <dsp:sp modelId="{114268B6-0B6D-42FB-958A-EDD824C3A912}">
      <dsp:nvSpPr>
        <dsp:cNvPr id="0" name=""/>
        <dsp:cNvSpPr/>
      </dsp:nvSpPr>
      <dsp:spPr>
        <a:xfrm>
          <a:off x="6183598" y="1532585"/>
          <a:ext cx="3755770" cy="3115228"/>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i="0" u="sng" kern="1200" dirty="0">
              <a:solidFill>
                <a:schemeClr val="accent1">
                  <a:lumMod val="75000"/>
                </a:schemeClr>
              </a:solidFill>
            </a:rPr>
            <a:t>Sub Rule 4</a:t>
          </a:r>
        </a:p>
        <a:p>
          <a:pPr marL="0" lvl="0" indent="0" algn="ctr" defTabSz="889000">
            <a:lnSpc>
              <a:spcPct val="90000"/>
            </a:lnSpc>
            <a:spcBef>
              <a:spcPct val="0"/>
            </a:spcBef>
            <a:spcAft>
              <a:spcPct val="35000"/>
            </a:spcAft>
            <a:buNone/>
          </a:pPr>
          <a:r>
            <a:rPr lang="en-IN" sz="2000" b="0" i="0" kern="1200" dirty="0">
              <a:solidFill>
                <a:schemeClr val="tx1"/>
              </a:solidFill>
            </a:rPr>
            <a:t>If SUSPENDED via </a:t>
          </a:r>
          <a:r>
            <a:rPr lang="en-IN" sz="2000" b="1" i="1" kern="1200" dirty="0">
              <a:solidFill>
                <a:schemeClr val="accent1">
                  <a:lumMod val="75000"/>
                </a:schemeClr>
              </a:solidFill>
            </a:rPr>
            <a:t>Sub Rule 1,2, 2A- </a:t>
          </a:r>
          <a:r>
            <a:rPr lang="en-IN" sz="2000" b="1" i="0" kern="1200" dirty="0">
              <a:solidFill>
                <a:schemeClr val="tx1"/>
              </a:solidFill>
            </a:rPr>
            <a:t>Deemed to be Revoked- </a:t>
          </a:r>
          <a:r>
            <a:rPr lang="en-IN" sz="2000" b="0" i="0" kern="1200" dirty="0">
              <a:solidFill>
                <a:schemeClr val="tx1"/>
              </a:solidFill>
            </a:rPr>
            <a:t>Upon Completion of Proceedings under </a:t>
          </a:r>
          <a:r>
            <a:rPr lang="en-IN" sz="2000" b="1" i="0" kern="1200" dirty="0">
              <a:solidFill>
                <a:schemeClr val="accent1">
                  <a:lumMod val="75000"/>
                </a:schemeClr>
              </a:solidFill>
            </a:rPr>
            <a:t>Rule 22- </a:t>
          </a:r>
          <a:r>
            <a:rPr lang="en-IN" sz="2000" b="0" i="0" kern="1200" dirty="0">
              <a:solidFill>
                <a:schemeClr val="tx1"/>
              </a:solidFill>
            </a:rPr>
            <a:t>Effective from Date of Suspension.</a:t>
          </a:r>
          <a:r>
            <a:rPr lang="en-IN" sz="2000" b="1" i="1" kern="1200" dirty="0">
              <a:solidFill>
                <a:schemeClr val="tx1"/>
              </a:solidFill>
            </a:rPr>
            <a:t>[PO may revoke anytime during Pendency of Rule 22]</a:t>
          </a:r>
        </a:p>
      </dsp:txBody>
      <dsp:txXfrm>
        <a:off x="6183598" y="1532585"/>
        <a:ext cx="3755770" cy="3115228"/>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E73E72-70E0-428A-8576-D77DBDD37F1C}">
      <dsp:nvSpPr>
        <dsp:cNvPr id="0" name=""/>
        <dsp:cNvSpPr/>
      </dsp:nvSpPr>
      <dsp:spPr>
        <a:xfrm>
          <a:off x="5031191" y="1142223"/>
          <a:ext cx="269012" cy="984079"/>
        </a:xfrm>
        <a:custGeom>
          <a:avLst/>
          <a:gdLst/>
          <a:ahLst/>
          <a:cxnLst/>
          <a:rect l="0" t="0" r="0" b="0"/>
          <a:pathLst>
            <a:path>
              <a:moveTo>
                <a:pt x="269012" y="0"/>
              </a:moveTo>
              <a:lnTo>
                <a:pt x="269012" y="635573"/>
              </a:lnTo>
              <a:lnTo>
                <a:pt x="0" y="635573"/>
              </a:lnTo>
              <a:lnTo>
                <a:pt x="0" y="984079"/>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1032" y="85406"/>
          <a:ext cx="10598342" cy="1056817"/>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RULE 21A[5]- </a:t>
          </a:r>
          <a:r>
            <a:rPr lang="en-IN" sz="2400" b="1" kern="1200" dirty="0">
              <a:solidFill>
                <a:prstClr val="black"/>
              </a:solidFill>
              <a:latin typeface="Century Schoolbook"/>
              <a:ea typeface="+mn-ea"/>
              <a:cs typeface="+mn-cs"/>
            </a:rPr>
            <a:t>Other</a:t>
          </a:r>
          <a:r>
            <a:rPr lang="en-IN" sz="2400" b="1" kern="1200" dirty="0">
              <a:solidFill>
                <a:schemeClr val="tx1"/>
              </a:solidFill>
            </a:rPr>
            <a:t> Points on Suspension</a:t>
          </a:r>
          <a:endParaRPr lang="en-IN" sz="2400" kern="1200" dirty="0">
            <a:solidFill>
              <a:schemeClr val="tx1"/>
            </a:solidFill>
          </a:endParaRPr>
        </a:p>
      </dsp:txBody>
      <dsp:txXfrm>
        <a:off x="1032" y="85406"/>
        <a:ext cx="10598342" cy="1056817"/>
      </dsp:txXfrm>
    </dsp:sp>
    <dsp:sp modelId="{CEF625FA-F3EA-4DF5-8C1E-11F9546EAB1D}">
      <dsp:nvSpPr>
        <dsp:cNvPr id="0" name=""/>
        <dsp:cNvSpPr/>
      </dsp:nvSpPr>
      <dsp:spPr>
        <a:xfrm>
          <a:off x="761985" y="2126302"/>
          <a:ext cx="8538411" cy="2293297"/>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IN" sz="2800" b="1" i="0" u="sng" kern="1200" dirty="0">
              <a:solidFill>
                <a:schemeClr val="accent1">
                  <a:lumMod val="75000"/>
                </a:schemeClr>
              </a:solidFill>
            </a:rPr>
            <a:t>Sub Rule 5</a:t>
          </a:r>
        </a:p>
        <a:p>
          <a:pPr marL="0" lvl="0" indent="0" algn="ctr" defTabSz="1244600">
            <a:lnSpc>
              <a:spcPct val="90000"/>
            </a:lnSpc>
            <a:spcBef>
              <a:spcPct val="0"/>
            </a:spcBef>
            <a:spcAft>
              <a:spcPct val="35000"/>
            </a:spcAft>
            <a:buNone/>
          </a:pPr>
          <a:r>
            <a:rPr lang="en-IN" sz="2400" b="0" i="0" kern="1200" dirty="0">
              <a:solidFill>
                <a:schemeClr val="tx1"/>
              </a:solidFill>
            </a:rPr>
            <a:t>When the Suspension Order has been withdrawn/revoked, the conditions for Revised Invoice</a:t>
          </a:r>
          <a:r>
            <a:rPr lang="en-IN" sz="2400" b="1" i="1" kern="1200" dirty="0">
              <a:solidFill>
                <a:schemeClr val="tx1"/>
              </a:solidFill>
            </a:rPr>
            <a:t>[during the period of Suspension]</a:t>
          </a:r>
          <a:r>
            <a:rPr lang="en-IN" sz="2400" b="0" i="0" kern="1200" dirty="0">
              <a:solidFill>
                <a:schemeClr val="tx1"/>
              </a:solidFill>
            </a:rPr>
            <a:t> and Incorporation of supplies in the specific Returns is mandated as usual.</a:t>
          </a:r>
        </a:p>
      </dsp:txBody>
      <dsp:txXfrm>
        <a:off x="761985" y="2126302"/>
        <a:ext cx="8538411" cy="2293297"/>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E73E72-70E0-428A-8576-D77DBDD37F1C}">
      <dsp:nvSpPr>
        <dsp:cNvPr id="0" name=""/>
        <dsp:cNvSpPr/>
      </dsp:nvSpPr>
      <dsp:spPr>
        <a:xfrm>
          <a:off x="5300204" y="1449212"/>
          <a:ext cx="2561913" cy="760335"/>
        </a:xfrm>
        <a:custGeom>
          <a:avLst/>
          <a:gdLst/>
          <a:ahLst/>
          <a:cxnLst/>
          <a:rect l="0" t="0" r="0" b="0"/>
          <a:pathLst>
            <a:path>
              <a:moveTo>
                <a:pt x="0" y="0"/>
              </a:moveTo>
              <a:lnTo>
                <a:pt x="0" y="496748"/>
              </a:lnTo>
              <a:lnTo>
                <a:pt x="2561913" y="496748"/>
              </a:lnTo>
              <a:lnTo>
                <a:pt x="2561913" y="760335"/>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B1A66-20CD-413F-A16F-47B7FA4B2FDC}">
      <dsp:nvSpPr>
        <dsp:cNvPr id="0" name=""/>
        <dsp:cNvSpPr/>
      </dsp:nvSpPr>
      <dsp:spPr>
        <a:xfrm>
          <a:off x="2630760" y="1449212"/>
          <a:ext cx="2669443" cy="760335"/>
        </a:xfrm>
        <a:custGeom>
          <a:avLst/>
          <a:gdLst/>
          <a:ahLst/>
          <a:cxnLst/>
          <a:rect l="0" t="0" r="0" b="0"/>
          <a:pathLst>
            <a:path>
              <a:moveTo>
                <a:pt x="2669443" y="0"/>
              </a:moveTo>
              <a:lnTo>
                <a:pt x="2669443" y="496748"/>
              </a:lnTo>
              <a:lnTo>
                <a:pt x="0" y="496748"/>
              </a:lnTo>
              <a:lnTo>
                <a:pt x="0" y="760335"/>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5950" y="0"/>
          <a:ext cx="10588507" cy="1449212"/>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RULE 22- </a:t>
          </a:r>
          <a:r>
            <a:rPr lang="en-IN" sz="2400" b="1" kern="1200" dirty="0">
              <a:solidFill>
                <a:schemeClr val="tx1"/>
              </a:solidFill>
            </a:rPr>
            <a:t>Cancellation of Registration</a:t>
          </a:r>
          <a:endParaRPr lang="en-IN" sz="2400" kern="1200" dirty="0">
            <a:solidFill>
              <a:schemeClr val="tx1"/>
            </a:solidFill>
          </a:endParaRPr>
        </a:p>
      </dsp:txBody>
      <dsp:txXfrm>
        <a:off x="5950" y="0"/>
        <a:ext cx="10588507" cy="1449212"/>
      </dsp:txXfrm>
    </dsp:sp>
    <dsp:sp modelId="{076BCF9C-1772-44CF-9F01-1BAF2AF16431}">
      <dsp:nvSpPr>
        <dsp:cNvPr id="0" name=""/>
        <dsp:cNvSpPr/>
      </dsp:nvSpPr>
      <dsp:spPr>
        <a:xfrm>
          <a:off x="332433" y="2209548"/>
          <a:ext cx="4596652" cy="2616651"/>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schemeClr val="accent1">
                  <a:lumMod val="75000"/>
                </a:schemeClr>
              </a:solidFill>
            </a:rPr>
            <a:t>(1)- </a:t>
          </a:r>
          <a:r>
            <a:rPr lang="en-IN" sz="2000" kern="1200" dirty="0"/>
            <a:t>PO has reasons to believe, he shall issue SCN in </a:t>
          </a:r>
          <a:r>
            <a:rPr lang="en-IN" sz="2000" b="1" kern="1200" dirty="0">
              <a:solidFill>
                <a:srgbClr val="FF0000"/>
              </a:solidFill>
            </a:rPr>
            <a:t>REG 17</a:t>
          </a:r>
          <a:r>
            <a:rPr lang="en-IN" sz="2000" kern="1200" dirty="0"/>
            <a:t>, within a period of 7 days from the date of Service of such SCN, Dealer needs to reply.</a:t>
          </a:r>
        </a:p>
        <a:p>
          <a:pPr marL="0" lvl="0" indent="0" algn="ctr" defTabSz="889000">
            <a:lnSpc>
              <a:spcPct val="90000"/>
            </a:lnSpc>
            <a:spcBef>
              <a:spcPct val="0"/>
            </a:spcBef>
            <a:spcAft>
              <a:spcPct val="35000"/>
            </a:spcAft>
            <a:buNone/>
          </a:pPr>
          <a:r>
            <a:rPr lang="en-IN" sz="2000" b="1" kern="1200" dirty="0">
              <a:solidFill>
                <a:schemeClr val="accent1">
                  <a:lumMod val="75000"/>
                </a:schemeClr>
              </a:solidFill>
            </a:rPr>
            <a:t>(2)- </a:t>
          </a:r>
          <a:r>
            <a:rPr lang="en-IN" sz="2000" kern="1200" dirty="0">
              <a:solidFill>
                <a:prstClr val="black">
                  <a:hueOff val="0"/>
                  <a:satOff val="0"/>
                  <a:lumOff val="0"/>
                  <a:alphaOff val="0"/>
                </a:prstClr>
              </a:solidFill>
              <a:latin typeface="Century Schoolbook"/>
              <a:ea typeface="+mn-ea"/>
              <a:cs typeface="+mn-cs"/>
            </a:rPr>
            <a:t>R</a:t>
          </a:r>
          <a:r>
            <a:rPr lang="en-IN" sz="2000" kern="1200" dirty="0"/>
            <a:t>eply in </a:t>
          </a:r>
          <a:r>
            <a:rPr lang="en-IN" sz="2000" b="1" kern="1200" dirty="0">
              <a:solidFill>
                <a:srgbClr val="FF0000"/>
              </a:solidFill>
            </a:rPr>
            <a:t>REG 18 </a:t>
          </a:r>
          <a:endParaRPr lang="en-IN" sz="2000" b="1" i="0" kern="1200" dirty="0">
            <a:solidFill>
              <a:srgbClr val="FF0000"/>
            </a:solidFill>
          </a:endParaRPr>
        </a:p>
      </dsp:txBody>
      <dsp:txXfrm>
        <a:off x="332433" y="2209548"/>
        <a:ext cx="4596652" cy="2616651"/>
      </dsp:txXfrm>
    </dsp:sp>
    <dsp:sp modelId="{CEF625FA-F3EA-4DF5-8C1E-11F9546EAB1D}">
      <dsp:nvSpPr>
        <dsp:cNvPr id="0" name=""/>
        <dsp:cNvSpPr/>
      </dsp:nvSpPr>
      <dsp:spPr>
        <a:xfrm>
          <a:off x="5456259" y="2209548"/>
          <a:ext cx="4811714" cy="2093971"/>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Font typeface="+mj-lt"/>
            <a:buNone/>
          </a:pPr>
          <a:r>
            <a:rPr lang="en-IN" sz="2000" b="1" kern="1200" dirty="0">
              <a:solidFill>
                <a:schemeClr val="accent1">
                  <a:lumMod val="75000"/>
                </a:schemeClr>
              </a:solidFill>
            </a:rPr>
            <a:t>(3)</a:t>
          </a:r>
          <a:r>
            <a:rPr lang="en-IN" sz="2000" b="1" i="1" kern="1200" dirty="0">
              <a:solidFill>
                <a:schemeClr val="accent1">
                  <a:lumMod val="75000"/>
                </a:schemeClr>
              </a:solidFill>
            </a:rPr>
            <a:t> </a:t>
          </a:r>
          <a:r>
            <a:rPr lang="en-IN" sz="2000" b="0" i="0" kern="1200" dirty="0">
              <a:solidFill>
                <a:schemeClr val="tx1"/>
              </a:solidFill>
            </a:rPr>
            <a:t>PO shall issue Order in Form </a:t>
          </a:r>
          <a:r>
            <a:rPr lang="en-IN" sz="2000" b="1" i="0" kern="1200" dirty="0">
              <a:solidFill>
                <a:srgbClr val="FF0000"/>
              </a:solidFill>
            </a:rPr>
            <a:t>REG 19 </a:t>
          </a:r>
          <a:r>
            <a:rPr lang="en-IN" sz="2000" b="0" i="0" kern="1200" dirty="0">
              <a:solidFill>
                <a:schemeClr val="tx1"/>
              </a:solidFill>
            </a:rPr>
            <a:t>within a </a:t>
          </a:r>
          <a:r>
            <a:rPr lang="en-IN" sz="2000" b="1" i="0" kern="1200" dirty="0">
              <a:solidFill>
                <a:schemeClr val="tx1"/>
              </a:solidFill>
            </a:rPr>
            <a:t>period of 30 days </a:t>
          </a:r>
          <a:r>
            <a:rPr lang="en-IN" sz="2000" b="0" i="0" kern="1200" dirty="0">
              <a:solidFill>
                <a:schemeClr val="tx1"/>
              </a:solidFill>
            </a:rPr>
            <a:t>from the 1.</a:t>
          </a:r>
          <a:r>
            <a:rPr lang="en-IN" sz="2000" b="1" i="0" kern="1200" dirty="0">
              <a:solidFill>
                <a:schemeClr val="tx1"/>
              </a:solidFill>
            </a:rPr>
            <a:t>Date of Application</a:t>
          </a:r>
          <a:r>
            <a:rPr lang="en-IN" sz="2000" b="0" i="0" kern="1200" dirty="0">
              <a:solidFill>
                <a:schemeClr val="tx1"/>
              </a:solidFill>
            </a:rPr>
            <a:t> – </a:t>
          </a:r>
          <a:r>
            <a:rPr lang="en-IN" sz="2000" b="1" i="0" kern="1200" dirty="0">
              <a:solidFill>
                <a:schemeClr val="accent1">
                  <a:lumMod val="75000"/>
                </a:schemeClr>
              </a:solidFill>
            </a:rPr>
            <a:t>Rule 20</a:t>
          </a:r>
          <a:r>
            <a:rPr lang="en-IN" sz="2000" b="0" i="0" kern="1200" dirty="0">
              <a:solidFill>
                <a:schemeClr val="tx1"/>
              </a:solidFill>
            </a:rPr>
            <a:t>, </a:t>
          </a:r>
          <a:r>
            <a:rPr lang="en-IN" sz="2000" b="1" i="0" kern="1200" dirty="0">
              <a:solidFill>
                <a:schemeClr val="tx1"/>
              </a:solidFill>
            </a:rPr>
            <a:t>Date of Reply</a:t>
          </a:r>
          <a:r>
            <a:rPr lang="en-IN" sz="2000" b="0" i="0" kern="1200" dirty="0">
              <a:solidFill>
                <a:schemeClr val="tx1"/>
              </a:solidFill>
            </a:rPr>
            <a:t> under  </a:t>
          </a:r>
          <a:r>
            <a:rPr lang="en-IN" sz="2000" b="1" i="0" kern="1200" dirty="0">
              <a:solidFill>
                <a:schemeClr val="accent1">
                  <a:lumMod val="75000"/>
                </a:schemeClr>
              </a:solidFill>
            </a:rPr>
            <a:t>Sub Rule (1) </a:t>
          </a:r>
          <a:r>
            <a:rPr lang="en-IN" sz="2000" b="0" i="0" kern="1200" dirty="0">
              <a:solidFill>
                <a:schemeClr val="tx1"/>
              </a:solidFill>
            </a:rPr>
            <a:t>of this </a:t>
          </a:r>
          <a:r>
            <a:rPr lang="en-IN" sz="2000" b="1" i="0" kern="1200" dirty="0">
              <a:solidFill>
                <a:schemeClr val="accent1">
                  <a:lumMod val="75000"/>
                </a:schemeClr>
              </a:solidFill>
            </a:rPr>
            <a:t>Rule</a:t>
          </a:r>
          <a:r>
            <a:rPr lang="en-IN" sz="2000" b="0" i="0" kern="1200" dirty="0">
              <a:solidFill>
                <a:schemeClr val="tx1"/>
              </a:solidFill>
            </a:rPr>
            <a:t>, or  </a:t>
          </a:r>
          <a:r>
            <a:rPr lang="en-IN" sz="2000" b="1" i="0" kern="1200" dirty="0">
              <a:solidFill>
                <a:schemeClr val="tx1"/>
              </a:solidFill>
            </a:rPr>
            <a:t>Date of Reply</a:t>
          </a:r>
          <a:r>
            <a:rPr lang="en-IN" sz="2000" b="0" i="0" kern="1200" dirty="0">
              <a:solidFill>
                <a:schemeClr val="tx1"/>
              </a:solidFill>
            </a:rPr>
            <a:t> under </a:t>
          </a:r>
          <a:r>
            <a:rPr lang="en-IN" sz="2000" b="1" i="0" kern="1200" dirty="0">
              <a:solidFill>
                <a:schemeClr val="accent1">
                  <a:lumMod val="75000"/>
                </a:schemeClr>
              </a:solidFill>
            </a:rPr>
            <a:t>2A</a:t>
          </a:r>
          <a:r>
            <a:rPr lang="en-IN" sz="2000" b="0" i="0" kern="1200" dirty="0">
              <a:solidFill>
                <a:schemeClr val="tx1"/>
              </a:solidFill>
            </a:rPr>
            <a:t> of </a:t>
          </a:r>
          <a:r>
            <a:rPr lang="en-IN" sz="2000" b="1" i="0" kern="1200" dirty="0">
              <a:solidFill>
                <a:schemeClr val="accent1">
                  <a:lumMod val="75000"/>
                </a:schemeClr>
              </a:solidFill>
            </a:rPr>
            <a:t>Rule 21A- </a:t>
          </a:r>
          <a:r>
            <a:rPr lang="en-IN" sz="2000" b="1" i="1" u="sng" kern="1200" dirty="0">
              <a:solidFill>
                <a:schemeClr val="tx1"/>
              </a:solidFill>
            </a:rPr>
            <a:t>CANCEL THE REG</a:t>
          </a:r>
        </a:p>
        <a:p>
          <a:pPr marL="0" lvl="0" indent="0" algn="ctr" defTabSz="889000">
            <a:lnSpc>
              <a:spcPct val="90000"/>
            </a:lnSpc>
            <a:spcBef>
              <a:spcPct val="0"/>
            </a:spcBef>
            <a:spcAft>
              <a:spcPct val="35000"/>
            </a:spcAft>
            <a:buFont typeface="+mj-lt"/>
            <a:buNone/>
          </a:pPr>
          <a:r>
            <a:rPr lang="en-IN" sz="2000" b="0" i="0" u="none" kern="1200" dirty="0">
              <a:solidFill>
                <a:schemeClr val="tx1"/>
              </a:solidFill>
            </a:rPr>
            <a:t>From the date determined by PO</a:t>
          </a:r>
        </a:p>
      </dsp:txBody>
      <dsp:txXfrm>
        <a:off x="5456259" y="2209548"/>
        <a:ext cx="4811714" cy="2093971"/>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E73E72-70E0-428A-8576-D77DBDD37F1C}">
      <dsp:nvSpPr>
        <dsp:cNvPr id="0" name=""/>
        <dsp:cNvSpPr/>
      </dsp:nvSpPr>
      <dsp:spPr>
        <a:xfrm>
          <a:off x="5300204" y="1423067"/>
          <a:ext cx="2515693" cy="518092"/>
        </a:xfrm>
        <a:custGeom>
          <a:avLst/>
          <a:gdLst/>
          <a:ahLst/>
          <a:cxnLst/>
          <a:rect l="0" t="0" r="0" b="0"/>
          <a:pathLst>
            <a:path>
              <a:moveTo>
                <a:pt x="0" y="0"/>
              </a:moveTo>
              <a:lnTo>
                <a:pt x="0" y="259261"/>
              </a:lnTo>
              <a:lnTo>
                <a:pt x="2515693" y="259261"/>
              </a:lnTo>
              <a:lnTo>
                <a:pt x="2515693" y="518092"/>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B1A66-20CD-413F-A16F-47B7FA4B2FDC}">
      <dsp:nvSpPr>
        <dsp:cNvPr id="0" name=""/>
        <dsp:cNvSpPr/>
      </dsp:nvSpPr>
      <dsp:spPr>
        <a:xfrm>
          <a:off x="2678920" y="1423067"/>
          <a:ext cx="2621283" cy="518092"/>
        </a:xfrm>
        <a:custGeom>
          <a:avLst/>
          <a:gdLst/>
          <a:ahLst/>
          <a:cxnLst/>
          <a:rect l="0" t="0" r="0" b="0"/>
          <a:pathLst>
            <a:path>
              <a:moveTo>
                <a:pt x="2621283" y="0"/>
              </a:moveTo>
              <a:lnTo>
                <a:pt x="2621283" y="259261"/>
              </a:lnTo>
              <a:lnTo>
                <a:pt x="0" y="259261"/>
              </a:lnTo>
              <a:lnTo>
                <a:pt x="0" y="518092"/>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101464" y="0"/>
          <a:ext cx="10397478" cy="1423067"/>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RULE 22- </a:t>
          </a:r>
          <a:r>
            <a:rPr lang="en-IN" sz="2400" b="1" kern="1200" dirty="0">
              <a:solidFill>
                <a:schemeClr val="tx1"/>
              </a:solidFill>
            </a:rPr>
            <a:t>Cancellation of Registration</a:t>
          </a:r>
          <a:endParaRPr lang="en-IN" sz="2400" kern="1200" dirty="0">
            <a:solidFill>
              <a:schemeClr val="tx1"/>
            </a:solidFill>
          </a:endParaRPr>
        </a:p>
      </dsp:txBody>
      <dsp:txXfrm>
        <a:off x="101464" y="0"/>
        <a:ext cx="10397478" cy="1423067"/>
      </dsp:txXfrm>
    </dsp:sp>
    <dsp:sp modelId="{076BCF9C-1772-44CF-9F01-1BAF2AF16431}">
      <dsp:nvSpPr>
        <dsp:cNvPr id="0" name=""/>
        <dsp:cNvSpPr/>
      </dsp:nvSpPr>
      <dsp:spPr>
        <a:xfrm>
          <a:off x="422058" y="1941160"/>
          <a:ext cx="4513723" cy="2569443"/>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schemeClr val="accent1">
                  <a:lumMod val="75000"/>
                </a:schemeClr>
              </a:solidFill>
            </a:rPr>
            <a:t>(4)- </a:t>
          </a:r>
          <a:r>
            <a:rPr lang="en-IN" sz="2000" kern="1200" dirty="0"/>
            <a:t>When the Reply furnished under </a:t>
          </a:r>
          <a:r>
            <a:rPr lang="en-IN" sz="2000" b="1" kern="1200" dirty="0">
              <a:solidFill>
                <a:schemeClr val="accent1">
                  <a:lumMod val="75000"/>
                </a:schemeClr>
              </a:solidFill>
            </a:rPr>
            <a:t>Sub Rule 2 of this Rule</a:t>
          </a:r>
          <a:r>
            <a:rPr lang="en-IN" sz="2000" kern="1200" dirty="0"/>
            <a:t>, </a:t>
          </a:r>
          <a:r>
            <a:rPr lang="en-IN" sz="2000" b="1" kern="1200" dirty="0">
              <a:solidFill>
                <a:schemeClr val="accent1">
                  <a:lumMod val="75000"/>
                </a:schemeClr>
              </a:solidFill>
            </a:rPr>
            <a:t>Sub Rule 2A of Rule 21A</a:t>
          </a:r>
          <a:r>
            <a:rPr lang="en-IN" sz="2000" kern="1200" dirty="0"/>
            <a:t>, </a:t>
          </a:r>
        </a:p>
        <a:p>
          <a:pPr marL="0" lvl="0" indent="0" algn="ctr" defTabSz="889000">
            <a:lnSpc>
              <a:spcPct val="90000"/>
            </a:lnSpc>
            <a:spcBef>
              <a:spcPct val="0"/>
            </a:spcBef>
            <a:spcAft>
              <a:spcPct val="35000"/>
            </a:spcAft>
            <a:buNone/>
          </a:pPr>
          <a:r>
            <a:rPr lang="en-IN" sz="2000" b="1" i="0" kern="1200" dirty="0">
              <a:solidFill>
                <a:schemeClr val="tx1"/>
              </a:solidFill>
            </a:rPr>
            <a:t>Is found to be satisfactory</a:t>
          </a:r>
        </a:p>
        <a:p>
          <a:pPr marL="0" lvl="0" indent="0" algn="ctr" defTabSz="889000">
            <a:lnSpc>
              <a:spcPct val="90000"/>
            </a:lnSpc>
            <a:spcBef>
              <a:spcPct val="0"/>
            </a:spcBef>
            <a:spcAft>
              <a:spcPct val="35000"/>
            </a:spcAft>
            <a:buNone/>
          </a:pPr>
          <a:r>
            <a:rPr lang="en-IN" sz="2000" b="0" i="0" kern="1200" dirty="0">
              <a:solidFill>
                <a:schemeClr val="tx1"/>
              </a:solidFill>
            </a:rPr>
            <a:t>PO will Drop Proceedings and </a:t>
          </a:r>
        </a:p>
        <a:p>
          <a:pPr marL="0" lvl="0" indent="0" algn="ctr" defTabSz="889000">
            <a:lnSpc>
              <a:spcPct val="90000"/>
            </a:lnSpc>
            <a:spcBef>
              <a:spcPct val="0"/>
            </a:spcBef>
            <a:spcAft>
              <a:spcPct val="35000"/>
            </a:spcAft>
            <a:buNone/>
          </a:pPr>
          <a:r>
            <a:rPr lang="en-IN" sz="2000" b="1" i="0" kern="1200" dirty="0">
              <a:solidFill>
                <a:schemeClr val="tx1"/>
              </a:solidFill>
            </a:rPr>
            <a:t>Pass Order in </a:t>
          </a:r>
          <a:r>
            <a:rPr lang="en-IN" sz="2000" b="1" i="0" kern="1200" dirty="0">
              <a:solidFill>
                <a:srgbClr val="FF0000"/>
              </a:solidFill>
            </a:rPr>
            <a:t>REG 20.</a:t>
          </a:r>
        </a:p>
      </dsp:txBody>
      <dsp:txXfrm>
        <a:off x="422058" y="1941160"/>
        <a:ext cx="4513723" cy="2569443"/>
      </dsp:txXfrm>
    </dsp:sp>
    <dsp:sp modelId="{CEF625FA-F3EA-4DF5-8C1E-11F9546EAB1D}">
      <dsp:nvSpPr>
        <dsp:cNvPr id="0" name=""/>
        <dsp:cNvSpPr/>
      </dsp:nvSpPr>
      <dsp:spPr>
        <a:xfrm>
          <a:off x="5453444" y="1941160"/>
          <a:ext cx="4724905" cy="3117771"/>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Font typeface="+mj-lt"/>
            <a:buNone/>
          </a:pPr>
          <a:r>
            <a:rPr lang="en-IN" sz="2000" b="1" u="sng" kern="1200" dirty="0">
              <a:solidFill>
                <a:srgbClr val="0070C0"/>
              </a:solidFill>
            </a:rPr>
            <a:t>Proviso</a:t>
          </a:r>
        </a:p>
        <a:p>
          <a:pPr marL="0" lvl="0" indent="0" algn="ctr" defTabSz="889000">
            <a:lnSpc>
              <a:spcPct val="90000"/>
            </a:lnSpc>
            <a:spcBef>
              <a:spcPct val="0"/>
            </a:spcBef>
            <a:spcAft>
              <a:spcPct val="35000"/>
            </a:spcAft>
            <a:buFont typeface="+mj-lt"/>
            <a:buNone/>
          </a:pPr>
          <a:r>
            <a:rPr lang="en-IN" sz="2000" b="0" i="0" u="none" kern="1200" dirty="0">
              <a:solidFill>
                <a:schemeClr val="tx1"/>
              </a:solidFill>
            </a:rPr>
            <a:t>RP do not reply under Sub Rule 1, and Furnishes all the pending Returns with Tax Interest Late Fees, </a:t>
          </a:r>
        </a:p>
        <a:p>
          <a:pPr marL="0" lvl="0" indent="0" algn="ctr" defTabSz="889000">
            <a:lnSpc>
              <a:spcPct val="90000"/>
            </a:lnSpc>
            <a:spcBef>
              <a:spcPct val="0"/>
            </a:spcBef>
            <a:spcAft>
              <a:spcPct val="35000"/>
            </a:spcAft>
            <a:buFont typeface="+mj-lt"/>
            <a:buNone/>
          </a:pPr>
          <a:r>
            <a:rPr lang="en-IN" sz="2000" b="0" i="0" kern="1200" dirty="0">
              <a:solidFill>
                <a:schemeClr val="tx1"/>
              </a:solidFill>
            </a:rPr>
            <a:t>PO will Drop Proceedings and </a:t>
          </a:r>
        </a:p>
        <a:p>
          <a:pPr marL="0" lvl="0" indent="0" algn="ctr" defTabSz="889000">
            <a:lnSpc>
              <a:spcPct val="90000"/>
            </a:lnSpc>
            <a:spcBef>
              <a:spcPct val="0"/>
            </a:spcBef>
            <a:spcAft>
              <a:spcPct val="35000"/>
            </a:spcAft>
            <a:buNone/>
          </a:pPr>
          <a:r>
            <a:rPr lang="en-IN" sz="2000" b="1" i="0" kern="1200" dirty="0">
              <a:solidFill>
                <a:schemeClr val="tx1"/>
              </a:solidFill>
            </a:rPr>
            <a:t>Pass Order in </a:t>
          </a:r>
          <a:r>
            <a:rPr lang="en-IN" sz="2000" b="1" i="0" kern="1200" dirty="0">
              <a:solidFill>
                <a:srgbClr val="FF0000"/>
              </a:solidFill>
            </a:rPr>
            <a:t>REG 20.</a:t>
          </a:r>
        </a:p>
        <a:p>
          <a:pPr marL="0" lvl="0" indent="0" algn="ctr" defTabSz="889000">
            <a:lnSpc>
              <a:spcPct val="90000"/>
            </a:lnSpc>
            <a:spcBef>
              <a:spcPct val="0"/>
            </a:spcBef>
            <a:spcAft>
              <a:spcPct val="35000"/>
            </a:spcAft>
            <a:buNone/>
          </a:pPr>
          <a:r>
            <a:rPr lang="en-IN" sz="2000" b="1" i="0" u="none" kern="1200" dirty="0">
              <a:solidFill>
                <a:srgbClr val="FF0000"/>
              </a:solidFill>
            </a:rPr>
            <a:t>(5)- Sub Rule 3,</a:t>
          </a:r>
          <a:r>
            <a:rPr lang="en-IN" sz="2000" b="0" i="0" u="none" kern="1200" dirty="0">
              <a:solidFill>
                <a:schemeClr val="tx1"/>
              </a:solidFill>
            </a:rPr>
            <a:t>Applies to Legal Heirs of a Deceased Proprietor.</a:t>
          </a:r>
        </a:p>
        <a:p>
          <a:pPr marL="0" lvl="0" indent="0" algn="ctr" defTabSz="889000">
            <a:lnSpc>
              <a:spcPct val="90000"/>
            </a:lnSpc>
            <a:spcBef>
              <a:spcPct val="0"/>
            </a:spcBef>
            <a:spcAft>
              <a:spcPct val="35000"/>
            </a:spcAft>
            <a:buFont typeface="+mj-lt"/>
            <a:buNone/>
          </a:pPr>
          <a:endParaRPr lang="en-IN" sz="2000" b="0" i="0" u="none" kern="1200" dirty="0">
            <a:solidFill>
              <a:schemeClr val="tx1"/>
            </a:solidFill>
          </a:endParaRPr>
        </a:p>
      </dsp:txBody>
      <dsp:txXfrm>
        <a:off x="5453444" y="1941160"/>
        <a:ext cx="4724905" cy="3117771"/>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E0ABA0-70C7-4096-95B8-3AFF2F0D3AA2}">
      <dsp:nvSpPr>
        <dsp:cNvPr id="0" name=""/>
        <dsp:cNvSpPr/>
      </dsp:nvSpPr>
      <dsp:spPr>
        <a:xfrm>
          <a:off x="5300204" y="1148538"/>
          <a:ext cx="2518271" cy="421150"/>
        </a:xfrm>
        <a:custGeom>
          <a:avLst/>
          <a:gdLst/>
          <a:ahLst/>
          <a:cxnLst/>
          <a:rect l="0" t="0" r="0" b="0"/>
          <a:pathLst>
            <a:path>
              <a:moveTo>
                <a:pt x="0" y="0"/>
              </a:moveTo>
              <a:lnTo>
                <a:pt x="0" y="212251"/>
              </a:lnTo>
              <a:lnTo>
                <a:pt x="2518271" y="212251"/>
              </a:lnTo>
              <a:lnTo>
                <a:pt x="2518271" y="42115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E73E72-70E0-428A-8576-D77DBDD37F1C}">
      <dsp:nvSpPr>
        <dsp:cNvPr id="0" name=""/>
        <dsp:cNvSpPr/>
      </dsp:nvSpPr>
      <dsp:spPr>
        <a:xfrm>
          <a:off x="5125613" y="1148538"/>
          <a:ext cx="174590" cy="421150"/>
        </a:xfrm>
        <a:custGeom>
          <a:avLst/>
          <a:gdLst/>
          <a:ahLst/>
          <a:cxnLst/>
          <a:rect l="0" t="0" r="0" b="0"/>
          <a:pathLst>
            <a:path>
              <a:moveTo>
                <a:pt x="174590" y="0"/>
              </a:moveTo>
              <a:lnTo>
                <a:pt x="174590" y="212251"/>
              </a:lnTo>
              <a:lnTo>
                <a:pt x="0" y="212251"/>
              </a:lnTo>
              <a:lnTo>
                <a:pt x="0" y="42115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EBA0A87-092C-4D8C-93A9-EE1393354523}">
      <dsp:nvSpPr>
        <dsp:cNvPr id="0" name=""/>
        <dsp:cNvSpPr/>
      </dsp:nvSpPr>
      <dsp:spPr>
        <a:xfrm>
          <a:off x="1764232" y="3643452"/>
          <a:ext cx="1588562" cy="850250"/>
        </a:xfrm>
        <a:custGeom>
          <a:avLst/>
          <a:gdLst/>
          <a:ahLst/>
          <a:cxnLst/>
          <a:rect l="0" t="0" r="0" b="0"/>
          <a:pathLst>
            <a:path>
              <a:moveTo>
                <a:pt x="0" y="0"/>
              </a:moveTo>
              <a:lnTo>
                <a:pt x="0" y="850250"/>
              </a:lnTo>
              <a:lnTo>
                <a:pt x="1588562" y="850250"/>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B1A66-20CD-413F-A16F-47B7FA4B2FDC}">
      <dsp:nvSpPr>
        <dsp:cNvPr id="0" name=""/>
        <dsp:cNvSpPr/>
      </dsp:nvSpPr>
      <dsp:spPr>
        <a:xfrm>
          <a:off x="2607342" y="1148538"/>
          <a:ext cx="2692861" cy="421150"/>
        </a:xfrm>
        <a:custGeom>
          <a:avLst/>
          <a:gdLst/>
          <a:ahLst/>
          <a:cxnLst/>
          <a:rect l="0" t="0" r="0" b="0"/>
          <a:pathLst>
            <a:path>
              <a:moveTo>
                <a:pt x="2692861" y="0"/>
              </a:moveTo>
              <a:lnTo>
                <a:pt x="2692861" y="212251"/>
              </a:lnTo>
              <a:lnTo>
                <a:pt x="0" y="212251"/>
              </a:lnTo>
              <a:lnTo>
                <a:pt x="0" y="42115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1104371" y="0"/>
          <a:ext cx="8391665" cy="1148538"/>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tx1"/>
              </a:solidFill>
            </a:rPr>
            <a:t>SEC-30- Any RP whose Reg is cancelled by PO on Own Motion</a:t>
          </a:r>
          <a:endParaRPr lang="en-IN" sz="2400" b="1" kern="1200" dirty="0">
            <a:solidFill>
              <a:schemeClr val="tx1"/>
            </a:solidFill>
          </a:endParaRPr>
        </a:p>
      </dsp:txBody>
      <dsp:txXfrm>
        <a:off x="1104371" y="0"/>
        <a:ext cx="8391665" cy="1148538"/>
      </dsp:txXfrm>
    </dsp:sp>
    <dsp:sp modelId="{076BCF9C-1772-44CF-9F01-1BAF2AF16431}">
      <dsp:nvSpPr>
        <dsp:cNvPr id="0" name=""/>
        <dsp:cNvSpPr/>
      </dsp:nvSpPr>
      <dsp:spPr>
        <a:xfrm>
          <a:off x="1553455" y="1569689"/>
          <a:ext cx="2107774" cy="2073763"/>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0" i="0" kern="1200" dirty="0">
              <a:solidFill>
                <a:schemeClr val="tx1"/>
              </a:solidFill>
            </a:rPr>
            <a:t>Can apply for revocation within </a:t>
          </a:r>
          <a:r>
            <a:rPr lang="en-IN" sz="2000" b="1" i="0" kern="1200" dirty="0">
              <a:solidFill>
                <a:schemeClr val="tx1"/>
              </a:solidFill>
            </a:rPr>
            <a:t>30 days </a:t>
          </a:r>
          <a:r>
            <a:rPr lang="en-IN" sz="2000" b="0" i="0" kern="1200" dirty="0">
              <a:solidFill>
                <a:schemeClr val="tx1"/>
              </a:solidFill>
            </a:rPr>
            <a:t>from the date of </a:t>
          </a:r>
          <a:r>
            <a:rPr lang="en-IN" sz="2000" b="1" i="0" kern="1200" dirty="0">
              <a:solidFill>
                <a:schemeClr val="tx1"/>
              </a:solidFill>
            </a:rPr>
            <a:t>SERVICE</a:t>
          </a:r>
          <a:r>
            <a:rPr lang="en-IN" sz="2000" b="0" i="0" kern="1200" dirty="0">
              <a:solidFill>
                <a:schemeClr val="tx1"/>
              </a:solidFill>
            </a:rPr>
            <a:t> of Cancellation Order .</a:t>
          </a:r>
        </a:p>
      </dsp:txBody>
      <dsp:txXfrm>
        <a:off x="1553455" y="1569689"/>
        <a:ext cx="2107774" cy="2073763"/>
      </dsp:txXfrm>
    </dsp:sp>
    <dsp:sp modelId="{AC85C0B7-97CB-49D1-9556-32638C37E027}">
      <dsp:nvSpPr>
        <dsp:cNvPr id="0" name=""/>
        <dsp:cNvSpPr/>
      </dsp:nvSpPr>
      <dsp:spPr>
        <a:xfrm>
          <a:off x="3352794" y="3996323"/>
          <a:ext cx="3208713" cy="994758"/>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US" sz="2300" kern="1200" dirty="0"/>
            <a:t>Accept or Reject after Giving Opportunity of Being Heard</a:t>
          </a:r>
          <a:endParaRPr lang="en-IN" sz="2300" kern="1200" dirty="0"/>
        </a:p>
      </dsp:txBody>
      <dsp:txXfrm>
        <a:off x="3352794" y="3996323"/>
        <a:ext cx="3208713" cy="994758"/>
      </dsp:txXfrm>
    </dsp:sp>
    <dsp:sp modelId="{CEF625FA-F3EA-4DF5-8C1E-11F9546EAB1D}">
      <dsp:nvSpPr>
        <dsp:cNvPr id="0" name=""/>
        <dsp:cNvSpPr/>
      </dsp:nvSpPr>
      <dsp:spPr>
        <a:xfrm>
          <a:off x="4079028" y="1569689"/>
          <a:ext cx="2093171" cy="2169469"/>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Font typeface="+mj-lt"/>
            <a:buNone/>
          </a:pPr>
          <a:r>
            <a:rPr lang="en-IN" sz="2000" b="1" u="sng" kern="1200" dirty="0">
              <a:solidFill>
                <a:srgbClr val="0070C0"/>
              </a:solidFill>
            </a:rPr>
            <a:t>Proviso (a)</a:t>
          </a:r>
        </a:p>
        <a:p>
          <a:pPr marL="0" lvl="0" indent="0" algn="ctr" defTabSz="889000">
            <a:lnSpc>
              <a:spcPct val="90000"/>
            </a:lnSpc>
            <a:spcBef>
              <a:spcPct val="0"/>
            </a:spcBef>
            <a:spcAft>
              <a:spcPct val="35000"/>
            </a:spcAft>
            <a:buFont typeface="+mj-lt"/>
            <a:buNone/>
          </a:pPr>
          <a:r>
            <a:rPr lang="en-IN" sz="2000" b="0" i="0" u="none" kern="1200" dirty="0">
              <a:solidFill>
                <a:schemeClr val="tx1"/>
              </a:solidFill>
            </a:rPr>
            <a:t>On Sufficient Cause, -Extension not exceeding </a:t>
          </a:r>
          <a:r>
            <a:rPr lang="en-IN" sz="2000" b="1" i="0" u="none" kern="1200" dirty="0">
              <a:solidFill>
                <a:schemeClr val="tx1"/>
              </a:solidFill>
            </a:rPr>
            <a:t>30 days</a:t>
          </a:r>
          <a:r>
            <a:rPr lang="en-IN" sz="2000" b="0" i="0" u="none" kern="1200" dirty="0">
              <a:solidFill>
                <a:schemeClr val="tx1"/>
              </a:solidFill>
            </a:rPr>
            <a:t> by AC/JC</a:t>
          </a:r>
        </a:p>
        <a:p>
          <a:pPr marL="0" lvl="0" indent="0" algn="ctr" defTabSz="889000">
            <a:lnSpc>
              <a:spcPct val="90000"/>
            </a:lnSpc>
            <a:spcBef>
              <a:spcPct val="0"/>
            </a:spcBef>
            <a:spcAft>
              <a:spcPct val="35000"/>
            </a:spcAft>
            <a:buFont typeface="+mj-lt"/>
            <a:buNone/>
          </a:pPr>
          <a:endParaRPr lang="en-IN" sz="2000" b="0" i="0" u="none" kern="1200" dirty="0">
            <a:solidFill>
              <a:schemeClr val="tx1"/>
            </a:solidFill>
          </a:endParaRPr>
        </a:p>
      </dsp:txBody>
      <dsp:txXfrm>
        <a:off x="4079028" y="1569689"/>
        <a:ext cx="2093171" cy="2169469"/>
      </dsp:txXfrm>
    </dsp:sp>
    <dsp:sp modelId="{D92D88D7-269D-4AC7-93C6-99DDCA1384F9}">
      <dsp:nvSpPr>
        <dsp:cNvPr id="0" name=""/>
        <dsp:cNvSpPr/>
      </dsp:nvSpPr>
      <dsp:spPr>
        <a:xfrm>
          <a:off x="6589998" y="1569689"/>
          <a:ext cx="2456954" cy="2311719"/>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u="sng" kern="1200" dirty="0">
              <a:solidFill>
                <a:srgbClr val="0070C0"/>
              </a:solidFill>
            </a:rPr>
            <a:t>Proviso (b)</a:t>
          </a:r>
        </a:p>
        <a:p>
          <a:pPr marL="0" lvl="0" indent="0" algn="ctr" defTabSz="889000">
            <a:lnSpc>
              <a:spcPct val="90000"/>
            </a:lnSpc>
            <a:spcBef>
              <a:spcPct val="0"/>
            </a:spcBef>
            <a:spcAft>
              <a:spcPct val="35000"/>
            </a:spcAft>
            <a:buNone/>
          </a:pPr>
          <a:r>
            <a:rPr lang="en-IN" sz="2000" b="0" i="0" u="none" kern="1200" dirty="0">
              <a:solidFill>
                <a:prstClr val="black"/>
              </a:solidFill>
              <a:latin typeface="Century Schoolbook"/>
              <a:ea typeface="+mn-ea"/>
              <a:cs typeface="+mn-cs"/>
            </a:rPr>
            <a:t>Further period not exceeding </a:t>
          </a:r>
          <a:r>
            <a:rPr lang="en-IN" sz="2000" b="1" i="0" u="none" kern="1200" dirty="0">
              <a:solidFill>
                <a:prstClr val="black"/>
              </a:solidFill>
              <a:latin typeface="Century Schoolbook"/>
              <a:ea typeface="+mn-ea"/>
              <a:cs typeface="+mn-cs"/>
            </a:rPr>
            <a:t>30 days </a:t>
          </a:r>
          <a:r>
            <a:rPr lang="en-IN" sz="2000" b="0" i="0" u="none" kern="1200" dirty="0">
              <a:solidFill>
                <a:prstClr val="black"/>
              </a:solidFill>
              <a:latin typeface="Century Schoolbook"/>
              <a:ea typeface="+mn-ea"/>
              <a:cs typeface="+mn-cs"/>
            </a:rPr>
            <a:t>by the Commissioner.</a:t>
          </a:r>
        </a:p>
      </dsp:txBody>
      <dsp:txXfrm>
        <a:off x="6589998" y="1569689"/>
        <a:ext cx="2456954" cy="2311719"/>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0090B0-D06A-4A8C-9597-9F6BB27A1DAB}">
      <dsp:nvSpPr>
        <dsp:cNvPr id="0" name=""/>
        <dsp:cNvSpPr/>
      </dsp:nvSpPr>
      <dsp:spPr>
        <a:xfrm>
          <a:off x="5300204" y="1370776"/>
          <a:ext cx="4101298" cy="502081"/>
        </a:xfrm>
        <a:custGeom>
          <a:avLst/>
          <a:gdLst/>
          <a:ahLst/>
          <a:cxnLst/>
          <a:rect l="0" t="0" r="0" b="0"/>
          <a:pathLst>
            <a:path>
              <a:moveTo>
                <a:pt x="0" y="0"/>
              </a:moveTo>
              <a:lnTo>
                <a:pt x="0" y="252761"/>
              </a:lnTo>
              <a:lnTo>
                <a:pt x="4101298" y="252761"/>
              </a:lnTo>
              <a:lnTo>
                <a:pt x="4101298" y="50208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E0ABA0-70C7-4096-95B8-3AFF2F0D3AA2}">
      <dsp:nvSpPr>
        <dsp:cNvPr id="0" name=""/>
        <dsp:cNvSpPr/>
      </dsp:nvSpPr>
      <dsp:spPr>
        <a:xfrm>
          <a:off x="5300204" y="1370776"/>
          <a:ext cx="1212445" cy="502081"/>
        </a:xfrm>
        <a:custGeom>
          <a:avLst/>
          <a:gdLst/>
          <a:ahLst/>
          <a:cxnLst/>
          <a:rect l="0" t="0" r="0" b="0"/>
          <a:pathLst>
            <a:path>
              <a:moveTo>
                <a:pt x="0" y="0"/>
              </a:moveTo>
              <a:lnTo>
                <a:pt x="0" y="252761"/>
              </a:lnTo>
              <a:lnTo>
                <a:pt x="1212445" y="252761"/>
              </a:lnTo>
              <a:lnTo>
                <a:pt x="1212445" y="50208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E73E72-70E0-428A-8576-D77DBDD37F1C}">
      <dsp:nvSpPr>
        <dsp:cNvPr id="0" name=""/>
        <dsp:cNvSpPr/>
      </dsp:nvSpPr>
      <dsp:spPr>
        <a:xfrm>
          <a:off x="3701145" y="1370776"/>
          <a:ext cx="1599058" cy="502081"/>
        </a:xfrm>
        <a:custGeom>
          <a:avLst/>
          <a:gdLst/>
          <a:ahLst/>
          <a:cxnLst/>
          <a:rect l="0" t="0" r="0" b="0"/>
          <a:pathLst>
            <a:path>
              <a:moveTo>
                <a:pt x="1599058" y="0"/>
              </a:moveTo>
              <a:lnTo>
                <a:pt x="1599058" y="252761"/>
              </a:lnTo>
              <a:lnTo>
                <a:pt x="0" y="252761"/>
              </a:lnTo>
              <a:lnTo>
                <a:pt x="0" y="50208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B1A66-20CD-413F-A16F-47B7FA4B2FDC}">
      <dsp:nvSpPr>
        <dsp:cNvPr id="0" name=""/>
        <dsp:cNvSpPr/>
      </dsp:nvSpPr>
      <dsp:spPr>
        <a:xfrm>
          <a:off x="1052138" y="1370776"/>
          <a:ext cx="4248065" cy="502081"/>
        </a:xfrm>
        <a:custGeom>
          <a:avLst/>
          <a:gdLst/>
          <a:ahLst/>
          <a:cxnLst/>
          <a:rect l="0" t="0" r="0" b="0"/>
          <a:pathLst>
            <a:path>
              <a:moveTo>
                <a:pt x="4248065" y="0"/>
              </a:moveTo>
              <a:lnTo>
                <a:pt x="4248065" y="252761"/>
              </a:lnTo>
              <a:lnTo>
                <a:pt x="0" y="252761"/>
              </a:lnTo>
              <a:lnTo>
                <a:pt x="0" y="502081"/>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292494" y="0"/>
          <a:ext cx="10015418" cy="1370776"/>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tx1"/>
              </a:solidFill>
            </a:rPr>
            <a:t>Sub Rule 1- Reg Cancelled by PO on Own Motion</a:t>
          </a:r>
          <a:endParaRPr lang="en-IN" sz="2400" b="1" kern="1200" dirty="0">
            <a:solidFill>
              <a:schemeClr val="tx1"/>
            </a:solidFill>
          </a:endParaRPr>
        </a:p>
      </dsp:txBody>
      <dsp:txXfrm>
        <a:off x="292494" y="0"/>
        <a:ext cx="10015418" cy="1370776"/>
      </dsp:txXfrm>
    </dsp:sp>
    <dsp:sp modelId="{076BCF9C-1772-44CF-9F01-1BAF2AF16431}">
      <dsp:nvSpPr>
        <dsp:cNvPr id="0" name=""/>
        <dsp:cNvSpPr/>
      </dsp:nvSpPr>
      <dsp:spPr>
        <a:xfrm>
          <a:off x="11664" y="1872857"/>
          <a:ext cx="2080947" cy="1224959"/>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i="0" kern="1200" dirty="0">
              <a:solidFill>
                <a:schemeClr val="accent1">
                  <a:lumMod val="75000"/>
                </a:schemeClr>
              </a:solidFill>
            </a:rPr>
            <a:t>(1)-</a:t>
          </a:r>
        </a:p>
        <a:p>
          <a:pPr marL="0" lvl="0" indent="0" algn="ctr" defTabSz="889000">
            <a:lnSpc>
              <a:spcPct val="90000"/>
            </a:lnSpc>
            <a:spcBef>
              <a:spcPct val="0"/>
            </a:spcBef>
            <a:spcAft>
              <a:spcPct val="35000"/>
            </a:spcAft>
            <a:buNone/>
          </a:pPr>
          <a:r>
            <a:rPr lang="en-IN" sz="2000" b="1" i="0" kern="1200" dirty="0">
              <a:solidFill>
                <a:srgbClr val="FF0000"/>
              </a:solidFill>
            </a:rPr>
            <a:t>REG 21-</a:t>
          </a:r>
          <a:r>
            <a:rPr lang="en-IN" sz="2000" b="0" i="0" u="none" kern="1200" dirty="0">
              <a:solidFill>
                <a:srgbClr val="FF0000"/>
              </a:solidFill>
            </a:rPr>
            <a:t> </a:t>
          </a:r>
          <a:r>
            <a:rPr lang="en-IN" sz="2000" b="0" i="0" u="none" kern="1200" dirty="0">
              <a:solidFill>
                <a:schemeClr val="tx1"/>
              </a:solidFill>
            </a:rPr>
            <a:t>Make Application</a:t>
          </a:r>
          <a:r>
            <a:rPr lang="en-IN" sz="2000" b="1" i="0" kern="1200" dirty="0">
              <a:solidFill>
                <a:schemeClr val="accent1">
                  <a:lumMod val="75000"/>
                </a:schemeClr>
              </a:solidFill>
            </a:rPr>
            <a:t> </a:t>
          </a:r>
          <a:r>
            <a:rPr lang="en-IN" sz="2000" b="0" i="0" kern="1200" dirty="0">
              <a:solidFill>
                <a:schemeClr val="tx1"/>
              </a:solidFill>
            </a:rPr>
            <a:t> </a:t>
          </a:r>
        </a:p>
      </dsp:txBody>
      <dsp:txXfrm>
        <a:off x="11664" y="1872857"/>
        <a:ext cx="2080947" cy="1224959"/>
      </dsp:txXfrm>
    </dsp:sp>
    <dsp:sp modelId="{CEF625FA-F3EA-4DF5-8C1E-11F9546EAB1D}">
      <dsp:nvSpPr>
        <dsp:cNvPr id="0" name=""/>
        <dsp:cNvSpPr/>
      </dsp:nvSpPr>
      <dsp:spPr>
        <a:xfrm>
          <a:off x="2591253" y="1872857"/>
          <a:ext cx="2219783" cy="2448861"/>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Font typeface="+mj-lt"/>
            <a:buNone/>
          </a:pPr>
          <a:endParaRPr lang="en-IN" sz="2000" b="1" u="sng" kern="1200" dirty="0">
            <a:solidFill>
              <a:srgbClr val="0070C0"/>
            </a:solidFill>
          </a:endParaRPr>
        </a:p>
        <a:p>
          <a:pPr marL="0" lvl="0" indent="0" algn="ctr" defTabSz="889000">
            <a:lnSpc>
              <a:spcPct val="90000"/>
            </a:lnSpc>
            <a:spcBef>
              <a:spcPct val="0"/>
            </a:spcBef>
            <a:spcAft>
              <a:spcPct val="35000"/>
            </a:spcAft>
            <a:buFont typeface="+mj-lt"/>
            <a:buNone/>
          </a:pPr>
          <a:r>
            <a:rPr lang="en-IN" sz="2000" b="1" u="sng" kern="1200" dirty="0">
              <a:solidFill>
                <a:srgbClr val="0070C0"/>
              </a:solidFill>
            </a:rPr>
            <a:t>Proviso (a)</a:t>
          </a:r>
        </a:p>
        <a:p>
          <a:pPr marL="0" lvl="0" indent="0" algn="ctr" defTabSz="889000">
            <a:lnSpc>
              <a:spcPct val="90000"/>
            </a:lnSpc>
            <a:spcBef>
              <a:spcPct val="0"/>
            </a:spcBef>
            <a:spcAft>
              <a:spcPct val="35000"/>
            </a:spcAft>
            <a:buFont typeface="+mj-lt"/>
            <a:buNone/>
          </a:pPr>
          <a:r>
            <a:rPr lang="en-IN" sz="2000" b="0" i="0" u="none" kern="1200" dirty="0">
              <a:solidFill>
                <a:schemeClr val="tx1"/>
              </a:solidFill>
            </a:rPr>
            <a:t>If cancelled due to failure to File Returns, </a:t>
          </a:r>
          <a:r>
            <a:rPr lang="en-IN" sz="2000" b="1" i="0" u="none" kern="1200" dirty="0">
              <a:solidFill>
                <a:schemeClr val="tx1"/>
              </a:solidFill>
            </a:rPr>
            <a:t>FIRST file</a:t>
          </a:r>
          <a:r>
            <a:rPr lang="en-IN" sz="2000" b="0" i="0" u="none" kern="1200" dirty="0">
              <a:solidFill>
                <a:schemeClr val="tx1"/>
              </a:solidFill>
            </a:rPr>
            <a:t> the pending Returns along with Tax Interest and Late Fee</a:t>
          </a:r>
        </a:p>
        <a:p>
          <a:pPr marL="0" lvl="0" indent="0" algn="ctr" defTabSz="889000">
            <a:lnSpc>
              <a:spcPct val="90000"/>
            </a:lnSpc>
            <a:spcBef>
              <a:spcPct val="0"/>
            </a:spcBef>
            <a:spcAft>
              <a:spcPct val="35000"/>
            </a:spcAft>
            <a:buFont typeface="+mj-lt"/>
            <a:buNone/>
          </a:pPr>
          <a:endParaRPr lang="en-IN" sz="2000" b="0" i="0" u="none" kern="1200" dirty="0">
            <a:solidFill>
              <a:schemeClr val="tx1"/>
            </a:solidFill>
          </a:endParaRPr>
        </a:p>
      </dsp:txBody>
      <dsp:txXfrm>
        <a:off x="2591253" y="1872857"/>
        <a:ext cx="2219783" cy="2448861"/>
      </dsp:txXfrm>
    </dsp:sp>
    <dsp:sp modelId="{D92D88D7-269D-4AC7-93C6-99DDCA1384F9}">
      <dsp:nvSpPr>
        <dsp:cNvPr id="0" name=""/>
        <dsp:cNvSpPr/>
      </dsp:nvSpPr>
      <dsp:spPr>
        <a:xfrm>
          <a:off x="5309678" y="1872857"/>
          <a:ext cx="2405942" cy="2570755"/>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u="sng" kern="1200" dirty="0">
              <a:solidFill>
                <a:srgbClr val="0070C0"/>
              </a:solidFill>
            </a:rPr>
            <a:t>Proviso (b)</a:t>
          </a:r>
        </a:p>
        <a:p>
          <a:pPr marL="0" lvl="0" indent="0" algn="ctr" defTabSz="889000">
            <a:lnSpc>
              <a:spcPct val="90000"/>
            </a:lnSpc>
            <a:spcBef>
              <a:spcPct val="0"/>
            </a:spcBef>
            <a:spcAft>
              <a:spcPct val="35000"/>
            </a:spcAft>
            <a:buNone/>
          </a:pPr>
          <a:r>
            <a:rPr lang="en-IN" sz="2000" b="0" i="0" u="none" kern="1200" dirty="0">
              <a:solidFill>
                <a:prstClr val="black"/>
              </a:solidFill>
              <a:latin typeface="Century Schoolbook"/>
              <a:ea typeface="+mn-ea"/>
              <a:cs typeface="+mn-cs"/>
            </a:rPr>
            <a:t>All Pending Returns between Date of Cancellation and Date of Revocation to be filed within </a:t>
          </a:r>
          <a:r>
            <a:rPr lang="en-IN" sz="2000" b="1" i="0" u="none" kern="1200" dirty="0">
              <a:solidFill>
                <a:prstClr val="black"/>
              </a:solidFill>
              <a:latin typeface="Century Schoolbook"/>
              <a:ea typeface="+mn-ea"/>
              <a:cs typeface="+mn-cs"/>
            </a:rPr>
            <a:t>30 days </a:t>
          </a:r>
          <a:r>
            <a:rPr lang="en-IN" sz="2000" b="0" i="0" u="none" kern="1200" dirty="0">
              <a:solidFill>
                <a:prstClr val="black"/>
              </a:solidFill>
              <a:latin typeface="Century Schoolbook"/>
              <a:ea typeface="+mn-ea"/>
              <a:cs typeface="+mn-cs"/>
            </a:rPr>
            <a:t>from Date of Revocation.</a:t>
          </a:r>
        </a:p>
      </dsp:txBody>
      <dsp:txXfrm>
        <a:off x="5309678" y="1872857"/>
        <a:ext cx="2405942" cy="2570755"/>
      </dsp:txXfrm>
    </dsp:sp>
    <dsp:sp modelId="{0FB384B0-9E90-42F5-A7E3-53F50895969B}">
      <dsp:nvSpPr>
        <dsp:cNvPr id="0" name=""/>
        <dsp:cNvSpPr/>
      </dsp:nvSpPr>
      <dsp:spPr>
        <a:xfrm>
          <a:off x="8214262" y="1872857"/>
          <a:ext cx="2374481" cy="3183063"/>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u="sng" kern="1200" dirty="0">
              <a:solidFill>
                <a:srgbClr val="0070C0"/>
              </a:solidFill>
            </a:rPr>
            <a:t>Proviso (c)</a:t>
          </a:r>
        </a:p>
        <a:p>
          <a:pPr marL="0" lvl="0" indent="0" algn="ctr" defTabSz="889000">
            <a:lnSpc>
              <a:spcPct val="90000"/>
            </a:lnSpc>
            <a:spcBef>
              <a:spcPct val="0"/>
            </a:spcBef>
            <a:spcAft>
              <a:spcPct val="35000"/>
            </a:spcAft>
            <a:buNone/>
          </a:pPr>
          <a:r>
            <a:rPr lang="en-IN" sz="2000" b="0" i="0" u="none" kern="1200" dirty="0">
              <a:solidFill>
                <a:prstClr val="black"/>
              </a:solidFill>
              <a:latin typeface="Century Schoolbook"/>
              <a:ea typeface="+mn-ea"/>
              <a:cs typeface="+mn-cs"/>
            </a:rPr>
            <a:t>If Cancelled with </a:t>
          </a:r>
          <a:r>
            <a:rPr lang="en-IN" sz="2000" b="1" i="1" u="none" kern="1200" dirty="0">
              <a:solidFill>
                <a:prstClr val="black"/>
              </a:solidFill>
              <a:latin typeface="Century Schoolbook"/>
              <a:ea typeface="+mn-ea"/>
              <a:cs typeface="+mn-cs"/>
            </a:rPr>
            <a:t>Retrospective Effect</a:t>
          </a:r>
          <a:r>
            <a:rPr lang="en-IN" sz="2000" b="0" i="0" u="none" kern="1200" dirty="0">
              <a:solidFill>
                <a:prstClr val="black"/>
              </a:solidFill>
              <a:latin typeface="Century Schoolbook"/>
              <a:ea typeface="+mn-ea"/>
              <a:cs typeface="+mn-cs"/>
            </a:rPr>
            <a:t>, Pending Returns between </a:t>
          </a:r>
          <a:r>
            <a:rPr lang="en-IN" sz="2000" b="1" i="0" u="none" kern="1200" dirty="0">
              <a:solidFill>
                <a:prstClr val="black"/>
              </a:solidFill>
              <a:latin typeface="Century Schoolbook"/>
              <a:ea typeface="+mn-ea"/>
              <a:cs typeface="+mn-cs"/>
            </a:rPr>
            <a:t>Effective</a:t>
          </a:r>
          <a:r>
            <a:rPr lang="en-IN" sz="2000" b="0" i="0" u="none" kern="1200" dirty="0">
              <a:solidFill>
                <a:prstClr val="black"/>
              </a:solidFill>
              <a:latin typeface="Century Schoolbook"/>
              <a:ea typeface="+mn-ea"/>
              <a:cs typeface="+mn-cs"/>
            </a:rPr>
            <a:t> Date of Cancellation and Date of Revocation to be filed within </a:t>
          </a:r>
          <a:r>
            <a:rPr lang="en-IN" sz="2000" b="1" i="0" u="none" kern="1200" dirty="0">
              <a:solidFill>
                <a:prstClr val="black"/>
              </a:solidFill>
              <a:latin typeface="Century Schoolbook"/>
              <a:ea typeface="+mn-ea"/>
              <a:cs typeface="+mn-cs"/>
            </a:rPr>
            <a:t>30 days </a:t>
          </a:r>
          <a:r>
            <a:rPr lang="en-IN" sz="2000" b="0" i="0" u="none" kern="1200" dirty="0">
              <a:solidFill>
                <a:prstClr val="black"/>
              </a:solidFill>
              <a:latin typeface="Century Schoolbook"/>
              <a:ea typeface="+mn-ea"/>
              <a:cs typeface="+mn-cs"/>
            </a:rPr>
            <a:t>from Date of Revocation.</a:t>
          </a:r>
          <a:endParaRPr lang="en-IN" sz="2000" kern="1200" dirty="0"/>
        </a:p>
      </dsp:txBody>
      <dsp:txXfrm>
        <a:off x="8214262" y="1872857"/>
        <a:ext cx="2374481" cy="3183063"/>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32A3DD-0E4C-4B3C-BE24-FA34A8F3727C}">
      <dsp:nvSpPr>
        <dsp:cNvPr id="0" name=""/>
        <dsp:cNvSpPr/>
      </dsp:nvSpPr>
      <dsp:spPr>
        <a:xfrm>
          <a:off x="4347889" y="1980200"/>
          <a:ext cx="3272106" cy="1508598"/>
        </a:xfrm>
        <a:custGeom>
          <a:avLst/>
          <a:gdLst/>
          <a:ahLst/>
          <a:cxnLst/>
          <a:rect l="0" t="0" r="0" b="0"/>
          <a:pathLst>
            <a:path>
              <a:moveTo>
                <a:pt x="0" y="0"/>
              </a:moveTo>
              <a:lnTo>
                <a:pt x="0" y="1508598"/>
              </a:lnTo>
              <a:lnTo>
                <a:pt x="3272106" y="1508598"/>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FB11B74-31E9-4C35-A17C-684785039899}">
      <dsp:nvSpPr>
        <dsp:cNvPr id="0" name=""/>
        <dsp:cNvSpPr/>
      </dsp:nvSpPr>
      <dsp:spPr>
        <a:xfrm>
          <a:off x="4347889" y="1980200"/>
          <a:ext cx="806988" cy="1439771"/>
        </a:xfrm>
        <a:custGeom>
          <a:avLst/>
          <a:gdLst/>
          <a:ahLst/>
          <a:cxnLst/>
          <a:rect l="0" t="0" r="0" b="0"/>
          <a:pathLst>
            <a:path>
              <a:moveTo>
                <a:pt x="0" y="0"/>
              </a:moveTo>
              <a:lnTo>
                <a:pt x="0" y="1439771"/>
              </a:lnTo>
              <a:lnTo>
                <a:pt x="806988" y="1439771"/>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E73E72-70E0-428A-8576-D77DBDD37F1C}">
      <dsp:nvSpPr>
        <dsp:cNvPr id="0" name=""/>
        <dsp:cNvSpPr/>
      </dsp:nvSpPr>
      <dsp:spPr>
        <a:xfrm>
          <a:off x="5300204" y="595745"/>
          <a:ext cx="977576" cy="218555"/>
        </a:xfrm>
        <a:custGeom>
          <a:avLst/>
          <a:gdLst/>
          <a:ahLst/>
          <a:cxnLst/>
          <a:rect l="0" t="0" r="0" b="0"/>
          <a:pathLst>
            <a:path>
              <a:moveTo>
                <a:pt x="0" y="0"/>
              </a:moveTo>
              <a:lnTo>
                <a:pt x="0" y="110199"/>
              </a:lnTo>
              <a:lnTo>
                <a:pt x="977576" y="110199"/>
              </a:lnTo>
              <a:lnTo>
                <a:pt x="977576" y="218555"/>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B1A66-20CD-413F-A16F-47B7FA4B2FDC}">
      <dsp:nvSpPr>
        <dsp:cNvPr id="0" name=""/>
        <dsp:cNvSpPr/>
      </dsp:nvSpPr>
      <dsp:spPr>
        <a:xfrm>
          <a:off x="2779484" y="595745"/>
          <a:ext cx="2520719" cy="218555"/>
        </a:xfrm>
        <a:custGeom>
          <a:avLst/>
          <a:gdLst/>
          <a:ahLst/>
          <a:cxnLst/>
          <a:rect l="0" t="0" r="0" b="0"/>
          <a:pathLst>
            <a:path>
              <a:moveTo>
                <a:pt x="2520719" y="0"/>
              </a:moveTo>
              <a:lnTo>
                <a:pt x="2520719" y="110199"/>
              </a:lnTo>
              <a:lnTo>
                <a:pt x="0" y="110199"/>
              </a:lnTo>
              <a:lnTo>
                <a:pt x="0" y="218555"/>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2412296" y="0"/>
          <a:ext cx="5775814" cy="595745"/>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chemeClr val="accent1">
                  <a:lumMod val="75000"/>
                </a:schemeClr>
              </a:solidFill>
            </a:rPr>
            <a:t>Sub Rule 2- </a:t>
          </a:r>
          <a:r>
            <a:rPr lang="en-US" sz="2400" b="1" kern="1200" dirty="0">
              <a:solidFill>
                <a:schemeClr val="tx1"/>
              </a:solidFill>
            </a:rPr>
            <a:t>PO will Take Action</a:t>
          </a:r>
          <a:endParaRPr lang="en-IN" sz="2400" b="1" kern="1200" dirty="0">
            <a:solidFill>
              <a:schemeClr val="tx1"/>
            </a:solidFill>
          </a:endParaRPr>
        </a:p>
      </dsp:txBody>
      <dsp:txXfrm>
        <a:off x="2412296" y="0"/>
        <a:ext cx="5775814" cy="595745"/>
      </dsp:txXfrm>
    </dsp:sp>
    <dsp:sp modelId="{076BCF9C-1772-44CF-9F01-1BAF2AF16431}">
      <dsp:nvSpPr>
        <dsp:cNvPr id="0" name=""/>
        <dsp:cNvSpPr/>
      </dsp:nvSpPr>
      <dsp:spPr>
        <a:xfrm>
          <a:off x="1910263" y="814301"/>
          <a:ext cx="1738441" cy="3107513"/>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i="0" kern="1200" dirty="0">
              <a:solidFill>
                <a:schemeClr val="accent1">
                  <a:lumMod val="75000"/>
                </a:schemeClr>
              </a:solidFill>
            </a:rPr>
            <a:t>(a)-</a:t>
          </a:r>
        </a:p>
        <a:p>
          <a:pPr marL="0" lvl="0" indent="0" algn="ctr" defTabSz="889000">
            <a:lnSpc>
              <a:spcPct val="90000"/>
            </a:lnSpc>
            <a:spcBef>
              <a:spcPct val="0"/>
            </a:spcBef>
            <a:spcAft>
              <a:spcPct val="35000"/>
            </a:spcAft>
            <a:buNone/>
          </a:pPr>
          <a:r>
            <a:rPr lang="en-IN" sz="2000" b="0" i="0" kern="1200" dirty="0">
              <a:solidFill>
                <a:schemeClr val="tx1"/>
              </a:solidFill>
            </a:rPr>
            <a:t>If Sufficient Grounds exist, reasons to be recorded in writing, </a:t>
          </a:r>
          <a:r>
            <a:rPr lang="en-IN" sz="2000" b="1" i="0" kern="1200" dirty="0">
              <a:solidFill>
                <a:schemeClr val="tx1"/>
              </a:solidFill>
            </a:rPr>
            <a:t>REVOKE</a:t>
          </a:r>
          <a:r>
            <a:rPr lang="en-IN" sz="2000" b="0" i="0" kern="1200" dirty="0">
              <a:solidFill>
                <a:schemeClr val="tx1"/>
              </a:solidFill>
            </a:rPr>
            <a:t> cancellation in </a:t>
          </a:r>
          <a:r>
            <a:rPr lang="en-IN" sz="2000" b="1" i="0" kern="1200" dirty="0">
              <a:solidFill>
                <a:srgbClr val="FF0000"/>
              </a:solidFill>
            </a:rPr>
            <a:t>REG 22 </a:t>
          </a:r>
          <a:r>
            <a:rPr lang="en-IN" sz="2000" b="1" i="0" kern="1200" dirty="0">
              <a:solidFill>
                <a:schemeClr val="tx1"/>
              </a:solidFill>
            </a:rPr>
            <a:t>within 30 days</a:t>
          </a:r>
        </a:p>
      </dsp:txBody>
      <dsp:txXfrm>
        <a:off x="1910263" y="814301"/>
        <a:ext cx="1738441" cy="3107513"/>
      </dsp:txXfrm>
    </dsp:sp>
    <dsp:sp modelId="{CEF625FA-F3EA-4DF5-8C1E-11F9546EAB1D}">
      <dsp:nvSpPr>
        <dsp:cNvPr id="0" name=""/>
        <dsp:cNvSpPr/>
      </dsp:nvSpPr>
      <dsp:spPr>
        <a:xfrm>
          <a:off x="3865416" y="814301"/>
          <a:ext cx="4824727" cy="1165899"/>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Font typeface="+mj-lt"/>
            <a:buNone/>
          </a:pPr>
          <a:r>
            <a:rPr lang="en-IN" sz="2000" b="1" i="0" kern="1200" dirty="0">
              <a:solidFill>
                <a:schemeClr val="accent1">
                  <a:lumMod val="75000"/>
                </a:schemeClr>
              </a:solidFill>
            </a:rPr>
            <a:t>(b)-</a:t>
          </a:r>
        </a:p>
        <a:p>
          <a:pPr marL="0" lvl="0" indent="0" algn="ctr" defTabSz="889000">
            <a:lnSpc>
              <a:spcPct val="90000"/>
            </a:lnSpc>
            <a:spcBef>
              <a:spcPct val="0"/>
            </a:spcBef>
            <a:spcAft>
              <a:spcPct val="35000"/>
            </a:spcAft>
            <a:buFont typeface="+mj-lt"/>
            <a:buNone/>
          </a:pPr>
          <a:r>
            <a:rPr lang="en-IN" sz="2000" b="0" i="0" kern="1200" dirty="0">
              <a:solidFill>
                <a:schemeClr val="tx1"/>
              </a:solidFill>
            </a:rPr>
            <a:t>The PO for other circumstances, reasons to be recorded in writing, </a:t>
          </a:r>
          <a:r>
            <a:rPr lang="en-IN" sz="2000" b="1" i="0" kern="1200" dirty="0">
              <a:solidFill>
                <a:schemeClr val="tx1"/>
              </a:solidFill>
            </a:rPr>
            <a:t>REJECT</a:t>
          </a:r>
          <a:r>
            <a:rPr lang="en-IN" sz="2000" b="0" i="0" kern="1200" dirty="0">
              <a:solidFill>
                <a:schemeClr val="tx1"/>
              </a:solidFill>
            </a:rPr>
            <a:t> revocation in </a:t>
          </a:r>
          <a:r>
            <a:rPr lang="en-IN" sz="2000" b="1" i="0" kern="1200" dirty="0">
              <a:solidFill>
                <a:srgbClr val="FF0000"/>
              </a:solidFill>
            </a:rPr>
            <a:t>REG 05 </a:t>
          </a:r>
          <a:r>
            <a:rPr lang="en-IN" sz="2000" b="1" i="1" kern="1200" dirty="0">
              <a:solidFill>
                <a:schemeClr val="tx1"/>
              </a:solidFill>
            </a:rPr>
            <a:t>(Order)</a:t>
          </a:r>
          <a:endParaRPr lang="en-IN" sz="2000" b="0" i="1" u="none" kern="1200" dirty="0">
            <a:solidFill>
              <a:schemeClr val="tx1"/>
            </a:solidFill>
          </a:endParaRPr>
        </a:p>
      </dsp:txBody>
      <dsp:txXfrm>
        <a:off x="3865416" y="814301"/>
        <a:ext cx="4824727" cy="1165899"/>
      </dsp:txXfrm>
    </dsp:sp>
    <dsp:sp modelId="{A5301823-06F7-4507-AB00-EC977BEDD61C}">
      <dsp:nvSpPr>
        <dsp:cNvPr id="0" name=""/>
        <dsp:cNvSpPr/>
      </dsp:nvSpPr>
      <dsp:spPr>
        <a:xfrm>
          <a:off x="5154878" y="2843621"/>
          <a:ext cx="1652262" cy="1152700"/>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kern="1200" dirty="0"/>
            <a:t>Issue SCN in </a:t>
          </a:r>
          <a:r>
            <a:rPr lang="en-IN" sz="2000" b="1" kern="1200" dirty="0">
              <a:solidFill>
                <a:srgbClr val="FF0000"/>
              </a:solidFill>
            </a:rPr>
            <a:t>REG 23 </a:t>
          </a:r>
          <a:r>
            <a:rPr lang="en-IN" sz="2000" kern="1200" dirty="0"/>
            <a:t>for non Rejection </a:t>
          </a:r>
        </a:p>
      </dsp:txBody>
      <dsp:txXfrm>
        <a:off x="5154878" y="2843621"/>
        <a:ext cx="1652262" cy="1152700"/>
      </dsp:txXfrm>
    </dsp:sp>
    <dsp:sp modelId="{CC3EE77A-FE7D-45D2-84E4-2B7693EA2C52}">
      <dsp:nvSpPr>
        <dsp:cNvPr id="0" name=""/>
        <dsp:cNvSpPr/>
      </dsp:nvSpPr>
      <dsp:spPr>
        <a:xfrm>
          <a:off x="7619995" y="2743201"/>
          <a:ext cx="2900966" cy="1491194"/>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kern="1200" dirty="0"/>
            <a:t>Applicant within 7 days needs to reply in </a:t>
          </a:r>
          <a:r>
            <a:rPr lang="en-IN" sz="2000" b="1" kern="1200" dirty="0">
              <a:solidFill>
                <a:srgbClr val="FF0000"/>
              </a:solidFill>
            </a:rPr>
            <a:t>REG 24, </a:t>
          </a:r>
          <a:r>
            <a:rPr lang="en-IN" sz="2000" b="0" kern="1200" dirty="0">
              <a:solidFill>
                <a:schemeClr val="tx1"/>
              </a:solidFill>
            </a:rPr>
            <a:t>the PO will again proceed with </a:t>
          </a:r>
          <a:r>
            <a:rPr lang="en-IN" sz="2000" b="1" kern="1200" dirty="0">
              <a:solidFill>
                <a:schemeClr val="accent1">
                  <a:lumMod val="75000"/>
                </a:schemeClr>
              </a:solidFill>
            </a:rPr>
            <a:t>Sub Rule (a)</a:t>
          </a:r>
        </a:p>
      </dsp:txBody>
      <dsp:txXfrm>
        <a:off x="7619995" y="2743201"/>
        <a:ext cx="2900966" cy="1491194"/>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1F638E-9A9C-4D4D-8677-E8E7686B8430}">
      <dsp:nvSpPr>
        <dsp:cNvPr id="0" name=""/>
        <dsp:cNvSpPr/>
      </dsp:nvSpPr>
      <dsp:spPr>
        <a:xfrm>
          <a:off x="4978400" y="419981"/>
          <a:ext cx="3404563" cy="1387880"/>
        </a:xfrm>
        <a:custGeom>
          <a:avLst/>
          <a:gdLst/>
          <a:ahLst/>
          <a:cxnLst/>
          <a:rect l="0" t="0" r="0" b="0"/>
          <a:pathLst>
            <a:path>
              <a:moveTo>
                <a:pt x="0" y="0"/>
              </a:moveTo>
              <a:lnTo>
                <a:pt x="0" y="1057982"/>
              </a:lnTo>
              <a:lnTo>
                <a:pt x="3404563" y="1057982"/>
              </a:lnTo>
              <a:lnTo>
                <a:pt x="3404563" y="138788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E73E72-70E0-428A-8576-D77DBDD37F1C}">
      <dsp:nvSpPr>
        <dsp:cNvPr id="0" name=""/>
        <dsp:cNvSpPr/>
      </dsp:nvSpPr>
      <dsp:spPr>
        <a:xfrm>
          <a:off x="4932680" y="419981"/>
          <a:ext cx="91440" cy="1088144"/>
        </a:xfrm>
        <a:custGeom>
          <a:avLst/>
          <a:gdLst/>
          <a:ahLst/>
          <a:cxnLst/>
          <a:rect l="0" t="0" r="0" b="0"/>
          <a:pathLst>
            <a:path>
              <a:moveTo>
                <a:pt x="45720" y="0"/>
              </a:moveTo>
              <a:lnTo>
                <a:pt x="45720" y="1088144"/>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B1A66-20CD-413F-A16F-47B7FA4B2FDC}">
      <dsp:nvSpPr>
        <dsp:cNvPr id="0" name=""/>
        <dsp:cNvSpPr/>
      </dsp:nvSpPr>
      <dsp:spPr>
        <a:xfrm>
          <a:off x="1570942" y="419981"/>
          <a:ext cx="3407457" cy="935747"/>
        </a:xfrm>
        <a:custGeom>
          <a:avLst/>
          <a:gdLst/>
          <a:ahLst/>
          <a:cxnLst/>
          <a:rect l="0" t="0" r="0" b="0"/>
          <a:pathLst>
            <a:path>
              <a:moveTo>
                <a:pt x="3407457" y="0"/>
              </a:moveTo>
              <a:lnTo>
                <a:pt x="3407457" y="605849"/>
              </a:lnTo>
              <a:lnTo>
                <a:pt x="0" y="605849"/>
              </a:lnTo>
              <a:lnTo>
                <a:pt x="0" y="935747"/>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2260605" y="14866"/>
          <a:ext cx="5435588" cy="405114"/>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IN" sz="2300" kern="1200" dirty="0"/>
            <a:t>It Includes</a:t>
          </a:r>
        </a:p>
      </dsp:txBody>
      <dsp:txXfrm>
        <a:off x="2260605" y="14866"/>
        <a:ext cx="5435588" cy="405114"/>
      </dsp:txXfrm>
    </dsp:sp>
    <dsp:sp modelId="{076BCF9C-1772-44CF-9F01-1BAF2AF16431}">
      <dsp:nvSpPr>
        <dsp:cNvPr id="0" name=""/>
        <dsp:cNvSpPr/>
      </dsp:nvSpPr>
      <dsp:spPr>
        <a:xfrm>
          <a:off x="0" y="1355728"/>
          <a:ext cx="3141885" cy="2291063"/>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IN" sz="2300" kern="1200" dirty="0"/>
            <a:t>A place where the </a:t>
          </a:r>
          <a:r>
            <a:rPr lang="en-IN" sz="2300" b="1" kern="1200" dirty="0">
              <a:solidFill>
                <a:srgbClr val="FF0000"/>
              </a:solidFill>
            </a:rPr>
            <a:t>business in ordinarily carried on</a:t>
          </a:r>
          <a:r>
            <a:rPr lang="en-IN" sz="2300" kern="1200" dirty="0"/>
            <a:t>, includes Warehouse, </a:t>
          </a:r>
          <a:r>
            <a:rPr lang="en-IN" sz="2300" kern="1200" dirty="0" err="1"/>
            <a:t>Godown</a:t>
          </a:r>
          <a:r>
            <a:rPr lang="en-IN" sz="2300" kern="1200" dirty="0"/>
            <a:t> or any place where he stores goods.</a:t>
          </a:r>
        </a:p>
      </dsp:txBody>
      <dsp:txXfrm>
        <a:off x="0" y="1355728"/>
        <a:ext cx="3141885" cy="2291063"/>
      </dsp:txXfrm>
    </dsp:sp>
    <dsp:sp modelId="{CEF625FA-F3EA-4DF5-8C1E-11F9546EAB1D}">
      <dsp:nvSpPr>
        <dsp:cNvPr id="0" name=""/>
        <dsp:cNvSpPr/>
      </dsp:nvSpPr>
      <dsp:spPr>
        <a:xfrm>
          <a:off x="3804575" y="1508126"/>
          <a:ext cx="2347648" cy="2322811"/>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IN" sz="2300" kern="1200" dirty="0"/>
            <a:t>A place where he </a:t>
          </a:r>
          <a:r>
            <a:rPr lang="en-IN" sz="2300" b="1" kern="1200" dirty="0">
              <a:solidFill>
                <a:srgbClr val="FF0000"/>
              </a:solidFill>
            </a:rPr>
            <a:t>maintains Books of Accounts</a:t>
          </a:r>
        </a:p>
      </dsp:txBody>
      <dsp:txXfrm>
        <a:off x="3804575" y="1508126"/>
        <a:ext cx="2347648" cy="2322811"/>
      </dsp:txXfrm>
    </dsp:sp>
    <dsp:sp modelId="{86B43B53-876B-4F25-8D6D-F572B7598711}">
      <dsp:nvSpPr>
        <dsp:cNvPr id="0" name=""/>
        <dsp:cNvSpPr/>
      </dsp:nvSpPr>
      <dsp:spPr>
        <a:xfrm>
          <a:off x="6812020" y="1807861"/>
          <a:ext cx="3141885" cy="1944387"/>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n-IN" sz="2300" kern="1200" dirty="0"/>
            <a:t>A Place where the Taxable person is engaged in business </a:t>
          </a:r>
          <a:r>
            <a:rPr lang="en-IN" sz="2300" b="1" kern="1200" dirty="0">
              <a:solidFill>
                <a:srgbClr val="FF0000"/>
              </a:solidFill>
            </a:rPr>
            <a:t>through an agent</a:t>
          </a:r>
        </a:p>
      </dsp:txBody>
      <dsp:txXfrm>
        <a:off x="6812020" y="1807861"/>
        <a:ext cx="3141885" cy="194438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E73E72-70E0-428A-8576-D77DBDD37F1C}">
      <dsp:nvSpPr>
        <dsp:cNvPr id="0" name=""/>
        <dsp:cNvSpPr/>
      </dsp:nvSpPr>
      <dsp:spPr>
        <a:xfrm>
          <a:off x="4978400" y="949723"/>
          <a:ext cx="2448665" cy="849949"/>
        </a:xfrm>
        <a:custGeom>
          <a:avLst/>
          <a:gdLst/>
          <a:ahLst/>
          <a:cxnLst/>
          <a:rect l="0" t="0" r="0" b="0"/>
          <a:pathLst>
            <a:path>
              <a:moveTo>
                <a:pt x="0" y="0"/>
              </a:moveTo>
              <a:lnTo>
                <a:pt x="0" y="424974"/>
              </a:lnTo>
              <a:lnTo>
                <a:pt x="2448665" y="424974"/>
              </a:lnTo>
              <a:lnTo>
                <a:pt x="2448665" y="849949"/>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B1A66-20CD-413F-A16F-47B7FA4B2FDC}">
      <dsp:nvSpPr>
        <dsp:cNvPr id="0" name=""/>
        <dsp:cNvSpPr/>
      </dsp:nvSpPr>
      <dsp:spPr>
        <a:xfrm>
          <a:off x="3041303" y="949723"/>
          <a:ext cx="1937096" cy="849949"/>
        </a:xfrm>
        <a:custGeom>
          <a:avLst/>
          <a:gdLst/>
          <a:ahLst/>
          <a:cxnLst/>
          <a:rect l="0" t="0" r="0" b="0"/>
          <a:pathLst>
            <a:path>
              <a:moveTo>
                <a:pt x="1937096" y="0"/>
              </a:moveTo>
              <a:lnTo>
                <a:pt x="1937096" y="424974"/>
              </a:lnTo>
              <a:lnTo>
                <a:pt x="0" y="424974"/>
              </a:lnTo>
              <a:lnTo>
                <a:pt x="0" y="849949"/>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4917" y="427854"/>
          <a:ext cx="9946964" cy="521869"/>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n-IN" sz="2600" kern="1200" dirty="0"/>
            <a:t>It means</a:t>
          </a:r>
        </a:p>
      </dsp:txBody>
      <dsp:txXfrm>
        <a:off x="4917" y="427854"/>
        <a:ext cx="9946964" cy="521869"/>
      </dsp:txXfrm>
    </dsp:sp>
    <dsp:sp modelId="{076BCF9C-1772-44CF-9F01-1BAF2AF16431}">
      <dsp:nvSpPr>
        <dsp:cNvPr id="0" name=""/>
        <dsp:cNvSpPr/>
      </dsp:nvSpPr>
      <dsp:spPr>
        <a:xfrm>
          <a:off x="1017612" y="1799673"/>
          <a:ext cx="4047380" cy="2646096"/>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n-IN" sz="2600" b="1" kern="1200" dirty="0">
              <a:solidFill>
                <a:srgbClr val="00B050"/>
              </a:solidFill>
            </a:rPr>
            <a:t>“+”</a:t>
          </a:r>
          <a:r>
            <a:rPr lang="en-IN" sz="2600" b="1" kern="1200" dirty="0"/>
            <a:t> </a:t>
          </a:r>
          <a:r>
            <a:rPr lang="en-IN" sz="2600" kern="1200" dirty="0"/>
            <a:t>– Taxable supplies, Exempt Supplies, Export Supplies, Inter-State Supplies of Same PAN</a:t>
          </a:r>
          <a:endParaRPr lang="en-IN" sz="2600" b="1" kern="1200" dirty="0">
            <a:solidFill>
              <a:srgbClr val="0070C0"/>
            </a:solidFill>
          </a:endParaRPr>
        </a:p>
      </dsp:txBody>
      <dsp:txXfrm>
        <a:off x="1017612" y="1799673"/>
        <a:ext cx="4047380" cy="2646096"/>
      </dsp:txXfrm>
    </dsp:sp>
    <dsp:sp modelId="{CEF625FA-F3EA-4DF5-8C1E-11F9546EAB1D}">
      <dsp:nvSpPr>
        <dsp:cNvPr id="0" name=""/>
        <dsp:cNvSpPr/>
      </dsp:nvSpPr>
      <dsp:spPr>
        <a:xfrm>
          <a:off x="5914943" y="1799673"/>
          <a:ext cx="3024243" cy="2023690"/>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en-IN" sz="2600" b="1" kern="1200" dirty="0">
              <a:solidFill>
                <a:srgbClr val="FF0066"/>
              </a:solidFill>
            </a:rPr>
            <a:t>“-”</a:t>
          </a:r>
          <a:r>
            <a:rPr lang="en-IN" sz="2600" b="1" kern="1200" dirty="0"/>
            <a:t> </a:t>
          </a:r>
          <a:r>
            <a:rPr lang="en-IN" sz="2600" kern="1200" dirty="0"/>
            <a:t>–Inward Supplies liable to RCM, CGST, SGST, UTGST,IGST, Cess</a:t>
          </a:r>
        </a:p>
      </dsp:txBody>
      <dsp:txXfrm>
        <a:off x="5914943" y="1799673"/>
        <a:ext cx="3024243" cy="202369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1F638E-9A9C-4D4D-8677-E8E7686B8430}">
      <dsp:nvSpPr>
        <dsp:cNvPr id="0" name=""/>
        <dsp:cNvSpPr/>
      </dsp:nvSpPr>
      <dsp:spPr>
        <a:xfrm>
          <a:off x="4978400" y="1282420"/>
          <a:ext cx="3404563" cy="659796"/>
        </a:xfrm>
        <a:custGeom>
          <a:avLst/>
          <a:gdLst/>
          <a:ahLst/>
          <a:cxnLst/>
          <a:rect l="0" t="0" r="0" b="0"/>
          <a:pathLst>
            <a:path>
              <a:moveTo>
                <a:pt x="0" y="0"/>
              </a:moveTo>
              <a:lnTo>
                <a:pt x="0" y="329898"/>
              </a:lnTo>
              <a:lnTo>
                <a:pt x="3404563" y="329898"/>
              </a:lnTo>
              <a:lnTo>
                <a:pt x="3404563" y="65979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1E73E72-70E0-428A-8576-D77DBDD37F1C}">
      <dsp:nvSpPr>
        <dsp:cNvPr id="0" name=""/>
        <dsp:cNvSpPr/>
      </dsp:nvSpPr>
      <dsp:spPr>
        <a:xfrm>
          <a:off x="4932680" y="1282420"/>
          <a:ext cx="91440" cy="659796"/>
        </a:xfrm>
        <a:custGeom>
          <a:avLst/>
          <a:gdLst/>
          <a:ahLst/>
          <a:cxnLst/>
          <a:rect l="0" t="0" r="0" b="0"/>
          <a:pathLst>
            <a:path>
              <a:moveTo>
                <a:pt x="45720" y="0"/>
              </a:moveTo>
              <a:lnTo>
                <a:pt x="45720" y="65979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B1A66-20CD-413F-A16F-47B7FA4B2FDC}">
      <dsp:nvSpPr>
        <dsp:cNvPr id="0" name=""/>
        <dsp:cNvSpPr/>
      </dsp:nvSpPr>
      <dsp:spPr>
        <a:xfrm>
          <a:off x="1573836" y="1282420"/>
          <a:ext cx="3404563" cy="659796"/>
        </a:xfrm>
        <a:custGeom>
          <a:avLst/>
          <a:gdLst/>
          <a:ahLst/>
          <a:cxnLst/>
          <a:rect l="0" t="0" r="0" b="0"/>
          <a:pathLst>
            <a:path>
              <a:moveTo>
                <a:pt x="3404563" y="0"/>
              </a:moveTo>
              <a:lnTo>
                <a:pt x="3404563" y="329898"/>
              </a:lnTo>
              <a:lnTo>
                <a:pt x="0" y="329898"/>
              </a:lnTo>
              <a:lnTo>
                <a:pt x="0" y="65979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1117603" y="877306"/>
          <a:ext cx="7721592" cy="405114"/>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IN" sz="2100" kern="1200" dirty="0"/>
            <a:t>No requirement for Registration</a:t>
          </a:r>
        </a:p>
      </dsp:txBody>
      <dsp:txXfrm>
        <a:off x="1117603" y="877306"/>
        <a:ext cx="7721592" cy="405114"/>
      </dsp:txXfrm>
    </dsp:sp>
    <dsp:sp modelId="{076BCF9C-1772-44CF-9F01-1BAF2AF16431}">
      <dsp:nvSpPr>
        <dsp:cNvPr id="0" name=""/>
        <dsp:cNvSpPr/>
      </dsp:nvSpPr>
      <dsp:spPr>
        <a:xfrm>
          <a:off x="2894" y="1942216"/>
          <a:ext cx="3141885" cy="2054102"/>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IN" sz="2100" kern="1200" dirty="0"/>
            <a:t>Person engaged exclusively in the business of Supplying Goods or Services-a) </a:t>
          </a:r>
          <a:r>
            <a:rPr lang="en-IN" sz="2100" b="1" kern="1200" dirty="0">
              <a:solidFill>
                <a:srgbClr val="0070C0"/>
              </a:solidFill>
            </a:rPr>
            <a:t>that are not liable to tax</a:t>
          </a:r>
          <a:r>
            <a:rPr lang="en-IN" sz="2100" b="1" kern="1200" dirty="0"/>
            <a:t>,</a:t>
          </a:r>
          <a:r>
            <a:rPr lang="en-IN" sz="2100" kern="1200" dirty="0"/>
            <a:t> b) </a:t>
          </a:r>
          <a:r>
            <a:rPr lang="en-IN" sz="2100" b="1" kern="1200" dirty="0">
              <a:solidFill>
                <a:srgbClr val="0070C0"/>
              </a:solidFill>
            </a:rPr>
            <a:t>Wholly Exempt from Tax</a:t>
          </a:r>
        </a:p>
      </dsp:txBody>
      <dsp:txXfrm>
        <a:off x="2894" y="1942216"/>
        <a:ext cx="3141885" cy="2054102"/>
      </dsp:txXfrm>
    </dsp:sp>
    <dsp:sp modelId="{CEF625FA-F3EA-4DF5-8C1E-11F9546EAB1D}">
      <dsp:nvSpPr>
        <dsp:cNvPr id="0" name=""/>
        <dsp:cNvSpPr/>
      </dsp:nvSpPr>
      <dsp:spPr>
        <a:xfrm>
          <a:off x="3804575" y="1942216"/>
          <a:ext cx="2347648" cy="1570942"/>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IN" sz="2100" kern="1200" dirty="0"/>
            <a:t>An </a:t>
          </a:r>
          <a:r>
            <a:rPr lang="en-IN" sz="2100" b="1" kern="1200" dirty="0">
              <a:solidFill>
                <a:srgbClr val="0070C0"/>
              </a:solidFill>
            </a:rPr>
            <a:t>Agriculturist</a:t>
          </a:r>
          <a:r>
            <a:rPr lang="en-IN" sz="2100" kern="1200" dirty="0"/>
            <a:t> to the extent of supply of produce out of Cultivation of Land.</a:t>
          </a:r>
        </a:p>
      </dsp:txBody>
      <dsp:txXfrm>
        <a:off x="3804575" y="1942216"/>
        <a:ext cx="2347648" cy="1570942"/>
      </dsp:txXfrm>
    </dsp:sp>
    <dsp:sp modelId="{86B43B53-876B-4F25-8D6D-F572B7598711}">
      <dsp:nvSpPr>
        <dsp:cNvPr id="0" name=""/>
        <dsp:cNvSpPr/>
      </dsp:nvSpPr>
      <dsp:spPr>
        <a:xfrm>
          <a:off x="6812020" y="1942216"/>
          <a:ext cx="3141885" cy="1570942"/>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IN" sz="2100" kern="1200" dirty="0"/>
            <a:t>Government may </a:t>
          </a:r>
          <a:r>
            <a:rPr lang="en-IN" sz="2100" b="1" kern="1200" dirty="0">
              <a:solidFill>
                <a:srgbClr val="0070C0"/>
              </a:solidFill>
            </a:rPr>
            <a:t>Exempt Special Category </a:t>
          </a:r>
          <a:r>
            <a:rPr lang="en-IN" sz="2100" kern="1200" dirty="0"/>
            <a:t>by a Notification</a:t>
          </a:r>
          <a:endParaRPr lang="en-IN" sz="2100" b="1" kern="1200" dirty="0">
            <a:solidFill>
              <a:srgbClr val="FF0000"/>
            </a:solidFill>
          </a:endParaRPr>
        </a:p>
      </dsp:txBody>
      <dsp:txXfrm>
        <a:off x="6812020" y="1942216"/>
        <a:ext cx="3141885" cy="157094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771EB9-08B5-4214-853D-552B341E694E}">
      <dsp:nvSpPr>
        <dsp:cNvPr id="0" name=""/>
        <dsp:cNvSpPr/>
      </dsp:nvSpPr>
      <dsp:spPr>
        <a:xfrm>
          <a:off x="6386198" y="1742981"/>
          <a:ext cx="888899" cy="1537379"/>
        </a:xfrm>
        <a:custGeom>
          <a:avLst/>
          <a:gdLst/>
          <a:ahLst/>
          <a:cxnLst/>
          <a:rect l="0" t="0" r="0" b="0"/>
          <a:pathLst>
            <a:path>
              <a:moveTo>
                <a:pt x="0" y="0"/>
              </a:moveTo>
              <a:lnTo>
                <a:pt x="0" y="1537379"/>
              </a:lnTo>
              <a:lnTo>
                <a:pt x="888899" y="1537379"/>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2540C3-FB5E-47F9-819F-DA83F94E6A30}">
      <dsp:nvSpPr>
        <dsp:cNvPr id="0" name=""/>
        <dsp:cNvSpPr/>
      </dsp:nvSpPr>
      <dsp:spPr>
        <a:xfrm>
          <a:off x="4839787" y="406301"/>
          <a:ext cx="2788798" cy="729820"/>
        </a:xfrm>
        <a:custGeom>
          <a:avLst/>
          <a:gdLst/>
          <a:ahLst/>
          <a:cxnLst/>
          <a:rect l="0" t="0" r="0" b="0"/>
          <a:pathLst>
            <a:path>
              <a:moveTo>
                <a:pt x="0" y="0"/>
              </a:moveTo>
              <a:lnTo>
                <a:pt x="0" y="634424"/>
              </a:lnTo>
              <a:lnTo>
                <a:pt x="2788798" y="634424"/>
              </a:lnTo>
              <a:lnTo>
                <a:pt x="2788798" y="72982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09E58F-9759-48A7-B3DA-3B6690292837}">
      <dsp:nvSpPr>
        <dsp:cNvPr id="0" name=""/>
        <dsp:cNvSpPr/>
      </dsp:nvSpPr>
      <dsp:spPr>
        <a:xfrm>
          <a:off x="1739406" y="406301"/>
          <a:ext cx="3100380" cy="1925210"/>
        </a:xfrm>
        <a:custGeom>
          <a:avLst/>
          <a:gdLst/>
          <a:ahLst/>
          <a:cxnLst/>
          <a:rect l="0" t="0" r="0" b="0"/>
          <a:pathLst>
            <a:path>
              <a:moveTo>
                <a:pt x="3100380" y="0"/>
              </a:moveTo>
              <a:lnTo>
                <a:pt x="3100380" y="1829814"/>
              </a:lnTo>
              <a:lnTo>
                <a:pt x="0" y="1829814"/>
              </a:lnTo>
              <a:lnTo>
                <a:pt x="0" y="192521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0AC4AB-2DDF-4899-A1FD-4A4F901B8CD7}">
      <dsp:nvSpPr>
        <dsp:cNvPr id="0" name=""/>
        <dsp:cNvSpPr/>
      </dsp:nvSpPr>
      <dsp:spPr>
        <a:xfrm>
          <a:off x="4053196" y="406301"/>
          <a:ext cx="786590" cy="1344166"/>
        </a:xfrm>
        <a:custGeom>
          <a:avLst/>
          <a:gdLst/>
          <a:ahLst/>
          <a:cxnLst/>
          <a:rect l="0" t="0" r="0" b="0"/>
          <a:pathLst>
            <a:path>
              <a:moveTo>
                <a:pt x="786590" y="0"/>
              </a:moveTo>
              <a:lnTo>
                <a:pt x="786590" y="1248770"/>
              </a:lnTo>
              <a:lnTo>
                <a:pt x="0" y="1248770"/>
              </a:lnTo>
              <a:lnTo>
                <a:pt x="0" y="134416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B1A66-20CD-413F-A16F-47B7FA4B2FDC}">
      <dsp:nvSpPr>
        <dsp:cNvPr id="0" name=""/>
        <dsp:cNvSpPr/>
      </dsp:nvSpPr>
      <dsp:spPr>
        <a:xfrm>
          <a:off x="1478185" y="406301"/>
          <a:ext cx="3361601" cy="850033"/>
        </a:xfrm>
        <a:custGeom>
          <a:avLst/>
          <a:gdLst/>
          <a:ahLst/>
          <a:cxnLst/>
          <a:rect l="0" t="0" r="0" b="0"/>
          <a:pathLst>
            <a:path>
              <a:moveTo>
                <a:pt x="3361601" y="0"/>
              </a:moveTo>
              <a:lnTo>
                <a:pt x="3361601" y="754637"/>
              </a:lnTo>
              <a:lnTo>
                <a:pt x="0" y="754637"/>
              </a:lnTo>
              <a:lnTo>
                <a:pt x="0" y="850033"/>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1713027" y="25843"/>
          <a:ext cx="6253519" cy="380457"/>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kern="1200" dirty="0"/>
            <a:t>This is an </a:t>
          </a:r>
          <a:r>
            <a:rPr lang="en-IN" sz="2400" b="1" kern="1200" dirty="0"/>
            <a:t>Overriding Section </a:t>
          </a:r>
          <a:r>
            <a:rPr lang="en-IN" sz="2400" kern="1200" dirty="0"/>
            <a:t>to Sec 22(1)</a:t>
          </a:r>
        </a:p>
      </dsp:txBody>
      <dsp:txXfrm>
        <a:off x="1713027" y="25843"/>
        <a:ext cx="6253519" cy="380457"/>
      </dsp:txXfrm>
    </dsp:sp>
    <dsp:sp modelId="{076BCF9C-1772-44CF-9F01-1BAF2AF16431}">
      <dsp:nvSpPr>
        <dsp:cNvPr id="0" name=""/>
        <dsp:cNvSpPr/>
      </dsp:nvSpPr>
      <dsp:spPr>
        <a:xfrm>
          <a:off x="440730" y="1256334"/>
          <a:ext cx="2074909" cy="863038"/>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IN" sz="1800" kern="1200" dirty="0"/>
            <a:t>Person making a </a:t>
          </a:r>
          <a:r>
            <a:rPr lang="en-IN" sz="1800" b="1" kern="1200" dirty="0">
              <a:solidFill>
                <a:srgbClr val="FF0000"/>
              </a:solidFill>
            </a:rPr>
            <a:t>INTER STATE </a:t>
          </a:r>
          <a:r>
            <a:rPr lang="en-IN" sz="1800" kern="1200" dirty="0"/>
            <a:t>Taxable </a:t>
          </a:r>
          <a:r>
            <a:rPr lang="en-IN" sz="2400" kern="1200" dirty="0"/>
            <a:t>Supply</a:t>
          </a:r>
          <a:endParaRPr lang="en-IN" sz="1800" b="1" kern="1200" dirty="0">
            <a:solidFill>
              <a:srgbClr val="0070C0"/>
            </a:solidFill>
          </a:endParaRPr>
        </a:p>
      </dsp:txBody>
      <dsp:txXfrm>
        <a:off x="440730" y="1256334"/>
        <a:ext cx="2074909" cy="863038"/>
      </dsp:txXfrm>
    </dsp:sp>
    <dsp:sp modelId="{721363F7-0E70-4A9D-9FE7-CA0A4847A826}">
      <dsp:nvSpPr>
        <dsp:cNvPr id="0" name=""/>
        <dsp:cNvSpPr/>
      </dsp:nvSpPr>
      <dsp:spPr>
        <a:xfrm>
          <a:off x="3029452" y="1750467"/>
          <a:ext cx="2047489" cy="2511691"/>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srgbClr val="FF0000"/>
              </a:solidFill>
            </a:rPr>
            <a:t>Special Category </a:t>
          </a:r>
          <a:r>
            <a:rPr lang="en-IN" sz="2000" kern="1200" dirty="0"/>
            <a:t>of Services the tax on </a:t>
          </a:r>
          <a:r>
            <a:rPr lang="en-IN" sz="2000" b="1" kern="1200" dirty="0">
              <a:solidFill>
                <a:srgbClr val="FF0000"/>
              </a:solidFill>
            </a:rPr>
            <a:t>INTRA STATE </a:t>
          </a:r>
          <a:r>
            <a:rPr lang="en-IN" sz="2000" kern="1200" dirty="0"/>
            <a:t>supplies of which shall be paid through </a:t>
          </a:r>
          <a:r>
            <a:rPr lang="en-IN" sz="2000" b="1" kern="1200" dirty="0">
              <a:solidFill>
                <a:srgbClr val="FF0000"/>
              </a:solidFill>
            </a:rPr>
            <a:t>ECO</a:t>
          </a:r>
        </a:p>
      </dsp:txBody>
      <dsp:txXfrm>
        <a:off x="3029452" y="1750467"/>
        <a:ext cx="2047489" cy="2511691"/>
      </dsp:txXfrm>
    </dsp:sp>
    <dsp:sp modelId="{0ED48138-733F-4068-A9D0-0B1BE94BC478}">
      <dsp:nvSpPr>
        <dsp:cNvPr id="0" name=""/>
        <dsp:cNvSpPr/>
      </dsp:nvSpPr>
      <dsp:spPr>
        <a:xfrm>
          <a:off x="776143" y="2331511"/>
          <a:ext cx="1926527" cy="964036"/>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rgbClr val="FF0000"/>
              </a:solidFill>
            </a:rPr>
            <a:t>CTP</a:t>
          </a:r>
          <a:r>
            <a:rPr lang="en-IN" sz="1800" kern="1200" dirty="0"/>
            <a:t> Making Taxable Supply</a:t>
          </a:r>
        </a:p>
      </dsp:txBody>
      <dsp:txXfrm>
        <a:off x="776143" y="2331511"/>
        <a:ext cx="1926527" cy="964036"/>
      </dsp:txXfrm>
    </dsp:sp>
    <dsp:sp modelId="{FB01730B-CC31-4722-A4E0-CE534F74ED3F}">
      <dsp:nvSpPr>
        <dsp:cNvPr id="0" name=""/>
        <dsp:cNvSpPr/>
      </dsp:nvSpPr>
      <dsp:spPr>
        <a:xfrm>
          <a:off x="6075602" y="1136121"/>
          <a:ext cx="3105967" cy="606859"/>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kern="1200" dirty="0"/>
            <a:t>Persons who are required to pay tax </a:t>
          </a:r>
          <a:r>
            <a:rPr lang="en-IN" sz="2000" b="1" kern="1200" dirty="0">
              <a:solidFill>
                <a:srgbClr val="FF0000"/>
              </a:solidFill>
            </a:rPr>
            <a:t>under RCM</a:t>
          </a:r>
        </a:p>
      </dsp:txBody>
      <dsp:txXfrm>
        <a:off x="6075602" y="1136121"/>
        <a:ext cx="3105967" cy="606859"/>
      </dsp:txXfrm>
    </dsp:sp>
    <dsp:sp modelId="{1DF933FE-6B44-4598-A4E1-B9CA1D05E40B}">
      <dsp:nvSpPr>
        <dsp:cNvPr id="0" name=""/>
        <dsp:cNvSpPr/>
      </dsp:nvSpPr>
      <dsp:spPr>
        <a:xfrm>
          <a:off x="7275098" y="2627243"/>
          <a:ext cx="2556204" cy="1306235"/>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srgbClr val="FF0000"/>
              </a:solidFill>
            </a:rPr>
            <a:t>Non Resident Taxable</a:t>
          </a:r>
          <a:r>
            <a:rPr lang="en-IN" sz="2000" kern="1200" dirty="0"/>
            <a:t> Person- Taxable Supply</a:t>
          </a:r>
        </a:p>
      </dsp:txBody>
      <dsp:txXfrm>
        <a:off x="7275098" y="2627243"/>
        <a:ext cx="2556204" cy="130623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22DEBA-455F-4D93-A1E0-FB4A6808B497}">
      <dsp:nvSpPr>
        <dsp:cNvPr id="0" name=""/>
        <dsp:cNvSpPr/>
      </dsp:nvSpPr>
      <dsp:spPr>
        <a:xfrm>
          <a:off x="6619265" y="3991984"/>
          <a:ext cx="1685887" cy="136057"/>
        </a:xfrm>
        <a:custGeom>
          <a:avLst/>
          <a:gdLst/>
          <a:ahLst/>
          <a:cxnLst/>
          <a:rect l="0" t="0" r="0" b="0"/>
          <a:pathLst>
            <a:path>
              <a:moveTo>
                <a:pt x="1685887" y="136057"/>
              </a:moveTo>
              <a:lnTo>
                <a:pt x="0" y="0"/>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771EB9-08B5-4214-853D-552B341E694E}">
      <dsp:nvSpPr>
        <dsp:cNvPr id="0" name=""/>
        <dsp:cNvSpPr/>
      </dsp:nvSpPr>
      <dsp:spPr>
        <a:xfrm>
          <a:off x="7842816" y="1563888"/>
          <a:ext cx="462336" cy="635132"/>
        </a:xfrm>
        <a:custGeom>
          <a:avLst/>
          <a:gdLst/>
          <a:ahLst/>
          <a:cxnLst/>
          <a:rect l="0" t="0" r="0" b="0"/>
          <a:pathLst>
            <a:path>
              <a:moveTo>
                <a:pt x="0" y="0"/>
              </a:moveTo>
              <a:lnTo>
                <a:pt x="0" y="540055"/>
              </a:lnTo>
              <a:lnTo>
                <a:pt x="462336" y="540055"/>
              </a:lnTo>
              <a:lnTo>
                <a:pt x="462336" y="635132"/>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E2540C3-FB5E-47F9-819F-DA83F94E6A30}">
      <dsp:nvSpPr>
        <dsp:cNvPr id="0" name=""/>
        <dsp:cNvSpPr/>
      </dsp:nvSpPr>
      <dsp:spPr>
        <a:xfrm>
          <a:off x="4953236" y="379185"/>
          <a:ext cx="2889579" cy="107620"/>
        </a:xfrm>
        <a:custGeom>
          <a:avLst/>
          <a:gdLst/>
          <a:ahLst/>
          <a:cxnLst/>
          <a:rect l="0" t="0" r="0" b="0"/>
          <a:pathLst>
            <a:path>
              <a:moveTo>
                <a:pt x="0" y="0"/>
              </a:moveTo>
              <a:lnTo>
                <a:pt x="0" y="12544"/>
              </a:lnTo>
              <a:lnTo>
                <a:pt x="2889579" y="12544"/>
              </a:lnTo>
              <a:lnTo>
                <a:pt x="2889579" y="10762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D9C2609-641A-4C0B-8B43-148A36F37B1F}">
      <dsp:nvSpPr>
        <dsp:cNvPr id="0" name=""/>
        <dsp:cNvSpPr/>
      </dsp:nvSpPr>
      <dsp:spPr>
        <a:xfrm>
          <a:off x="1275620" y="2392837"/>
          <a:ext cx="172181" cy="1631536"/>
        </a:xfrm>
        <a:custGeom>
          <a:avLst/>
          <a:gdLst/>
          <a:ahLst/>
          <a:cxnLst/>
          <a:rect l="0" t="0" r="0" b="0"/>
          <a:pathLst>
            <a:path>
              <a:moveTo>
                <a:pt x="0" y="0"/>
              </a:moveTo>
              <a:lnTo>
                <a:pt x="0" y="1631536"/>
              </a:lnTo>
              <a:lnTo>
                <a:pt x="172181" y="1631536"/>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709E58F-9759-48A7-B3DA-3B6690292837}">
      <dsp:nvSpPr>
        <dsp:cNvPr id="0" name=""/>
        <dsp:cNvSpPr/>
      </dsp:nvSpPr>
      <dsp:spPr>
        <a:xfrm>
          <a:off x="2043654" y="379185"/>
          <a:ext cx="2909582" cy="1052840"/>
        </a:xfrm>
        <a:custGeom>
          <a:avLst/>
          <a:gdLst/>
          <a:ahLst/>
          <a:cxnLst/>
          <a:rect l="0" t="0" r="0" b="0"/>
          <a:pathLst>
            <a:path>
              <a:moveTo>
                <a:pt x="2909582" y="0"/>
              </a:moveTo>
              <a:lnTo>
                <a:pt x="2909582" y="957763"/>
              </a:lnTo>
              <a:lnTo>
                <a:pt x="0" y="957763"/>
              </a:lnTo>
              <a:lnTo>
                <a:pt x="0" y="105284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50AC4AB-2DDF-4899-A1FD-4A4F901B8CD7}">
      <dsp:nvSpPr>
        <dsp:cNvPr id="0" name=""/>
        <dsp:cNvSpPr/>
      </dsp:nvSpPr>
      <dsp:spPr>
        <a:xfrm>
          <a:off x="4349705" y="379185"/>
          <a:ext cx="603530" cy="473739"/>
        </a:xfrm>
        <a:custGeom>
          <a:avLst/>
          <a:gdLst/>
          <a:ahLst/>
          <a:cxnLst/>
          <a:rect l="0" t="0" r="0" b="0"/>
          <a:pathLst>
            <a:path>
              <a:moveTo>
                <a:pt x="603530" y="0"/>
              </a:moveTo>
              <a:lnTo>
                <a:pt x="603530" y="378662"/>
              </a:lnTo>
              <a:lnTo>
                <a:pt x="0" y="378662"/>
              </a:lnTo>
              <a:lnTo>
                <a:pt x="0" y="473739"/>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B1A66-20CD-413F-A16F-47B7FA4B2FDC}">
      <dsp:nvSpPr>
        <dsp:cNvPr id="0" name=""/>
        <dsp:cNvSpPr/>
      </dsp:nvSpPr>
      <dsp:spPr>
        <a:xfrm>
          <a:off x="1632450" y="314724"/>
          <a:ext cx="3320785" cy="91440"/>
        </a:xfrm>
        <a:custGeom>
          <a:avLst/>
          <a:gdLst/>
          <a:ahLst/>
          <a:cxnLst/>
          <a:rect l="0" t="0" r="0" b="0"/>
          <a:pathLst>
            <a:path>
              <a:moveTo>
                <a:pt x="3320785" y="64460"/>
              </a:moveTo>
              <a:lnTo>
                <a:pt x="0" y="4572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B2CF16-809B-4B98-88A0-7CAB0E5FD66E}">
      <dsp:nvSpPr>
        <dsp:cNvPr id="0" name=""/>
        <dsp:cNvSpPr/>
      </dsp:nvSpPr>
      <dsp:spPr>
        <a:xfrm>
          <a:off x="1836934" y="0"/>
          <a:ext cx="6232604" cy="379185"/>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IN" sz="1600" kern="1200" dirty="0"/>
            <a:t>This is an </a:t>
          </a:r>
          <a:r>
            <a:rPr lang="en-IN" sz="1600" b="1" kern="1200" dirty="0"/>
            <a:t>Overriding Section </a:t>
          </a:r>
          <a:r>
            <a:rPr lang="en-IN" sz="1600" kern="1200" dirty="0"/>
            <a:t>to Sec 22(1)</a:t>
          </a:r>
        </a:p>
      </dsp:txBody>
      <dsp:txXfrm>
        <a:off x="1836934" y="0"/>
        <a:ext cx="6232604" cy="379185"/>
      </dsp:txXfrm>
    </dsp:sp>
    <dsp:sp modelId="{076BCF9C-1772-44CF-9F01-1BAF2AF16431}">
      <dsp:nvSpPr>
        <dsp:cNvPr id="0" name=""/>
        <dsp:cNvSpPr/>
      </dsp:nvSpPr>
      <dsp:spPr>
        <a:xfrm>
          <a:off x="447610" y="360444"/>
          <a:ext cx="2369680" cy="860152"/>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IN" sz="1800" kern="1200" dirty="0"/>
            <a:t>Person required to  </a:t>
          </a:r>
          <a:r>
            <a:rPr lang="en-IN" sz="1800" b="1" kern="1200" dirty="0">
              <a:solidFill>
                <a:srgbClr val="FF0000"/>
              </a:solidFill>
            </a:rPr>
            <a:t>DEDUCT TAX u/s 51</a:t>
          </a:r>
          <a:endParaRPr lang="en-IN" sz="1800" b="1" kern="1200" dirty="0">
            <a:solidFill>
              <a:srgbClr val="0070C0"/>
            </a:solidFill>
          </a:endParaRPr>
        </a:p>
      </dsp:txBody>
      <dsp:txXfrm>
        <a:off x="447610" y="360444"/>
        <a:ext cx="2369680" cy="860152"/>
      </dsp:txXfrm>
    </dsp:sp>
    <dsp:sp modelId="{721363F7-0E70-4A9D-9FE7-CA0A4847A826}">
      <dsp:nvSpPr>
        <dsp:cNvPr id="0" name=""/>
        <dsp:cNvSpPr/>
      </dsp:nvSpPr>
      <dsp:spPr>
        <a:xfrm>
          <a:off x="3329384" y="852924"/>
          <a:ext cx="2040641" cy="2503291"/>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kern="1200" dirty="0"/>
            <a:t>Making Taxable supply of Goods or services on behalf of other Taxable Person as an </a:t>
          </a:r>
          <a:r>
            <a:rPr lang="en-IN" sz="2000" b="1" kern="1200" dirty="0">
              <a:solidFill>
                <a:srgbClr val="FF0000"/>
              </a:solidFill>
            </a:rPr>
            <a:t>AGENT </a:t>
          </a:r>
          <a:r>
            <a:rPr lang="en-IN" sz="2000" b="0" kern="1200" dirty="0">
              <a:solidFill>
                <a:schemeClr val="tx1"/>
              </a:solidFill>
            </a:rPr>
            <a:t>or Otherwise.</a:t>
          </a:r>
        </a:p>
      </dsp:txBody>
      <dsp:txXfrm>
        <a:off x="3329384" y="852924"/>
        <a:ext cx="2040641" cy="2503291"/>
      </dsp:txXfrm>
    </dsp:sp>
    <dsp:sp modelId="{0ED48138-733F-4068-A9D0-0B1BE94BC478}">
      <dsp:nvSpPr>
        <dsp:cNvPr id="0" name=""/>
        <dsp:cNvSpPr/>
      </dsp:nvSpPr>
      <dsp:spPr>
        <a:xfrm>
          <a:off x="1083611" y="1432025"/>
          <a:ext cx="1920084" cy="960811"/>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rgbClr val="FF0000"/>
              </a:solidFill>
            </a:rPr>
            <a:t>CTP</a:t>
          </a:r>
          <a:r>
            <a:rPr lang="en-IN" sz="1800" kern="1200" dirty="0"/>
            <a:t> Making Taxable Supply</a:t>
          </a:r>
        </a:p>
      </dsp:txBody>
      <dsp:txXfrm>
        <a:off x="1083611" y="1432025"/>
        <a:ext cx="1920084" cy="960811"/>
      </dsp:txXfrm>
    </dsp:sp>
    <dsp:sp modelId="{F6852F3A-E6F0-4AF6-9E50-F54A3B46EFE3}">
      <dsp:nvSpPr>
        <dsp:cNvPr id="0" name=""/>
        <dsp:cNvSpPr/>
      </dsp:nvSpPr>
      <dsp:spPr>
        <a:xfrm>
          <a:off x="1447802" y="3234440"/>
          <a:ext cx="1532903" cy="1579867"/>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IN" sz="1600" kern="1200" dirty="0"/>
            <a:t>Person providing </a:t>
          </a:r>
          <a:r>
            <a:rPr lang="en-IN" sz="1600" b="1" kern="1200" dirty="0">
              <a:solidFill>
                <a:srgbClr val="FF0000"/>
              </a:solidFill>
            </a:rPr>
            <a:t>OIDAR</a:t>
          </a:r>
          <a:r>
            <a:rPr lang="en-IN" sz="1600" kern="1200" dirty="0"/>
            <a:t> from a Place outside India to a Person in India</a:t>
          </a:r>
        </a:p>
      </dsp:txBody>
      <dsp:txXfrm>
        <a:off x="1447802" y="3234440"/>
        <a:ext cx="1532903" cy="1579867"/>
      </dsp:txXfrm>
    </dsp:sp>
    <dsp:sp modelId="{FB01730B-CC31-4722-A4E0-CE534F74ED3F}">
      <dsp:nvSpPr>
        <dsp:cNvPr id="0" name=""/>
        <dsp:cNvSpPr/>
      </dsp:nvSpPr>
      <dsp:spPr>
        <a:xfrm>
          <a:off x="6324599" y="486806"/>
          <a:ext cx="3036432" cy="1077081"/>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srgbClr val="FF0000"/>
              </a:solidFill>
            </a:rPr>
            <a:t>INPUT Service Distributer </a:t>
          </a:r>
          <a:r>
            <a:rPr lang="en-IN" sz="2000" b="0" kern="1200" dirty="0">
              <a:solidFill>
                <a:schemeClr val="tx1"/>
              </a:solidFill>
            </a:rPr>
            <a:t>whether or not separately reg.</a:t>
          </a:r>
        </a:p>
      </dsp:txBody>
      <dsp:txXfrm>
        <a:off x="6324599" y="486806"/>
        <a:ext cx="3036432" cy="1077081"/>
      </dsp:txXfrm>
    </dsp:sp>
    <dsp:sp modelId="{1DF933FE-6B44-4598-A4E1-B9CA1D05E40B}">
      <dsp:nvSpPr>
        <dsp:cNvPr id="0" name=""/>
        <dsp:cNvSpPr/>
      </dsp:nvSpPr>
      <dsp:spPr>
        <a:xfrm>
          <a:off x="7086293" y="2199020"/>
          <a:ext cx="2437719" cy="1929021"/>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srgbClr val="FF0000"/>
              </a:solidFill>
            </a:rPr>
            <a:t>PERSONS</a:t>
          </a:r>
          <a:r>
            <a:rPr lang="en-IN" sz="2000" kern="1200" dirty="0"/>
            <a:t> who supply Goods/Services </a:t>
          </a:r>
          <a:r>
            <a:rPr lang="en-IN" sz="2000" b="1" kern="1200" dirty="0">
              <a:solidFill>
                <a:srgbClr val="FF0000"/>
              </a:solidFill>
            </a:rPr>
            <a:t>through ECO</a:t>
          </a:r>
          <a:r>
            <a:rPr lang="en-IN" sz="2000" kern="1200" dirty="0"/>
            <a:t> who is collecting tax u/s 52</a:t>
          </a:r>
        </a:p>
      </dsp:txBody>
      <dsp:txXfrm>
        <a:off x="7086293" y="2199020"/>
        <a:ext cx="2437719" cy="1929021"/>
      </dsp:txXfrm>
    </dsp:sp>
    <dsp:sp modelId="{EE1F05DA-B2DA-46BD-8C82-00FED6257BAC}">
      <dsp:nvSpPr>
        <dsp:cNvPr id="0" name=""/>
        <dsp:cNvSpPr/>
      </dsp:nvSpPr>
      <dsp:spPr>
        <a:xfrm>
          <a:off x="3583738" y="3533706"/>
          <a:ext cx="3035527" cy="916555"/>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IN" sz="1600" b="1" kern="1200" dirty="0">
              <a:solidFill>
                <a:srgbClr val="FF0000"/>
              </a:solidFill>
            </a:rPr>
            <a:t>Every ECO</a:t>
          </a:r>
          <a:r>
            <a:rPr lang="en-IN" sz="1600" kern="1200" dirty="0"/>
            <a:t> who is required to collect tax u/s 52</a:t>
          </a:r>
        </a:p>
      </dsp:txBody>
      <dsp:txXfrm>
        <a:off x="3583738" y="3533706"/>
        <a:ext cx="3035527" cy="91655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B2CF16-809B-4B98-88A0-7CAB0E5FD66E}">
      <dsp:nvSpPr>
        <dsp:cNvPr id="0" name=""/>
        <dsp:cNvSpPr/>
      </dsp:nvSpPr>
      <dsp:spPr>
        <a:xfrm>
          <a:off x="1032" y="1198780"/>
          <a:ext cx="10598342" cy="1820375"/>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1. Turnover of Rs 12 lakhs from Sale of Stationery Goods, but availed the service of a GTA he has to pay RCM, hence taken Compulsory Registration. Whether he has to pay Tax on Sale of Goods also?</a:t>
          </a:r>
          <a:endParaRPr lang="en-IN" sz="2400" kern="1200" dirty="0">
            <a:solidFill>
              <a:schemeClr val="tx1"/>
            </a:solidFill>
          </a:endParaRPr>
        </a:p>
      </dsp:txBody>
      <dsp:txXfrm>
        <a:off x="1032" y="1198780"/>
        <a:ext cx="10598342" cy="182037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B2CF16-809B-4B98-88A0-7CAB0E5FD66E}">
      <dsp:nvSpPr>
        <dsp:cNvPr id="0" name=""/>
        <dsp:cNvSpPr/>
      </dsp:nvSpPr>
      <dsp:spPr>
        <a:xfrm>
          <a:off x="1032" y="1198780"/>
          <a:ext cx="10598342" cy="1820375"/>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2. An Advocate is having Professional Income of Rs 18 lakhs and Bank Interest of Rs 3 lakhs. Is Reg Required?</a:t>
          </a:r>
          <a:endParaRPr lang="en-IN" sz="2400" kern="1200" dirty="0">
            <a:solidFill>
              <a:schemeClr val="tx1"/>
            </a:solidFill>
          </a:endParaRPr>
        </a:p>
      </dsp:txBody>
      <dsp:txXfrm>
        <a:off x="1032" y="1198780"/>
        <a:ext cx="10598342" cy="182037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B2CF16-809B-4B98-88A0-7CAB0E5FD66E}">
      <dsp:nvSpPr>
        <dsp:cNvPr id="0" name=""/>
        <dsp:cNvSpPr/>
      </dsp:nvSpPr>
      <dsp:spPr>
        <a:xfrm>
          <a:off x="1032" y="1198780"/>
          <a:ext cx="10598342" cy="1820375"/>
        </a:xfrm>
        <a:prstGeom prst="rect">
          <a:avLst/>
        </a:prstGeom>
        <a:solidFill>
          <a:schemeClr val="lt1">
            <a:hueOff val="0"/>
            <a:satOff val="0"/>
            <a:lumOff val="0"/>
            <a:alphaOff val="0"/>
          </a:schemeClr>
        </a:solidFill>
        <a:ln w="34925" cap="flat" cmpd="sng" algn="ctr">
          <a:solidFill>
            <a:schemeClr val="accent2">
              <a:shade val="80000"/>
              <a:hueOff val="0"/>
              <a:satOff val="0"/>
              <a:lumOff val="0"/>
              <a:alphaOff val="0"/>
            </a:schemeClr>
          </a:solidFill>
          <a:prstDash val="solid"/>
        </a:ln>
        <a:effectLst>
          <a:outerShdw blurRad="50800" dist="250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accent1">
                  <a:lumMod val="75000"/>
                </a:schemeClr>
              </a:solidFill>
            </a:rPr>
            <a:t>3. TVS is providing Exempt Services of Rs 24 lakhs. It has sold a Capital good worth Rs 7 lakhs. Whether Reg Required?</a:t>
          </a:r>
          <a:endParaRPr lang="en-IN" sz="2400" kern="1200" dirty="0">
            <a:solidFill>
              <a:schemeClr val="tx1"/>
            </a:solidFill>
          </a:endParaRPr>
        </a:p>
      </dsp:txBody>
      <dsp:txXfrm>
        <a:off x="1032" y="1198780"/>
        <a:ext cx="10598342" cy="182037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DB5637F-5B99-4FC4-9A38-DCDFB31511F7}" type="datetimeFigureOut">
              <a:rPr lang="en-US"/>
              <a:pPr>
                <a:defRPr/>
              </a:pPr>
              <a:t>4/4/2024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4B327ED2-1EE5-43E3-993D-10D56E7B1095}" type="slidenum">
              <a:rPr lang="en-US"/>
              <a:pPr>
                <a:defRPr/>
              </a:pPr>
              <a:t>‹#›</a:t>
            </a:fld>
            <a:endParaRPr lang="en-US"/>
          </a:p>
        </p:txBody>
      </p:sp>
    </p:spTree>
    <p:extLst>
      <p:ext uri="{BB962C8B-B14F-4D97-AF65-F5344CB8AC3E}">
        <p14:creationId xmlns:p14="http://schemas.microsoft.com/office/powerpoint/2010/main" val="10412766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a:defRPr/>
            </a:pPr>
            <a:fld id="{4B327ED2-1EE5-43E3-993D-10D56E7B1095}" type="slidenum">
              <a:rPr lang="en-US" smtClean="0"/>
              <a:pPr>
                <a:defRPr/>
              </a:pPr>
              <a:t>1</a:t>
            </a:fld>
            <a:endParaRPr lang="en-US"/>
          </a:p>
        </p:txBody>
      </p:sp>
    </p:spTree>
    <p:extLst>
      <p:ext uri="{BB962C8B-B14F-4D97-AF65-F5344CB8AC3E}">
        <p14:creationId xmlns:p14="http://schemas.microsoft.com/office/powerpoint/2010/main" val="2170944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pPr>
              <a:defRPr/>
            </a:pPr>
            <a:fld id="{4B327ED2-1EE5-43E3-993D-10D56E7B1095}" type="slidenum">
              <a:rPr lang="en-US" smtClean="0"/>
              <a:pPr>
                <a:defRPr/>
              </a:pPr>
              <a:t>3</a:t>
            </a:fld>
            <a:endParaRPr lang="en-US"/>
          </a:p>
        </p:txBody>
      </p:sp>
    </p:spTree>
    <p:extLst>
      <p:ext uri="{BB962C8B-B14F-4D97-AF65-F5344CB8AC3E}">
        <p14:creationId xmlns:p14="http://schemas.microsoft.com/office/powerpoint/2010/main" val="1485102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3048000" y="3124200"/>
            <a:ext cx="82296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10733828" y="1110597"/>
            <a:ext cx="2286000" cy="508000"/>
          </a:xfrm>
        </p:spPr>
        <p:txBody>
          <a:bodyPr/>
          <a:lstStyle/>
          <a:p>
            <a:pPr>
              <a:defRPr/>
            </a:pPr>
            <a:fld id="{F1585897-4B9E-45BD-8602-7D371426A582}" type="datetime1">
              <a:rPr lang="en-US" smtClean="0"/>
              <a:t>4/4/2024</a:t>
            </a:fld>
            <a:endParaRPr lang="en-US"/>
          </a:p>
        </p:txBody>
      </p:sp>
      <p:sp>
        <p:nvSpPr>
          <p:cNvPr id="17" name="Footer Placeholder 16"/>
          <p:cNvSpPr>
            <a:spLocks noGrp="1"/>
          </p:cNvSpPr>
          <p:nvPr>
            <p:ph type="ftr" sz="quarter" idx="11"/>
          </p:nvPr>
        </p:nvSpPr>
        <p:spPr bwMode="auto">
          <a:xfrm rot="5400000">
            <a:off x="10045959" y="4117661"/>
            <a:ext cx="3657600" cy="512064"/>
          </a:xfrm>
        </p:spPr>
        <p:txBody>
          <a:bodyPr/>
          <a:lstStyle/>
          <a:p>
            <a:pPr>
              <a:defRPr/>
            </a:pPr>
            <a:r>
              <a:rPr lang="en-IN"/>
              <a:t>DAS DAS &amp; CO CHARTERED ACCOUNTANTS</a:t>
            </a:r>
            <a:endParaRPr lang="en-US"/>
          </a:p>
        </p:txBody>
      </p:sp>
      <p:sp>
        <p:nvSpPr>
          <p:cNvPr id="10" name="Rectangle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767392" y="4928702"/>
            <a:ext cx="812800" cy="517524"/>
          </a:xfrm>
        </p:spPr>
        <p:txBody>
          <a:bodyPr/>
          <a:lstStyle/>
          <a:p>
            <a:pPr>
              <a:defRPr/>
            </a:pPr>
            <a:fld id="{B4747C07-60E5-4446-9382-4AB9B9AE61D7}"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354CD003-7858-4AF5-B4B1-8D95CBCB8BC8}" type="datetime1">
              <a:rPr lang="en-US" smtClean="0"/>
              <a:t>4/4/2024</a:t>
            </a:fld>
            <a:endParaRPr lang="en-US"/>
          </a:p>
        </p:txBody>
      </p:sp>
      <p:sp>
        <p:nvSpPr>
          <p:cNvPr id="5" name="Footer Placeholder 4"/>
          <p:cNvSpPr>
            <a:spLocks noGrp="1"/>
          </p:cNvSpPr>
          <p:nvPr>
            <p:ph type="ftr" sz="quarter" idx="11"/>
          </p:nvPr>
        </p:nvSpPr>
        <p:spPr/>
        <p:txBody>
          <a:bodyPr/>
          <a:lstStyle/>
          <a:p>
            <a:pPr>
              <a:defRPr/>
            </a:pPr>
            <a:r>
              <a:rPr lang="en-IN"/>
              <a:t>DAS DAS &amp; CO CHARTERED ACCOUNTANTS</a:t>
            </a:r>
            <a:endParaRPr lang="en-US"/>
          </a:p>
        </p:txBody>
      </p:sp>
      <p:sp>
        <p:nvSpPr>
          <p:cNvPr id="6" name="Slide Number Placeholder 5"/>
          <p:cNvSpPr>
            <a:spLocks noGrp="1"/>
          </p:cNvSpPr>
          <p:nvPr>
            <p:ph type="sldNum" sz="quarter" idx="12"/>
          </p:nvPr>
        </p:nvSpPr>
        <p:spPr/>
        <p:txBody>
          <a:bodyPr/>
          <a:lstStyle/>
          <a:p>
            <a:pPr>
              <a:defRPr/>
            </a:pPr>
            <a:fld id="{4F437AC0-7D1B-4AF3-B4EA-4116AAB156EF}"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235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47CBC694-DAB9-4A16-A921-D50222E929C5}" type="datetime1">
              <a:rPr lang="en-US" smtClean="0"/>
              <a:t>4/4/2024</a:t>
            </a:fld>
            <a:endParaRPr lang="en-US"/>
          </a:p>
        </p:txBody>
      </p:sp>
      <p:sp>
        <p:nvSpPr>
          <p:cNvPr id="5" name="Footer Placeholder 4"/>
          <p:cNvSpPr>
            <a:spLocks noGrp="1"/>
          </p:cNvSpPr>
          <p:nvPr>
            <p:ph type="ftr" sz="quarter" idx="11"/>
          </p:nvPr>
        </p:nvSpPr>
        <p:spPr/>
        <p:txBody>
          <a:bodyPr/>
          <a:lstStyle/>
          <a:p>
            <a:pPr>
              <a:defRPr/>
            </a:pPr>
            <a:r>
              <a:rPr lang="en-IN"/>
              <a:t>DAS DAS &amp; CO CHARTERED ACCOUNTANTS</a:t>
            </a:r>
            <a:endParaRPr lang="en-US"/>
          </a:p>
        </p:txBody>
      </p:sp>
      <p:sp>
        <p:nvSpPr>
          <p:cNvPr id="6" name="Slide Number Placeholder 5"/>
          <p:cNvSpPr>
            <a:spLocks noGrp="1"/>
          </p:cNvSpPr>
          <p:nvPr>
            <p:ph type="sldNum" sz="quarter" idx="12"/>
          </p:nvPr>
        </p:nvSpPr>
        <p:spPr/>
        <p:txBody>
          <a:bodyPr/>
          <a:lstStyle/>
          <a:p>
            <a:pPr>
              <a:defRPr/>
            </a:pPr>
            <a:fld id="{0C6A44E1-9495-4CC7-85BA-5C52977E1E7E}"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609600" y="1600200"/>
            <a:ext cx="99568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pPr>
              <a:defRPr/>
            </a:pPr>
            <a:fld id="{0FA04443-CEAC-4B78-9FA2-0F809A420983}" type="datetime1">
              <a:rPr lang="en-US" smtClean="0"/>
              <a:t>4/4/2024</a:t>
            </a:fld>
            <a:endParaRPr lang="en-US"/>
          </a:p>
        </p:txBody>
      </p:sp>
      <p:sp>
        <p:nvSpPr>
          <p:cNvPr id="9" name="Slide Number Placeholder 8"/>
          <p:cNvSpPr>
            <a:spLocks noGrp="1"/>
          </p:cNvSpPr>
          <p:nvPr>
            <p:ph type="sldNum" sz="quarter" idx="15"/>
          </p:nvPr>
        </p:nvSpPr>
        <p:spPr/>
        <p:txBody>
          <a:bodyPr rtlCol="0"/>
          <a:lstStyle/>
          <a:p>
            <a:pPr>
              <a:defRPr/>
            </a:pPr>
            <a:fld id="{537CD0F2-C9F2-469D-B7E5-E0679F99403A}" type="slidenum">
              <a:rPr lang="en-US" smtClean="0"/>
              <a:pPr>
                <a:defRPr/>
              </a:pPr>
              <a:t>‹#›</a:t>
            </a:fld>
            <a:endParaRPr lang="en-US"/>
          </a:p>
        </p:txBody>
      </p:sp>
      <p:sp>
        <p:nvSpPr>
          <p:cNvPr id="10" name="Footer Placeholder 9"/>
          <p:cNvSpPr>
            <a:spLocks noGrp="1"/>
          </p:cNvSpPr>
          <p:nvPr>
            <p:ph type="ftr" sz="quarter" idx="16"/>
          </p:nvPr>
        </p:nvSpPr>
        <p:spPr/>
        <p:txBody>
          <a:bodyPr rtlCol="0"/>
          <a:lstStyle/>
          <a:p>
            <a:pPr>
              <a:defRPr/>
            </a:pPr>
            <a:r>
              <a:rPr lang="en-IN"/>
              <a:t>DAS DAS &amp; CO CHARTERED ACCOUNTANTS</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48000" y="2895600"/>
            <a:ext cx="82296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10732008" y="1106932"/>
            <a:ext cx="2286000" cy="508000"/>
          </a:xfrm>
        </p:spPr>
        <p:txBody>
          <a:bodyPr/>
          <a:lstStyle/>
          <a:p>
            <a:pPr>
              <a:defRPr/>
            </a:pPr>
            <a:fld id="{BDEA2206-ADF3-48E4-9361-FCC14CBE6953}" type="datetime1">
              <a:rPr lang="en-US" smtClean="0"/>
              <a:t>4/4/2024</a:t>
            </a:fld>
            <a:endParaRPr lang="en-US"/>
          </a:p>
        </p:txBody>
      </p:sp>
      <p:sp>
        <p:nvSpPr>
          <p:cNvPr id="5" name="Footer Placeholder 4"/>
          <p:cNvSpPr>
            <a:spLocks noGrp="1"/>
          </p:cNvSpPr>
          <p:nvPr>
            <p:ph type="ftr" sz="quarter" idx="11"/>
          </p:nvPr>
        </p:nvSpPr>
        <p:spPr bwMode="auto">
          <a:xfrm rot="5400000">
            <a:off x="10046208" y="4114800"/>
            <a:ext cx="3657600" cy="512064"/>
          </a:xfrm>
        </p:spPr>
        <p:txBody>
          <a:bodyPr/>
          <a:lstStyle/>
          <a:p>
            <a:pPr>
              <a:defRPr/>
            </a:pPr>
            <a:r>
              <a:rPr lang="en-IN"/>
              <a:t>DAS DAS &amp; CO CHARTERED ACCOUNTANTS</a:t>
            </a:r>
            <a:endParaRPr lang="en-US"/>
          </a:p>
        </p:txBody>
      </p:sp>
      <p:sp>
        <p:nvSpPr>
          <p:cNvPr id="9" name="Rectangle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787488" y="4928702"/>
            <a:ext cx="812800" cy="517524"/>
          </a:xfrm>
        </p:spPr>
        <p:txBody>
          <a:bodyPr/>
          <a:lstStyle/>
          <a:p>
            <a:pPr>
              <a:defRPr/>
            </a:pPr>
            <a:fld id="{889AE10A-6635-418D-BCAA-7FBE34A0FC5A}"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a:defRPr/>
            </a:pPr>
            <a:fld id="{1391B4DB-119F-48A4-85BF-81BC211427E1}" type="datetime1">
              <a:rPr lang="en-US" smtClean="0"/>
              <a:t>4/4/2024</a:t>
            </a:fld>
            <a:endParaRPr lang="en-US"/>
          </a:p>
        </p:txBody>
      </p:sp>
      <p:sp>
        <p:nvSpPr>
          <p:cNvPr id="6" name="Footer Placeholder 5"/>
          <p:cNvSpPr>
            <a:spLocks noGrp="1"/>
          </p:cNvSpPr>
          <p:nvPr>
            <p:ph type="ftr" sz="quarter" idx="11"/>
          </p:nvPr>
        </p:nvSpPr>
        <p:spPr/>
        <p:txBody>
          <a:bodyPr/>
          <a:lstStyle/>
          <a:p>
            <a:pPr>
              <a:defRPr/>
            </a:pPr>
            <a:r>
              <a:rPr lang="en-IN"/>
              <a:t>DAS DAS &amp; CO CHARTERED ACCOUNTANTS</a:t>
            </a:r>
            <a:endParaRPr lang="en-US"/>
          </a:p>
        </p:txBody>
      </p:sp>
      <p:sp>
        <p:nvSpPr>
          <p:cNvPr id="7" name="Slide Number Placeholder 6"/>
          <p:cNvSpPr>
            <a:spLocks noGrp="1"/>
          </p:cNvSpPr>
          <p:nvPr>
            <p:ph type="sldNum" sz="quarter" idx="12"/>
          </p:nvPr>
        </p:nvSpPr>
        <p:spPr/>
        <p:txBody>
          <a:bodyPr/>
          <a:lstStyle/>
          <a:p>
            <a:pPr>
              <a:defRPr/>
            </a:pPr>
            <a:fld id="{ECE91AAE-8480-4E3D-B7E9-53032FE0C7EE}" type="slidenum">
              <a:rPr lang="en-US" smtClean="0"/>
              <a:pPr>
                <a:defRPr/>
              </a:pPr>
              <a:t>‹#›</a:t>
            </a:fld>
            <a:endParaRPr lang="en-US"/>
          </a:p>
        </p:txBody>
      </p:sp>
      <p:sp>
        <p:nvSpPr>
          <p:cNvPr id="9" name="Content Placeholder 8"/>
          <p:cNvSpPr>
            <a:spLocks noGrp="1"/>
          </p:cNvSpPr>
          <p:nvPr>
            <p:ph sz="quarter" idx="1"/>
          </p:nvPr>
        </p:nvSpPr>
        <p:spPr>
          <a:xfrm>
            <a:off x="609600" y="1600200"/>
            <a:ext cx="48768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5693664" y="1600200"/>
            <a:ext cx="48768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0584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pPr>
              <a:defRPr/>
            </a:pPr>
            <a:fld id="{CC874EB7-B99E-4EB5-9AD2-2B90C0A3F2D9}" type="datetime1">
              <a:rPr lang="en-US" smtClean="0"/>
              <a:t>4/4/2024</a:t>
            </a:fld>
            <a:endParaRPr lang="en-US"/>
          </a:p>
        </p:txBody>
      </p:sp>
      <p:sp>
        <p:nvSpPr>
          <p:cNvPr id="8" name="Footer Placeholder 7"/>
          <p:cNvSpPr>
            <a:spLocks noGrp="1"/>
          </p:cNvSpPr>
          <p:nvPr>
            <p:ph type="ftr" sz="quarter" idx="11"/>
          </p:nvPr>
        </p:nvSpPr>
        <p:spPr/>
        <p:txBody>
          <a:bodyPr/>
          <a:lstStyle/>
          <a:p>
            <a:pPr>
              <a:defRPr/>
            </a:pPr>
            <a:r>
              <a:rPr lang="en-IN"/>
              <a:t>DAS DAS &amp; CO CHARTERED ACCOUNTANTS</a:t>
            </a:r>
            <a:endParaRPr lang="en-US"/>
          </a:p>
        </p:txBody>
      </p:sp>
      <p:sp>
        <p:nvSpPr>
          <p:cNvPr id="9" name="Slide Number Placeholder 8"/>
          <p:cNvSpPr>
            <a:spLocks noGrp="1"/>
          </p:cNvSpPr>
          <p:nvPr>
            <p:ph type="sldNum" sz="quarter" idx="12"/>
          </p:nvPr>
        </p:nvSpPr>
        <p:spPr/>
        <p:txBody>
          <a:bodyPr/>
          <a:lstStyle/>
          <a:p>
            <a:pPr>
              <a:defRPr/>
            </a:pPr>
            <a:fld id="{9846D143-EA4F-47F4-B3AF-90DECF96DAC4}" type="slidenum">
              <a:rPr lang="en-US" smtClean="0"/>
              <a:pPr>
                <a:defRPr/>
              </a:pPr>
              <a:t>‹#›</a:t>
            </a:fld>
            <a:endParaRPr lang="en-US"/>
          </a:p>
        </p:txBody>
      </p:sp>
      <p:sp>
        <p:nvSpPr>
          <p:cNvPr id="11" name="Content Placeholder 10"/>
          <p:cNvSpPr>
            <a:spLocks noGrp="1"/>
          </p:cNvSpPr>
          <p:nvPr>
            <p:ph sz="quarter" idx="2"/>
          </p:nvPr>
        </p:nvSpPr>
        <p:spPr>
          <a:xfrm>
            <a:off x="609600" y="2362200"/>
            <a:ext cx="48768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5829300" y="2362200"/>
            <a:ext cx="48768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pPr>
              <a:defRPr/>
            </a:pPr>
            <a:fld id="{AF433977-1AC5-4B39-BC57-AFBBACACA9FB}" type="datetime1">
              <a:rPr lang="en-US" smtClean="0"/>
              <a:t>4/4/2024</a:t>
            </a:fld>
            <a:endParaRPr lang="en-US"/>
          </a:p>
        </p:txBody>
      </p:sp>
      <p:sp>
        <p:nvSpPr>
          <p:cNvPr id="7" name="Slide Number Placeholder 6"/>
          <p:cNvSpPr>
            <a:spLocks noGrp="1"/>
          </p:cNvSpPr>
          <p:nvPr>
            <p:ph type="sldNum" sz="quarter" idx="11"/>
          </p:nvPr>
        </p:nvSpPr>
        <p:spPr/>
        <p:txBody>
          <a:bodyPr rtlCol="0"/>
          <a:lstStyle/>
          <a:p>
            <a:pPr>
              <a:defRPr/>
            </a:pPr>
            <a:fld id="{D9DE9164-FB21-468A-80CF-8FE6BF7D340F}" type="slidenum">
              <a:rPr lang="en-US" smtClean="0"/>
              <a:pPr>
                <a:defRPr/>
              </a:pPr>
              <a:t>‹#›</a:t>
            </a:fld>
            <a:endParaRPr lang="en-US"/>
          </a:p>
        </p:txBody>
      </p:sp>
      <p:sp>
        <p:nvSpPr>
          <p:cNvPr id="8" name="Footer Placeholder 7"/>
          <p:cNvSpPr>
            <a:spLocks noGrp="1"/>
          </p:cNvSpPr>
          <p:nvPr>
            <p:ph type="ftr" sz="quarter" idx="12"/>
          </p:nvPr>
        </p:nvSpPr>
        <p:spPr/>
        <p:txBody>
          <a:bodyPr rtlCol="0"/>
          <a:lstStyle/>
          <a:p>
            <a:pPr>
              <a:defRPr/>
            </a:pPr>
            <a:r>
              <a:rPr lang="en-IN"/>
              <a:t>DAS DAS &amp; CO CHARTERED ACCOUNTANTS</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3BCF5E3-2576-41DD-B985-19736BFB0CFB}" type="datetime1">
              <a:rPr lang="en-US" smtClean="0"/>
              <a:t>4/4/2024</a:t>
            </a:fld>
            <a:endParaRPr lang="en-US"/>
          </a:p>
        </p:txBody>
      </p:sp>
      <p:sp>
        <p:nvSpPr>
          <p:cNvPr id="3" name="Footer Placeholder 2"/>
          <p:cNvSpPr>
            <a:spLocks noGrp="1"/>
          </p:cNvSpPr>
          <p:nvPr>
            <p:ph type="ftr" sz="quarter" idx="11"/>
          </p:nvPr>
        </p:nvSpPr>
        <p:spPr/>
        <p:txBody>
          <a:bodyPr/>
          <a:lstStyle/>
          <a:p>
            <a:pPr>
              <a:defRPr/>
            </a:pPr>
            <a:r>
              <a:rPr lang="en-IN"/>
              <a:t>DAS DAS &amp; CO CHARTERED ACCOUNTANTS</a:t>
            </a:r>
            <a:endParaRPr lang="en-US"/>
          </a:p>
        </p:txBody>
      </p:sp>
      <p:sp>
        <p:nvSpPr>
          <p:cNvPr id="4" name="Slide Number Placeholder 3"/>
          <p:cNvSpPr>
            <a:spLocks noGrp="1"/>
          </p:cNvSpPr>
          <p:nvPr>
            <p:ph type="sldNum" sz="quarter" idx="12"/>
          </p:nvPr>
        </p:nvSpPr>
        <p:spPr/>
        <p:txBody>
          <a:bodyPr/>
          <a:lstStyle/>
          <a:p>
            <a:pPr>
              <a:defRPr/>
            </a:pPr>
            <a:fld id="{93A0A822-12BD-4C58-85BE-7410ED27BC18}"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406400" y="274320"/>
            <a:ext cx="75184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pPr>
              <a:defRPr/>
            </a:pPr>
            <a:fld id="{0CB10812-1B03-4E42-8CE1-FFC00DB14191}" type="datetime1">
              <a:rPr lang="en-US" smtClean="0"/>
              <a:t>4/4/2024</a:t>
            </a:fld>
            <a:endParaRPr lang="en-US"/>
          </a:p>
        </p:txBody>
      </p:sp>
      <p:sp>
        <p:nvSpPr>
          <p:cNvPr id="22" name="Slide Number Placeholder 21"/>
          <p:cNvSpPr>
            <a:spLocks noGrp="1"/>
          </p:cNvSpPr>
          <p:nvPr>
            <p:ph type="sldNum" sz="quarter" idx="15"/>
          </p:nvPr>
        </p:nvSpPr>
        <p:spPr/>
        <p:txBody>
          <a:bodyPr rtlCol="0"/>
          <a:lstStyle/>
          <a:p>
            <a:pPr>
              <a:defRPr/>
            </a:pPr>
            <a:fld id="{22766325-EF48-494C-BC65-AD5D7F6B89AE}" type="slidenum">
              <a:rPr lang="en-US" smtClean="0"/>
              <a:pPr>
                <a:defRPr/>
              </a:pPr>
              <a:t>‹#›</a:t>
            </a:fld>
            <a:endParaRPr lang="en-US"/>
          </a:p>
        </p:txBody>
      </p:sp>
      <p:sp>
        <p:nvSpPr>
          <p:cNvPr id="23" name="Footer Placeholder 22"/>
          <p:cNvSpPr>
            <a:spLocks noGrp="1"/>
          </p:cNvSpPr>
          <p:nvPr>
            <p:ph type="ftr" sz="quarter" idx="16"/>
          </p:nvPr>
        </p:nvSpPr>
        <p:spPr/>
        <p:txBody>
          <a:bodyPr rtlCol="0"/>
          <a:lstStyle/>
          <a:p>
            <a:pPr>
              <a:defRPr/>
            </a:pPr>
            <a:r>
              <a:rPr lang="en-IN"/>
              <a:t>DAS DAS &amp; CO CHARTERED ACCOUNTANTS</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5518404" y="3124200"/>
            <a:ext cx="6309360" cy="6096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defRPr/>
            </a:pPr>
            <a:fld id="{240A1AAE-3A3B-4C47-9082-2EE5F02469ED}" type="datetime1">
              <a:rPr lang="en-US" smtClean="0"/>
              <a:t>4/4/2024</a:t>
            </a:fld>
            <a:endParaRPr lang="en-US"/>
          </a:p>
        </p:txBody>
      </p:sp>
      <p:sp>
        <p:nvSpPr>
          <p:cNvPr id="18" name="Slide Number Placeholder 17"/>
          <p:cNvSpPr>
            <a:spLocks noGrp="1"/>
          </p:cNvSpPr>
          <p:nvPr>
            <p:ph type="sldNum" sz="quarter" idx="11"/>
          </p:nvPr>
        </p:nvSpPr>
        <p:spPr/>
        <p:txBody>
          <a:bodyPr rtlCol="0"/>
          <a:lstStyle/>
          <a:p>
            <a:pPr>
              <a:defRPr/>
            </a:pPr>
            <a:fld id="{AB2E4563-9C66-47BD-94C9-F14C4D81D2BD}" type="slidenum">
              <a:rPr lang="en-US" smtClean="0"/>
              <a:pPr>
                <a:defRPr/>
              </a:pPr>
              <a:t>‹#›</a:t>
            </a:fld>
            <a:endParaRPr lang="en-US"/>
          </a:p>
        </p:txBody>
      </p:sp>
      <p:sp>
        <p:nvSpPr>
          <p:cNvPr id="21" name="Footer Placeholder 20"/>
          <p:cNvSpPr>
            <a:spLocks noGrp="1"/>
          </p:cNvSpPr>
          <p:nvPr>
            <p:ph type="ftr" sz="quarter" idx="12"/>
          </p:nvPr>
        </p:nvSpPr>
        <p:spPr/>
        <p:txBody>
          <a:bodyPr rtlCol="0"/>
          <a:lstStyle/>
          <a:p>
            <a:pPr>
              <a:defRPr/>
            </a:pPr>
            <a:r>
              <a:rPr lang="en-IN"/>
              <a:t>DAS DAS &amp; CO CHARTERED ACCOUNTANTS</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609600" y="274638"/>
            <a:ext cx="99568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pPr>
              <a:defRPr/>
            </a:pPr>
            <a:fld id="{4F4F7F4E-5F31-4FAA-803B-FD815E0B65CA}" type="datetime1">
              <a:rPr lang="en-US" smtClean="0"/>
              <a:t>4/4/2024</a:t>
            </a:fld>
            <a:endParaRPr lang="en-US"/>
          </a:p>
        </p:txBody>
      </p:sp>
      <p:sp>
        <p:nvSpPr>
          <p:cNvPr id="3" name="Footer Placeholder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pPr>
              <a:defRPr/>
            </a:pPr>
            <a:r>
              <a:rPr lang="en-IN"/>
              <a:t>DAS DAS &amp; CO CHARTERED ACCOUNTANTS</a:t>
            </a:r>
            <a:endParaRPr lang="en-US"/>
          </a:p>
        </p:txBody>
      </p:sp>
      <p:sp>
        <p:nvSpPr>
          <p:cNvPr id="7" name="Straight Connector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06987C8B-EAD4-4B2C-AE0F-2AFA769AAD0E}"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952" r:id="rId1"/>
    <p:sldLayoutId id="2147483953" r:id="rId2"/>
    <p:sldLayoutId id="2147483954" r:id="rId3"/>
    <p:sldLayoutId id="2147483955" r:id="rId4"/>
    <p:sldLayoutId id="2147483956" r:id="rId5"/>
    <p:sldLayoutId id="2147483957" r:id="rId6"/>
    <p:sldLayoutId id="2147483958" r:id="rId7"/>
    <p:sldLayoutId id="2147483959" r:id="rId8"/>
    <p:sldLayoutId id="2147483960" r:id="rId9"/>
    <p:sldLayoutId id="2147483961" r:id="rId10"/>
    <p:sldLayoutId id="2147483962" r:id="rId11"/>
  </p:sldLayoutIdLst>
  <p:hf sldNum="0"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4.xml"/><Relationship Id="rId2" Type="http://schemas.openxmlformats.org/officeDocument/2006/relationships/diagramData" Target="../diagrams/data24.xml"/><Relationship Id="rId1" Type="http://schemas.openxmlformats.org/officeDocument/2006/relationships/slideLayout" Target="../slideLayouts/slideLayout2.xml"/><Relationship Id="rId6" Type="http://schemas.microsoft.com/office/2007/relationships/diagramDrawing" Target="../diagrams/drawing24.xml"/><Relationship Id="rId5" Type="http://schemas.openxmlformats.org/officeDocument/2006/relationships/diagramColors" Target="../diagrams/colors24.xml"/><Relationship Id="rId4" Type="http://schemas.openxmlformats.org/officeDocument/2006/relationships/diagramQuickStyle" Target="../diagrams/quickStyle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25.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5" Type="http://schemas.openxmlformats.org/officeDocument/2006/relationships/diagramColors" Target="../diagrams/colors25.xml"/><Relationship Id="rId4" Type="http://schemas.openxmlformats.org/officeDocument/2006/relationships/diagramQuickStyle" Target="../diagrams/quickStyle25.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26.xml"/><Relationship Id="rId2" Type="http://schemas.openxmlformats.org/officeDocument/2006/relationships/diagramData" Target="../diagrams/data26.xml"/><Relationship Id="rId1" Type="http://schemas.openxmlformats.org/officeDocument/2006/relationships/slideLayout" Target="../slideLayouts/slideLayout2.xml"/><Relationship Id="rId6" Type="http://schemas.microsoft.com/office/2007/relationships/diagramDrawing" Target="../diagrams/drawing26.xml"/><Relationship Id="rId5" Type="http://schemas.openxmlformats.org/officeDocument/2006/relationships/diagramColors" Target="../diagrams/colors26.xml"/><Relationship Id="rId4" Type="http://schemas.openxmlformats.org/officeDocument/2006/relationships/diagramQuickStyle" Target="../diagrams/quickStyle26.xml"/></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27.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microsoft.com/office/2007/relationships/diagramDrawing" Target="../diagrams/drawing27.xml"/><Relationship Id="rId5" Type="http://schemas.openxmlformats.org/officeDocument/2006/relationships/diagramColors" Target="../diagrams/colors27.xml"/><Relationship Id="rId4" Type="http://schemas.openxmlformats.org/officeDocument/2006/relationships/diagramQuickStyle" Target="../diagrams/quickStyle27.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28.xml"/><Relationship Id="rId2" Type="http://schemas.openxmlformats.org/officeDocument/2006/relationships/diagramData" Target="../diagrams/data28.xml"/><Relationship Id="rId1" Type="http://schemas.openxmlformats.org/officeDocument/2006/relationships/slideLayout" Target="../slideLayouts/slideLayout2.xml"/><Relationship Id="rId6" Type="http://schemas.microsoft.com/office/2007/relationships/diagramDrawing" Target="../diagrams/drawing28.xml"/><Relationship Id="rId5" Type="http://schemas.openxmlformats.org/officeDocument/2006/relationships/diagramColors" Target="../diagrams/colors28.xml"/><Relationship Id="rId4" Type="http://schemas.openxmlformats.org/officeDocument/2006/relationships/diagramQuickStyle" Target="../diagrams/quickStyle28.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09600" y="274638"/>
            <a:ext cx="4267200" cy="1143000"/>
          </a:xfrm>
        </p:spPr>
        <p:style>
          <a:lnRef idx="2">
            <a:schemeClr val="accent6"/>
          </a:lnRef>
          <a:fillRef idx="1">
            <a:schemeClr val="lt1"/>
          </a:fillRef>
          <a:effectRef idx="0">
            <a:schemeClr val="accent6"/>
          </a:effectRef>
          <a:fontRef idx="minor">
            <a:schemeClr val="dk1"/>
          </a:fontRef>
        </p:style>
        <p:txBody>
          <a:bodyPr/>
          <a:lstStyle/>
          <a:p>
            <a:pPr fontAlgn="auto">
              <a:spcAft>
                <a:spcPts val="0"/>
              </a:spcAft>
              <a:defRPr/>
            </a:pPr>
            <a:r>
              <a:rPr lang="en-US" b="1" dirty="0"/>
              <a:t>GST – KEY topics</a:t>
            </a:r>
          </a:p>
        </p:txBody>
      </p:sp>
      <p:sp>
        <p:nvSpPr>
          <p:cNvPr id="5" name="Content Placeholder 2"/>
          <p:cNvSpPr>
            <a:spLocks noGrp="1"/>
          </p:cNvSpPr>
          <p:nvPr>
            <p:ph sz="quarter" idx="1"/>
          </p:nvPr>
        </p:nvSpPr>
        <p:spPr>
          <a:xfrm>
            <a:off x="762000" y="1600200"/>
            <a:ext cx="8915400" cy="2819400"/>
          </a:xfrm>
        </p:spPr>
        <p:style>
          <a:lnRef idx="2">
            <a:schemeClr val="accent1"/>
          </a:lnRef>
          <a:fillRef idx="1">
            <a:schemeClr val="lt1"/>
          </a:fillRef>
          <a:effectRef idx="0">
            <a:schemeClr val="accent1"/>
          </a:effectRef>
          <a:fontRef idx="minor">
            <a:schemeClr val="dk1"/>
          </a:fontRef>
        </p:style>
        <p:txBody>
          <a:bodyPr rtlCol="0">
            <a:noAutofit/>
          </a:bodyPr>
          <a:lstStyle/>
          <a:p>
            <a:pPr marL="1831975" indent="-3175" fontAlgn="auto">
              <a:spcAft>
                <a:spcPts val="0"/>
              </a:spcAft>
              <a:buFont typeface="Franklin Gothic Book" pitchFamily="34" charset="0"/>
              <a:buNone/>
              <a:defRPr/>
            </a:pPr>
            <a:r>
              <a:rPr lang="en-US" sz="4000" b="1" dirty="0">
                <a:solidFill>
                  <a:schemeClr val="accent3">
                    <a:lumMod val="40000"/>
                    <a:lumOff val="60000"/>
                  </a:schemeClr>
                </a:solidFill>
                <a:latin typeface="+mj-lt"/>
              </a:rPr>
              <a:t>GST SEMINAR EIRC</a:t>
            </a:r>
            <a:endParaRPr lang="en-US" sz="4000" b="1" i="1" dirty="0">
              <a:solidFill>
                <a:schemeClr val="accent3">
                  <a:lumMod val="40000"/>
                  <a:lumOff val="60000"/>
                </a:schemeClr>
              </a:solidFill>
              <a:latin typeface="+mj-lt"/>
            </a:endParaRPr>
          </a:p>
          <a:p>
            <a:pPr marL="1831975" indent="-3175" fontAlgn="auto">
              <a:spcAft>
                <a:spcPts val="0"/>
              </a:spcAft>
              <a:buFont typeface="Franklin Gothic Book" pitchFamily="34" charset="0"/>
              <a:buNone/>
              <a:defRPr/>
            </a:pPr>
            <a:r>
              <a:rPr lang="en-US" sz="4000" b="1" i="1" dirty="0">
                <a:solidFill>
                  <a:schemeClr val="accent3">
                    <a:lumMod val="40000"/>
                    <a:lumOff val="60000"/>
                  </a:schemeClr>
                </a:solidFill>
                <a:latin typeface="+mj-lt"/>
              </a:rPr>
              <a:t>3</a:t>
            </a:r>
            <a:r>
              <a:rPr lang="en-US" sz="4000" b="1" i="1" baseline="30000" dirty="0">
                <a:solidFill>
                  <a:schemeClr val="accent3">
                    <a:lumMod val="40000"/>
                    <a:lumOff val="60000"/>
                  </a:schemeClr>
                </a:solidFill>
                <a:latin typeface="+mj-lt"/>
              </a:rPr>
              <a:t>RD</a:t>
            </a:r>
            <a:r>
              <a:rPr lang="en-US" sz="4000" b="1" i="1" dirty="0">
                <a:solidFill>
                  <a:schemeClr val="accent3">
                    <a:lumMod val="40000"/>
                    <a:lumOff val="60000"/>
                  </a:schemeClr>
                </a:solidFill>
                <a:latin typeface="+mj-lt"/>
              </a:rPr>
              <a:t> APRIL 2024</a:t>
            </a:r>
            <a:endParaRPr lang="en-US" sz="1800" b="1" i="1" dirty="0">
              <a:solidFill>
                <a:schemeClr val="accent3">
                  <a:lumMod val="40000"/>
                  <a:lumOff val="60000"/>
                </a:schemeClr>
              </a:solidFill>
              <a:latin typeface="+mj-lt"/>
            </a:endParaRPr>
          </a:p>
        </p:txBody>
      </p:sp>
      <p:sp>
        <p:nvSpPr>
          <p:cNvPr id="2" name="TextBox 1"/>
          <p:cNvSpPr txBox="1"/>
          <p:nvPr/>
        </p:nvSpPr>
        <p:spPr>
          <a:xfrm>
            <a:off x="8610600" y="6387152"/>
            <a:ext cx="4191000" cy="738664"/>
          </a:xfrm>
          <a:prstGeom prst="rect">
            <a:avLst/>
          </a:prstGeom>
          <a:noFill/>
        </p:spPr>
        <p:txBody>
          <a:bodyPr wrap="square" rtlCol="0">
            <a:spAutoFit/>
          </a:bodyPr>
          <a:lstStyle/>
          <a:p>
            <a:pPr algn="ctr"/>
            <a:r>
              <a:rPr lang="en-US" sz="2400" b="1" dirty="0">
                <a:solidFill>
                  <a:schemeClr val="bg1"/>
                </a:solidFill>
                <a:latin typeface="+mj-lt"/>
              </a:rPr>
              <a:t>DAS DAS &amp; Co</a:t>
            </a:r>
          </a:p>
          <a:p>
            <a:pPr algn="ctr"/>
            <a:r>
              <a:rPr lang="en-US" i="1" dirty="0">
                <a:solidFill>
                  <a:schemeClr val="bg1"/>
                </a:solidFill>
                <a:latin typeface="+mj-lt"/>
              </a:rPr>
              <a:t>Chartered Accountants</a:t>
            </a:r>
          </a:p>
        </p:txBody>
      </p:sp>
      <p:sp>
        <p:nvSpPr>
          <p:cNvPr id="6" name="Content Placeholder 2">
            <a:extLst>
              <a:ext uri="{FF2B5EF4-FFF2-40B4-BE49-F238E27FC236}">
                <a16:creationId xmlns:a16="http://schemas.microsoft.com/office/drawing/2014/main" id="{C095636F-A6A7-4FC8-A516-EEB7DDB60AA6}"/>
              </a:ext>
            </a:extLst>
          </p:cNvPr>
          <p:cNvSpPr txBox="1">
            <a:spLocks/>
          </p:cNvSpPr>
          <p:nvPr/>
        </p:nvSpPr>
        <p:spPr>
          <a:xfrm>
            <a:off x="3810000" y="4757980"/>
            <a:ext cx="7162800" cy="1825382"/>
          </a:xfrm>
          <a:prstGeom prst="rect">
            <a:avLst/>
          </a:prstGeom>
        </p:spPr>
        <p:style>
          <a:lnRef idx="2">
            <a:schemeClr val="dk1"/>
          </a:lnRef>
          <a:fillRef idx="1">
            <a:schemeClr val="lt1"/>
          </a:fillRef>
          <a:effectRef idx="0">
            <a:schemeClr val="dk1"/>
          </a:effectRef>
          <a:fontRef idx="minor">
            <a:schemeClr val="dk1"/>
          </a:fontRef>
        </p:style>
        <p:txBody>
          <a:bodyPr vert="horz" rtlCol="0">
            <a:no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1831975" indent="-3175" algn="r" fontAlgn="auto">
              <a:spcAft>
                <a:spcPts val="0"/>
              </a:spcAft>
              <a:buFont typeface="Franklin Gothic Book" pitchFamily="34" charset="0"/>
              <a:buNone/>
              <a:defRPr/>
            </a:pPr>
            <a:r>
              <a:rPr lang="en-US" sz="2000" dirty="0">
                <a:latin typeface="+mj-lt"/>
              </a:rPr>
              <a:t>DAS </a:t>
            </a:r>
            <a:r>
              <a:rPr lang="en-US" sz="2000" dirty="0" err="1">
                <a:latin typeface="+mj-lt"/>
              </a:rPr>
              <a:t>DAS</a:t>
            </a:r>
            <a:r>
              <a:rPr lang="en-US" sz="2000" dirty="0">
                <a:latin typeface="+mj-lt"/>
              </a:rPr>
              <a:t> &amp; CO</a:t>
            </a:r>
          </a:p>
          <a:p>
            <a:pPr marL="1831975" indent="-3175" algn="r" fontAlgn="auto">
              <a:spcAft>
                <a:spcPts val="0"/>
              </a:spcAft>
              <a:buFont typeface="Franklin Gothic Book" pitchFamily="34" charset="0"/>
              <a:buNone/>
              <a:defRPr/>
            </a:pPr>
            <a:r>
              <a:rPr lang="en-US" sz="2000" i="1" dirty="0">
                <a:latin typeface="+mj-lt"/>
              </a:rPr>
              <a:t>Chartered Accountants</a:t>
            </a:r>
            <a:endParaRPr lang="en-US" sz="4400" i="1" dirty="0">
              <a:solidFill>
                <a:schemeClr val="accent3">
                  <a:lumMod val="40000"/>
                  <a:lumOff val="60000"/>
                </a:schemeClr>
              </a:solidFill>
              <a:latin typeface="+mj-lt"/>
            </a:endParaRPr>
          </a:p>
          <a:p>
            <a:pPr marL="1831975" indent="-3175" algn="r" fontAlgn="auto">
              <a:spcAft>
                <a:spcPts val="0"/>
              </a:spcAft>
              <a:buFont typeface="Franklin Gothic Book" pitchFamily="34" charset="0"/>
              <a:buNone/>
              <a:defRPr/>
            </a:pPr>
            <a:r>
              <a:rPr lang="en-US" sz="2000" i="1" dirty="0">
                <a:latin typeface="+mj-lt"/>
              </a:rPr>
              <a:t>Govind Bhaban, 2 Brabourne Road, Kolkata 700001</a:t>
            </a:r>
          </a:p>
          <a:p>
            <a:pPr marL="1831975" indent="-3175" algn="r" fontAlgn="auto">
              <a:spcAft>
                <a:spcPts val="0"/>
              </a:spcAft>
              <a:buFont typeface="Franklin Gothic Book" pitchFamily="34" charset="0"/>
              <a:buNone/>
              <a:defRPr/>
            </a:pPr>
            <a:r>
              <a:rPr lang="en-US" sz="2000" i="1" dirty="0">
                <a:latin typeface="+mj-lt"/>
              </a:rPr>
              <a:t>ca.indranildas@gmail.com/9831171826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ln>
            <a:solidFill>
              <a:srgbClr val="002060"/>
            </a:solidFill>
          </a:ln>
        </p:spPr>
        <p:txBody>
          <a:bodyPr/>
          <a:lstStyle/>
          <a:p>
            <a:pPr algn="ctr"/>
            <a:r>
              <a:rPr lang="en-IN" b="1" u="sng" dirty="0">
                <a:solidFill>
                  <a:srgbClr val="FF0000"/>
                </a:solidFill>
              </a:rPr>
              <a:t>Compulsory</a:t>
            </a:r>
            <a:r>
              <a:rPr lang="en-IN" b="1" u="sng" dirty="0">
                <a:solidFill>
                  <a:srgbClr val="00B050"/>
                </a:solidFill>
              </a:rPr>
              <a:t> registration SEC 24</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2266007251"/>
              </p:ext>
            </p:extLst>
          </p:nvPr>
        </p:nvGraphicFramePr>
        <p:xfrm>
          <a:off x="762000" y="1947161"/>
          <a:ext cx="99568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84971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ln>
            <a:solidFill>
              <a:srgbClr val="002060"/>
            </a:solidFill>
          </a:ln>
        </p:spPr>
        <p:txBody>
          <a:bodyPr/>
          <a:lstStyle/>
          <a:p>
            <a:pPr algn="ctr"/>
            <a:r>
              <a:rPr lang="en-IN" b="1" u="sng" dirty="0">
                <a:solidFill>
                  <a:srgbClr val="FF0000"/>
                </a:solidFill>
              </a:rPr>
              <a:t>Compulsory</a:t>
            </a:r>
            <a:r>
              <a:rPr lang="en-IN" b="1" u="sng" dirty="0">
                <a:solidFill>
                  <a:srgbClr val="00B050"/>
                </a:solidFill>
              </a:rPr>
              <a:t> registration SEC 24</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1264521032"/>
              </p:ext>
            </p:extLst>
          </p:nvPr>
        </p:nvGraphicFramePr>
        <p:xfrm>
          <a:off x="762000" y="1947161"/>
          <a:ext cx="99568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9986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xfrm>
            <a:off x="609600" y="274638"/>
            <a:ext cx="10287000" cy="1143000"/>
          </a:xfrm>
          <a:ln>
            <a:solidFill>
              <a:srgbClr val="002060"/>
            </a:solidFill>
          </a:ln>
        </p:spPr>
        <p:txBody>
          <a:bodyPr/>
          <a:lstStyle/>
          <a:p>
            <a:pPr algn="ctr"/>
            <a:r>
              <a:rPr lang="en-IN" b="1" u="sng" dirty="0">
                <a:solidFill>
                  <a:srgbClr val="00B050"/>
                </a:solidFill>
              </a:rPr>
              <a:t>Case studies</a:t>
            </a:r>
            <a:r>
              <a:rPr lang="en-IN" b="1" dirty="0">
                <a:solidFill>
                  <a:srgbClr val="00B050"/>
                </a:solidFill>
              </a:rPr>
              <a:t>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nvPr>
        </p:nvGraphicFramePr>
        <p:xfrm>
          <a:off x="609600" y="1524000"/>
          <a:ext cx="10600408" cy="5059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173EF67C-1A1E-44F2-E65F-BC49D802158A}"/>
              </a:ext>
            </a:extLst>
          </p:cNvPr>
          <p:cNvSpPr txBox="1"/>
          <p:nvPr/>
        </p:nvSpPr>
        <p:spPr>
          <a:xfrm>
            <a:off x="6858000" y="3657600"/>
            <a:ext cx="3733800" cy="369332"/>
          </a:xfrm>
          <a:prstGeom prst="rect">
            <a:avLst/>
          </a:prstGeom>
          <a:noFill/>
        </p:spPr>
        <p:txBody>
          <a:bodyPr wrap="square" rtlCol="0">
            <a:spAutoFit/>
          </a:bodyPr>
          <a:lstStyle/>
          <a:p>
            <a:endParaRPr lang="en-IN" dirty="0"/>
          </a:p>
        </p:txBody>
      </p:sp>
      <p:sp>
        <p:nvSpPr>
          <p:cNvPr id="6" name="TextBox 5">
            <a:extLst>
              <a:ext uri="{FF2B5EF4-FFF2-40B4-BE49-F238E27FC236}">
                <a16:creationId xmlns:a16="http://schemas.microsoft.com/office/drawing/2014/main" id="{C166A57B-D355-5E9C-4673-E7507E279DF7}"/>
              </a:ext>
            </a:extLst>
          </p:cNvPr>
          <p:cNvSpPr txBox="1"/>
          <p:nvPr/>
        </p:nvSpPr>
        <p:spPr>
          <a:xfrm>
            <a:off x="2362200" y="4827151"/>
            <a:ext cx="7772400" cy="150810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lvl="0" algn="ctr"/>
            <a:r>
              <a:rPr lang="en-IN" sz="2000" b="1" i="0" u="sng" dirty="0">
                <a:solidFill>
                  <a:schemeClr val="accent1">
                    <a:lumMod val="75000"/>
                  </a:schemeClr>
                </a:solidFill>
                <a:latin typeface="Bookman Old Style" panose="02050604050505020204" pitchFamily="18" charset="0"/>
              </a:rPr>
              <a:t>Answer:</a:t>
            </a:r>
          </a:p>
          <a:p>
            <a:pPr lvl="0" algn="ctr"/>
            <a:r>
              <a:rPr lang="en-IN" sz="1800" b="0" i="0" dirty="0">
                <a:solidFill>
                  <a:schemeClr val="tx1"/>
                </a:solidFill>
                <a:latin typeface="Bookman Old Style" panose="02050604050505020204" pitchFamily="18" charset="0"/>
              </a:rPr>
              <a:t>When he has to take Registration, he has to comply with all the provisions of the act and hence he has to charge GST on Sale of Goods also.</a:t>
            </a:r>
          </a:p>
          <a:p>
            <a:endParaRPr lang="en-IN" dirty="0"/>
          </a:p>
        </p:txBody>
      </p:sp>
    </p:spTree>
    <p:extLst>
      <p:ext uri="{BB962C8B-B14F-4D97-AF65-F5344CB8AC3E}">
        <p14:creationId xmlns:p14="http://schemas.microsoft.com/office/powerpoint/2010/main" val="3675864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xfrm>
            <a:off x="609600" y="274638"/>
            <a:ext cx="10287000" cy="1143000"/>
          </a:xfrm>
          <a:ln>
            <a:solidFill>
              <a:srgbClr val="002060"/>
            </a:solidFill>
          </a:ln>
        </p:spPr>
        <p:txBody>
          <a:bodyPr/>
          <a:lstStyle/>
          <a:p>
            <a:pPr algn="ctr"/>
            <a:r>
              <a:rPr lang="en-IN" b="1" u="sng" dirty="0">
                <a:solidFill>
                  <a:srgbClr val="00B050"/>
                </a:solidFill>
              </a:rPr>
              <a:t>Case studies</a:t>
            </a:r>
            <a:r>
              <a:rPr lang="en-IN" b="1" dirty="0">
                <a:solidFill>
                  <a:srgbClr val="00B050"/>
                </a:solidFill>
              </a:rPr>
              <a:t>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1786080682"/>
              </p:ext>
            </p:extLst>
          </p:nvPr>
        </p:nvGraphicFramePr>
        <p:xfrm>
          <a:off x="609600" y="1524000"/>
          <a:ext cx="10600408" cy="5059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173EF67C-1A1E-44F2-E65F-BC49D802158A}"/>
              </a:ext>
            </a:extLst>
          </p:cNvPr>
          <p:cNvSpPr txBox="1"/>
          <p:nvPr/>
        </p:nvSpPr>
        <p:spPr>
          <a:xfrm>
            <a:off x="6858000" y="3657600"/>
            <a:ext cx="3733800" cy="369332"/>
          </a:xfrm>
          <a:prstGeom prst="rect">
            <a:avLst/>
          </a:prstGeom>
          <a:noFill/>
        </p:spPr>
        <p:txBody>
          <a:bodyPr wrap="square" rtlCol="0">
            <a:spAutoFit/>
          </a:bodyPr>
          <a:lstStyle/>
          <a:p>
            <a:endParaRPr lang="en-IN" dirty="0"/>
          </a:p>
        </p:txBody>
      </p:sp>
      <p:sp>
        <p:nvSpPr>
          <p:cNvPr id="6" name="TextBox 5">
            <a:extLst>
              <a:ext uri="{FF2B5EF4-FFF2-40B4-BE49-F238E27FC236}">
                <a16:creationId xmlns:a16="http://schemas.microsoft.com/office/drawing/2014/main" id="{C166A57B-D355-5E9C-4673-E7507E279DF7}"/>
              </a:ext>
            </a:extLst>
          </p:cNvPr>
          <p:cNvSpPr txBox="1"/>
          <p:nvPr/>
        </p:nvSpPr>
        <p:spPr>
          <a:xfrm>
            <a:off x="2362200" y="4827151"/>
            <a:ext cx="7772400" cy="1785104"/>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lvl="0" algn="ctr"/>
            <a:r>
              <a:rPr lang="en-IN" sz="2000" b="1" i="0" u="sng" dirty="0">
                <a:solidFill>
                  <a:schemeClr val="accent1">
                    <a:lumMod val="75000"/>
                  </a:schemeClr>
                </a:solidFill>
                <a:latin typeface="Bookman Old Style" panose="02050604050505020204" pitchFamily="18" charset="0"/>
              </a:rPr>
              <a:t>Answer:</a:t>
            </a:r>
          </a:p>
          <a:p>
            <a:pPr lvl="0" algn="ctr"/>
            <a:r>
              <a:rPr lang="en-IN" sz="1800" b="0" i="0" dirty="0">
                <a:solidFill>
                  <a:schemeClr val="tx1"/>
                </a:solidFill>
                <a:latin typeface="Bookman Old Style" panose="02050604050505020204" pitchFamily="18" charset="0"/>
              </a:rPr>
              <a:t>Advocates are exempt from Reg vide Notification No 5/2017 dated 19.07.2017 whereby Persons who are engaged in supplies which attracts Reverse Charge are exempted. Further Bank Interest is considered Exempt Supply. Thus No Liability of Registration.</a:t>
            </a:r>
          </a:p>
          <a:p>
            <a:endParaRPr lang="en-IN" dirty="0"/>
          </a:p>
        </p:txBody>
      </p:sp>
    </p:spTree>
    <p:extLst>
      <p:ext uri="{BB962C8B-B14F-4D97-AF65-F5344CB8AC3E}">
        <p14:creationId xmlns:p14="http://schemas.microsoft.com/office/powerpoint/2010/main" val="936367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xfrm>
            <a:off x="609600" y="274638"/>
            <a:ext cx="10287000" cy="1143000"/>
          </a:xfrm>
          <a:ln>
            <a:solidFill>
              <a:srgbClr val="002060"/>
            </a:solidFill>
          </a:ln>
        </p:spPr>
        <p:txBody>
          <a:bodyPr/>
          <a:lstStyle/>
          <a:p>
            <a:pPr algn="ctr"/>
            <a:r>
              <a:rPr lang="en-IN" b="1" u="sng" dirty="0">
                <a:solidFill>
                  <a:srgbClr val="00B050"/>
                </a:solidFill>
              </a:rPr>
              <a:t>Case studies</a:t>
            </a:r>
            <a:r>
              <a:rPr lang="en-IN" b="1" dirty="0">
                <a:solidFill>
                  <a:srgbClr val="00B050"/>
                </a:solidFill>
              </a:rPr>
              <a:t>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2734355878"/>
              </p:ext>
            </p:extLst>
          </p:nvPr>
        </p:nvGraphicFramePr>
        <p:xfrm>
          <a:off x="609600" y="1524000"/>
          <a:ext cx="10600408" cy="5059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173EF67C-1A1E-44F2-E65F-BC49D802158A}"/>
              </a:ext>
            </a:extLst>
          </p:cNvPr>
          <p:cNvSpPr txBox="1"/>
          <p:nvPr/>
        </p:nvSpPr>
        <p:spPr>
          <a:xfrm>
            <a:off x="6858000" y="3657600"/>
            <a:ext cx="3733800" cy="369332"/>
          </a:xfrm>
          <a:prstGeom prst="rect">
            <a:avLst/>
          </a:prstGeom>
          <a:noFill/>
        </p:spPr>
        <p:txBody>
          <a:bodyPr wrap="square" rtlCol="0">
            <a:spAutoFit/>
          </a:bodyPr>
          <a:lstStyle/>
          <a:p>
            <a:endParaRPr lang="en-IN" dirty="0"/>
          </a:p>
        </p:txBody>
      </p:sp>
      <p:sp>
        <p:nvSpPr>
          <p:cNvPr id="6" name="TextBox 5">
            <a:extLst>
              <a:ext uri="{FF2B5EF4-FFF2-40B4-BE49-F238E27FC236}">
                <a16:creationId xmlns:a16="http://schemas.microsoft.com/office/drawing/2014/main" id="{C166A57B-D355-5E9C-4673-E7507E279DF7}"/>
              </a:ext>
            </a:extLst>
          </p:cNvPr>
          <p:cNvSpPr txBox="1"/>
          <p:nvPr/>
        </p:nvSpPr>
        <p:spPr>
          <a:xfrm>
            <a:off x="2362200" y="4827151"/>
            <a:ext cx="7772400" cy="954107"/>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lvl="0" algn="ctr"/>
            <a:r>
              <a:rPr lang="en-IN" sz="2000" b="1" i="0" u="sng" dirty="0">
                <a:solidFill>
                  <a:schemeClr val="accent1">
                    <a:lumMod val="75000"/>
                  </a:schemeClr>
                </a:solidFill>
                <a:latin typeface="Bookman Old Style" panose="02050604050505020204" pitchFamily="18" charset="0"/>
              </a:rPr>
              <a:t>Answer:</a:t>
            </a:r>
          </a:p>
          <a:p>
            <a:pPr lvl="0" algn="ctr"/>
            <a:r>
              <a:rPr lang="en-IN" sz="1800" b="0" i="0" dirty="0">
                <a:solidFill>
                  <a:schemeClr val="tx1"/>
                </a:solidFill>
                <a:latin typeface="Bookman Old Style" panose="02050604050505020204" pitchFamily="18" charset="0"/>
              </a:rPr>
              <a:t>Yes. AT Definition says Exempt Supplies + taxable Supplies.</a:t>
            </a:r>
          </a:p>
          <a:p>
            <a:endParaRPr lang="en-IN" dirty="0"/>
          </a:p>
        </p:txBody>
      </p:sp>
    </p:spTree>
    <p:extLst>
      <p:ext uri="{BB962C8B-B14F-4D97-AF65-F5344CB8AC3E}">
        <p14:creationId xmlns:p14="http://schemas.microsoft.com/office/powerpoint/2010/main" val="2162780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xfrm>
            <a:off x="609600" y="274638"/>
            <a:ext cx="10287000" cy="1143000"/>
          </a:xfrm>
          <a:ln>
            <a:solidFill>
              <a:srgbClr val="002060"/>
            </a:solidFill>
          </a:ln>
        </p:spPr>
        <p:txBody>
          <a:bodyPr/>
          <a:lstStyle/>
          <a:p>
            <a:pPr algn="ctr"/>
            <a:r>
              <a:rPr lang="en-IN" b="1" u="sng" dirty="0">
                <a:solidFill>
                  <a:srgbClr val="00B050"/>
                </a:solidFill>
              </a:rPr>
              <a:t>Case studies</a:t>
            </a:r>
            <a:r>
              <a:rPr lang="en-IN" b="1" dirty="0">
                <a:solidFill>
                  <a:srgbClr val="00B050"/>
                </a:solidFill>
              </a:rPr>
              <a:t>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1189296503"/>
              </p:ext>
            </p:extLst>
          </p:nvPr>
        </p:nvGraphicFramePr>
        <p:xfrm>
          <a:off x="609600" y="1524000"/>
          <a:ext cx="10600408" cy="5059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173EF67C-1A1E-44F2-E65F-BC49D802158A}"/>
              </a:ext>
            </a:extLst>
          </p:cNvPr>
          <p:cNvSpPr txBox="1"/>
          <p:nvPr/>
        </p:nvSpPr>
        <p:spPr>
          <a:xfrm>
            <a:off x="6858000" y="3657600"/>
            <a:ext cx="3733800" cy="369332"/>
          </a:xfrm>
          <a:prstGeom prst="rect">
            <a:avLst/>
          </a:prstGeom>
          <a:noFill/>
        </p:spPr>
        <p:txBody>
          <a:bodyPr wrap="square" rtlCol="0">
            <a:spAutoFit/>
          </a:bodyPr>
          <a:lstStyle/>
          <a:p>
            <a:endParaRPr lang="en-IN" dirty="0"/>
          </a:p>
        </p:txBody>
      </p:sp>
      <p:sp>
        <p:nvSpPr>
          <p:cNvPr id="6" name="TextBox 5">
            <a:extLst>
              <a:ext uri="{FF2B5EF4-FFF2-40B4-BE49-F238E27FC236}">
                <a16:creationId xmlns:a16="http://schemas.microsoft.com/office/drawing/2014/main" id="{C166A57B-D355-5E9C-4673-E7507E279DF7}"/>
              </a:ext>
            </a:extLst>
          </p:cNvPr>
          <p:cNvSpPr txBox="1"/>
          <p:nvPr/>
        </p:nvSpPr>
        <p:spPr>
          <a:xfrm>
            <a:off x="2362200" y="4827151"/>
            <a:ext cx="7772400" cy="1231106"/>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lvl="0" algn="ctr"/>
            <a:r>
              <a:rPr lang="en-IN" sz="2000" b="1" i="0" u="sng" dirty="0">
                <a:solidFill>
                  <a:schemeClr val="accent1">
                    <a:lumMod val="75000"/>
                  </a:schemeClr>
                </a:solidFill>
                <a:latin typeface="Bookman Old Style" panose="02050604050505020204" pitchFamily="18" charset="0"/>
              </a:rPr>
              <a:t>Answer:</a:t>
            </a:r>
          </a:p>
          <a:p>
            <a:pPr lvl="0" algn="ctr"/>
            <a:r>
              <a:rPr lang="en-IN" sz="1800" b="0" i="0" dirty="0">
                <a:solidFill>
                  <a:schemeClr val="tx1"/>
                </a:solidFill>
                <a:latin typeface="Bookman Old Style" panose="02050604050505020204" pitchFamily="18" charset="0"/>
              </a:rPr>
              <a:t>The Association has to take Reg as CTP as it has no fixed place of Business in the State.</a:t>
            </a:r>
          </a:p>
          <a:p>
            <a:endParaRPr lang="en-IN" dirty="0"/>
          </a:p>
        </p:txBody>
      </p:sp>
    </p:spTree>
    <p:extLst>
      <p:ext uri="{BB962C8B-B14F-4D97-AF65-F5344CB8AC3E}">
        <p14:creationId xmlns:p14="http://schemas.microsoft.com/office/powerpoint/2010/main" val="2420225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xfrm>
            <a:off x="609600" y="274638"/>
            <a:ext cx="10287000" cy="1143000"/>
          </a:xfrm>
          <a:ln>
            <a:solidFill>
              <a:srgbClr val="002060"/>
            </a:solidFill>
          </a:ln>
        </p:spPr>
        <p:txBody>
          <a:bodyPr/>
          <a:lstStyle/>
          <a:p>
            <a:pPr algn="ctr"/>
            <a:r>
              <a:rPr lang="en-IN" b="1" u="sng" dirty="0">
                <a:solidFill>
                  <a:srgbClr val="00B050"/>
                </a:solidFill>
              </a:rPr>
              <a:t>Case studies</a:t>
            </a:r>
            <a:r>
              <a:rPr lang="en-IN" b="1" dirty="0">
                <a:solidFill>
                  <a:srgbClr val="00B050"/>
                </a:solidFill>
              </a:rPr>
              <a:t>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497479276"/>
              </p:ext>
            </p:extLst>
          </p:nvPr>
        </p:nvGraphicFramePr>
        <p:xfrm>
          <a:off x="609600" y="1524000"/>
          <a:ext cx="10600408" cy="5059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173EF67C-1A1E-44F2-E65F-BC49D802158A}"/>
              </a:ext>
            </a:extLst>
          </p:cNvPr>
          <p:cNvSpPr txBox="1"/>
          <p:nvPr/>
        </p:nvSpPr>
        <p:spPr>
          <a:xfrm>
            <a:off x="6858000" y="3657600"/>
            <a:ext cx="3733800" cy="369332"/>
          </a:xfrm>
          <a:prstGeom prst="rect">
            <a:avLst/>
          </a:prstGeom>
          <a:noFill/>
        </p:spPr>
        <p:txBody>
          <a:bodyPr wrap="square" rtlCol="0">
            <a:spAutoFit/>
          </a:bodyPr>
          <a:lstStyle/>
          <a:p>
            <a:endParaRPr lang="en-IN" dirty="0"/>
          </a:p>
        </p:txBody>
      </p:sp>
      <p:sp>
        <p:nvSpPr>
          <p:cNvPr id="6" name="TextBox 5">
            <a:extLst>
              <a:ext uri="{FF2B5EF4-FFF2-40B4-BE49-F238E27FC236}">
                <a16:creationId xmlns:a16="http://schemas.microsoft.com/office/drawing/2014/main" id="{C166A57B-D355-5E9C-4673-E7507E279DF7}"/>
              </a:ext>
            </a:extLst>
          </p:cNvPr>
          <p:cNvSpPr txBox="1"/>
          <p:nvPr/>
        </p:nvSpPr>
        <p:spPr>
          <a:xfrm>
            <a:off x="2362200" y="4827151"/>
            <a:ext cx="7772400" cy="150810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lvl="0" algn="ctr"/>
            <a:r>
              <a:rPr lang="en-IN" sz="2000" b="1" i="0" u="sng" dirty="0">
                <a:solidFill>
                  <a:schemeClr val="accent1">
                    <a:lumMod val="75000"/>
                  </a:schemeClr>
                </a:solidFill>
                <a:latin typeface="Bookman Old Style" panose="02050604050505020204" pitchFamily="18" charset="0"/>
              </a:rPr>
              <a:t>Answer:</a:t>
            </a:r>
          </a:p>
          <a:p>
            <a:pPr lvl="0" algn="ctr"/>
            <a:r>
              <a:rPr lang="en-IN" sz="1800" b="0" i="0" dirty="0">
                <a:solidFill>
                  <a:schemeClr val="tx1"/>
                </a:solidFill>
                <a:latin typeface="Bookman Old Style" panose="02050604050505020204" pitchFamily="18" charset="0"/>
              </a:rPr>
              <a:t>No. Here Bikash is only acting as a Procurement agent and is not involved in the supply of the goods. In this scenario, he is not an agent as per </a:t>
            </a:r>
            <a:r>
              <a:rPr lang="en-IN" sz="1800" b="0" i="0" dirty="0" err="1">
                <a:solidFill>
                  <a:schemeClr val="tx1"/>
                </a:solidFill>
                <a:latin typeface="Bookman Old Style" panose="02050604050505020204" pitchFamily="18" charset="0"/>
              </a:rPr>
              <a:t>Sch</a:t>
            </a:r>
            <a:r>
              <a:rPr lang="en-IN" sz="1800" b="0" i="0" dirty="0">
                <a:solidFill>
                  <a:schemeClr val="tx1"/>
                </a:solidFill>
                <a:latin typeface="Bookman Old Style" panose="02050604050505020204" pitchFamily="18" charset="0"/>
              </a:rPr>
              <a:t> I for the supply of Goods.</a:t>
            </a:r>
          </a:p>
          <a:p>
            <a:endParaRPr lang="en-IN" dirty="0"/>
          </a:p>
        </p:txBody>
      </p:sp>
    </p:spTree>
    <p:extLst>
      <p:ext uri="{BB962C8B-B14F-4D97-AF65-F5344CB8AC3E}">
        <p14:creationId xmlns:p14="http://schemas.microsoft.com/office/powerpoint/2010/main" val="3451599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xfrm>
            <a:off x="609600" y="274638"/>
            <a:ext cx="10287000" cy="1143000"/>
          </a:xfrm>
          <a:ln>
            <a:solidFill>
              <a:srgbClr val="002060"/>
            </a:solidFill>
          </a:ln>
        </p:spPr>
        <p:txBody>
          <a:bodyPr/>
          <a:lstStyle/>
          <a:p>
            <a:pPr algn="ctr"/>
            <a:r>
              <a:rPr lang="en-IN" b="1" u="sng" dirty="0">
                <a:solidFill>
                  <a:srgbClr val="00B050"/>
                </a:solidFill>
              </a:rPr>
              <a:t>Case studies</a:t>
            </a:r>
            <a:r>
              <a:rPr lang="en-IN" b="1" dirty="0">
                <a:solidFill>
                  <a:srgbClr val="00B050"/>
                </a:solidFill>
              </a:rPr>
              <a:t>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720311527"/>
              </p:ext>
            </p:extLst>
          </p:nvPr>
        </p:nvGraphicFramePr>
        <p:xfrm>
          <a:off x="609600" y="1524000"/>
          <a:ext cx="10600408"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173EF67C-1A1E-44F2-E65F-BC49D802158A}"/>
              </a:ext>
            </a:extLst>
          </p:cNvPr>
          <p:cNvSpPr txBox="1"/>
          <p:nvPr/>
        </p:nvSpPr>
        <p:spPr>
          <a:xfrm>
            <a:off x="6858000" y="3657600"/>
            <a:ext cx="3733800" cy="369332"/>
          </a:xfrm>
          <a:prstGeom prst="rect">
            <a:avLst/>
          </a:prstGeom>
          <a:noFill/>
        </p:spPr>
        <p:txBody>
          <a:bodyPr wrap="square" rtlCol="0">
            <a:spAutoFit/>
          </a:bodyPr>
          <a:lstStyle/>
          <a:p>
            <a:endParaRPr lang="en-IN" dirty="0"/>
          </a:p>
        </p:txBody>
      </p:sp>
      <p:sp>
        <p:nvSpPr>
          <p:cNvPr id="6" name="TextBox 5">
            <a:extLst>
              <a:ext uri="{FF2B5EF4-FFF2-40B4-BE49-F238E27FC236}">
                <a16:creationId xmlns:a16="http://schemas.microsoft.com/office/drawing/2014/main" id="{C166A57B-D355-5E9C-4673-E7507E279DF7}"/>
              </a:ext>
            </a:extLst>
          </p:cNvPr>
          <p:cNvSpPr txBox="1"/>
          <p:nvPr/>
        </p:nvSpPr>
        <p:spPr>
          <a:xfrm>
            <a:off x="1524000" y="4827151"/>
            <a:ext cx="9067800" cy="1785104"/>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lvl="0" algn="ctr"/>
            <a:r>
              <a:rPr lang="en-IN" sz="2000" b="1" i="0" u="sng" dirty="0">
                <a:solidFill>
                  <a:schemeClr val="accent1">
                    <a:lumMod val="75000"/>
                  </a:schemeClr>
                </a:solidFill>
                <a:latin typeface="Bookman Old Style" panose="02050604050505020204" pitchFamily="18" charset="0"/>
              </a:rPr>
              <a:t>Answer:</a:t>
            </a:r>
          </a:p>
          <a:p>
            <a:pPr lvl="0" algn="ctr"/>
            <a:r>
              <a:rPr lang="en-IN" sz="1800" b="0" i="0" dirty="0">
                <a:solidFill>
                  <a:schemeClr val="tx1"/>
                </a:solidFill>
                <a:latin typeface="Bookman Old Style" panose="02050604050505020204" pitchFamily="18" charset="0"/>
              </a:rPr>
              <a:t>No. Though he is being suppliers who supply through ECO and falls under Compulsory Registration category, the Govt vide Notification 65/2017 dated 15.11.2017 has exempted such suppliers if the AT on all India Basis does not exceed the prescribed Limit</a:t>
            </a:r>
          </a:p>
          <a:p>
            <a:endParaRPr lang="en-IN" dirty="0"/>
          </a:p>
        </p:txBody>
      </p:sp>
    </p:spTree>
    <p:extLst>
      <p:ext uri="{BB962C8B-B14F-4D97-AF65-F5344CB8AC3E}">
        <p14:creationId xmlns:p14="http://schemas.microsoft.com/office/powerpoint/2010/main" val="2769840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xfrm>
            <a:off x="609600" y="274638"/>
            <a:ext cx="10287000" cy="1143000"/>
          </a:xfrm>
          <a:ln>
            <a:solidFill>
              <a:srgbClr val="002060"/>
            </a:solidFill>
          </a:ln>
        </p:spPr>
        <p:txBody>
          <a:bodyPr/>
          <a:lstStyle/>
          <a:p>
            <a:pPr algn="ctr"/>
            <a:r>
              <a:rPr lang="en-IN" b="1" u="sng" dirty="0">
                <a:solidFill>
                  <a:srgbClr val="00B050"/>
                </a:solidFill>
              </a:rPr>
              <a:t>Case studies</a:t>
            </a:r>
            <a:r>
              <a:rPr lang="en-IN" b="1" dirty="0">
                <a:solidFill>
                  <a:srgbClr val="00B050"/>
                </a:solidFill>
              </a:rPr>
              <a:t>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425137679"/>
              </p:ext>
            </p:extLst>
          </p:nvPr>
        </p:nvGraphicFramePr>
        <p:xfrm>
          <a:off x="609600" y="1524000"/>
          <a:ext cx="10600408"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173EF67C-1A1E-44F2-E65F-BC49D802158A}"/>
              </a:ext>
            </a:extLst>
          </p:cNvPr>
          <p:cNvSpPr txBox="1"/>
          <p:nvPr/>
        </p:nvSpPr>
        <p:spPr>
          <a:xfrm>
            <a:off x="6858000" y="3657600"/>
            <a:ext cx="3733800" cy="369332"/>
          </a:xfrm>
          <a:prstGeom prst="rect">
            <a:avLst/>
          </a:prstGeom>
          <a:noFill/>
        </p:spPr>
        <p:txBody>
          <a:bodyPr wrap="square" rtlCol="0">
            <a:spAutoFit/>
          </a:bodyPr>
          <a:lstStyle/>
          <a:p>
            <a:endParaRPr lang="en-IN" dirty="0"/>
          </a:p>
        </p:txBody>
      </p:sp>
      <p:sp>
        <p:nvSpPr>
          <p:cNvPr id="6" name="TextBox 5">
            <a:extLst>
              <a:ext uri="{FF2B5EF4-FFF2-40B4-BE49-F238E27FC236}">
                <a16:creationId xmlns:a16="http://schemas.microsoft.com/office/drawing/2014/main" id="{C166A57B-D355-5E9C-4673-E7507E279DF7}"/>
              </a:ext>
            </a:extLst>
          </p:cNvPr>
          <p:cNvSpPr txBox="1"/>
          <p:nvPr/>
        </p:nvSpPr>
        <p:spPr>
          <a:xfrm>
            <a:off x="1524000" y="4827151"/>
            <a:ext cx="9067800" cy="1231106"/>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lvl="0" algn="ctr"/>
            <a:r>
              <a:rPr lang="en-IN" sz="2000" b="1" i="0" u="sng" dirty="0">
                <a:solidFill>
                  <a:schemeClr val="accent1">
                    <a:lumMod val="75000"/>
                  </a:schemeClr>
                </a:solidFill>
                <a:latin typeface="Bookman Old Style" panose="02050604050505020204" pitchFamily="18" charset="0"/>
              </a:rPr>
              <a:t>Answer:</a:t>
            </a:r>
          </a:p>
          <a:p>
            <a:pPr lvl="0" algn="ctr"/>
            <a:r>
              <a:rPr lang="en-IN" sz="1800" b="0" i="0" dirty="0">
                <a:solidFill>
                  <a:schemeClr val="tx1"/>
                </a:solidFill>
                <a:latin typeface="Bookman Old Style" panose="02050604050505020204" pitchFamily="18" charset="0"/>
              </a:rPr>
              <a:t>Since applied within 30 days of his becoming liable, his effective date will be 15.09.2023</a:t>
            </a:r>
          </a:p>
          <a:p>
            <a:endParaRPr lang="en-IN" dirty="0"/>
          </a:p>
        </p:txBody>
      </p:sp>
    </p:spTree>
    <p:extLst>
      <p:ext uri="{BB962C8B-B14F-4D97-AF65-F5344CB8AC3E}">
        <p14:creationId xmlns:p14="http://schemas.microsoft.com/office/powerpoint/2010/main" val="816012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ln>
            <a:solidFill>
              <a:srgbClr val="002060"/>
            </a:solidFill>
          </a:ln>
        </p:spPr>
        <p:txBody>
          <a:bodyPr/>
          <a:lstStyle/>
          <a:p>
            <a:pPr algn="ctr"/>
            <a:r>
              <a:rPr lang="en-IN" b="1" u="sng" dirty="0">
                <a:solidFill>
                  <a:srgbClr val="00B050"/>
                </a:solidFill>
              </a:rPr>
              <a:t>CANCELLATION OF REGISTRATION-DEATH OF SUCH PERSON- SEC 29( 1)</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nvPr>
        </p:nvGraphicFramePr>
        <p:xfrm>
          <a:off x="609600" y="1524000"/>
          <a:ext cx="99568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24045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09600" y="274638"/>
            <a:ext cx="9956800" cy="792162"/>
          </a:xfrm>
        </p:spPr>
        <p:style>
          <a:lnRef idx="2">
            <a:schemeClr val="dk1"/>
          </a:lnRef>
          <a:fillRef idx="1">
            <a:schemeClr val="lt1"/>
          </a:fillRef>
          <a:effectRef idx="0">
            <a:schemeClr val="dk1"/>
          </a:effectRef>
          <a:fontRef idx="minor">
            <a:schemeClr val="dk1"/>
          </a:fontRef>
        </p:style>
        <p:txBody>
          <a:bodyPr/>
          <a:lstStyle/>
          <a:p>
            <a:pPr fontAlgn="auto">
              <a:spcAft>
                <a:spcPts val="0"/>
              </a:spcAft>
              <a:defRPr/>
            </a:pPr>
            <a:r>
              <a:rPr lang="en-US" dirty="0"/>
              <a:t>About the speakers</a:t>
            </a:r>
          </a:p>
        </p:txBody>
      </p:sp>
      <p:sp>
        <p:nvSpPr>
          <p:cNvPr id="5" name="Content Placeholder 2"/>
          <p:cNvSpPr>
            <a:spLocks noGrp="1"/>
          </p:cNvSpPr>
          <p:nvPr>
            <p:ph sz="quarter" idx="1"/>
          </p:nvPr>
        </p:nvSpPr>
        <p:spPr>
          <a:xfrm>
            <a:off x="76200" y="1082358"/>
            <a:ext cx="10715696" cy="4251642"/>
          </a:xfrm>
        </p:spPr>
        <p:txBody>
          <a:bodyPr rtlCol="0">
            <a:noAutofit/>
          </a:bodyPr>
          <a:lstStyle/>
          <a:p>
            <a:pPr marL="1831975" indent="-3175" algn="just" fontAlgn="auto">
              <a:spcAft>
                <a:spcPts val="0"/>
              </a:spcAft>
              <a:buFont typeface="Franklin Gothic Book" pitchFamily="34" charset="0"/>
              <a:buNone/>
              <a:defRPr/>
            </a:pPr>
            <a:r>
              <a:rPr lang="en-US" dirty="0">
                <a:latin typeface="+mj-lt"/>
              </a:rPr>
              <a:t>CA Indranil Das, FCA, DISA.</a:t>
            </a:r>
          </a:p>
          <a:p>
            <a:pPr marL="1831975" indent="-3175" algn="just" fontAlgn="auto">
              <a:spcAft>
                <a:spcPts val="0"/>
              </a:spcAft>
              <a:buFont typeface="Franklin Gothic Book" pitchFamily="34" charset="0"/>
              <a:buNone/>
              <a:defRPr/>
            </a:pPr>
            <a:r>
              <a:rPr lang="en-US" sz="1400" i="1" dirty="0">
                <a:latin typeface="+mj-lt"/>
              </a:rPr>
              <a:t>Certificate in GST Pleading and Practice ( ICAI)</a:t>
            </a:r>
          </a:p>
          <a:p>
            <a:pPr marL="1831975" indent="-3175" algn="just" fontAlgn="auto">
              <a:spcAft>
                <a:spcPts val="0"/>
              </a:spcAft>
              <a:buFont typeface="Franklin Gothic Book" pitchFamily="34" charset="0"/>
              <a:buNone/>
              <a:defRPr/>
            </a:pPr>
            <a:r>
              <a:rPr lang="en-US" sz="1800" dirty="0">
                <a:latin typeface="+mj-lt"/>
              </a:rPr>
              <a:t>CA Indranil Das is a practicing Chartered Accountant in practice for the past 12 years.  He attained fellowship in the year 2016 from ICAI. He is extensively practicing in Direct and Indirect Taxation. A member of Direct Tax Professional Association Kolkata and Accountants Library Kolkata. He has attained Diploma in Information Systems Audit from ICAI. Specializes in GST Pleading and Practice and represents clients before Advance Ruling Authority, Adjudicating Authority. Has provided corporate trainings to large corporates like BSNL, HPCL,SBI to name a few. </a:t>
            </a:r>
          </a:p>
          <a:p>
            <a:pPr marL="1831975" indent="-3175" algn="just" fontAlgn="auto">
              <a:spcAft>
                <a:spcPts val="0"/>
              </a:spcAft>
              <a:buFont typeface="Franklin Gothic Book" pitchFamily="34" charset="0"/>
              <a:buNone/>
              <a:defRPr/>
            </a:pPr>
            <a:endParaRPr lang="en-US" sz="1800" dirty="0">
              <a:latin typeface="+mj-lt"/>
            </a:endParaRPr>
          </a:p>
        </p:txBody>
      </p:sp>
      <p:sp>
        <p:nvSpPr>
          <p:cNvPr id="2" name="TextBox 1"/>
          <p:cNvSpPr txBox="1"/>
          <p:nvPr/>
        </p:nvSpPr>
        <p:spPr>
          <a:xfrm>
            <a:off x="8610600" y="6387152"/>
            <a:ext cx="4191000" cy="738664"/>
          </a:xfrm>
          <a:prstGeom prst="rect">
            <a:avLst/>
          </a:prstGeom>
          <a:noFill/>
        </p:spPr>
        <p:txBody>
          <a:bodyPr wrap="square" rtlCol="0">
            <a:spAutoFit/>
          </a:bodyPr>
          <a:lstStyle/>
          <a:p>
            <a:pPr algn="ctr"/>
            <a:r>
              <a:rPr lang="en-US" sz="2400" b="1" dirty="0">
                <a:solidFill>
                  <a:schemeClr val="bg1"/>
                </a:solidFill>
                <a:latin typeface="+mj-lt"/>
              </a:rPr>
              <a:t>DAS DAS &amp; Co</a:t>
            </a:r>
          </a:p>
          <a:p>
            <a:pPr algn="ctr"/>
            <a:r>
              <a:rPr lang="en-US" i="1" dirty="0">
                <a:solidFill>
                  <a:schemeClr val="bg1"/>
                </a:solidFill>
                <a:latin typeface="+mj-lt"/>
              </a:rPr>
              <a:t>Chartered Accountants</a:t>
            </a:r>
          </a:p>
        </p:txBody>
      </p:sp>
      <p:sp>
        <p:nvSpPr>
          <p:cNvPr id="6" name="Content Placeholder 2">
            <a:extLst>
              <a:ext uri="{FF2B5EF4-FFF2-40B4-BE49-F238E27FC236}">
                <a16:creationId xmlns:a16="http://schemas.microsoft.com/office/drawing/2014/main" id="{C095636F-A6A7-4FC8-A516-EEB7DDB60AA6}"/>
              </a:ext>
            </a:extLst>
          </p:cNvPr>
          <p:cNvSpPr txBox="1">
            <a:spLocks/>
          </p:cNvSpPr>
          <p:nvPr/>
        </p:nvSpPr>
        <p:spPr>
          <a:xfrm>
            <a:off x="76200" y="3134336"/>
            <a:ext cx="10552712" cy="2819400"/>
          </a:xfrm>
          <a:prstGeom prst="rect">
            <a:avLst/>
          </a:prstGeom>
        </p:spPr>
        <p:txBody>
          <a:bodyPr vert="horz" rtlCol="0">
            <a:no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1831975" indent="-3175" fontAlgn="auto">
              <a:spcAft>
                <a:spcPts val="0"/>
              </a:spcAft>
              <a:buFont typeface="Franklin Gothic Book" pitchFamily="34" charset="0"/>
              <a:buNone/>
              <a:defRPr/>
            </a:pPr>
            <a:endParaRPr lang="en-US" dirty="0">
              <a:latin typeface="+mj-lt"/>
            </a:endParaRPr>
          </a:p>
          <a:p>
            <a:pPr marL="1831975" indent="-3175" fontAlgn="auto">
              <a:spcAft>
                <a:spcPts val="0"/>
              </a:spcAft>
              <a:buFont typeface="Franklin Gothic Book" pitchFamily="34" charset="0"/>
              <a:buNone/>
              <a:defRPr/>
            </a:pPr>
            <a:r>
              <a:rPr lang="en-US" sz="1800" dirty="0">
                <a:latin typeface="+mj-lt"/>
              </a:rPr>
              <a:t>.</a:t>
            </a:r>
          </a:p>
          <a:p>
            <a:pPr marL="1831975" indent="-3175" algn="just" fontAlgn="auto">
              <a:spcAft>
                <a:spcPts val="0"/>
              </a:spcAft>
              <a:buNone/>
              <a:defRPr/>
            </a:pPr>
            <a:endParaRPr lang="en-US" sz="1800" dirty="0">
              <a:latin typeface="+mj-lt"/>
            </a:endParaRPr>
          </a:p>
          <a:p>
            <a:pPr marL="1831975" indent="-3175" fontAlgn="auto">
              <a:spcAft>
                <a:spcPts val="0"/>
              </a:spcAft>
              <a:buFont typeface="Franklin Gothic Book" pitchFamily="34" charset="0"/>
              <a:buNone/>
              <a:defRPr/>
            </a:pPr>
            <a:endParaRPr lang="en-US" sz="4400" dirty="0">
              <a:solidFill>
                <a:schemeClr val="accent3">
                  <a:lumMod val="40000"/>
                  <a:lumOff val="60000"/>
                </a:schemeClr>
              </a:solidFill>
              <a:latin typeface="+mj-lt"/>
            </a:endParaRPr>
          </a:p>
        </p:txBody>
      </p:sp>
    </p:spTree>
    <p:extLst>
      <p:ext uri="{BB962C8B-B14F-4D97-AF65-F5344CB8AC3E}">
        <p14:creationId xmlns:p14="http://schemas.microsoft.com/office/powerpoint/2010/main" val="2157082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ln>
            <a:solidFill>
              <a:srgbClr val="002060"/>
            </a:solidFill>
          </a:ln>
        </p:spPr>
        <p:txBody>
          <a:bodyPr/>
          <a:lstStyle/>
          <a:p>
            <a:pPr algn="ctr"/>
            <a:r>
              <a:rPr lang="en-IN" b="1" u="sng" dirty="0">
                <a:solidFill>
                  <a:srgbClr val="00B050"/>
                </a:solidFill>
              </a:rPr>
              <a:t>CANCELLATION OF REGISTRATION-DEATH OF SUCH PERSON- when?</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3663395612"/>
              </p:ext>
            </p:extLst>
          </p:nvPr>
        </p:nvGraphicFramePr>
        <p:xfrm>
          <a:off x="609600" y="1524000"/>
          <a:ext cx="99568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10184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ln>
            <a:solidFill>
              <a:srgbClr val="002060"/>
            </a:solidFill>
          </a:ln>
        </p:spPr>
        <p:txBody>
          <a:bodyPr>
            <a:normAutofit fontScale="90000"/>
          </a:bodyPr>
          <a:lstStyle/>
          <a:p>
            <a:pPr algn="ctr"/>
            <a:r>
              <a:rPr lang="en-IN" b="1" u="sng" dirty="0">
                <a:solidFill>
                  <a:srgbClr val="00B050"/>
                </a:solidFill>
              </a:rPr>
              <a:t>CANCELLATION OF REGISTRATION-</a:t>
            </a:r>
            <a:r>
              <a:rPr lang="en-IN" b="1" u="sng" dirty="0">
                <a:solidFill>
                  <a:srgbClr val="FF0000"/>
                </a:solidFill>
              </a:rPr>
              <a:t>by proper officer</a:t>
            </a:r>
            <a:r>
              <a:rPr lang="en-IN" b="1" u="sng" dirty="0">
                <a:solidFill>
                  <a:srgbClr val="00B050"/>
                </a:solidFill>
              </a:rPr>
              <a:t> including any retrospective date-Sec 29(2)</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4188264610"/>
              </p:ext>
            </p:extLst>
          </p:nvPr>
        </p:nvGraphicFramePr>
        <p:xfrm>
          <a:off x="609600" y="1524000"/>
          <a:ext cx="103632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31571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ln>
            <a:solidFill>
              <a:srgbClr val="002060"/>
            </a:solidFill>
          </a:ln>
        </p:spPr>
        <p:txBody>
          <a:bodyPr/>
          <a:lstStyle/>
          <a:p>
            <a:pPr algn="ctr"/>
            <a:r>
              <a:rPr lang="en-IN" b="1" u="sng" dirty="0">
                <a:solidFill>
                  <a:srgbClr val="00B050"/>
                </a:solidFill>
              </a:rPr>
              <a:t>Rules for cancellation of registration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3994896136"/>
              </p:ext>
            </p:extLst>
          </p:nvPr>
        </p:nvGraphicFramePr>
        <p:xfrm>
          <a:off x="609600" y="1524000"/>
          <a:ext cx="99568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018550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xfrm>
            <a:off x="609600" y="274638"/>
            <a:ext cx="10287000" cy="1143000"/>
          </a:xfrm>
          <a:ln>
            <a:solidFill>
              <a:srgbClr val="002060"/>
            </a:solidFill>
          </a:ln>
        </p:spPr>
        <p:txBody>
          <a:bodyPr/>
          <a:lstStyle/>
          <a:p>
            <a:pPr algn="ctr"/>
            <a:r>
              <a:rPr lang="en-IN" b="1" u="sng" dirty="0">
                <a:solidFill>
                  <a:srgbClr val="00B050"/>
                </a:solidFill>
              </a:rPr>
              <a:t>Rules for cancellation of registration </a:t>
            </a:r>
            <a:r>
              <a:rPr lang="en-IN" b="1" dirty="0">
                <a:solidFill>
                  <a:srgbClr val="00B050"/>
                </a:solidFill>
              </a:rPr>
              <a:t>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586335513"/>
              </p:ext>
            </p:extLst>
          </p:nvPr>
        </p:nvGraphicFramePr>
        <p:xfrm>
          <a:off x="609600" y="1524000"/>
          <a:ext cx="10600408"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43006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xfrm>
            <a:off x="609600" y="274638"/>
            <a:ext cx="10287000" cy="1143000"/>
          </a:xfrm>
          <a:ln>
            <a:solidFill>
              <a:srgbClr val="002060"/>
            </a:solidFill>
          </a:ln>
        </p:spPr>
        <p:txBody>
          <a:bodyPr/>
          <a:lstStyle/>
          <a:p>
            <a:pPr algn="ctr"/>
            <a:r>
              <a:rPr lang="en-IN" b="1" u="sng" dirty="0">
                <a:solidFill>
                  <a:srgbClr val="00B050"/>
                </a:solidFill>
              </a:rPr>
              <a:t>Rules for cancellation of registration </a:t>
            </a:r>
            <a:r>
              <a:rPr lang="en-IN" b="1" dirty="0">
                <a:solidFill>
                  <a:srgbClr val="00B050"/>
                </a:solidFill>
              </a:rPr>
              <a:t>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322992113"/>
              </p:ext>
            </p:extLst>
          </p:nvPr>
        </p:nvGraphicFramePr>
        <p:xfrm>
          <a:off x="609600" y="1524000"/>
          <a:ext cx="10600408" cy="5059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816867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xfrm>
            <a:off x="609600" y="274638"/>
            <a:ext cx="10287000" cy="1143000"/>
          </a:xfrm>
          <a:ln>
            <a:solidFill>
              <a:srgbClr val="002060"/>
            </a:solidFill>
          </a:ln>
        </p:spPr>
        <p:txBody>
          <a:bodyPr/>
          <a:lstStyle/>
          <a:p>
            <a:pPr algn="ctr"/>
            <a:r>
              <a:rPr lang="en-IN" b="1" u="sng" dirty="0">
                <a:solidFill>
                  <a:srgbClr val="00B050"/>
                </a:solidFill>
              </a:rPr>
              <a:t>Rules for cancellation of registration </a:t>
            </a:r>
            <a:r>
              <a:rPr lang="en-IN" b="1" dirty="0">
                <a:solidFill>
                  <a:srgbClr val="00B050"/>
                </a:solidFill>
              </a:rPr>
              <a:t>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563797761"/>
              </p:ext>
            </p:extLst>
          </p:nvPr>
        </p:nvGraphicFramePr>
        <p:xfrm>
          <a:off x="609600" y="1524000"/>
          <a:ext cx="10600408" cy="5059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296628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xfrm>
            <a:off x="609600" y="274638"/>
            <a:ext cx="10287000" cy="1143000"/>
          </a:xfrm>
          <a:ln>
            <a:solidFill>
              <a:srgbClr val="002060"/>
            </a:solidFill>
          </a:ln>
        </p:spPr>
        <p:txBody>
          <a:bodyPr/>
          <a:lstStyle/>
          <a:p>
            <a:pPr algn="ctr"/>
            <a:r>
              <a:rPr lang="en-IN" b="1" u="sng" dirty="0">
                <a:solidFill>
                  <a:srgbClr val="00B050"/>
                </a:solidFill>
              </a:rPr>
              <a:t>Rules for cancellation of registration </a:t>
            </a:r>
            <a:r>
              <a:rPr lang="en-IN" b="1" dirty="0">
                <a:solidFill>
                  <a:srgbClr val="00B050"/>
                </a:solidFill>
              </a:rPr>
              <a:t>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1890340203"/>
              </p:ext>
            </p:extLst>
          </p:nvPr>
        </p:nvGraphicFramePr>
        <p:xfrm>
          <a:off x="609600" y="1524000"/>
          <a:ext cx="10600408" cy="5059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573849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xfrm>
            <a:off x="609600" y="274638"/>
            <a:ext cx="10287000" cy="1143000"/>
          </a:xfrm>
          <a:ln>
            <a:solidFill>
              <a:srgbClr val="002060"/>
            </a:solidFill>
          </a:ln>
        </p:spPr>
        <p:txBody>
          <a:bodyPr/>
          <a:lstStyle/>
          <a:p>
            <a:pPr algn="ctr"/>
            <a:r>
              <a:rPr lang="en-IN" b="1" u="sng" dirty="0">
                <a:solidFill>
                  <a:srgbClr val="00B050"/>
                </a:solidFill>
              </a:rPr>
              <a:t>Rules for cancellation of registration </a:t>
            </a:r>
            <a:r>
              <a:rPr lang="en-IN" b="1" dirty="0">
                <a:solidFill>
                  <a:srgbClr val="00B050"/>
                </a:solidFill>
              </a:rPr>
              <a:t>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1437810674"/>
              </p:ext>
            </p:extLst>
          </p:nvPr>
        </p:nvGraphicFramePr>
        <p:xfrm>
          <a:off x="609600" y="1524000"/>
          <a:ext cx="10600408" cy="5059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35388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xfrm>
            <a:off x="609600" y="274638"/>
            <a:ext cx="10287000" cy="1143000"/>
          </a:xfrm>
          <a:ln>
            <a:solidFill>
              <a:srgbClr val="002060"/>
            </a:solidFill>
          </a:ln>
        </p:spPr>
        <p:txBody>
          <a:bodyPr/>
          <a:lstStyle/>
          <a:p>
            <a:pPr algn="ctr"/>
            <a:r>
              <a:rPr lang="en-IN" b="1" u="sng" dirty="0">
                <a:solidFill>
                  <a:srgbClr val="00B050"/>
                </a:solidFill>
              </a:rPr>
              <a:t>Rules for cancellation of registration </a:t>
            </a:r>
            <a:r>
              <a:rPr lang="en-IN" b="1" dirty="0">
                <a:solidFill>
                  <a:srgbClr val="00B050"/>
                </a:solidFill>
              </a:rPr>
              <a:t>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1039510600"/>
              </p:ext>
            </p:extLst>
          </p:nvPr>
        </p:nvGraphicFramePr>
        <p:xfrm>
          <a:off x="609600" y="1524000"/>
          <a:ext cx="10600408" cy="5059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4683318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xfrm>
            <a:off x="609600" y="274638"/>
            <a:ext cx="10287000" cy="1143000"/>
          </a:xfrm>
          <a:ln>
            <a:solidFill>
              <a:srgbClr val="002060"/>
            </a:solidFill>
          </a:ln>
        </p:spPr>
        <p:txBody>
          <a:bodyPr/>
          <a:lstStyle/>
          <a:p>
            <a:pPr algn="ctr"/>
            <a:r>
              <a:rPr lang="en-IN" b="1" u="sng" dirty="0">
                <a:solidFill>
                  <a:srgbClr val="00B050"/>
                </a:solidFill>
              </a:rPr>
              <a:t>Rules for cancellation of registration </a:t>
            </a:r>
            <a:r>
              <a:rPr lang="en-IN" b="1" dirty="0">
                <a:solidFill>
                  <a:srgbClr val="00B050"/>
                </a:solidFill>
              </a:rPr>
              <a:t>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3881198505"/>
              </p:ext>
            </p:extLst>
          </p:nvPr>
        </p:nvGraphicFramePr>
        <p:xfrm>
          <a:off x="609600" y="1524000"/>
          <a:ext cx="10600408" cy="5059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6361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10160000" cy="1143000"/>
          </a:xfrm>
        </p:spPr>
        <p:style>
          <a:lnRef idx="2">
            <a:schemeClr val="accent1"/>
          </a:lnRef>
          <a:fillRef idx="1">
            <a:schemeClr val="lt1"/>
          </a:fillRef>
          <a:effectRef idx="0">
            <a:schemeClr val="accent1"/>
          </a:effectRef>
          <a:fontRef idx="minor">
            <a:schemeClr val="dk1"/>
          </a:fontRef>
        </p:style>
        <p:txBody>
          <a:bodyPr>
            <a:normAutofit/>
          </a:bodyPr>
          <a:lstStyle/>
          <a:p>
            <a:r>
              <a:rPr lang="en-US" sz="4400" b="1" dirty="0">
                <a:latin typeface="Arial Black" pitchFamily="34" charset="0"/>
              </a:rPr>
              <a:t>	</a:t>
            </a:r>
            <a:r>
              <a:rPr lang="en-US" sz="4400" b="1" dirty="0"/>
              <a:t>TOPICS FOR DISCUSSION</a:t>
            </a:r>
            <a:endParaRPr lang="en-IN" sz="4400" dirty="0"/>
          </a:p>
        </p:txBody>
      </p:sp>
      <p:sp>
        <p:nvSpPr>
          <p:cNvPr id="3" name="TextBox 2"/>
          <p:cNvSpPr txBox="1"/>
          <p:nvPr/>
        </p:nvSpPr>
        <p:spPr>
          <a:xfrm>
            <a:off x="2286000" y="2590800"/>
            <a:ext cx="7162800"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marL="285750" indent="-285750" algn="just">
              <a:buFont typeface="Arial" pitchFamily="34" charset="0"/>
              <a:buChar char="•"/>
            </a:pPr>
            <a:r>
              <a:rPr lang="en-US" sz="2400" b="1" dirty="0">
                <a:solidFill>
                  <a:srgbClr val="FF0000"/>
                </a:solidFill>
              </a:rPr>
              <a:t>REGISTRATION &amp; PRACTICAL ISSUES</a:t>
            </a:r>
          </a:p>
        </p:txBody>
      </p:sp>
    </p:spTree>
    <p:extLst>
      <p:ext uri="{BB962C8B-B14F-4D97-AF65-F5344CB8AC3E}">
        <p14:creationId xmlns:p14="http://schemas.microsoft.com/office/powerpoint/2010/main" val="28146069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lstStyle/>
          <a:p>
            <a:pPr algn="ctr"/>
            <a:r>
              <a:rPr lang="en-IN" b="1" i="1" u="sng" dirty="0">
                <a:solidFill>
                  <a:srgbClr val="00B050"/>
                </a:solidFill>
              </a:rPr>
              <a:t>SANT RAM VS DELHI STATE GST &amp; OTRS- DELHI HIGH COURT</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fontScale="92500" lnSpcReduction="20000"/>
          </a:bodyPr>
          <a:lstStyle/>
          <a:p>
            <a:pPr algn="just"/>
            <a:r>
              <a:rPr lang="en-IN" b="1" i="1" dirty="0">
                <a:solidFill>
                  <a:srgbClr val="FF0066"/>
                </a:solidFill>
              </a:rPr>
              <a:t>ISSUE- </a:t>
            </a:r>
            <a:r>
              <a:rPr lang="en-US" dirty="0"/>
              <a:t>Whether Revenue Department authorized to cancel GST registration based on Letter received from another authority?</a:t>
            </a:r>
          </a:p>
          <a:p>
            <a:pPr algn="just"/>
            <a:r>
              <a:rPr lang="en-US" b="1" i="1" dirty="0">
                <a:solidFill>
                  <a:srgbClr val="FF0066"/>
                </a:solidFill>
              </a:rPr>
              <a:t>VERDICT- </a:t>
            </a:r>
            <a:r>
              <a:rPr lang="en-US" dirty="0"/>
              <a:t>No, the Honorable Delhi High Court allowed the writ petition and set aside the order of GST Registration cancellation thereby holding that it is important for the Proper Officer to independently arrive at the satisfaction set out in subsection (1) or (2) of Section 29 of the Central Goods and Services Tax Act, 2017 (“the CGST Act”) for the purpose of GST Registration cancellation. </a:t>
            </a:r>
          </a:p>
          <a:p>
            <a:pPr algn="just"/>
            <a:r>
              <a:rPr lang="en-US" dirty="0"/>
              <a:t>The Honorable Court relying upon the judgment of Union of India &amp; </a:t>
            </a:r>
            <a:r>
              <a:rPr lang="en-US" dirty="0" err="1"/>
              <a:t>Ors</a:t>
            </a:r>
            <a:r>
              <a:rPr lang="en-US" dirty="0"/>
              <a:t>. v. Bharat Forge Ltd. &amp;</a:t>
            </a:r>
            <a:r>
              <a:rPr lang="en-US" dirty="0" err="1"/>
              <a:t>Anr</a:t>
            </a:r>
            <a:r>
              <a:rPr lang="en-US" dirty="0"/>
              <a:t>. [(1970) 1 SCC 795] and Kritika Agarwal v. Union of India &amp; </a:t>
            </a:r>
            <a:r>
              <a:rPr lang="en-US" dirty="0" err="1"/>
              <a:t>Ors</a:t>
            </a:r>
            <a:r>
              <a:rPr lang="en-US" dirty="0"/>
              <a:t>., [W.P. (C) 9424/2023 dated July 18, 2023] further noted that the Proper Officer has to act independently and cannot act mechanically on the instructions of another authority and opined that the Impugned SCN was issued solely based on letter received from another authority. The Letter neither was attached to the Impugned SCN nor does the Impugned SCN refer to the contents stated in the Letter. Further, opined that the Impugned Order does not state that the Proper Officer was satisfied with any of the conditions laid out under sub-section (1) or (2) of Section 29 of the CGST Act.</a:t>
            </a:r>
            <a:endParaRPr lang="en-IN" b="1" i="1" dirty="0">
              <a:solidFill>
                <a:srgbClr val="FF0066"/>
              </a:solidFill>
            </a:endParaRPr>
          </a:p>
        </p:txBody>
      </p:sp>
    </p:spTree>
    <p:extLst>
      <p:ext uri="{BB962C8B-B14F-4D97-AF65-F5344CB8AC3E}">
        <p14:creationId xmlns:p14="http://schemas.microsoft.com/office/powerpoint/2010/main" val="2723360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lstStyle/>
          <a:p>
            <a:pPr algn="ctr"/>
            <a:r>
              <a:rPr lang="en-IN" b="1" i="1" u="sng" dirty="0">
                <a:solidFill>
                  <a:srgbClr val="00B050"/>
                </a:solidFill>
              </a:rPr>
              <a:t>VAB APPAREL LLP VS COMM DELHI HIGH COURT</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a:bodyPr>
          <a:lstStyle/>
          <a:p>
            <a:pPr algn="just"/>
            <a:r>
              <a:rPr lang="en-IN" b="1" i="1" dirty="0">
                <a:solidFill>
                  <a:srgbClr val="FF0066"/>
                </a:solidFill>
              </a:rPr>
              <a:t>ISSUE- </a:t>
            </a:r>
            <a:r>
              <a:rPr lang="en-US" dirty="0"/>
              <a:t>Whether the GST registration be cancelled, without specifying the reason and explanation in the SCN?</a:t>
            </a:r>
          </a:p>
          <a:p>
            <a:pPr algn="just"/>
            <a:r>
              <a:rPr lang="en-US" b="1" i="1" dirty="0">
                <a:solidFill>
                  <a:srgbClr val="FF0066"/>
                </a:solidFill>
              </a:rPr>
              <a:t>VERDICT- </a:t>
            </a:r>
            <a:r>
              <a:rPr lang="en-US" dirty="0"/>
              <a:t>hat without specifying any particular reason and explanation for the cancellation of GST Registration by means of fraud, </a:t>
            </a:r>
            <a:r>
              <a:rPr lang="en-US" dirty="0" err="1"/>
              <a:t>wilful</a:t>
            </a:r>
            <a:r>
              <a:rPr lang="en-US" dirty="0"/>
              <a:t> misstatement or suppression, also there is no explanation as to why the buyers and suppliers have been found to be suspicious. Merely because the Petitioner’s shop was found closed, absent anything more, is not a ground for cancellation of the Petitioner’s GST registration</a:t>
            </a:r>
          </a:p>
          <a:p>
            <a:pPr algn="just"/>
            <a:r>
              <a:rPr lang="en-US" dirty="0"/>
              <a:t>The Honorable Delhi High Court observed that the Impugned Order neither refers to any fraud that was found to have been committed by the petitioner nor mentions any misstatement allegedly made by the Petitioner and opined that there is no explanation as to why the buyers and suppliers have been found to be suspicious.</a:t>
            </a:r>
            <a:endParaRPr lang="en-IN" b="1" i="1" dirty="0">
              <a:solidFill>
                <a:srgbClr val="FF0066"/>
              </a:solidFill>
            </a:endParaRPr>
          </a:p>
        </p:txBody>
      </p:sp>
    </p:spTree>
    <p:extLst>
      <p:ext uri="{BB962C8B-B14F-4D97-AF65-F5344CB8AC3E}">
        <p14:creationId xmlns:p14="http://schemas.microsoft.com/office/powerpoint/2010/main" val="23941018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lstStyle/>
          <a:p>
            <a:pPr algn="ctr"/>
            <a:r>
              <a:rPr lang="en-IN" b="1" i="1" u="sng" dirty="0">
                <a:solidFill>
                  <a:srgbClr val="00B050"/>
                </a:solidFill>
              </a:rPr>
              <a:t>Sarda metal works vs comm of </a:t>
            </a:r>
            <a:r>
              <a:rPr lang="en-IN" b="1" i="1" u="sng" dirty="0" err="1">
                <a:solidFill>
                  <a:srgbClr val="00B050"/>
                </a:solidFill>
              </a:rPr>
              <a:t>cgst-delhi</a:t>
            </a:r>
            <a:r>
              <a:rPr lang="en-IN" b="1" i="1" u="sng" dirty="0">
                <a:solidFill>
                  <a:srgbClr val="00B050"/>
                </a:solidFill>
              </a:rPr>
              <a:t> </a:t>
            </a:r>
            <a:r>
              <a:rPr lang="en-IN" b="1" i="1" u="sng" dirty="0" err="1">
                <a:solidFill>
                  <a:srgbClr val="00B050"/>
                </a:solidFill>
              </a:rPr>
              <a:t>hc-jan</a:t>
            </a:r>
            <a:r>
              <a:rPr lang="en-IN" b="1" i="1" u="sng" dirty="0">
                <a:solidFill>
                  <a:srgbClr val="00B050"/>
                </a:solidFill>
              </a:rPr>
              <a:t> 4 2024</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fontScale="92500" lnSpcReduction="10000"/>
          </a:bodyPr>
          <a:lstStyle/>
          <a:p>
            <a:pPr algn="just"/>
            <a:r>
              <a:rPr lang="en-IN" b="1" i="1" dirty="0">
                <a:solidFill>
                  <a:srgbClr val="FF0066"/>
                </a:solidFill>
              </a:rPr>
              <a:t>ISSUE- </a:t>
            </a:r>
            <a:r>
              <a:rPr lang="en-US" dirty="0"/>
              <a:t>Whether registration should be cancelled retrospectively for period when taxpayer has fulfilled compliance requirements?</a:t>
            </a:r>
          </a:p>
          <a:p>
            <a:pPr algn="just"/>
            <a:r>
              <a:rPr lang="en-US" b="1" i="1" dirty="0">
                <a:solidFill>
                  <a:srgbClr val="FF0066"/>
                </a:solidFill>
              </a:rPr>
              <a:t>VERDICT- </a:t>
            </a:r>
            <a:r>
              <a:rPr lang="en-US" dirty="0"/>
              <a:t>No, the Honorable Delhi High Court allowed the writ petition and thereby setting aside the Show Cause Notice and Order of cancellation of GST Registration as the aforesaid Notice and Order is bereft of any proper reasoning. The Honorable Court further stated that the registration should not be cancelled retrospectively for the period when the returns have been filed and the taxpayer was compliant. </a:t>
            </a:r>
          </a:p>
          <a:p>
            <a:pPr algn="just"/>
            <a:r>
              <a:rPr lang="en-US" dirty="0"/>
              <a:t>The Honorable Court noted that no particulars or details have been mentioned in the Impugned SCN and there is no reference to any invoice or bill pertaining to which it has been alleged that no supply of goods or services has been made. Also, it is stated that, the </a:t>
            </a:r>
            <a:r>
              <a:rPr lang="en-US" b="1" dirty="0"/>
              <a:t>Respondent is using the standard template for issuance of Notices </a:t>
            </a:r>
            <a:r>
              <a:rPr lang="en-US" dirty="0"/>
              <a:t>as there is no clarity as to whether the Petitioner has issued invoices or bills without supply or action of the Petitioner which led to wrongful </a:t>
            </a:r>
            <a:r>
              <a:rPr lang="en-US" dirty="0" err="1"/>
              <a:t>availment</a:t>
            </a:r>
            <a:r>
              <a:rPr lang="en-US" dirty="0"/>
              <a:t> or utilization of ITC or refund of tax.</a:t>
            </a:r>
            <a:endParaRPr lang="en-IN" b="1" i="1" dirty="0">
              <a:solidFill>
                <a:srgbClr val="FF0066"/>
              </a:solidFill>
            </a:endParaRPr>
          </a:p>
        </p:txBody>
      </p:sp>
    </p:spTree>
    <p:extLst>
      <p:ext uri="{BB962C8B-B14F-4D97-AF65-F5344CB8AC3E}">
        <p14:creationId xmlns:p14="http://schemas.microsoft.com/office/powerpoint/2010/main" val="17109719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lstStyle/>
          <a:p>
            <a:pPr algn="ctr"/>
            <a:r>
              <a:rPr lang="en-IN" b="1" i="1" u="sng" dirty="0">
                <a:solidFill>
                  <a:srgbClr val="00B050"/>
                </a:solidFill>
              </a:rPr>
              <a:t>Sarda metal works vs comm of </a:t>
            </a:r>
            <a:r>
              <a:rPr lang="en-IN" b="1" i="1" u="sng" dirty="0" err="1">
                <a:solidFill>
                  <a:srgbClr val="00B050"/>
                </a:solidFill>
              </a:rPr>
              <a:t>cgst-delhi</a:t>
            </a:r>
            <a:r>
              <a:rPr lang="en-IN" b="1" i="1" u="sng" dirty="0">
                <a:solidFill>
                  <a:srgbClr val="00B050"/>
                </a:solidFill>
              </a:rPr>
              <a:t> </a:t>
            </a:r>
            <a:r>
              <a:rPr lang="en-IN" b="1" i="1" u="sng" dirty="0" err="1">
                <a:solidFill>
                  <a:srgbClr val="00B050"/>
                </a:solidFill>
              </a:rPr>
              <a:t>hc-jan</a:t>
            </a:r>
            <a:r>
              <a:rPr lang="en-IN" b="1" i="1" u="sng" dirty="0">
                <a:solidFill>
                  <a:srgbClr val="00B050"/>
                </a:solidFill>
              </a:rPr>
              <a:t> 4 2024</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a:bodyPr>
          <a:lstStyle/>
          <a:p>
            <a:pPr algn="just"/>
            <a:r>
              <a:rPr lang="en-US" dirty="0"/>
              <a:t>The Honorable Court noted that the Registration can be cancelled only if the Proper Officer deems fit to do so. The satisfaction should be based on objective criteria and the registration should not be cancelled retrospectively for the period when the returns have been filed and taxpayer was compliant. The Honorable Court opined that the Impugned Order and Impugned SCN are bereft of any proper reasoning, thereby disposed the writ petition.</a:t>
            </a:r>
            <a:endParaRPr lang="en-IN" b="1" i="1" dirty="0">
              <a:solidFill>
                <a:srgbClr val="FF0066"/>
              </a:solidFill>
            </a:endParaRPr>
          </a:p>
        </p:txBody>
      </p:sp>
    </p:spTree>
    <p:extLst>
      <p:ext uri="{BB962C8B-B14F-4D97-AF65-F5344CB8AC3E}">
        <p14:creationId xmlns:p14="http://schemas.microsoft.com/office/powerpoint/2010/main" val="4872596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lstStyle/>
          <a:p>
            <a:pPr algn="ctr"/>
            <a:r>
              <a:rPr lang="en-IN" b="1" i="1" u="sng" dirty="0">
                <a:solidFill>
                  <a:srgbClr val="00B050"/>
                </a:solidFill>
              </a:rPr>
              <a:t>M/S SRI BALAJI AGRO INDUSTRIES-Punjab and hr high court-26.03.2024</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fontScale="92500"/>
          </a:bodyPr>
          <a:lstStyle/>
          <a:p>
            <a:pPr algn="just"/>
            <a:r>
              <a:rPr lang="en-IN" b="1" i="1" dirty="0">
                <a:solidFill>
                  <a:srgbClr val="FF0066"/>
                </a:solidFill>
              </a:rPr>
              <a:t>ISSUE- </a:t>
            </a:r>
            <a:r>
              <a:rPr lang="en-US" dirty="0"/>
              <a:t>What happens if an SCN is not decided within 30 days of the Response?</a:t>
            </a:r>
          </a:p>
          <a:p>
            <a:pPr algn="just"/>
            <a:r>
              <a:rPr lang="en-US" b="1" i="1" dirty="0">
                <a:solidFill>
                  <a:srgbClr val="FF0066"/>
                </a:solidFill>
              </a:rPr>
              <a:t>VERDICT- </a:t>
            </a:r>
            <a:r>
              <a:rPr lang="en-US" dirty="0"/>
              <a:t>The respondents, while issuing the said show cause notice, had suspended the registration of petitioner w.e.f. 21.11.2023, and in terms of the reply filed by the petitioner, the respondents were required to decide the show cause notice and objections raised by the petitioner within a period of 30 days in terms of the </a:t>
            </a:r>
            <a:r>
              <a:rPr lang="en-US" b="1" dirty="0">
                <a:solidFill>
                  <a:schemeClr val="accent1">
                    <a:lumMod val="75000"/>
                  </a:schemeClr>
                </a:solidFill>
              </a:rPr>
              <a:t>Rule 22 (3) </a:t>
            </a:r>
            <a:r>
              <a:rPr lang="en-US" dirty="0"/>
              <a:t>of the Rules which empowers the respondents to either cancel the registration w.e.f. the date or decide the same otherwise within 30 days. </a:t>
            </a:r>
          </a:p>
          <a:p>
            <a:pPr algn="just"/>
            <a:r>
              <a:rPr lang="en-US" dirty="0"/>
              <a:t>NO decision has been taken by the respondents on the show cause notice, while the petitioner suffers suspension of Registration for almost four months, we find that as per the provisions of </a:t>
            </a:r>
            <a:r>
              <a:rPr lang="en-US" b="1" dirty="0">
                <a:solidFill>
                  <a:schemeClr val="accent1">
                    <a:lumMod val="75000"/>
                  </a:schemeClr>
                </a:solidFill>
              </a:rPr>
              <a:t>Rule 21-A Sub-clause (4) </a:t>
            </a:r>
            <a:r>
              <a:rPr lang="en-US" dirty="0"/>
              <a:t>of the Rules, the suspension of registration of the petitioner would be deemed to be revoked upon </a:t>
            </a:r>
            <a:r>
              <a:rPr lang="en-US" b="1" dirty="0">
                <a:solidFill>
                  <a:schemeClr val="accent1">
                    <a:lumMod val="75000"/>
                  </a:schemeClr>
                </a:solidFill>
              </a:rPr>
              <a:t>completion of the proceedings under Rule 22 </a:t>
            </a:r>
            <a:r>
              <a:rPr lang="en-US" dirty="0"/>
              <a:t>of the Rules, but the proceedings were not completed within 30 days.</a:t>
            </a:r>
            <a:endParaRPr lang="en-IN" b="1" i="1" dirty="0">
              <a:solidFill>
                <a:srgbClr val="FF0066"/>
              </a:solidFill>
            </a:endParaRPr>
          </a:p>
        </p:txBody>
      </p:sp>
    </p:spTree>
    <p:extLst>
      <p:ext uri="{BB962C8B-B14F-4D97-AF65-F5344CB8AC3E}">
        <p14:creationId xmlns:p14="http://schemas.microsoft.com/office/powerpoint/2010/main" val="13099471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normAutofit fontScale="90000"/>
          </a:bodyPr>
          <a:lstStyle/>
          <a:p>
            <a:pPr algn="ctr"/>
            <a:r>
              <a:rPr lang="en-IN" b="1" i="1" u="sng" dirty="0">
                <a:solidFill>
                  <a:srgbClr val="00B050"/>
                </a:solidFill>
              </a:rPr>
              <a:t>M/S ATT SYS INDIA PVT LTD/ESTEX  TELE PVT LTD VS COMM OF GST(NOV 2023)-DELHI HIGH COURT</a:t>
            </a: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a:bodyPr>
          <a:lstStyle/>
          <a:p>
            <a:pPr algn="just"/>
            <a:r>
              <a:rPr lang="en-IN" b="1" i="1" u="sng" dirty="0">
                <a:latin typeface="Bookman Old Style" panose="02050604050505020204" pitchFamily="18" charset="0"/>
                <a:ea typeface="Calibri" panose="020F0502020204030204" pitchFamily="34" charset="0"/>
                <a:cs typeface="Times New Roman" panose="02020603050405020304" pitchFamily="18" charset="0"/>
              </a:rPr>
              <a:t>ISSUE: </a:t>
            </a:r>
            <a:r>
              <a:rPr lang="en-US" sz="2000" dirty="0"/>
              <a:t>Whether GST Registration canceled without granting any hearing and proper reasoning sustainable? </a:t>
            </a:r>
          </a:p>
          <a:p>
            <a:pPr algn="just"/>
            <a:r>
              <a:rPr lang="en-IN" b="1" i="1" u="sng" dirty="0">
                <a:latin typeface="Bookman Old Style" panose="02050604050505020204" pitchFamily="18" charset="0"/>
                <a:ea typeface="Calibri" panose="020F0502020204030204" pitchFamily="34" charset="0"/>
                <a:cs typeface="Times New Roman" panose="02020603050405020304" pitchFamily="18" charset="0"/>
              </a:rPr>
              <a:t>RELEVANT SECTIONS: </a:t>
            </a:r>
            <a:r>
              <a:rPr lang="en-US" sz="2000" dirty="0"/>
              <a:t>Sec 22 to 24 of the CGST Act 2017</a:t>
            </a:r>
          </a:p>
          <a:p>
            <a:pPr algn="just"/>
            <a:r>
              <a:rPr lang="en-IN" b="1" i="1" u="sng" dirty="0">
                <a:latin typeface="Bookman Old Style" panose="02050604050505020204" pitchFamily="18" charset="0"/>
                <a:ea typeface="Calibri" panose="020F0502020204030204" pitchFamily="34" charset="0"/>
                <a:cs typeface="Times New Roman" panose="02020603050405020304" pitchFamily="18" charset="0"/>
              </a:rPr>
              <a:t>VERDICT</a:t>
            </a:r>
            <a:r>
              <a:rPr lang="en-IN" dirty="0">
                <a:effectLst/>
                <a:latin typeface="Bookman Old Style" panose="02050604050505020204" pitchFamily="18" charset="0"/>
                <a:ea typeface="Calibri" panose="020F0502020204030204" pitchFamily="34" charset="0"/>
                <a:cs typeface="Times New Roman" panose="02020603050405020304" pitchFamily="18" charset="0"/>
              </a:rPr>
              <a:t>: </a:t>
            </a:r>
            <a:r>
              <a:rPr lang="en-IN" sz="2000" dirty="0">
                <a:effectLst/>
                <a:latin typeface="Bookman Old Style" panose="02050604050505020204" pitchFamily="18" charset="0"/>
                <a:ea typeface="Calibri" panose="020F0502020204030204" pitchFamily="34" charset="0"/>
                <a:cs typeface="Times New Roman" panose="02020603050405020304" pitchFamily="18" charset="0"/>
              </a:rPr>
              <a:t>a)</a:t>
            </a:r>
            <a:r>
              <a:rPr lang="en-US" sz="2000" dirty="0"/>
              <a:t> The Honorable Delhi High Court Allowed the Writ Petition and directed the Rev to restore the GST Registration cancelled without granting any hearing and proper reasoning is not sustainable.</a:t>
            </a:r>
          </a:p>
          <a:p>
            <a:pPr algn="just"/>
            <a:r>
              <a:rPr lang="en-US" sz="2800" dirty="0">
                <a:latin typeface="Bookman Old Style" panose="02050604050505020204" pitchFamily="18" charset="0"/>
                <a:ea typeface="Calibri" panose="020F0502020204030204" pitchFamily="34" charset="0"/>
                <a:cs typeface="Times New Roman" panose="02020603050405020304" pitchFamily="18" charset="0"/>
              </a:rPr>
              <a:t>b) </a:t>
            </a:r>
            <a:r>
              <a:rPr lang="en-US" sz="2000" dirty="0"/>
              <a:t>The Honorable Delhi High Court noted that nowhere the date and time of the personal hearing was mentioned in the copy of the Show Cause Notice Therefore, the Petitioner was not afforded an opportunity of hearing to contest the SCN. Further Noted that the Impugned Order is not informed by reason and does not set any ground for cancellation of the Petitioner GST </a:t>
            </a:r>
          </a:p>
          <a:p>
            <a:pPr algn="just"/>
            <a:r>
              <a:rPr lang="en-US" dirty="0"/>
              <a:t>The order was void and was against the principles of Natural Justice.</a:t>
            </a:r>
            <a:endParaRPr lang="en-US" sz="3200" dirty="0"/>
          </a:p>
          <a:p>
            <a:pPr algn="just"/>
            <a:endParaRPr lang="en-US" dirty="0">
              <a:latin typeface="Bookman Old Style" panose="02050604050505020204" pitchFamily="18" charset="0"/>
              <a:ea typeface="Calibri" panose="020F0502020204030204" pitchFamily="34" charset="0"/>
              <a:cs typeface="Times New Roman" panose="02020603050405020304" pitchFamily="18" charset="0"/>
            </a:endParaRPr>
          </a:p>
          <a:p>
            <a:pPr marL="0" indent="0" algn="just">
              <a:buNone/>
            </a:pPr>
            <a:endParaRPr lang="en-IN" sz="1800" dirty="0">
              <a:latin typeface="Bookman Old Style" panose="020506040505050202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63323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xfrm>
            <a:off x="609600" y="274638"/>
            <a:ext cx="10287000" cy="1143000"/>
          </a:xfrm>
          <a:ln>
            <a:solidFill>
              <a:srgbClr val="002060"/>
            </a:solidFill>
          </a:ln>
        </p:spPr>
        <p:txBody>
          <a:bodyPr/>
          <a:lstStyle/>
          <a:p>
            <a:pPr algn="ctr"/>
            <a:r>
              <a:rPr lang="en-IN" b="1" u="sng" dirty="0">
                <a:solidFill>
                  <a:srgbClr val="00B050"/>
                </a:solidFill>
              </a:rPr>
              <a:t>revocation of cancellation of registration (SEC- 30)</a:t>
            </a:r>
            <a:r>
              <a:rPr lang="en-IN" b="1" dirty="0">
                <a:solidFill>
                  <a:srgbClr val="00B050"/>
                </a:solidFill>
              </a:rPr>
              <a:t>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1063978168"/>
              </p:ext>
            </p:extLst>
          </p:nvPr>
        </p:nvGraphicFramePr>
        <p:xfrm>
          <a:off x="609600" y="1524000"/>
          <a:ext cx="10600408" cy="5059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662384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xfrm>
            <a:off x="609600" y="274638"/>
            <a:ext cx="10287000" cy="1143000"/>
          </a:xfrm>
          <a:ln>
            <a:solidFill>
              <a:srgbClr val="002060"/>
            </a:solidFill>
          </a:ln>
        </p:spPr>
        <p:txBody>
          <a:bodyPr/>
          <a:lstStyle/>
          <a:p>
            <a:pPr algn="ctr"/>
            <a:r>
              <a:rPr lang="en-IN" b="1" u="sng" dirty="0">
                <a:solidFill>
                  <a:srgbClr val="00B050"/>
                </a:solidFill>
              </a:rPr>
              <a:t>revocation of cancellation of registration </a:t>
            </a:r>
            <a:r>
              <a:rPr lang="en-IN" b="1" u="sng" dirty="0">
                <a:solidFill>
                  <a:schemeClr val="accent1">
                    <a:lumMod val="75000"/>
                  </a:schemeClr>
                </a:solidFill>
              </a:rPr>
              <a:t>(rule-23)</a:t>
            </a:r>
            <a:r>
              <a:rPr lang="en-IN" b="1" dirty="0">
                <a:solidFill>
                  <a:srgbClr val="00B050"/>
                </a:solidFill>
              </a:rPr>
              <a:t>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1302109498"/>
              </p:ext>
            </p:extLst>
          </p:nvPr>
        </p:nvGraphicFramePr>
        <p:xfrm>
          <a:off x="609600" y="1524000"/>
          <a:ext cx="10600408" cy="5059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08685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xfrm>
            <a:off x="609600" y="274638"/>
            <a:ext cx="10287000" cy="1143000"/>
          </a:xfrm>
          <a:ln>
            <a:solidFill>
              <a:srgbClr val="002060"/>
            </a:solidFill>
          </a:ln>
        </p:spPr>
        <p:txBody>
          <a:bodyPr/>
          <a:lstStyle/>
          <a:p>
            <a:pPr algn="ctr"/>
            <a:r>
              <a:rPr lang="en-IN" b="1" u="sng" dirty="0">
                <a:solidFill>
                  <a:srgbClr val="00B050"/>
                </a:solidFill>
              </a:rPr>
              <a:t>revocation of cancellation of registration </a:t>
            </a:r>
            <a:r>
              <a:rPr lang="en-IN" b="1" u="sng" dirty="0">
                <a:solidFill>
                  <a:schemeClr val="accent1">
                    <a:lumMod val="75000"/>
                  </a:schemeClr>
                </a:solidFill>
              </a:rPr>
              <a:t>(rule-23)</a:t>
            </a:r>
            <a:r>
              <a:rPr lang="en-IN" b="1" dirty="0">
                <a:solidFill>
                  <a:srgbClr val="00B050"/>
                </a:solidFill>
              </a:rPr>
              <a:t>	</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1890240055"/>
              </p:ext>
            </p:extLst>
          </p:nvPr>
        </p:nvGraphicFramePr>
        <p:xfrm>
          <a:off x="609600" y="1524000"/>
          <a:ext cx="10600408" cy="5059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7" name="Straight Arrow Connector 6">
            <a:extLst>
              <a:ext uri="{FF2B5EF4-FFF2-40B4-BE49-F238E27FC236}">
                <a16:creationId xmlns:a16="http://schemas.microsoft.com/office/drawing/2014/main" id="{3C62AD08-3953-52D1-9CB5-B7C54352E091}"/>
              </a:ext>
            </a:extLst>
          </p:cNvPr>
          <p:cNvCxnSpPr/>
          <p:nvPr/>
        </p:nvCxnSpPr>
        <p:spPr>
          <a:xfrm>
            <a:off x="9677400" y="5867400"/>
            <a:ext cx="0" cy="381000"/>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cxnSp>
        <p:nvCxnSpPr>
          <p:cNvPr id="21" name="Straight Arrow Connector 20">
            <a:extLst>
              <a:ext uri="{FF2B5EF4-FFF2-40B4-BE49-F238E27FC236}">
                <a16:creationId xmlns:a16="http://schemas.microsoft.com/office/drawing/2014/main" id="{BA98427B-2FE9-3D07-A13A-5A0DC82B0574}"/>
              </a:ext>
            </a:extLst>
          </p:cNvPr>
          <p:cNvCxnSpPr/>
          <p:nvPr/>
        </p:nvCxnSpPr>
        <p:spPr>
          <a:xfrm flipH="1">
            <a:off x="3581400" y="6248400"/>
            <a:ext cx="6096000" cy="0"/>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cxnSp>
        <p:nvCxnSpPr>
          <p:cNvPr id="23" name="Straight Arrow Connector 22">
            <a:extLst>
              <a:ext uri="{FF2B5EF4-FFF2-40B4-BE49-F238E27FC236}">
                <a16:creationId xmlns:a16="http://schemas.microsoft.com/office/drawing/2014/main" id="{3E4297CE-10AF-705F-EA45-4045C2677D05}"/>
              </a:ext>
            </a:extLst>
          </p:cNvPr>
          <p:cNvCxnSpPr/>
          <p:nvPr/>
        </p:nvCxnSpPr>
        <p:spPr>
          <a:xfrm flipV="1">
            <a:off x="3581400" y="5520320"/>
            <a:ext cx="0" cy="728080"/>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spTree>
    <p:extLst>
      <p:ext uri="{BB962C8B-B14F-4D97-AF65-F5344CB8AC3E}">
        <p14:creationId xmlns:p14="http://schemas.microsoft.com/office/powerpoint/2010/main" val="13522694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ln>
            <a:solidFill>
              <a:srgbClr val="002060"/>
            </a:solidFill>
          </a:ln>
        </p:spPr>
        <p:txBody>
          <a:bodyPr/>
          <a:lstStyle/>
          <a:p>
            <a:pPr algn="ctr"/>
            <a:r>
              <a:rPr lang="en-IN" b="1" u="sng" dirty="0">
                <a:solidFill>
                  <a:srgbClr val="00B050"/>
                </a:solidFill>
              </a:rPr>
              <a:t>Place of business [2(85)]</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nvPr>
        </p:nvGraphicFramePr>
        <p:xfrm>
          <a:off x="609600" y="1524000"/>
          <a:ext cx="99568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46BB5B51-E472-B2E1-397D-5B76A453F5E2}"/>
              </a:ext>
            </a:extLst>
          </p:cNvPr>
          <p:cNvSpPr txBox="1"/>
          <p:nvPr/>
        </p:nvSpPr>
        <p:spPr>
          <a:xfrm>
            <a:off x="1661695" y="5638800"/>
            <a:ext cx="8496300" cy="646331"/>
          </a:xfrm>
          <a:prstGeom prst="rect">
            <a:avLst/>
          </a:prstGeom>
          <a:noFill/>
        </p:spPr>
        <p:txBody>
          <a:bodyPr wrap="square" rtlCol="0">
            <a:spAutoFit/>
          </a:bodyPr>
          <a:lstStyle/>
          <a:p>
            <a:pPr algn="ctr"/>
            <a:r>
              <a:rPr lang="en-IN" b="1" i="1" dirty="0">
                <a:latin typeface="Bookman Old Style" panose="02050604050505020204" pitchFamily="18" charset="0"/>
              </a:rPr>
              <a:t>Principal Place of Business – As declared in the Certificate of Registration</a:t>
            </a:r>
          </a:p>
        </p:txBody>
      </p:sp>
    </p:spTree>
    <p:extLst>
      <p:ext uri="{BB962C8B-B14F-4D97-AF65-F5344CB8AC3E}">
        <p14:creationId xmlns:p14="http://schemas.microsoft.com/office/powerpoint/2010/main" val="222606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ln>
            <a:solidFill>
              <a:srgbClr val="002060"/>
            </a:solidFill>
          </a:ln>
        </p:spPr>
        <p:txBody>
          <a:bodyPr/>
          <a:lstStyle/>
          <a:p>
            <a:pPr algn="ctr"/>
            <a:r>
              <a:rPr lang="en-IN" b="1" u="sng" dirty="0">
                <a:solidFill>
                  <a:srgbClr val="00B050"/>
                </a:solidFill>
              </a:rPr>
              <a:t>Types of registration</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3441794242"/>
              </p:ext>
            </p:extLst>
          </p:nvPr>
        </p:nvGraphicFramePr>
        <p:xfrm>
          <a:off x="609600" y="1524000"/>
          <a:ext cx="99568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259384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lstStyle/>
          <a:p>
            <a:r>
              <a:rPr lang="en-IN" b="1" u="sng" dirty="0">
                <a:solidFill>
                  <a:srgbClr val="00B050"/>
                </a:solidFill>
              </a:rPr>
              <a:t>REGISTRATION – MISC VITAL POINTS- 1</a:t>
            </a:r>
            <a:endParaRPr lang="en-IN" dirty="0"/>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a:bodyPr>
          <a:lstStyle/>
          <a:p>
            <a:pPr algn="just"/>
            <a:r>
              <a:rPr lang="en-IN" b="1" dirty="0">
                <a:solidFill>
                  <a:schemeClr val="accent1">
                    <a:lumMod val="75000"/>
                  </a:schemeClr>
                </a:solidFill>
              </a:rPr>
              <a:t>In Rule 11 , </a:t>
            </a:r>
            <a:r>
              <a:rPr lang="en-IN" dirty="0"/>
              <a:t>for </a:t>
            </a:r>
            <a:r>
              <a:rPr lang="en-IN" b="1" dirty="0">
                <a:solidFill>
                  <a:srgbClr val="FF0000"/>
                </a:solidFill>
              </a:rPr>
              <a:t>separate Registration of Multiple place of business </a:t>
            </a:r>
            <a:r>
              <a:rPr lang="en-IN" dirty="0"/>
              <a:t>within a State/UT, there are Three Conditions:</a:t>
            </a:r>
          </a:p>
          <a:p>
            <a:pPr algn="just"/>
            <a:r>
              <a:rPr lang="en-IN" b="1" dirty="0"/>
              <a:t>Condition 1 : </a:t>
            </a:r>
            <a:r>
              <a:rPr lang="en-IN" dirty="0"/>
              <a:t>Such Person has more than One place of Business</a:t>
            </a:r>
          </a:p>
          <a:p>
            <a:pPr algn="just"/>
            <a:r>
              <a:rPr lang="en-IN" b="1" dirty="0"/>
              <a:t>Condition 2 : </a:t>
            </a:r>
            <a:r>
              <a:rPr lang="en-IN" dirty="0"/>
              <a:t>No Composition Scheme applicable for one place if you are a regular taxpayer for another place.</a:t>
            </a:r>
          </a:p>
          <a:p>
            <a:pPr algn="just"/>
            <a:r>
              <a:rPr lang="en-IN" b="1" dirty="0"/>
              <a:t>Condition 3: </a:t>
            </a:r>
            <a:r>
              <a:rPr lang="en-IN" dirty="0"/>
              <a:t>Issue Tax Invoice/Bill of Supply on Supply of Goods/Services or both between two registered places under same person.</a:t>
            </a:r>
          </a:p>
          <a:p>
            <a:pPr algn="just"/>
            <a:r>
              <a:rPr lang="en-IN" dirty="0"/>
              <a:t>Rule 41A Inserted to Transfer ITC from One Unit to Another.</a:t>
            </a:r>
          </a:p>
          <a:p>
            <a:pPr marL="0" indent="0" algn="just">
              <a:buNone/>
            </a:pPr>
            <a:r>
              <a:rPr lang="en-IN" i="1" dirty="0"/>
              <a:t>[Proviso: If one person becomes ineligible for Composition Scheme, all other registered place of business becomes ineligible.]</a:t>
            </a:r>
          </a:p>
        </p:txBody>
      </p:sp>
    </p:spTree>
    <p:extLst>
      <p:ext uri="{BB962C8B-B14F-4D97-AF65-F5344CB8AC3E}">
        <p14:creationId xmlns:p14="http://schemas.microsoft.com/office/powerpoint/2010/main" val="12968717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lstStyle/>
          <a:p>
            <a:r>
              <a:rPr lang="en-IN" b="1" u="sng" dirty="0">
                <a:solidFill>
                  <a:srgbClr val="00B050"/>
                </a:solidFill>
              </a:rPr>
              <a:t>REGISTRATION – MISC VITAL POINTS- 2</a:t>
            </a:r>
            <a:endParaRPr lang="en-IN" dirty="0"/>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fontScale="92500" lnSpcReduction="10000"/>
          </a:bodyPr>
          <a:lstStyle/>
          <a:p>
            <a:pPr algn="just"/>
            <a:r>
              <a:rPr lang="en-IN" b="1" dirty="0">
                <a:solidFill>
                  <a:schemeClr val="accent1">
                    <a:lumMod val="75000"/>
                  </a:schemeClr>
                </a:solidFill>
              </a:rPr>
              <a:t>In Rule 16, </a:t>
            </a:r>
            <a:r>
              <a:rPr lang="en-IN" b="1" dirty="0"/>
              <a:t>Suo moto Registration- </a:t>
            </a:r>
            <a:r>
              <a:rPr lang="en-IN" dirty="0"/>
              <a:t>Where due to Survey, Inspection, Enquiry, Search or any other proceedings under the Act, PO finds a person liable for Registration, the officer may issue a Temporary Registration in </a:t>
            </a:r>
            <a:r>
              <a:rPr lang="en-IN" b="1" dirty="0">
                <a:solidFill>
                  <a:srgbClr val="FF0000"/>
                </a:solidFill>
              </a:rPr>
              <a:t>REG 12</a:t>
            </a:r>
          </a:p>
          <a:p>
            <a:pPr algn="just"/>
            <a:r>
              <a:rPr lang="en-IN" dirty="0"/>
              <a:t>Within a period of 90 days, the above shall submit an application for normal registration.</a:t>
            </a:r>
          </a:p>
          <a:p>
            <a:pPr algn="just"/>
            <a:r>
              <a:rPr lang="en-IN" dirty="0"/>
              <a:t>If Appeal is preferred then, time limit is 30 days from the date of Issuance of order of the Appellate Authority</a:t>
            </a:r>
          </a:p>
          <a:p>
            <a:pPr algn="just"/>
            <a:r>
              <a:rPr lang="en-IN" b="1" dirty="0">
                <a:solidFill>
                  <a:schemeClr val="accent1">
                    <a:lumMod val="75000"/>
                  </a:schemeClr>
                </a:solidFill>
              </a:rPr>
              <a:t>In Rule 18, </a:t>
            </a:r>
            <a:r>
              <a:rPr lang="en-IN" dirty="0"/>
              <a:t>Every RP shall </a:t>
            </a:r>
            <a:r>
              <a:rPr lang="en-IN" b="1" dirty="0">
                <a:solidFill>
                  <a:srgbClr val="0070C0"/>
                </a:solidFill>
              </a:rPr>
              <a:t>DISPLAY</a:t>
            </a:r>
            <a:r>
              <a:rPr lang="en-IN" dirty="0"/>
              <a:t> his certificate of registration in a prominent location at his principal place and at every place of business</a:t>
            </a:r>
          </a:p>
          <a:p>
            <a:pPr algn="just"/>
            <a:r>
              <a:rPr lang="en-IN" b="1" dirty="0">
                <a:solidFill>
                  <a:srgbClr val="0070C0"/>
                </a:solidFill>
              </a:rPr>
              <a:t>DISPLAY</a:t>
            </a:r>
            <a:r>
              <a:rPr lang="en-IN" dirty="0"/>
              <a:t> his GSTIN on the name board exhibited at the entry of the Principal Place of Business and at every place of business.</a:t>
            </a:r>
          </a:p>
          <a:p>
            <a:pPr algn="just"/>
            <a:r>
              <a:rPr lang="en-IN" dirty="0"/>
              <a:t>Penalty for Failure to Obtain Registration- Minimum amount of Rs 10,000. Amount equal to Tax Evaded, ITC Availed of or passed on or distributed irregularly or claimed refund fraudulently</a:t>
            </a:r>
          </a:p>
        </p:txBody>
      </p:sp>
    </p:spTree>
    <p:extLst>
      <p:ext uri="{BB962C8B-B14F-4D97-AF65-F5344CB8AC3E}">
        <p14:creationId xmlns:p14="http://schemas.microsoft.com/office/powerpoint/2010/main" val="23860590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914401"/>
            <a:ext cx="10058400" cy="2590800"/>
          </a:xfrm>
        </p:spPr>
        <p:txBody>
          <a:bodyPr/>
          <a:lstStyle/>
          <a:p>
            <a:r>
              <a:rPr lang="en-US" u="sng" dirty="0"/>
              <a:t>THANK YOU</a:t>
            </a:r>
            <a:endParaRPr lang="en-IN" u="sng" dirty="0"/>
          </a:p>
        </p:txBody>
      </p:sp>
    </p:spTree>
    <p:extLst>
      <p:ext uri="{BB962C8B-B14F-4D97-AF65-F5344CB8AC3E}">
        <p14:creationId xmlns:p14="http://schemas.microsoft.com/office/powerpoint/2010/main" val="2040772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ln>
            <a:solidFill>
              <a:srgbClr val="002060"/>
            </a:solidFill>
          </a:ln>
        </p:spPr>
        <p:txBody>
          <a:bodyPr/>
          <a:lstStyle/>
          <a:p>
            <a:pPr algn="ctr"/>
            <a:r>
              <a:rPr lang="en-IN" b="1" u="sng" dirty="0">
                <a:solidFill>
                  <a:srgbClr val="00B050"/>
                </a:solidFill>
              </a:rPr>
              <a:t>Persons </a:t>
            </a:r>
            <a:r>
              <a:rPr lang="en-IN" b="1" u="sng" dirty="0">
                <a:solidFill>
                  <a:srgbClr val="FF0000"/>
                </a:solidFill>
              </a:rPr>
              <a:t>liable</a:t>
            </a:r>
            <a:r>
              <a:rPr lang="en-IN" b="1" u="sng" dirty="0">
                <a:solidFill>
                  <a:srgbClr val="00B050"/>
                </a:solidFill>
              </a:rPr>
              <a:t> for registration SEC 22</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2744659880"/>
              </p:ext>
            </p:extLst>
          </p:nvPr>
        </p:nvGraphicFramePr>
        <p:xfrm>
          <a:off x="609600" y="1524000"/>
          <a:ext cx="99568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09895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A2F6F-7282-3539-E74A-118F66F21FF4}"/>
              </a:ext>
            </a:extLst>
          </p:cNvPr>
          <p:cNvSpPr>
            <a:spLocks noGrp="1"/>
          </p:cNvSpPr>
          <p:nvPr>
            <p:ph type="title"/>
          </p:nvPr>
        </p:nvSpPr>
        <p:spPr>
          <a:xfrm>
            <a:off x="1045704" y="-4690"/>
            <a:ext cx="9956800" cy="703270"/>
          </a:xfrm>
        </p:spPr>
        <p:txBody>
          <a:bodyPr/>
          <a:lstStyle/>
          <a:p>
            <a:pPr algn="ctr"/>
            <a:r>
              <a:rPr lang="en-IN" b="1" i="1" u="sng" dirty="0">
                <a:solidFill>
                  <a:srgbClr val="00B050"/>
                </a:solidFill>
              </a:rPr>
              <a:t>example</a:t>
            </a:r>
          </a:p>
        </p:txBody>
      </p:sp>
      <p:sp>
        <p:nvSpPr>
          <p:cNvPr id="17" name="Rectangle 16">
            <a:extLst>
              <a:ext uri="{FF2B5EF4-FFF2-40B4-BE49-F238E27FC236}">
                <a16:creationId xmlns:a16="http://schemas.microsoft.com/office/drawing/2014/main" id="{F7BB98FF-93D5-B2E9-8288-989E7E6B5210}"/>
              </a:ext>
            </a:extLst>
          </p:cNvPr>
          <p:cNvSpPr/>
          <p:nvPr/>
        </p:nvSpPr>
        <p:spPr>
          <a:xfrm>
            <a:off x="1189496" y="2319920"/>
            <a:ext cx="1752600" cy="95668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IN" dirty="0"/>
              <a:t>D of Delhi (Seller of Pens)</a:t>
            </a:r>
          </a:p>
        </p:txBody>
      </p:sp>
      <p:sp>
        <p:nvSpPr>
          <p:cNvPr id="18" name="Rectangle 17">
            <a:extLst>
              <a:ext uri="{FF2B5EF4-FFF2-40B4-BE49-F238E27FC236}">
                <a16:creationId xmlns:a16="http://schemas.microsoft.com/office/drawing/2014/main" id="{158FECBA-CFA2-B758-BFAF-0E6D3AF8124E}"/>
              </a:ext>
            </a:extLst>
          </p:cNvPr>
          <p:cNvSpPr/>
          <p:nvPr/>
        </p:nvSpPr>
        <p:spPr>
          <a:xfrm>
            <a:off x="4267200" y="1250775"/>
            <a:ext cx="2057400" cy="95668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IN" dirty="0"/>
              <a:t>Fixed Deposit Interest earned in Rs 3 Lakhs</a:t>
            </a:r>
          </a:p>
        </p:txBody>
      </p:sp>
      <p:sp>
        <p:nvSpPr>
          <p:cNvPr id="19" name="Rectangle 18">
            <a:extLst>
              <a:ext uri="{FF2B5EF4-FFF2-40B4-BE49-F238E27FC236}">
                <a16:creationId xmlns:a16="http://schemas.microsoft.com/office/drawing/2014/main" id="{E2CCCF69-F315-A52A-75B3-D57204F5C161}"/>
              </a:ext>
            </a:extLst>
          </p:cNvPr>
          <p:cNvSpPr/>
          <p:nvPr/>
        </p:nvSpPr>
        <p:spPr>
          <a:xfrm>
            <a:off x="4267200" y="2624720"/>
            <a:ext cx="1752600" cy="95668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IN" sz="1600" dirty="0"/>
              <a:t>Goods Turnover is 38 lakhs</a:t>
            </a:r>
          </a:p>
        </p:txBody>
      </p:sp>
      <p:cxnSp>
        <p:nvCxnSpPr>
          <p:cNvPr id="21" name="Straight Arrow Connector 20">
            <a:extLst>
              <a:ext uri="{FF2B5EF4-FFF2-40B4-BE49-F238E27FC236}">
                <a16:creationId xmlns:a16="http://schemas.microsoft.com/office/drawing/2014/main" id="{A760689C-1CD3-A321-DB25-721C2D0CFEEB}"/>
              </a:ext>
            </a:extLst>
          </p:cNvPr>
          <p:cNvCxnSpPr>
            <a:cxnSpLocks/>
          </p:cNvCxnSpPr>
          <p:nvPr/>
        </p:nvCxnSpPr>
        <p:spPr>
          <a:xfrm flipV="1">
            <a:off x="2946243" y="1755196"/>
            <a:ext cx="1325104" cy="10691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Arrow: Right 21">
            <a:extLst>
              <a:ext uri="{FF2B5EF4-FFF2-40B4-BE49-F238E27FC236}">
                <a16:creationId xmlns:a16="http://schemas.microsoft.com/office/drawing/2014/main" id="{41A63C76-645A-C7E0-753F-B05540192E32}"/>
              </a:ext>
            </a:extLst>
          </p:cNvPr>
          <p:cNvSpPr/>
          <p:nvPr/>
        </p:nvSpPr>
        <p:spPr>
          <a:xfrm>
            <a:off x="2942096" y="2798260"/>
            <a:ext cx="1325104" cy="471771"/>
          </a:xfrm>
          <a:prstGeom prst="rightArrow">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IN"/>
          </a:p>
        </p:txBody>
      </p:sp>
      <p:sp>
        <p:nvSpPr>
          <p:cNvPr id="25" name="TextBox 24">
            <a:extLst>
              <a:ext uri="{FF2B5EF4-FFF2-40B4-BE49-F238E27FC236}">
                <a16:creationId xmlns:a16="http://schemas.microsoft.com/office/drawing/2014/main" id="{F6C27709-BDAE-3B6D-2B5E-A4FC473782D7}"/>
              </a:ext>
            </a:extLst>
          </p:cNvPr>
          <p:cNvSpPr txBox="1"/>
          <p:nvPr/>
        </p:nvSpPr>
        <p:spPr>
          <a:xfrm>
            <a:off x="7162800" y="1683396"/>
            <a:ext cx="3276600" cy="120032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sz="2400" dirty="0">
                <a:latin typeface="Bookman Old Style" panose="02050604050505020204" pitchFamily="18" charset="0"/>
              </a:rPr>
              <a:t>Whether Registration is Required? </a:t>
            </a:r>
          </a:p>
        </p:txBody>
      </p:sp>
      <p:sp>
        <p:nvSpPr>
          <p:cNvPr id="28" name="TextBox 27">
            <a:extLst>
              <a:ext uri="{FF2B5EF4-FFF2-40B4-BE49-F238E27FC236}">
                <a16:creationId xmlns:a16="http://schemas.microsoft.com/office/drawing/2014/main" id="{954E060C-9A3A-3F2E-8297-115BB428211A}"/>
              </a:ext>
            </a:extLst>
          </p:cNvPr>
          <p:cNvSpPr txBox="1"/>
          <p:nvPr/>
        </p:nvSpPr>
        <p:spPr>
          <a:xfrm flipH="1">
            <a:off x="2819400" y="3124200"/>
            <a:ext cx="1325102" cy="369332"/>
          </a:xfrm>
          <a:prstGeom prst="rect">
            <a:avLst/>
          </a:prstGeom>
          <a:noFill/>
        </p:spPr>
        <p:txBody>
          <a:bodyPr wrap="square" rtlCol="0">
            <a:spAutoFit/>
          </a:bodyPr>
          <a:lstStyle/>
          <a:p>
            <a:pPr algn="ctr"/>
            <a:r>
              <a:rPr lang="en-IN" dirty="0">
                <a:latin typeface="Bookman Old Style" panose="02050604050505020204" pitchFamily="18" charset="0"/>
              </a:rPr>
              <a:t>Goods</a:t>
            </a:r>
          </a:p>
        </p:txBody>
      </p:sp>
      <p:sp>
        <p:nvSpPr>
          <p:cNvPr id="30" name="TextBox 29">
            <a:extLst>
              <a:ext uri="{FF2B5EF4-FFF2-40B4-BE49-F238E27FC236}">
                <a16:creationId xmlns:a16="http://schemas.microsoft.com/office/drawing/2014/main" id="{66A9F79D-3206-16C6-2B05-5A1AAF01C9EE}"/>
              </a:ext>
            </a:extLst>
          </p:cNvPr>
          <p:cNvSpPr txBox="1"/>
          <p:nvPr/>
        </p:nvSpPr>
        <p:spPr>
          <a:xfrm flipH="1">
            <a:off x="3032757" y="2092062"/>
            <a:ext cx="1111744" cy="646331"/>
          </a:xfrm>
          <a:prstGeom prst="rect">
            <a:avLst/>
          </a:prstGeom>
          <a:noFill/>
        </p:spPr>
        <p:txBody>
          <a:bodyPr wrap="square" rtlCol="0">
            <a:spAutoFit/>
          </a:bodyPr>
          <a:lstStyle/>
          <a:p>
            <a:r>
              <a:rPr lang="en-IN" dirty="0">
                <a:latin typeface="Bookman Old Style" panose="02050604050505020204" pitchFamily="18" charset="0"/>
              </a:rPr>
              <a:t>Exempt Service</a:t>
            </a:r>
          </a:p>
        </p:txBody>
      </p:sp>
      <p:sp>
        <p:nvSpPr>
          <p:cNvPr id="3" name="TextBox 2">
            <a:extLst>
              <a:ext uri="{FF2B5EF4-FFF2-40B4-BE49-F238E27FC236}">
                <a16:creationId xmlns:a16="http://schemas.microsoft.com/office/drawing/2014/main" id="{2722DFAB-D9B0-0ABA-6C50-07413B6A574B}"/>
              </a:ext>
            </a:extLst>
          </p:cNvPr>
          <p:cNvSpPr txBox="1"/>
          <p:nvPr/>
        </p:nvSpPr>
        <p:spPr>
          <a:xfrm>
            <a:off x="7148020" y="2883725"/>
            <a:ext cx="3276600" cy="830997"/>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sz="2400" dirty="0">
                <a:latin typeface="Bookman Old Style" panose="02050604050505020204" pitchFamily="18" charset="0"/>
              </a:rPr>
              <a:t>Ans: </a:t>
            </a:r>
            <a:r>
              <a:rPr lang="en-IN" sz="2400" b="1" dirty="0">
                <a:solidFill>
                  <a:srgbClr val="00B050"/>
                </a:solidFill>
                <a:latin typeface="Bookman Old Style" panose="02050604050505020204" pitchFamily="18" charset="0"/>
              </a:rPr>
              <a:t>Yes. Refer Exp to Sec 22(1)</a:t>
            </a:r>
          </a:p>
        </p:txBody>
      </p:sp>
    </p:spTree>
    <p:extLst>
      <p:ext uri="{BB962C8B-B14F-4D97-AF65-F5344CB8AC3E}">
        <p14:creationId xmlns:p14="http://schemas.microsoft.com/office/powerpoint/2010/main" val="1104647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ln>
            <a:solidFill>
              <a:srgbClr val="002060"/>
            </a:solidFill>
          </a:ln>
        </p:spPr>
        <p:txBody>
          <a:bodyPr/>
          <a:lstStyle/>
          <a:p>
            <a:pPr algn="ctr"/>
            <a:r>
              <a:rPr lang="en-IN" b="1" u="sng" dirty="0" err="1">
                <a:solidFill>
                  <a:srgbClr val="00B050"/>
                </a:solidFill>
              </a:rPr>
              <a:t>Aggregrate</a:t>
            </a:r>
            <a:r>
              <a:rPr lang="en-IN" b="1" u="sng" dirty="0">
                <a:solidFill>
                  <a:srgbClr val="00B050"/>
                </a:solidFill>
              </a:rPr>
              <a:t> turnover</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2118152223"/>
              </p:ext>
            </p:extLst>
          </p:nvPr>
        </p:nvGraphicFramePr>
        <p:xfrm>
          <a:off x="609600" y="1524000"/>
          <a:ext cx="99568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2651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91DFC-2EAE-DA18-FB03-348A44DE2022}"/>
              </a:ext>
            </a:extLst>
          </p:cNvPr>
          <p:cNvSpPr>
            <a:spLocks noGrp="1"/>
          </p:cNvSpPr>
          <p:nvPr>
            <p:ph type="title"/>
          </p:nvPr>
        </p:nvSpPr>
        <p:spPr>
          <a:ln>
            <a:solidFill>
              <a:srgbClr val="002060"/>
            </a:solidFill>
          </a:ln>
        </p:spPr>
        <p:txBody>
          <a:bodyPr/>
          <a:lstStyle/>
          <a:p>
            <a:pPr algn="ctr"/>
            <a:r>
              <a:rPr lang="en-IN" b="1" u="sng" dirty="0">
                <a:solidFill>
                  <a:srgbClr val="00B050"/>
                </a:solidFill>
              </a:rPr>
              <a:t>Persons </a:t>
            </a:r>
            <a:r>
              <a:rPr lang="en-IN" b="1" u="sng" dirty="0">
                <a:solidFill>
                  <a:srgbClr val="0070C0"/>
                </a:solidFill>
              </a:rPr>
              <a:t>not liable </a:t>
            </a:r>
            <a:r>
              <a:rPr lang="en-IN" b="1" u="sng" dirty="0">
                <a:solidFill>
                  <a:srgbClr val="00B050"/>
                </a:solidFill>
              </a:rPr>
              <a:t>for registration SEC 23</a:t>
            </a:r>
          </a:p>
        </p:txBody>
      </p:sp>
      <p:graphicFrame>
        <p:nvGraphicFramePr>
          <p:cNvPr id="5" name="Content Placeholder 4">
            <a:extLst>
              <a:ext uri="{FF2B5EF4-FFF2-40B4-BE49-F238E27FC236}">
                <a16:creationId xmlns:a16="http://schemas.microsoft.com/office/drawing/2014/main" id="{4E9E9B05-F080-FF05-9186-12CE88DE36F4}"/>
              </a:ext>
            </a:extLst>
          </p:cNvPr>
          <p:cNvGraphicFramePr>
            <a:graphicFrameLocks noGrp="1"/>
          </p:cNvGraphicFramePr>
          <p:nvPr>
            <p:ph sz="quarter" idx="1"/>
            <p:extLst>
              <p:ext uri="{D42A27DB-BD31-4B8C-83A1-F6EECF244321}">
                <p14:modId xmlns:p14="http://schemas.microsoft.com/office/powerpoint/2010/main" val="1779553641"/>
              </p:ext>
            </p:extLst>
          </p:nvPr>
        </p:nvGraphicFramePr>
        <p:xfrm>
          <a:off x="609600" y="1524000"/>
          <a:ext cx="99568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64240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4B81A-54E1-D140-003D-75A2BC41BA19}"/>
              </a:ext>
            </a:extLst>
          </p:cNvPr>
          <p:cNvSpPr>
            <a:spLocks noGrp="1"/>
          </p:cNvSpPr>
          <p:nvPr>
            <p:ph type="title"/>
          </p:nvPr>
        </p:nvSpPr>
        <p:spPr>
          <a:xfrm>
            <a:off x="609600" y="-228600"/>
            <a:ext cx="9956800" cy="1143000"/>
          </a:xfrm>
        </p:spPr>
        <p:txBody>
          <a:bodyPr/>
          <a:lstStyle/>
          <a:p>
            <a:pPr lvl="0"/>
            <a:r>
              <a:rPr lang="en-IN" dirty="0"/>
              <a:t>Government may </a:t>
            </a:r>
            <a:r>
              <a:rPr lang="en-IN" b="1" dirty="0">
                <a:solidFill>
                  <a:srgbClr val="0070C0"/>
                </a:solidFill>
              </a:rPr>
              <a:t>Exempt Special Category </a:t>
            </a:r>
            <a:r>
              <a:rPr lang="en-IN" dirty="0"/>
              <a:t>by a Notification</a:t>
            </a:r>
            <a:endParaRPr lang="en-IN" b="1" dirty="0">
              <a:solidFill>
                <a:srgbClr val="FF0000"/>
              </a:solidFill>
            </a:endParaRPr>
          </a:p>
        </p:txBody>
      </p:sp>
      <p:sp>
        <p:nvSpPr>
          <p:cNvPr id="3" name="Content Placeholder 2">
            <a:extLst>
              <a:ext uri="{FF2B5EF4-FFF2-40B4-BE49-F238E27FC236}">
                <a16:creationId xmlns:a16="http://schemas.microsoft.com/office/drawing/2014/main" id="{DDA69895-B361-1FB7-1FDB-349C8DCFFEDB}"/>
              </a:ext>
            </a:extLst>
          </p:cNvPr>
          <p:cNvSpPr>
            <a:spLocks noGrp="1"/>
          </p:cNvSpPr>
          <p:nvPr>
            <p:ph sz="quarter" idx="1"/>
          </p:nvPr>
        </p:nvSpPr>
        <p:spPr>
          <a:xfrm>
            <a:off x="609600" y="990600"/>
            <a:ext cx="10439400" cy="5483352"/>
          </a:xfrm>
          <a:ln>
            <a:solidFill>
              <a:schemeClr val="accent1"/>
            </a:solidFill>
          </a:ln>
        </p:spPr>
        <p:txBody>
          <a:bodyPr>
            <a:normAutofit/>
          </a:bodyPr>
          <a:lstStyle/>
          <a:p>
            <a:pPr lvl="0"/>
            <a:r>
              <a:rPr lang="en-IN" sz="2400" dirty="0"/>
              <a:t> Only deals with Supplies which </a:t>
            </a:r>
            <a:r>
              <a:rPr lang="en-IN" sz="2400" b="1" dirty="0">
                <a:solidFill>
                  <a:srgbClr val="0070C0"/>
                </a:solidFill>
              </a:rPr>
              <a:t>Attracts RCM</a:t>
            </a:r>
          </a:p>
          <a:p>
            <a:pPr lvl="0"/>
            <a:r>
              <a:rPr lang="en-IN" sz="2400" dirty="0"/>
              <a:t> </a:t>
            </a:r>
            <a:r>
              <a:rPr lang="en-IN" sz="2400" b="1" dirty="0">
                <a:solidFill>
                  <a:srgbClr val="0070C0"/>
                </a:solidFill>
              </a:rPr>
              <a:t>CTP</a:t>
            </a:r>
            <a:r>
              <a:rPr lang="en-IN" sz="2400" dirty="0"/>
              <a:t> making Inter State Supplies of </a:t>
            </a:r>
            <a:r>
              <a:rPr lang="en-IN" sz="2400" b="1" dirty="0">
                <a:solidFill>
                  <a:srgbClr val="0070C0"/>
                </a:solidFill>
              </a:rPr>
              <a:t>Specific Handicraft Goods</a:t>
            </a:r>
            <a:r>
              <a:rPr lang="en-IN" sz="2400" dirty="0"/>
              <a:t>, persons making Inter State supplies of certain </a:t>
            </a:r>
            <a:r>
              <a:rPr lang="en-IN" sz="2400" b="1" dirty="0">
                <a:solidFill>
                  <a:srgbClr val="0070C0"/>
                </a:solidFill>
              </a:rPr>
              <a:t>Specified Products </a:t>
            </a:r>
            <a:r>
              <a:rPr lang="en-IN" sz="2400" dirty="0"/>
              <a:t>when made by Craftsmen predominantly by hand.</a:t>
            </a:r>
          </a:p>
          <a:p>
            <a:r>
              <a:rPr lang="en-IN" sz="2400" dirty="0"/>
              <a:t> </a:t>
            </a:r>
            <a:r>
              <a:rPr lang="en-IN" sz="2400" b="1" dirty="0">
                <a:solidFill>
                  <a:srgbClr val="0070C0"/>
                </a:solidFill>
              </a:rPr>
              <a:t>Category </a:t>
            </a:r>
            <a:r>
              <a:rPr lang="en-IN" sz="2400" dirty="0"/>
              <a:t>of Supplies if the AT does not exceed the threshold limit in the respective state, other than Supplies attracting 9(5)the tax on supplies of which shall be paid through </a:t>
            </a:r>
            <a:r>
              <a:rPr lang="en-IN" sz="2400" b="1" dirty="0">
                <a:solidFill>
                  <a:srgbClr val="0070C0"/>
                </a:solidFill>
              </a:rPr>
              <a:t>ECO</a:t>
            </a:r>
          </a:p>
          <a:p>
            <a:r>
              <a:rPr lang="en-IN" dirty="0"/>
              <a:t>Persons in exclusive Supply of Goods when AT is less than </a:t>
            </a:r>
            <a:r>
              <a:rPr lang="en-IN" b="1" dirty="0">
                <a:solidFill>
                  <a:srgbClr val="0070C0"/>
                </a:solidFill>
              </a:rPr>
              <a:t>equal to 40 lakhs.</a:t>
            </a:r>
          </a:p>
          <a:p>
            <a:r>
              <a:rPr lang="en-IN" sz="2400" b="1" dirty="0">
                <a:solidFill>
                  <a:srgbClr val="0070C0"/>
                </a:solidFill>
              </a:rPr>
              <a:t>Job Workers  </a:t>
            </a:r>
            <a:r>
              <a:rPr lang="en-IN" sz="2400" dirty="0"/>
              <a:t>making Inter State Supplies to RP</a:t>
            </a:r>
          </a:p>
          <a:p>
            <a:pPr lvl="0"/>
            <a:r>
              <a:rPr lang="en-IN" sz="2400" b="1" dirty="0">
                <a:solidFill>
                  <a:srgbClr val="0070C0"/>
                </a:solidFill>
              </a:rPr>
              <a:t>Persons</a:t>
            </a:r>
            <a:r>
              <a:rPr lang="en-IN" sz="2400" dirty="0"/>
              <a:t> making Inter State Supplies of Taxable Services and having AT less than </a:t>
            </a:r>
            <a:r>
              <a:rPr lang="en-IN" sz="2400" b="1" dirty="0">
                <a:solidFill>
                  <a:srgbClr val="0070C0"/>
                </a:solidFill>
              </a:rPr>
              <a:t>equal to 20 lakhs for Normal States </a:t>
            </a:r>
            <a:r>
              <a:rPr lang="en-IN" sz="2400" dirty="0"/>
              <a:t>and </a:t>
            </a:r>
            <a:r>
              <a:rPr lang="en-IN" sz="2400" b="1" dirty="0">
                <a:solidFill>
                  <a:srgbClr val="0070C0"/>
                </a:solidFill>
              </a:rPr>
              <a:t>10 lakhs for Special Category States</a:t>
            </a:r>
            <a:r>
              <a:rPr lang="en-IN" sz="2400" dirty="0"/>
              <a:t> in a Financial Year.</a:t>
            </a:r>
          </a:p>
        </p:txBody>
      </p:sp>
    </p:spTree>
    <p:extLst>
      <p:ext uri="{BB962C8B-B14F-4D97-AF65-F5344CB8AC3E}">
        <p14:creationId xmlns:p14="http://schemas.microsoft.com/office/powerpoint/2010/main" val="6266139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16920</TotalTime>
  <Words>3702</Words>
  <Application>Microsoft Office PowerPoint</Application>
  <PresentationFormat>Widescreen</PresentationFormat>
  <Paragraphs>255</Paragraphs>
  <Slides>42</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42</vt:i4>
      </vt:variant>
    </vt:vector>
  </HeadingPairs>
  <TitlesOfParts>
    <vt:vector size="52" baseType="lpstr">
      <vt:lpstr>Arial</vt:lpstr>
      <vt:lpstr>Arial Black</vt:lpstr>
      <vt:lpstr>Bookman Old Style</vt:lpstr>
      <vt:lpstr>Calibri</vt:lpstr>
      <vt:lpstr>Candara</vt:lpstr>
      <vt:lpstr>Century Schoolbook</vt:lpstr>
      <vt:lpstr>Franklin Gothic Book</vt:lpstr>
      <vt:lpstr>Wingdings</vt:lpstr>
      <vt:lpstr>Wingdings 2</vt:lpstr>
      <vt:lpstr>Oriel</vt:lpstr>
      <vt:lpstr>GST – KEY topics</vt:lpstr>
      <vt:lpstr>About the speakers</vt:lpstr>
      <vt:lpstr> TOPICS FOR DISCUSSION</vt:lpstr>
      <vt:lpstr>Types of registration</vt:lpstr>
      <vt:lpstr>Persons liable for registration SEC 22</vt:lpstr>
      <vt:lpstr>example</vt:lpstr>
      <vt:lpstr>Aggregrate turnover</vt:lpstr>
      <vt:lpstr>Persons not liable for registration SEC 23</vt:lpstr>
      <vt:lpstr>Government may Exempt Special Category by a Notification</vt:lpstr>
      <vt:lpstr>Compulsory registration SEC 24</vt:lpstr>
      <vt:lpstr>Compulsory registration SEC 24</vt:lpstr>
      <vt:lpstr>Case studies </vt:lpstr>
      <vt:lpstr>Case studies </vt:lpstr>
      <vt:lpstr>Case studies </vt:lpstr>
      <vt:lpstr>Case studies </vt:lpstr>
      <vt:lpstr>Case studies </vt:lpstr>
      <vt:lpstr>Case studies </vt:lpstr>
      <vt:lpstr>Case studies </vt:lpstr>
      <vt:lpstr>CANCELLATION OF REGISTRATION-DEATH OF SUCH PERSON- SEC 29( 1)</vt:lpstr>
      <vt:lpstr>CANCELLATION OF REGISTRATION-DEATH OF SUCH PERSON- when?</vt:lpstr>
      <vt:lpstr>CANCELLATION OF REGISTRATION-by proper officer including any retrospective date-Sec 29(2)</vt:lpstr>
      <vt:lpstr>Rules for cancellation of registration </vt:lpstr>
      <vt:lpstr>Rules for cancellation of registration  </vt:lpstr>
      <vt:lpstr>Rules for cancellation of registration  </vt:lpstr>
      <vt:lpstr>Rules for cancellation of registration  </vt:lpstr>
      <vt:lpstr>Rules for cancellation of registration  </vt:lpstr>
      <vt:lpstr>Rules for cancellation of registration  </vt:lpstr>
      <vt:lpstr>Rules for cancellation of registration  </vt:lpstr>
      <vt:lpstr>Rules for cancellation of registration  </vt:lpstr>
      <vt:lpstr>SANT RAM VS DELHI STATE GST &amp; OTRS- DELHI HIGH COURT</vt:lpstr>
      <vt:lpstr>VAB APPAREL LLP VS COMM DELHI HIGH COURT</vt:lpstr>
      <vt:lpstr>Sarda metal works vs comm of cgst-delhi hc-jan 4 2024</vt:lpstr>
      <vt:lpstr>Sarda metal works vs comm of cgst-delhi hc-jan 4 2024</vt:lpstr>
      <vt:lpstr>M/S SRI BALAJI AGRO INDUSTRIES-Punjab and hr high court-26.03.2024</vt:lpstr>
      <vt:lpstr>M/S ATT SYS INDIA PVT LTD/ESTEX  TELE PVT LTD VS COMM OF GST(NOV 2023)-DELHI HIGH COURT</vt:lpstr>
      <vt:lpstr>revocation of cancellation of registration (SEC- 30) </vt:lpstr>
      <vt:lpstr>revocation of cancellation of registration (rule-23) </vt:lpstr>
      <vt:lpstr>revocation of cancellation of registration (rule-23) </vt:lpstr>
      <vt:lpstr>Place of business [2(85)]</vt:lpstr>
      <vt:lpstr>REGISTRATION – MISC VITAL POINTS- 1</vt:lpstr>
      <vt:lpstr>REGISTRATION – MISC VITAL POINTS- 2</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GOODS AND SERVICES TAX  (GST) IN INDIA</dc:title>
  <dc:creator>Rishita</dc:creator>
  <cp:lastModifiedBy>eirc kolkata</cp:lastModifiedBy>
  <cp:revision>641</cp:revision>
  <dcterms:created xsi:type="dcterms:W3CDTF">2006-08-16T00:00:00Z</dcterms:created>
  <dcterms:modified xsi:type="dcterms:W3CDTF">2024-04-04T06:22:29Z</dcterms:modified>
</cp:coreProperties>
</file>