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51" r:id="rId1"/>
  </p:sldMasterIdLst>
  <p:notesMasterIdLst>
    <p:notesMasterId r:id="rId41"/>
  </p:notesMasterIdLst>
  <p:sldIdLst>
    <p:sldId id="293" r:id="rId2"/>
    <p:sldId id="401" r:id="rId3"/>
    <p:sldId id="631" r:id="rId4"/>
    <p:sldId id="691" r:id="rId5"/>
    <p:sldId id="692" r:id="rId6"/>
    <p:sldId id="654" r:id="rId7"/>
    <p:sldId id="629" r:id="rId8"/>
    <p:sldId id="693" r:id="rId9"/>
    <p:sldId id="695" r:id="rId10"/>
    <p:sldId id="633" r:id="rId11"/>
    <p:sldId id="634" r:id="rId12"/>
    <p:sldId id="636" r:id="rId13"/>
    <p:sldId id="696" r:id="rId14"/>
    <p:sldId id="635" r:id="rId15"/>
    <p:sldId id="697" r:id="rId16"/>
    <p:sldId id="637" r:id="rId17"/>
    <p:sldId id="638" r:id="rId18"/>
    <p:sldId id="639" r:id="rId19"/>
    <p:sldId id="640" r:id="rId20"/>
    <p:sldId id="625" r:id="rId21"/>
    <p:sldId id="626" r:id="rId22"/>
    <p:sldId id="627" r:id="rId23"/>
    <p:sldId id="699" r:id="rId24"/>
    <p:sldId id="701" r:id="rId25"/>
    <p:sldId id="702" r:id="rId26"/>
    <p:sldId id="703" r:id="rId27"/>
    <p:sldId id="704" r:id="rId28"/>
    <p:sldId id="705" r:id="rId29"/>
    <p:sldId id="651" r:id="rId30"/>
    <p:sldId id="698" r:id="rId31"/>
    <p:sldId id="622" r:id="rId32"/>
    <p:sldId id="656" r:id="rId33"/>
    <p:sldId id="708" r:id="rId34"/>
    <p:sldId id="706" r:id="rId35"/>
    <p:sldId id="707" r:id="rId36"/>
    <p:sldId id="589" r:id="rId37"/>
    <p:sldId id="623" r:id="rId38"/>
    <p:sldId id="649" r:id="rId39"/>
    <p:sldId id="441" r:id="rId40"/>
  </p:sldIdLst>
  <p:sldSz cx="12192000" cy="6858000"/>
  <p:notesSz cx="6858000" cy="9144000"/>
  <p:defaultTextStyle>
    <a:defPPr>
      <a:defRPr lang="en-US"/>
    </a:defPPr>
    <a:lvl1pPr algn="l" rtl="0" fontAlgn="base">
      <a:spcBef>
        <a:spcPct val="0"/>
      </a:spcBef>
      <a:spcAft>
        <a:spcPct val="0"/>
      </a:spcAft>
      <a:defRPr kern="1200">
        <a:solidFill>
          <a:schemeClr val="tx1"/>
        </a:solidFill>
        <a:latin typeface="Candara" pitchFamily="34" charset="0"/>
        <a:ea typeface="+mn-ea"/>
        <a:cs typeface="Arial" charset="0"/>
      </a:defRPr>
    </a:lvl1pPr>
    <a:lvl2pPr marL="457200" algn="l" rtl="0" fontAlgn="base">
      <a:spcBef>
        <a:spcPct val="0"/>
      </a:spcBef>
      <a:spcAft>
        <a:spcPct val="0"/>
      </a:spcAft>
      <a:defRPr kern="1200">
        <a:solidFill>
          <a:schemeClr val="tx1"/>
        </a:solidFill>
        <a:latin typeface="Candara" pitchFamily="34" charset="0"/>
        <a:ea typeface="+mn-ea"/>
        <a:cs typeface="Arial" charset="0"/>
      </a:defRPr>
    </a:lvl2pPr>
    <a:lvl3pPr marL="914400" algn="l" rtl="0" fontAlgn="base">
      <a:spcBef>
        <a:spcPct val="0"/>
      </a:spcBef>
      <a:spcAft>
        <a:spcPct val="0"/>
      </a:spcAft>
      <a:defRPr kern="1200">
        <a:solidFill>
          <a:schemeClr val="tx1"/>
        </a:solidFill>
        <a:latin typeface="Candara" pitchFamily="34" charset="0"/>
        <a:ea typeface="+mn-ea"/>
        <a:cs typeface="Arial" charset="0"/>
      </a:defRPr>
    </a:lvl3pPr>
    <a:lvl4pPr marL="1371600" algn="l" rtl="0" fontAlgn="base">
      <a:spcBef>
        <a:spcPct val="0"/>
      </a:spcBef>
      <a:spcAft>
        <a:spcPct val="0"/>
      </a:spcAft>
      <a:defRPr kern="1200">
        <a:solidFill>
          <a:schemeClr val="tx1"/>
        </a:solidFill>
        <a:latin typeface="Candara" pitchFamily="34" charset="0"/>
        <a:ea typeface="+mn-ea"/>
        <a:cs typeface="Arial" charset="0"/>
      </a:defRPr>
    </a:lvl4pPr>
    <a:lvl5pPr marL="1828800" algn="l" rtl="0" fontAlgn="base">
      <a:spcBef>
        <a:spcPct val="0"/>
      </a:spcBef>
      <a:spcAft>
        <a:spcPct val="0"/>
      </a:spcAft>
      <a:defRPr kern="1200">
        <a:solidFill>
          <a:schemeClr val="tx1"/>
        </a:solidFill>
        <a:latin typeface="Candara" pitchFamily="34" charset="0"/>
        <a:ea typeface="+mn-ea"/>
        <a:cs typeface="Arial" charset="0"/>
      </a:defRPr>
    </a:lvl5pPr>
    <a:lvl6pPr marL="2286000" algn="l" defTabSz="914400" rtl="0" eaLnBrk="1" latinLnBrk="0" hangingPunct="1">
      <a:defRPr kern="1200">
        <a:solidFill>
          <a:schemeClr val="tx1"/>
        </a:solidFill>
        <a:latin typeface="Candara" pitchFamily="34" charset="0"/>
        <a:ea typeface="+mn-ea"/>
        <a:cs typeface="Arial" charset="0"/>
      </a:defRPr>
    </a:lvl6pPr>
    <a:lvl7pPr marL="2743200" algn="l" defTabSz="914400" rtl="0" eaLnBrk="1" latinLnBrk="0" hangingPunct="1">
      <a:defRPr kern="1200">
        <a:solidFill>
          <a:schemeClr val="tx1"/>
        </a:solidFill>
        <a:latin typeface="Candara" pitchFamily="34" charset="0"/>
        <a:ea typeface="+mn-ea"/>
        <a:cs typeface="Arial" charset="0"/>
      </a:defRPr>
    </a:lvl7pPr>
    <a:lvl8pPr marL="3200400" algn="l" defTabSz="914400" rtl="0" eaLnBrk="1" latinLnBrk="0" hangingPunct="1">
      <a:defRPr kern="1200">
        <a:solidFill>
          <a:schemeClr val="tx1"/>
        </a:solidFill>
        <a:latin typeface="Candara" pitchFamily="34" charset="0"/>
        <a:ea typeface="+mn-ea"/>
        <a:cs typeface="Arial" charset="0"/>
      </a:defRPr>
    </a:lvl8pPr>
    <a:lvl9pPr marL="3657600" algn="l" defTabSz="914400" rtl="0" eaLnBrk="1" latinLnBrk="0" hangingPunct="1">
      <a:defRPr kern="1200">
        <a:solidFill>
          <a:schemeClr val="tx1"/>
        </a:solidFill>
        <a:latin typeface="Candara"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a:srgbClr val="F1F9A1"/>
    <a:srgbClr val="E9F672"/>
    <a:srgbClr val="F3F599"/>
    <a:srgbClr val="000000"/>
    <a:srgbClr val="EADDCE"/>
    <a:srgbClr val="CCE8C6"/>
    <a:srgbClr val="371711"/>
    <a:srgbClr val="909E0A"/>
    <a:srgbClr val="C4C00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1031" autoAdjust="0"/>
  </p:normalViewPr>
  <p:slideViewPr>
    <p:cSldViewPr>
      <p:cViewPr varScale="1">
        <p:scale>
          <a:sx n="97" d="100"/>
          <a:sy n="97" d="100"/>
        </p:scale>
        <p:origin x="90" y="384"/>
      </p:cViewPr>
      <p:guideLst>
        <p:guide orient="horz" pos="2160"/>
        <p:guide pos="3840"/>
      </p:guideLst>
    </p:cSldViewPr>
  </p:slideViewPr>
  <p:outlineViewPr>
    <p:cViewPr>
      <p:scale>
        <a:sx n="33" d="100"/>
        <a:sy n="33" d="100"/>
      </p:scale>
      <p:origin x="0" y="14748"/>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AE0E51A-E32F-47EF-B4AF-83D9BEF8D66E}" type="doc">
      <dgm:prSet loTypeId="urn:microsoft.com/office/officeart/2005/8/layout/orgChart1" loCatId="hierarchy" qsTypeId="urn:microsoft.com/office/officeart/2005/8/quickstyle/simple2" qsCatId="simple" csTypeId="urn:microsoft.com/office/officeart/2005/8/colors/accent2_1" csCatId="accent2" phldr="1"/>
      <dgm:spPr/>
      <dgm:t>
        <a:bodyPr/>
        <a:lstStyle/>
        <a:p>
          <a:endParaRPr lang="en-IN"/>
        </a:p>
      </dgm:t>
    </dgm:pt>
    <dgm:pt modelId="{14A47642-9957-458F-A8D0-41BE7B3C3CF4}">
      <dgm:prSet phldrT="[Text]" custT="1"/>
      <dgm:spPr/>
      <dgm:t>
        <a:bodyPr/>
        <a:lstStyle/>
        <a:p>
          <a:r>
            <a:rPr lang="en-IN" sz="2400" b="1" kern="1200" dirty="0">
              <a:solidFill>
                <a:schemeClr val="accent1">
                  <a:lumMod val="75000"/>
                </a:schemeClr>
              </a:solidFill>
            </a:rPr>
            <a:t>1. Transportation of Goods for a consignment value of Rs 65000 from Mr S of Siliguri to Mr F of Falta which is unit located in SEZ. Is Generation of EWB is mandatory?</a:t>
          </a:r>
          <a:endParaRPr lang="en-IN" sz="2400" kern="1200" dirty="0">
            <a:solidFill>
              <a:schemeClr val="tx1"/>
            </a:solidFill>
          </a:endParaRPr>
        </a:p>
      </dgm:t>
    </dgm:pt>
    <dgm:pt modelId="{0F68E947-311B-4F70-AC27-1ADBB53E6A8B}" type="sibTrans" cxnId="{9E7570F8-EDFA-4821-AF62-C9447E39096D}">
      <dgm:prSet/>
      <dgm:spPr/>
      <dgm:t>
        <a:bodyPr/>
        <a:lstStyle/>
        <a:p>
          <a:endParaRPr lang="en-IN" sz="3200"/>
        </a:p>
      </dgm:t>
    </dgm:pt>
    <dgm:pt modelId="{13B254CB-DFE8-4094-AF0A-BEFAB19AC2C0}" type="parTrans" cxnId="{9E7570F8-EDFA-4821-AF62-C9447E39096D}">
      <dgm:prSet/>
      <dgm:spPr/>
      <dgm:t>
        <a:bodyPr/>
        <a:lstStyle/>
        <a:p>
          <a:endParaRPr lang="en-IN" sz="3200"/>
        </a:p>
      </dgm:t>
    </dgm:pt>
    <dgm:pt modelId="{BC188CE9-2107-40E0-A62A-7FA343ACFC37}" type="pres">
      <dgm:prSet presAssocID="{BAE0E51A-E32F-47EF-B4AF-83D9BEF8D66E}" presName="hierChild1" presStyleCnt="0">
        <dgm:presLayoutVars>
          <dgm:orgChart val="1"/>
          <dgm:chPref val="1"/>
          <dgm:dir/>
          <dgm:animOne val="branch"/>
          <dgm:animLvl val="lvl"/>
          <dgm:resizeHandles/>
        </dgm:presLayoutVars>
      </dgm:prSet>
      <dgm:spPr/>
    </dgm:pt>
    <dgm:pt modelId="{8BA16FDB-78F9-4D79-A703-569B2CBA007C}" type="pres">
      <dgm:prSet presAssocID="{14A47642-9957-458F-A8D0-41BE7B3C3CF4}" presName="hierRoot1" presStyleCnt="0">
        <dgm:presLayoutVars>
          <dgm:hierBranch val="init"/>
        </dgm:presLayoutVars>
      </dgm:prSet>
      <dgm:spPr/>
    </dgm:pt>
    <dgm:pt modelId="{116DFB0A-6621-4999-9399-CB036265E5D0}" type="pres">
      <dgm:prSet presAssocID="{14A47642-9957-458F-A8D0-41BE7B3C3CF4}" presName="rootComposite1" presStyleCnt="0"/>
      <dgm:spPr/>
    </dgm:pt>
    <dgm:pt modelId="{2AB2CF16-809B-4B98-88A0-7CAB0E5FD66E}" type="pres">
      <dgm:prSet presAssocID="{14A47642-9957-458F-A8D0-41BE7B3C3CF4}" presName="rootText1" presStyleLbl="node0" presStyleIdx="0" presStyleCnt="1" custScaleX="319314" custScaleY="109691" custLinFactNeighborY="-25351">
        <dgm:presLayoutVars>
          <dgm:chPref val="3"/>
        </dgm:presLayoutVars>
      </dgm:prSet>
      <dgm:spPr/>
    </dgm:pt>
    <dgm:pt modelId="{C817D42B-46C3-496D-B92A-84EE82A2B8A1}" type="pres">
      <dgm:prSet presAssocID="{14A47642-9957-458F-A8D0-41BE7B3C3CF4}" presName="rootConnector1" presStyleLbl="node1" presStyleIdx="0" presStyleCnt="0"/>
      <dgm:spPr/>
    </dgm:pt>
    <dgm:pt modelId="{7C7A4B88-DB82-48A0-8EBF-6F0E3F9E4986}" type="pres">
      <dgm:prSet presAssocID="{14A47642-9957-458F-A8D0-41BE7B3C3CF4}" presName="hierChild2" presStyleCnt="0"/>
      <dgm:spPr/>
    </dgm:pt>
    <dgm:pt modelId="{58507B01-0C6F-4B90-A31B-232B982DB38D}" type="pres">
      <dgm:prSet presAssocID="{14A47642-9957-458F-A8D0-41BE7B3C3CF4}" presName="hierChild3" presStyleCnt="0"/>
      <dgm:spPr/>
    </dgm:pt>
  </dgm:ptLst>
  <dgm:cxnLst>
    <dgm:cxn modelId="{5206695B-67FB-4F92-A317-6978FE48E67B}" type="presOf" srcId="{BAE0E51A-E32F-47EF-B4AF-83D9BEF8D66E}" destId="{BC188CE9-2107-40E0-A62A-7FA343ACFC37}" srcOrd="0" destOrd="0" presId="urn:microsoft.com/office/officeart/2005/8/layout/orgChart1"/>
    <dgm:cxn modelId="{9AA3AD9A-E627-46CB-AD54-7EB9C95CC663}" type="presOf" srcId="{14A47642-9957-458F-A8D0-41BE7B3C3CF4}" destId="{C817D42B-46C3-496D-B92A-84EE82A2B8A1}" srcOrd="1" destOrd="0" presId="urn:microsoft.com/office/officeart/2005/8/layout/orgChart1"/>
    <dgm:cxn modelId="{287C25B3-3FDF-486E-BC08-6E75733854A3}" type="presOf" srcId="{14A47642-9957-458F-A8D0-41BE7B3C3CF4}" destId="{2AB2CF16-809B-4B98-88A0-7CAB0E5FD66E}" srcOrd="0" destOrd="0" presId="urn:microsoft.com/office/officeart/2005/8/layout/orgChart1"/>
    <dgm:cxn modelId="{9E7570F8-EDFA-4821-AF62-C9447E39096D}" srcId="{BAE0E51A-E32F-47EF-B4AF-83D9BEF8D66E}" destId="{14A47642-9957-458F-A8D0-41BE7B3C3CF4}" srcOrd="0" destOrd="0" parTransId="{13B254CB-DFE8-4094-AF0A-BEFAB19AC2C0}" sibTransId="{0F68E947-311B-4F70-AC27-1ADBB53E6A8B}"/>
    <dgm:cxn modelId="{6BE9C06B-7DC9-47AD-A230-D277EDA87FF2}" type="presParOf" srcId="{BC188CE9-2107-40E0-A62A-7FA343ACFC37}" destId="{8BA16FDB-78F9-4D79-A703-569B2CBA007C}" srcOrd="0" destOrd="0" presId="urn:microsoft.com/office/officeart/2005/8/layout/orgChart1"/>
    <dgm:cxn modelId="{D2E28AC2-A45F-412B-8E63-BDF03AD563D2}" type="presParOf" srcId="{8BA16FDB-78F9-4D79-A703-569B2CBA007C}" destId="{116DFB0A-6621-4999-9399-CB036265E5D0}" srcOrd="0" destOrd="0" presId="urn:microsoft.com/office/officeart/2005/8/layout/orgChart1"/>
    <dgm:cxn modelId="{9D7744E9-3303-4092-9DEB-A990BA98E111}" type="presParOf" srcId="{116DFB0A-6621-4999-9399-CB036265E5D0}" destId="{2AB2CF16-809B-4B98-88A0-7CAB0E5FD66E}" srcOrd="0" destOrd="0" presId="urn:microsoft.com/office/officeart/2005/8/layout/orgChart1"/>
    <dgm:cxn modelId="{89E09099-0604-4EF2-B07F-B6D8B7FF89B6}" type="presParOf" srcId="{116DFB0A-6621-4999-9399-CB036265E5D0}" destId="{C817D42B-46C3-496D-B92A-84EE82A2B8A1}" srcOrd="1" destOrd="0" presId="urn:microsoft.com/office/officeart/2005/8/layout/orgChart1"/>
    <dgm:cxn modelId="{929F36E2-4652-45EC-9060-BE6221DFA5E9}" type="presParOf" srcId="{8BA16FDB-78F9-4D79-A703-569B2CBA007C}" destId="{7C7A4B88-DB82-48A0-8EBF-6F0E3F9E4986}" srcOrd="1" destOrd="0" presId="urn:microsoft.com/office/officeart/2005/8/layout/orgChart1"/>
    <dgm:cxn modelId="{8B4BAD22-3F46-4E07-91FC-593AD496B4EA}" type="presParOf" srcId="{8BA16FDB-78F9-4D79-A703-569B2CBA007C}" destId="{58507B01-0C6F-4B90-A31B-232B982DB38D}" srcOrd="2" destOrd="0" presId="urn:microsoft.com/office/officeart/2005/8/layout/orgChart1"/>
  </dgm:cxnLst>
  <dgm:bg>
    <a:solidFill>
      <a:srgbClr val="F1F9A1"/>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A73497CF-31C4-4420-863A-99B13E4C677D}"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IN"/>
        </a:p>
      </dgm:t>
    </dgm:pt>
    <dgm:pt modelId="{4DFF01D1-A1FE-4F0C-AB2B-AF539B9424CA}">
      <dgm:prSet phldrT="[Text]" custT="1">
        <dgm:style>
          <a:lnRef idx="2">
            <a:schemeClr val="accent1"/>
          </a:lnRef>
          <a:fillRef idx="1">
            <a:schemeClr val="lt1"/>
          </a:fillRef>
          <a:effectRef idx="0">
            <a:schemeClr val="accent1"/>
          </a:effectRef>
          <a:fontRef idx="minor">
            <a:schemeClr val="dk1"/>
          </a:fontRef>
        </dgm:style>
      </dgm:prSet>
      <dgm:spPr/>
      <dgm:t>
        <a:bodyPr/>
        <a:lstStyle/>
        <a:p>
          <a:r>
            <a:rPr lang="en-IN" sz="2800" b="1" dirty="0">
              <a:solidFill>
                <a:schemeClr val="tx1"/>
              </a:solidFill>
            </a:rPr>
            <a:t>MOV 9</a:t>
          </a:r>
        </a:p>
      </dgm:t>
    </dgm:pt>
    <dgm:pt modelId="{2893F328-F39F-44BD-96E2-35AFAAEDE574}" type="parTrans" cxnId="{BF697880-F91C-4BE9-B70D-6004F76E0224}">
      <dgm:prSet/>
      <dgm:spPr/>
      <dgm:t>
        <a:bodyPr/>
        <a:lstStyle/>
        <a:p>
          <a:endParaRPr lang="en-IN"/>
        </a:p>
      </dgm:t>
    </dgm:pt>
    <dgm:pt modelId="{E9A8B1D2-CD54-4934-94B9-FD0657BFE512}" type="sibTrans" cxnId="{BF697880-F91C-4BE9-B70D-6004F76E0224}">
      <dgm:prSet/>
      <dgm:spPr/>
      <dgm:t>
        <a:bodyPr/>
        <a:lstStyle/>
        <a:p>
          <a:endParaRPr lang="en-IN"/>
        </a:p>
      </dgm:t>
    </dgm:pt>
    <dgm:pt modelId="{E0CB5898-2731-483B-A9BA-4C443887C937}">
      <dgm:prSet phldrT="[Text]" custT="1">
        <dgm:style>
          <a:lnRef idx="2">
            <a:schemeClr val="accent5"/>
          </a:lnRef>
          <a:fillRef idx="1">
            <a:schemeClr val="lt1"/>
          </a:fillRef>
          <a:effectRef idx="0">
            <a:schemeClr val="accent5"/>
          </a:effectRef>
          <a:fontRef idx="minor">
            <a:schemeClr val="dk1"/>
          </a:fontRef>
        </dgm:style>
      </dgm:prSet>
      <dgm:spPr/>
      <dgm:t>
        <a:bodyPr/>
        <a:lstStyle/>
        <a:p>
          <a:r>
            <a:rPr lang="en-US" sz="2000" dirty="0"/>
            <a:t>Order uploaded and demand will be added to Elec Liability Register</a:t>
          </a:r>
          <a:r>
            <a:rPr lang="en-US" sz="2000" i="1" dirty="0"/>
            <a:t>(NO OBJECTION CASE)</a:t>
          </a:r>
          <a:endParaRPr lang="en-IN" sz="2000" i="1" dirty="0"/>
        </a:p>
      </dgm:t>
    </dgm:pt>
    <dgm:pt modelId="{394DD777-914B-4049-9109-320CC34F83C9}" type="parTrans" cxnId="{9BF1A11A-C241-4CA6-A643-8DF6C26FB1C3}">
      <dgm:prSet/>
      <dgm:spPr/>
      <dgm:t>
        <a:bodyPr/>
        <a:lstStyle/>
        <a:p>
          <a:endParaRPr lang="en-IN"/>
        </a:p>
      </dgm:t>
    </dgm:pt>
    <dgm:pt modelId="{0C6586F4-8EAA-4500-BAAF-75433AD07A25}" type="sibTrans" cxnId="{9BF1A11A-C241-4CA6-A643-8DF6C26FB1C3}">
      <dgm:prSet/>
      <dgm:spPr/>
      <dgm:t>
        <a:bodyPr/>
        <a:lstStyle/>
        <a:p>
          <a:endParaRPr lang="en-IN"/>
        </a:p>
      </dgm:t>
    </dgm:pt>
    <dgm:pt modelId="{78CEE9D5-0BBE-4C3C-A8D5-12E011502434}">
      <dgm:prSet phldrT="[Text]" custT="1">
        <dgm:style>
          <a:lnRef idx="2">
            <a:schemeClr val="accent1"/>
          </a:lnRef>
          <a:fillRef idx="1">
            <a:schemeClr val="lt1"/>
          </a:fillRef>
          <a:effectRef idx="0">
            <a:schemeClr val="accent1"/>
          </a:effectRef>
          <a:fontRef idx="minor">
            <a:schemeClr val="dk1"/>
          </a:fontRef>
        </dgm:style>
      </dgm:prSet>
      <dgm:spPr/>
      <dgm:t>
        <a:bodyPr/>
        <a:lstStyle/>
        <a:p>
          <a:r>
            <a:rPr lang="en-IN" sz="2800" b="1" dirty="0">
              <a:solidFill>
                <a:srgbClr val="00B050"/>
              </a:solidFill>
            </a:rPr>
            <a:t>MOV 8</a:t>
          </a:r>
          <a:endParaRPr lang="en-IN" sz="2800" dirty="0">
            <a:solidFill>
              <a:srgbClr val="00B050"/>
            </a:solidFill>
          </a:endParaRPr>
        </a:p>
      </dgm:t>
    </dgm:pt>
    <dgm:pt modelId="{FAD01ABE-4D86-4F08-B59E-967440F4F05E}" type="parTrans" cxnId="{3093A3E8-4E6E-4E0A-866E-E409A1265CB4}">
      <dgm:prSet/>
      <dgm:spPr/>
      <dgm:t>
        <a:bodyPr/>
        <a:lstStyle/>
        <a:p>
          <a:endParaRPr lang="en-IN"/>
        </a:p>
      </dgm:t>
    </dgm:pt>
    <dgm:pt modelId="{6D670D21-65A2-4C1A-B482-CEEA3498BB36}" type="sibTrans" cxnId="{3093A3E8-4E6E-4E0A-866E-E409A1265CB4}">
      <dgm:prSet/>
      <dgm:spPr/>
      <dgm:t>
        <a:bodyPr/>
        <a:lstStyle/>
        <a:p>
          <a:endParaRPr lang="en-IN"/>
        </a:p>
      </dgm:t>
    </dgm:pt>
    <dgm:pt modelId="{E573C1CB-0DB6-4223-868D-1A1E6733E2C5}">
      <dgm:prSet phldrT="[Text]" custT="1">
        <dgm:style>
          <a:lnRef idx="2">
            <a:schemeClr val="accent5"/>
          </a:lnRef>
          <a:fillRef idx="1">
            <a:schemeClr val="lt1"/>
          </a:fillRef>
          <a:effectRef idx="0">
            <a:schemeClr val="accent5"/>
          </a:effectRef>
          <a:fontRef idx="minor">
            <a:schemeClr val="dk1"/>
          </a:fontRef>
        </dgm:style>
      </dgm:prSet>
      <dgm:spPr/>
      <dgm:t>
        <a:bodyPr/>
        <a:lstStyle/>
        <a:p>
          <a:r>
            <a:rPr lang="en-US" sz="1800" dirty="0"/>
            <a:t>Owners provides a Bond as per 129(1)(c) equal to 129(1)(a) and (b)</a:t>
          </a:r>
          <a:endParaRPr lang="en-IN" sz="1800" dirty="0"/>
        </a:p>
      </dgm:t>
    </dgm:pt>
    <dgm:pt modelId="{4761A079-7703-4D4C-B4E1-E9B4462D1987}" type="parTrans" cxnId="{B1A11A5A-C492-4CB5-8405-E1DFD62C6779}">
      <dgm:prSet/>
      <dgm:spPr/>
      <dgm:t>
        <a:bodyPr/>
        <a:lstStyle/>
        <a:p>
          <a:endParaRPr lang="en-IN"/>
        </a:p>
      </dgm:t>
    </dgm:pt>
    <dgm:pt modelId="{40A4D5E9-E044-43D2-BFD0-C13CAEED7145}" type="sibTrans" cxnId="{B1A11A5A-C492-4CB5-8405-E1DFD62C6779}">
      <dgm:prSet/>
      <dgm:spPr/>
      <dgm:t>
        <a:bodyPr/>
        <a:lstStyle/>
        <a:p>
          <a:endParaRPr lang="en-IN"/>
        </a:p>
      </dgm:t>
    </dgm:pt>
    <dgm:pt modelId="{50EB8137-7026-4295-943F-957D102BA444}">
      <dgm:prSet phldrT="[Text]" custT="1">
        <dgm:style>
          <a:lnRef idx="2">
            <a:schemeClr val="accent1"/>
          </a:lnRef>
          <a:fillRef idx="1">
            <a:schemeClr val="lt1"/>
          </a:fillRef>
          <a:effectRef idx="0">
            <a:schemeClr val="accent1"/>
          </a:effectRef>
          <a:fontRef idx="minor">
            <a:schemeClr val="dk1"/>
          </a:fontRef>
        </dgm:style>
      </dgm:prSet>
      <dgm:spPr/>
      <dgm:t>
        <a:bodyPr/>
        <a:lstStyle/>
        <a:p>
          <a:r>
            <a:rPr lang="en-US" sz="2800" b="1" dirty="0"/>
            <a:t>MOV 10</a:t>
          </a:r>
          <a:endParaRPr lang="en-IN" sz="2800" b="1" dirty="0"/>
        </a:p>
      </dgm:t>
    </dgm:pt>
    <dgm:pt modelId="{EC3D9815-5E4B-4D1D-B90A-B0F2E3D77D94}" type="parTrans" cxnId="{98FA4C07-76D7-4748-B763-2BD66B0AEBAF}">
      <dgm:prSet/>
      <dgm:spPr/>
      <dgm:t>
        <a:bodyPr/>
        <a:lstStyle/>
        <a:p>
          <a:endParaRPr lang="en-IN"/>
        </a:p>
      </dgm:t>
    </dgm:pt>
    <dgm:pt modelId="{BB6748A2-10BE-4633-8027-0CEAA0C23438}" type="sibTrans" cxnId="{98FA4C07-76D7-4748-B763-2BD66B0AEBAF}">
      <dgm:prSet/>
      <dgm:spPr/>
      <dgm:t>
        <a:bodyPr/>
        <a:lstStyle/>
        <a:p>
          <a:endParaRPr lang="en-IN"/>
        </a:p>
      </dgm:t>
    </dgm:pt>
    <dgm:pt modelId="{284CC543-3A60-4D9F-92E6-74AB59BA5AF4}">
      <dgm:prSet phldrT="[Text]" custT="1">
        <dgm:style>
          <a:lnRef idx="2">
            <a:schemeClr val="accent5"/>
          </a:lnRef>
          <a:fillRef idx="1">
            <a:schemeClr val="lt1"/>
          </a:fillRef>
          <a:effectRef idx="0">
            <a:schemeClr val="accent5"/>
          </a:effectRef>
          <a:fontRef idx="minor">
            <a:schemeClr val="dk1"/>
          </a:fontRef>
        </dgm:style>
      </dgm:prSet>
      <dgm:spPr/>
      <dgm:t>
        <a:bodyPr/>
        <a:lstStyle/>
        <a:p>
          <a:r>
            <a:rPr lang="en-US" sz="2000" dirty="0"/>
            <a:t>If Proposed Tax not paid within 14 days from MOV 6, Serve this Notice proposing Confiscation of Goods and Conveyance.</a:t>
          </a:r>
          <a:endParaRPr lang="en-IN" sz="2000" dirty="0"/>
        </a:p>
      </dgm:t>
    </dgm:pt>
    <dgm:pt modelId="{F3692DF6-F82B-4D25-A6A6-73305C02644F}" type="parTrans" cxnId="{2FFD6494-0031-48B8-B323-8B2FBE445A2F}">
      <dgm:prSet/>
      <dgm:spPr/>
      <dgm:t>
        <a:bodyPr/>
        <a:lstStyle/>
        <a:p>
          <a:endParaRPr lang="en-IN"/>
        </a:p>
      </dgm:t>
    </dgm:pt>
    <dgm:pt modelId="{CAC89BA8-D2BE-4AF1-8EEA-B85BA4876FA9}" type="sibTrans" cxnId="{2FFD6494-0031-48B8-B323-8B2FBE445A2F}">
      <dgm:prSet/>
      <dgm:spPr/>
      <dgm:t>
        <a:bodyPr/>
        <a:lstStyle/>
        <a:p>
          <a:endParaRPr lang="en-IN"/>
        </a:p>
      </dgm:t>
    </dgm:pt>
    <dgm:pt modelId="{AABFD005-49D4-4AC7-A426-A47DE9EC579F}">
      <dgm:prSet custT="1">
        <dgm:style>
          <a:lnRef idx="2">
            <a:schemeClr val="accent1"/>
          </a:lnRef>
          <a:fillRef idx="1">
            <a:schemeClr val="lt1"/>
          </a:fillRef>
          <a:effectRef idx="0">
            <a:schemeClr val="accent1"/>
          </a:effectRef>
          <a:fontRef idx="minor">
            <a:schemeClr val="dk1"/>
          </a:fontRef>
        </dgm:style>
      </dgm:prSet>
      <dgm:spPr/>
      <dgm:t>
        <a:bodyPr/>
        <a:lstStyle/>
        <a:p>
          <a:r>
            <a:rPr lang="en-US" sz="2800" b="1" dirty="0">
              <a:solidFill>
                <a:schemeClr val="tx1"/>
              </a:solidFill>
            </a:rPr>
            <a:t>MOV 11</a:t>
          </a:r>
          <a:endParaRPr lang="en-IN" sz="2800" b="1" dirty="0">
            <a:solidFill>
              <a:schemeClr val="tx1"/>
            </a:solidFill>
          </a:endParaRPr>
        </a:p>
      </dgm:t>
    </dgm:pt>
    <dgm:pt modelId="{3D164D51-1E5D-48AC-8B6D-D04F1D1FA335}" type="parTrans" cxnId="{2BF4908B-9667-4240-9D68-86A4FFA73BBB}">
      <dgm:prSet/>
      <dgm:spPr/>
      <dgm:t>
        <a:bodyPr/>
        <a:lstStyle/>
        <a:p>
          <a:endParaRPr lang="en-IN"/>
        </a:p>
      </dgm:t>
    </dgm:pt>
    <dgm:pt modelId="{5E442615-BEBE-42F6-8525-5ABD908B2848}" type="sibTrans" cxnId="{2BF4908B-9667-4240-9D68-86A4FFA73BBB}">
      <dgm:prSet/>
      <dgm:spPr/>
      <dgm:t>
        <a:bodyPr/>
        <a:lstStyle/>
        <a:p>
          <a:endParaRPr lang="en-IN"/>
        </a:p>
      </dgm:t>
    </dgm:pt>
    <dgm:pt modelId="{9299448B-35B0-4AD7-A0D0-E023CB5A2BFF}">
      <dgm:prSet custT="1">
        <dgm:style>
          <a:lnRef idx="2">
            <a:schemeClr val="accent5"/>
          </a:lnRef>
          <a:fillRef idx="1">
            <a:schemeClr val="lt1"/>
          </a:fillRef>
          <a:effectRef idx="0">
            <a:schemeClr val="accent5"/>
          </a:effectRef>
          <a:fontRef idx="minor">
            <a:schemeClr val="dk1"/>
          </a:fontRef>
        </dgm:style>
      </dgm:prSet>
      <dgm:spPr/>
      <dgm:t>
        <a:bodyPr/>
        <a:lstStyle/>
        <a:p>
          <a:r>
            <a:rPr lang="en-US" sz="2000" dirty="0"/>
            <a:t>Order of Confiscation of Goods</a:t>
          </a:r>
          <a:endParaRPr lang="en-IN" sz="2000" dirty="0"/>
        </a:p>
      </dgm:t>
    </dgm:pt>
    <dgm:pt modelId="{EE405116-544F-4EBE-B782-3A11DF478EA6}" type="parTrans" cxnId="{EB4A0E2F-2F60-497D-B935-C4437A149079}">
      <dgm:prSet/>
      <dgm:spPr/>
      <dgm:t>
        <a:bodyPr/>
        <a:lstStyle/>
        <a:p>
          <a:endParaRPr lang="en-IN"/>
        </a:p>
      </dgm:t>
    </dgm:pt>
    <dgm:pt modelId="{DE1F80C3-D6B7-4842-8549-19C5519F4647}" type="sibTrans" cxnId="{EB4A0E2F-2F60-497D-B935-C4437A149079}">
      <dgm:prSet/>
      <dgm:spPr/>
      <dgm:t>
        <a:bodyPr/>
        <a:lstStyle/>
        <a:p>
          <a:endParaRPr lang="en-IN"/>
        </a:p>
      </dgm:t>
    </dgm:pt>
    <dgm:pt modelId="{6ED63047-321E-4545-BD96-EA6CF2BFEB04}">
      <dgm:prSet>
        <dgm:style>
          <a:lnRef idx="2">
            <a:schemeClr val="accent5"/>
          </a:lnRef>
          <a:fillRef idx="1">
            <a:schemeClr val="lt1"/>
          </a:fillRef>
          <a:effectRef idx="0">
            <a:schemeClr val="accent5"/>
          </a:effectRef>
          <a:fontRef idx="minor">
            <a:schemeClr val="dk1"/>
          </a:fontRef>
        </dgm:style>
      </dgm:prSet>
      <dgm:spPr/>
      <dgm:t>
        <a:bodyPr/>
        <a:lstStyle/>
        <a:p>
          <a:endParaRPr lang="en-IN" sz="1600" dirty="0"/>
        </a:p>
      </dgm:t>
    </dgm:pt>
    <dgm:pt modelId="{00574D7D-F9FF-4238-AE1C-BD9E67DCD7D9}" type="parTrans" cxnId="{A396F1BA-4721-4BF2-8DBE-48411C8B8FFD}">
      <dgm:prSet/>
      <dgm:spPr/>
      <dgm:t>
        <a:bodyPr/>
        <a:lstStyle/>
        <a:p>
          <a:endParaRPr lang="en-IN"/>
        </a:p>
      </dgm:t>
    </dgm:pt>
    <dgm:pt modelId="{8750750F-8FBC-4224-BAA6-769C582C1984}" type="sibTrans" cxnId="{A396F1BA-4721-4BF2-8DBE-48411C8B8FFD}">
      <dgm:prSet/>
      <dgm:spPr/>
      <dgm:t>
        <a:bodyPr/>
        <a:lstStyle/>
        <a:p>
          <a:endParaRPr lang="en-IN"/>
        </a:p>
      </dgm:t>
    </dgm:pt>
    <dgm:pt modelId="{23E8F181-0967-4235-AAFE-9E158829047D}">
      <dgm:prSet phldrT="[Text]" custT="1">
        <dgm:style>
          <a:lnRef idx="2">
            <a:schemeClr val="accent5"/>
          </a:lnRef>
          <a:fillRef idx="1">
            <a:schemeClr val="lt1"/>
          </a:fillRef>
          <a:effectRef idx="0">
            <a:schemeClr val="accent5"/>
          </a:effectRef>
          <a:fontRef idx="minor">
            <a:schemeClr val="dk1"/>
          </a:fontRef>
        </dgm:style>
      </dgm:prSet>
      <dgm:spPr/>
      <dgm:t>
        <a:bodyPr/>
        <a:lstStyle/>
        <a:p>
          <a:r>
            <a:rPr lang="en-US" sz="2000" dirty="0"/>
            <a:t>Payment to be credited by from Cash L or ECL</a:t>
          </a:r>
          <a:endParaRPr lang="en-IN" sz="2000" dirty="0"/>
        </a:p>
      </dgm:t>
    </dgm:pt>
    <dgm:pt modelId="{2E669912-E19A-42BF-A9D8-4834525EE788}" type="parTrans" cxnId="{79FD2794-C94F-49EB-939F-25BB345372C6}">
      <dgm:prSet/>
      <dgm:spPr/>
      <dgm:t>
        <a:bodyPr/>
        <a:lstStyle/>
        <a:p>
          <a:endParaRPr lang="en-IN"/>
        </a:p>
      </dgm:t>
    </dgm:pt>
    <dgm:pt modelId="{74986F0E-ED22-469C-82FD-A6A7D15095DD}" type="sibTrans" cxnId="{79FD2794-C94F-49EB-939F-25BB345372C6}">
      <dgm:prSet/>
      <dgm:spPr/>
      <dgm:t>
        <a:bodyPr/>
        <a:lstStyle/>
        <a:p>
          <a:endParaRPr lang="en-IN"/>
        </a:p>
      </dgm:t>
    </dgm:pt>
    <dgm:pt modelId="{54B63A39-5739-42B7-81C7-72A28F6B4D0E}">
      <dgm:prSet phldrT="[Text]" custT="1">
        <dgm:style>
          <a:lnRef idx="2">
            <a:schemeClr val="accent5"/>
          </a:lnRef>
          <a:fillRef idx="1">
            <a:schemeClr val="lt1"/>
          </a:fillRef>
          <a:effectRef idx="0">
            <a:schemeClr val="accent5"/>
          </a:effectRef>
          <a:fontRef idx="minor">
            <a:schemeClr val="dk1"/>
          </a:fontRef>
        </dgm:style>
      </dgm:prSet>
      <dgm:spPr/>
      <dgm:t>
        <a:bodyPr/>
        <a:lstStyle/>
        <a:p>
          <a:r>
            <a:rPr lang="en-US" sz="1800" dirty="0"/>
            <a:t>Pass </a:t>
          </a:r>
          <a:r>
            <a:rPr lang="en-US" sz="1800" b="1" dirty="0">
              <a:solidFill>
                <a:srgbClr val="FF0000"/>
              </a:solidFill>
            </a:rPr>
            <a:t>MOV 5</a:t>
          </a:r>
          <a:endParaRPr lang="en-IN" sz="1800" b="1" dirty="0">
            <a:solidFill>
              <a:srgbClr val="FF0000"/>
            </a:solidFill>
          </a:endParaRPr>
        </a:p>
      </dgm:t>
    </dgm:pt>
    <dgm:pt modelId="{C22A6B04-3BC8-468C-9621-72FC25EE4B44}" type="parTrans" cxnId="{6377F01F-1428-4488-85A9-8A4BA435F634}">
      <dgm:prSet/>
      <dgm:spPr/>
    </dgm:pt>
    <dgm:pt modelId="{5D73D8B0-B959-481C-8084-E6BED6B2E062}" type="sibTrans" cxnId="{6377F01F-1428-4488-85A9-8A4BA435F634}">
      <dgm:prSet/>
      <dgm:spPr/>
    </dgm:pt>
    <dgm:pt modelId="{2FF10A68-6198-4D64-AB0A-32A3C6BF7803}">
      <dgm:prSet phldrT="[Text]" custT="1">
        <dgm:style>
          <a:lnRef idx="2">
            <a:schemeClr val="accent5"/>
          </a:lnRef>
          <a:fillRef idx="1">
            <a:schemeClr val="lt1"/>
          </a:fillRef>
          <a:effectRef idx="0">
            <a:schemeClr val="accent5"/>
          </a:effectRef>
          <a:fontRef idx="minor">
            <a:schemeClr val="dk1"/>
          </a:fontRef>
        </dgm:style>
      </dgm:prSet>
      <dgm:spPr/>
      <dgm:t>
        <a:bodyPr/>
        <a:lstStyle/>
        <a:p>
          <a:r>
            <a:rPr lang="en-US" sz="2000" dirty="0"/>
            <a:t>Pass </a:t>
          </a:r>
          <a:r>
            <a:rPr lang="en-US" sz="2000" b="1" dirty="0">
              <a:solidFill>
                <a:srgbClr val="FF0000"/>
              </a:solidFill>
            </a:rPr>
            <a:t>MOV 5</a:t>
          </a:r>
          <a:endParaRPr lang="en-IN" sz="2000" b="1" dirty="0">
            <a:solidFill>
              <a:srgbClr val="FF0000"/>
            </a:solidFill>
          </a:endParaRPr>
        </a:p>
      </dgm:t>
    </dgm:pt>
    <dgm:pt modelId="{EACA44DF-2843-4BEA-A523-210CD3E9DC4F}" type="parTrans" cxnId="{B80F3190-01D3-479E-A663-9AECE885E9DC}">
      <dgm:prSet/>
      <dgm:spPr/>
    </dgm:pt>
    <dgm:pt modelId="{FD1BB4E3-B8AE-433B-AA24-C6B8AA6FE787}" type="sibTrans" cxnId="{B80F3190-01D3-479E-A663-9AECE885E9DC}">
      <dgm:prSet/>
      <dgm:spPr/>
    </dgm:pt>
    <dgm:pt modelId="{411AEECC-2D69-411B-B2C0-6BCCBA5B3ED3}">
      <dgm:prSet phldrT="[Text]" custT="1">
        <dgm:style>
          <a:lnRef idx="2">
            <a:schemeClr val="accent5"/>
          </a:lnRef>
          <a:fillRef idx="1">
            <a:schemeClr val="lt1"/>
          </a:fillRef>
          <a:effectRef idx="0">
            <a:schemeClr val="accent5"/>
          </a:effectRef>
          <a:fontRef idx="minor">
            <a:schemeClr val="dk1"/>
          </a:fontRef>
        </dgm:style>
      </dgm:prSet>
      <dgm:spPr/>
      <dgm:t>
        <a:bodyPr/>
        <a:lstStyle/>
        <a:p>
          <a:r>
            <a:rPr lang="en-IN" sz="2000" dirty="0"/>
            <a:t>Directly Issue this Notice if Opines Evasion</a:t>
          </a:r>
        </a:p>
      </dgm:t>
    </dgm:pt>
    <dgm:pt modelId="{F9DFE49C-28C7-46B7-87E5-07B1966EADD6}" type="parTrans" cxnId="{42A58A7B-52FD-43AC-B4F2-0CBCDA2B72EC}">
      <dgm:prSet/>
      <dgm:spPr/>
    </dgm:pt>
    <dgm:pt modelId="{8BF5AE04-2DD1-45B5-8FF9-0E595095DC9B}" type="sibTrans" cxnId="{42A58A7B-52FD-43AC-B4F2-0CBCDA2B72EC}">
      <dgm:prSet/>
      <dgm:spPr/>
    </dgm:pt>
    <dgm:pt modelId="{CBACBE8F-EAF6-42B1-A252-EFA4E5E3227F}">
      <dgm:prSet custT="1">
        <dgm:style>
          <a:lnRef idx="2">
            <a:schemeClr val="accent5"/>
          </a:lnRef>
          <a:fillRef idx="1">
            <a:schemeClr val="lt1"/>
          </a:fillRef>
          <a:effectRef idx="0">
            <a:schemeClr val="accent5"/>
          </a:effectRef>
          <a:fontRef idx="minor">
            <a:schemeClr val="dk1"/>
          </a:fontRef>
        </dgm:style>
      </dgm:prSet>
      <dgm:spPr/>
      <dgm:t>
        <a:bodyPr/>
        <a:lstStyle/>
        <a:p>
          <a:r>
            <a:rPr lang="en-IN" sz="2000" dirty="0"/>
            <a:t>Taking into account Objections filed</a:t>
          </a:r>
        </a:p>
      </dgm:t>
    </dgm:pt>
    <dgm:pt modelId="{1810B6E5-AAD0-42B1-88DD-0B5D71B1D9FD}" type="parTrans" cxnId="{031049AF-9DC8-461B-86BA-464F57A1E8BC}">
      <dgm:prSet/>
      <dgm:spPr/>
    </dgm:pt>
    <dgm:pt modelId="{98935EB0-8BD3-4073-A425-4CD663EB250F}" type="sibTrans" cxnId="{031049AF-9DC8-461B-86BA-464F57A1E8BC}">
      <dgm:prSet/>
      <dgm:spPr/>
    </dgm:pt>
    <dgm:pt modelId="{8B6563EB-ED99-4115-825C-0BCAC2F1A2CA}">
      <dgm:prSet custT="1">
        <dgm:style>
          <a:lnRef idx="2">
            <a:schemeClr val="accent5"/>
          </a:lnRef>
          <a:fillRef idx="1">
            <a:schemeClr val="lt1"/>
          </a:fillRef>
          <a:effectRef idx="0">
            <a:schemeClr val="accent5"/>
          </a:effectRef>
          <a:fontRef idx="minor">
            <a:schemeClr val="dk1"/>
          </a:fontRef>
        </dgm:style>
      </dgm:prSet>
      <dgm:spPr/>
      <dgm:t>
        <a:bodyPr/>
        <a:lstStyle/>
        <a:p>
          <a:r>
            <a:rPr lang="en-IN" sz="2000" dirty="0"/>
            <a:t>Title of Goods stand with Govt</a:t>
          </a:r>
        </a:p>
      </dgm:t>
    </dgm:pt>
    <dgm:pt modelId="{F4AD1D2C-D6F2-4D46-A600-C89D94C24C19}" type="parTrans" cxnId="{BA3ABA3B-5E5F-4CDA-BB4B-25408D865D76}">
      <dgm:prSet/>
      <dgm:spPr/>
    </dgm:pt>
    <dgm:pt modelId="{95AEF13B-EC0B-41DC-89BC-A8DF72B43886}" type="sibTrans" cxnId="{BA3ABA3B-5E5F-4CDA-BB4B-25408D865D76}">
      <dgm:prSet/>
      <dgm:spPr/>
    </dgm:pt>
    <dgm:pt modelId="{9546E63A-0BCC-4240-97D0-668937F0EB6E}">
      <dgm:prSet custT="1">
        <dgm:style>
          <a:lnRef idx="2">
            <a:schemeClr val="accent5"/>
          </a:lnRef>
          <a:fillRef idx="1">
            <a:schemeClr val="lt1"/>
          </a:fillRef>
          <a:effectRef idx="0">
            <a:schemeClr val="accent5"/>
          </a:effectRef>
          <a:fontRef idx="minor">
            <a:schemeClr val="dk1"/>
          </a:fontRef>
        </dgm:style>
      </dgm:prSet>
      <dgm:spPr/>
      <dgm:t>
        <a:bodyPr/>
        <a:lstStyle/>
        <a:p>
          <a:r>
            <a:rPr lang="en-IN" sz="2000" dirty="0"/>
            <a:t>Maximum 3 months will be given and MOV 9 to be withdrawn</a:t>
          </a:r>
        </a:p>
      </dgm:t>
    </dgm:pt>
    <dgm:pt modelId="{7806336B-002A-4CD4-A273-845F1CC49F99}" type="parTrans" cxnId="{A2064277-8F3C-4CE3-BEB8-5E795F6EE85C}">
      <dgm:prSet/>
      <dgm:spPr/>
    </dgm:pt>
    <dgm:pt modelId="{75BA3851-A6C9-43AE-9B55-D1BA257F2998}" type="sibTrans" cxnId="{A2064277-8F3C-4CE3-BEB8-5E795F6EE85C}">
      <dgm:prSet/>
      <dgm:spPr/>
    </dgm:pt>
    <dgm:pt modelId="{39DE396F-56BE-47E9-8077-508450F86B09}" type="pres">
      <dgm:prSet presAssocID="{A73497CF-31C4-4420-863A-99B13E4C677D}" presName="Name0" presStyleCnt="0">
        <dgm:presLayoutVars>
          <dgm:dir/>
          <dgm:animLvl val="lvl"/>
          <dgm:resizeHandles val="exact"/>
        </dgm:presLayoutVars>
      </dgm:prSet>
      <dgm:spPr/>
    </dgm:pt>
    <dgm:pt modelId="{211E12D7-A997-400D-BBE9-5E07CFD25CF0}" type="pres">
      <dgm:prSet presAssocID="{4DFF01D1-A1FE-4F0C-AB2B-AF539B9424CA}" presName="linNode" presStyleCnt="0"/>
      <dgm:spPr/>
    </dgm:pt>
    <dgm:pt modelId="{B5DB3198-9C43-47CA-93E4-57B2FC99117A}" type="pres">
      <dgm:prSet presAssocID="{4DFF01D1-A1FE-4F0C-AB2B-AF539B9424CA}" presName="parentText" presStyleLbl="node1" presStyleIdx="0" presStyleCnt="4">
        <dgm:presLayoutVars>
          <dgm:chMax val="1"/>
          <dgm:bulletEnabled val="1"/>
        </dgm:presLayoutVars>
      </dgm:prSet>
      <dgm:spPr/>
    </dgm:pt>
    <dgm:pt modelId="{867EB4FB-4C50-4E2D-8118-6B7A9397F7EA}" type="pres">
      <dgm:prSet presAssocID="{4DFF01D1-A1FE-4F0C-AB2B-AF539B9424CA}" presName="descendantText" presStyleLbl="alignAccFollowNode1" presStyleIdx="0" presStyleCnt="4" custScaleY="484928">
        <dgm:presLayoutVars>
          <dgm:bulletEnabled val="1"/>
        </dgm:presLayoutVars>
      </dgm:prSet>
      <dgm:spPr/>
    </dgm:pt>
    <dgm:pt modelId="{6DD4572E-AC08-408F-8F35-53A5F7E6824C}" type="pres">
      <dgm:prSet presAssocID="{E9A8B1D2-CD54-4934-94B9-FD0657BFE512}" presName="sp" presStyleCnt="0"/>
      <dgm:spPr/>
    </dgm:pt>
    <dgm:pt modelId="{F849AD02-8AFC-457C-8BCC-584D6F09CAAB}" type="pres">
      <dgm:prSet presAssocID="{78CEE9D5-0BBE-4C3C-A8D5-12E011502434}" presName="linNode" presStyleCnt="0"/>
      <dgm:spPr/>
    </dgm:pt>
    <dgm:pt modelId="{DA98C620-C69F-48AA-9447-7999332BC4F0}" type="pres">
      <dgm:prSet presAssocID="{78CEE9D5-0BBE-4C3C-A8D5-12E011502434}" presName="parentText" presStyleLbl="node1" presStyleIdx="1" presStyleCnt="4" custLinFactNeighborX="-201" custLinFactNeighborY="6943">
        <dgm:presLayoutVars>
          <dgm:chMax val="1"/>
          <dgm:bulletEnabled val="1"/>
        </dgm:presLayoutVars>
      </dgm:prSet>
      <dgm:spPr/>
    </dgm:pt>
    <dgm:pt modelId="{52EC993A-8922-4C02-862E-BE1BBEFF6A5E}" type="pres">
      <dgm:prSet presAssocID="{78CEE9D5-0BBE-4C3C-A8D5-12E011502434}" presName="descendantText" presStyleLbl="alignAccFollowNode1" presStyleIdx="1" presStyleCnt="4" custScaleY="328203">
        <dgm:presLayoutVars>
          <dgm:bulletEnabled val="1"/>
        </dgm:presLayoutVars>
      </dgm:prSet>
      <dgm:spPr/>
    </dgm:pt>
    <dgm:pt modelId="{8DCD8607-7B4F-4647-8E86-26EDA590D7B8}" type="pres">
      <dgm:prSet presAssocID="{6D670D21-65A2-4C1A-B482-CEEA3498BB36}" presName="sp" presStyleCnt="0"/>
      <dgm:spPr/>
    </dgm:pt>
    <dgm:pt modelId="{C34C1D19-136B-4C29-A899-DDE25408B81A}" type="pres">
      <dgm:prSet presAssocID="{50EB8137-7026-4295-943F-957D102BA444}" presName="linNode" presStyleCnt="0"/>
      <dgm:spPr/>
    </dgm:pt>
    <dgm:pt modelId="{4B7DB30E-ACE4-40F1-AD0C-A8E18624CD2C}" type="pres">
      <dgm:prSet presAssocID="{50EB8137-7026-4295-943F-957D102BA444}" presName="parentText" presStyleLbl="node1" presStyleIdx="2" presStyleCnt="4">
        <dgm:presLayoutVars>
          <dgm:chMax val="1"/>
          <dgm:bulletEnabled val="1"/>
        </dgm:presLayoutVars>
      </dgm:prSet>
      <dgm:spPr/>
    </dgm:pt>
    <dgm:pt modelId="{8CA455DC-0571-42A1-9782-F9E76D4F0090}" type="pres">
      <dgm:prSet presAssocID="{50EB8137-7026-4295-943F-957D102BA444}" presName="descendantText" presStyleLbl="alignAccFollowNode1" presStyleIdx="2" presStyleCnt="4" custScaleY="405293">
        <dgm:presLayoutVars>
          <dgm:bulletEnabled val="1"/>
        </dgm:presLayoutVars>
      </dgm:prSet>
      <dgm:spPr/>
    </dgm:pt>
    <dgm:pt modelId="{F61B52D5-853E-4FF5-A25C-B73A1E155580}" type="pres">
      <dgm:prSet presAssocID="{BB6748A2-10BE-4633-8027-0CEAA0C23438}" presName="sp" presStyleCnt="0"/>
      <dgm:spPr/>
    </dgm:pt>
    <dgm:pt modelId="{4380328A-906D-4354-8523-01FFA176EF44}" type="pres">
      <dgm:prSet presAssocID="{AABFD005-49D4-4AC7-A426-A47DE9EC579F}" presName="linNode" presStyleCnt="0"/>
      <dgm:spPr/>
    </dgm:pt>
    <dgm:pt modelId="{E123BE28-241D-45CF-91EE-3206B86A6C11}" type="pres">
      <dgm:prSet presAssocID="{AABFD005-49D4-4AC7-A426-A47DE9EC579F}" presName="parentText" presStyleLbl="node1" presStyleIdx="3" presStyleCnt="4">
        <dgm:presLayoutVars>
          <dgm:chMax val="1"/>
          <dgm:bulletEnabled val="1"/>
        </dgm:presLayoutVars>
      </dgm:prSet>
      <dgm:spPr/>
    </dgm:pt>
    <dgm:pt modelId="{21766CF4-6A83-4936-BDA4-F27F9D265565}" type="pres">
      <dgm:prSet presAssocID="{AABFD005-49D4-4AC7-A426-A47DE9EC579F}" presName="descendantText" presStyleLbl="alignAccFollowNode1" presStyleIdx="3" presStyleCnt="4" custScaleY="626236">
        <dgm:presLayoutVars>
          <dgm:bulletEnabled val="1"/>
        </dgm:presLayoutVars>
      </dgm:prSet>
      <dgm:spPr/>
    </dgm:pt>
  </dgm:ptLst>
  <dgm:cxnLst>
    <dgm:cxn modelId="{98FA4C07-76D7-4748-B763-2BD66B0AEBAF}" srcId="{A73497CF-31C4-4420-863A-99B13E4C677D}" destId="{50EB8137-7026-4295-943F-957D102BA444}" srcOrd="2" destOrd="0" parTransId="{EC3D9815-5E4B-4D1D-B90A-B0F2E3D77D94}" sibTransId="{BB6748A2-10BE-4633-8027-0CEAA0C23438}"/>
    <dgm:cxn modelId="{D800E708-F2F0-458F-9BB9-AF1F94641019}" type="presOf" srcId="{A73497CF-31C4-4420-863A-99B13E4C677D}" destId="{39DE396F-56BE-47E9-8077-508450F86B09}" srcOrd="0" destOrd="0" presId="urn:microsoft.com/office/officeart/2005/8/layout/vList5"/>
    <dgm:cxn modelId="{9F82E015-7657-4A15-A933-2014EA78C896}" type="presOf" srcId="{54B63A39-5739-42B7-81C7-72A28F6B4D0E}" destId="{52EC993A-8922-4C02-862E-BE1BBEFF6A5E}" srcOrd="0" destOrd="1" presId="urn:microsoft.com/office/officeart/2005/8/layout/vList5"/>
    <dgm:cxn modelId="{9BF1A11A-C241-4CA6-A643-8DF6C26FB1C3}" srcId="{4DFF01D1-A1FE-4F0C-AB2B-AF539B9424CA}" destId="{E0CB5898-2731-483B-A9BA-4C443887C937}" srcOrd="0" destOrd="0" parTransId="{394DD777-914B-4049-9109-320CC34F83C9}" sibTransId="{0C6586F4-8EAA-4500-BAAF-75433AD07A25}"/>
    <dgm:cxn modelId="{6377F01F-1428-4488-85A9-8A4BA435F634}" srcId="{78CEE9D5-0BBE-4C3C-A8D5-12E011502434}" destId="{54B63A39-5739-42B7-81C7-72A28F6B4D0E}" srcOrd="1" destOrd="0" parTransId="{C22A6B04-3BC8-468C-9621-72FC25EE4B44}" sibTransId="{5D73D8B0-B959-481C-8084-E6BED6B2E062}"/>
    <dgm:cxn modelId="{EB4A0E2F-2F60-497D-B935-C4437A149079}" srcId="{AABFD005-49D4-4AC7-A426-A47DE9EC579F}" destId="{9299448B-35B0-4AD7-A0D0-E023CB5A2BFF}" srcOrd="0" destOrd="0" parTransId="{EE405116-544F-4EBE-B782-3A11DF478EA6}" sibTransId="{DE1F80C3-D6B7-4842-8549-19C5519F4647}"/>
    <dgm:cxn modelId="{7377C12F-1E29-41AD-97B3-20372F03A9FE}" type="presOf" srcId="{23E8F181-0967-4235-AAFE-9E158829047D}" destId="{867EB4FB-4C50-4E2D-8118-6B7A9397F7EA}" srcOrd="0" destOrd="1" presId="urn:microsoft.com/office/officeart/2005/8/layout/vList5"/>
    <dgm:cxn modelId="{BA3ABA3B-5E5F-4CDA-BB4B-25408D865D76}" srcId="{AABFD005-49D4-4AC7-A426-A47DE9EC579F}" destId="{8B6563EB-ED99-4115-825C-0BCAC2F1A2CA}" srcOrd="2" destOrd="0" parTransId="{F4AD1D2C-D6F2-4D46-A600-C89D94C24C19}" sibTransId="{95AEF13B-EC0B-41DC-89BC-A8DF72B43886}"/>
    <dgm:cxn modelId="{B6ECBE5C-C5AA-4D3C-825D-9271230DA964}" type="presOf" srcId="{E573C1CB-0DB6-4223-868D-1A1E6733E2C5}" destId="{52EC993A-8922-4C02-862E-BE1BBEFF6A5E}" srcOrd="0" destOrd="0" presId="urn:microsoft.com/office/officeart/2005/8/layout/vList5"/>
    <dgm:cxn modelId="{4DDC0E42-6DF4-41E9-8914-6C1E5EC60257}" type="presOf" srcId="{78CEE9D5-0BBE-4C3C-A8D5-12E011502434}" destId="{DA98C620-C69F-48AA-9447-7999332BC4F0}" srcOrd="0" destOrd="0" presId="urn:microsoft.com/office/officeart/2005/8/layout/vList5"/>
    <dgm:cxn modelId="{AA335A65-EE1A-4CCF-AC65-71F0B4EC0DD9}" type="presOf" srcId="{CBACBE8F-EAF6-42B1-A252-EFA4E5E3227F}" destId="{21766CF4-6A83-4936-BDA4-F27F9D265565}" srcOrd="0" destOrd="1" presId="urn:microsoft.com/office/officeart/2005/8/layout/vList5"/>
    <dgm:cxn modelId="{D5CCE549-CBDF-419B-9981-AECE28E1153C}" type="presOf" srcId="{9299448B-35B0-4AD7-A0D0-E023CB5A2BFF}" destId="{21766CF4-6A83-4936-BDA4-F27F9D265565}" srcOrd="0" destOrd="0" presId="urn:microsoft.com/office/officeart/2005/8/layout/vList5"/>
    <dgm:cxn modelId="{C2DCDB6F-4293-4C12-BE7B-62DBDB65CEDC}" type="presOf" srcId="{9546E63A-0BCC-4240-97D0-668937F0EB6E}" destId="{21766CF4-6A83-4936-BDA4-F27F9D265565}" srcOrd="0" destOrd="3" presId="urn:microsoft.com/office/officeart/2005/8/layout/vList5"/>
    <dgm:cxn modelId="{32798C52-9618-4E5E-B75B-0DFA8BAE6F3B}" type="presOf" srcId="{50EB8137-7026-4295-943F-957D102BA444}" destId="{4B7DB30E-ACE4-40F1-AD0C-A8E18624CD2C}" srcOrd="0" destOrd="0" presId="urn:microsoft.com/office/officeart/2005/8/layout/vList5"/>
    <dgm:cxn modelId="{A2064277-8F3C-4CE3-BEB8-5E795F6EE85C}" srcId="{AABFD005-49D4-4AC7-A426-A47DE9EC579F}" destId="{9546E63A-0BCC-4240-97D0-668937F0EB6E}" srcOrd="3" destOrd="0" parTransId="{7806336B-002A-4CD4-A273-845F1CC49F99}" sibTransId="{75BA3851-A6C9-43AE-9B55-D1BA257F2998}"/>
    <dgm:cxn modelId="{B1A11A5A-C492-4CB5-8405-E1DFD62C6779}" srcId="{78CEE9D5-0BBE-4C3C-A8D5-12E011502434}" destId="{E573C1CB-0DB6-4223-868D-1A1E6733E2C5}" srcOrd="0" destOrd="0" parTransId="{4761A079-7703-4D4C-B4E1-E9B4462D1987}" sibTransId="{40A4D5E9-E044-43D2-BFD0-C13CAEED7145}"/>
    <dgm:cxn modelId="{42A58A7B-52FD-43AC-B4F2-0CBCDA2B72EC}" srcId="{50EB8137-7026-4295-943F-957D102BA444}" destId="{411AEECC-2D69-411B-B2C0-6BCCBA5B3ED3}" srcOrd="1" destOrd="0" parTransId="{F9DFE49C-28C7-46B7-87E5-07B1966EADD6}" sibTransId="{8BF5AE04-2DD1-45B5-8FF9-0E595095DC9B}"/>
    <dgm:cxn modelId="{BF697880-F91C-4BE9-B70D-6004F76E0224}" srcId="{A73497CF-31C4-4420-863A-99B13E4C677D}" destId="{4DFF01D1-A1FE-4F0C-AB2B-AF539B9424CA}" srcOrd="0" destOrd="0" parTransId="{2893F328-F39F-44BD-96E2-35AFAAEDE574}" sibTransId="{E9A8B1D2-CD54-4934-94B9-FD0657BFE512}"/>
    <dgm:cxn modelId="{2BF4908B-9667-4240-9D68-86A4FFA73BBB}" srcId="{A73497CF-31C4-4420-863A-99B13E4C677D}" destId="{AABFD005-49D4-4AC7-A426-A47DE9EC579F}" srcOrd="3" destOrd="0" parTransId="{3D164D51-1E5D-48AC-8B6D-D04F1D1FA335}" sibTransId="{5E442615-BEBE-42F6-8525-5ABD908B2848}"/>
    <dgm:cxn modelId="{B80F3190-01D3-479E-A663-9AECE885E9DC}" srcId="{4DFF01D1-A1FE-4F0C-AB2B-AF539B9424CA}" destId="{2FF10A68-6198-4D64-AB0A-32A3C6BF7803}" srcOrd="2" destOrd="0" parTransId="{EACA44DF-2843-4BEA-A523-210CD3E9DC4F}" sibTransId="{FD1BB4E3-B8AE-433B-AA24-C6B8AA6FE787}"/>
    <dgm:cxn modelId="{449D7592-F531-44BD-83FE-93F61F28326B}" type="presOf" srcId="{4DFF01D1-A1FE-4F0C-AB2B-AF539B9424CA}" destId="{B5DB3198-9C43-47CA-93E4-57B2FC99117A}" srcOrd="0" destOrd="0" presId="urn:microsoft.com/office/officeart/2005/8/layout/vList5"/>
    <dgm:cxn modelId="{79FD2794-C94F-49EB-939F-25BB345372C6}" srcId="{4DFF01D1-A1FE-4F0C-AB2B-AF539B9424CA}" destId="{23E8F181-0967-4235-AAFE-9E158829047D}" srcOrd="1" destOrd="0" parTransId="{2E669912-E19A-42BF-A9D8-4834525EE788}" sibTransId="{74986F0E-ED22-469C-82FD-A6A7D15095DD}"/>
    <dgm:cxn modelId="{2FFD6494-0031-48B8-B323-8B2FBE445A2F}" srcId="{50EB8137-7026-4295-943F-957D102BA444}" destId="{284CC543-3A60-4D9F-92E6-74AB59BA5AF4}" srcOrd="0" destOrd="0" parTransId="{F3692DF6-F82B-4D25-A6A6-73305C02644F}" sibTransId="{CAC89BA8-D2BE-4AF1-8EEA-B85BA4876FA9}"/>
    <dgm:cxn modelId="{E5A1D495-05DC-44C0-BBED-C6FDD614F276}" type="presOf" srcId="{8B6563EB-ED99-4115-825C-0BCAC2F1A2CA}" destId="{21766CF4-6A83-4936-BDA4-F27F9D265565}" srcOrd="0" destOrd="2" presId="urn:microsoft.com/office/officeart/2005/8/layout/vList5"/>
    <dgm:cxn modelId="{FEB13E96-C206-4215-A1DE-090799A2229D}" type="presOf" srcId="{AABFD005-49D4-4AC7-A426-A47DE9EC579F}" destId="{E123BE28-241D-45CF-91EE-3206B86A6C11}" srcOrd="0" destOrd="0" presId="urn:microsoft.com/office/officeart/2005/8/layout/vList5"/>
    <dgm:cxn modelId="{571A0FAD-D997-4024-94B9-8D89C86EE44C}" type="presOf" srcId="{284CC543-3A60-4D9F-92E6-74AB59BA5AF4}" destId="{8CA455DC-0571-42A1-9782-F9E76D4F0090}" srcOrd="0" destOrd="0" presId="urn:microsoft.com/office/officeart/2005/8/layout/vList5"/>
    <dgm:cxn modelId="{031049AF-9DC8-461B-86BA-464F57A1E8BC}" srcId="{AABFD005-49D4-4AC7-A426-A47DE9EC579F}" destId="{CBACBE8F-EAF6-42B1-A252-EFA4E5E3227F}" srcOrd="1" destOrd="0" parTransId="{1810B6E5-AAD0-42B1-88DD-0B5D71B1D9FD}" sibTransId="{98935EB0-8BD3-4073-A425-4CD663EB250F}"/>
    <dgm:cxn modelId="{A396F1BA-4721-4BF2-8DBE-48411C8B8FFD}" srcId="{AABFD005-49D4-4AC7-A426-A47DE9EC579F}" destId="{6ED63047-321E-4545-BD96-EA6CF2BFEB04}" srcOrd="4" destOrd="0" parTransId="{00574D7D-F9FF-4238-AE1C-BD9E67DCD7D9}" sibTransId="{8750750F-8FBC-4224-BAA6-769C582C1984}"/>
    <dgm:cxn modelId="{42E518C8-D152-489E-8BDD-98B9C8395FE1}" type="presOf" srcId="{411AEECC-2D69-411B-B2C0-6BCCBA5B3ED3}" destId="{8CA455DC-0571-42A1-9782-F9E76D4F0090}" srcOrd="0" destOrd="1" presId="urn:microsoft.com/office/officeart/2005/8/layout/vList5"/>
    <dgm:cxn modelId="{209234D9-068F-4154-A86F-8A18FE33B1DB}" type="presOf" srcId="{2FF10A68-6198-4D64-AB0A-32A3C6BF7803}" destId="{867EB4FB-4C50-4E2D-8118-6B7A9397F7EA}" srcOrd="0" destOrd="2" presId="urn:microsoft.com/office/officeart/2005/8/layout/vList5"/>
    <dgm:cxn modelId="{FD5D06DE-E320-4DFC-8237-4E6DFDA9C14E}" type="presOf" srcId="{6ED63047-321E-4545-BD96-EA6CF2BFEB04}" destId="{21766CF4-6A83-4936-BDA4-F27F9D265565}" srcOrd="0" destOrd="4" presId="urn:microsoft.com/office/officeart/2005/8/layout/vList5"/>
    <dgm:cxn modelId="{3093A3E8-4E6E-4E0A-866E-E409A1265CB4}" srcId="{A73497CF-31C4-4420-863A-99B13E4C677D}" destId="{78CEE9D5-0BBE-4C3C-A8D5-12E011502434}" srcOrd="1" destOrd="0" parTransId="{FAD01ABE-4D86-4F08-B59E-967440F4F05E}" sibTransId="{6D670D21-65A2-4C1A-B482-CEEA3498BB36}"/>
    <dgm:cxn modelId="{C3972DFC-6C28-4460-B216-04F7AE615ACB}" type="presOf" srcId="{E0CB5898-2731-483B-A9BA-4C443887C937}" destId="{867EB4FB-4C50-4E2D-8118-6B7A9397F7EA}" srcOrd="0" destOrd="0" presId="urn:microsoft.com/office/officeart/2005/8/layout/vList5"/>
    <dgm:cxn modelId="{80C1311D-732A-46B3-B06E-3AC5AC671C4F}" type="presParOf" srcId="{39DE396F-56BE-47E9-8077-508450F86B09}" destId="{211E12D7-A997-400D-BBE9-5E07CFD25CF0}" srcOrd="0" destOrd="0" presId="urn:microsoft.com/office/officeart/2005/8/layout/vList5"/>
    <dgm:cxn modelId="{753247D6-0F27-45AB-A3C3-7123A75C8244}" type="presParOf" srcId="{211E12D7-A997-400D-BBE9-5E07CFD25CF0}" destId="{B5DB3198-9C43-47CA-93E4-57B2FC99117A}" srcOrd="0" destOrd="0" presId="urn:microsoft.com/office/officeart/2005/8/layout/vList5"/>
    <dgm:cxn modelId="{9017EDE8-B21D-4090-AE09-715E31D6EB43}" type="presParOf" srcId="{211E12D7-A997-400D-BBE9-5E07CFD25CF0}" destId="{867EB4FB-4C50-4E2D-8118-6B7A9397F7EA}" srcOrd="1" destOrd="0" presId="urn:microsoft.com/office/officeart/2005/8/layout/vList5"/>
    <dgm:cxn modelId="{1E8B1558-A9D6-402B-B677-7A3B013ED1F3}" type="presParOf" srcId="{39DE396F-56BE-47E9-8077-508450F86B09}" destId="{6DD4572E-AC08-408F-8F35-53A5F7E6824C}" srcOrd="1" destOrd="0" presId="urn:microsoft.com/office/officeart/2005/8/layout/vList5"/>
    <dgm:cxn modelId="{5FE0FD4C-93D3-4595-AD81-F34AF4281997}" type="presParOf" srcId="{39DE396F-56BE-47E9-8077-508450F86B09}" destId="{F849AD02-8AFC-457C-8BCC-584D6F09CAAB}" srcOrd="2" destOrd="0" presId="urn:microsoft.com/office/officeart/2005/8/layout/vList5"/>
    <dgm:cxn modelId="{937806BE-0EBF-4FA5-8DF7-C50FBD453EE2}" type="presParOf" srcId="{F849AD02-8AFC-457C-8BCC-584D6F09CAAB}" destId="{DA98C620-C69F-48AA-9447-7999332BC4F0}" srcOrd="0" destOrd="0" presId="urn:microsoft.com/office/officeart/2005/8/layout/vList5"/>
    <dgm:cxn modelId="{18DF32B3-7C92-4B29-B9A0-AD20028BB140}" type="presParOf" srcId="{F849AD02-8AFC-457C-8BCC-584D6F09CAAB}" destId="{52EC993A-8922-4C02-862E-BE1BBEFF6A5E}" srcOrd="1" destOrd="0" presId="urn:microsoft.com/office/officeart/2005/8/layout/vList5"/>
    <dgm:cxn modelId="{2F2CA6D8-502A-4B72-AC56-FEB67DFA6402}" type="presParOf" srcId="{39DE396F-56BE-47E9-8077-508450F86B09}" destId="{8DCD8607-7B4F-4647-8E86-26EDA590D7B8}" srcOrd="3" destOrd="0" presId="urn:microsoft.com/office/officeart/2005/8/layout/vList5"/>
    <dgm:cxn modelId="{77DB56A2-F471-4561-A05B-4077C97AFABC}" type="presParOf" srcId="{39DE396F-56BE-47E9-8077-508450F86B09}" destId="{C34C1D19-136B-4C29-A899-DDE25408B81A}" srcOrd="4" destOrd="0" presId="urn:microsoft.com/office/officeart/2005/8/layout/vList5"/>
    <dgm:cxn modelId="{4191F5E2-891F-4067-8DD6-D4E9A4C0533C}" type="presParOf" srcId="{C34C1D19-136B-4C29-A899-DDE25408B81A}" destId="{4B7DB30E-ACE4-40F1-AD0C-A8E18624CD2C}" srcOrd="0" destOrd="0" presId="urn:microsoft.com/office/officeart/2005/8/layout/vList5"/>
    <dgm:cxn modelId="{A12A6182-398F-4208-BE7A-8D69331DE19C}" type="presParOf" srcId="{C34C1D19-136B-4C29-A899-DDE25408B81A}" destId="{8CA455DC-0571-42A1-9782-F9E76D4F0090}" srcOrd="1" destOrd="0" presId="urn:microsoft.com/office/officeart/2005/8/layout/vList5"/>
    <dgm:cxn modelId="{75962834-9437-4AE4-8103-2FD3A13DF69C}" type="presParOf" srcId="{39DE396F-56BE-47E9-8077-508450F86B09}" destId="{F61B52D5-853E-4FF5-A25C-B73A1E155580}" srcOrd="5" destOrd="0" presId="urn:microsoft.com/office/officeart/2005/8/layout/vList5"/>
    <dgm:cxn modelId="{40563794-A54D-4C03-95D9-6D378AAFE984}" type="presParOf" srcId="{39DE396F-56BE-47E9-8077-508450F86B09}" destId="{4380328A-906D-4354-8523-01FFA176EF44}" srcOrd="6" destOrd="0" presId="urn:microsoft.com/office/officeart/2005/8/layout/vList5"/>
    <dgm:cxn modelId="{38329D85-2C7E-481D-858E-0C9EC8EEC42E}" type="presParOf" srcId="{4380328A-906D-4354-8523-01FFA176EF44}" destId="{E123BE28-241D-45CF-91EE-3206B86A6C11}" srcOrd="0" destOrd="0" presId="urn:microsoft.com/office/officeart/2005/8/layout/vList5"/>
    <dgm:cxn modelId="{F1B99A9A-2827-4F6F-9BF6-C36455BCAC21}" type="presParOf" srcId="{4380328A-906D-4354-8523-01FFA176EF44}" destId="{21766CF4-6A83-4936-BDA4-F27F9D265565}"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AE0E51A-E32F-47EF-B4AF-83D9BEF8D66E}" type="doc">
      <dgm:prSet loTypeId="urn:microsoft.com/office/officeart/2005/8/layout/orgChart1" loCatId="hierarchy" qsTypeId="urn:microsoft.com/office/officeart/2005/8/quickstyle/simple2" qsCatId="simple" csTypeId="urn:microsoft.com/office/officeart/2005/8/colors/accent2_1" csCatId="accent2" phldr="1"/>
      <dgm:spPr/>
      <dgm:t>
        <a:bodyPr/>
        <a:lstStyle/>
        <a:p>
          <a:endParaRPr lang="en-IN"/>
        </a:p>
      </dgm:t>
    </dgm:pt>
    <dgm:pt modelId="{14A47642-9957-458F-A8D0-41BE7B3C3CF4}">
      <dgm:prSet phldrT="[Text]" custT="1"/>
      <dgm:spPr/>
      <dgm:t>
        <a:bodyPr/>
        <a:lstStyle/>
        <a:p>
          <a:r>
            <a:rPr lang="en-IN" sz="2400" b="1" kern="1200" dirty="0">
              <a:solidFill>
                <a:schemeClr val="accent1">
                  <a:lumMod val="75000"/>
                </a:schemeClr>
              </a:solidFill>
            </a:rPr>
            <a:t> </a:t>
          </a:r>
          <a:r>
            <a:rPr lang="en-US" sz="2400" b="0" i="0" kern="1200" dirty="0"/>
            <a:t>ABC Transporters are transporting goods from Mumbai to Delhi (Distance 1,420 Kms approx.)  The </a:t>
          </a:r>
          <a:r>
            <a:rPr lang="en-US" sz="2400" b="0" i="0" kern="1200" dirty="0" err="1"/>
            <a:t>Eway</a:t>
          </a:r>
          <a:r>
            <a:rPr lang="en-US" sz="2400" b="0" i="0" kern="1200" dirty="0"/>
            <a:t> bill was generated on 5th April 2023 at around 7 p.m.  Considering the distance to be covered, this </a:t>
          </a:r>
          <a:r>
            <a:rPr lang="en-US" sz="2400" b="0" i="0" kern="1200" dirty="0" err="1"/>
            <a:t>eway</a:t>
          </a:r>
          <a:r>
            <a:rPr lang="en-US" sz="2400" b="0" i="0" kern="1200" dirty="0"/>
            <a:t> bill is valid for 7 days computed from 6th April 2023, i.e., 13th April 2023 midnight. the transport conveyance breaks down on 12th April  2023 at </a:t>
          </a:r>
          <a:r>
            <a:rPr lang="en-US" sz="2400" b="0" i="0" kern="1200" dirty="0" err="1"/>
            <a:t>jaipur</a:t>
          </a:r>
          <a:r>
            <a:rPr lang="en-US" sz="2400" b="0" i="0" kern="1200" dirty="0"/>
            <a:t> and it would take minimum two days to repair the </a:t>
          </a:r>
          <a:r>
            <a:rPr lang="en-US" sz="2400" b="0" i="0" kern="1200" dirty="0" err="1"/>
            <a:t>vehicle.When</a:t>
          </a:r>
          <a:r>
            <a:rPr lang="en-US" sz="2400" b="0" i="0" kern="1200" dirty="0"/>
            <a:t> can be this EWB Extended?</a:t>
          </a:r>
          <a:endParaRPr lang="en-IN" sz="2400" kern="1200" dirty="0">
            <a:solidFill>
              <a:schemeClr val="tx1"/>
            </a:solidFill>
          </a:endParaRPr>
        </a:p>
      </dgm:t>
    </dgm:pt>
    <dgm:pt modelId="{0F68E947-311B-4F70-AC27-1ADBB53E6A8B}" type="sibTrans" cxnId="{9E7570F8-EDFA-4821-AF62-C9447E39096D}">
      <dgm:prSet/>
      <dgm:spPr/>
      <dgm:t>
        <a:bodyPr/>
        <a:lstStyle/>
        <a:p>
          <a:endParaRPr lang="en-IN" sz="3200"/>
        </a:p>
      </dgm:t>
    </dgm:pt>
    <dgm:pt modelId="{13B254CB-DFE8-4094-AF0A-BEFAB19AC2C0}" type="parTrans" cxnId="{9E7570F8-EDFA-4821-AF62-C9447E39096D}">
      <dgm:prSet/>
      <dgm:spPr/>
      <dgm:t>
        <a:bodyPr/>
        <a:lstStyle/>
        <a:p>
          <a:endParaRPr lang="en-IN" sz="3200"/>
        </a:p>
      </dgm:t>
    </dgm:pt>
    <dgm:pt modelId="{BC188CE9-2107-40E0-A62A-7FA343ACFC37}" type="pres">
      <dgm:prSet presAssocID="{BAE0E51A-E32F-47EF-B4AF-83D9BEF8D66E}" presName="hierChild1" presStyleCnt="0">
        <dgm:presLayoutVars>
          <dgm:orgChart val="1"/>
          <dgm:chPref val="1"/>
          <dgm:dir/>
          <dgm:animOne val="branch"/>
          <dgm:animLvl val="lvl"/>
          <dgm:resizeHandles/>
        </dgm:presLayoutVars>
      </dgm:prSet>
      <dgm:spPr/>
    </dgm:pt>
    <dgm:pt modelId="{8BA16FDB-78F9-4D79-A703-569B2CBA007C}" type="pres">
      <dgm:prSet presAssocID="{14A47642-9957-458F-A8D0-41BE7B3C3CF4}" presName="hierRoot1" presStyleCnt="0">
        <dgm:presLayoutVars>
          <dgm:hierBranch val="init"/>
        </dgm:presLayoutVars>
      </dgm:prSet>
      <dgm:spPr/>
    </dgm:pt>
    <dgm:pt modelId="{116DFB0A-6621-4999-9399-CB036265E5D0}" type="pres">
      <dgm:prSet presAssocID="{14A47642-9957-458F-A8D0-41BE7B3C3CF4}" presName="rootComposite1" presStyleCnt="0"/>
      <dgm:spPr/>
    </dgm:pt>
    <dgm:pt modelId="{2AB2CF16-809B-4B98-88A0-7CAB0E5FD66E}" type="pres">
      <dgm:prSet presAssocID="{14A47642-9957-458F-A8D0-41BE7B3C3CF4}" presName="rootText1" presStyleLbl="node0" presStyleIdx="0" presStyleCnt="1" custScaleX="319314" custScaleY="156333" custLinFactNeighborX="4462" custLinFactNeighborY="-59800">
        <dgm:presLayoutVars>
          <dgm:chPref val="3"/>
        </dgm:presLayoutVars>
      </dgm:prSet>
      <dgm:spPr/>
    </dgm:pt>
    <dgm:pt modelId="{C817D42B-46C3-496D-B92A-84EE82A2B8A1}" type="pres">
      <dgm:prSet presAssocID="{14A47642-9957-458F-A8D0-41BE7B3C3CF4}" presName="rootConnector1" presStyleLbl="node1" presStyleIdx="0" presStyleCnt="0"/>
      <dgm:spPr/>
    </dgm:pt>
    <dgm:pt modelId="{7C7A4B88-DB82-48A0-8EBF-6F0E3F9E4986}" type="pres">
      <dgm:prSet presAssocID="{14A47642-9957-458F-A8D0-41BE7B3C3CF4}" presName="hierChild2" presStyleCnt="0"/>
      <dgm:spPr/>
    </dgm:pt>
    <dgm:pt modelId="{58507B01-0C6F-4B90-A31B-232B982DB38D}" type="pres">
      <dgm:prSet presAssocID="{14A47642-9957-458F-A8D0-41BE7B3C3CF4}" presName="hierChild3" presStyleCnt="0"/>
      <dgm:spPr/>
    </dgm:pt>
  </dgm:ptLst>
  <dgm:cxnLst>
    <dgm:cxn modelId="{5206695B-67FB-4F92-A317-6978FE48E67B}" type="presOf" srcId="{BAE0E51A-E32F-47EF-B4AF-83D9BEF8D66E}" destId="{BC188CE9-2107-40E0-A62A-7FA343ACFC37}" srcOrd="0" destOrd="0" presId="urn:microsoft.com/office/officeart/2005/8/layout/orgChart1"/>
    <dgm:cxn modelId="{9AA3AD9A-E627-46CB-AD54-7EB9C95CC663}" type="presOf" srcId="{14A47642-9957-458F-A8D0-41BE7B3C3CF4}" destId="{C817D42B-46C3-496D-B92A-84EE82A2B8A1}" srcOrd="1" destOrd="0" presId="urn:microsoft.com/office/officeart/2005/8/layout/orgChart1"/>
    <dgm:cxn modelId="{287C25B3-3FDF-486E-BC08-6E75733854A3}" type="presOf" srcId="{14A47642-9957-458F-A8D0-41BE7B3C3CF4}" destId="{2AB2CF16-809B-4B98-88A0-7CAB0E5FD66E}" srcOrd="0" destOrd="0" presId="urn:microsoft.com/office/officeart/2005/8/layout/orgChart1"/>
    <dgm:cxn modelId="{9E7570F8-EDFA-4821-AF62-C9447E39096D}" srcId="{BAE0E51A-E32F-47EF-B4AF-83D9BEF8D66E}" destId="{14A47642-9957-458F-A8D0-41BE7B3C3CF4}" srcOrd="0" destOrd="0" parTransId="{13B254CB-DFE8-4094-AF0A-BEFAB19AC2C0}" sibTransId="{0F68E947-311B-4F70-AC27-1ADBB53E6A8B}"/>
    <dgm:cxn modelId="{6BE9C06B-7DC9-47AD-A230-D277EDA87FF2}" type="presParOf" srcId="{BC188CE9-2107-40E0-A62A-7FA343ACFC37}" destId="{8BA16FDB-78F9-4D79-A703-569B2CBA007C}" srcOrd="0" destOrd="0" presId="urn:microsoft.com/office/officeart/2005/8/layout/orgChart1"/>
    <dgm:cxn modelId="{D2E28AC2-A45F-412B-8E63-BDF03AD563D2}" type="presParOf" srcId="{8BA16FDB-78F9-4D79-A703-569B2CBA007C}" destId="{116DFB0A-6621-4999-9399-CB036265E5D0}" srcOrd="0" destOrd="0" presId="urn:microsoft.com/office/officeart/2005/8/layout/orgChart1"/>
    <dgm:cxn modelId="{9D7744E9-3303-4092-9DEB-A990BA98E111}" type="presParOf" srcId="{116DFB0A-6621-4999-9399-CB036265E5D0}" destId="{2AB2CF16-809B-4B98-88A0-7CAB0E5FD66E}" srcOrd="0" destOrd="0" presId="urn:microsoft.com/office/officeart/2005/8/layout/orgChart1"/>
    <dgm:cxn modelId="{89E09099-0604-4EF2-B07F-B6D8B7FF89B6}" type="presParOf" srcId="{116DFB0A-6621-4999-9399-CB036265E5D0}" destId="{C817D42B-46C3-496D-B92A-84EE82A2B8A1}" srcOrd="1" destOrd="0" presId="urn:microsoft.com/office/officeart/2005/8/layout/orgChart1"/>
    <dgm:cxn modelId="{929F36E2-4652-45EC-9060-BE6221DFA5E9}" type="presParOf" srcId="{8BA16FDB-78F9-4D79-A703-569B2CBA007C}" destId="{7C7A4B88-DB82-48A0-8EBF-6F0E3F9E4986}" srcOrd="1" destOrd="0" presId="urn:microsoft.com/office/officeart/2005/8/layout/orgChart1"/>
    <dgm:cxn modelId="{8B4BAD22-3F46-4E07-91FC-593AD496B4EA}" type="presParOf" srcId="{8BA16FDB-78F9-4D79-A703-569B2CBA007C}" destId="{58507B01-0C6F-4B90-A31B-232B982DB38D}" srcOrd="2" destOrd="0" presId="urn:microsoft.com/office/officeart/2005/8/layout/orgChart1"/>
  </dgm:cxnLst>
  <dgm:bg>
    <a:solidFill>
      <a:srgbClr val="F1F9A1"/>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AE0E51A-E32F-47EF-B4AF-83D9BEF8D66E}" type="doc">
      <dgm:prSet loTypeId="urn:microsoft.com/office/officeart/2005/8/layout/orgChart1" loCatId="hierarchy" qsTypeId="urn:microsoft.com/office/officeart/2005/8/quickstyle/simple1" qsCatId="simple" csTypeId="urn:microsoft.com/office/officeart/2005/8/colors/accent2_1" csCatId="accent2" phldr="1"/>
      <dgm:spPr/>
      <dgm:t>
        <a:bodyPr/>
        <a:lstStyle/>
        <a:p>
          <a:endParaRPr lang="en-IN"/>
        </a:p>
      </dgm:t>
    </dgm:pt>
    <dgm:pt modelId="{14A47642-9957-458F-A8D0-41BE7B3C3CF4}">
      <dgm:prSet phldrT="[Text]"/>
      <dgm:spPr/>
      <dgm:t>
        <a:bodyPr/>
        <a:lstStyle/>
        <a:p>
          <a:r>
            <a:rPr lang="en-IN" dirty="0"/>
            <a:t>Who can register under EWB</a:t>
          </a:r>
        </a:p>
      </dgm:t>
    </dgm:pt>
    <dgm:pt modelId="{13B254CB-DFE8-4094-AF0A-BEFAB19AC2C0}" type="parTrans" cxnId="{9E7570F8-EDFA-4821-AF62-C9447E39096D}">
      <dgm:prSet/>
      <dgm:spPr/>
      <dgm:t>
        <a:bodyPr/>
        <a:lstStyle/>
        <a:p>
          <a:endParaRPr lang="en-IN"/>
        </a:p>
      </dgm:t>
    </dgm:pt>
    <dgm:pt modelId="{0F68E947-311B-4F70-AC27-1ADBB53E6A8B}" type="sibTrans" cxnId="{9E7570F8-EDFA-4821-AF62-C9447E39096D}">
      <dgm:prSet/>
      <dgm:spPr/>
      <dgm:t>
        <a:bodyPr/>
        <a:lstStyle/>
        <a:p>
          <a:endParaRPr lang="en-IN"/>
        </a:p>
      </dgm:t>
    </dgm:pt>
    <dgm:pt modelId="{3F435D39-7208-4B57-9204-2DCA9CDCAB08}">
      <dgm:prSet phldrT="[Text]"/>
      <dgm:spPr/>
      <dgm:t>
        <a:bodyPr/>
        <a:lstStyle/>
        <a:p>
          <a:r>
            <a:rPr lang="en-IN" dirty="0"/>
            <a:t>Registered Dealer</a:t>
          </a:r>
        </a:p>
      </dgm:t>
    </dgm:pt>
    <dgm:pt modelId="{A7DFAAAF-20C7-4128-ABFA-481E3510F070}" type="parTrans" cxnId="{1CBB8D88-5803-4AE5-BF1A-C43A619FF1FD}">
      <dgm:prSet/>
      <dgm:spPr/>
      <dgm:t>
        <a:bodyPr/>
        <a:lstStyle/>
        <a:p>
          <a:endParaRPr lang="en-IN"/>
        </a:p>
      </dgm:t>
    </dgm:pt>
    <dgm:pt modelId="{C52B931B-D7A8-4169-AD27-6C75A1C045C3}" type="sibTrans" cxnId="{1CBB8D88-5803-4AE5-BF1A-C43A619FF1FD}">
      <dgm:prSet/>
      <dgm:spPr/>
      <dgm:t>
        <a:bodyPr/>
        <a:lstStyle/>
        <a:p>
          <a:endParaRPr lang="en-IN"/>
        </a:p>
      </dgm:t>
    </dgm:pt>
    <dgm:pt modelId="{D1C1B7FA-E03F-4DAD-B21E-297796797A3B}">
      <dgm:prSet phldrT="[Text]"/>
      <dgm:spPr/>
      <dgm:t>
        <a:bodyPr/>
        <a:lstStyle/>
        <a:p>
          <a:r>
            <a:rPr lang="en-IN" dirty="0"/>
            <a:t>Citizen/ Unregistered Dealer</a:t>
          </a:r>
        </a:p>
      </dgm:t>
    </dgm:pt>
    <dgm:pt modelId="{622B23CE-022C-4072-9934-9B43D040743D}" type="parTrans" cxnId="{6FDE25D8-E2BA-4ACA-AB10-C986F6782035}">
      <dgm:prSet/>
      <dgm:spPr/>
      <dgm:t>
        <a:bodyPr/>
        <a:lstStyle/>
        <a:p>
          <a:endParaRPr lang="en-IN"/>
        </a:p>
      </dgm:t>
    </dgm:pt>
    <dgm:pt modelId="{DA4938A0-031A-4471-8E49-38ED4E194BDF}" type="sibTrans" cxnId="{6FDE25D8-E2BA-4ACA-AB10-C986F6782035}">
      <dgm:prSet/>
      <dgm:spPr/>
      <dgm:t>
        <a:bodyPr/>
        <a:lstStyle/>
        <a:p>
          <a:endParaRPr lang="en-IN"/>
        </a:p>
      </dgm:t>
    </dgm:pt>
    <dgm:pt modelId="{5E48CBAF-9BAB-452C-9F52-CFA16143751A}">
      <dgm:prSet phldrT="[Text]"/>
      <dgm:spPr/>
      <dgm:t>
        <a:bodyPr/>
        <a:lstStyle/>
        <a:p>
          <a:r>
            <a:rPr lang="en-IN" dirty="0"/>
            <a:t>Transporter of Goods</a:t>
          </a:r>
        </a:p>
      </dgm:t>
    </dgm:pt>
    <dgm:pt modelId="{DA4DC1C3-2FE2-4383-98F7-10EA53323865}" type="parTrans" cxnId="{88A9B828-7F5E-44FF-BA51-F7F719573A36}">
      <dgm:prSet/>
      <dgm:spPr/>
      <dgm:t>
        <a:bodyPr/>
        <a:lstStyle/>
        <a:p>
          <a:endParaRPr lang="en-IN"/>
        </a:p>
      </dgm:t>
    </dgm:pt>
    <dgm:pt modelId="{7E3A2342-85AE-43CE-9243-E4A01811482A}" type="sibTrans" cxnId="{88A9B828-7F5E-44FF-BA51-F7F719573A36}">
      <dgm:prSet/>
      <dgm:spPr/>
      <dgm:t>
        <a:bodyPr/>
        <a:lstStyle/>
        <a:p>
          <a:endParaRPr lang="en-IN"/>
        </a:p>
      </dgm:t>
    </dgm:pt>
    <dgm:pt modelId="{ED1A406C-7089-44FA-BFF1-9E88E8A2755B}">
      <dgm:prSet/>
      <dgm:spPr/>
      <dgm:t>
        <a:bodyPr/>
        <a:lstStyle/>
        <a:p>
          <a:r>
            <a:rPr lang="en-IN" dirty="0"/>
            <a:t>Unregistered Transporter</a:t>
          </a:r>
        </a:p>
      </dgm:t>
    </dgm:pt>
    <dgm:pt modelId="{A309E21D-FE86-4E4E-B8D0-4722AABD3E33}" type="parTrans" cxnId="{323A1547-279E-4E8F-BE34-FE776732EB5E}">
      <dgm:prSet/>
      <dgm:spPr/>
      <dgm:t>
        <a:bodyPr/>
        <a:lstStyle/>
        <a:p>
          <a:endParaRPr lang="en-IN"/>
        </a:p>
      </dgm:t>
    </dgm:pt>
    <dgm:pt modelId="{5C901C7F-4A11-498F-841C-D0ABF2C9E36D}" type="sibTrans" cxnId="{323A1547-279E-4E8F-BE34-FE776732EB5E}">
      <dgm:prSet/>
      <dgm:spPr/>
      <dgm:t>
        <a:bodyPr/>
        <a:lstStyle/>
        <a:p>
          <a:endParaRPr lang="en-IN"/>
        </a:p>
      </dgm:t>
    </dgm:pt>
    <dgm:pt modelId="{B8E7BA0F-2D2F-40D4-941D-900EF1F9E4C6}">
      <dgm:prSet/>
      <dgm:spPr/>
      <dgm:t>
        <a:bodyPr/>
        <a:lstStyle/>
        <a:p>
          <a:r>
            <a:rPr lang="en-IN" dirty="0"/>
            <a:t>Registered Transporter</a:t>
          </a:r>
        </a:p>
      </dgm:t>
    </dgm:pt>
    <dgm:pt modelId="{414854FA-51CA-412D-8106-31BA1451578F}" type="parTrans" cxnId="{BFD67B89-2C42-4207-B171-9BA092047529}">
      <dgm:prSet/>
      <dgm:spPr/>
      <dgm:t>
        <a:bodyPr/>
        <a:lstStyle/>
        <a:p>
          <a:endParaRPr lang="en-IN"/>
        </a:p>
      </dgm:t>
    </dgm:pt>
    <dgm:pt modelId="{B04C7A1B-032F-4AC8-A7EB-084D4E5395FD}" type="sibTrans" cxnId="{BFD67B89-2C42-4207-B171-9BA092047529}">
      <dgm:prSet/>
      <dgm:spPr/>
      <dgm:t>
        <a:bodyPr/>
        <a:lstStyle/>
        <a:p>
          <a:endParaRPr lang="en-IN"/>
        </a:p>
      </dgm:t>
    </dgm:pt>
    <dgm:pt modelId="{BC188CE9-2107-40E0-A62A-7FA343ACFC37}" type="pres">
      <dgm:prSet presAssocID="{BAE0E51A-E32F-47EF-B4AF-83D9BEF8D66E}" presName="hierChild1" presStyleCnt="0">
        <dgm:presLayoutVars>
          <dgm:orgChart val="1"/>
          <dgm:chPref val="1"/>
          <dgm:dir/>
          <dgm:animOne val="branch"/>
          <dgm:animLvl val="lvl"/>
          <dgm:resizeHandles/>
        </dgm:presLayoutVars>
      </dgm:prSet>
      <dgm:spPr/>
    </dgm:pt>
    <dgm:pt modelId="{8BA16FDB-78F9-4D79-A703-569B2CBA007C}" type="pres">
      <dgm:prSet presAssocID="{14A47642-9957-458F-A8D0-41BE7B3C3CF4}" presName="hierRoot1" presStyleCnt="0">
        <dgm:presLayoutVars>
          <dgm:hierBranch val="init"/>
        </dgm:presLayoutVars>
      </dgm:prSet>
      <dgm:spPr/>
    </dgm:pt>
    <dgm:pt modelId="{116DFB0A-6621-4999-9399-CB036265E5D0}" type="pres">
      <dgm:prSet presAssocID="{14A47642-9957-458F-A8D0-41BE7B3C3CF4}" presName="rootComposite1" presStyleCnt="0"/>
      <dgm:spPr/>
    </dgm:pt>
    <dgm:pt modelId="{2AB2CF16-809B-4B98-88A0-7CAB0E5FD66E}" type="pres">
      <dgm:prSet presAssocID="{14A47642-9957-458F-A8D0-41BE7B3C3CF4}" presName="rootText1" presStyleLbl="node0" presStyleIdx="0" presStyleCnt="1">
        <dgm:presLayoutVars>
          <dgm:chPref val="3"/>
        </dgm:presLayoutVars>
      </dgm:prSet>
      <dgm:spPr/>
    </dgm:pt>
    <dgm:pt modelId="{C817D42B-46C3-496D-B92A-84EE82A2B8A1}" type="pres">
      <dgm:prSet presAssocID="{14A47642-9957-458F-A8D0-41BE7B3C3CF4}" presName="rootConnector1" presStyleLbl="node1" presStyleIdx="0" presStyleCnt="0"/>
      <dgm:spPr/>
    </dgm:pt>
    <dgm:pt modelId="{7C7A4B88-DB82-48A0-8EBF-6F0E3F9E4986}" type="pres">
      <dgm:prSet presAssocID="{14A47642-9957-458F-A8D0-41BE7B3C3CF4}" presName="hierChild2" presStyleCnt="0"/>
      <dgm:spPr/>
    </dgm:pt>
    <dgm:pt modelId="{C5FB1A66-20CD-413F-A16F-47B7FA4B2FDC}" type="pres">
      <dgm:prSet presAssocID="{A7DFAAAF-20C7-4128-ABFA-481E3510F070}" presName="Name37" presStyleLbl="parChTrans1D2" presStyleIdx="0" presStyleCnt="3"/>
      <dgm:spPr/>
    </dgm:pt>
    <dgm:pt modelId="{E22585FC-4B1F-4D6A-AD7A-4E209CB35195}" type="pres">
      <dgm:prSet presAssocID="{3F435D39-7208-4B57-9204-2DCA9CDCAB08}" presName="hierRoot2" presStyleCnt="0">
        <dgm:presLayoutVars>
          <dgm:hierBranch val="init"/>
        </dgm:presLayoutVars>
      </dgm:prSet>
      <dgm:spPr/>
    </dgm:pt>
    <dgm:pt modelId="{6909C873-8E74-41DD-896B-C36A46BFFCAC}" type="pres">
      <dgm:prSet presAssocID="{3F435D39-7208-4B57-9204-2DCA9CDCAB08}" presName="rootComposite" presStyleCnt="0"/>
      <dgm:spPr/>
    </dgm:pt>
    <dgm:pt modelId="{076BCF9C-1772-44CF-9F01-1BAF2AF16431}" type="pres">
      <dgm:prSet presAssocID="{3F435D39-7208-4B57-9204-2DCA9CDCAB08}" presName="rootText" presStyleLbl="node2" presStyleIdx="0" presStyleCnt="3">
        <dgm:presLayoutVars>
          <dgm:chPref val="3"/>
        </dgm:presLayoutVars>
      </dgm:prSet>
      <dgm:spPr/>
    </dgm:pt>
    <dgm:pt modelId="{C9AB7E00-BA06-44CD-8158-47E60D9A016F}" type="pres">
      <dgm:prSet presAssocID="{3F435D39-7208-4B57-9204-2DCA9CDCAB08}" presName="rootConnector" presStyleLbl="node2" presStyleIdx="0" presStyleCnt="3"/>
      <dgm:spPr/>
    </dgm:pt>
    <dgm:pt modelId="{D1AF6B4D-D9BF-4ED8-AB65-3A83D4E6BE08}" type="pres">
      <dgm:prSet presAssocID="{3F435D39-7208-4B57-9204-2DCA9CDCAB08}" presName="hierChild4" presStyleCnt="0"/>
      <dgm:spPr/>
    </dgm:pt>
    <dgm:pt modelId="{1BC7C52F-3BF5-44FA-AF75-63D865E344EB}" type="pres">
      <dgm:prSet presAssocID="{3F435D39-7208-4B57-9204-2DCA9CDCAB08}" presName="hierChild5" presStyleCnt="0"/>
      <dgm:spPr/>
    </dgm:pt>
    <dgm:pt modelId="{B1E73E72-70E0-428A-8576-D77DBDD37F1C}" type="pres">
      <dgm:prSet presAssocID="{622B23CE-022C-4072-9934-9B43D040743D}" presName="Name37" presStyleLbl="parChTrans1D2" presStyleIdx="1" presStyleCnt="3"/>
      <dgm:spPr/>
    </dgm:pt>
    <dgm:pt modelId="{1AB27605-339B-4E27-BF6C-C4BC56B67E88}" type="pres">
      <dgm:prSet presAssocID="{D1C1B7FA-E03F-4DAD-B21E-297796797A3B}" presName="hierRoot2" presStyleCnt="0">
        <dgm:presLayoutVars>
          <dgm:hierBranch val="init"/>
        </dgm:presLayoutVars>
      </dgm:prSet>
      <dgm:spPr/>
    </dgm:pt>
    <dgm:pt modelId="{6EB50AF3-4443-4CCC-A426-98F26F0D1FC2}" type="pres">
      <dgm:prSet presAssocID="{D1C1B7FA-E03F-4DAD-B21E-297796797A3B}" presName="rootComposite" presStyleCnt="0"/>
      <dgm:spPr/>
    </dgm:pt>
    <dgm:pt modelId="{CEF625FA-F3EA-4DF5-8C1E-11F9546EAB1D}" type="pres">
      <dgm:prSet presAssocID="{D1C1B7FA-E03F-4DAD-B21E-297796797A3B}" presName="rootText" presStyleLbl="node2" presStyleIdx="1" presStyleCnt="3">
        <dgm:presLayoutVars>
          <dgm:chPref val="3"/>
        </dgm:presLayoutVars>
      </dgm:prSet>
      <dgm:spPr/>
    </dgm:pt>
    <dgm:pt modelId="{87EE8102-6587-4644-8FF2-D8D552264BAD}" type="pres">
      <dgm:prSet presAssocID="{D1C1B7FA-E03F-4DAD-B21E-297796797A3B}" presName="rootConnector" presStyleLbl="node2" presStyleIdx="1" presStyleCnt="3"/>
      <dgm:spPr/>
    </dgm:pt>
    <dgm:pt modelId="{E8D74562-1B22-4860-B09E-907A92F2EE38}" type="pres">
      <dgm:prSet presAssocID="{D1C1B7FA-E03F-4DAD-B21E-297796797A3B}" presName="hierChild4" presStyleCnt="0"/>
      <dgm:spPr/>
    </dgm:pt>
    <dgm:pt modelId="{16AE44A1-3353-43F3-8F3F-90A1934FFE60}" type="pres">
      <dgm:prSet presAssocID="{D1C1B7FA-E03F-4DAD-B21E-297796797A3B}" presName="hierChild5" presStyleCnt="0"/>
      <dgm:spPr/>
    </dgm:pt>
    <dgm:pt modelId="{85B98A5F-956E-430C-B8E2-FF6B2993E865}" type="pres">
      <dgm:prSet presAssocID="{DA4DC1C3-2FE2-4383-98F7-10EA53323865}" presName="Name37" presStyleLbl="parChTrans1D2" presStyleIdx="2" presStyleCnt="3"/>
      <dgm:spPr/>
    </dgm:pt>
    <dgm:pt modelId="{BD098D2B-2C71-449E-815B-715C200C48E6}" type="pres">
      <dgm:prSet presAssocID="{5E48CBAF-9BAB-452C-9F52-CFA16143751A}" presName="hierRoot2" presStyleCnt="0">
        <dgm:presLayoutVars>
          <dgm:hierBranch val="init"/>
        </dgm:presLayoutVars>
      </dgm:prSet>
      <dgm:spPr/>
    </dgm:pt>
    <dgm:pt modelId="{6F9468AB-7791-4A02-90EB-C593AE2400F5}" type="pres">
      <dgm:prSet presAssocID="{5E48CBAF-9BAB-452C-9F52-CFA16143751A}" presName="rootComposite" presStyleCnt="0"/>
      <dgm:spPr/>
    </dgm:pt>
    <dgm:pt modelId="{1C09AB4B-D8CE-4EEC-AC5D-7292CD735809}" type="pres">
      <dgm:prSet presAssocID="{5E48CBAF-9BAB-452C-9F52-CFA16143751A}" presName="rootText" presStyleLbl="node2" presStyleIdx="2" presStyleCnt="3">
        <dgm:presLayoutVars>
          <dgm:chPref val="3"/>
        </dgm:presLayoutVars>
      </dgm:prSet>
      <dgm:spPr/>
    </dgm:pt>
    <dgm:pt modelId="{76B5D441-521A-4B76-8141-C22985EF5539}" type="pres">
      <dgm:prSet presAssocID="{5E48CBAF-9BAB-452C-9F52-CFA16143751A}" presName="rootConnector" presStyleLbl="node2" presStyleIdx="2" presStyleCnt="3"/>
      <dgm:spPr/>
    </dgm:pt>
    <dgm:pt modelId="{1ED9E688-2781-47BB-96F6-976FBD264576}" type="pres">
      <dgm:prSet presAssocID="{5E48CBAF-9BAB-452C-9F52-CFA16143751A}" presName="hierChild4" presStyleCnt="0"/>
      <dgm:spPr/>
    </dgm:pt>
    <dgm:pt modelId="{8BF2D755-6674-4AD6-8BFD-2FC20154ADC4}" type="pres">
      <dgm:prSet presAssocID="{A309E21D-FE86-4E4E-B8D0-4722AABD3E33}" presName="Name37" presStyleLbl="parChTrans1D3" presStyleIdx="0" presStyleCnt="2"/>
      <dgm:spPr/>
    </dgm:pt>
    <dgm:pt modelId="{19BE88FC-2B41-49A4-B35C-5944F7EDAC4D}" type="pres">
      <dgm:prSet presAssocID="{ED1A406C-7089-44FA-BFF1-9E88E8A2755B}" presName="hierRoot2" presStyleCnt="0">
        <dgm:presLayoutVars>
          <dgm:hierBranch val="init"/>
        </dgm:presLayoutVars>
      </dgm:prSet>
      <dgm:spPr/>
    </dgm:pt>
    <dgm:pt modelId="{AC63C960-BCE0-4000-94B7-B4C86201D054}" type="pres">
      <dgm:prSet presAssocID="{ED1A406C-7089-44FA-BFF1-9E88E8A2755B}" presName="rootComposite" presStyleCnt="0"/>
      <dgm:spPr/>
    </dgm:pt>
    <dgm:pt modelId="{4581CB02-9980-41C3-9111-4EE338A97696}" type="pres">
      <dgm:prSet presAssocID="{ED1A406C-7089-44FA-BFF1-9E88E8A2755B}" presName="rootText" presStyleLbl="node3" presStyleIdx="0" presStyleCnt="2">
        <dgm:presLayoutVars>
          <dgm:chPref val="3"/>
        </dgm:presLayoutVars>
      </dgm:prSet>
      <dgm:spPr/>
    </dgm:pt>
    <dgm:pt modelId="{0E92CD37-EE04-485C-B89C-A7C87D9B31E1}" type="pres">
      <dgm:prSet presAssocID="{ED1A406C-7089-44FA-BFF1-9E88E8A2755B}" presName="rootConnector" presStyleLbl="node3" presStyleIdx="0" presStyleCnt="2"/>
      <dgm:spPr/>
    </dgm:pt>
    <dgm:pt modelId="{9DDBB992-A228-4662-ADBA-A7A29E4C4F78}" type="pres">
      <dgm:prSet presAssocID="{ED1A406C-7089-44FA-BFF1-9E88E8A2755B}" presName="hierChild4" presStyleCnt="0"/>
      <dgm:spPr/>
    </dgm:pt>
    <dgm:pt modelId="{7BC36014-D5C0-4233-96C0-A7EE640C9C1C}" type="pres">
      <dgm:prSet presAssocID="{ED1A406C-7089-44FA-BFF1-9E88E8A2755B}" presName="hierChild5" presStyleCnt="0"/>
      <dgm:spPr/>
    </dgm:pt>
    <dgm:pt modelId="{2EC54C40-3DC7-4B65-BCA9-D33AF8644051}" type="pres">
      <dgm:prSet presAssocID="{414854FA-51CA-412D-8106-31BA1451578F}" presName="Name37" presStyleLbl="parChTrans1D3" presStyleIdx="1" presStyleCnt="2"/>
      <dgm:spPr/>
    </dgm:pt>
    <dgm:pt modelId="{A6EFAECD-0335-438D-B73B-BA5E6D2E7E32}" type="pres">
      <dgm:prSet presAssocID="{B8E7BA0F-2D2F-40D4-941D-900EF1F9E4C6}" presName="hierRoot2" presStyleCnt="0">
        <dgm:presLayoutVars>
          <dgm:hierBranch val="init"/>
        </dgm:presLayoutVars>
      </dgm:prSet>
      <dgm:spPr/>
    </dgm:pt>
    <dgm:pt modelId="{E4F1506A-227B-4D58-ABBE-D600C25D4AA5}" type="pres">
      <dgm:prSet presAssocID="{B8E7BA0F-2D2F-40D4-941D-900EF1F9E4C6}" presName="rootComposite" presStyleCnt="0"/>
      <dgm:spPr/>
    </dgm:pt>
    <dgm:pt modelId="{7C93881F-857F-45DA-A3A9-ACD3AB232D0B}" type="pres">
      <dgm:prSet presAssocID="{B8E7BA0F-2D2F-40D4-941D-900EF1F9E4C6}" presName="rootText" presStyleLbl="node3" presStyleIdx="1" presStyleCnt="2" custLinFactX="-26051" custLinFactY="-38121" custLinFactNeighborX="-100000" custLinFactNeighborY="-100000">
        <dgm:presLayoutVars>
          <dgm:chPref val="3"/>
        </dgm:presLayoutVars>
      </dgm:prSet>
      <dgm:spPr/>
    </dgm:pt>
    <dgm:pt modelId="{5F4C306A-569D-4B72-8339-EBB4A93B1613}" type="pres">
      <dgm:prSet presAssocID="{B8E7BA0F-2D2F-40D4-941D-900EF1F9E4C6}" presName="rootConnector" presStyleLbl="node3" presStyleIdx="1" presStyleCnt="2"/>
      <dgm:spPr/>
    </dgm:pt>
    <dgm:pt modelId="{065A8E10-0772-4C66-ABA2-FF064B3DA50E}" type="pres">
      <dgm:prSet presAssocID="{B8E7BA0F-2D2F-40D4-941D-900EF1F9E4C6}" presName="hierChild4" presStyleCnt="0"/>
      <dgm:spPr/>
    </dgm:pt>
    <dgm:pt modelId="{FE12EDBF-8DBC-4C85-BFC1-1D0D5C8DC3EE}" type="pres">
      <dgm:prSet presAssocID="{B8E7BA0F-2D2F-40D4-941D-900EF1F9E4C6}" presName="hierChild5" presStyleCnt="0"/>
      <dgm:spPr/>
    </dgm:pt>
    <dgm:pt modelId="{CBEFF59A-5A0C-46E5-A2AF-C8CFB7071159}" type="pres">
      <dgm:prSet presAssocID="{5E48CBAF-9BAB-452C-9F52-CFA16143751A}" presName="hierChild5" presStyleCnt="0"/>
      <dgm:spPr/>
    </dgm:pt>
    <dgm:pt modelId="{58507B01-0C6F-4B90-A31B-232B982DB38D}" type="pres">
      <dgm:prSet presAssocID="{14A47642-9957-458F-A8D0-41BE7B3C3CF4}" presName="hierChild3" presStyleCnt="0"/>
      <dgm:spPr/>
    </dgm:pt>
  </dgm:ptLst>
  <dgm:cxnLst>
    <dgm:cxn modelId="{ABD26919-8B1A-47E8-AC66-364D6018587C}" type="presOf" srcId="{DA4DC1C3-2FE2-4383-98F7-10EA53323865}" destId="{85B98A5F-956E-430C-B8E2-FF6B2993E865}" srcOrd="0" destOrd="0" presId="urn:microsoft.com/office/officeart/2005/8/layout/orgChart1"/>
    <dgm:cxn modelId="{B1AABB21-FFCF-461E-8EA3-64F41E856FAB}" type="presOf" srcId="{3F435D39-7208-4B57-9204-2DCA9CDCAB08}" destId="{076BCF9C-1772-44CF-9F01-1BAF2AF16431}" srcOrd="0" destOrd="0" presId="urn:microsoft.com/office/officeart/2005/8/layout/orgChart1"/>
    <dgm:cxn modelId="{88A9B828-7F5E-44FF-BA51-F7F719573A36}" srcId="{14A47642-9957-458F-A8D0-41BE7B3C3CF4}" destId="{5E48CBAF-9BAB-452C-9F52-CFA16143751A}" srcOrd="2" destOrd="0" parTransId="{DA4DC1C3-2FE2-4383-98F7-10EA53323865}" sibTransId="{7E3A2342-85AE-43CE-9243-E4A01811482A}"/>
    <dgm:cxn modelId="{1240072B-0AE6-4AFE-9E95-E4321EB4C39C}" type="presOf" srcId="{3F435D39-7208-4B57-9204-2DCA9CDCAB08}" destId="{C9AB7E00-BA06-44CD-8158-47E60D9A016F}" srcOrd="1" destOrd="0" presId="urn:microsoft.com/office/officeart/2005/8/layout/orgChart1"/>
    <dgm:cxn modelId="{71AAE02F-5502-47B9-A8FE-B4B77B4F67C2}" type="presOf" srcId="{B8E7BA0F-2D2F-40D4-941D-900EF1F9E4C6}" destId="{7C93881F-857F-45DA-A3A9-ACD3AB232D0B}" srcOrd="0" destOrd="0" presId="urn:microsoft.com/office/officeart/2005/8/layout/orgChart1"/>
    <dgm:cxn modelId="{F418DE31-8F84-48E2-A591-8C3DD28481B6}" type="presOf" srcId="{ED1A406C-7089-44FA-BFF1-9E88E8A2755B}" destId="{4581CB02-9980-41C3-9111-4EE338A97696}" srcOrd="0" destOrd="0" presId="urn:microsoft.com/office/officeart/2005/8/layout/orgChart1"/>
    <dgm:cxn modelId="{2F0D4736-ACEB-47F6-9E5F-B7AAE752D421}" type="presOf" srcId="{B8E7BA0F-2D2F-40D4-941D-900EF1F9E4C6}" destId="{5F4C306A-569D-4B72-8339-EBB4A93B1613}" srcOrd="1" destOrd="0" presId="urn:microsoft.com/office/officeart/2005/8/layout/orgChart1"/>
    <dgm:cxn modelId="{5206695B-67FB-4F92-A317-6978FE48E67B}" type="presOf" srcId="{BAE0E51A-E32F-47EF-B4AF-83D9BEF8D66E}" destId="{BC188CE9-2107-40E0-A62A-7FA343ACFC37}" srcOrd="0" destOrd="0" presId="urn:microsoft.com/office/officeart/2005/8/layout/orgChart1"/>
    <dgm:cxn modelId="{765F7D64-CDAF-4F91-9326-A397EBAAD45A}" type="presOf" srcId="{D1C1B7FA-E03F-4DAD-B21E-297796797A3B}" destId="{87EE8102-6587-4644-8FF2-D8D552264BAD}" srcOrd="1" destOrd="0" presId="urn:microsoft.com/office/officeart/2005/8/layout/orgChart1"/>
    <dgm:cxn modelId="{323A1547-279E-4E8F-BE34-FE776732EB5E}" srcId="{5E48CBAF-9BAB-452C-9F52-CFA16143751A}" destId="{ED1A406C-7089-44FA-BFF1-9E88E8A2755B}" srcOrd="0" destOrd="0" parTransId="{A309E21D-FE86-4E4E-B8D0-4722AABD3E33}" sibTransId="{5C901C7F-4A11-498F-841C-D0ABF2C9E36D}"/>
    <dgm:cxn modelId="{4D9ECE7D-E7BB-48AE-BF31-14FC3072B42B}" type="presOf" srcId="{5E48CBAF-9BAB-452C-9F52-CFA16143751A}" destId="{1C09AB4B-D8CE-4EEC-AC5D-7292CD735809}" srcOrd="0" destOrd="0" presId="urn:microsoft.com/office/officeart/2005/8/layout/orgChart1"/>
    <dgm:cxn modelId="{5D14EE87-7578-4A2A-ADF1-54E8BA56F3E2}" type="presOf" srcId="{ED1A406C-7089-44FA-BFF1-9E88E8A2755B}" destId="{0E92CD37-EE04-485C-B89C-A7C87D9B31E1}" srcOrd="1" destOrd="0" presId="urn:microsoft.com/office/officeart/2005/8/layout/orgChart1"/>
    <dgm:cxn modelId="{1CBB8D88-5803-4AE5-BF1A-C43A619FF1FD}" srcId="{14A47642-9957-458F-A8D0-41BE7B3C3CF4}" destId="{3F435D39-7208-4B57-9204-2DCA9CDCAB08}" srcOrd="0" destOrd="0" parTransId="{A7DFAAAF-20C7-4128-ABFA-481E3510F070}" sibTransId="{C52B931B-D7A8-4169-AD27-6C75A1C045C3}"/>
    <dgm:cxn modelId="{BFD67B89-2C42-4207-B171-9BA092047529}" srcId="{5E48CBAF-9BAB-452C-9F52-CFA16143751A}" destId="{B8E7BA0F-2D2F-40D4-941D-900EF1F9E4C6}" srcOrd="1" destOrd="0" parTransId="{414854FA-51CA-412D-8106-31BA1451578F}" sibTransId="{B04C7A1B-032F-4AC8-A7EB-084D4E5395FD}"/>
    <dgm:cxn modelId="{6B73F389-E7BE-4D28-9F97-1604CF6E2A0F}" type="presOf" srcId="{414854FA-51CA-412D-8106-31BA1451578F}" destId="{2EC54C40-3DC7-4B65-BCA9-D33AF8644051}" srcOrd="0" destOrd="0" presId="urn:microsoft.com/office/officeart/2005/8/layout/orgChart1"/>
    <dgm:cxn modelId="{9AA3AD9A-E627-46CB-AD54-7EB9C95CC663}" type="presOf" srcId="{14A47642-9957-458F-A8D0-41BE7B3C3CF4}" destId="{C817D42B-46C3-496D-B92A-84EE82A2B8A1}" srcOrd="1" destOrd="0" presId="urn:microsoft.com/office/officeart/2005/8/layout/orgChart1"/>
    <dgm:cxn modelId="{FB8BC49A-3528-493F-8B81-027E14092D70}" type="presOf" srcId="{A309E21D-FE86-4E4E-B8D0-4722AABD3E33}" destId="{8BF2D755-6674-4AD6-8BFD-2FC20154ADC4}" srcOrd="0" destOrd="0" presId="urn:microsoft.com/office/officeart/2005/8/layout/orgChart1"/>
    <dgm:cxn modelId="{287C25B3-3FDF-486E-BC08-6E75733854A3}" type="presOf" srcId="{14A47642-9957-458F-A8D0-41BE7B3C3CF4}" destId="{2AB2CF16-809B-4B98-88A0-7CAB0E5FD66E}" srcOrd="0" destOrd="0" presId="urn:microsoft.com/office/officeart/2005/8/layout/orgChart1"/>
    <dgm:cxn modelId="{ACA693C1-B877-41F4-9C3E-D2F1D5C6EE1C}" type="presOf" srcId="{5E48CBAF-9BAB-452C-9F52-CFA16143751A}" destId="{76B5D441-521A-4B76-8141-C22985EF5539}" srcOrd="1" destOrd="0" presId="urn:microsoft.com/office/officeart/2005/8/layout/orgChart1"/>
    <dgm:cxn modelId="{644C41CE-A52C-4EE7-90A0-237CF04967D9}" type="presOf" srcId="{622B23CE-022C-4072-9934-9B43D040743D}" destId="{B1E73E72-70E0-428A-8576-D77DBDD37F1C}" srcOrd="0" destOrd="0" presId="urn:microsoft.com/office/officeart/2005/8/layout/orgChart1"/>
    <dgm:cxn modelId="{6FDE25D8-E2BA-4ACA-AB10-C986F6782035}" srcId="{14A47642-9957-458F-A8D0-41BE7B3C3CF4}" destId="{D1C1B7FA-E03F-4DAD-B21E-297796797A3B}" srcOrd="1" destOrd="0" parTransId="{622B23CE-022C-4072-9934-9B43D040743D}" sibTransId="{DA4938A0-031A-4471-8E49-38ED4E194BDF}"/>
    <dgm:cxn modelId="{24C611E2-6490-437F-B11E-C4D2BA7667BD}" type="presOf" srcId="{A7DFAAAF-20C7-4128-ABFA-481E3510F070}" destId="{C5FB1A66-20CD-413F-A16F-47B7FA4B2FDC}" srcOrd="0" destOrd="0" presId="urn:microsoft.com/office/officeart/2005/8/layout/orgChart1"/>
    <dgm:cxn modelId="{9E7570F8-EDFA-4821-AF62-C9447E39096D}" srcId="{BAE0E51A-E32F-47EF-B4AF-83D9BEF8D66E}" destId="{14A47642-9957-458F-A8D0-41BE7B3C3CF4}" srcOrd="0" destOrd="0" parTransId="{13B254CB-DFE8-4094-AF0A-BEFAB19AC2C0}" sibTransId="{0F68E947-311B-4F70-AC27-1ADBB53E6A8B}"/>
    <dgm:cxn modelId="{20B947FF-912B-4E3D-B64B-21FAA99E4457}" type="presOf" srcId="{D1C1B7FA-E03F-4DAD-B21E-297796797A3B}" destId="{CEF625FA-F3EA-4DF5-8C1E-11F9546EAB1D}" srcOrd="0" destOrd="0" presId="urn:microsoft.com/office/officeart/2005/8/layout/orgChart1"/>
    <dgm:cxn modelId="{6BE9C06B-7DC9-47AD-A230-D277EDA87FF2}" type="presParOf" srcId="{BC188CE9-2107-40E0-A62A-7FA343ACFC37}" destId="{8BA16FDB-78F9-4D79-A703-569B2CBA007C}" srcOrd="0" destOrd="0" presId="urn:microsoft.com/office/officeart/2005/8/layout/orgChart1"/>
    <dgm:cxn modelId="{D2E28AC2-A45F-412B-8E63-BDF03AD563D2}" type="presParOf" srcId="{8BA16FDB-78F9-4D79-A703-569B2CBA007C}" destId="{116DFB0A-6621-4999-9399-CB036265E5D0}" srcOrd="0" destOrd="0" presId="urn:microsoft.com/office/officeart/2005/8/layout/orgChart1"/>
    <dgm:cxn modelId="{9D7744E9-3303-4092-9DEB-A990BA98E111}" type="presParOf" srcId="{116DFB0A-6621-4999-9399-CB036265E5D0}" destId="{2AB2CF16-809B-4B98-88A0-7CAB0E5FD66E}" srcOrd="0" destOrd="0" presId="urn:microsoft.com/office/officeart/2005/8/layout/orgChart1"/>
    <dgm:cxn modelId="{89E09099-0604-4EF2-B07F-B6D8B7FF89B6}" type="presParOf" srcId="{116DFB0A-6621-4999-9399-CB036265E5D0}" destId="{C817D42B-46C3-496D-B92A-84EE82A2B8A1}" srcOrd="1" destOrd="0" presId="urn:microsoft.com/office/officeart/2005/8/layout/orgChart1"/>
    <dgm:cxn modelId="{929F36E2-4652-45EC-9060-BE6221DFA5E9}" type="presParOf" srcId="{8BA16FDB-78F9-4D79-A703-569B2CBA007C}" destId="{7C7A4B88-DB82-48A0-8EBF-6F0E3F9E4986}" srcOrd="1" destOrd="0" presId="urn:microsoft.com/office/officeart/2005/8/layout/orgChart1"/>
    <dgm:cxn modelId="{7C48652F-4BF9-485F-9758-7160BCE09073}" type="presParOf" srcId="{7C7A4B88-DB82-48A0-8EBF-6F0E3F9E4986}" destId="{C5FB1A66-20CD-413F-A16F-47B7FA4B2FDC}" srcOrd="0" destOrd="0" presId="urn:microsoft.com/office/officeart/2005/8/layout/orgChart1"/>
    <dgm:cxn modelId="{94427237-2EE2-4667-ADDA-3C94E045627F}" type="presParOf" srcId="{7C7A4B88-DB82-48A0-8EBF-6F0E3F9E4986}" destId="{E22585FC-4B1F-4D6A-AD7A-4E209CB35195}" srcOrd="1" destOrd="0" presId="urn:microsoft.com/office/officeart/2005/8/layout/orgChart1"/>
    <dgm:cxn modelId="{F23C0D75-E93F-4570-8D0E-E4E511F46DCC}" type="presParOf" srcId="{E22585FC-4B1F-4D6A-AD7A-4E209CB35195}" destId="{6909C873-8E74-41DD-896B-C36A46BFFCAC}" srcOrd="0" destOrd="0" presId="urn:microsoft.com/office/officeart/2005/8/layout/orgChart1"/>
    <dgm:cxn modelId="{0F5DAFA7-F4B1-41B6-B55F-948748B33FD3}" type="presParOf" srcId="{6909C873-8E74-41DD-896B-C36A46BFFCAC}" destId="{076BCF9C-1772-44CF-9F01-1BAF2AF16431}" srcOrd="0" destOrd="0" presId="urn:microsoft.com/office/officeart/2005/8/layout/orgChart1"/>
    <dgm:cxn modelId="{6217C8D9-BBAA-4331-B5F1-C77DCF5452B3}" type="presParOf" srcId="{6909C873-8E74-41DD-896B-C36A46BFFCAC}" destId="{C9AB7E00-BA06-44CD-8158-47E60D9A016F}" srcOrd="1" destOrd="0" presId="urn:microsoft.com/office/officeart/2005/8/layout/orgChart1"/>
    <dgm:cxn modelId="{45E3262E-B9F3-4C32-AD46-070DE5994DE4}" type="presParOf" srcId="{E22585FC-4B1F-4D6A-AD7A-4E209CB35195}" destId="{D1AF6B4D-D9BF-4ED8-AB65-3A83D4E6BE08}" srcOrd="1" destOrd="0" presId="urn:microsoft.com/office/officeart/2005/8/layout/orgChart1"/>
    <dgm:cxn modelId="{34EA3235-662A-4304-A9CF-722ADDE2802D}" type="presParOf" srcId="{E22585FC-4B1F-4D6A-AD7A-4E209CB35195}" destId="{1BC7C52F-3BF5-44FA-AF75-63D865E344EB}" srcOrd="2" destOrd="0" presId="urn:microsoft.com/office/officeart/2005/8/layout/orgChart1"/>
    <dgm:cxn modelId="{804A7CE4-7BF8-4B38-A7FE-FA78952B1981}" type="presParOf" srcId="{7C7A4B88-DB82-48A0-8EBF-6F0E3F9E4986}" destId="{B1E73E72-70E0-428A-8576-D77DBDD37F1C}" srcOrd="2" destOrd="0" presId="urn:microsoft.com/office/officeart/2005/8/layout/orgChart1"/>
    <dgm:cxn modelId="{B5C34962-31A7-4E73-81F3-665C709FE58C}" type="presParOf" srcId="{7C7A4B88-DB82-48A0-8EBF-6F0E3F9E4986}" destId="{1AB27605-339B-4E27-BF6C-C4BC56B67E88}" srcOrd="3" destOrd="0" presId="urn:microsoft.com/office/officeart/2005/8/layout/orgChart1"/>
    <dgm:cxn modelId="{4AC1CCA4-FF3E-4735-9381-04EB0EB4B58F}" type="presParOf" srcId="{1AB27605-339B-4E27-BF6C-C4BC56B67E88}" destId="{6EB50AF3-4443-4CCC-A426-98F26F0D1FC2}" srcOrd="0" destOrd="0" presId="urn:microsoft.com/office/officeart/2005/8/layout/orgChart1"/>
    <dgm:cxn modelId="{B7A0FAD7-08BE-46C7-831E-5E481AB558E6}" type="presParOf" srcId="{6EB50AF3-4443-4CCC-A426-98F26F0D1FC2}" destId="{CEF625FA-F3EA-4DF5-8C1E-11F9546EAB1D}" srcOrd="0" destOrd="0" presId="urn:microsoft.com/office/officeart/2005/8/layout/orgChart1"/>
    <dgm:cxn modelId="{8260B512-74E1-4D5E-BAAB-C3025385C8F0}" type="presParOf" srcId="{6EB50AF3-4443-4CCC-A426-98F26F0D1FC2}" destId="{87EE8102-6587-4644-8FF2-D8D552264BAD}" srcOrd="1" destOrd="0" presId="urn:microsoft.com/office/officeart/2005/8/layout/orgChart1"/>
    <dgm:cxn modelId="{E56BC4E3-70D1-4001-AD12-26E3D952BEAF}" type="presParOf" srcId="{1AB27605-339B-4E27-BF6C-C4BC56B67E88}" destId="{E8D74562-1B22-4860-B09E-907A92F2EE38}" srcOrd="1" destOrd="0" presId="urn:microsoft.com/office/officeart/2005/8/layout/orgChart1"/>
    <dgm:cxn modelId="{02B5E7EF-BCA1-44FA-8451-6D1E5F764EA0}" type="presParOf" srcId="{1AB27605-339B-4E27-BF6C-C4BC56B67E88}" destId="{16AE44A1-3353-43F3-8F3F-90A1934FFE60}" srcOrd="2" destOrd="0" presId="urn:microsoft.com/office/officeart/2005/8/layout/orgChart1"/>
    <dgm:cxn modelId="{33E1E433-E0EA-4B32-B245-93905DA7AB1D}" type="presParOf" srcId="{7C7A4B88-DB82-48A0-8EBF-6F0E3F9E4986}" destId="{85B98A5F-956E-430C-B8E2-FF6B2993E865}" srcOrd="4" destOrd="0" presId="urn:microsoft.com/office/officeart/2005/8/layout/orgChart1"/>
    <dgm:cxn modelId="{15EBCA37-6370-4647-B795-4EB1789C86C9}" type="presParOf" srcId="{7C7A4B88-DB82-48A0-8EBF-6F0E3F9E4986}" destId="{BD098D2B-2C71-449E-815B-715C200C48E6}" srcOrd="5" destOrd="0" presId="urn:microsoft.com/office/officeart/2005/8/layout/orgChart1"/>
    <dgm:cxn modelId="{AFFD154C-C91D-47C8-94CE-C04D024FDE7F}" type="presParOf" srcId="{BD098D2B-2C71-449E-815B-715C200C48E6}" destId="{6F9468AB-7791-4A02-90EB-C593AE2400F5}" srcOrd="0" destOrd="0" presId="urn:microsoft.com/office/officeart/2005/8/layout/orgChart1"/>
    <dgm:cxn modelId="{C7C7E8B4-4151-47F3-BEB2-8B1AAD2568F7}" type="presParOf" srcId="{6F9468AB-7791-4A02-90EB-C593AE2400F5}" destId="{1C09AB4B-D8CE-4EEC-AC5D-7292CD735809}" srcOrd="0" destOrd="0" presId="urn:microsoft.com/office/officeart/2005/8/layout/orgChart1"/>
    <dgm:cxn modelId="{3747B250-4B8A-4D2B-BA65-E4389A596CD2}" type="presParOf" srcId="{6F9468AB-7791-4A02-90EB-C593AE2400F5}" destId="{76B5D441-521A-4B76-8141-C22985EF5539}" srcOrd="1" destOrd="0" presId="urn:microsoft.com/office/officeart/2005/8/layout/orgChart1"/>
    <dgm:cxn modelId="{72400287-7017-4D64-B951-2D30E523DA34}" type="presParOf" srcId="{BD098D2B-2C71-449E-815B-715C200C48E6}" destId="{1ED9E688-2781-47BB-96F6-976FBD264576}" srcOrd="1" destOrd="0" presId="urn:microsoft.com/office/officeart/2005/8/layout/orgChart1"/>
    <dgm:cxn modelId="{C7FD7D12-B536-46FB-BC4B-2C777B0FDD9A}" type="presParOf" srcId="{1ED9E688-2781-47BB-96F6-976FBD264576}" destId="{8BF2D755-6674-4AD6-8BFD-2FC20154ADC4}" srcOrd="0" destOrd="0" presId="urn:microsoft.com/office/officeart/2005/8/layout/orgChart1"/>
    <dgm:cxn modelId="{0CF1D6BB-EC14-4E2C-B6E4-20A452C1F08F}" type="presParOf" srcId="{1ED9E688-2781-47BB-96F6-976FBD264576}" destId="{19BE88FC-2B41-49A4-B35C-5944F7EDAC4D}" srcOrd="1" destOrd="0" presId="urn:microsoft.com/office/officeart/2005/8/layout/orgChart1"/>
    <dgm:cxn modelId="{D4913E9A-D08F-45AB-9C85-79F851B7F01E}" type="presParOf" srcId="{19BE88FC-2B41-49A4-B35C-5944F7EDAC4D}" destId="{AC63C960-BCE0-4000-94B7-B4C86201D054}" srcOrd="0" destOrd="0" presId="urn:microsoft.com/office/officeart/2005/8/layout/orgChart1"/>
    <dgm:cxn modelId="{08E1199D-B721-4DD7-B8FB-54351EFE6E0B}" type="presParOf" srcId="{AC63C960-BCE0-4000-94B7-B4C86201D054}" destId="{4581CB02-9980-41C3-9111-4EE338A97696}" srcOrd="0" destOrd="0" presId="urn:microsoft.com/office/officeart/2005/8/layout/orgChart1"/>
    <dgm:cxn modelId="{3561F29B-6909-4741-9F56-81856416C73A}" type="presParOf" srcId="{AC63C960-BCE0-4000-94B7-B4C86201D054}" destId="{0E92CD37-EE04-485C-B89C-A7C87D9B31E1}" srcOrd="1" destOrd="0" presId="urn:microsoft.com/office/officeart/2005/8/layout/orgChart1"/>
    <dgm:cxn modelId="{62EEFA04-98A9-4762-B2DE-873192A9C542}" type="presParOf" srcId="{19BE88FC-2B41-49A4-B35C-5944F7EDAC4D}" destId="{9DDBB992-A228-4662-ADBA-A7A29E4C4F78}" srcOrd="1" destOrd="0" presId="urn:microsoft.com/office/officeart/2005/8/layout/orgChart1"/>
    <dgm:cxn modelId="{D8DD4A61-FACB-4CCB-9E60-1A3D34AD496E}" type="presParOf" srcId="{19BE88FC-2B41-49A4-B35C-5944F7EDAC4D}" destId="{7BC36014-D5C0-4233-96C0-A7EE640C9C1C}" srcOrd="2" destOrd="0" presId="urn:microsoft.com/office/officeart/2005/8/layout/orgChart1"/>
    <dgm:cxn modelId="{8965D5CF-72B3-419D-B8CD-BFFB21567D31}" type="presParOf" srcId="{1ED9E688-2781-47BB-96F6-976FBD264576}" destId="{2EC54C40-3DC7-4B65-BCA9-D33AF8644051}" srcOrd="2" destOrd="0" presId="urn:microsoft.com/office/officeart/2005/8/layout/orgChart1"/>
    <dgm:cxn modelId="{FCA9DDAB-0EF0-4D68-BDEF-A644D43FC00C}" type="presParOf" srcId="{1ED9E688-2781-47BB-96F6-976FBD264576}" destId="{A6EFAECD-0335-438D-B73B-BA5E6D2E7E32}" srcOrd="3" destOrd="0" presId="urn:microsoft.com/office/officeart/2005/8/layout/orgChart1"/>
    <dgm:cxn modelId="{CF389BE0-6221-4961-BE4E-2BAE3B918E58}" type="presParOf" srcId="{A6EFAECD-0335-438D-B73B-BA5E6D2E7E32}" destId="{E4F1506A-227B-4D58-ABBE-D600C25D4AA5}" srcOrd="0" destOrd="0" presId="urn:microsoft.com/office/officeart/2005/8/layout/orgChart1"/>
    <dgm:cxn modelId="{3821B875-4932-4AAF-A09B-2D089FBFB4D7}" type="presParOf" srcId="{E4F1506A-227B-4D58-ABBE-D600C25D4AA5}" destId="{7C93881F-857F-45DA-A3A9-ACD3AB232D0B}" srcOrd="0" destOrd="0" presId="urn:microsoft.com/office/officeart/2005/8/layout/orgChart1"/>
    <dgm:cxn modelId="{AA9043A8-CCCA-47F7-89EC-506B82FB508B}" type="presParOf" srcId="{E4F1506A-227B-4D58-ABBE-D600C25D4AA5}" destId="{5F4C306A-569D-4B72-8339-EBB4A93B1613}" srcOrd="1" destOrd="0" presId="urn:microsoft.com/office/officeart/2005/8/layout/orgChart1"/>
    <dgm:cxn modelId="{69B930E6-E45F-4EF5-8223-772217B4B1C0}" type="presParOf" srcId="{A6EFAECD-0335-438D-B73B-BA5E6D2E7E32}" destId="{065A8E10-0772-4C66-ABA2-FF064B3DA50E}" srcOrd="1" destOrd="0" presId="urn:microsoft.com/office/officeart/2005/8/layout/orgChart1"/>
    <dgm:cxn modelId="{E734BCB6-BB55-4D76-A99C-5C0699E4D9CD}" type="presParOf" srcId="{A6EFAECD-0335-438D-B73B-BA5E6D2E7E32}" destId="{FE12EDBF-8DBC-4C85-BFC1-1D0D5C8DC3EE}" srcOrd="2" destOrd="0" presId="urn:microsoft.com/office/officeart/2005/8/layout/orgChart1"/>
    <dgm:cxn modelId="{627A225B-DD2F-42F1-BADA-D6ECE539D923}" type="presParOf" srcId="{BD098D2B-2C71-449E-815B-715C200C48E6}" destId="{CBEFF59A-5A0C-46E5-A2AF-C8CFB7071159}" srcOrd="2" destOrd="0" presId="urn:microsoft.com/office/officeart/2005/8/layout/orgChart1"/>
    <dgm:cxn modelId="{8B4BAD22-3F46-4E07-91FC-593AD496B4EA}" type="presParOf" srcId="{8BA16FDB-78F9-4D79-A703-569B2CBA007C}" destId="{58507B01-0C6F-4B90-A31B-232B982DB38D}" srcOrd="2" destOrd="0" presId="urn:microsoft.com/office/officeart/2005/8/layout/orgChart1"/>
  </dgm:cxnLst>
  <dgm:bg>
    <a:solidFill>
      <a:srgbClr val="F1F9A1"/>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C82E440-BCD6-4C77-9B79-803992C96887}" type="doc">
      <dgm:prSet loTypeId="urn:microsoft.com/office/officeart/2005/8/layout/orgChart1" loCatId="hierarchy" qsTypeId="urn:microsoft.com/office/officeart/2005/8/quickstyle/simple1" qsCatId="simple" csTypeId="urn:microsoft.com/office/officeart/2005/8/colors/accent1_1" csCatId="accent1" phldr="1"/>
      <dgm:spPr/>
      <dgm:t>
        <a:bodyPr/>
        <a:lstStyle/>
        <a:p>
          <a:endParaRPr lang="en-IN"/>
        </a:p>
      </dgm:t>
    </dgm:pt>
    <dgm:pt modelId="{46B7CCC2-F523-4C45-9A5F-1BCB3DBE00B3}">
      <dgm:prSet phldrT="[Text]"/>
      <dgm:spPr/>
      <dgm:t>
        <a:bodyPr/>
        <a:lstStyle/>
        <a:p>
          <a:r>
            <a:rPr lang="en-IN" dirty="0"/>
            <a:t>TRANSACTION TYPE</a:t>
          </a:r>
        </a:p>
      </dgm:t>
    </dgm:pt>
    <dgm:pt modelId="{29F5FF9C-5B79-4D33-8330-1CBEB056A398}" type="parTrans" cxnId="{72AA674F-951B-4CA5-9E8B-2EA6C80F8AA7}">
      <dgm:prSet/>
      <dgm:spPr/>
      <dgm:t>
        <a:bodyPr/>
        <a:lstStyle/>
        <a:p>
          <a:endParaRPr lang="en-IN"/>
        </a:p>
      </dgm:t>
    </dgm:pt>
    <dgm:pt modelId="{98994675-A587-4220-A1E1-6EC21D9619AC}" type="sibTrans" cxnId="{72AA674F-951B-4CA5-9E8B-2EA6C80F8AA7}">
      <dgm:prSet/>
      <dgm:spPr/>
      <dgm:t>
        <a:bodyPr/>
        <a:lstStyle/>
        <a:p>
          <a:endParaRPr lang="en-IN"/>
        </a:p>
      </dgm:t>
    </dgm:pt>
    <dgm:pt modelId="{3354E5D4-B096-453E-946D-917613D637EA}">
      <dgm:prSet phldrT="[Text]"/>
      <dgm:spPr/>
      <dgm:t>
        <a:bodyPr/>
        <a:lstStyle/>
        <a:p>
          <a:r>
            <a:rPr lang="en-IN" dirty="0"/>
            <a:t>REGULAR</a:t>
          </a:r>
        </a:p>
      </dgm:t>
    </dgm:pt>
    <dgm:pt modelId="{FD5F71A8-2B48-44D8-BC58-7A3BC69F0285}" type="parTrans" cxnId="{7D6E47ED-79D5-4527-B342-483EA33178A7}">
      <dgm:prSet/>
      <dgm:spPr/>
      <dgm:t>
        <a:bodyPr/>
        <a:lstStyle/>
        <a:p>
          <a:endParaRPr lang="en-IN"/>
        </a:p>
      </dgm:t>
    </dgm:pt>
    <dgm:pt modelId="{CD302836-675C-419A-B1AB-1AFF93FEA2A0}" type="sibTrans" cxnId="{7D6E47ED-79D5-4527-B342-483EA33178A7}">
      <dgm:prSet/>
      <dgm:spPr/>
      <dgm:t>
        <a:bodyPr/>
        <a:lstStyle/>
        <a:p>
          <a:endParaRPr lang="en-IN"/>
        </a:p>
      </dgm:t>
    </dgm:pt>
    <dgm:pt modelId="{7190D75E-DD68-45D7-BDD0-F5DEEEFD3329}">
      <dgm:prSet phldrT="[Text]"/>
      <dgm:spPr/>
      <dgm:t>
        <a:bodyPr/>
        <a:lstStyle/>
        <a:p>
          <a:r>
            <a:rPr lang="en-IN" dirty="0"/>
            <a:t>BILL TO/ SHIP TO</a:t>
          </a:r>
        </a:p>
      </dgm:t>
    </dgm:pt>
    <dgm:pt modelId="{4C414DDB-3BDE-404A-B107-1877BFBDACE5}" type="parTrans" cxnId="{A41DFB19-3E31-48CB-848C-713EA2EBEBB8}">
      <dgm:prSet/>
      <dgm:spPr/>
      <dgm:t>
        <a:bodyPr/>
        <a:lstStyle/>
        <a:p>
          <a:endParaRPr lang="en-IN"/>
        </a:p>
      </dgm:t>
    </dgm:pt>
    <dgm:pt modelId="{17408C10-870A-4D7F-B032-746B4664882E}" type="sibTrans" cxnId="{A41DFB19-3E31-48CB-848C-713EA2EBEBB8}">
      <dgm:prSet/>
      <dgm:spPr/>
      <dgm:t>
        <a:bodyPr/>
        <a:lstStyle/>
        <a:p>
          <a:endParaRPr lang="en-IN"/>
        </a:p>
      </dgm:t>
    </dgm:pt>
    <dgm:pt modelId="{4F1561DD-EFFC-485F-A98C-BFD6A7FC8790}">
      <dgm:prSet phldrT="[Text]"/>
      <dgm:spPr/>
      <dgm:t>
        <a:bodyPr/>
        <a:lstStyle/>
        <a:p>
          <a:r>
            <a:rPr lang="en-IN" dirty="0"/>
            <a:t>BILL FROM/ DISPATCH FROM</a:t>
          </a:r>
        </a:p>
      </dgm:t>
    </dgm:pt>
    <dgm:pt modelId="{E7319D42-CCBE-48FB-9A75-014A7943B8B0}" type="parTrans" cxnId="{3E4552E3-3BE9-4CDF-93BB-330495BF6A41}">
      <dgm:prSet/>
      <dgm:spPr/>
      <dgm:t>
        <a:bodyPr/>
        <a:lstStyle/>
        <a:p>
          <a:endParaRPr lang="en-IN"/>
        </a:p>
      </dgm:t>
    </dgm:pt>
    <dgm:pt modelId="{DE612620-3411-41CC-8532-45CD1A710E62}" type="sibTrans" cxnId="{3E4552E3-3BE9-4CDF-93BB-330495BF6A41}">
      <dgm:prSet/>
      <dgm:spPr/>
      <dgm:t>
        <a:bodyPr/>
        <a:lstStyle/>
        <a:p>
          <a:endParaRPr lang="en-IN"/>
        </a:p>
      </dgm:t>
    </dgm:pt>
    <dgm:pt modelId="{5CA1F2DD-A5F7-46FA-AFE4-51631CCC4233}">
      <dgm:prSet/>
      <dgm:spPr/>
      <dgm:t>
        <a:bodyPr/>
        <a:lstStyle/>
        <a:p>
          <a:r>
            <a:rPr lang="en-IN" dirty="0"/>
            <a:t>COMBO 2 &amp; 3</a:t>
          </a:r>
        </a:p>
      </dgm:t>
    </dgm:pt>
    <dgm:pt modelId="{20015AA5-8D73-4288-AC7F-B526BE96507C}" type="parTrans" cxnId="{FF5CD092-9DEB-44CD-88E1-E5E61E06CC8C}">
      <dgm:prSet/>
      <dgm:spPr/>
      <dgm:t>
        <a:bodyPr/>
        <a:lstStyle/>
        <a:p>
          <a:endParaRPr lang="en-IN"/>
        </a:p>
      </dgm:t>
    </dgm:pt>
    <dgm:pt modelId="{418AC8F8-E5A9-4317-B222-3AD167CC8AA9}" type="sibTrans" cxnId="{FF5CD092-9DEB-44CD-88E1-E5E61E06CC8C}">
      <dgm:prSet/>
      <dgm:spPr/>
      <dgm:t>
        <a:bodyPr/>
        <a:lstStyle/>
        <a:p>
          <a:endParaRPr lang="en-IN"/>
        </a:p>
      </dgm:t>
    </dgm:pt>
    <dgm:pt modelId="{FA7BD890-CA3C-4F56-870C-B89AB925B337}">
      <dgm:prSet/>
      <dgm:spPr/>
      <dgm:t>
        <a:bodyPr/>
        <a:lstStyle/>
        <a:p>
          <a:r>
            <a:rPr lang="en-IN" b="1" dirty="0">
              <a:solidFill>
                <a:schemeClr val="accent3">
                  <a:lumMod val="60000"/>
                  <a:lumOff val="40000"/>
                </a:schemeClr>
              </a:solidFill>
            </a:rPr>
            <a:t>OUTWARD</a:t>
          </a:r>
          <a:r>
            <a:rPr lang="en-IN" dirty="0"/>
            <a:t>: Bill FROM_ Address- </a:t>
          </a:r>
          <a:r>
            <a:rPr lang="en-IN" b="1" dirty="0">
              <a:solidFill>
                <a:srgbClr val="FF0000"/>
              </a:solidFill>
            </a:rPr>
            <a:t>Auto Populated</a:t>
          </a:r>
          <a:r>
            <a:rPr lang="en-IN" dirty="0"/>
            <a:t>- BILL TO- Address- [</a:t>
          </a:r>
          <a:r>
            <a:rPr lang="en-IN" i="1" u="sng" dirty="0"/>
            <a:t>To be Entered]</a:t>
          </a:r>
        </a:p>
      </dgm:t>
    </dgm:pt>
    <dgm:pt modelId="{564D9F59-0A16-4934-8C6A-7E6095C5DDEE}" type="parTrans" cxnId="{04B09805-48A1-4153-893B-6BA2A37B74A3}">
      <dgm:prSet/>
      <dgm:spPr/>
      <dgm:t>
        <a:bodyPr/>
        <a:lstStyle/>
        <a:p>
          <a:endParaRPr lang="en-IN"/>
        </a:p>
      </dgm:t>
    </dgm:pt>
    <dgm:pt modelId="{99D81C45-6446-4EFC-8AAB-B9B45D651523}" type="sibTrans" cxnId="{04B09805-48A1-4153-893B-6BA2A37B74A3}">
      <dgm:prSet/>
      <dgm:spPr/>
      <dgm:t>
        <a:bodyPr/>
        <a:lstStyle/>
        <a:p>
          <a:endParaRPr lang="en-IN"/>
        </a:p>
      </dgm:t>
    </dgm:pt>
    <dgm:pt modelId="{108DD3C3-1AE2-4DA8-800F-127BEC38EEAE}">
      <dgm:prSet/>
      <dgm:spPr/>
      <dgm:t>
        <a:bodyPr/>
        <a:lstStyle/>
        <a:p>
          <a:r>
            <a:rPr lang="en-IN" b="1" dirty="0">
              <a:solidFill>
                <a:schemeClr val="accent3">
                  <a:lumMod val="60000"/>
                  <a:lumOff val="40000"/>
                </a:schemeClr>
              </a:solidFill>
            </a:rPr>
            <a:t>INWARD</a:t>
          </a:r>
          <a:r>
            <a:rPr lang="en-IN" dirty="0"/>
            <a:t>: Bill FROM_ Address-[</a:t>
          </a:r>
          <a:r>
            <a:rPr lang="en-IN" i="1" u="sng" dirty="0"/>
            <a:t>To be Entered</a:t>
          </a:r>
          <a:r>
            <a:rPr lang="en-IN" dirty="0"/>
            <a:t> ]BILL TO- Address- </a:t>
          </a:r>
          <a:r>
            <a:rPr lang="en-IN" b="1" dirty="0">
              <a:solidFill>
                <a:srgbClr val="FF0000"/>
              </a:solidFill>
            </a:rPr>
            <a:t>Auto Populated</a:t>
          </a:r>
          <a:r>
            <a:rPr lang="en-IN" dirty="0"/>
            <a:t>-</a:t>
          </a:r>
        </a:p>
      </dgm:t>
    </dgm:pt>
    <dgm:pt modelId="{E215C9B9-F896-4C2C-9017-321DEFC55C7C}" type="parTrans" cxnId="{63FACE20-C026-4A74-8FEC-92B3F465189D}">
      <dgm:prSet/>
      <dgm:spPr/>
      <dgm:t>
        <a:bodyPr/>
        <a:lstStyle/>
        <a:p>
          <a:endParaRPr lang="en-IN"/>
        </a:p>
      </dgm:t>
    </dgm:pt>
    <dgm:pt modelId="{F8934ADA-895F-42FC-938E-708009250194}" type="sibTrans" cxnId="{63FACE20-C026-4A74-8FEC-92B3F465189D}">
      <dgm:prSet/>
      <dgm:spPr/>
      <dgm:t>
        <a:bodyPr/>
        <a:lstStyle/>
        <a:p>
          <a:endParaRPr lang="en-IN"/>
        </a:p>
      </dgm:t>
    </dgm:pt>
    <dgm:pt modelId="{15F5379E-CBE4-4DFB-80FF-07F559DCCAB3}" type="pres">
      <dgm:prSet presAssocID="{0C82E440-BCD6-4C77-9B79-803992C96887}" presName="hierChild1" presStyleCnt="0">
        <dgm:presLayoutVars>
          <dgm:orgChart val="1"/>
          <dgm:chPref val="1"/>
          <dgm:dir/>
          <dgm:animOne val="branch"/>
          <dgm:animLvl val="lvl"/>
          <dgm:resizeHandles/>
        </dgm:presLayoutVars>
      </dgm:prSet>
      <dgm:spPr/>
    </dgm:pt>
    <dgm:pt modelId="{AF81B3EF-5E93-425D-9331-18428EB09EB0}" type="pres">
      <dgm:prSet presAssocID="{46B7CCC2-F523-4C45-9A5F-1BCB3DBE00B3}" presName="hierRoot1" presStyleCnt="0">
        <dgm:presLayoutVars>
          <dgm:hierBranch val="init"/>
        </dgm:presLayoutVars>
      </dgm:prSet>
      <dgm:spPr/>
    </dgm:pt>
    <dgm:pt modelId="{0BFBD1C9-0270-47E0-ADB6-C5DE6E731B76}" type="pres">
      <dgm:prSet presAssocID="{46B7CCC2-F523-4C45-9A5F-1BCB3DBE00B3}" presName="rootComposite1" presStyleCnt="0"/>
      <dgm:spPr/>
    </dgm:pt>
    <dgm:pt modelId="{485DD2F8-72F4-4C91-8661-87F65925FBB8}" type="pres">
      <dgm:prSet presAssocID="{46B7CCC2-F523-4C45-9A5F-1BCB3DBE00B3}" presName="rootText1" presStyleLbl="node0" presStyleIdx="0" presStyleCnt="1">
        <dgm:presLayoutVars>
          <dgm:chPref val="3"/>
        </dgm:presLayoutVars>
      </dgm:prSet>
      <dgm:spPr/>
    </dgm:pt>
    <dgm:pt modelId="{806D2327-6713-4968-9A7E-F44819847CD5}" type="pres">
      <dgm:prSet presAssocID="{46B7CCC2-F523-4C45-9A5F-1BCB3DBE00B3}" presName="rootConnector1" presStyleLbl="node1" presStyleIdx="0" presStyleCnt="0"/>
      <dgm:spPr/>
    </dgm:pt>
    <dgm:pt modelId="{7CBC2D53-FE78-4DE6-9EF7-650BC9653884}" type="pres">
      <dgm:prSet presAssocID="{46B7CCC2-F523-4C45-9A5F-1BCB3DBE00B3}" presName="hierChild2" presStyleCnt="0"/>
      <dgm:spPr/>
    </dgm:pt>
    <dgm:pt modelId="{F95DCFFF-9647-4BF4-822E-2942449FF96E}" type="pres">
      <dgm:prSet presAssocID="{FD5F71A8-2B48-44D8-BC58-7A3BC69F0285}" presName="Name37" presStyleLbl="parChTrans1D2" presStyleIdx="0" presStyleCnt="4"/>
      <dgm:spPr/>
    </dgm:pt>
    <dgm:pt modelId="{238ED13A-5403-427D-962A-928145133680}" type="pres">
      <dgm:prSet presAssocID="{3354E5D4-B096-453E-946D-917613D637EA}" presName="hierRoot2" presStyleCnt="0">
        <dgm:presLayoutVars>
          <dgm:hierBranch val="init"/>
        </dgm:presLayoutVars>
      </dgm:prSet>
      <dgm:spPr/>
    </dgm:pt>
    <dgm:pt modelId="{506DB399-E1AB-47C3-9750-C7B39E917D6C}" type="pres">
      <dgm:prSet presAssocID="{3354E5D4-B096-453E-946D-917613D637EA}" presName="rootComposite" presStyleCnt="0"/>
      <dgm:spPr/>
    </dgm:pt>
    <dgm:pt modelId="{BA9821D4-C7E7-4ECB-B5D1-71B9313BAE30}" type="pres">
      <dgm:prSet presAssocID="{3354E5D4-B096-453E-946D-917613D637EA}" presName="rootText" presStyleLbl="node2" presStyleIdx="0" presStyleCnt="4">
        <dgm:presLayoutVars>
          <dgm:chPref val="3"/>
        </dgm:presLayoutVars>
      </dgm:prSet>
      <dgm:spPr/>
    </dgm:pt>
    <dgm:pt modelId="{15641BDD-93D8-4FB5-98CE-A6FAF7D2043F}" type="pres">
      <dgm:prSet presAssocID="{3354E5D4-B096-453E-946D-917613D637EA}" presName="rootConnector" presStyleLbl="node2" presStyleIdx="0" presStyleCnt="4"/>
      <dgm:spPr/>
    </dgm:pt>
    <dgm:pt modelId="{FC5BE749-EA1F-4B41-8607-CAEB99631738}" type="pres">
      <dgm:prSet presAssocID="{3354E5D4-B096-453E-946D-917613D637EA}" presName="hierChild4" presStyleCnt="0"/>
      <dgm:spPr/>
    </dgm:pt>
    <dgm:pt modelId="{0E3D808D-6742-4CD2-A9BC-9D00CA87DAD2}" type="pres">
      <dgm:prSet presAssocID="{564D9F59-0A16-4934-8C6A-7E6095C5DDEE}" presName="Name37" presStyleLbl="parChTrans1D3" presStyleIdx="0" presStyleCnt="2"/>
      <dgm:spPr/>
    </dgm:pt>
    <dgm:pt modelId="{70564D13-38B6-4E2B-9809-00383D051C08}" type="pres">
      <dgm:prSet presAssocID="{FA7BD890-CA3C-4F56-870C-B89AB925B337}" presName="hierRoot2" presStyleCnt="0">
        <dgm:presLayoutVars>
          <dgm:hierBranch val="init"/>
        </dgm:presLayoutVars>
      </dgm:prSet>
      <dgm:spPr/>
    </dgm:pt>
    <dgm:pt modelId="{847723DE-AFD2-4757-AC73-FD030B9B2428}" type="pres">
      <dgm:prSet presAssocID="{FA7BD890-CA3C-4F56-870C-B89AB925B337}" presName="rootComposite" presStyleCnt="0"/>
      <dgm:spPr/>
    </dgm:pt>
    <dgm:pt modelId="{C5676615-1E74-4D1E-A40D-6E5D840A2B81}" type="pres">
      <dgm:prSet presAssocID="{FA7BD890-CA3C-4F56-870C-B89AB925B337}" presName="rootText" presStyleLbl="node3" presStyleIdx="0" presStyleCnt="2" custScaleX="258541">
        <dgm:presLayoutVars>
          <dgm:chPref val="3"/>
        </dgm:presLayoutVars>
      </dgm:prSet>
      <dgm:spPr/>
    </dgm:pt>
    <dgm:pt modelId="{624129CF-60A2-49D1-866A-0DEF1CE03A06}" type="pres">
      <dgm:prSet presAssocID="{FA7BD890-CA3C-4F56-870C-B89AB925B337}" presName="rootConnector" presStyleLbl="node3" presStyleIdx="0" presStyleCnt="2"/>
      <dgm:spPr/>
    </dgm:pt>
    <dgm:pt modelId="{EFA7E860-981F-49F1-9B3A-B5991F0A648F}" type="pres">
      <dgm:prSet presAssocID="{FA7BD890-CA3C-4F56-870C-B89AB925B337}" presName="hierChild4" presStyleCnt="0"/>
      <dgm:spPr/>
    </dgm:pt>
    <dgm:pt modelId="{911E40FB-D40E-45E8-BBEE-53570F5ECEA9}" type="pres">
      <dgm:prSet presAssocID="{FA7BD890-CA3C-4F56-870C-B89AB925B337}" presName="hierChild5" presStyleCnt="0"/>
      <dgm:spPr/>
    </dgm:pt>
    <dgm:pt modelId="{8DB355EE-B4AC-4D91-A411-8802A83E2021}" type="pres">
      <dgm:prSet presAssocID="{E215C9B9-F896-4C2C-9017-321DEFC55C7C}" presName="Name37" presStyleLbl="parChTrans1D3" presStyleIdx="1" presStyleCnt="2"/>
      <dgm:spPr/>
    </dgm:pt>
    <dgm:pt modelId="{8DE5EE27-4A90-4F1C-B098-EB608B6C0426}" type="pres">
      <dgm:prSet presAssocID="{108DD3C3-1AE2-4DA8-800F-127BEC38EEAE}" presName="hierRoot2" presStyleCnt="0">
        <dgm:presLayoutVars>
          <dgm:hierBranch val="init"/>
        </dgm:presLayoutVars>
      </dgm:prSet>
      <dgm:spPr/>
    </dgm:pt>
    <dgm:pt modelId="{B3D5EC3C-C577-4612-90E3-B8F242FB632E}" type="pres">
      <dgm:prSet presAssocID="{108DD3C3-1AE2-4DA8-800F-127BEC38EEAE}" presName="rootComposite" presStyleCnt="0"/>
      <dgm:spPr/>
    </dgm:pt>
    <dgm:pt modelId="{F36A03DC-8FEF-4085-B95E-B2D203C21D69}" type="pres">
      <dgm:prSet presAssocID="{108DD3C3-1AE2-4DA8-800F-127BEC38EEAE}" presName="rootText" presStyleLbl="node3" presStyleIdx="1" presStyleCnt="2" custScaleX="272454">
        <dgm:presLayoutVars>
          <dgm:chPref val="3"/>
        </dgm:presLayoutVars>
      </dgm:prSet>
      <dgm:spPr/>
    </dgm:pt>
    <dgm:pt modelId="{A8D9EDB9-B98C-4EB9-B48F-C79B4D8E5A37}" type="pres">
      <dgm:prSet presAssocID="{108DD3C3-1AE2-4DA8-800F-127BEC38EEAE}" presName="rootConnector" presStyleLbl="node3" presStyleIdx="1" presStyleCnt="2"/>
      <dgm:spPr/>
    </dgm:pt>
    <dgm:pt modelId="{A523F99A-3D45-4EBA-8345-9EE4D27AAEFB}" type="pres">
      <dgm:prSet presAssocID="{108DD3C3-1AE2-4DA8-800F-127BEC38EEAE}" presName="hierChild4" presStyleCnt="0"/>
      <dgm:spPr/>
    </dgm:pt>
    <dgm:pt modelId="{C8F9DBAC-E852-4DE1-917C-9C8B291528C5}" type="pres">
      <dgm:prSet presAssocID="{108DD3C3-1AE2-4DA8-800F-127BEC38EEAE}" presName="hierChild5" presStyleCnt="0"/>
      <dgm:spPr/>
    </dgm:pt>
    <dgm:pt modelId="{886E47C9-9282-4B33-8E9B-418AAFDEBB79}" type="pres">
      <dgm:prSet presAssocID="{3354E5D4-B096-453E-946D-917613D637EA}" presName="hierChild5" presStyleCnt="0"/>
      <dgm:spPr/>
    </dgm:pt>
    <dgm:pt modelId="{4F1457C5-EF51-4F95-9F4D-6C5ACA0B6B4B}" type="pres">
      <dgm:prSet presAssocID="{4C414DDB-3BDE-404A-B107-1877BFBDACE5}" presName="Name37" presStyleLbl="parChTrans1D2" presStyleIdx="1" presStyleCnt="4"/>
      <dgm:spPr/>
    </dgm:pt>
    <dgm:pt modelId="{CC78DAF3-7AA9-4BDC-9FE6-74C1901185AD}" type="pres">
      <dgm:prSet presAssocID="{7190D75E-DD68-45D7-BDD0-F5DEEEFD3329}" presName="hierRoot2" presStyleCnt="0">
        <dgm:presLayoutVars>
          <dgm:hierBranch val="init"/>
        </dgm:presLayoutVars>
      </dgm:prSet>
      <dgm:spPr/>
    </dgm:pt>
    <dgm:pt modelId="{D46E080D-C4EF-4769-80EE-5887DFE4FE06}" type="pres">
      <dgm:prSet presAssocID="{7190D75E-DD68-45D7-BDD0-F5DEEEFD3329}" presName="rootComposite" presStyleCnt="0"/>
      <dgm:spPr/>
    </dgm:pt>
    <dgm:pt modelId="{CF1EE5FA-13FE-47B4-AC48-059B3EA3952E}" type="pres">
      <dgm:prSet presAssocID="{7190D75E-DD68-45D7-BDD0-F5DEEEFD3329}" presName="rootText" presStyleLbl="node2" presStyleIdx="1" presStyleCnt="4">
        <dgm:presLayoutVars>
          <dgm:chPref val="3"/>
        </dgm:presLayoutVars>
      </dgm:prSet>
      <dgm:spPr/>
    </dgm:pt>
    <dgm:pt modelId="{6BC06E0D-51FB-4DD8-99F1-A076F2BF08EC}" type="pres">
      <dgm:prSet presAssocID="{7190D75E-DD68-45D7-BDD0-F5DEEEFD3329}" presName="rootConnector" presStyleLbl="node2" presStyleIdx="1" presStyleCnt="4"/>
      <dgm:spPr/>
    </dgm:pt>
    <dgm:pt modelId="{1B4F2EAE-26EE-48FF-B769-194D7AEEEF2E}" type="pres">
      <dgm:prSet presAssocID="{7190D75E-DD68-45D7-BDD0-F5DEEEFD3329}" presName="hierChild4" presStyleCnt="0"/>
      <dgm:spPr/>
    </dgm:pt>
    <dgm:pt modelId="{4B3E6789-280A-42DB-B9D8-37BE5618A5C5}" type="pres">
      <dgm:prSet presAssocID="{7190D75E-DD68-45D7-BDD0-F5DEEEFD3329}" presName="hierChild5" presStyleCnt="0"/>
      <dgm:spPr/>
    </dgm:pt>
    <dgm:pt modelId="{6B68B181-478A-4405-B609-F096E2529CF0}" type="pres">
      <dgm:prSet presAssocID="{E7319D42-CCBE-48FB-9A75-014A7943B8B0}" presName="Name37" presStyleLbl="parChTrans1D2" presStyleIdx="2" presStyleCnt="4"/>
      <dgm:spPr/>
    </dgm:pt>
    <dgm:pt modelId="{0A354520-0E9A-4F38-B932-B9B9B454106A}" type="pres">
      <dgm:prSet presAssocID="{4F1561DD-EFFC-485F-A98C-BFD6A7FC8790}" presName="hierRoot2" presStyleCnt="0">
        <dgm:presLayoutVars>
          <dgm:hierBranch val="init"/>
        </dgm:presLayoutVars>
      </dgm:prSet>
      <dgm:spPr/>
    </dgm:pt>
    <dgm:pt modelId="{EFF530DE-5C67-4E44-BDDB-FABA64CAE783}" type="pres">
      <dgm:prSet presAssocID="{4F1561DD-EFFC-485F-A98C-BFD6A7FC8790}" presName="rootComposite" presStyleCnt="0"/>
      <dgm:spPr/>
    </dgm:pt>
    <dgm:pt modelId="{25CEA28A-9C0B-4F95-9E22-EE34CBBCDDD3}" type="pres">
      <dgm:prSet presAssocID="{4F1561DD-EFFC-485F-A98C-BFD6A7FC8790}" presName="rootText" presStyleLbl="node2" presStyleIdx="2" presStyleCnt="4">
        <dgm:presLayoutVars>
          <dgm:chPref val="3"/>
        </dgm:presLayoutVars>
      </dgm:prSet>
      <dgm:spPr/>
    </dgm:pt>
    <dgm:pt modelId="{56B1481B-8BCD-452F-AC3F-5F0B94D75D54}" type="pres">
      <dgm:prSet presAssocID="{4F1561DD-EFFC-485F-A98C-BFD6A7FC8790}" presName="rootConnector" presStyleLbl="node2" presStyleIdx="2" presStyleCnt="4"/>
      <dgm:spPr/>
    </dgm:pt>
    <dgm:pt modelId="{021EB7CC-63E9-41FA-B3CC-38EEA799835E}" type="pres">
      <dgm:prSet presAssocID="{4F1561DD-EFFC-485F-A98C-BFD6A7FC8790}" presName="hierChild4" presStyleCnt="0"/>
      <dgm:spPr/>
    </dgm:pt>
    <dgm:pt modelId="{A35FD89D-5A8C-4CF4-8D5E-3DA511ECB689}" type="pres">
      <dgm:prSet presAssocID="{4F1561DD-EFFC-485F-A98C-BFD6A7FC8790}" presName="hierChild5" presStyleCnt="0"/>
      <dgm:spPr/>
    </dgm:pt>
    <dgm:pt modelId="{175F319A-7F79-4065-8536-7446522921BC}" type="pres">
      <dgm:prSet presAssocID="{20015AA5-8D73-4288-AC7F-B526BE96507C}" presName="Name37" presStyleLbl="parChTrans1D2" presStyleIdx="3" presStyleCnt="4"/>
      <dgm:spPr/>
    </dgm:pt>
    <dgm:pt modelId="{0EADB2FD-C30C-4763-858E-C9609F2A914C}" type="pres">
      <dgm:prSet presAssocID="{5CA1F2DD-A5F7-46FA-AFE4-51631CCC4233}" presName="hierRoot2" presStyleCnt="0">
        <dgm:presLayoutVars>
          <dgm:hierBranch val="init"/>
        </dgm:presLayoutVars>
      </dgm:prSet>
      <dgm:spPr/>
    </dgm:pt>
    <dgm:pt modelId="{7A98C8E1-B679-4692-B582-3831B2ACCC07}" type="pres">
      <dgm:prSet presAssocID="{5CA1F2DD-A5F7-46FA-AFE4-51631CCC4233}" presName="rootComposite" presStyleCnt="0"/>
      <dgm:spPr/>
    </dgm:pt>
    <dgm:pt modelId="{D3C1C7FF-73D2-4031-A204-0776AEBE4506}" type="pres">
      <dgm:prSet presAssocID="{5CA1F2DD-A5F7-46FA-AFE4-51631CCC4233}" presName="rootText" presStyleLbl="node2" presStyleIdx="3" presStyleCnt="4">
        <dgm:presLayoutVars>
          <dgm:chPref val="3"/>
        </dgm:presLayoutVars>
      </dgm:prSet>
      <dgm:spPr/>
    </dgm:pt>
    <dgm:pt modelId="{39B74E4A-BB6E-46F4-AE67-75CAA9664B25}" type="pres">
      <dgm:prSet presAssocID="{5CA1F2DD-A5F7-46FA-AFE4-51631CCC4233}" presName="rootConnector" presStyleLbl="node2" presStyleIdx="3" presStyleCnt="4"/>
      <dgm:spPr/>
    </dgm:pt>
    <dgm:pt modelId="{BC7F2CBB-D0F8-4B3B-8A6C-78043FC84AF2}" type="pres">
      <dgm:prSet presAssocID="{5CA1F2DD-A5F7-46FA-AFE4-51631CCC4233}" presName="hierChild4" presStyleCnt="0"/>
      <dgm:spPr/>
    </dgm:pt>
    <dgm:pt modelId="{0C407E0C-C2EA-4366-9CC9-235B9EB3F2CF}" type="pres">
      <dgm:prSet presAssocID="{5CA1F2DD-A5F7-46FA-AFE4-51631CCC4233}" presName="hierChild5" presStyleCnt="0"/>
      <dgm:spPr/>
    </dgm:pt>
    <dgm:pt modelId="{FE8E87BE-50FA-4380-A660-CEA938EF231A}" type="pres">
      <dgm:prSet presAssocID="{46B7CCC2-F523-4C45-9A5F-1BCB3DBE00B3}" presName="hierChild3" presStyleCnt="0"/>
      <dgm:spPr/>
    </dgm:pt>
  </dgm:ptLst>
  <dgm:cxnLst>
    <dgm:cxn modelId="{04B09805-48A1-4153-893B-6BA2A37B74A3}" srcId="{3354E5D4-B096-453E-946D-917613D637EA}" destId="{FA7BD890-CA3C-4F56-870C-B89AB925B337}" srcOrd="0" destOrd="0" parTransId="{564D9F59-0A16-4934-8C6A-7E6095C5DDEE}" sibTransId="{99D81C45-6446-4EFC-8AAB-B9B45D651523}"/>
    <dgm:cxn modelId="{72E5330B-CE7C-454A-A95B-2957CECA4A81}" type="presOf" srcId="{4F1561DD-EFFC-485F-A98C-BFD6A7FC8790}" destId="{25CEA28A-9C0B-4F95-9E22-EE34CBBCDDD3}" srcOrd="0" destOrd="0" presId="urn:microsoft.com/office/officeart/2005/8/layout/orgChart1"/>
    <dgm:cxn modelId="{A8D14213-00F4-4392-AE49-180942174EC9}" type="presOf" srcId="{0C82E440-BCD6-4C77-9B79-803992C96887}" destId="{15F5379E-CBE4-4DFB-80FF-07F559DCCAB3}" srcOrd="0" destOrd="0" presId="urn:microsoft.com/office/officeart/2005/8/layout/orgChart1"/>
    <dgm:cxn modelId="{15285918-03E8-4F72-82B8-FE45F57C4E99}" type="presOf" srcId="{4C414DDB-3BDE-404A-B107-1877BFBDACE5}" destId="{4F1457C5-EF51-4F95-9F4D-6C5ACA0B6B4B}" srcOrd="0" destOrd="0" presId="urn:microsoft.com/office/officeart/2005/8/layout/orgChart1"/>
    <dgm:cxn modelId="{A41DFB19-3E31-48CB-848C-713EA2EBEBB8}" srcId="{46B7CCC2-F523-4C45-9A5F-1BCB3DBE00B3}" destId="{7190D75E-DD68-45D7-BDD0-F5DEEEFD3329}" srcOrd="1" destOrd="0" parTransId="{4C414DDB-3BDE-404A-B107-1877BFBDACE5}" sibTransId="{17408C10-870A-4D7F-B032-746B4664882E}"/>
    <dgm:cxn modelId="{63FACE20-C026-4A74-8FEC-92B3F465189D}" srcId="{3354E5D4-B096-453E-946D-917613D637EA}" destId="{108DD3C3-1AE2-4DA8-800F-127BEC38EEAE}" srcOrd="1" destOrd="0" parTransId="{E215C9B9-F896-4C2C-9017-321DEFC55C7C}" sibTransId="{F8934ADA-895F-42FC-938E-708009250194}"/>
    <dgm:cxn modelId="{2568443B-ECB3-47C8-AADF-9B4E7EA1CD50}" type="presOf" srcId="{5CA1F2DD-A5F7-46FA-AFE4-51631CCC4233}" destId="{D3C1C7FF-73D2-4031-A204-0776AEBE4506}" srcOrd="0" destOrd="0" presId="urn:microsoft.com/office/officeart/2005/8/layout/orgChart1"/>
    <dgm:cxn modelId="{B4ECE75D-272F-4BAE-B003-51B8C1A4644C}" type="presOf" srcId="{5CA1F2DD-A5F7-46FA-AFE4-51631CCC4233}" destId="{39B74E4A-BB6E-46F4-AE67-75CAA9664B25}" srcOrd="1" destOrd="0" presId="urn:microsoft.com/office/officeart/2005/8/layout/orgChart1"/>
    <dgm:cxn modelId="{D45C8A5E-8939-4AD6-BDF1-7AF2837ACD08}" type="presOf" srcId="{FA7BD890-CA3C-4F56-870C-B89AB925B337}" destId="{624129CF-60A2-49D1-866A-0DEF1CE03A06}" srcOrd="1" destOrd="0" presId="urn:microsoft.com/office/officeart/2005/8/layout/orgChart1"/>
    <dgm:cxn modelId="{D3B57763-EB68-4C65-9CDD-15611554BD6C}" type="presOf" srcId="{E7319D42-CCBE-48FB-9A75-014A7943B8B0}" destId="{6B68B181-478A-4405-B609-F096E2529CF0}" srcOrd="0" destOrd="0" presId="urn:microsoft.com/office/officeart/2005/8/layout/orgChart1"/>
    <dgm:cxn modelId="{28E1E544-A9E9-4425-ABA7-1844CD379743}" type="presOf" srcId="{E215C9B9-F896-4C2C-9017-321DEFC55C7C}" destId="{8DB355EE-B4AC-4D91-A411-8802A83E2021}" srcOrd="0" destOrd="0" presId="urn:microsoft.com/office/officeart/2005/8/layout/orgChart1"/>
    <dgm:cxn modelId="{3768BD46-41AF-432E-85B2-83F59F1B8F65}" type="presOf" srcId="{FD5F71A8-2B48-44D8-BC58-7A3BC69F0285}" destId="{F95DCFFF-9647-4BF4-822E-2942449FF96E}" srcOrd="0" destOrd="0" presId="urn:microsoft.com/office/officeart/2005/8/layout/orgChart1"/>
    <dgm:cxn modelId="{9D6CD06C-ECA5-4044-B0E9-F3C30BE2F7CF}" type="presOf" srcId="{7190D75E-DD68-45D7-BDD0-F5DEEEFD3329}" destId="{CF1EE5FA-13FE-47B4-AC48-059B3EA3952E}" srcOrd="0" destOrd="0" presId="urn:microsoft.com/office/officeart/2005/8/layout/orgChart1"/>
    <dgm:cxn modelId="{E6D0356D-5D2E-45C6-82BB-AB4A87D3307F}" type="presOf" srcId="{3354E5D4-B096-453E-946D-917613D637EA}" destId="{15641BDD-93D8-4FB5-98CE-A6FAF7D2043F}" srcOrd="1" destOrd="0" presId="urn:microsoft.com/office/officeart/2005/8/layout/orgChart1"/>
    <dgm:cxn modelId="{72AA674F-951B-4CA5-9E8B-2EA6C80F8AA7}" srcId="{0C82E440-BCD6-4C77-9B79-803992C96887}" destId="{46B7CCC2-F523-4C45-9A5F-1BCB3DBE00B3}" srcOrd="0" destOrd="0" parTransId="{29F5FF9C-5B79-4D33-8330-1CBEB056A398}" sibTransId="{98994675-A587-4220-A1E1-6EC21D9619AC}"/>
    <dgm:cxn modelId="{50F1B87D-5628-46A3-AA30-50B90DCCE2FE}" type="presOf" srcId="{7190D75E-DD68-45D7-BDD0-F5DEEEFD3329}" destId="{6BC06E0D-51FB-4DD8-99F1-A076F2BF08EC}" srcOrd="1" destOrd="0" presId="urn:microsoft.com/office/officeart/2005/8/layout/orgChart1"/>
    <dgm:cxn modelId="{5AC6107E-7C44-4FD6-BD79-40AB567140F0}" type="presOf" srcId="{108DD3C3-1AE2-4DA8-800F-127BEC38EEAE}" destId="{A8D9EDB9-B98C-4EB9-B48F-C79B4D8E5A37}" srcOrd="1" destOrd="0" presId="urn:microsoft.com/office/officeart/2005/8/layout/orgChart1"/>
    <dgm:cxn modelId="{19D4AC7F-D5C7-4ABA-8526-3DBF121F0452}" type="presOf" srcId="{46B7CCC2-F523-4C45-9A5F-1BCB3DBE00B3}" destId="{806D2327-6713-4968-9A7E-F44819847CD5}" srcOrd="1" destOrd="0" presId="urn:microsoft.com/office/officeart/2005/8/layout/orgChart1"/>
    <dgm:cxn modelId="{34F3D180-DCAA-446E-91EF-5EFCBDF63DFE}" type="presOf" srcId="{3354E5D4-B096-453E-946D-917613D637EA}" destId="{BA9821D4-C7E7-4ECB-B5D1-71B9313BAE30}" srcOrd="0" destOrd="0" presId="urn:microsoft.com/office/officeart/2005/8/layout/orgChart1"/>
    <dgm:cxn modelId="{FF5CD092-9DEB-44CD-88E1-E5E61E06CC8C}" srcId="{46B7CCC2-F523-4C45-9A5F-1BCB3DBE00B3}" destId="{5CA1F2DD-A5F7-46FA-AFE4-51631CCC4233}" srcOrd="3" destOrd="0" parTransId="{20015AA5-8D73-4288-AC7F-B526BE96507C}" sibTransId="{418AC8F8-E5A9-4317-B222-3AD167CC8AA9}"/>
    <dgm:cxn modelId="{37E2B0AF-77F7-49FB-B021-57D286F6E243}" type="presOf" srcId="{108DD3C3-1AE2-4DA8-800F-127BEC38EEAE}" destId="{F36A03DC-8FEF-4085-B95E-B2D203C21D69}" srcOrd="0" destOrd="0" presId="urn:microsoft.com/office/officeart/2005/8/layout/orgChart1"/>
    <dgm:cxn modelId="{011E86BF-A662-4928-92F7-7B7C64B484FC}" type="presOf" srcId="{FA7BD890-CA3C-4F56-870C-B89AB925B337}" destId="{C5676615-1E74-4D1E-A40D-6E5D840A2B81}" srcOrd="0" destOrd="0" presId="urn:microsoft.com/office/officeart/2005/8/layout/orgChart1"/>
    <dgm:cxn modelId="{3529D7C7-9850-47B2-A9B3-560F0F8BAB32}" type="presOf" srcId="{20015AA5-8D73-4288-AC7F-B526BE96507C}" destId="{175F319A-7F79-4065-8536-7446522921BC}" srcOrd="0" destOrd="0" presId="urn:microsoft.com/office/officeart/2005/8/layout/orgChart1"/>
    <dgm:cxn modelId="{37AD4FD0-BDCF-461A-B07E-B9EB36FE6D90}" type="presOf" srcId="{46B7CCC2-F523-4C45-9A5F-1BCB3DBE00B3}" destId="{485DD2F8-72F4-4C91-8661-87F65925FBB8}" srcOrd="0" destOrd="0" presId="urn:microsoft.com/office/officeart/2005/8/layout/orgChart1"/>
    <dgm:cxn modelId="{E31037D8-4367-4FAE-90DE-B788B2A62194}" type="presOf" srcId="{4F1561DD-EFFC-485F-A98C-BFD6A7FC8790}" destId="{56B1481B-8BCD-452F-AC3F-5F0B94D75D54}" srcOrd="1" destOrd="0" presId="urn:microsoft.com/office/officeart/2005/8/layout/orgChart1"/>
    <dgm:cxn modelId="{3E4552E3-3BE9-4CDF-93BB-330495BF6A41}" srcId="{46B7CCC2-F523-4C45-9A5F-1BCB3DBE00B3}" destId="{4F1561DD-EFFC-485F-A98C-BFD6A7FC8790}" srcOrd="2" destOrd="0" parTransId="{E7319D42-CCBE-48FB-9A75-014A7943B8B0}" sibTransId="{DE612620-3411-41CC-8532-45CD1A710E62}"/>
    <dgm:cxn modelId="{7D6E47ED-79D5-4527-B342-483EA33178A7}" srcId="{46B7CCC2-F523-4C45-9A5F-1BCB3DBE00B3}" destId="{3354E5D4-B096-453E-946D-917613D637EA}" srcOrd="0" destOrd="0" parTransId="{FD5F71A8-2B48-44D8-BC58-7A3BC69F0285}" sibTransId="{CD302836-675C-419A-B1AB-1AFF93FEA2A0}"/>
    <dgm:cxn modelId="{2DE0A1F8-F49D-40F0-99B9-A763FE18ED4E}" type="presOf" srcId="{564D9F59-0A16-4934-8C6A-7E6095C5DDEE}" destId="{0E3D808D-6742-4CD2-A9BC-9D00CA87DAD2}" srcOrd="0" destOrd="0" presId="urn:microsoft.com/office/officeart/2005/8/layout/orgChart1"/>
    <dgm:cxn modelId="{2354EF12-C562-46AF-8120-3C3424CB971E}" type="presParOf" srcId="{15F5379E-CBE4-4DFB-80FF-07F559DCCAB3}" destId="{AF81B3EF-5E93-425D-9331-18428EB09EB0}" srcOrd="0" destOrd="0" presId="urn:microsoft.com/office/officeart/2005/8/layout/orgChart1"/>
    <dgm:cxn modelId="{B18BBB5B-1158-476A-BF21-D63B2B1E356C}" type="presParOf" srcId="{AF81B3EF-5E93-425D-9331-18428EB09EB0}" destId="{0BFBD1C9-0270-47E0-ADB6-C5DE6E731B76}" srcOrd="0" destOrd="0" presId="urn:microsoft.com/office/officeart/2005/8/layout/orgChart1"/>
    <dgm:cxn modelId="{1EE53F8B-2BF2-4D48-A942-A0A1C1D808E5}" type="presParOf" srcId="{0BFBD1C9-0270-47E0-ADB6-C5DE6E731B76}" destId="{485DD2F8-72F4-4C91-8661-87F65925FBB8}" srcOrd="0" destOrd="0" presId="urn:microsoft.com/office/officeart/2005/8/layout/orgChart1"/>
    <dgm:cxn modelId="{618C75C2-F089-4BD0-AE46-A82E9FB40938}" type="presParOf" srcId="{0BFBD1C9-0270-47E0-ADB6-C5DE6E731B76}" destId="{806D2327-6713-4968-9A7E-F44819847CD5}" srcOrd="1" destOrd="0" presId="urn:microsoft.com/office/officeart/2005/8/layout/orgChart1"/>
    <dgm:cxn modelId="{E415961F-C0AC-47BE-9066-AB9E3C3DF981}" type="presParOf" srcId="{AF81B3EF-5E93-425D-9331-18428EB09EB0}" destId="{7CBC2D53-FE78-4DE6-9EF7-650BC9653884}" srcOrd="1" destOrd="0" presId="urn:microsoft.com/office/officeart/2005/8/layout/orgChart1"/>
    <dgm:cxn modelId="{80F34EAA-098A-476C-8A67-B2B61DDA5B31}" type="presParOf" srcId="{7CBC2D53-FE78-4DE6-9EF7-650BC9653884}" destId="{F95DCFFF-9647-4BF4-822E-2942449FF96E}" srcOrd="0" destOrd="0" presId="urn:microsoft.com/office/officeart/2005/8/layout/orgChart1"/>
    <dgm:cxn modelId="{C635F598-0880-4D39-BD06-A7C1D8F2387C}" type="presParOf" srcId="{7CBC2D53-FE78-4DE6-9EF7-650BC9653884}" destId="{238ED13A-5403-427D-962A-928145133680}" srcOrd="1" destOrd="0" presId="urn:microsoft.com/office/officeart/2005/8/layout/orgChart1"/>
    <dgm:cxn modelId="{DB691140-C78F-41F6-B871-BA4BF5904810}" type="presParOf" srcId="{238ED13A-5403-427D-962A-928145133680}" destId="{506DB399-E1AB-47C3-9750-C7B39E917D6C}" srcOrd="0" destOrd="0" presId="urn:microsoft.com/office/officeart/2005/8/layout/orgChart1"/>
    <dgm:cxn modelId="{A34B0384-DD30-4AAE-AE99-92E01E9FC801}" type="presParOf" srcId="{506DB399-E1AB-47C3-9750-C7B39E917D6C}" destId="{BA9821D4-C7E7-4ECB-B5D1-71B9313BAE30}" srcOrd="0" destOrd="0" presId="urn:microsoft.com/office/officeart/2005/8/layout/orgChart1"/>
    <dgm:cxn modelId="{E6F06F4E-ADE4-43C7-BE27-C936209C0C9B}" type="presParOf" srcId="{506DB399-E1AB-47C3-9750-C7B39E917D6C}" destId="{15641BDD-93D8-4FB5-98CE-A6FAF7D2043F}" srcOrd="1" destOrd="0" presId="urn:microsoft.com/office/officeart/2005/8/layout/orgChart1"/>
    <dgm:cxn modelId="{8AA3EF3E-2301-4F19-A08C-47F1290ED97E}" type="presParOf" srcId="{238ED13A-5403-427D-962A-928145133680}" destId="{FC5BE749-EA1F-4B41-8607-CAEB99631738}" srcOrd="1" destOrd="0" presId="urn:microsoft.com/office/officeart/2005/8/layout/orgChart1"/>
    <dgm:cxn modelId="{284D1145-4593-490A-90D0-53E7E8C23DE4}" type="presParOf" srcId="{FC5BE749-EA1F-4B41-8607-CAEB99631738}" destId="{0E3D808D-6742-4CD2-A9BC-9D00CA87DAD2}" srcOrd="0" destOrd="0" presId="urn:microsoft.com/office/officeart/2005/8/layout/orgChart1"/>
    <dgm:cxn modelId="{40BE8C7E-D879-417A-A20F-BDBC790B1C94}" type="presParOf" srcId="{FC5BE749-EA1F-4B41-8607-CAEB99631738}" destId="{70564D13-38B6-4E2B-9809-00383D051C08}" srcOrd="1" destOrd="0" presId="urn:microsoft.com/office/officeart/2005/8/layout/orgChart1"/>
    <dgm:cxn modelId="{7F6BCEA7-A575-4776-AA93-F4EB91F235A8}" type="presParOf" srcId="{70564D13-38B6-4E2B-9809-00383D051C08}" destId="{847723DE-AFD2-4757-AC73-FD030B9B2428}" srcOrd="0" destOrd="0" presId="urn:microsoft.com/office/officeart/2005/8/layout/orgChart1"/>
    <dgm:cxn modelId="{27E65888-F774-498B-81F7-CD3CF4E54CD3}" type="presParOf" srcId="{847723DE-AFD2-4757-AC73-FD030B9B2428}" destId="{C5676615-1E74-4D1E-A40D-6E5D840A2B81}" srcOrd="0" destOrd="0" presId="urn:microsoft.com/office/officeart/2005/8/layout/orgChart1"/>
    <dgm:cxn modelId="{E3552617-5944-4AC7-B7C4-C65F6F175DAF}" type="presParOf" srcId="{847723DE-AFD2-4757-AC73-FD030B9B2428}" destId="{624129CF-60A2-49D1-866A-0DEF1CE03A06}" srcOrd="1" destOrd="0" presId="urn:microsoft.com/office/officeart/2005/8/layout/orgChart1"/>
    <dgm:cxn modelId="{2B964288-111A-4F26-95F4-5213904FECC0}" type="presParOf" srcId="{70564D13-38B6-4E2B-9809-00383D051C08}" destId="{EFA7E860-981F-49F1-9B3A-B5991F0A648F}" srcOrd="1" destOrd="0" presId="urn:microsoft.com/office/officeart/2005/8/layout/orgChart1"/>
    <dgm:cxn modelId="{444D88FC-E132-4954-A243-4602AC4AD5FF}" type="presParOf" srcId="{70564D13-38B6-4E2B-9809-00383D051C08}" destId="{911E40FB-D40E-45E8-BBEE-53570F5ECEA9}" srcOrd="2" destOrd="0" presId="urn:microsoft.com/office/officeart/2005/8/layout/orgChart1"/>
    <dgm:cxn modelId="{64DF6C05-02B8-4131-88B9-70BFE32AC728}" type="presParOf" srcId="{FC5BE749-EA1F-4B41-8607-CAEB99631738}" destId="{8DB355EE-B4AC-4D91-A411-8802A83E2021}" srcOrd="2" destOrd="0" presId="urn:microsoft.com/office/officeart/2005/8/layout/orgChart1"/>
    <dgm:cxn modelId="{6ABBB261-D222-490F-8AC2-F990EB4E5240}" type="presParOf" srcId="{FC5BE749-EA1F-4B41-8607-CAEB99631738}" destId="{8DE5EE27-4A90-4F1C-B098-EB608B6C0426}" srcOrd="3" destOrd="0" presId="urn:microsoft.com/office/officeart/2005/8/layout/orgChart1"/>
    <dgm:cxn modelId="{26E17346-5B60-4507-A287-7DC521EA9259}" type="presParOf" srcId="{8DE5EE27-4A90-4F1C-B098-EB608B6C0426}" destId="{B3D5EC3C-C577-4612-90E3-B8F242FB632E}" srcOrd="0" destOrd="0" presId="urn:microsoft.com/office/officeart/2005/8/layout/orgChart1"/>
    <dgm:cxn modelId="{9CB78764-CF77-45B9-B1C5-A185169C5B95}" type="presParOf" srcId="{B3D5EC3C-C577-4612-90E3-B8F242FB632E}" destId="{F36A03DC-8FEF-4085-B95E-B2D203C21D69}" srcOrd="0" destOrd="0" presId="urn:microsoft.com/office/officeart/2005/8/layout/orgChart1"/>
    <dgm:cxn modelId="{8FB69D54-09B2-47BA-92CC-ECB27A41E86B}" type="presParOf" srcId="{B3D5EC3C-C577-4612-90E3-B8F242FB632E}" destId="{A8D9EDB9-B98C-4EB9-B48F-C79B4D8E5A37}" srcOrd="1" destOrd="0" presId="urn:microsoft.com/office/officeart/2005/8/layout/orgChart1"/>
    <dgm:cxn modelId="{4965EDBD-5CDF-481C-B7EC-FE2D047151A4}" type="presParOf" srcId="{8DE5EE27-4A90-4F1C-B098-EB608B6C0426}" destId="{A523F99A-3D45-4EBA-8345-9EE4D27AAEFB}" srcOrd="1" destOrd="0" presId="urn:microsoft.com/office/officeart/2005/8/layout/orgChart1"/>
    <dgm:cxn modelId="{DFC99B46-AB52-48CC-B7F1-02A096704736}" type="presParOf" srcId="{8DE5EE27-4A90-4F1C-B098-EB608B6C0426}" destId="{C8F9DBAC-E852-4DE1-917C-9C8B291528C5}" srcOrd="2" destOrd="0" presId="urn:microsoft.com/office/officeart/2005/8/layout/orgChart1"/>
    <dgm:cxn modelId="{831B29C8-8B22-4479-AD27-146E95AA6076}" type="presParOf" srcId="{238ED13A-5403-427D-962A-928145133680}" destId="{886E47C9-9282-4B33-8E9B-418AAFDEBB79}" srcOrd="2" destOrd="0" presId="urn:microsoft.com/office/officeart/2005/8/layout/orgChart1"/>
    <dgm:cxn modelId="{C871B443-3E1D-4443-A68B-20F09576B99D}" type="presParOf" srcId="{7CBC2D53-FE78-4DE6-9EF7-650BC9653884}" destId="{4F1457C5-EF51-4F95-9F4D-6C5ACA0B6B4B}" srcOrd="2" destOrd="0" presId="urn:microsoft.com/office/officeart/2005/8/layout/orgChart1"/>
    <dgm:cxn modelId="{64268E6D-D0C2-438B-A809-EE6642DF9B42}" type="presParOf" srcId="{7CBC2D53-FE78-4DE6-9EF7-650BC9653884}" destId="{CC78DAF3-7AA9-4BDC-9FE6-74C1901185AD}" srcOrd="3" destOrd="0" presId="urn:microsoft.com/office/officeart/2005/8/layout/orgChart1"/>
    <dgm:cxn modelId="{42E291AD-E0D8-4BCF-A66D-C35213D43F67}" type="presParOf" srcId="{CC78DAF3-7AA9-4BDC-9FE6-74C1901185AD}" destId="{D46E080D-C4EF-4769-80EE-5887DFE4FE06}" srcOrd="0" destOrd="0" presId="urn:microsoft.com/office/officeart/2005/8/layout/orgChart1"/>
    <dgm:cxn modelId="{F1AEF346-3F0E-4C06-8DB3-F85BD04D5C1A}" type="presParOf" srcId="{D46E080D-C4EF-4769-80EE-5887DFE4FE06}" destId="{CF1EE5FA-13FE-47B4-AC48-059B3EA3952E}" srcOrd="0" destOrd="0" presId="urn:microsoft.com/office/officeart/2005/8/layout/orgChart1"/>
    <dgm:cxn modelId="{166CADEA-6FBA-496A-B379-BAAD82984BF9}" type="presParOf" srcId="{D46E080D-C4EF-4769-80EE-5887DFE4FE06}" destId="{6BC06E0D-51FB-4DD8-99F1-A076F2BF08EC}" srcOrd="1" destOrd="0" presId="urn:microsoft.com/office/officeart/2005/8/layout/orgChart1"/>
    <dgm:cxn modelId="{A5A2A2CD-3433-42EB-8C59-62EA8740CBB6}" type="presParOf" srcId="{CC78DAF3-7AA9-4BDC-9FE6-74C1901185AD}" destId="{1B4F2EAE-26EE-48FF-B769-194D7AEEEF2E}" srcOrd="1" destOrd="0" presId="urn:microsoft.com/office/officeart/2005/8/layout/orgChart1"/>
    <dgm:cxn modelId="{D69F7437-57DB-4C08-9E79-C380A161B03F}" type="presParOf" srcId="{CC78DAF3-7AA9-4BDC-9FE6-74C1901185AD}" destId="{4B3E6789-280A-42DB-B9D8-37BE5618A5C5}" srcOrd="2" destOrd="0" presId="urn:microsoft.com/office/officeart/2005/8/layout/orgChart1"/>
    <dgm:cxn modelId="{44AB3C5D-20B7-4385-B147-2C9EBA333E24}" type="presParOf" srcId="{7CBC2D53-FE78-4DE6-9EF7-650BC9653884}" destId="{6B68B181-478A-4405-B609-F096E2529CF0}" srcOrd="4" destOrd="0" presId="urn:microsoft.com/office/officeart/2005/8/layout/orgChart1"/>
    <dgm:cxn modelId="{906EC77F-0850-4B8D-93A5-3FDD843E7703}" type="presParOf" srcId="{7CBC2D53-FE78-4DE6-9EF7-650BC9653884}" destId="{0A354520-0E9A-4F38-B932-B9B9B454106A}" srcOrd="5" destOrd="0" presId="urn:microsoft.com/office/officeart/2005/8/layout/orgChart1"/>
    <dgm:cxn modelId="{935D23DF-5373-4A47-891C-7F6ED26FE018}" type="presParOf" srcId="{0A354520-0E9A-4F38-B932-B9B9B454106A}" destId="{EFF530DE-5C67-4E44-BDDB-FABA64CAE783}" srcOrd="0" destOrd="0" presId="urn:microsoft.com/office/officeart/2005/8/layout/orgChart1"/>
    <dgm:cxn modelId="{0835A62C-500B-4172-937F-25965AB5B853}" type="presParOf" srcId="{EFF530DE-5C67-4E44-BDDB-FABA64CAE783}" destId="{25CEA28A-9C0B-4F95-9E22-EE34CBBCDDD3}" srcOrd="0" destOrd="0" presId="urn:microsoft.com/office/officeart/2005/8/layout/orgChart1"/>
    <dgm:cxn modelId="{62F5B28E-FE06-4020-A416-7562741E5CD0}" type="presParOf" srcId="{EFF530DE-5C67-4E44-BDDB-FABA64CAE783}" destId="{56B1481B-8BCD-452F-AC3F-5F0B94D75D54}" srcOrd="1" destOrd="0" presId="urn:microsoft.com/office/officeart/2005/8/layout/orgChart1"/>
    <dgm:cxn modelId="{339BA3EB-6E4F-4823-835C-2DAD08B6DC19}" type="presParOf" srcId="{0A354520-0E9A-4F38-B932-B9B9B454106A}" destId="{021EB7CC-63E9-41FA-B3CC-38EEA799835E}" srcOrd="1" destOrd="0" presId="urn:microsoft.com/office/officeart/2005/8/layout/orgChart1"/>
    <dgm:cxn modelId="{8BF3B4D2-035C-40B2-A2A1-73BC04A4732D}" type="presParOf" srcId="{0A354520-0E9A-4F38-B932-B9B9B454106A}" destId="{A35FD89D-5A8C-4CF4-8D5E-3DA511ECB689}" srcOrd="2" destOrd="0" presId="urn:microsoft.com/office/officeart/2005/8/layout/orgChart1"/>
    <dgm:cxn modelId="{696BCB96-EE73-475A-99E5-1B273DA612E8}" type="presParOf" srcId="{7CBC2D53-FE78-4DE6-9EF7-650BC9653884}" destId="{175F319A-7F79-4065-8536-7446522921BC}" srcOrd="6" destOrd="0" presId="urn:microsoft.com/office/officeart/2005/8/layout/orgChart1"/>
    <dgm:cxn modelId="{681DCB60-6168-48AA-BEFD-A28F248180CD}" type="presParOf" srcId="{7CBC2D53-FE78-4DE6-9EF7-650BC9653884}" destId="{0EADB2FD-C30C-4763-858E-C9609F2A914C}" srcOrd="7" destOrd="0" presId="urn:microsoft.com/office/officeart/2005/8/layout/orgChart1"/>
    <dgm:cxn modelId="{5189545D-DB5A-4DA5-AFA0-7EB598336D71}" type="presParOf" srcId="{0EADB2FD-C30C-4763-858E-C9609F2A914C}" destId="{7A98C8E1-B679-4692-B582-3831B2ACCC07}" srcOrd="0" destOrd="0" presId="urn:microsoft.com/office/officeart/2005/8/layout/orgChart1"/>
    <dgm:cxn modelId="{FB15358E-9CCD-44E2-8B88-40A25C7644C3}" type="presParOf" srcId="{7A98C8E1-B679-4692-B582-3831B2ACCC07}" destId="{D3C1C7FF-73D2-4031-A204-0776AEBE4506}" srcOrd="0" destOrd="0" presId="urn:microsoft.com/office/officeart/2005/8/layout/orgChart1"/>
    <dgm:cxn modelId="{ACFDB35E-8B40-400A-BBD0-965AA05F1CD6}" type="presParOf" srcId="{7A98C8E1-B679-4692-B582-3831B2ACCC07}" destId="{39B74E4A-BB6E-46F4-AE67-75CAA9664B25}" srcOrd="1" destOrd="0" presId="urn:microsoft.com/office/officeart/2005/8/layout/orgChart1"/>
    <dgm:cxn modelId="{CCB8D640-F61E-4FC6-91A7-AFC2CB2F15CC}" type="presParOf" srcId="{0EADB2FD-C30C-4763-858E-C9609F2A914C}" destId="{BC7F2CBB-D0F8-4B3B-8A6C-78043FC84AF2}" srcOrd="1" destOrd="0" presId="urn:microsoft.com/office/officeart/2005/8/layout/orgChart1"/>
    <dgm:cxn modelId="{D60407E9-283A-44CA-A6A4-8AF384424F05}" type="presParOf" srcId="{0EADB2FD-C30C-4763-858E-C9609F2A914C}" destId="{0C407E0C-C2EA-4366-9CC9-235B9EB3F2CF}" srcOrd="2" destOrd="0" presId="urn:microsoft.com/office/officeart/2005/8/layout/orgChart1"/>
    <dgm:cxn modelId="{0E65B61D-EB59-4D61-8E69-8FC2F62E1F3B}" type="presParOf" srcId="{AF81B3EF-5E93-425D-9331-18428EB09EB0}" destId="{FE8E87BE-50FA-4380-A660-CEA938EF231A}"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73497CF-31C4-4420-863A-99B13E4C677D}"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IN"/>
        </a:p>
      </dgm:t>
    </dgm:pt>
    <dgm:pt modelId="{4DFF01D1-A1FE-4F0C-AB2B-AF539B9424CA}">
      <dgm:prSet phldrT="[Text]"/>
      <dgm:spPr/>
      <dgm:t>
        <a:bodyPr/>
        <a:lstStyle/>
        <a:p>
          <a:r>
            <a:rPr lang="en-IN" dirty="0"/>
            <a:t>Road</a:t>
          </a:r>
        </a:p>
      </dgm:t>
    </dgm:pt>
    <dgm:pt modelId="{2893F328-F39F-44BD-96E2-35AFAAEDE574}" type="parTrans" cxnId="{BF697880-F91C-4BE9-B70D-6004F76E0224}">
      <dgm:prSet/>
      <dgm:spPr/>
      <dgm:t>
        <a:bodyPr/>
        <a:lstStyle/>
        <a:p>
          <a:endParaRPr lang="en-IN"/>
        </a:p>
      </dgm:t>
    </dgm:pt>
    <dgm:pt modelId="{E9A8B1D2-CD54-4934-94B9-FD0657BFE512}" type="sibTrans" cxnId="{BF697880-F91C-4BE9-B70D-6004F76E0224}">
      <dgm:prSet/>
      <dgm:spPr/>
      <dgm:t>
        <a:bodyPr/>
        <a:lstStyle/>
        <a:p>
          <a:endParaRPr lang="en-IN"/>
        </a:p>
      </dgm:t>
    </dgm:pt>
    <dgm:pt modelId="{E0CB5898-2731-483B-A9BA-4C443887C937}">
      <dgm:prSet phldrT="[Text]"/>
      <dgm:spPr/>
      <dgm:t>
        <a:bodyPr/>
        <a:lstStyle/>
        <a:p>
          <a:r>
            <a:rPr lang="en-IN" dirty="0"/>
            <a:t>Transporter Name + Transporter ID (Vehicle No.)</a:t>
          </a:r>
        </a:p>
      </dgm:t>
    </dgm:pt>
    <dgm:pt modelId="{394DD777-914B-4049-9109-320CC34F83C9}" type="parTrans" cxnId="{9BF1A11A-C241-4CA6-A643-8DF6C26FB1C3}">
      <dgm:prSet/>
      <dgm:spPr/>
      <dgm:t>
        <a:bodyPr/>
        <a:lstStyle/>
        <a:p>
          <a:endParaRPr lang="en-IN"/>
        </a:p>
      </dgm:t>
    </dgm:pt>
    <dgm:pt modelId="{0C6586F4-8EAA-4500-BAAF-75433AD07A25}" type="sibTrans" cxnId="{9BF1A11A-C241-4CA6-A643-8DF6C26FB1C3}">
      <dgm:prSet/>
      <dgm:spPr/>
      <dgm:t>
        <a:bodyPr/>
        <a:lstStyle/>
        <a:p>
          <a:endParaRPr lang="en-IN"/>
        </a:p>
      </dgm:t>
    </dgm:pt>
    <dgm:pt modelId="{7EC36446-07E8-460A-A044-53F49F341FFC}">
      <dgm:prSet phldrT="[Text]"/>
      <dgm:spPr/>
      <dgm:t>
        <a:bodyPr/>
        <a:lstStyle/>
        <a:p>
          <a:r>
            <a:rPr lang="en-IN" dirty="0"/>
            <a:t>Transporter Document No. &amp; Date</a:t>
          </a:r>
        </a:p>
      </dgm:t>
    </dgm:pt>
    <dgm:pt modelId="{2E4687FF-6F62-4472-BB5F-463569821942}" type="parTrans" cxnId="{338C9788-A9C4-44C8-805D-1A0C2B541CFC}">
      <dgm:prSet/>
      <dgm:spPr/>
      <dgm:t>
        <a:bodyPr/>
        <a:lstStyle/>
        <a:p>
          <a:endParaRPr lang="en-IN"/>
        </a:p>
      </dgm:t>
    </dgm:pt>
    <dgm:pt modelId="{02B1606A-1ADA-4194-9A5E-374FA32B9CFF}" type="sibTrans" cxnId="{338C9788-A9C4-44C8-805D-1A0C2B541CFC}">
      <dgm:prSet/>
      <dgm:spPr/>
      <dgm:t>
        <a:bodyPr/>
        <a:lstStyle/>
        <a:p>
          <a:endParaRPr lang="en-IN"/>
        </a:p>
      </dgm:t>
    </dgm:pt>
    <dgm:pt modelId="{78CEE9D5-0BBE-4C3C-A8D5-12E011502434}">
      <dgm:prSet phldrT="[Text]"/>
      <dgm:spPr/>
      <dgm:t>
        <a:bodyPr/>
        <a:lstStyle/>
        <a:p>
          <a:r>
            <a:rPr lang="en-IN" dirty="0"/>
            <a:t>Rail</a:t>
          </a:r>
        </a:p>
      </dgm:t>
    </dgm:pt>
    <dgm:pt modelId="{FAD01ABE-4D86-4F08-B59E-967440F4F05E}" type="parTrans" cxnId="{3093A3E8-4E6E-4E0A-866E-E409A1265CB4}">
      <dgm:prSet/>
      <dgm:spPr/>
      <dgm:t>
        <a:bodyPr/>
        <a:lstStyle/>
        <a:p>
          <a:endParaRPr lang="en-IN"/>
        </a:p>
      </dgm:t>
    </dgm:pt>
    <dgm:pt modelId="{6D670D21-65A2-4C1A-B482-CEEA3498BB36}" type="sibTrans" cxnId="{3093A3E8-4E6E-4E0A-866E-E409A1265CB4}">
      <dgm:prSet/>
      <dgm:spPr/>
      <dgm:t>
        <a:bodyPr/>
        <a:lstStyle/>
        <a:p>
          <a:endParaRPr lang="en-IN"/>
        </a:p>
      </dgm:t>
    </dgm:pt>
    <dgm:pt modelId="{E573C1CB-0DB6-4223-868D-1A1E6733E2C5}">
      <dgm:prSet phldrT="[Text]"/>
      <dgm:spPr/>
      <dgm:t>
        <a:bodyPr/>
        <a:lstStyle/>
        <a:p>
          <a:r>
            <a:rPr lang="en-IN" dirty="0"/>
            <a:t>RR Number</a:t>
          </a:r>
        </a:p>
      </dgm:t>
    </dgm:pt>
    <dgm:pt modelId="{4761A079-7703-4D4C-B4E1-E9B4462D1987}" type="parTrans" cxnId="{B1A11A5A-C492-4CB5-8405-E1DFD62C6779}">
      <dgm:prSet/>
      <dgm:spPr/>
      <dgm:t>
        <a:bodyPr/>
        <a:lstStyle/>
        <a:p>
          <a:endParaRPr lang="en-IN"/>
        </a:p>
      </dgm:t>
    </dgm:pt>
    <dgm:pt modelId="{40A4D5E9-E044-43D2-BFD0-C13CAEED7145}" type="sibTrans" cxnId="{B1A11A5A-C492-4CB5-8405-E1DFD62C6779}">
      <dgm:prSet/>
      <dgm:spPr/>
      <dgm:t>
        <a:bodyPr/>
        <a:lstStyle/>
        <a:p>
          <a:endParaRPr lang="en-IN"/>
        </a:p>
      </dgm:t>
    </dgm:pt>
    <dgm:pt modelId="{50EB8137-7026-4295-943F-957D102BA444}">
      <dgm:prSet phldrT="[Text]"/>
      <dgm:spPr/>
      <dgm:t>
        <a:bodyPr/>
        <a:lstStyle/>
        <a:p>
          <a:r>
            <a:rPr lang="en-IN" dirty="0"/>
            <a:t>Air</a:t>
          </a:r>
        </a:p>
      </dgm:t>
    </dgm:pt>
    <dgm:pt modelId="{EC3D9815-5E4B-4D1D-B90A-B0F2E3D77D94}" type="parTrans" cxnId="{98FA4C07-76D7-4748-B763-2BD66B0AEBAF}">
      <dgm:prSet/>
      <dgm:spPr/>
      <dgm:t>
        <a:bodyPr/>
        <a:lstStyle/>
        <a:p>
          <a:endParaRPr lang="en-IN"/>
        </a:p>
      </dgm:t>
    </dgm:pt>
    <dgm:pt modelId="{BB6748A2-10BE-4633-8027-0CEAA0C23438}" type="sibTrans" cxnId="{98FA4C07-76D7-4748-B763-2BD66B0AEBAF}">
      <dgm:prSet/>
      <dgm:spPr/>
      <dgm:t>
        <a:bodyPr/>
        <a:lstStyle/>
        <a:p>
          <a:endParaRPr lang="en-IN"/>
        </a:p>
      </dgm:t>
    </dgm:pt>
    <dgm:pt modelId="{284CC543-3A60-4D9F-92E6-74AB59BA5AF4}">
      <dgm:prSet phldrT="[Text]"/>
      <dgm:spPr/>
      <dgm:t>
        <a:bodyPr/>
        <a:lstStyle/>
        <a:p>
          <a:r>
            <a:rPr lang="en-IN" dirty="0"/>
            <a:t>Airway Bill Number</a:t>
          </a:r>
        </a:p>
      </dgm:t>
    </dgm:pt>
    <dgm:pt modelId="{F3692DF6-F82B-4D25-A6A6-73305C02644F}" type="parTrans" cxnId="{2FFD6494-0031-48B8-B323-8B2FBE445A2F}">
      <dgm:prSet/>
      <dgm:spPr/>
      <dgm:t>
        <a:bodyPr/>
        <a:lstStyle/>
        <a:p>
          <a:endParaRPr lang="en-IN"/>
        </a:p>
      </dgm:t>
    </dgm:pt>
    <dgm:pt modelId="{CAC89BA8-D2BE-4AF1-8EEA-B85BA4876FA9}" type="sibTrans" cxnId="{2FFD6494-0031-48B8-B323-8B2FBE445A2F}">
      <dgm:prSet/>
      <dgm:spPr/>
      <dgm:t>
        <a:bodyPr/>
        <a:lstStyle/>
        <a:p>
          <a:endParaRPr lang="en-IN"/>
        </a:p>
      </dgm:t>
    </dgm:pt>
    <dgm:pt modelId="{AABFD005-49D4-4AC7-A426-A47DE9EC579F}">
      <dgm:prSet/>
      <dgm:spPr/>
      <dgm:t>
        <a:bodyPr/>
        <a:lstStyle/>
        <a:p>
          <a:r>
            <a:rPr lang="en-IN" dirty="0"/>
            <a:t>Ship</a:t>
          </a:r>
        </a:p>
      </dgm:t>
    </dgm:pt>
    <dgm:pt modelId="{3D164D51-1E5D-48AC-8B6D-D04F1D1FA335}" type="parTrans" cxnId="{2BF4908B-9667-4240-9D68-86A4FFA73BBB}">
      <dgm:prSet/>
      <dgm:spPr/>
      <dgm:t>
        <a:bodyPr/>
        <a:lstStyle/>
        <a:p>
          <a:endParaRPr lang="en-IN"/>
        </a:p>
      </dgm:t>
    </dgm:pt>
    <dgm:pt modelId="{5E442615-BEBE-42F6-8525-5ABD908B2848}" type="sibTrans" cxnId="{2BF4908B-9667-4240-9D68-86A4FFA73BBB}">
      <dgm:prSet/>
      <dgm:spPr/>
      <dgm:t>
        <a:bodyPr/>
        <a:lstStyle/>
        <a:p>
          <a:endParaRPr lang="en-IN"/>
        </a:p>
      </dgm:t>
    </dgm:pt>
    <dgm:pt modelId="{9299448B-35B0-4AD7-A0D0-E023CB5A2BFF}">
      <dgm:prSet/>
      <dgm:spPr/>
      <dgm:t>
        <a:bodyPr/>
        <a:lstStyle/>
        <a:p>
          <a:r>
            <a:rPr lang="en-IN" dirty="0"/>
            <a:t>Bill of Lading</a:t>
          </a:r>
        </a:p>
      </dgm:t>
    </dgm:pt>
    <dgm:pt modelId="{EE405116-544F-4EBE-B782-3A11DF478EA6}" type="parTrans" cxnId="{EB4A0E2F-2F60-497D-B935-C4437A149079}">
      <dgm:prSet/>
      <dgm:spPr/>
      <dgm:t>
        <a:bodyPr/>
        <a:lstStyle/>
        <a:p>
          <a:endParaRPr lang="en-IN"/>
        </a:p>
      </dgm:t>
    </dgm:pt>
    <dgm:pt modelId="{DE1F80C3-D6B7-4842-8549-19C5519F4647}" type="sibTrans" cxnId="{EB4A0E2F-2F60-497D-B935-C4437A149079}">
      <dgm:prSet/>
      <dgm:spPr/>
      <dgm:t>
        <a:bodyPr/>
        <a:lstStyle/>
        <a:p>
          <a:endParaRPr lang="en-IN"/>
        </a:p>
      </dgm:t>
    </dgm:pt>
    <dgm:pt modelId="{39DE396F-56BE-47E9-8077-508450F86B09}" type="pres">
      <dgm:prSet presAssocID="{A73497CF-31C4-4420-863A-99B13E4C677D}" presName="Name0" presStyleCnt="0">
        <dgm:presLayoutVars>
          <dgm:dir/>
          <dgm:animLvl val="lvl"/>
          <dgm:resizeHandles val="exact"/>
        </dgm:presLayoutVars>
      </dgm:prSet>
      <dgm:spPr/>
    </dgm:pt>
    <dgm:pt modelId="{211E12D7-A997-400D-BBE9-5E07CFD25CF0}" type="pres">
      <dgm:prSet presAssocID="{4DFF01D1-A1FE-4F0C-AB2B-AF539B9424CA}" presName="linNode" presStyleCnt="0"/>
      <dgm:spPr/>
    </dgm:pt>
    <dgm:pt modelId="{B5DB3198-9C43-47CA-93E4-57B2FC99117A}" type="pres">
      <dgm:prSet presAssocID="{4DFF01D1-A1FE-4F0C-AB2B-AF539B9424CA}" presName="parentText" presStyleLbl="node1" presStyleIdx="0" presStyleCnt="4">
        <dgm:presLayoutVars>
          <dgm:chMax val="1"/>
          <dgm:bulletEnabled val="1"/>
        </dgm:presLayoutVars>
      </dgm:prSet>
      <dgm:spPr/>
    </dgm:pt>
    <dgm:pt modelId="{867EB4FB-4C50-4E2D-8118-6B7A9397F7EA}" type="pres">
      <dgm:prSet presAssocID="{4DFF01D1-A1FE-4F0C-AB2B-AF539B9424CA}" presName="descendantText" presStyleLbl="alignAccFollowNode1" presStyleIdx="0" presStyleCnt="4">
        <dgm:presLayoutVars>
          <dgm:bulletEnabled val="1"/>
        </dgm:presLayoutVars>
      </dgm:prSet>
      <dgm:spPr/>
    </dgm:pt>
    <dgm:pt modelId="{6DD4572E-AC08-408F-8F35-53A5F7E6824C}" type="pres">
      <dgm:prSet presAssocID="{E9A8B1D2-CD54-4934-94B9-FD0657BFE512}" presName="sp" presStyleCnt="0"/>
      <dgm:spPr/>
    </dgm:pt>
    <dgm:pt modelId="{F849AD02-8AFC-457C-8BCC-584D6F09CAAB}" type="pres">
      <dgm:prSet presAssocID="{78CEE9D5-0BBE-4C3C-A8D5-12E011502434}" presName="linNode" presStyleCnt="0"/>
      <dgm:spPr/>
    </dgm:pt>
    <dgm:pt modelId="{DA98C620-C69F-48AA-9447-7999332BC4F0}" type="pres">
      <dgm:prSet presAssocID="{78CEE9D5-0BBE-4C3C-A8D5-12E011502434}" presName="parentText" presStyleLbl="node1" presStyleIdx="1" presStyleCnt="4">
        <dgm:presLayoutVars>
          <dgm:chMax val="1"/>
          <dgm:bulletEnabled val="1"/>
        </dgm:presLayoutVars>
      </dgm:prSet>
      <dgm:spPr/>
    </dgm:pt>
    <dgm:pt modelId="{52EC993A-8922-4C02-862E-BE1BBEFF6A5E}" type="pres">
      <dgm:prSet presAssocID="{78CEE9D5-0BBE-4C3C-A8D5-12E011502434}" presName="descendantText" presStyleLbl="alignAccFollowNode1" presStyleIdx="1" presStyleCnt="4">
        <dgm:presLayoutVars>
          <dgm:bulletEnabled val="1"/>
        </dgm:presLayoutVars>
      </dgm:prSet>
      <dgm:spPr/>
    </dgm:pt>
    <dgm:pt modelId="{8DCD8607-7B4F-4647-8E86-26EDA590D7B8}" type="pres">
      <dgm:prSet presAssocID="{6D670D21-65A2-4C1A-B482-CEEA3498BB36}" presName="sp" presStyleCnt="0"/>
      <dgm:spPr/>
    </dgm:pt>
    <dgm:pt modelId="{C34C1D19-136B-4C29-A899-DDE25408B81A}" type="pres">
      <dgm:prSet presAssocID="{50EB8137-7026-4295-943F-957D102BA444}" presName="linNode" presStyleCnt="0"/>
      <dgm:spPr/>
    </dgm:pt>
    <dgm:pt modelId="{4B7DB30E-ACE4-40F1-AD0C-A8E18624CD2C}" type="pres">
      <dgm:prSet presAssocID="{50EB8137-7026-4295-943F-957D102BA444}" presName="parentText" presStyleLbl="node1" presStyleIdx="2" presStyleCnt="4">
        <dgm:presLayoutVars>
          <dgm:chMax val="1"/>
          <dgm:bulletEnabled val="1"/>
        </dgm:presLayoutVars>
      </dgm:prSet>
      <dgm:spPr/>
    </dgm:pt>
    <dgm:pt modelId="{8CA455DC-0571-42A1-9782-F9E76D4F0090}" type="pres">
      <dgm:prSet presAssocID="{50EB8137-7026-4295-943F-957D102BA444}" presName="descendantText" presStyleLbl="alignAccFollowNode1" presStyleIdx="2" presStyleCnt="4">
        <dgm:presLayoutVars>
          <dgm:bulletEnabled val="1"/>
        </dgm:presLayoutVars>
      </dgm:prSet>
      <dgm:spPr/>
    </dgm:pt>
    <dgm:pt modelId="{F61B52D5-853E-4FF5-A25C-B73A1E155580}" type="pres">
      <dgm:prSet presAssocID="{BB6748A2-10BE-4633-8027-0CEAA0C23438}" presName="sp" presStyleCnt="0"/>
      <dgm:spPr/>
    </dgm:pt>
    <dgm:pt modelId="{4380328A-906D-4354-8523-01FFA176EF44}" type="pres">
      <dgm:prSet presAssocID="{AABFD005-49D4-4AC7-A426-A47DE9EC579F}" presName="linNode" presStyleCnt="0"/>
      <dgm:spPr/>
    </dgm:pt>
    <dgm:pt modelId="{E123BE28-241D-45CF-91EE-3206B86A6C11}" type="pres">
      <dgm:prSet presAssocID="{AABFD005-49D4-4AC7-A426-A47DE9EC579F}" presName="parentText" presStyleLbl="node1" presStyleIdx="3" presStyleCnt="4">
        <dgm:presLayoutVars>
          <dgm:chMax val="1"/>
          <dgm:bulletEnabled val="1"/>
        </dgm:presLayoutVars>
      </dgm:prSet>
      <dgm:spPr/>
    </dgm:pt>
    <dgm:pt modelId="{21766CF4-6A83-4936-BDA4-F27F9D265565}" type="pres">
      <dgm:prSet presAssocID="{AABFD005-49D4-4AC7-A426-A47DE9EC579F}" presName="descendantText" presStyleLbl="alignAccFollowNode1" presStyleIdx="3" presStyleCnt="4">
        <dgm:presLayoutVars>
          <dgm:bulletEnabled val="1"/>
        </dgm:presLayoutVars>
      </dgm:prSet>
      <dgm:spPr/>
    </dgm:pt>
  </dgm:ptLst>
  <dgm:cxnLst>
    <dgm:cxn modelId="{98FA4C07-76D7-4748-B763-2BD66B0AEBAF}" srcId="{A73497CF-31C4-4420-863A-99B13E4C677D}" destId="{50EB8137-7026-4295-943F-957D102BA444}" srcOrd="2" destOrd="0" parTransId="{EC3D9815-5E4B-4D1D-B90A-B0F2E3D77D94}" sibTransId="{BB6748A2-10BE-4633-8027-0CEAA0C23438}"/>
    <dgm:cxn modelId="{D800E708-F2F0-458F-9BB9-AF1F94641019}" type="presOf" srcId="{A73497CF-31C4-4420-863A-99B13E4C677D}" destId="{39DE396F-56BE-47E9-8077-508450F86B09}" srcOrd="0" destOrd="0" presId="urn:microsoft.com/office/officeart/2005/8/layout/vList5"/>
    <dgm:cxn modelId="{9BF1A11A-C241-4CA6-A643-8DF6C26FB1C3}" srcId="{4DFF01D1-A1FE-4F0C-AB2B-AF539B9424CA}" destId="{E0CB5898-2731-483B-A9BA-4C443887C937}" srcOrd="0" destOrd="0" parTransId="{394DD777-914B-4049-9109-320CC34F83C9}" sibTransId="{0C6586F4-8EAA-4500-BAAF-75433AD07A25}"/>
    <dgm:cxn modelId="{EB4A0E2F-2F60-497D-B935-C4437A149079}" srcId="{AABFD005-49D4-4AC7-A426-A47DE9EC579F}" destId="{9299448B-35B0-4AD7-A0D0-E023CB5A2BFF}" srcOrd="0" destOrd="0" parTransId="{EE405116-544F-4EBE-B782-3A11DF478EA6}" sibTransId="{DE1F80C3-D6B7-4842-8549-19C5519F4647}"/>
    <dgm:cxn modelId="{B6ECBE5C-C5AA-4D3C-825D-9271230DA964}" type="presOf" srcId="{E573C1CB-0DB6-4223-868D-1A1E6733E2C5}" destId="{52EC993A-8922-4C02-862E-BE1BBEFF6A5E}" srcOrd="0" destOrd="0" presId="urn:microsoft.com/office/officeart/2005/8/layout/vList5"/>
    <dgm:cxn modelId="{4DDC0E42-6DF4-41E9-8914-6C1E5EC60257}" type="presOf" srcId="{78CEE9D5-0BBE-4C3C-A8D5-12E011502434}" destId="{DA98C620-C69F-48AA-9447-7999332BC4F0}" srcOrd="0" destOrd="0" presId="urn:microsoft.com/office/officeart/2005/8/layout/vList5"/>
    <dgm:cxn modelId="{D5CCE549-CBDF-419B-9981-AECE28E1153C}" type="presOf" srcId="{9299448B-35B0-4AD7-A0D0-E023CB5A2BFF}" destId="{21766CF4-6A83-4936-BDA4-F27F9D265565}" srcOrd="0" destOrd="0" presId="urn:microsoft.com/office/officeart/2005/8/layout/vList5"/>
    <dgm:cxn modelId="{32798C52-9618-4E5E-B75B-0DFA8BAE6F3B}" type="presOf" srcId="{50EB8137-7026-4295-943F-957D102BA444}" destId="{4B7DB30E-ACE4-40F1-AD0C-A8E18624CD2C}" srcOrd="0" destOrd="0" presId="urn:microsoft.com/office/officeart/2005/8/layout/vList5"/>
    <dgm:cxn modelId="{B1A11A5A-C492-4CB5-8405-E1DFD62C6779}" srcId="{78CEE9D5-0BBE-4C3C-A8D5-12E011502434}" destId="{E573C1CB-0DB6-4223-868D-1A1E6733E2C5}" srcOrd="0" destOrd="0" parTransId="{4761A079-7703-4D4C-B4E1-E9B4462D1987}" sibTransId="{40A4D5E9-E044-43D2-BFD0-C13CAEED7145}"/>
    <dgm:cxn modelId="{BF697880-F91C-4BE9-B70D-6004F76E0224}" srcId="{A73497CF-31C4-4420-863A-99B13E4C677D}" destId="{4DFF01D1-A1FE-4F0C-AB2B-AF539B9424CA}" srcOrd="0" destOrd="0" parTransId="{2893F328-F39F-44BD-96E2-35AFAAEDE574}" sibTransId="{E9A8B1D2-CD54-4934-94B9-FD0657BFE512}"/>
    <dgm:cxn modelId="{338C9788-A9C4-44C8-805D-1A0C2B541CFC}" srcId="{4DFF01D1-A1FE-4F0C-AB2B-AF539B9424CA}" destId="{7EC36446-07E8-460A-A044-53F49F341FFC}" srcOrd="1" destOrd="0" parTransId="{2E4687FF-6F62-4472-BB5F-463569821942}" sibTransId="{02B1606A-1ADA-4194-9A5E-374FA32B9CFF}"/>
    <dgm:cxn modelId="{2BF4908B-9667-4240-9D68-86A4FFA73BBB}" srcId="{A73497CF-31C4-4420-863A-99B13E4C677D}" destId="{AABFD005-49D4-4AC7-A426-A47DE9EC579F}" srcOrd="3" destOrd="0" parTransId="{3D164D51-1E5D-48AC-8B6D-D04F1D1FA335}" sibTransId="{5E442615-BEBE-42F6-8525-5ABD908B2848}"/>
    <dgm:cxn modelId="{449D7592-F531-44BD-83FE-93F61F28326B}" type="presOf" srcId="{4DFF01D1-A1FE-4F0C-AB2B-AF539B9424CA}" destId="{B5DB3198-9C43-47CA-93E4-57B2FC99117A}" srcOrd="0" destOrd="0" presId="urn:microsoft.com/office/officeart/2005/8/layout/vList5"/>
    <dgm:cxn modelId="{2FFD6494-0031-48B8-B323-8B2FBE445A2F}" srcId="{50EB8137-7026-4295-943F-957D102BA444}" destId="{284CC543-3A60-4D9F-92E6-74AB59BA5AF4}" srcOrd="0" destOrd="0" parTransId="{F3692DF6-F82B-4D25-A6A6-73305C02644F}" sibTransId="{CAC89BA8-D2BE-4AF1-8EEA-B85BA4876FA9}"/>
    <dgm:cxn modelId="{FEB13E96-C206-4215-A1DE-090799A2229D}" type="presOf" srcId="{AABFD005-49D4-4AC7-A426-A47DE9EC579F}" destId="{E123BE28-241D-45CF-91EE-3206B86A6C11}" srcOrd="0" destOrd="0" presId="urn:microsoft.com/office/officeart/2005/8/layout/vList5"/>
    <dgm:cxn modelId="{571A0FAD-D997-4024-94B9-8D89C86EE44C}" type="presOf" srcId="{284CC543-3A60-4D9F-92E6-74AB59BA5AF4}" destId="{8CA455DC-0571-42A1-9782-F9E76D4F0090}" srcOrd="0" destOrd="0" presId="urn:microsoft.com/office/officeart/2005/8/layout/vList5"/>
    <dgm:cxn modelId="{3093A3E8-4E6E-4E0A-866E-E409A1265CB4}" srcId="{A73497CF-31C4-4420-863A-99B13E4C677D}" destId="{78CEE9D5-0BBE-4C3C-A8D5-12E011502434}" srcOrd="1" destOrd="0" parTransId="{FAD01ABE-4D86-4F08-B59E-967440F4F05E}" sibTransId="{6D670D21-65A2-4C1A-B482-CEEA3498BB36}"/>
    <dgm:cxn modelId="{9138E9F2-0118-4ACC-A9E8-E3B5D68E955D}" type="presOf" srcId="{7EC36446-07E8-460A-A044-53F49F341FFC}" destId="{867EB4FB-4C50-4E2D-8118-6B7A9397F7EA}" srcOrd="0" destOrd="1" presId="urn:microsoft.com/office/officeart/2005/8/layout/vList5"/>
    <dgm:cxn modelId="{C3972DFC-6C28-4460-B216-04F7AE615ACB}" type="presOf" srcId="{E0CB5898-2731-483B-A9BA-4C443887C937}" destId="{867EB4FB-4C50-4E2D-8118-6B7A9397F7EA}" srcOrd="0" destOrd="0" presId="urn:microsoft.com/office/officeart/2005/8/layout/vList5"/>
    <dgm:cxn modelId="{80C1311D-732A-46B3-B06E-3AC5AC671C4F}" type="presParOf" srcId="{39DE396F-56BE-47E9-8077-508450F86B09}" destId="{211E12D7-A997-400D-BBE9-5E07CFD25CF0}" srcOrd="0" destOrd="0" presId="urn:microsoft.com/office/officeart/2005/8/layout/vList5"/>
    <dgm:cxn modelId="{753247D6-0F27-45AB-A3C3-7123A75C8244}" type="presParOf" srcId="{211E12D7-A997-400D-BBE9-5E07CFD25CF0}" destId="{B5DB3198-9C43-47CA-93E4-57B2FC99117A}" srcOrd="0" destOrd="0" presId="urn:microsoft.com/office/officeart/2005/8/layout/vList5"/>
    <dgm:cxn modelId="{9017EDE8-B21D-4090-AE09-715E31D6EB43}" type="presParOf" srcId="{211E12D7-A997-400D-BBE9-5E07CFD25CF0}" destId="{867EB4FB-4C50-4E2D-8118-6B7A9397F7EA}" srcOrd="1" destOrd="0" presId="urn:microsoft.com/office/officeart/2005/8/layout/vList5"/>
    <dgm:cxn modelId="{1E8B1558-A9D6-402B-B677-7A3B013ED1F3}" type="presParOf" srcId="{39DE396F-56BE-47E9-8077-508450F86B09}" destId="{6DD4572E-AC08-408F-8F35-53A5F7E6824C}" srcOrd="1" destOrd="0" presId="urn:microsoft.com/office/officeart/2005/8/layout/vList5"/>
    <dgm:cxn modelId="{5FE0FD4C-93D3-4595-AD81-F34AF4281997}" type="presParOf" srcId="{39DE396F-56BE-47E9-8077-508450F86B09}" destId="{F849AD02-8AFC-457C-8BCC-584D6F09CAAB}" srcOrd="2" destOrd="0" presId="urn:microsoft.com/office/officeart/2005/8/layout/vList5"/>
    <dgm:cxn modelId="{937806BE-0EBF-4FA5-8DF7-C50FBD453EE2}" type="presParOf" srcId="{F849AD02-8AFC-457C-8BCC-584D6F09CAAB}" destId="{DA98C620-C69F-48AA-9447-7999332BC4F0}" srcOrd="0" destOrd="0" presId="urn:microsoft.com/office/officeart/2005/8/layout/vList5"/>
    <dgm:cxn modelId="{18DF32B3-7C92-4B29-B9A0-AD20028BB140}" type="presParOf" srcId="{F849AD02-8AFC-457C-8BCC-584D6F09CAAB}" destId="{52EC993A-8922-4C02-862E-BE1BBEFF6A5E}" srcOrd="1" destOrd="0" presId="urn:microsoft.com/office/officeart/2005/8/layout/vList5"/>
    <dgm:cxn modelId="{2F2CA6D8-502A-4B72-AC56-FEB67DFA6402}" type="presParOf" srcId="{39DE396F-56BE-47E9-8077-508450F86B09}" destId="{8DCD8607-7B4F-4647-8E86-26EDA590D7B8}" srcOrd="3" destOrd="0" presId="urn:microsoft.com/office/officeart/2005/8/layout/vList5"/>
    <dgm:cxn modelId="{77DB56A2-F471-4561-A05B-4077C97AFABC}" type="presParOf" srcId="{39DE396F-56BE-47E9-8077-508450F86B09}" destId="{C34C1D19-136B-4C29-A899-DDE25408B81A}" srcOrd="4" destOrd="0" presId="urn:microsoft.com/office/officeart/2005/8/layout/vList5"/>
    <dgm:cxn modelId="{4191F5E2-891F-4067-8DD6-D4E9A4C0533C}" type="presParOf" srcId="{C34C1D19-136B-4C29-A899-DDE25408B81A}" destId="{4B7DB30E-ACE4-40F1-AD0C-A8E18624CD2C}" srcOrd="0" destOrd="0" presId="urn:microsoft.com/office/officeart/2005/8/layout/vList5"/>
    <dgm:cxn modelId="{A12A6182-398F-4208-BE7A-8D69331DE19C}" type="presParOf" srcId="{C34C1D19-136B-4C29-A899-DDE25408B81A}" destId="{8CA455DC-0571-42A1-9782-F9E76D4F0090}" srcOrd="1" destOrd="0" presId="urn:microsoft.com/office/officeart/2005/8/layout/vList5"/>
    <dgm:cxn modelId="{75962834-9437-4AE4-8103-2FD3A13DF69C}" type="presParOf" srcId="{39DE396F-56BE-47E9-8077-508450F86B09}" destId="{F61B52D5-853E-4FF5-A25C-B73A1E155580}" srcOrd="5" destOrd="0" presId="urn:microsoft.com/office/officeart/2005/8/layout/vList5"/>
    <dgm:cxn modelId="{40563794-A54D-4C03-95D9-6D378AAFE984}" type="presParOf" srcId="{39DE396F-56BE-47E9-8077-508450F86B09}" destId="{4380328A-906D-4354-8523-01FFA176EF44}" srcOrd="6" destOrd="0" presId="urn:microsoft.com/office/officeart/2005/8/layout/vList5"/>
    <dgm:cxn modelId="{38329D85-2C7E-481D-858E-0C9EC8EEC42E}" type="presParOf" srcId="{4380328A-906D-4354-8523-01FFA176EF44}" destId="{E123BE28-241D-45CF-91EE-3206B86A6C11}" srcOrd="0" destOrd="0" presId="urn:microsoft.com/office/officeart/2005/8/layout/vList5"/>
    <dgm:cxn modelId="{F1B99A9A-2827-4F6F-9BF6-C36455BCAC21}" type="presParOf" srcId="{4380328A-906D-4354-8523-01FFA176EF44}" destId="{21766CF4-6A83-4936-BDA4-F27F9D265565}"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C82E440-BCD6-4C77-9B79-803992C96887}" type="doc">
      <dgm:prSet loTypeId="urn:microsoft.com/office/officeart/2005/8/layout/orgChart1" loCatId="hierarchy" qsTypeId="urn:microsoft.com/office/officeart/2005/8/quickstyle/simple1" qsCatId="simple" csTypeId="urn:microsoft.com/office/officeart/2005/8/colors/accent1_1" csCatId="accent1" phldr="1"/>
      <dgm:spPr/>
      <dgm:t>
        <a:bodyPr/>
        <a:lstStyle/>
        <a:p>
          <a:endParaRPr lang="en-IN"/>
        </a:p>
      </dgm:t>
    </dgm:pt>
    <dgm:pt modelId="{46B7CCC2-F523-4C45-9A5F-1BCB3DBE00B3}">
      <dgm:prSet phldrT="[Text]"/>
      <dgm:spPr/>
      <dgm:t>
        <a:bodyPr/>
        <a:lstStyle/>
        <a:p>
          <a:endParaRPr lang="en-IN" dirty="0"/>
        </a:p>
      </dgm:t>
    </dgm:pt>
    <dgm:pt modelId="{29F5FF9C-5B79-4D33-8330-1CBEB056A398}" type="parTrans" cxnId="{72AA674F-951B-4CA5-9E8B-2EA6C80F8AA7}">
      <dgm:prSet/>
      <dgm:spPr/>
      <dgm:t>
        <a:bodyPr/>
        <a:lstStyle/>
        <a:p>
          <a:endParaRPr lang="en-IN"/>
        </a:p>
      </dgm:t>
    </dgm:pt>
    <dgm:pt modelId="{98994675-A587-4220-A1E1-6EC21D9619AC}" type="sibTrans" cxnId="{72AA674F-951B-4CA5-9E8B-2EA6C80F8AA7}">
      <dgm:prSet/>
      <dgm:spPr/>
      <dgm:t>
        <a:bodyPr/>
        <a:lstStyle/>
        <a:p>
          <a:endParaRPr lang="en-IN"/>
        </a:p>
      </dgm:t>
    </dgm:pt>
    <dgm:pt modelId="{3354E5D4-B096-453E-946D-917613D637EA}">
      <dgm:prSet phldrT="[Text]" custT="1"/>
      <dgm:spPr/>
      <dgm:t>
        <a:bodyPr/>
        <a:lstStyle/>
        <a:p>
          <a:r>
            <a:rPr lang="en-US" sz="2400" b="1" u="sng" dirty="0">
              <a:solidFill>
                <a:schemeClr val="accent1">
                  <a:lumMod val="75000"/>
                </a:schemeClr>
              </a:solidFill>
            </a:rPr>
            <a:t>MOV 1</a:t>
          </a:r>
        </a:p>
        <a:p>
          <a:r>
            <a:rPr lang="en-IN" sz="2400" dirty="0"/>
            <a:t>Statement of Owner, Driver or Person in Charge of the Vehicle</a:t>
          </a:r>
        </a:p>
      </dgm:t>
    </dgm:pt>
    <dgm:pt modelId="{FD5F71A8-2B48-44D8-BC58-7A3BC69F0285}" type="parTrans" cxnId="{7D6E47ED-79D5-4527-B342-483EA33178A7}">
      <dgm:prSet/>
      <dgm:spPr/>
      <dgm:t>
        <a:bodyPr/>
        <a:lstStyle/>
        <a:p>
          <a:endParaRPr lang="en-IN"/>
        </a:p>
      </dgm:t>
    </dgm:pt>
    <dgm:pt modelId="{CD302836-675C-419A-B1AB-1AFF93FEA2A0}" type="sibTrans" cxnId="{7D6E47ED-79D5-4527-B342-483EA33178A7}">
      <dgm:prSet/>
      <dgm:spPr/>
      <dgm:t>
        <a:bodyPr/>
        <a:lstStyle/>
        <a:p>
          <a:endParaRPr lang="en-IN"/>
        </a:p>
      </dgm:t>
    </dgm:pt>
    <dgm:pt modelId="{7190D75E-DD68-45D7-BDD0-F5DEEEFD3329}">
      <dgm:prSet phldrT="[Text]" custT="1"/>
      <dgm:spPr/>
      <dgm:t>
        <a:bodyPr/>
        <a:lstStyle/>
        <a:p>
          <a:r>
            <a:rPr lang="en-US" sz="2400" b="1" u="sng" dirty="0">
              <a:solidFill>
                <a:schemeClr val="accent1">
                  <a:lumMod val="75000"/>
                </a:schemeClr>
              </a:solidFill>
            </a:rPr>
            <a:t>MOV 2</a:t>
          </a:r>
        </a:p>
        <a:p>
          <a:r>
            <a:rPr lang="en-IN" sz="2000" dirty="0"/>
            <a:t>Order for Physical Verification and Inspection of Goods/Veh/Docs</a:t>
          </a:r>
        </a:p>
      </dgm:t>
    </dgm:pt>
    <dgm:pt modelId="{4C414DDB-3BDE-404A-B107-1877BFBDACE5}" type="parTrans" cxnId="{A41DFB19-3E31-48CB-848C-713EA2EBEBB8}">
      <dgm:prSet/>
      <dgm:spPr/>
      <dgm:t>
        <a:bodyPr/>
        <a:lstStyle/>
        <a:p>
          <a:endParaRPr lang="en-IN"/>
        </a:p>
      </dgm:t>
    </dgm:pt>
    <dgm:pt modelId="{17408C10-870A-4D7F-B032-746B4664882E}" type="sibTrans" cxnId="{A41DFB19-3E31-48CB-848C-713EA2EBEBB8}">
      <dgm:prSet/>
      <dgm:spPr/>
      <dgm:t>
        <a:bodyPr/>
        <a:lstStyle/>
        <a:p>
          <a:endParaRPr lang="en-IN"/>
        </a:p>
      </dgm:t>
    </dgm:pt>
    <dgm:pt modelId="{514EA3E6-2A5F-495A-B59F-83BD25D1C4A9}">
      <dgm:prSet custT="1"/>
      <dgm:spPr/>
      <dgm:t>
        <a:bodyPr/>
        <a:lstStyle/>
        <a:p>
          <a:r>
            <a:rPr lang="en-US" sz="2400" b="1" u="sng" dirty="0">
              <a:solidFill>
                <a:schemeClr val="accent1">
                  <a:lumMod val="75000"/>
                </a:schemeClr>
              </a:solidFill>
            </a:rPr>
            <a:t>MOV 3</a:t>
          </a:r>
        </a:p>
        <a:p>
          <a:r>
            <a:rPr lang="en-IN" sz="2400" dirty="0"/>
            <a:t>Order of Extension of Time beyond 3 days</a:t>
          </a:r>
        </a:p>
      </dgm:t>
    </dgm:pt>
    <dgm:pt modelId="{48FD2E27-3ED8-4332-ABD5-B72B069428DA}" type="parTrans" cxnId="{038437BF-0ACA-4681-997A-463830D420B6}">
      <dgm:prSet/>
      <dgm:spPr/>
      <dgm:t>
        <a:bodyPr/>
        <a:lstStyle/>
        <a:p>
          <a:endParaRPr lang="en-IN"/>
        </a:p>
      </dgm:t>
    </dgm:pt>
    <dgm:pt modelId="{FAEE234B-70B9-4E21-9387-E2A917C84C51}" type="sibTrans" cxnId="{038437BF-0ACA-4681-997A-463830D420B6}">
      <dgm:prSet/>
      <dgm:spPr/>
      <dgm:t>
        <a:bodyPr/>
        <a:lstStyle/>
        <a:p>
          <a:endParaRPr lang="en-IN"/>
        </a:p>
      </dgm:t>
    </dgm:pt>
    <dgm:pt modelId="{9605F34F-955F-4907-9864-7BD98BC9ACA0}">
      <dgm:prSet custT="1"/>
      <dgm:spPr/>
      <dgm:t>
        <a:bodyPr/>
        <a:lstStyle/>
        <a:p>
          <a:r>
            <a:rPr lang="en-US" sz="2700" b="1" u="sng" dirty="0">
              <a:solidFill>
                <a:schemeClr val="accent1">
                  <a:lumMod val="75000"/>
                </a:schemeClr>
              </a:solidFill>
            </a:rPr>
            <a:t>MOV 4</a:t>
          </a:r>
        </a:p>
        <a:p>
          <a:r>
            <a:rPr lang="en-IN" sz="2000" dirty="0"/>
            <a:t>Physical Verification Report by Proper Officer</a:t>
          </a:r>
        </a:p>
      </dgm:t>
    </dgm:pt>
    <dgm:pt modelId="{8E1502CF-D7CC-4AF0-BE7F-DD17BE489FBA}" type="parTrans" cxnId="{1BE263B5-AC5A-4782-8BA4-6E6923F5F4EC}">
      <dgm:prSet/>
      <dgm:spPr/>
      <dgm:t>
        <a:bodyPr/>
        <a:lstStyle/>
        <a:p>
          <a:endParaRPr lang="en-IN"/>
        </a:p>
      </dgm:t>
    </dgm:pt>
    <dgm:pt modelId="{78C45628-97CD-4A5D-B5CA-77B34ED776B2}" type="sibTrans" cxnId="{1BE263B5-AC5A-4782-8BA4-6E6923F5F4EC}">
      <dgm:prSet/>
      <dgm:spPr/>
      <dgm:t>
        <a:bodyPr/>
        <a:lstStyle/>
        <a:p>
          <a:endParaRPr lang="en-IN"/>
        </a:p>
      </dgm:t>
    </dgm:pt>
    <dgm:pt modelId="{FF401D3C-9A99-499E-9D77-9C390244902A}">
      <dgm:prSet/>
      <dgm:spPr/>
      <dgm:t>
        <a:bodyPr/>
        <a:lstStyle/>
        <a:p>
          <a:r>
            <a:rPr lang="en-US" b="1" u="sng" dirty="0">
              <a:solidFill>
                <a:schemeClr val="accent1">
                  <a:lumMod val="75000"/>
                </a:schemeClr>
              </a:solidFill>
            </a:rPr>
            <a:t>MOV 5</a:t>
          </a:r>
        </a:p>
        <a:p>
          <a:r>
            <a:rPr lang="en-IN" dirty="0"/>
            <a:t>Release Order</a:t>
          </a:r>
        </a:p>
      </dgm:t>
    </dgm:pt>
    <dgm:pt modelId="{4C63311E-62FF-4E5B-AADF-32318EBF452E}" type="parTrans" cxnId="{92AFFBE5-A0EA-4B99-8E8C-29C929C8D50A}">
      <dgm:prSet/>
      <dgm:spPr/>
      <dgm:t>
        <a:bodyPr/>
        <a:lstStyle/>
        <a:p>
          <a:endParaRPr lang="en-IN"/>
        </a:p>
      </dgm:t>
    </dgm:pt>
    <dgm:pt modelId="{2EAE5B1A-11F7-4EE5-808C-42E990085A4E}" type="sibTrans" cxnId="{92AFFBE5-A0EA-4B99-8E8C-29C929C8D50A}">
      <dgm:prSet/>
      <dgm:spPr/>
      <dgm:t>
        <a:bodyPr/>
        <a:lstStyle/>
        <a:p>
          <a:endParaRPr lang="en-IN"/>
        </a:p>
      </dgm:t>
    </dgm:pt>
    <dgm:pt modelId="{C4800EE4-CAED-4D03-B39D-E581D08FA02E}">
      <dgm:prSet/>
      <dgm:spPr/>
      <dgm:t>
        <a:bodyPr/>
        <a:lstStyle/>
        <a:p>
          <a:r>
            <a:rPr lang="en-US" b="1" u="sng" dirty="0">
              <a:solidFill>
                <a:schemeClr val="accent1">
                  <a:lumMod val="75000"/>
                </a:schemeClr>
              </a:solidFill>
            </a:rPr>
            <a:t>MOV 6</a:t>
          </a:r>
        </a:p>
        <a:p>
          <a:r>
            <a:rPr lang="en-IN" dirty="0"/>
            <a:t>Detention</a:t>
          </a:r>
        </a:p>
      </dgm:t>
    </dgm:pt>
    <dgm:pt modelId="{478A404C-F26F-4008-B464-2E92E08A9641}" type="parTrans" cxnId="{9F3757C9-D131-4CCA-87FA-E04563C3C859}">
      <dgm:prSet/>
      <dgm:spPr/>
      <dgm:t>
        <a:bodyPr/>
        <a:lstStyle/>
        <a:p>
          <a:endParaRPr lang="en-IN"/>
        </a:p>
      </dgm:t>
    </dgm:pt>
    <dgm:pt modelId="{E0D81A5C-0F6A-46FB-BFE9-07306C56D779}" type="sibTrans" cxnId="{9F3757C9-D131-4CCA-87FA-E04563C3C859}">
      <dgm:prSet/>
      <dgm:spPr/>
      <dgm:t>
        <a:bodyPr/>
        <a:lstStyle/>
        <a:p>
          <a:endParaRPr lang="en-IN"/>
        </a:p>
      </dgm:t>
    </dgm:pt>
    <dgm:pt modelId="{15F5379E-CBE4-4DFB-80FF-07F559DCCAB3}" type="pres">
      <dgm:prSet presAssocID="{0C82E440-BCD6-4C77-9B79-803992C96887}" presName="hierChild1" presStyleCnt="0">
        <dgm:presLayoutVars>
          <dgm:orgChart val="1"/>
          <dgm:chPref val="1"/>
          <dgm:dir/>
          <dgm:animOne val="branch"/>
          <dgm:animLvl val="lvl"/>
          <dgm:resizeHandles/>
        </dgm:presLayoutVars>
      </dgm:prSet>
      <dgm:spPr/>
    </dgm:pt>
    <dgm:pt modelId="{AF81B3EF-5E93-425D-9331-18428EB09EB0}" type="pres">
      <dgm:prSet presAssocID="{46B7CCC2-F523-4C45-9A5F-1BCB3DBE00B3}" presName="hierRoot1" presStyleCnt="0">
        <dgm:presLayoutVars>
          <dgm:hierBranch val="init"/>
        </dgm:presLayoutVars>
      </dgm:prSet>
      <dgm:spPr/>
    </dgm:pt>
    <dgm:pt modelId="{0BFBD1C9-0270-47E0-ADB6-C5DE6E731B76}" type="pres">
      <dgm:prSet presAssocID="{46B7CCC2-F523-4C45-9A5F-1BCB3DBE00B3}" presName="rootComposite1" presStyleCnt="0"/>
      <dgm:spPr/>
    </dgm:pt>
    <dgm:pt modelId="{485DD2F8-72F4-4C91-8661-87F65925FBB8}" type="pres">
      <dgm:prSet presAssocID="{46B7CCC2-F523-4C45-9A5F-1BCB3DBE00B3}" presName="rootText1" presStyleLbl="node0" presStyleIdx="0" presStyleCnt="1" custLinFactY="-21273" custLinFactNeighborY="-100000">
        <dgm:presLayoutVars>
          <dgm:chPref val="3"/>
        </dgm:presLayoutVars>
      </dgm:prSet>
      <dgm:spPr/>
    </dgm:pt>
    <dgm:pt modelId="{806D2327-6713-4968-9A7E-F44819847CD5}" type="pres">
      <dgm:prSet presAssocID="{46B7CCC2-F523-4C45-9A5F-1BCB3DBE00B3}" presName="rootConnector1" presStyleLbl="node1" presStyleIdx="0" presStyleCnt="0"/>
      <dgm:spPr/>
    </dgm:pt>
    <dgm:pt modelId="{7CBC2D53-FE78-4DE6-9EF7-650BC9653884}" type="pres">
      <dgm:prSet presAssocID="{46B7CCC2-F523-4C45-9A5F-1BCB3DBE00B3}" presName="hierChild2" presStyleCnt="0"/>
      <dgm:spPr/>
    </dgm:pt>
    <dgm:pt modelId="{F95DCFFF-9647-4BF4-822E-2942449FF96E}" type="pres">
      <dgm:prSet presAssocID="{FD5F71A8-2B48-44D8-BC58-7A3BC69F0285}" presName="Name37" presStyleLbl="parChTrans1D2" presStyleIdx="0" presStyleCnt="4"/>
      <dgm:spPr/>
    </dgm:pt>
    <dgm:pt modelId="{238ED13A-5403-427D-962A-928145133680}" type="pres">
      <dgm:prSet presAssocID="{3354E5D4-B096-453E-946D-917613D637EA}" presName="hierRoot2" presStyleCnt="0">
        <dgm:presLayoutVars>
          <dgm:hierBranch val="init"/>
        </dgm:presLayoutVars>
      </dgm:prSet>
      <dgm:spPr/>
    </dgm:pt>
    <dgm:pt modelId="{506DB399-E1AB-47C3-9750-C7B39E917D6C}" type="pres">
      <dgm:prSet presAssocID="{3354E5D4-B096-453E-946D-917613D637EA}" presName="rootComposite" presStyleCnt="0"/>
      <dgm:spPr/>
    </dgm:pt>
    <dgm:pt modelId="{BA9821D4-C7E7-4ECB-B5D1-71B9313BAE30}" type="pres">
      <dgm:prSet presAssocID="{3354E5D4-B096-453E-946D-917613D637EA}" presName="rootText" presStyleLbl="node2" presStyleIdx="0" presStyleCnt="4" custScaleY="297499" custLinFactNeighborX="6876" custLinFactNeighborY="4655">
        <dgm:presLayoutVars>
          <dgm:chPref val="3"/>
        </dgm:presLayoutVars>
      </dgm:prSet>
      <dgm:spPr/>
    </dgm:pt>
    <dgm:pt modelId="{15641BDD-93D8-4FB5-98CE-A6FAF7D2043F}" type="pres">
      <dgm:prSet presAssocID="{3354E5D4-B096-453E-946D-917613D637EA}" presName="rootConnector" presStyleLbl="node2" presStyleIdx="0" presStyleCnt="4"/>
      <dgm:spPr/>
    </dgm:pt>
    <dgm:pt modelId="{FC5BE749-EA1F-4B41-8607-CAEB99631738}" type="pres">
      <dgm:prSet presAssocID="{3354E5D4-B096-453E-946D-917613D637EA}" presName="hierChild4" presStyleCnt="0"/>
      <dgm:spPr/>
    </dgm:pt>
    <dgm:pt modelId="{886E47C9-9282-4B33-8E9B-418AAFDEBB79}" type="pres">
      <dgm:prSet presAssocID="{3354E5D4-B096-453E-946D-917613D637EA}" presName="hierChild5" presStyleCnt="0"/>
      <dgm:spPr/>
    </dgm:pt>
    <dgm:pt modelId="{4F1457C5-EF51-4F95-9F4D-6C5ACA0B6B4B}" type="pres">
      <dgm:prSet presAssocID="{4C414DDB-3BDE-404A-B107-1877BFBDACE5}" presName="Name37" presStyleLbl="parChTrans1D2" presStyleIdx="1" presStyleCnt="4"/>
      <dgm:spPr/>
    </dgm:pt>
    <dgm:pt modelId="{CC78DAF3-7AA9-4BDC-9FE6-74C1901185AD}" type="pres">
      <dgm:prSet presAssocID="{7190D75E-DD68-45D7-BDD0-F5DEEEFD3329}" presName="hierRoot2" presStyleCnt="0">
        <dgm:presLayoutVars>
          <dgm:hierBranch val="init"/>
        </dgm:presLayoutVars>
      </dgm:prSet>
      <dgm:spPr/>
    </dgm:pt>
    <dgm:pt modelId="{D46E080D-C4EF-4769-80EE-5887DFE4FE06}" type="pres">
      <dgm:prSet presAssocID="{7190D75E-DD68-45D7-BDD0-F5DEEEFD3329}" presName="rootComposite" presStyleCnt="0"/>
      <dgm:spPr/>
    </dgm:pt>
    <dgm:pt modelId="{CF1EE5FA-13FE-47B4-AC48-059B3EA3952E}" type="pres">
      <dgm:prSet presAssocID="{7190D75E-DD68-45D7-BDD0-F5DEEEFD3329}" presName="rootText" presStyleLbl="node2" presStyleIdx="1" presStyleCnt="4" custScaleX="86685" custScaleY="299830" custLinFactNeighborX="8413" custLinFactNeighborY="4655">
        <dgm:presLayoutVars>
          <dgm:chPref val="3"/>
        </dgm:presLayoutVars>
      </dgm:prSet>
      <dgm:spPr/>
    </dgm:pt>
    <dgm:pt modelId="{6BC06E0D-51FB-4DD8-99F1-A076F2BF08EC}" type="pres">
      <dgm:prSet presAssocID="{7190D75E-DD68-45D7-BDD0-F5DEEEFD3329}" presName="rootConnector" presStyleLbl="node2" presStyleIdx="1" presStyleCnt="4"/>
      <dgm:spPr/>
    </dgm:pt>
    <dgm:pt modelId="{1B4F2EAE-26EE-48FF-B769-194D7AEEEF2E}" type="pres">
      <dgm:prSet presAssocID="{7190D75E-DD68-45D7-BDD0-F5DEEEFD3329}" presName="hierChild4" presStyleCnt="0"/>
      <dgm:spPr/>
    </dgm:pt>
    <dgm:pt modelId="{4B3E6789-280A-42DB-B9D8-37BE5618A5C5}" type="pres">
      <dgm:prSet presAssocID="{7190D75E-DD68-45D7-BDD0-F5DEEEFD3329}" presName="hierChild5" presStyleCnt="0"/>
      <dgm:spPr/>
    </dgm:pt>
    <dgm:pt modelId="{16F45527-DAF7-4BE3-994B-4EA77E79B7DF}" type="pres">
      <dgm:prSet presAssocID="{48FD2E27-3ED8-4332-ABD5-B72B069428DA}" presName="Name37" presStyleLbl="parChTrans1D2" presStyleIdx="2" presStyleCnt="4"/>
      <dgm:spPr/>
    </dgm:pt>
    <dgm:pt modelId="{22C5C5DB-535E-4C15-AAF0-675058926FB5}" type="pres">
      <dgm:prSet presAssocID="{514EA3E6-2A5F-495A-B59F-83BD25D1C4A9}" presName="hierRoot2" presStyleCnt="0">
        <dgm:presLayoutVars>
          <dgm:hierBranch val="init"/>
        </dgm:presLayoutVars>
      </dgm:prSet>
      <dgm:spPr/>
    </dgm:pt>
    <dgm:pt modelId="{05FCCB03-54D3-4821-8BAF-B6D0570E87D4}" type="pres">
      <dgm:prSet presAssocID="{514EA3E6-2A5F-495A-B59F-83BD25D1C4A9}" presName="rootComposite" presStyleCnt="0"/>
      <dgm:spPr/>
    </dgm:pt>
    <dgm:pt modelId="{FF8B1918-F61A-4095-AB60-A0F83712F7FE}" type="pres">
      <dgm:prSet presAssocID="{514EA3E6-2A5F-495A-B59F-83BD25D1C4A9}" presName="rootText" presStyleLbl="node2" presStyleIdx="2" presStyleCnt="4" custScaleX="96628" custScaleY="264821" custLinFactNeighborX="9721" custLinFactNeighborY="4655">
        <dgm:presLayoutVars>
          <dgm:chPref val="3"/>
        </dgm:presLayoutVars>
      </dgm:prSet>
      <dgm:spPr/>
    </dgm:pt>
    <dgm:pt modelId="{17AE771B-4747-44CF-901A-EEA94CC14AAA}" type="pres">
      <dgm:prSet presAssocID="{514EA3E6-2A5F-495A-B59F-83BD25D1C4A9}" presName="rootConnector" presStyleLbl="node2" presStyleIdx="2" presStyleCnt="4"/>
      <dgm:spPr/>
    </dgm:pt>
    <dgm:pt modelId="{121D35BF-AA0C-46FA-B1AB-2E81DBD803E1}" type="pres">
      <dgm:prSet presAssocID="{514EA3E6-2A5F-495A-B59F-83BD25D1C4A9}" presName="hierChild4" presStyleCnt="0"/>
      <dgm:spPr/>
    </dgm:pt>
    <dgm:pt modelId="{7E3408B1-BB6F-4375-B1BB-622203292BAC}" type="pres">
      <dgm:prSet presAssocID="{514EA3E6-2A5F-495A-B59F-83BD25D1C4A9}" presName="hierChild5" presStyleCnt="0"/>
      <dgm:spPr/>
    </dgm:pt>
    <dgm:pt modelId="{4CEDD3BF-A26E-4DC9-B0D6-6178D26F9AC1}" type="pres">
      <dgm:prSet presAssocID="{8E1502CF-D7CC-4AF0-BE7F-DD17BE489FBA}" presName="Name37" presStyleLbl="parChTrans1D2" presStyleIdx="3" presStyleCnt="4"/>
      <dgm:spPr/>
    </dgm:pt>
    <dgm:pt modelId="{27FCF3C2-6A42-4185-A664-AA9DF4321318}" type="pres">
      <dgm:prSet presAssocID="{9605F34F-955F-4907-9864-7BD98BC9ACA0}" presName="hierRoot2" presStyleCnt="0">
        <dgm:presLayoutVars>
          <dgm:hierBranch val="init"/>
        </dgm:presLayoutVars>
      </dgm:prSet>
      <dgm:spPr/>
    </dgm:pt>
    <dgm:pt modelId="{5B66B991-2A6B-425A-B12B-8129F446EC49}" type="pres">
      <dgm:prSet presAssocID="{9605F34F-955F-4907-9864-7BD98BC9ACA0}" presName="rootComposite" presStyleCnt="0"/>
      <dgm:spPr/>
    </dgm:pt>
    <dgm:pt modelId="{C3526568-491E-444B-8CE2-F7CDBC2641F9}" type="pres">
      <dgm:prSet presAssocID="{9605F34F-955F-4907-9864-7BD98BC9ACA0}" presName="rootText" presStyleLbl="node2" presStyleIdx="3" presStyleCnt="4" custScaleY="202243" custLinFactNeighborX="3666" custLinFactNeighborY="4655">
        <dgm:presLayoutVars>
          <dgm:chPref val="3"/>
        </dgm:presLayoutVars>
      </dgm:prSet>
      <dgm:spPr/>
    </dgm:pt>
    <dgm:pt modelId="{B8EB18E2-9ADC-47AD-AA8E-971BDC324AE0}" type="pres">
      <dgm:prSet presAssocID="{9605F34F-955F-4907-9864-7BD98BC9ACA0}" presName="rootConnector" presStyleLbl="node2" presStyleIdx="3" presStyleCnt="4"/>
      <dgm:spPr/>
    </dgm:pt>
    <dgm:pt modelId="{CBB750B4-682D-4536-A86F-03CEF4D54A84}" type="pres">
      <dgm:prSet presAssocID="{9605F34F-955F-4907-9864-7BD98BC9ACA0}" presName="hierChild4" presStyleCnt="0"/>
      <dgm:spPr/>
    </dgm:pt>
    <dgm:pt modelId="{FF290A4A-8F8B-40BE-9800-A60DB8F9839D}" type="pres">
      <dgm:prSet presAssocID="{4C63311E-62FF-4E5B-AADF-32318EBF452E}" presName="Name37" presStyleLbl="parChTrans1D3" presStyleIdx="0" presStyleCnt="2"/>
      <dgm:spPr/>
    </dgm:pt>
    <dgm:pt modelId="{8E90FE0A-5519-4AAE-BDD0-7F9CA1E3FED7}" type="pres">
      <dgm:prSet presAssocID="{FF401D3C-9A99-499E-9D77-9C390244902A}" presName="hierRoot2" presStyleCnt="0">
        <dgm:presLayoutVars>
          <dgm:hierBranch val="init"/>
        </dgm:presLayoutVars>
      </dgm:prSet>
      <dgm:spPr/>
    </dgm:pt>
    <dgm:pt modelId="{DE580030-AA50-46AD-B7FA-7827D5C6398A}" type="pres">
      <dgm:prSet presAssocID="{FF401D3C-9A99-499E-9D77-9C390244902A}" presName="rootComposite" presStyleCnt="0"/>
      <dgm:spPr/>
    </dgm:pt>
    <dgm:pt modelId="{494DB0F1-1860-4B40-BB30-B8EB7E3C3D23}" type="pres">
      <dgm:prSet presAssocID="{FF401D3C-9A99-499E-9D77-9C390244902A}" presName="rootText" presStyleLbl="node3" presStyleIdx="0" presStyleCnt="2" custLinFactX="-35701" custLinFactNeighborX="-100000" custLinFactNeighborY="87176">
        <dgm:presLayoutVars>
          <dgm:chPref val="3"/>
        </dgm:presLayoutVars>
      </dgm:prSet>
      <dgm:spPr/>
    </dgm:pt>
    <dgm:pt modelId="{CBBF072E-BC74-4952-9507-F417322BCA56}" type="pres">
      <dgm:prSet presAssocID="{FF401D3C-9A99-499E-9D77-9C390244902A}" presName="rootConnector" presStyleLbl="node3" presStyleIdx="0" presStyleCnt="2"/>
      <dgm:spPr/>
    </dgm:pt>
    <dgm:pt modelId="{33B96CB9-89CB-46E4-8701-BC20CB4AC86D}" type="pres">
      <dgm:prSet presAssocID="{FF401D3C-9A99-499E-9D77-9C390244902A}" presName="hierChild4" presStyleCnt="0"/>
      <dgm:spPr/>
    </dgm:pt>
    <dgm:pt modelId="{2755AF56-CE26-424F-9F48-7AB46334F77B}" type="pres">
      <dgm:prSet presAssocID="{FF401D3C-9A99-499E-9D77-9C390244902A}" presName="hierChild5" presStyleCnt="0"/>
      <dgm:spPr/>
    </dgm:pt>
    <dgm:pt modelId="{1BB2AB3B-B63B-4021-8942-E56A33D2C86E}" type="pres">
      <dgm:prSet presAssocID="{478A404C-F26F-4008-B464-2E92E08A9641}" presName="Name37" presStyleLbl="parChTrans1D3" presStyleIdx="1" presStyleCnt="2"/>
      <dgm:spPr/>
    </dgm:pt>
    <dgm:pt modelId="{808BBF56-CDB9-41AC-A449-51DC615E1544}" type="pres">
      <dgm:prSet presAssocID="{C4800EE4-CAED-4D03-B39D-E581D08FA02E}" presName="hierRoot2" presStyleCnt="0">
        <dgm:presLayoutVars>
          <dgm:hierBranch val="init"/>
        </dgm:presLayoutVars>
      </dgm:prSet>
      <dgm:spPr/>
    </dgm:pt>
    <dgm:pt modelId="{2482B0EC-AEFC-442F-A192-71B1BBF98F7B}" type="pres">
      <dgm:prSet presAssocID="{C4800EE4-CAED-4D03-B39D-E581D08FA02E}" presName="rootComposite" presStyleCnt="0"/>
      <dgm:spPr/>
    </dgm:pt>
    <dgm:pt modelId="{491468F7-3BAA-4651-98D8-7D48A08C0113}" type="pres">
      <dgm:prSet presAssocID="{C4800EE4-CAED-4D03-B39D-E581D08FA02E}" presName="rootText" presStyleLbl="node3" presStyleIdx="1" presStyleCnt="2" custLinFactNeighborX="13085" custLinFactNeighborY="-54824">
        <dgm:presLayoutVars>
          <dgm:chPref val="3"/>
        </dgm:presLayoutVars>
      </dgm:prSet>
      <dgm:spPr/>
    </dgm:pt>
    <dgm:pt modelId="{619B35B8-F758-4591-AFA9-E68EC6822BD7}" type="pres">
      <dgm:prSet presAssocID="{C4800EE4-CAED-4D03-B39D-E581D08FA02E}" presName="rootConnector" presStyleLbl="node3" presStyleIdx="1" presStyleCnt="2"/>
      <dgm:spPr/>
    </dgm:pt>
    <dgm:pt modelId="{19F0509E-D94F-4EDD-8CEE-921BDA4C51C1}" type="pres">
      <dgm:prSet presAssocID="{C4800EE4-CAED-4D03-B39D-E581D08FA02E}" presName="hierChild4" presStyleCnt="0"/>
      <dgm:spPr/>
    </dgm:pt>
    <dgm:pt modelId="{2C5F41AB-40D3-472D-9F1F-72F17DA2EF78}" type="pres">
      <dgm:prSet presAssocID="{C4800EE4-CAED-4D03-B39D-E581D08FA02E}" presName="hierChild5" presStyleCnt="0"/>
      <dgm:spPr/>
    </dgm:pt>
    <dgm:pt modelId="{52212374-5B1C-45E6-A605-4162D2D8320E}" type="pres">
      <dgm:prSet presAssocID="{9605F34F-955F-4907-9864-7BD98BC9ACA0}" presName="hierChild5" presStyleCnt="0"/>
      <dgm:spPr/>
    </dgm:pt>
    <dgm:pt modelId="{FE8E87BE-50FA-4380-A660-CEA938EF231A}" type="pres">
      <dgm:prSet presAssocID="{46B7CCC2-F523-4C45-9A5F-1BCB3DBE00B3}" presName="hierChild3" presStyleCnt="0"/>
      <dgm:spPr/>
    </dgm:pt>
  </dgm:ptLst>
  <dgm:cxnLst>
    <dgm:cxn modelId="{B416260D-DFEE-46B8-ABE3-A90AA4175CB7}" type="presOf" srcId="{8E1502CF-D7CC-4AF0-BE7F-DD17BE489FBA}" destId="{4CEDD3BF-A26E-4DC9-B0D6-6178D26F9AC1}" srcOrd="0" destOrd="0" presId="urn:microsoft.com/office/officeart/2005/8/layout/orgChart1"/>
    <dgm:cxn modelId="{A8D14213-00F4-4392-AE49-180942174EC9}" type="presOf" srcId="{0C82E440-BCD6-4C77-9B79-803992C96887}" destId="{15F5379E-CBE4-4DFB-80FF-07F559DCCAB3}" srcOrd="0" destOrd="0" presId="urn:microsoft.com/office/officeart/2005/8/layout/orgChart1"/>
    <dgm:cxn modelId="{15285918-03E8-4F72-82B8-FE45F57C4E99}" type="presOf" srcId="{4C414DDB-3BDE-404A-B107-1877BFBDACE5}" destId="{4F1457C5-EF51-4F95-9F4D-6C5ACA0B6B4B}" srcOrd="0" destOrd="0" presId="urn:microsoft.com/office/officeart/2005/8/layout/orgChart1"/>
    <dgm:cxn modelId="{A41DFB19-3E31-48CB-848C-713EA2EBEBB8}" srcId="{46B7CCC2-F523-4C45-9A5F-1BCB3DBE00B3}" destId="{7190D75E-DD68-45D7-BDD0-F5DEEEFD3329}" srcOrd="1" destOrd="0" parTransId="{4C414DDB-3BDE-404A-B107-1877BFBDACE5}" sibTransId="{17408C10-870A-4D7F-B032-746B4664882E}"/>
    <dgm:cxn modelId="{5699601F-31C5-48A8-8427-7243547E67BB}" type="presOf" srcId="{C4800EE4-CAED-4D03-B39D-E581D08FA02E}" destId="{619B35B8-F758-4591-AFA9-E68EC6822BD7}" srcOrd="1" destOrd="0" presId="urn:microsoft.com/office/officeart/2005/8/layout/orgChart1"/>
    <dgm:cxn modelId="{6B42CC5F-B92C-4463-BBF1-DE402B97A58F}" type="presOf" srcId="{FF401D3C-9A99-499E-9D77-9C390244902A}" destId="{494DB0F1-1860-4B40-BB30-B8EB7E3C3D23}" srcOrd="0" destOrd="0" presId="urn:microsoft.com/office/officeart/2005/8/layout/orgChart1"/>
    <dgm:cxn modelId="{4FC55642-BEAA-4C67-965F-E709A6E7A482}" type="presOf" srcId="{48FD2E27-3ED8-4332-ABD5-B72B069428DA}" destId="{16F45527-DAF7-4BE3-994B-4EA77E79B7DF}" srcOrd="0" destOrd="0" presId="urn:microsoft.com/office/officeart/2005/8/layout/orgChart1"/>
    <dgm:cxn modelId="{3768BD46-41AF-432E-85B2-83F59F1B8F65}" type="presOf" srcId="{FD5F71A8-2B48-44D8-BC58-7A3BC69F0285}" destId="{F95DCFFF-9647-4BF4-822E-2942449FF96E}" srcOrd="0" destOrd="0" presId="urn:microsoft.com/office/officeart/2005/8/layout/orgChart1"/>
    <dgm:cxn modelId="{86B38C6C-F464-4B00-9153-DADB97D8F51D}" type="presOf" srcId="{514EA3E6-2A5F-495A-B59F-83BD25D1C4A9}" destId="{17AE771B-4747-44CF-901A-EEA94CC14AAA}" srcOrd="1" destOrd="0" presId="urn:microsoft.com/office/officeart/2005/8/layout/orgChart1"/>
    <dgm:cxn modelId="{9D6CD06C-ECA5-4044-B0E9-F3C30BE2F7CF}" type="presOf" srcId="{7190D75E-DD68-45D7-BDD0-F5DEEEFD3329}" destId="{CF1EE5FA-13FE-47B4-AC48-059B3EA3952E}" srcOrd="0" destOrd="0" presId="urn:microsoft.com/office/officeart/2005/8/layout/orgChart1"/>
    <dgm:cxn modelId="{E6D0356D-5D2E-45C6-82BB-AB4A87D3307F}" type="presOf" srcId="{3354E5D4-B096-453E-946D-917613D637EA}" destId="{15641BDD-93D8-4FB5-98CE-A6FAF7D2043F}" srcOrd="1" destOrd="0" presId="urn:microsoft.com/office/officeart/2005/8/layout/orgChart1"/>
    <dgm:cxn modelId="{72AA674F-951B-4CA5-9E8B-2EA6C80F8AA7}" srcId="{0C82E440-BCD6-4C77-9B79-803992C96887}" destId="{46B7CCC2-F523-4C45-9A5F-1BCB3DBE00B3}" srcOrd="0" destOrd="0" parTransId="{29F5FF9C-5B79-4D33-8330-1CBEB056A398}" sibTransId="{98994675-A587-4220-A1E1-6EC21D9619AC}"/>
    <dgm:cxn modelId="{BF4FE253-6D62-49D2-929A-3541EA5D6CC5}" type="presOf" srcId="{FF401D3C-9A99-499E-9D77-9C390244902A}" destId="{CBBF072E-BC74-4952-9507-F417322BCA56}" srcOrd="1" destOrd="0" presId="urn:microsoft.com/office/officeart/2005/8/layout/orgChart1"/>
    <dgm:cxn modelId="{46ABF673-F787-4C9F-AB7C-F57433577690}" type="presOf" srcId="{9605F34F-955F-4907-9864-7BD98BC9ACA0}" destId="{B8EB18E2-9ADC-47AD-AA8E-971BDC324AE0}" srcOrd="1" destOrd="0" presId="urn:microsoft.com/office/officeart/2005/8/layout/orgChart1"/>
    <dgm:cxn modelId="{50F1B87D-5628-46A3-AA30-50B90DCCE2FE}" type="presOf" srcId="{7190D75E-DD68-45D7-BDD0-F5DEEEFD3329}" destId="{6BC06E0D-51FB-4DD8-99F1-A076F2BF08EC}" srcOrd="1" destOrd="0" presId="urn:microsoft.com/office/officeart/2005/8/layout/orgChart1"/>
    <dgm:cxn modelId="{BAB2407E-4ED1-4173-81D3-F34BB3DC630C}" type="presOf" srcId="{4C63311E-62FF-4E5B-AADF-32318EBF452E}" destId="{FF290A4A-8F8B-40BE-9800-A60DB8F9839D}" srcOrd="0" destOrd="0" presId="urn:microsoft.com/office/officeart/2005/8/layout/orgChart1"/>
    <dgm:cxn modelId="{19D4AC7F-D5C7-4ABA-8526-3DBF121F0452}" type="presOf" srcId="{46B7CCC2-F523-4C45-9A5F-1BCB3DBE00B3}" destId="{806D2327-6713-4968-9A7E-F44819847CD5}" srcOrd="1" destOrd="0" presId="urn:microsoft.com/office/officeart/2005/8/layout/orgChart1"/>
    <dgm:cxn modelId="{34F3D180-DCAA-446E-91EF-5EFCBDF63DFE}" type="presOf" srcId="{3354E5D4-B096-453E-946D-917613D637EA}" destId="{BA9821D4-C7E7-4ECB-B5D1-71B9313BAE30}" srcOrd="0" destOrd="0" presId="urn:microsoft.com/office/officeart/2005/8/layout/orgChart1"/>
    <dgm:cxn modelId="{05C50384-E1A5-4B7A-8B83-FA126A689AD4}" type="presOf" srcId="{478A404C-F26F-4008-B464-2E92E08A9641}" destId="{1BB2AB3B-B63B-4021-8942-E56A33D2C86E}" srcOrd="0" destOrd="0" presId="urn:microsoft.com/office/officeart/2005/8/layout/orgChart1"/>
    <dgm:cxn modelId="{63385F89-3703-47BD-BCAC-A04FB965AC9B}" type="presOf" srcId="{514EA3E6-2A5F-495A-B59F-83BD25D1C4A9}" destId="{FF8B1918-F61A-4095-AB60-A0F83712F7FE}" srcOrd="0" destOrd="0" presId="urn:microsoft.com/office/officeart/2005/8/layout/orgChart1"/>
    <dgm:cxn modelId="{EE0C288C-FA0F-4BE0-AB20-874121F7AB8C}" type="presOf" srcId="{9605F34F-955F-4907-9864-7BD98BC9ACA0}" destId="{C3526568-491E-444B-8CE2-F7CDBC2641F9}" srcOrd="0" destOrd="0" presId="urn:microsoft.com/office/officeart/2005/8/layout/orgChart1"/>
    <dgm:cxn modelId="{1BE263B5-AC5A-4782-8BA4-6E6923F5F4EC}" srcId="{46B7CCC2-F523-4C45-9A5F-1BCB3DBE00B3}" destId="{9605F34F-955F-4907-9864-7BD98BC9ACA0}" srcOrd="3" destOrd="0" parTransId="{8E1502CF-D7CC-4AF0-BE7F-DD17BE489FBA}" sibTransId="{78C45628-97CD-4A5D-B5CA-77B34ED776B2}"/>
    <dgm:cxn modelId="{038437BF-0ACA-4681-997A-463830D420B6}" srcId="{46B7CCC2-F523-4C45-9A5F-1BCB3DBE00B3}" destId="{514EA3E6-2A5F-495A-B59F-83BD25D1C4A9}" srcOrd="2" destOrd="0" parTransId="{48FD2E27-3ED8-4332-ABD5-B72B069428DA}" sibTransId="{FAEE234B-70B9-4E21-9387-E2A917C84C51}"/>
    <dgm:cxn modelId="{9F3757C9-D131-4CCA-87FA-E04563C3C859}" srcId="{9605F34F-955F-4907-9864-7BD98BC9ACA0}" destId="{C4800EE4-CAED-4D03-B39D-E581D08FA02E}" srcOrd="1" destOrd="0" parTransId="{478A404C-F26F-4008-B464-2E92E08A9641}" sibTransId="{E0D81A5C-0F6A-46FB-BFE9-07306C56D779}"/>
    <dgm:cxn modelId="{37AD4FD0-BDCF-461A-B07E-B9EB36FE6D90}" type="presOf" srcId="{46B7CCC2-F523-4C45-9A5F-1BCB3DBE00B3}" destId="{485DD2F8-72F4-4C91-8661-87F65925FBB8}" srcOrd="0" destOrd="0" presId="urn:microsoft.com/office/officeart/2005/8/layout/orgChart1"/>
    <dgm:cxn modelId="{92AFFBE5-A0EA-4B99-8E8C-29C929C8D50A}" srcId="{9605F34F-955F-4907-9864-7BD98BC9ACA0}" destId="{FF401D3C-9A99-499E-9D77-9C390244902A}" srcOrd="0" destOrd="0" parTransId="{4C63311E-62FF-4E5B-AADF-32318EBF452E}" sibTransId="{2EAE5B1A-11F7-4EE5-808C-42E990085A4E}"/>
    <dgm:cxn modelId="{22FA9DEA-DF4F-4C31-A97F-45515EC44167}" type="presOf" srcId="{C4800EE4-CAED-4D03-B39D-E581D08FA02E}" destId="{491468F7-3BAA-4651-98D8-7D48A08C0113}" srcOrd="0" destOrd="0" presId="urn:microsoft.com/office/officeart/2005/8/layout/orgChart1"/>
    <dgm:cxn modelId="{7D6E47ED-79D5-4527-B342-483EA33178A7}" srcId="{46B7CCC2-F523-4C45-9A5F-1BCB3DBE00B3}" destId="{3354E5D4-B096-453E-946D-917613D637EA}" srcOrd="0" destOrd="0" parTransId="{FD5F71A8-2B48-44D8-BC58-7A3BC69F0285}" sibTransId="{CD302836-675C-419A-B1AB-1AFF93FEA2A0}"/>
    <dgm:cxn modelId="{2354EF12-C562-46AF-8120-3C3424CB971E}" type="presParOf" srcId="{15F5379E-CBE4-4DFB-80FF-07F559DCCAB3}" destId="{AF81B3EF-5E93-425D-9331-18428EB09EB0}" srcOrd="0" destOrd="0" presId="urn:microsoft.com/office/officeart/2005/8/layout/orgChart1"/>
    <dgm:cxn modelId="{B18BBB5B-1158-476A-BF21-D63B2B1E356C}" type="presParOf" srcId="{AF81B3EF-5E93-425D-9331-18428EB09EB0}" destId="{0BFBD1C9-0270-47E0-ADB6-C5DE6E731B76}" srcOrd="0" destOrd="0" presId="urn:microsoft.com/office/officeart/2005/8/layout/orgChart1"/>
    <dgm:cxn modelId="{1EE53F8B-2BF2-4D48-A942-A0A1C1D808E5}" type="presParOf" srcId="{0BFBD1C9-0270-47E0-ADB6-C5DE6E731B76}" destId="{485DD2F8-72F4-4C91-8661-87F65925FBB8}" srcOrd="0" destOrd="0" presId="urn:microsoft.com/office/officeart/2005/8/layout/orgChart1"/>
    <dgm:cxn modelId="{618C75C2-F089-4BD0-AE46-A82E9FB40938}" type="presParOf" srcId="{0BFBD1C9-0270-47E0-ADB6-C5DE6E731B76}" destId="{806D2327-6713-4968-9A7E-F44819847CD5}" srcOrd="1" destOrd="0" presId="urn:microsoft.com/office/officeart/2005/8/layout/orgChart1"/>
    <dgm:cxn modelId="{E415961F-C0AC-47BE-9066-AB9E3C3DF981}" type="presParOf" srcId="{AF81B3EF-5E93-425D-9331-18428EB09EB0}" destId="{7CBC2D53-FE78-4DE6-9EF7-650BC9653884}" srcOrd="1" destOrd="0" presId="urn:microsoft.com/office/officeart/2005/8/layout/orgChart1"/>
    <dgm:cxn modelId="{80F34EAA-098A-476C-8A67-B2B61DDA5B31}" type="presParOf" srcId="{7CBC2D53-FE78-4DE6-9EF7-650BC9653884}" destId="{F95DCFFF-9647-4BF4-822E-2942449FF96E}" srcOrd="0" destOrd="0" presId="urn:microsoft.com/office/officeart/2005/8/layout/orgChart1"/>
    <dgm:cxn modelId="{C635F598-0880-4D39-BD06-A7C1D8F2387C}" type="presParOf" srcId="{7CBC2D53-FE78-4DE6-9EF7-650BC9653884}" destId="{238ED13A-5403-427D-962A-928145133680}" srcOrd="1" destOrd="0" presId="urn:microsoft.com/office/officeart/2005/8/layout/orgChart1"/>
    <dgm:cxn modelId="{DB691140-C78F-41F6-B871-BA4BF5904810}" type="presParOf" srcId="{238ED13A-5403-427D-962A-928145133680}" destId="{506DB399-E1AB-47C3-9750-C7B39E917D6C}" srcOrd="0" destOrd="0" presId="urn:microsoft.com/office/officeart/2005/8/layout/orgChart1"/>
    <dgm:cxn modelId="{A34B0384-DD30-4AAE-AE99-92E01E9FC801}" type="presParOf" srcId="{506DB399-E1AB-47C3-9750-C7B39E917D6C}" destId="{BA9821D4-C7E7-4ECB-B5D1-71B9313BAE30}" srcOrd="0" destOrd="0" presId="urn:microsoft.com/office/officeart/2005/8/layout/orgChart1"/>
    <dgm:cxn modelId="{E6F06F4E-ADE4-43C7-BE27-C936209C0C9B}" type="presParOf" srcId="{506DB399-E1AB-47C3-9750-C7B39E917D6C}" destId="{15641BDD-93D8-4FB5-98CE-A6FAF7D2043F}" srcOrd="1" destOrd="0" presId="urn:microsoft.com/office/officeart/2005/8/layout/orgChart1"/>
    <dgm:cxn modelId="{8AA3EF3E-2301-4F19-A08C-47F1290ED97E}" type="presParOf" srcId="{238ED13A-5403-427D-962A-928145133680}" destId="{FC5BE749-EA1F-4B41-8607-CAEB99631738}" srcOrd="1" destOrd="0" presId="urn:microsoft.com/office/officeart/2005/8/layout/orgChart1"/>
    <dgm:cxn modelId="{831B29C8-8B22-4479-AD27-146E95AA6076}" type="presParOf" srcId="{238ED13A-5403-427D-962A-928145133680}" destId="{886E47C9-9282-4B33-8E9B-418AAFDEBB79}" srcOrd="2" destOrd="0" presId="urn:microsoft.com/office/officeart/2005/8/layout/orgChart1"/>
    <dgm:cxn modelId="{C871B443-3E1D-4443-A68B-20F09576B99D}" type="presParOf" srcId="{7CBC2D53-FE78-4DE6-9EF7-650BC9653884}" destId="{4F1457C5-EF51-4F95-9F4D-6C5ACA0B6B4B}" srcOrd="2" destOrd="0" presId="urn:microsoft.com/office/officeart/2005/8/layout/orgChart1"/>
    <dgm:cxn modelId="{64268E6D-D0C2-438B-A809-EE6642DF9B42}" type="presParOf" srcId="{7CBC2D53-FE78-4DE6-9EF7-650BC9653884}" destId="{CC78DAF3-7AA9-4BDC-9FE6-74C1901185AD}" srcOrd="3" destOrd="0" presId="urn:microsoft.com/office/officeart/2005/8/layout/orgChart1"/>
    <dgm:cxn modelId="{42E291AD-E0D8-4BCF-A66D-C35213D43F67}" type="presParOf" srcId="{CC78DAF3-7AA9-4BDC-9FE6-74C1901185AD}" destId="{D46E080D-C4EF-4769-80EE-5887DFE4FE06}" srcOrd="0" destOrd="0" presId="urn:microsoft.com/office/officeart/2005/8/layout/orgChart1"/>
    <dgm:cxn modelId="{F1AEF346-3F0E-4C06-8DB3-F85BD04D5C1A}" type="presParOf" srcId="{D46E080D-C4EF-4769-80EE-5887DFE4FE06}" destId="{CF1EE5FA-13FE-47B4-AC48-059B3EA3952E}" srcOrd="0" destOrd="0" presId="urn:microsoft.com/office/officeart/2005/8/layout/orgChart1"/>
    <dgm:cxn modelId="{166CADEA-6FBA-496A-B379-BAAD82984BF9}" type="presParOf" srcId="{D46E080D-C4EF-4769-80EE-5887DFE4FE06}" destId="{6BC06E0D-51FB-4DD8-99F1-A076F2BF08EC}" srcOrd="1" destOrd="0" presId="urn:microsoft.com/office/officeart/2005/8/layout/orgChart1"/>
    <dgm:cxn modelId="{A5A2A2CD-3433-42EB-8C59-62EA8740CBB6}" type="presParOf" srcId="{CC78DAF3-7AA9-4BDC-9FE6-74C1901185AD}" destId="{1B4F2EAE-26EE-48FF-B769-194D7AEEEF2E}" srcOrd="1" destOrd="0" presId="urn:microsoft.com/office/officeart/2005/8/layout/orgChart1"/>
    <dgm:cxn modelId="{D69F7437-57DB-4C08-9E79-C380A161B03F}" type="presParOf" srcId="{CC78DAF3-7AA9-4BDC-9FE6-74C1901185AD}" destId="{4B3E6789-280A-42DB-B9D8-37BE5618A5C5}" srcOrd="2" destOrd="0" presId="urn:microsoft.com/office/officeart/2005/8/layout/orgChart1"/>
    <dgm:cxn modelId="{C4F374C3-C358-4BB7-8348-9FA42BC976B7}" type="presParOf" srcId="{7CBC2D53-FE78-4DE6-9EF7-650BC9653884}" destId="{16F45527-DAF7-4BE3-994B-4EA77E79B7DF}" srcOrd="4" destOrd="0" presId="urn:microsoft.com/office/officeart/2005/8/layout/orgChart1"/>
    <dgm:cxn modelId="{B7F5E3C9-941F-4E00-8FC4-89DCA2BA8B64}" type="presParOf" srcId="{7CBC2D53-FE78-4DE6-9EF7-650BC9653884}" destId="{22C5C5DB-535E-4C15-AAF0-675058926FB5}" srcOrd="5" destOrd="0" presId="urn:microsoft.com/office/officeart/2005/8/layout/orgChart1"/>
    <dgm:cxn modelId="{41233DAA-CC07-4763-A0D1-3805382BBAAB}" type="presParOf" srcId="{22C5C5DB-535E-4C15-AAF0-675058926FB5}" destId="{05FCCB03-54D3-4821-8BAF-B6D0570E87D4}" srcOrd="0" destOrd="0" presId="urn:microsoft.com/office/officeart/2005/8/layout/orgChart1"/>
    <dgm:cxn modelId="{A66B1AF0-1340-4F21-AB5D-D489A60A1BF4}" type="presParOf" srcId="{05FCCB03-54D3-4821-8BAF-B6D0570E87D4}" destId="{FF8B1918-F61A-4095-AB60-A0F83712F7FE}" srcOrd="0" destOrd="0" presId="urn:microsoft.com/office/officeart/2005/8/layout/orgChart1"/>
    <dgm:cxn modelId="{1AE8C980-6963-4961-9F2C-46A704E1EC90}" type="presParOf" srcId="{05FCCB03-54D3-4821-8BAF-B6D0570E87D4}" destId="{17AE771B-4747-44CF-901A-EEA94CC14AAA}" srcOrd="1" destOrd="0" presId="urn:microsoft.com/office/officeart/2005/8/layout/orgChart1"/>
    <dgm:cxn modelId="{7F81FBF4-5C84-4044-92D6-ED3F8A36EAA1}" type="presParOf" srcId="{22C5C5DB-535E-4C15-AAF0-675058926FB5}" destId="{121D35BF-AA0C-46FA-B1AB-2E81DBD803E1}" srcOrd="1" destOrd="0" presId="urn:microsoft.com/office/officeart/2005/8/layout/orgChart1"/>
    <dgm:cxn modelId="{B458900D-E9B8-4FA1-9AC5-CB98EE7F2812}" type="presParOf" srcId="{22C5C5DB-535E-4C15-AAF0-675058926FB5}" destId="{7E3408B1-BB6F-4375-B1BB-622203292BAC}" srcOrd="2" destOrd="0" presId="urn:microsoft.com/office/officeart/2005/8/layout/orgChart1"/>
    <dgm:cxn modelId="{E73E20F6-5B48-43F0-A0BB-FAC99725DE35}" type="presParOf" srcId="{7CBC2D53-FE78-4DE6-9EF7-650BC9653884}" destId="{4CEDD3BF-A26E-4DC9-B0D6-6178D26F9AC1}" srcOrd="6" destOrd="0" presId="urn:microsoft.com/office/officeart/2005/8/layout/orgChart1"/>
    <dgm:cxn modelId="{E4675386-ECE4-416C-B753-B93887D3605D}" type="presParOf" srcId="{7CBC2D53-FE78-4DE6-9EF7-650BC9653884}" destId="{27FCF3C2-6A42-4185-A664-AA9DF4321318}" srcOrd="7" destOrd="0" presId="urn:microsoft.com/office/officeart/2005/8/layout/orgChart1"/>
    <dgm:cxn modelId="{60557816-36B7-461B-8257-5B2CDA332CF6}" type="presParOf" srcId="{27FCF3C2-6A42-4185-A664-AA9DF4321318}" destId="{5B66B991-2A6B-425A-B12B-8129F446EC49}" srcOrd="0" destOrd="0" presId="urn:microsoft.com/office/officeart/2005/8/layout/orgChart1"/>
    <dgm:cxn modelId="{9D723A1F-AD1A-438C-9E27-F42696CCAF6A}" type="presParOf" srcId="{5B66B991-2A6B-425A-B12B-8129F446EC49}" destId="{C3526568-491E-444B-8CE2-F7CDBC2641F9}" srcOrd="0" destOrd="0" presId="urn:microsoft.com/office/officeart/2005/8/layout/orgChart1"/>
    <dgm:cxn modelId="{A51548A9-23E4-466D-BBDC-4CAADB364495}" type="presParOf" srcId="{5B66B991-2A6B-425A-B12B-8129F446EC49}" destId="{B8EB18E2-9ADC-47AD-AA8E-971BDC324AE0}" srcOrd="1" destOrd="0" presId="urn:microsoft.com/office/officeart/2005/8/layout/orgChart1"/>
    <dgm:cxn modelId="{D1810789-FC39-4A43-8291-FF4CE6BDB0A2}" type="presParOf" srcId="{27FCF3C2-6A42-4185-A664-AA9DF4321318}" destId="{CBB750B4-682D-4536-A86F-03CEF4D54A84}" srcOrd="1" destOrd="0" presId="urn:microsoft.com/office/officeart/2005/8/layout/orgChart1"/>
    <dgm:cxn modelId="{8156FEA3-35FD-4110-8546-D1A1ADA8D62B}" type="presParOf" srcId="{CBB750B4-682D-4536-A86F-03CEF4D54A84}" destId="{FF290A4A-8F8B-40BE-9800-A60DB8F9839D}" srcOrd="0" destOrd="0" presId="urn:microsoft.com/office/officeart/2005/8/layout/orgChart1"/>
    <dgm:cxn modelId="{90E65027-C638-47D4-8B53-8A2114952F74}" type="presParOf" srcId="{CBB750B4-682D-4536-A86F-03CEF4D54A84}" destId="{8E90FE0A-5519-4AAE-BDD0-7F9CA1E3FED7}" srcOrd="1" destOrd="0" presId="urn:microsoft.com/office/officeart/2005/8/layout/orgChart1"/>
    <dgm:cxn modelId="{4A8FBA67-01F7-450E-A7B2-9D0240F515A0}" type="presParOf" srcId="{8E90FE0A-5519-4AAE-BDD0-7F9CA1E3FED7}" destId="{DE580030-AA50-46AD-B7FA-7827D5C6398A}" srcOrd="0" destOrd="0" presId="urn:microsoft.com/office/officeart/2005/8/layout/orgChart1"/>
    <dgm:cxn modelId="{047552C8-9F0B-421A-B310-F152E14BEE7B}" type="presParOf" srcId="{DE580030-AA50-46AD-B7FA-7827D5C6398A}" destId="{494DB0F1-1860-4B40-BB30-B8EB7E3C3D23}" srcOrd="0" destOrd="0" presId="urn:microsoft.com/office/officeart/2005/8/layout/orgChart1"/>
    <dgm:cxn modelId="{BA9E68A6-4AF6-4B69-8C73-7DCF336151B3}" type="presParOf" srcId="{DE580030-AA50-46AD-B7FA-7827D5C6398A}" destId="{CBBF072E-BC74-4952-9507-F417322BCA56}" srcOrd="1" destOrd="0" presId="urn:microsoft.com/office/officeart/2005/8/layout/orgChart1"/>
    <dgm:cxn modelId="{24801C1F-035C-4CF5-84B0-2D67F1244E61}" type="presParOf" srcId="{8E90FE0A-5519-4AAE-BDD0-7F9CA1E3FED7}" destId="{33B96CB9-89CB-46E4-8701-BC20CB4AC86D}" srcOrd="1" destOrd="0" presId="urn:microsoft.com/office/officeart/2005/8/layout/orgChart1"/>
    <dgm:cxn modelId="{65C206CD-1F76-4C68-812F-310402B39F05}" type="presParOf" srcId="{8E90FE0A-5519-4AAE-BDD0-7F9CA1E3FED7}" destId="{2755AF56-CE26-424F-9F48-7AB46334F77B}" srcOrd="2" destOrd="0" presId="urn:microsoft.com/office/officeart/2005/8/layout/orgChart1"/>
    <dgm:cxn modelId="{239F9999-3BCD-49CB-AD98-7987FDA83430}" type="presParOf" srcId="{CBB750B4-682D-4536-A86F-03CEF4D54A84}" destId="{1BB2AB3B-B63B-4021-8942-E56A33D2C86E}" srcOrd="2" destOrd="0" presId="urn:microsoft.com/office/officeart/2005/8/layout/orgChart1"/>
    <dgm:cxn modelId="{13733F61-658E-496C-8A6E-74B68AB06E9B}" type="presParOf" srcId="{CBB750B4-682D-4536-A86F-03CEF4D54A84}" destId="{808BBF56-CDB9-41AC-A449-51DC615E1544}" srcOrd="3" destOrd="0" presId="urn:microsoft.com/office/officeart/2005/8/layout/orgChart1"/>
    <dgm:cxn modelId="{7BD79A42-3A2C-4B31-9130-F2DF4EF16568}" type="presParOf" srcId="{808BBF56-CDB9-41AC-A449-51DC615E1544}" destId="{2482B0EC-AEFC-442F-A192-71B1BBF98F7B}" srcOrd="0" destOrd="0" presId="urn:microsoft.com/office/officeart/2005/8/layout/orgChart1"/>
    <dgm:cxn modelId="{2BC9D76F-351C-4ED9-924A-0A0EA9DB1B2C}" type="presParOf" srcId="{2482B0EC-AEFC-442F-A192-71B1BBF98F7B}" destId="{491468F7-3BAA-4651-98D8-7D48A08C0113}" srcOrd="0" destOrd="0" presId="urn:microsoft.com/office/officeart/2005/8/layout/orgChart1"/>
    <dgm:cxn modelId="{BC83BA8E-90FE-49B6-8DC9-FFB34838C2A9}" type="presParOf" srcId="{2482B0EC-AEFC-442F-A192-71B1BBF98F7B}" destId="{619B35B8-F758-4591-AFA9-E68EC6822BD7}" srcOrd="1" destOrd="0" presId="urn:microsoft.com/office/officeart/2005/8/layout/orgChart1"/>
    <dgm:cxn modelId="{4361BD59-B1C0-4CB0-856F-B6717A3D19AF}" type="presParOf" srcId="{808BBF56-CDB9-41AC-A449-51DC615E1544}" destId="{19F0509E-D94F-4EDD-8CEE-921BDA4C51C1}" srcOrd="1" destOrd="0" presId="urn:microsoft.com/office/officeart/2005/8/layout/orgChart1"/>
    <dgm:cxn modelId="{8753A77B-B419-4C76-B75F-C0F919BDD756}" type="presParOf" srcId="{808BBF56-CDB9-41AC-A449-51DC615E1544}" destId="{2C5F41AB-40D3-472D-9F1F-72F17DA2EF78}" srcOrd="2" destOrd="0" presId="urn:microsoft.com/office/officeart/2005/8/layout/orgChart1"/>
    <dgm:cxn modelId="{46D826F9-0F1A-4372-B7EB-473D69C5B6A5}" type="presParOf" srcId="{27FCF3C2-6A42-4185-A664-AA9DF4321318}" destId="{52212374-5B1C-45E6-A605-4162D2D8320E}" srcOrd="2" destOrd="0" presId="urn:microsoft.com/office/officeart/2005/8/layout/orgChart1"/>
    <dgm:cxn modelId="{0E65B61D-EB59-4D61-8E69-8FC2F62E1F3B}" type="presParOf" srcId="{AF81B3EF-5E93-425D-9331-18428EB09EB0}" destId="{FE8E87BE-50FA-4380-A660-CEA938EF231A}"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0C82E440-BCD6-4C77-9B79-803992C96887}" type="doc">
      <dgm:prSet loTypeId="urn:microsoft.com/office/officeart/2005/8/layout/orgChart1" loCatId="hierarchy" qsTypeId="urn:microsoft.com/office/officeart/2005/8/quickstyle/simple1" qsCatId="simple" csTypeId="urn:microsoft.com/office/officeart/2005/8/colors/accent1_1" csCatId="accent1" phldr="1"/>
      <dgm:spPr/>
      <dgm:t>
        <a:bodyPr/>
        <a:lstStyle/>
        <a:p>
          <a:endParaRPr lang="en-IN"/>
        </a:p>
      </dgm:t>
    </dgm:pt>
    <dgm:pt modelId="{C4800EE4-CAED-4D03-B39D-E581D08FA02E}">
      <dgm:prSet/>
      <dgm:spPr/>
      <dgm:t>
        <a:bodyPr/>
        <a:lstStyle/>
        <a:p>
          <a:r>
            <a:rPr lang="en-US" b="1" u="sng" dirty="0">
              <a:solidFill>
                <a:schemeClr val="accent1">
                  <a:lumMod val="75000"/>
                </a:schemeClr>
              </a:solidFill>
            </a:rPr>
            <a:t>MOV 7</a:t>
          </a:r>
        </a:p>
        <a:p>
          <a:r>
            <a:rPr lang="en-IN" dirty="0"/>
            <a:t>Notice Specifying Tax and Penalty</a:t>
          </a:r>
        </a:p>
      </dgm:t>
    </dgm:pt>
    <dgm:pt modelId="{478A404C-F26F-4008-B464-2E92E08A9641}" type="parTrans" cxnId="{9F3757C9-D131-4CCA-87FA-E04563C3C859}">
      <dgm:prSet/>
      <dgm:spPr/>
      <dgm:t>
        <a:bodyPr/>
        <a:lstStyle/>
        <a:p>
          <a:endParaRPr lang="en-IN"/>
        </a:p>
      </dgm:t>
    </dgm:pt>
    <dgm:pt modelId="{E0D81A5C-0F6A-46FB-BFE9-07306C56D779}" type="sibTrans" cxnId="{9F3757C9-D131-4CCA-87FA-E04563C3C859}">
      <dgm:prSet/>
      <dgm:spPr/>
      <dgm:t>
        <a:bodyPr/>
        <a:lstStyle/>
        <a:p>
          <a:endParaRPr lang="en-IN"/>
        </a:p>
      </dgm:t>
    </dgm:pt>
    <dgm:pt modelId="{3354E5D4-B096-453E-946D-917613D637EA}">
      <dgm:prSet phldrT="[Text]" custT="1"/>
      <dgm:spPr/>
      <dgm:t>
        <a:bodyPr/>
        <a:lstStyle/>
        <a:p>
          <a:r>
            <a:rPr lang="en-US" sz="2400" b="1" u="sng" dirty="0">
              <a:solidFill>
                <a:schemeClr val="accent1">
                  <a:lumMod val="75000"/>
                </a:schemeClr>
              </a:solidFill>
            </a:rPr>
            <a:t>MOV 6</a:t>
          </a:r>
        </a:p>
        <a:p>
          <a:r>
            <a:rPr lang="en-IN" sz="2400" dirty="0"/>
            <a:t>Detention</a:t>
          </a:r>
        </a:p>
      </dgm:t>
    </dgm:pt>
    <dgm:pt modelId="{CD302836-675C-419A-B1AB-1AFF93FEA2A0}" type="sibTrans" cxnId="{7D6E47ED-79D5-4527-B342-483EA33178A7}">
      <dgm:prSet/>
      <dgm:spPr/>
      <dgm:t>
        <a:bodyPr/>
        <a:lstStyle/>
        <a:p>
          <a:endParaRPr lang="en-IN"/>
        </a:p>
      </dgm:t>
    </dgm:pt>
    <dgm:pt modelId="{FD5F71A8-2B48-44D8-BC58-7A3BC69F0285}" type="parTrans" cxnId="{7D6E47ED-79D5-4527-B342-483EA33178A7}">
      <dgm:prSet/>
      <dgm:spPr/>
      <dgm:t>
        <a:bodyPr/>
        <a:lstStyle/>
        <a:p>
          <a:endParaRPr lang="en-IN"/>
        </a:p>
      </dgm:t>
    </dgm:pt>
    <dgm:pt modelId="{5D9C8BD6-A633-4D0C-9ECE-C7813C2CAEBA}">
      <dgm:prSet custT="1"/>
      <dgm:spPr/>
      <dgm:t>
        <a:bodyPr/>
        <a:lstStyle/>
        <a:p>
          <a:pPr marL="0" lvl="0" indent="0" algn="ctr" defTabSz="1155700">
            <a:lnSpc>
              <a:spcPct val="90000"/>
            </a:lnSpc>
            <a:spcBef>
              <a:spcPct val="0"/>
            </a:spcBef>
            <a:spcAft>
              <a:spcPct val="35000"/>
            </a:spcAft>
            <a:buNone/>
          </a:pPr>
          <a:r>
            <a:rPr lang="en-US" sz="2000" b="1" u="sng" kern="1200" dirty="0">
              <a:solidFill>
                <a:srgbClr val="FE8637">
                  <a:lumMod val="75000"/>
                </a:srgbClr>
              </a:solidFill>
              <a:latin typeface="Century Schoolbook"/>
              <a:ea typeface="+mn-ea"/>
              <a:cs typeface="+mn-cs"/>
            </a:rPr>
            <a:t>MOV 8</a:t>
          </a:r>
        </a:p>
        <a:p>
          <a:pPr marL="0" lvl="0" algn="ctr" defTabSz="1155700">
            <a:lnSpc>
              <a:spcPct val="90000"/>
            </a:lnSpc>
            <a:spcBef>
              <a:spcPct val="0"/>
            </a:spcBef>
            <a:spcAft>
              <a:spcPct val="35000"/>
            </a:spcAft>
            <a:buNone/>
          </a:pPr>
          <a:r>
            <a:rPr lang="en-US" sz="2000" u="none" kern="1200" dirty="0"/>
            <a:t>Bond for Provisional Release of Goods or Conveyance</a:t>
          </a:r>
          <a:endParaRPr lang="en-IN" sz="2000" u="none" kern="1200" dirty="0"/>
        </a:p>
      </dgm:t>
    </dgm:pt>
    <dgm:pt modelId="{539860A0-ACC3-4B9C-A015-C8EFE27DCE43}" type="parTrans" cxnId="{D798405C-205A-46E1-883A-3E9C095716ED}">
      <dgm:prSet/>
      <dgm:spPr/>
      <dgm:t>
        <a:bodyPr/>
        <a:lstStyle/>
        <a:p>
          <a:endParaRPr lang="en-IN"/>
        </a:p>
      </dgm:t>
    </dgm:pt>
    <dgm:pt modelId="{0B6D40B2-DFBF-494C-959A-EAEB3A23407D}" type="sibTrans" cxnId="{D798405C-205A-46E1-883A-3E9C095716ED}">
      <dgm:prSet/>
      <dgm:spPr/>
      <dgm:t>
        <a:bodyPr/>
        <a:lstStyle/>
        <a:p>
          <a:endParaRPr lang="en-IN"/>
        </a:p>
      </dgm:t>
    </dgm:pt>
    <dgm:pt modelId="{3B6F4CD9-3DA1-482C-8146-0E6BC45B0060}">
      <dgm:prSet custT="1"/>
      <dgm:spPr/>
      <dgm:t>
        <a:bodyPr/>
        <a:lstStyle/>
        <a:p>
          <a:r>
            <a:rPr lang="en-US" sz="2000" b="1" u="sng" dirty="0">
              <a:solidFill>
                <a:srgbClr val="FE8637">
                  <a:lumMod val="75000"/>
                </a:srgbClr>
              </a:solidFill>
              <a:latin typeface="Century Schoolbook"/>
              <a:ea typeface="+mn-ea"/>
              <a:cs typeface="+mn-cs"/>
            </a:rPr>
            <a:t>MOV 9</a:t>
          </a:r>
        </a:p>
        <a:p>
          <a:pPr>
            <a:buNone/>
          </a:pPr>
          <a:r>
            <a:rPr lang="en-US" sz="2000" u="none" dirty="0"/>
            <a:t>Order for Demand of Tax and penalty</a:t>
          </a:r>
          <a:endParaRPr lang="en-IN" sz="2000" dirty="0"/>
        </a:p>
      </dgm:t>
    </dgm:pt>
    <dgm:pt modelId="{A7779203-00D3-43C3-866B-B7B3E640B3CE}" type="parTrans" cxnId="{ECE63F11-44D5-41F3-9AC2-EF4CC9E4C18B}">
      <dgm:prSet/>
      <dgm:spPr/>
      <dgm:t>
        <a:bodyPr/>
        <a:lstStyle/>
        <a:p>
          <a:endParaRPr lang="en-IN"/>
        </a:p>
      </dgm:t>
    </dgm:pt>
    <dgm:pt modelId="{5AF50D75-376C-444B-92BD-E0D9AC5A380F}" type="sibTrans" cxnId="{ECE63F11-44D5-41F3-9AC2-EF4CC9E4C18B}">
      <dgm:prSet/>
      <dgm:spPr/>
      <dgm:t>
        <a:bodyPr/>
        <a:lstStyle/>
        <a:p>
          <a:endParaRPr lang="en-IN"/>
        </a:p>
      </dgm:t>
    </dgm:pt>
    <dgm:pt modelId="{8B0633AC-A62C-4383-8D9C-CBE0FEAB0FC0}">
      <dgm:prSet custT="1"/>
      <dgm:spPr/>
      <dgm:t>
        <a:bodyPr/>
        <a:lstStyle/>
        <a:p>
          <a:r>
            <a:rPr lang="en-US" sz="2400" b="1" u="sng" dirty="0">
              <a:solidFill>
                <a:srgbClr val="FE8637">
                  <a:lumMod val="75000"/>
                </a:srgbClr>
              </a:solidFill>
              <a:latin typeface="Century Schoolbook"/>
              <a:ea typeface="+mn-ea"/>
              <a:cs typeface="+mn-cs"/>
            </a:rPr>
            <a:t>MOV 10</a:t>
          </a:r>
        </a:p>
        <a:p>
          <a:r>
            <a:rPr lang="en-US" sz="2400" u="none" dirty="0"/>
            <a:t>Notice for Confiscation of Goods</a:t>
          </a:r>
          <a:endParaRPr lang="en-IN" sz="2400" dirty="0"/>
        </a:p>
      </dgm:t>
    </dgm:pt>
    <dgm:pt modelId="{6B748C6F-942F-4033-963B-2287EF496003}" type="parTrans" cxnId="{98B387DB-7C14-42A9-852F-B33E8FF34970}">
      <dgm:prSet/>
      <dgm:spPr/>
      <dgm:t>
        <a:bodyPr/>
        <a:lstStyle/>
        <a:p>
          <a:endParaRPr lang="en-IN"/>
        </a:p>
      </dgm:t>
    </dgm:pt>
    <dgm:pt modelId="{43F4852A-524E-4127-A63C-BD0C3DBCDD1F}" type="sibTrans" cxnId="{98B387DB-7C14-42A9-852F-B33E8FF34970}">
      <dgm:prSet/>
      <dgm:spPr/>
      <dgm:t>
        <a:bodyPr/>
        <a:lstStyle/>
        <a:p>
          <a:endParaRPr lang="en-IN"/>
        </a:p>
      </dgm:t>
    </dgm:pt>
    <dgm:pt modelId="{E52F85A6-C9FF-4FE7-88E8-5293A95C1D2D}">
      <dgm:prSet custT="1"/>
      <dgm:spPr/>
      <dgm:t>
        <a:bodyPr/>
        <a:lstStyle/>
        <a:p>
          <a:r>
            <a:rPr lang="en-US" sz="2000" b="1" u="sng" dirty="0">
              <a:solidFill>
                <a:srgbClr val="FE8637">
                  <a:lumMod val="75000"/>
                </a:srgbClr>
              </a:solidFill>
              <a:latin typeface="Century Schoolbook"/>
              <a:ea typeface="+mn-ea"/>
              <a:cs typeface="+mn-cs"/>
            </a:rPr>
            <a:t>MOV 11</a:t>
          </a:r>
        </a:p>
        <a:p>
          <a:r>
            <a:rPr lang="en-US" sz="2000" u="none" dirty="0"/>
            <a:t>Order of Confiscation and Demand of Tax</a:t>
          </a:r>
          <a:endParaRPr lang="en-IN" sz="2000" dirty="0"/>
        </a:p>
      </dgm:t>
    </dgm:pt>
    <dgm:pt modelId="{1965063F-9CBE-4C5C-B8CC-A53EF16809EF}" type="parTrans" cxnId="{3C053E79-4B71-4FCB-9F72-D2561E5D7EEC}">
      <dgm:prSet/>
      <dgm:spPr/>
      <dgm:t>
        <a:bodyPr/>
        <a:lstStyle/>
        <a:p>
          <a:endParaRPr lang="en-IN"/>
        </a:p>
      </dgm:t>
    </dgm:pt>
    <dgm:pt modelId="{CBB32916-AD8A-4188-83A2-469D201C4D37}" type="sibTrans" cxnId="{3C053E79-4B71-4FCB-9F72-D2561E5D7EEC}">
      <dgm:prSet/>
      <dgm:spPr/>
      <dgm:t>
        <a:bodyPr/>
        <a:lstStyle/>
        <a:p>
          <a:endParaRPr lang="en-IN"/>
        </a:p>
      </dgm:t>
    </dgm:pt>
    <dgm:pt modelId="{2111B183-645D-4166-8D9E-D6382BBA8A47}">
      <dgm:prSet/>
      <dgm:spPr/>
      <dgm:t>
        <a:bodyPr/>
        <a:lstStyle/>
        <a:p>
          <a:r>
            <a:rPr lang="en-US" b="1" u="sng" dirty="0">
              <a:solidFill>
                <a:schemeClr val="accent1">
                  <a:lumMod val="75000"/>
                </a:schemeClr>
              </a:solidFill>
            </a:rPr>
            <a:t>MOV 5</a:t>
          </a:r>
        </a:p>
        <a:p>
          <a:r>
            <a:rPr lang="en-IN" dirty="0"/>
            <a:t>Release Order</a:t>
          </a:r>
        </a:p>
      </dgm:t>
    </dgm:pt>
    <dgm:pt modelId="{96762871-1B49-40AD-A5A3-631F43C7F5DE}" type="parTrans" cxnId="{196AA207-2869-4A76-8E8A-30AA289A04AA}">
      <dgm:prSet/>
      <dgm:spPr/>
      <dgm:t>
        <a:bodyPr/>
        <a:lstStyle/>
        <a:p>
          <a:endParaRPr lang="en-IN"/>
        </a:p>
      </dgm:t>
    </dgm:pt>
    <dgm:pt modelId="{599C3FC7-F4D2-4B44-A948-E3CFF6FD1396}" type="sibTrans" cxnId="{196AA207-2869-4A76-8E8A-30AA289A04AA}">
      <dgm:prSet/>
      <dgm:spPr/>
      <dgm:t>
        <a:bodyPr/>
        <a:lstStyle/>
        <a:p>
          <a:endParaRPr lang="en-IN"/>
        </a:p>
      </dgm:t>
    </dgm:pt>
    <dgm:pt modelId="{15F5379E-CBE4-4DFB-80FF-07F559DCCAB3}" type="pres">
      <dgm:prSet presAssocID="{0C82E440-BCD6-4C77-9B79-803992C96887}" presName="hierChild1" presStyleCnt="0">
        <dgm:presLayoutVars>
          <dgm:orgChart val="1"/>
          <dgm:chPref val="1"/>
          <dgm:dir/>
          <dgm:animOne val="branch"/>
          <dgm:animLvl val="lvl"/>
          <dgm:resizeHandles/>
        </dgm:presLayoutVars>
      </dgm:prSet>
      <dgm:spPr/>
    </dgm:pt>
    <dgm:pt modelId="{3C9FC41D-7407-4BBA-ADDD-F50549CEB5C9}" type="pres">
      <dgm:prSet presAssocID="{3354E5D4-B096-453E-946D-917613D637EA}" presName="hierRoot1" presStyleCnt="0">
        <dgm:presLayoutVars>
          <dgm:hierBranch val="init"/>
        </dgm:presLayoutVars>
      </dgm:prSet>
      <dgm:spPr/>
    </dgm:pt>
    <dgm:pt modelId="{24AD1D79-05D1-488B-801A-CFD1E69B7F66}" type="pres">
      <dgm:prSet presAssocID="{3354E5D4-B096-453E-946D-917613D637EA}" presName="rootComposite1" presStyleCnt="0"/>
      <dgm:spPr/>
    </dgm:pt>
    <dgm:pt modelId="{900EC6E2-C157-4BF1-8ECA-F97346FEBE88}" type="pres">
      <dgm:prSet presAssocID="{3354E5D4-B096-453E-946D-917613D637EA}" presName="rootText1" presStyleLbl="node0" presStyleIdx="0" presStyleCnt="1" custScaleX="53799" custScaleY="74846" custLinFactNeighborX="2010" custLinFactNeighborY="-51579">
        <dgm:presLayoutVars>
          <dgm:chPref val="3"/>
        </dgm:presLayoutVars>
      </dgm:prSet>
      <dgm:spPr/>
    </dgm:pt>
    <dgm:pt modelId="{3275C990-85C8-4DD7-AA6A-642C6EB3963B}" type="pres">
      <dgm:prSet presAssocID="{3354E5D4-B096-453E-946D-917613D637EA}" presName="rootConnector1" presStyleLbl="node1" presStyleIdx="0" presStyleCnt="0"/>
      <dgm:spPr/>
    </dgm:pt>
    <dgm:pt modelId="{00AE323E-AA69-4FAC-BB0D-B2FE9A601B94}" type="pres">
      <dgm:prSet presAssocID="{3354E5D4-B096-453E-946D-917613D637EA}" presName="hierChild2" presStyleCnt="0"/>
      <dgm:spPr/>
    </dgm:pt>
    <dgm:pt modelId="{1BB2AB3B-B63B-4021-8942-E56A33D2C86E}" type="pres">
      <dgm:prSet presAssocID="{478A404C-F26F-4008-B464-2E92E08A9641}" presName="Name37" presStyleLbl="parChTrans1D2" presStyleIdx="0" presStyleCnt="5"/>
      <dgm:spPr/>
    </dgm:pt>
    <dgm:pt modelId="{808BBF56-CDB9-41AC-A449-51DC615E1544}" type="pres">
      <dgm:prSet presAssocID="{C4800EE4-CAED-4D03-B39D-E581D08FA02E}" presName="hierRoot2" presStyleCnt="0">
        <dgm:presLayoutVars>
          <dgm:hierBranch val="init"/>
        </dgm:presLayoutVars>
      </dgm:prSet>
      <dgm:spPr/>
    </dgm:pt>
    <dgm:pt modelId="{2482B0EC-AEFC-442F-A192-71B1BBF98F7B}" type="pres">
      <dgm:prSet presAssocID="{C4800EE4-CAED-4D03-B39D-E581D08FA02E}" presName="rootComposite" presStyleCnt="0"/>
      <dgm:spPr/>
    </dgm:pt>
    <dgm:pt modelId="{491468F7-3BAA-4651-98D8-7D48A08C0113}" type="pres">
      <dgm:prSet presAssocID="{C4800EE4-CAED-4D03-B39D-E581D08FA02E}" presName="rootText" presStyleLbl="node2" presStyleIdx="0" presStyleCnt="5" custScaleX="48550" custScaleY="116099" custLinFactNeighborX="10431" custLinFactNeighborY="-12602">
        <dgm:presLayoutVars>
          <dgm:chPref val="3"/>
        </dgm:presLayoutVars>
      </dgm:prSet>
      <dgm:spPr/>
    </dgm:pt>
    <dgm:pt modelId="{619B35B8-F758-4591-AFA9-E68EC6822BD7}" type="pres">
      <dgm:prSet presAssocID="{C4800EE4-CAED-4D03-B39D-E581D08FA02E}" presName="rootConnector" presStyleLbl="node2" presStyleIdx="0" presStyleCnt="5"/>
      <dgm:spPr/>
    </dgm:pt>
    <dgm:pt modelId="{19F0509E-D94F-4EDD-8CEE-921BDA4C51C1}" type="pres">
      <dgm:prSet presAssocID="{C4800EE4-CAED-4D03-B39D-E581D08FA02E}" presName="hierChild4" presStyleCnt="0"/>
      <dgm:spPr/>
    </dgm:pt>
    <dgm:pt modelId="{2C5F41AB-40D3-472D-9F1F-72F17DA2EF78}" type="pres">
      <dgm:prSet presAssocID="{C4800EE4-CAED-4D03-B39D-E581D08FA02E}" presName="hierChild5" presStyleCnt="0"/>
      <dgm:spPr/>
    </dgm:pt>
    <dgm:pt modelId="{0B9E6869-D257-477D-B633-6E75161E33EC}" type="pres">
      <dgm:prSet presAssocID="{539860A0-ACC3-4B9C-A015-C8EFE27DCE43}" presName="Name37" presStyleLbl="parChTrans1D2" presStyleIdx="1" presStyleCnt="5"/>
      <dgm:spPr/>
    </dgm:pt>
    <dgm:pt modelId="{F727A7D8-D333-498F-9100-E619FE03AC0E}" type="pres">
      <dgm:prSet presAssocID="{5D9C8BD6-A633-4D0C-9ECE-C7813C2CAEBA}" presName="hierRoot2" presStyleCnt="0">
        <dgm:presLayoutVars>
          <dgm:hierBranch val="init"/>
        </dgm:presLayoutVars>
      </dgm:prSet>
      <dgm:spPr/>
    </dgm:pt>
    <dgm:pt modelId="{0D315C38-5C4E-4261-9610-B5896F2F51B7}" type="pres">
      <dgm:prSet presAssocID="{5D9C8BD6-A633-4D0C-9ECE-C7813C2CAEBA}" presName="rootComposite" presStyleCnt="0"/>
      <dgm:spPr/>
    </dgm:pt>
    <dgm:pt modelId="{7AA7AE1B-1962-4441-ABB6-9AA7EFFE6279}" type="pres">
      <dgm:prSet presAssocID="{5D9C8BD6-A633-4D0C-9ECE-C7813C2CAEBA}" presName="rootText" presStyleLbl="node2" presStyleIdx="1" presStyleCnt="5" custScaleX="56653" custScaleY="135141" custLinFactNeighborX="2792" custLinFactNeighborY="-13642">
        <dgm:presLayoutVars>
          <dgm:chPref val="3"/>
        </dgm:presLayoutVars>
      </dgm:prSet>
      <dgm:spPr/>
    </dgm:pt>
    <dgm:pt modelId="{869208CF-3D85-48A0-8B15-A8E71FA78A73}" type="pres">
      <dgm:prSet presAssocID="{5D9C8BD6-A633-4D0C-9ECE-C7813C2CAEBA}" presName="rootConnector" presStyleLbl="node2" presStyleIdx="1" presStyleCnt="5"/>
      <dgm:spPr/>
    </dgm:pt>
    <dgm:pt modelId="{E66080E7-9233-44D2-8BF6-760AAD7C1AFB}" type="pres">
      <dgm:prSet presAssocID="{5D9C8BD6-A633-4D0C-9ECE-C7813C2CAEBA}" presName="hierChild4" presStyleCnt="0"/>
      <dgm:spPr/>
    </dgm:pt>
    <dgm:pt modelId="{5EFA2B6D-2615-483B-8F32-456AF1A32D30}" type="pres">
      <dgm:prSet presAssocID="{96762871-1B49-40AD-A5A3-631F43C7F5DE}" presName="Name37" presStyleLbl="parChTrans1D3" presStyleIdx="0" presStyleCnt="1"/>
      <dgm:spPr/>
    </dgm:pt>
    <dgm:pt modelId="{D2330D42-210B-4334-AC17-393159215014}" type="pres">
      <dgm:prSet presAssocID="{2111B183-645D-4166-8D9E-D6382BBA8A47}" presName="hierRoot2" presStyleCnt="0">
        <dgm:presLayoutVars>
          <dgm:hierBranch val="init"/>
        </dgm:presLayoutVars>
      </dgm:prSet>
      <dgm:spPr/>
    </dgm:pt>
    <dgm:pt modelId="{B1B3C7A7-71E5-4CF1-B44A-16ECB5804C53}" type="pres">
      <dgm:prSet presAssocID="{2111B183-645D-4166-8D9E-D6382BBA8A47}" presName="rootComposite" presStyleCnt="0"/>
      <dgm:spPr/>
    </dgm:pt>
    <dgm:pt modelId="{D06B3A6E-A5BD-460A-9F55-7EF65DA48BCE}" type="pres">
      <dgm:prSet presAssocID="{2111B183-645D-4166-8D9E-D6382BBA8A47}" presName="rootText" presStyleLbl="node3" presStyleIdx="0" presStyleCnt="1">
        <dgm:presLayoutVars>
          <dgm:chPref val="3"/>
        </dgm:presLayoutVars>
      </dgm:prSet>
      <dgm:spPr/>
    </dgm:pt>
    <dgm:pt modelId="{068DBE5F-EF20-4BD2-B4AE-87006018A06C}" type="pres">
      <dgm:prSet presAssocID="{2111B183-645D-4166-8D9E-D6382BBA8A47}" presName="rootConnector" presStyleLbl="node3" presStyleIdx="0" presStyleCnt="1"/>
      <dgm:spPr/>
    </dgm:pt>
    <dgm:pt modelId="{F4492098-E694-4FC0-9A4D-9D4C741AEB8D}" type="pres">
      <dgm:prSet presAssocID="{2111B183-645D-4166-8D9E-D6382BBA8A47}" presName="hierChild4" presStyleCnt="0"/>
      <dgm:spPr/>
    </dgm:pt>
    <dgm:pt modelId="{80AACFC0-1D2D-4A8A-891A-A80616914A6D}" type="pres">
      <dgm:prSet presAssocID="{2111B183-645D-4166-8D9E-D6382BBA8A47}" presName="hierChild5" presStyleCnt="0"/>
      <dgm:spPr/>
    </dgm:pt>
    <dgm:pt modelId="{D22B2E6C-6FE3-415A-B141-A96BCAA18CB0}" type="pres">
      <dgm:prSet presAssocID="{5D9C8BD6-A633-4D0C-9ECE-C7813C2CAEBA}" presName="hierChild5" presStyleCnt="0"/>
      <dgm:spPr/>
    </dgm:pt>
    <dgm:pt modelId="{C403DD9B-558C-49BA-9EE9-F8F05456595C}" type="pres">
      <dgm:prSet presAssocID="{A7779203-00D3-43C3-866B-B7B3E640B3CE}" presName="Name37" presStyleLbl="parChTrans1D2" presStyleIdx="2" presStyleCnt="5"/>
      <dgm:spPr/>
    </dgm:pt>
    <dgm:pt modelId="{86585EE3-6601-41C5-826A-C3A2F23F0760}" type="pres">
      <dgm:prSet presAssocID="{3B6F4CD9-3DA1-482C-8146-0E6BC45B0060}" presName="hierRoot2" presStyleCnt="0">
        <dgm:presLayoutVars>
          <dgm:hierBranch val="init"/>
        </dgm:presLayoutVars>
      </dgm:prSet>
      <dgm:spPr/>
    </dgm:pt>
    <dgm:pt modelId="{CB9241D6-5EE2-47DC-9954-18A15E8E30E6}" type="pres">
      <dgm:prSet presAssocID="{3B6F4CD9-3DA1-482C-8146-0E6BC45B0060}" presName="rootComposite" presStyleCnt="0"/>
      <dgm:spPr/>
    </dgm:pt>
    <dgm:pt modelId="{72BF8243-A353-4E3A-A6D7-F285F0D74C92}" type="pres">
      <dgm:prSet presAssocID="{3B6F4CD9-3DA1-482C-8146-0E6BC45B0060}" presName="rootText" presStyleLbl="node2" presStyleIdx="2" presStyleCnt="5" custScaleX="60872" custScaleY="116845" custLinFactNeighborX="-9730" custLinFactNeighborY="-13642">
        <dgm:presLayoutVars>
          <dgm:chPref val="3"/>
        </dgm:presLayoutVars>
      </dgm:prSet>
      <dgm:spPr/>
    </dgm:pt>
    <dgm:pt modelId="{CB49E1EB-5782-4BC0-93B9-75EF9F1F418B}" type="pres">
      <dgm:prSet presAssocID="{3B6F4CD9-3DA1-482C-8146-0E6BC45B0060}" presName="rootConnector" presStyleLbl="node2" presStyleIdx="2" presStyleCnt="5"/>
      <dgm:spPr/>
    </dgm:pt>
    <dgm:pt modelId="{E4EF1257-19D8-4756-AC09-575D19E45EE6}" type="pres">
      <dgm:prSet presAssocID="{3B6F4CD9-3DA1-482C-8146-0E6BC45B0060}" presName="hierChild4" presStyleCnt="0"/>
      <dgm:spPr/>
    </dgm:pt>
    <dgm:pt modelId="{E134823D-2540-4D8D-9CF1-A2BA24CC084E}" type="pres">
      <dgm:prSet presAssocID="{3B6F4CD9-3DA1-482C-8146-0E6BC45B0060}" presName="hierChild5" presStyleCnt="0"/>
      <dgm:spPr/>
    </dgm:pt>
    <dgm:pt modelId="{AC7DB1D5-5836-4A46-BBF9-00839884831B}" type="pres">
      <dgm:prSet presAssocID="{6B748C6F-942F-4033-963B-2287EF496003}" presName="Name37" presStyleLbl="parChTrans1D2" presStyleIdx="3" presStyleCnt="5"/>
      <dgm:spPr/>
    </dgm:pt>
    <dgm:pt modelId="{EB80A5A4-7BCA-4A89-B559-CE1B8593815C}" type="pres">
      <dgm:prSet presAssocID="{8B0633AC-A62C-4383-8D9C-CBE0FEAB0FC0}" presName="hierRoot2" presStyleCnt="0">
        <dgm:presLayoutVars>
          <dgm:hierBranch val="init"/>
        </dgm:presLayoutVars>
      </dgm:prSet>
      <dgm:spPr/>
    </dgm:pt>
    <dgm:pt modelId="{6953EE50-0526-45F5-8A1A-5E511C6A9CDC}" type="pres">
      <dgm:prSet presAssocID="{8B0633AC-A62C-4383-8D9C-CBE0FEAB0FC0}" presName="rootComposite" presStyleCnt="0"/>
      <dgm:spPr/>
    </dgm:pt>
    <dgm:pt modelId="{ED073953-0246-47AE-B151-DE79504AECDE}" type="pres">
      <dgm:prSet presAssocID="{8B0633AC-A62C-4383-8D9C-CBE0FEAB0FC0}" presName="rootText" presStyleLbl="node2" presStyleIdx="3" presStyleCnt="5" custScaleX="71250" custScaleY="110529" custLinFactNeighborX="-17905" custLinFactNeighborY="-15217">
        <dgm:presLayoutVars>
          <dgm:chPref val="3"/>
        </dgm:presLayoutVars>
      </dgm:prSet>
      <dgm:spPr/>
    </dgm:pt>
    <dgm:pt modelId="{485385E4-2B71-445D-A064-54BB4D7EF087}" type="pres">
      <dgm:prSet presAssocID="{8B0633AC-A62C-4383-8D9C-CBE0FEAB0FC0}" presName="rootConnector" presStyleLbl="node2" presStyleIdx="3" presStyleCnt="5"/>
      <dgm:spPr/>
    </dgm:pt>
    <dgm:pt modelId="{CA9F5CB3-C0A1-45A3-A553-74CC97BB4FA0}" type="pres">
      <dgm:prSet presAssocID="{8B0633AC-A62C-4383-8D9C-CBE0FEAB0FC0}" presName="hierChild4" presStyleCnt="0"/>
      <dgm:spPr/>
    </dgm:pt>
    <dgm:pt modelId="{7338A95E-698E-4DDE-B6E0-DDA3EDD51E5C}" type="pres">
      <dgm:prSet presAssocID="{8B0633AC-A62C-4383-8D9C-CBE0FEAB0FC0}" presName="hierChild5" presStyleCnt="0"/>
      <dgm:spPr/>
    </dgm:pt>
    <dgm:pt modelId="{7216064B-FADE-4D0A-A2BD-5333C42A4259}" type="pres">
      <dgm:prSet presAssocID="{1965063F-9CBE-4C5C-B8CC-A53EF16809EF}" presName="Name37" presStyleLbl="parChTrans1D2" presStyleIdx="4" presStyleCnt="5"/>
      <dgm:spPr/>
    </dgm:pt>
    <dgm:pt modelId="{8DBF792C-972D-4223-AAD1-0BEE9403A67B}" type="pres">
      <dgm:prSet presAssocID="{E52F85A6-C9FF-4FE7-88E8-5293A95C1D2D}" presName="hierRoot2" presStyleCnt="0">
        <dgm:presLayoutVars>
          <dgm:hierBranch val="init"/>
        </dgm:presLayoutVars>
      </dgm:prSet>
      <dgm:spPr/>
    </dgm:pt>
    <dgm:pt modelId="{4FD2F3A6-A90E-42E1-99A5-34B3E6B360DE}" type="pres">
      <dgm:prSet presAssocID="{E52F85A6-C9FF-4FE7-88E8-5293A95C1D2D}" presName="rootComposite" presStyleCnt="0"/>
      <dgm:spPr/>
    </dgm:pt>
    <dgm:pt modelId="{F4812AA0-D1C6-4B8D-83EA-C5CBC71320EC}" type="pres">
      <dgm:prSet presAssocID="{E52F85A6-C9FF-4FE7-88E8-5293A95C1D2D}" presName="rootText" presStyleLbl="node2" presStyleIdx="4" presStyleCnt="5" custScaleX="54749" custScaleY="131371" custLinFactNeighborX="-14579" custLinFactNeighborY="-14669">
        <dgm:presLayoutVars>
          <dgm:chPref val="3"/>
        </dgm:presLayoutVars>
      </dgm:prSet>
      <dgm:spPr/>
    </dgm:pt>
    <dgm:pt modelId="{88A72DC4-2D61-4334-ABDE-AF6331BDB825}" type="pres">
      <dgm:prSet presAssocID="{E52F85A6-C9FF-4FE7-88E8-5293A95C1D2D}" presName="rootConnector" presStyleLbl="node2" presStyleIdx="4" presStyleCnt="5"/>
      <dgm:spPr/>
    </dgm:pt>
    <dgm:pt modelId="{F96ADA2F-D2CA-4DFE-8B49-2AA8A7732B5B}" type="pres">
      <dgm:prSet presAssocID="{E52F85A6-C9FF-4FE7-88E8-5293A95C1D2D}" presName="hierChild4" presStyleCnt="0"/>
      <dgm:spPr/>
    </dgm:pt>
    <dgm:pt modelId="{F4B78BB8-2135-4C8C-AD15-2F68EF79F262}" type="pres">
      <dgm:prSet presAssocID="{E52F85A6-C9FF-4FE7-88E8-5293A95C1D2D}" presName="hierChild5" presStyleCnt="0"/>
      <dgm:spPr/>
    </dgm:pt>
    <dgm:pt modelId="{6C5F0D5E-EC85-47A5-A278-E1E8F7DAC30F}" type="pres">
      <dgm:prSet presAssocID="{3354E5D4-B096-453E-946D-917613D637EA}" presName="hierChild3" presStyleCnt="0"/>
      <dgm:spPr/>
    </dgm:pt>
  </dgm:ptLst>
  <dgm:cxnLst>
    <dgm:cxn modelId="{8BACFF01-EAA9-4564-BED7-D72A8646DC05}" type="presOf" srcId="{C4800EE4-CAED-4D03-B39D-E581D08FA02E}" destId="{491468F7-3BAA-4651-98D8-7D48A08C0113}" srcOrd="0" destOrd="0" presId="urn:microsoft.com/office/officeart/2005/8/layout/orgChart1"/>
    <dgm:cxn modelId="{196AA207-2869-4A76-8E8A-30AA289A04AA}" srcId="{5D9C8BD6-A633-4D0C-9ECE-C7813C2CAEBA}" destId="{2111B183-645D-4166-8D9E-D6382BBA8A47}" srcOrd="0" destOrd="0" parTransId="{96762871-1B49-40AD-A5A3-631F43C7F5DE}" sibTransId="{599C3FC7-F4D2-4B44-A948-E3CFF6FD1396}"/>
    <dgm:cxn modelId="{47C11A08-828F-4380-A76A-D9A5164F5207}" type="presOf" srcId="{96762871-1B49-40AD-A5A3-631F43C7F5DE}" destId="{5EFA2B6D-2615-483B-8F32-456AF1A32D30}" srcOrd="0" destOrd="0" presId="urn:microsoft.com/office/officeart/2005/8/layout/orgChart1"/>
    <dgm:cxn modelId="{63DD360B-AB43-4C76-91AB-42C33A9E615D}" type="presOf" srcId="{2111B183-645D-4166-8D9E-D6382BBA8A47}" destId="{D06B3A6E-A5BD-460A-9F55-7EF65DA48BCE}" srcOrd="0" destOrd="0" presId="urn:microsoft.com/office/officeart/2005/8/layout/orgChart1"/>
    <dgm:cxn modelId="{0E2EDD0B-5403-4C1B-9D89-181C43D6DCAD}" type="presOf" srcId="{A7779203-00D3-43C3-866B-B7B3E640B3CE}" destId="{C403DD9B-558C-49BA-9EE9-F8F05456595C}" srcOrd="0" destOrd="0" presId="urn:microsoft.com/office/officeart/2005/8/layout/orgChart1"/>
    <dgm:cxn modelId="{ECE63F11-44D5-41F3-9AC2-EF4CC9E4C18B}" srcId="{3354E5D4-B096-453E-946D-917613D637EA}" destId="{3B6F4CD9-3DA1-482C-8146-0E6BC45B0060}" srcOrd="2" destOrd="0" parTransId="{A7779203-00D3-43C3-866B-B7B3E640B3CE}" sibTransId="{5AF50D75-376C-444B-92BD-E0D9AC5A380F}"/>
    <dgm:cxn modelId="{A8D14213-00F4-4392-AE49-180942174EC9}" type="presOf" srcId="{0C82E440-BCD6-4C77-9B79-803992C96887}" destId="{15F5379E-CBE4-4DFB-80FF-07F559DCCAB3}" srcOrd="0" destOrd="0" presId="urn:microsoft.com/office/officeart/2005/8/layout/orgChart1"/>
    <dgm:cxn modelId="{C32EF113-09EC-44D0-8518-DE7368D0BE82}" type="presOf" srcId="{2111B183-645D-4166-8D9E-D6382BBA8A47}" destId="{068DBE5F-EF20-4BD2-B4AE-87006018A06C}" srcOrd="1" destOrd="0" presId="urn:microsoft.com/office/officeart/2005/8/layout/orgChart1"/>
    <dgm:cxn modelId="{5EE82C28-39AF-42E9-AA28-ACB89CB9C095}" type="presOf" srcId="{5D9C8BD6-A633-4D0C-9ECE-C7813C2CAEBA}" destId="{869208CF-3D85-48A0-8B15-A8E71FA78A73}" srcOrd="1" destOrd="0" presId="urn:microsoft.com/office/officeart/2005/8/layout/orgChart1"/>
    <dgm:cxn modelId="{892DDE34-5DC1-4DD4-B07E-3EAA931528A1}" type="presOf" srcId="{8B0633AC-A62C-4383-8D9C-CBE0FEAB0FC0}" destId="{ED073953-0246-47AE-B151-DE79504AECDE}" srcOrd="0" destOrd="0" presId="urn:microsoft.com/office/officeart/2005/8/layout/orgChart1"/>
    <dgm:cxn modelId="{D798405C-205A-46E1-883A-3E9C095716ED}" srcId="{3354E5D4-B096-453E-946D-917613D637EA}" destId="{5D9C8BD6-A633-4D0C-9ECE-C7813C2CAEBA}" srcOrd="1" destOrd="0" parTransId="{539860A0-ACC3-4B9C-A015-C8EFE27DCE43}" sibTransId="{0B6D40B2-DFBF-494C-959A-EAEB3A23407D}"/>
    <dgm:cxn modelId="{D8E13548-BBA1-4976-88EC-F26ABD229F0C}" type="presOf" srcId="{E52F85A6-C9FF-4FE7-88E8-5293A95C1D2D}" destId="{F4812AA0-D1C6-4B8D-83EA-C5CBC71320EC}" srcOrd="0" destOrd="0" presId="urn:microsoft.com/office/officeart/2005/8/layout/orgChart1"/>
    <dgm:cxn modelId="{21EA596C-8F9C-4AB5-ADDA-0619D64766DC}" type="presOf" srcId="{1965063F-9CBE-4C5C-B8CC-A53EF16809EF}" destId="{7216064B-FADE-4D0A-A2BD-5333C42A4259}" srcOrd="0" destOrd="0" presId="urn:microsoft.com/office/officeart/2005/8/layout/orgChart1"/>
    <dgm:cxn modelId="{E3291673-6F6C-4F20-B106-6DBEE8539C96}" type="presOf" srcId="{6B748C6F-942F-4033-963B-2287EF496003}" destId="{AC7DB1D5-5836-4A46-BBF9-00839884831B}" srcOrd="0" destOrd="0" presId="urn:microsoft.com/office/officeart/2005/8/layout/orgChart1"/>
    <dgm:cxn modelId="{3C053E79-4B71-4FCB-9F72-D2561E5D7EEC}" srcId="{3354E5D4-B096-453E-946D-917613D637EA}" destId="{E52F85A6-C9FF-4FE7-88E8-5293A95C1D2D}" srcOrd="4" destOrd="0" parTransId="{1965063F-9CBE-4C5C-B8CC-A53EF16809EF}" sibTransId="{CBB32916-AD8A-4188-83A2-469D201C4D37}"/>
    <dgm:cxn modelId="{7973B680-D943-4741-9CB3-A7EC1A4F914C}" type="presOf" srcId="{3B6F4CD9-3DA1-482C-8146-0E6BC45B0060}" destId="{CB49E1EB-5782-4BC0-93B9-75EF9F1F418B}" srcOrd="1" destOrd="0" presId="urn:microsoft.com/office/officeart/2005/8/layout/orgChart1"/>
    <dgm:cxn modelId="{D502A791-C87D-497D-A157-DBDE41F68DF1}" type="presOf" srcId="{539860A0-ACC3-4B9C-A015-C8EFE27DCE43}" destId="{0B9E6869-D257-477D-B633-6E75161E33EC}" srcOrd="0" destOrd="0" presId="urn:microsoft.com/office/officeart/2005/8/layout/orgChart1"/>
    <dgm:cxn modelId="{764CD79D-4BFB-4F8A-BDCD-5D52060321B1}" type="presOf" srcId="{E52F85A6-C9FF-4FE7-88E8-5293A95C1D2D}" destId="{88A72DC4-2D61-4334-ABDE-AF6331BDB825}" srcOrd="1" destOrd="0" presId="urn:microsoft.com/office/officeart/2005/8/layout/orgChart1"/>
    <dgm:cxn modelId="{C61759B1-29F6-4E86-9435-9A218C16A576}" type="presOf" srcId="{478A404C-F26F-4008-B464-2E92E08A9641}" destId="{1BB2AB3B-B63B-4021-8942-E56A33D2C86E}" srcOrd="0" destOrd="0" presId="urn:microsoft.com/office/officeart/2005/8/layout/orgChart1"/>
    <dgm:cxn modelId="{7DA2A2B9-899D-4334-85C6-BE5A243CF011}" type="presOf" srcId="{3B6F4CD9-3DA1-482C-8146-0E6BC45B0060}" destId="{72BF8243-A353-4E3A-A6D7-F285F0D74C92}" srcOrd="0" destOrd="0" presId="urn:microsoft.com/office/officeart/2005/8/layout/orgChart1"/>
    <dgm:cxn modelId="{02ACDCBA-65B5-449B-85BE-60070C1F15BC}" type="presOf" srcId="{5D9C8BD6-A633-4D0C-9ECE-C7813C2CAEBA}" destId="{7AA7AE1B-1962-4441-ABB6-9AA7EFFE6279}" srcOrd="0" destOrd="0" presId="urn:microsoft.com/office/officeart/2005/8/layout/orgChart1"/>
    <dgm:cxn modelId="{EDC4D7C5-9D33-4926-B0AF-7D97588D7514}" type="presOf" srcId="{C4800EE4-CAED-4D03-B39D-E581D08FA02E}" destId="{619B35B8-F758-4591-AFA9-E68EC6822BD7}" srcOrd="1" destOrd="0" presId="urn:microsoft.com/office/officeart/2005/8/layout/orgChart1"/>
    <dgm:cxn modelId="{9F3757C9-D131-4CCA-87FA-E04563C3C859}" srcId="{3354E5D4-B096-453E-946D-917613D637EA}" destId="{C4800EE4-CAED-4D03-B39D-E581D08FA02E}" srcOrd="0" destOrd="0" parTransId="{478A404C-F26F-4008-B464-2E92E08A9641}" sibTransId="{E0D81A5C-0F6A-46FB-BFE9-07306C56D779}"/>
    <dgm:cxn modelId="{98B387DB-7C14-42A9-852F-B33E8FF34970}" srcId="{3354E5D4-B096-453E-946D-917613D637EA}" destId="{8B0633AC-A62C-4383-8D9C-CBE0FEAB0FC0}" srcOrd="3" destOrd="0" parTransId="{6B748C6F-942F-4033-963B-2287EF496003}" sibTransId="{43F4852A-524E-4127-A63C-BD0C3DBCDD1F}"/>
    <dgm:cxn modelId="{3B696FEC-ECD0-4C18-82EC-DCD9A9C19B66}" type="presOf" srcId="{3354E5D4-B096-453E-946D-917613D637EA}" destId="{3275C990-85C8-4DD7-AA6A-642C6EB3963B}" srcOrd="1" destOrd="0" presId="urn:microsoft.com/office/officeart/2005/8/layout/orgChart1"/>
    <dgm:cxn modelId="{7D6E47ED-79D5-4527-B342-483EA33178A7}" srcId="{0C82E440-BCD6-4C77-9B79-803992C96887}" destId="{3354E5D4-B096-453E-946D-917613D637EA}" srcOrd="0" destOrd="0" parTransId="{FD5F71A8-2B48-44D8-BC58-7A3BC69F0285}" sibTransId="{CD302836-675C-419A-B1AB-1AFF93FEA2A0}"/>
    <dgm:cxn modelId="{0620E0EF-1D39-4677-AFFA-34F0CFE434EB}" type="presOf" srcId="{8B0633AC-A62C-4383-8D9C-CBE0FEAB0FC0}" destId="{485385E4-2B71-445D-A064-54BB4D7EF087}" srcOrd="1" destOrd="0" presId="urn:microsoft.com/office/officeart/2005/8/layout/orgChart1"/>
    <dgm:cxn modelId="{645D75FC-5BA0-45D1-B7B2-CD3282DC1BBF}" type="presOf" srcId="{3354E5D4-B096-453E-946D-917613D637EA}" destId="{900EC6E2-C157-4BF1-8ECA-F97346FEBE88}" srcOrd="0" destOrd="0" presId="urn:microsoft.com/office/officeart/2005/8/layout/orgChart1"/>
    <dgm:cxn modelId="{86BED74A-DA28-44B7-9ABC-6F4016F4925C}" type="presParOf" srcId="{15F5379E-CBE4-4DFB-80FF-07F559DCCAB3}" destId="{3C9FC41D-7407-4BBA-ADDD-F50549CEB5C9}" srcOrd="0" destOrd="0" presId="urn:microsoft.com/office/officeart/2005/8/layout/orgChart1"/>
    <dgm:cxn modelId="{6445562D-D367-4BA1-9F66-8D9590F98B4A}" type="presParOf" srcId="{3C9FC41D-7407-4BBA-ADDD-F50549CEB5C9}" destId="{24AD1D79-05D1-488B-801A-CFD1E69B7F66}" srcOrd="0" destOrd="0" presId="urn:microsoft.com/office/officeart/2005/8/layout/orgChart1"/>
    <dgm:cxn modelId="{0D6625C5-5AAC-448C-9971-3FE05C56F7A0}" type="presParOf" srcId="{24AD1D79-05D1-488B-801A-CFD1E69B7F66}" destId="{900EC6E2-C157-4BF1-8ECA-F97346FEBE88}" srcOrd="0" destOrd="0" presId="urn:microsoft.com/office/officeart/2005/8/layout/orgChart1"/>
    <dgm:cxn modelId="{48350C04-7ADA-4026-9859-589436C53D2B}" type="presParOf" srcId="{24AD1D79-05D1-488B-801A-CFD1E69B7F66}" destId="{3275C990-85C8-4DD7-AA6A-642C6EB3963B}" srcOrd="1" destOrd="0" presId="urn:microsoft.com/office/officeart/2005/8/layout/orgChart1"/>
    <dgm:cxn modelId="{7B1B3DC8-3D60-49F1-B64F-2E2F1645D155}" type="presParOf" srcId="{3C9FC41D-7407-4BBA-ADDD-F50549CEB5C9}" destId="{00AE323E-AA69-4FAC-BB0D-B2FE9A601B94}" srcOrd="1" destOrd="0" presId="urn:microsoft.com/office/officeart/2005/8/layout/orgChart1"/>
    <dgm:cxn modelId="{F14167BB-F7C0-4264-ADBA-AF24ADF1ADD2}" type="presParOf" srcId="{00AE323E-AA69-4FAC-BB0D-B2FE9A601B94}" destId="{1BB2AB3B-B63B-4021-8942-E56A33D2C86E}" srcOrd="0" destOrd="0" presId="urn:microsoft.com/office/officeart/2005/8/layout/orgChart1"/>
    <dgm:cxn modelId="{E73354DE-6918-4ED1-85BF-40C70B0E0319}" type="presParOf" srcId="{00AE323E-AA69-4FAC-BB0D-B2FE9A601B94}" destId="{808BBF56-CDB9-41AC-A449-51DC615E1544}" srcOrd="1" destOrd="0" presId="urn:microsoft.com/office/officeart/2005/8/layout/orgChart1"/>
    <dgm:cxn modelId="{FD9FFE9E-9540-4A3A-A34F-CAB368AF8707}" type="presParOf" srcId="{808BBF56-CDB9-41AC-A449-51DC615E1544}" destId="{2482B0EC-AEFC-442F-A192-71B1BBF98F7B}" srcOrd="0" destOrd="0" presId="urn:microsoft.com/office/officeart/2005/8/layout/orgChart1"/>
    <dgm:cxn modelId="{1847B329-1663-44A4-B253-52EAAC7C4B9F}" type="presParOf" srcId="{2482B0EC-AEFC-442F-A192-71B1BBF98F7B}" destId="{491468F7-3BAA-4651-98D8-7D48A08C0113}" srcOrd="0" destOrd="0" presId="urn:microsoft.com/office/officeart/2005/8/layout/orgChart1"/>
    <dgm:cxn modelId="{12CD68BF-D241-4DBC-A450-BB63EF2631FB}" type="presParOf" srcId="{2482B0EC-AEFC-442F-A192-71B1BBF98F7B}" destId="{619B35B8-F758-4591-AFA9-E68EC6822BD7}" srcOrd="1" destOrd="0" presId="urn:microsoft.com/office/officeart/2005/8/layout/orgChart1"/>
    <dgm:cxn modelId="{4D5826F4-D9E9-45E9-9387-85888AC7B288}" type="presParOf" srcId="{808BBF56-CDB9-41AC-A449-51DC615E1544}" destId="{19F0509E-D94F-4EDD-8CEE-921BDA4C51C1}" srcOrd="1" destOrd="0" presId="urn:microsoft.com/office/officeart/2005/8/layout/orgChart1"/>
    <dgm:cxn modelId="{6ADBA3C5-AD99-422E-B2E7-D2353D9926CC}" type="presParOf" srcId="{808BBF56-CDB9-41AC-A449-51DC615E1544}" destId="{2C5F41AB-40D3-472D-9F1F-72F17DA2EF78}" srcOrd="2" destOrd="0" presId="urn:microsoft.com/office/officeart/2005/8/layout/orgChart1"/>
    <dgm:cxn modelId="{9D9132AD-7C7D-4478-8603-C02B82DD2133}" type="presParOf" srcId="{00AE323E-AA69-4FAC-BB0D-B2FE9A601B94}" destId="{0B9E6869-D257-477D-B633-6E75161E33EC}" srcOrd="2" destOrd="0" presId="urn:microsoft.com/office/officeart/2005/8/layout/orgChart1"/>
    <dgm:cxn modelId="{18B040D9-7D78-4CDE-B877-A7BB02DFA2D2}" type="presParOf" srcId="{00AE323E-AA69-4FAC-BB0D-B2FE9A601B94}" destId="{F727A7D8-D333-498F-9100-E619FE03AC0E}" srcOrd="3" destOrd="0" presId="urn:microsoft.com/office/officeart/2005/8/layout/orgChart1"/>
    <dgm:cxn modelId="{22D1D33A-6D74-4D61-B857-40D0B85A4B5A}" type="presParOf" srcId="{F727A7D8-D333-498F-9100-E619FE03AC0E}" destId="{0D315C38-5C4E-4261-9610-B5896F2F51B7}" srcOrd="0" destOrd="0" presId="urn:microsoft.com/office/officeart/2005/8/layout/orgChart1"/>
    <dgm:cxn modelId="{222DE759-2AA2-4554-B987-3539554A0E77}" type="presParOf" srcId="{0D315C38-5C4E-4261-9610-B5896F2F51B7}" destId="{7AA7AE1B-1962-4441-ABB6-9AA7EFFE6279}" srcOrd="0" destOrd="0" presId="urn:microsoft.com/office/officeart/2005/8/layout/orgChart1"/>
    <dgm:cxn modelId="{F25F6C7E-63B6-4E3A-B2C4-4C443931C0D2}" type="presParOf" srcId="{0D315C38-5C4E-4261-9610-B5896F2F51B7}" destId="{869208CF-3D85-48A0-8B15-A8E71FA78A73}" srcOrd="1" destOrd="0" presId="urn:microsoft.com/office/officeart/2005/8/layout/orgChart1"/>
    <dgm:cxn modelId="{F53A594C-C410-414E-B890-C81B0AF9A5A6}" type="presParOf" srcId="{F727A7D8-D333-498F-9100-E619FE03AC0E}" destId="{E66080E7-9233-44D2-8BF6-760AAD7C1AFB}" srcOrd="1" destOrd="0" presId="urn:microsoft.com/office/officeart/2005/8/layout/orgChart1"/>
    <dgm:cxn modelId="{5D7639A0-2E76-4EAA-A575-320188F50E6E}" type="presParOf" srcId="{E66080E7-9233-44D2-8BF6-760AAD7C1AFB}" destId="{5EFA2B6D-2615-483B-8F32-456AF1A32D30}" srcOrd="0" destOrd="0" presId="urn:microsoft.com/office/officeart/2005/8/layout/orgChart1"/>
    <dgm:cxn modelId="{D331B3F5-C641-464A-8634-BDB5D017BB92}" type="presParOf" srcId="{E66080E7-9233-44D2-8BF6-760AAD7C1AFB}" destId="{D2330D42-210B-4334-AC17-393159215014}" srcOrd="1" destOrd="0" presId="urn:microsoft.com/office/officeart/2005/8/layout/orgChart1"/>
    <dgm:cxn modelId="{82D9CC96-3C72-498D-96C9-782D4871CC3B}" type="presParOf" srcId="{D2330D42-210B-4334-AC17-393159215014}" destId="{B1B3C7A7-71E5-4CF1-B44A-16ECB5804C53}" srcOrd="0" destOrd="0" presId="urn:microsoft.com/office/officeart/2005/8/layout/orgChart1"/>
    <dgm:cxn modelId="{6C94AB99-ED98-4ED6-8F1E-B68C1BD18EAD}" type="presParOf" srcId="{B1B3C7A7-71E5-4CF1-B44A-16ECB5804C53}" destId="{D06B3A6E-A5BD-460A-9F55-7EF65DA48BCE}" srcOrd="0" destOrd="0" presId="urn:microsoft.com/office/officeart/2005/8/layout/orgChart1"/>
    <dgm:cxn modelId="{739842BF-58DB-4401-B489-B97F86A456AD}" type="presParOf" srcId="{B1B3C7A7-71E5-4CF1-B44A-16ECB5804C53}" destId="{068DBE5F-EF20-4BD2-B4AE-87006018A06C}" srcOrd="1" destOrd="0" presId="urn:microsoft.com/office/officeart/2005/8/layout/orgChart1"/>
    <dgm:cxn modelId="{96BED90A-EC95-4492-ACAA-2310EE48245C}" type="presParOf" srcId="{D2330D42-210B-4334-AC17-393159215014}" destId="{F4492098-E694-4FC0-9A4D-9D4C741AEB8D}" srcOrd="1" destOrd="0" presId="urn:microsoft.com/office/officeart/2005/8/layout/orgChart1"/>
    <dgm:cxn modelId="{5DF4BD65-CC52-40F9-A727-DE3DB4525A99}" type="presParOf" srcId="{D2330D42-210B-4334-AC17-393159215014}" destId="{80AACFC0-1D2D-4A8A-891A-A80616914A6D}" srcOrd="2" destOrd="0" presId="urn:microsoft.com/office/officeart/2005/8/layout/orgChart1"/>
    <dgm:cxn modelId="{C370CB69-E827-44A6-9EA7-78967164F552}" type="presParOf" srcId="{F727A7D8-D333-498F-9100-E619FE03AC0E}" destId="{D22B2E6C-6FE3-415A-B141-A96BCAA18CB0}" srcOrd="2" destOrd="0" presId="urn:microsoft.com/office/officeart/2005/8/layout/orgChart1"/>
    <dgm:cxn modelId="{16BE0FC6-F5D1-47C5-BB5D-28DF369CB01C}" type="presParOf" srcId="{00AE323E-AA69-4FAC-BB0D-B2FE9A601B94}" destId="{C403DD9B-558C-49BA-9EE9-F8F05456595C}" srcOrd="4" destOrd="0" presId="urn:microsoft.com/office/officeart/2005/8/layout/orgChart1"/>
    <dgm:cxn modelId="{29FD2591-D4C4-443B-9848-D5DEAFF5753C}" type="presParOf" srcId="{00AE323E-AA69-4FAC-BB0D-B2FE9A601B94}" destId="{86585EE3-6601-41C5-826A-C3A2F23F0760}" srcOrd="5" destOrd="0" presId="urn:microsoft.com/office/officeart/2005/8/layout/orgChart1"/>
    <dgm:cxn modelId="{322892EA-FB4F-41A4-92D6-7FDC7B7FF903}" type="presParOf" srcId="{86585EE3-6601-41C5-826A-C3A2F23F0760}" destId="{CB9241D6-5EE2-47DC-9954-18A15E8E30E6}" srcOrd="0" destOrd="0" presId="urn:microsoft.com/office/officeart/2005/8/layout/orgChart1"/>
    <dgm:cxn modelId="{464DE531-C510-4E24-BF4D-1DC0FCD34F48}" type="presParOf" srcId="{CB9241D6-5EE2-47DC-9954-18A15E8E30E6}" destId="{72BF8243-A353-4E3A-A6D7-F285F0D74C92}" srcOrd="0" destOrd="0" presId="urn:microsoft.com/office/officeart/2005/8/layout/orgChart1"/>
    <dgm:cxn modelId="{E7ED51D2-F484-4EA6-980D-A5C9E7A0146C}" type="presParOf" srcId="{CB9241D6-5EE2-47DC-9954-18A15E8E30E6}" destId="{CB49E1EB-5782-4BC0-93B9-75EF9F1F418B}" srcOrd="1" destOrd="0" presId="urn:microsoft.com/office/officeart/2005/8/layout/orgChart1"/>
    <dgm:cxn modelId="{272356F5-79D5-4854-AAC4-84D2F3A891BB}" type="presParOf" srcId="{86585EE3-6601-41C5-826A-C3A2F23F0760}" destId="{E4EF1257-19D8-4756-AC09-575D19E45EE6}" srcOrd="1" destOrd="0" presId="urn:microsoft.com/office/officeart/2005/8/layout/orgChart1"/>
    <dgm:cxn modelId="{3C86DE5F-E75E-4350-BFFB-6F2E1917FA9C}" type="presParOf" srcId="{86585EE3-6601-41C5-826A-C3A2F23F0760}" destId="{E134823D-2540-4D8D-9CF1-A2BA24CC084E}" srcOrd="2" destOrd="0" presId="urn:microsoft.com/office/officeart/2005/8/layout/orgChart1"/>
    <dgm:cxn modelId="{ED645D38-F7E1-44EA-AC1A-579C0DE44401}" type="presParOf" srcId="{00AE323E-AA69-4FAC-BB0D-B2FE9A601B94}" destId="{AC7DB1D5-5836-4A46-BBF9-00839884831B}" srcOrd="6" destOrd="0" presId="urn:microsoft.com/office/officeart/2005/8/layout/orgChart1"/>
    <dgm:cxn modelId="{21818538-9750-4F1E-B216-CE2841AEFE1D}" type="presParOf" srcId="{00AE323E-AA69-4FAC-BB0D-B2FE9A601B94}" destId="{EB80A5A4-7BCA-4A89-B559-CE1B8593815C}" srcOrd="7" destOrd="0" presId="urn:microsoft.com/office/officeart/2005/8/layout/orgChart1"/>
    <dgm:cxn modelId="{C4C3C255-BC0A-482C-A82D-75B495833A99}" type="presParOf" srcId="{EB80A5A4-7BCA-4A89-B559-CE1B8593815C}" destId="{6953EE50-0526-45F5-8A1A-5E511C6A9CDC}" srcOrd="0" destOrd="0" presId="urn:microsoft.com/office/officeart/2005/8/layout/orgChart1"/>
    <dgm:cxn modelId="{C166A95C-3446-478B-83FF-8058439055AD}" type="presParOf" srcId="{6953EE50-0526-45F5-8A1A-5E511C6A9CDC}" destId="{ED073953-0246-47AE-B151-DE79504AECDE}" srcOrd="0" destOrd="0" presId="urn:microsoft.com/office/officeart/2005/8/layout/orgChart1"/>
    <dgm:cxn modelId="{955C5836-559E-4CB6-B055-A7891787E2D8}" type="presParOf" srcId="{6953EE50-0526-45F5-8A1A-5E511C6A9CDC}" destId="{485385E4-2B71-445D-A064-54BB4D7EF087}" srcOrd="1" destOrd="0" presId="urn:microsoft.com/office/officeart/2005/8/layout/orgChart1"/>
    <dgm:cxn modelId="{8FC73137-F1B2-4B97-9B8A-275A6D732500}" type="presParOf" srcId="{EB80A5A4-7BCA-4A89-B559-CE1B8593815C}" destId="{CA9F5CB3-C0A1-45A3-A553-74CC97BB4FA0}" srcOrd="1" destOrd="0" presId="urn:microsoft.com/office/officeart/2005/8/layout/orgChart1"/>
    <dgm:cxn modelId="{233768DD-7A10-4F45-AE58-2E3216FCC8F0}" type="presParOf" srcId="{EB80A5A4-7BCA-4A89-B559-CE1B8593815C}" destId="{7338A95E-698E-4DDE-B6E0-DDA3EDD51E5C}" srcOrd="2" destOrd="0" presId="urn:microsoft.com/office/officeart/2005/8/layout/orgChart1"/>
    <dgm:cxn modelId="{2E2DAA26-A564-4EA0-84B9-56FEB98D64AA}" type="presParOf" srcId="{00AE323E-AA69-4FAC-BB0D-B2FE9A601B94}" destId="{7216064B-FADE-4D0A-A2BD-5333C42A4259}" srcOrd="8" destOrd="0" presId="urn:microsoft.com/office/officeart/2005/8/layout/orgChart1"/>
    <dgm:cxn modelId="{FB6734F2-5070-4581-9F2F-E523118357C7}" type="presParOf" srcId="{00AE323E-AA69-4FAC-BB0D-B2FE9A601B94}" destId="{8DBF792C-972D-4223-AAD1-0BEE9403A67B}" srcOrd="9" destOrd="0" presId="urn:microsoft.com/office/officeart/2005/8/layout/orgChart1"/>
    <dgm:cxn modelId="{ADE0F811-A927-4F3E-921A-9925A25019CA}" type="presParOf" srcId="{8DBF792C-972D-4223-AAD1-0BEE9403A67B}" destId="{4FD2F3A6-A90E-42E1-99A5-34B3E6B360DE}" srcOrd="0" destOrd="0" presId="urn:microsoft.com/office/officeart/2005/8/layout/orgChart1"/>
    <dgm:cxn modelId="{C342F253-94D0-410A-B01D-3257529136B1}" type="presParOf" srcId="{4FD2F3A6-A90E-42E1-99A5-34B3E6B360DE}" destId="{F4812AA0-D1C6-4B8D-83EA-C5CBC71320EC}" srcOrd="0" destOrd="0" presId="urn:microsoft.com/office/officeart/2005/8/layout/orgChart1"/>
    <dgm:cxn modelId="{BCEE5EDD-B15C-4E1D-84F4-1F9E19C51A53}" type="presParOf" srcId="{4FD2F3A6-A90E-42E1-99A5-34B3E6B360DE}" destId="{88A72DC4-2D61-4334-ABDE-AF6331BDB825}" srcOrd="1" destOrd="0" presId="urn:microsoft.com/office/officeart/2005/8/layout/orgChart1"/>
    <dgm:cxn modelId="{F9FB4FD5-FC9E-4486-ABF5-B02223F35CD3}" type="presParOf" srcId="{8DBF792C-972D-4223-AAD1-0BEE9403A67B}" destId="{F96ADA2F-D2CA-4DFE-8B49-2AA8A7732B5B}" srcOrd="1" destOrd="0" presId="urn:microsoft.com/office/officeart/2005/8/layout/orgChart1"/>
    <dgm:cxn modelId="{CB47CD53-27F4-4912-83AE-5CDFEED11106}" type="presParOf" srcId="{8DBF792C-972D-4223-AAD1-0BEE9403A67B}" destId="{F4B78BB8-2135-4C8C-AD15-2F68EF79F262}" srcOrd="2" destOrd="0" presId="urn:microsoft.com/office/officeart/2005/8/layout/orgChart1"/>
    <dgm:cxn modelId="{E9B45AFA-3F0B-43BE-87A6-1D467C993F61}" type="presParOf" srcId="{3C9FC41D-7407-4BBA-ADDD-F50549CEB5C9}" destId="{6C5F0D5E-EC85-47A5-A278-E1E8F7DAC30F}"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A73497CF-31C4-4420-863A-99B13E4C677D}"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IN"/>
        </a:p>
      </dgm:t>
    </dgm:pt>
    <dgm:pt modelId="{4DFF01D1-A1FE-4F0C-AB2B-AF539B9424CA}">
      <dgm:prSet phldrT="[Text]" custT="1">
        <dgm:style>
          <a:lnRef idx="2">
            <a:schemeClr val="accent1"/>
          </a:lnRef>
          <a:fillRef idx="1">
            <a:schemeClr val="lt1"/>
          </a:fillRef>
          <a:effectRef idx="0">
            <a:schemeClr val="accent1"/>
          </a:effectRef>
          <a:fontRef idx="minor">
            <a:schemeClr val="dk1"/>
          </a:fontRef>
        </dgm:style>
      </dgm:prSet>
      <dgm:spPr/>
      <dgm:t>
        <a:bodyPr/>
        <a:lstStyle/>
        <a:p>
          <a:r>
            <a:rPr lang="en-IN" sz="3200" b="1" dirty="0"/>
            <a:t>MOV 1</a:t>
          </a:r>
          <a:endParaRPr lang="en-IN" sz="1800" b="1" dirty="0"/>
        </a:p>
      </dgm:t>
    </dgm:pt>
    <dgm:pt modelId="{2893F328-F39F-44BD-96E2-35AFAAEDE574}" type="parTrans" cxnId="{BF697880-F91C-4BE9-B70D-6004F76E0224}">
      <dgm:prSet/>
      <dgm:spPr/>
      <dgm:t>
        <a:bodyPr/>
        <a:lstStyle/>
        <a:p>
          <a:endParaRPr lang="en-IN"/>
        </a:p>
      </dgm:t>
    </dgm:pt>
    <dgm:pt modelId="{E9A8B1D2-CD54-4934-94B9-FD0657BFE512}" type="sibTrans" cxnId="{BF697880-F91C-4BE9-B70D-6004F76E0224}">
      <dgm:prSet/>
      <dgm:spPr/>
      <dgm:t>
        <a:bodyPr/>
        <a:lstStyle/>
        <a:p>
          <a:endParaRPr lang="en-IN"/>
        </a:p>
      </dgm:t>
    </dgm:pt>
    <dgm:pt modelId="{E0CB5898-2731-483B-A9BA-4C443887C937}">
      <dgm:prSet phldrT="[Text]">
        <dgm:style>
          <a:lnRef idx="2">
            <a:schemeClr val="accent5"/>
          </a:lnRef>
          <a:fillRef idx="1">
            <a:schemeClr val="lt1"/>
          </a:fillRef>
          <a:effectRef idx="0">
            <a:schemeClr val="accent5"/>
          </a:effectRef>
          <a:fontRef idx="minor">
            <a:schemeClr val="dk1"/>
          </a:fontRef>
        </dgm:style>
      </dgm:prSet>
      <dgm:spPr/>
      <dgm:t>
        <a:bodyPr/>
        <a:lstStyle/>
        <a:p>
          <a:r>
            <a:rPr lang="en-US" dirty="0"/>
            <a:t>Fails to Produce Any Document</a:t>
          </a:r>
          <a:endParaRPr lang="en-IN" dirty="0"/>
        </a:p>
      </dgm:t>
    </dgm:pt>
    <dgm:pt modelId="{394DD777-914B-4049-9109-320CC34F83C9}" type="parTrans" cxnId="{9BF1A11A-C241-4CA6-A643-8DF6C26FB1C3}">
      <dgm:prSet/>
      <dgm:spPr/>
      <dgm:t>
        <a:bodyPr/>
        <a:lstStyle/>
        <a:p>
          <a:endParaRPr lang="en-IN"/>
        </a:p>
      </dgm:t>
    </dgm:pt>
    <dgm:pt modelId="{0C6586F4-8EAA-4500-BAAF-75433AD07A25}" type="sibTrans" cxnId="{9BF1A11A-C241-4CA6-A643-8DF6C26FB1C3}">
      <dgm:prSet/>
      <dgm:spPr/>
      <dgm:t>
        <a:bodyPr/>
        <a:lstStyle/>
        <a:p>
          <a:endParaRPr lang="en-IN"/>
        </a:p>
      </dgm:t>
    </dgm:pt>
    <dgm:pt modelId="{78CEE9D5-0BBE-4C3C-A8D5-12E011502434}">
      <dgm:prSet phldrT="[Text]" custT="1">
        <dgm:style>
          <a:lnRef idx="2">
            <a:schemeClr val="accent1"/>
          </a:lnRef>
          <a:fillRef idx="1">
            <a:schemeClr val="lt1"/>
          </a:fillRef>
          <a:effectRef idx="0">
            <a:schemeClr val="accent1"/>
          </a:effectRef>
          <a:fontRef idx="minor">
            <a:schemeClr val="dk1"/>
          </a:fontRef>
        </dgm:style>
      </dgm:prSet>
      <dgm:spPr/>
      <dgm:t>
        <a:bodyPr/>
        <a:lstStyle/>
        <a:p>
          <a:r>
            <a:rPr lang="en-IN" sz="2800" b="1" dirty="0"/>
            <a:t>MOV 2</a:t>
          </a:r>
          <a:endParaRPr lang="en-IN" sz="2800" dirty="0"/>
        </a:p>
      </dgm:t>
    </dgm:pt>
    <dgm:pt modelId="{FAD01ABE-4D86-4F08-B59E-967440F4F05E}" type="parTrans" cxnId="{3093A3E8-4E6E-4E0A-866E-E409A1265CB4}">
      <dgm:prSet/>
      <dgm:spPr/>
      <dgm:t>
        <a:bodyPr/>
        <a:lstStyle/>
        <a:p>
          <a:endParaRPr lang="en-IN"/>
        </a:p>
      </dgm:t>
    </dgm:pt>
    <dgm:pt modelId="{6D670D21-65A2-4C1A-B482-CEEA3498BB36}" type="sibTrans" cxnId="{3093A3E8-4E6E-4E0A-866E-E409A1265CB4}">
      <dgm:prSet/>
      <dgm:spPr/>
      <dgm:t>
        <a:bodyPr/>
        <a:lstStyle/>
        <a:p>
          <a:endParaRPr lang="en-IN"/>
        </a:p>
      </dgm:t>
    </dgm:pt>
    <dgm:pt modelId="{E573C1CB-0DB6-4223-868D-1A1E6733E2C5}">
      <dgm:prSet phldrT="[Text]" custT="1">
        <dgm:style>
          <a:lnRef idx="2">
            <a:schemeClr val="accent5"/>
          </a:lnRef>
          <a:fillRef idx="1">
            <a:schemeClr val="lt1"/>
          </a:fillRef>
          <a:effectRef idx="0">
            <a:schemeClr val="accent5"/>
          </a:effectRef>
          <a:fontRef idx="minor">
            <a:schemeClr val="dk1"/>
          </a:fontRef>
        </dgm:style>
      </dgm:prSet>
      <dgm:spPr/>
      <dgm:t>
        <a:bodyPr/>
        <a:lstStyle/>
        <a:p>
          <a:r>
            <a:rPr lang="en-US" sz="1800" dirty="0"/>
            <a:t>Order for Inspection</a:t>
          </a:r>
          <a:endParaRPr lang="en-IN" sz="1800" dirty="0"/>
        </a:p>
      </dgm:t>
    </dgm:pt>
    <dgm:pt modelId="{4761A079-7703-4D4C-B4E1-E9B4462D1987}" type="parTrans" cxnId="{B1A11A5A-C492-4CB5-8405-E1DFD62C6779}">
      <dgm:prSet/>
      <dgm:spPr/>
      <dgm:t>
        <a:bodyPr/>
        <a:lstStyle/>
        <a:p>
          <a:endParaRPr lang="en-IN"/>
        </a:p>
      </dgm:t>
    </dgm:pt>
    <dgm:pt modelId="{40A4D5E9-E044-43D2-BFD0-C13CAEED7145}" type="sibTrans" cxnId="{B1A11A5A-C492-4CB5-8405-E1DFD62C6779}">
      <dgm:prSet/>
      <dgm:spPr/>
      <dgm:t>
        <a:bodyPr/>
        <a:lstStyle/>
        <a:p>
          <a:endParaRPr lang="en-IN"/>
        </a:p>
      </dgm:t>
    </dgm:pt>
    <dgm:pt modelId="{50EB8137-7026-4295-943F-957D102BA444}">
      <dgm:prSet phldrT="[Text]" custT="1">
        <dgm:style>
          <a:lnRef idx="2">
            <a:schemeClr val="accent1"/>
          </a:lnRef>
          <a:fillRef idx="1">
            <a:schemeClr val="lt1"/>
          </a:fillRef>
          <a:effectRef idx="0">
            <a:schemeClr val="accent1"/>
          </a:effectRef>
          <a:fontRef idx="minor">
            <a:schemeClr val="dk1"/>
          </a:fontRef>
        </dgm:style>
      </dgm:prSet>
      <dgm:spPr/>
      <dgm:t>
        <a:bodyPr/>
        <a:lstStyle/>
        <a:p>
          <a:r>
            <a:rPr lang="en-US" sz="2800" b="1" dirty="0"/>
            <a:t>MOV 3</a:t>
          </a:r>
          <a:endParaRPr lang="en-IN" sz="2800" b="1" dirty="0"/>
        </a:p>
      </dgm:t>
    </dgm:pt>
    <dgm:pt modelId="{EC3D9815-5E4B-4D1D-B90A-B0F2E3D77D94}" type="parTrans" cxnId="{98FA4C07-76D7-4748-B763-2BD66B0AEBAF}">
      <dgm:prSet/>
      <dgm:spPr/>
      <dgm:t>
        <a:bodyPr/>
        <a:lstStyle/>
        <a:p>
          <a:endParaRPr lang="en-IN"/>
        </a:p>
      </dgm:t>
    </dgm:pt>
    <dgm:pt modelId="{BB6748A2-10BE-4633-8027-0CEAA0C23438}" type="sibTrans" cxnId="{98FA4C07-76D7-4748-B763-2BD66B0AEBAF}">
      <dgm:prSet/>
      <dgm:spPr/>
      <dgm:t>
        <a:bodyPr/>
        <a:lstStyle/>
        <a:p>
          <a:endParaRPr lang="en-IN"/>
        </a:p>
      </dgm:t>
    </dgm:pt>
    <dgm:pt modelId="{284CC543-3A60-4D9F-92E6-74AB59BA5AF4}">
      <dgm:prSet phldrT="[Text]" custT="1">
        <dgm:style>
          <a:lnRef idx="2">
            <a:schemeClr val="accent5"/>
          </a:lnRef>
          <a:fillRef idx="1">
            <a:schemeClr val="lt1"/>
          </a:fillRef>
          <a:effectRef idx="0">
            <a:schemeClr val="accent5"/>
          </a:effectRef>
          <a:fontRef idx="minor">
            <a:schemeClr val="dk1"/>
          </a:fontRef>
        </dgm:style>
      </dgm:prSet>
      <dgm:spPr/>
      <dgm:t>
        <a:bodyPr/>
        <a:lstStyle/>
        <a:p>
          <a:r>
            <a:rPr lang="en-US" sz="2000" dirty="0"/>
            <a:t>Within 3 days complete Inspection or</a:t>
          </a:r>
          <a:endParaRPr lang="en-IN" sz="2000" dirty="0"/>
        </a:p>
      </dgm:t>
    </dgm:pt>
    <dgm:pt modelId="{F3692DF6-F82B-4D25-A6A6-73305C02644F}" type="parTrans" cxnId="{2FFD6494-0031-48B8-B323-8B2FBE445A2F}">
      <dgm:prSet/>
      <dgm:spPr/>
      <dgm:t>
        <a:bodyPr/>
        <a:lstStyle/>
        <a:p>
          <a:endParaRPr lang="en-IN"/>
        </a:p>
      </dgm:t>
    </dgm:pt>
    <dgm:pt modelId="{CAC89BA8-D2BE-4AF1-8EEA-B85BA4876FA9}" type="sibTrans" cxnId="{2FFD6494-0031-48B8-B323-8B2FBE445A2F}">
      <dgm:prSet/>
      <dgm:spPr/>
      <dgm:t>
        <a:bodyPr/>
        <a:lstStyle/>
        <a:p>
          <a:endParaRPr lang="en-IN"/>
        </a:p>
      </dgm:t>
    </dgm:pt>
    <dgm:pt modelId="{AABFD005-49D4-4AC7-A426-A47DE9EC579F}">
      <dgm:prSet custT="1">
        <dgm:style>
          <a:lnRef idx="2">
            <a:schemeClr val="accent1"/>
          </a:lnRef>
          <a:fillRef idx="1">
            <a:schemeClr val="lt1"/>
          </a:fillRef>
          <a:effectRef idx="0">
            <a:schemeClr val="accent1"/>
          </a:effectRef>
          <a:fontRef idx="minor">
            <a:schemeClr val="dk1"/>
          </a:fontRef>
        </dgm:style>
      </dgm:prSet>
      <dgm:spPr/>
      <dgm:t>
        <a:bodyPr/>
        <a:lstStyle/>
        <a:p>
          <a:r>
            <a:rPr lang="en-US" sz="2800" b="1" dirty="0"/>
            <a:t>MOV 4</a:t>
          </a:r>
          <a:endParaRPr lang="en-IN" sz="2800" b="1" dirty="0"/>
        </a:p>
      </dgm:t>
    </dgm:pt>
    <dgm:pt modelId="{3D164D51-1E5D-48AC-8B6D-D04F1D1FA335}" type="parTrans" cxnId="{2BF4908B-9667-4240-9D68-86A4FFA73BBB}">
      <dgm:prSet/>
      <dgm:spPr/>
      <dgm:t>
        <a:bodyPr/>
        <a:lstStyle/>
        <a:p>
          <a:endParaRPr lang="en-IN"/>
        </a:p>
      </dgm:t>
    </dgm:pt>
    <dgm:pt modelId="{5E442615-BEBE-42F6-8525-5ABD908B2848}" type="sibTrans" cxnId="{2BF4908B-9667-4240-9D68-86A4FFA73BBB}">
      <dgm:prSet/>
      <dgm:spPr/>
      <dgm:t>
        <a:bodyPr/>
        <a:lstStyle/>
        <a:p>
          <a:endParaRPr lang="en-IN"/>
        </a:p>
      </dgm:t>
    </dgm:pt>
    <dgm:pt modelId="{9299448B-35B0-4AD7-A0D0-E023CB5A2BFF}">
      <dgm:prSet custT="1">
        <dgm:style>
          <a:lnRef idx="2">
            <a:schemeClr val="accent5"/>
          </a:lnRef>
          <a:fillRef idx="1">
            <a:schemeClr val="lt1"/>
          </a:fillRef>
          <a:effectRef idx="0">
            <a:schemeClr val="accent5"/>
          </a:effectRef>
          <a:fontRef idx="minor">
            <a:schemeClr val="dk1"/>
          </a:fontRef>
        </dgm:style>
      </dgm:prSet>
      <dgm:spPr/>
      <dgm:t>
        <a:bodyPr/>
        <a:lstStyle/>
        <a:p>
          <a:r>
            <a:rPr lang="en-US" sz="1800" dirty="0"/>
            <a:t>Physical Verification Report and Serve to Person in Charge</a:t>
          </a:r>
          <a:endParaRPr lang="en-IN" sz="1800" dirty="0"/>
        </a:p>
      </dgm:t>
    </dgm:pt>
    <dgm:pt modelId="{EE405116-544F-4EBE-B782-3A11DF478EA6}" type="parTrans" cxnId="{EB4A0E2F-2F60-497D-B935-C4437A149079}">
      <dgm:prSet/>
      <dgm:spPr/>
      <dgm:t>
        <a:bodyPr/>
        <a:lstStyle/>
        <a:p>
          <a:endParaRPr lang="en-IN"/>
        </a:p>
      </dgm:t>
    </dgm:pt>
    <dgm:pt modelId="{DE1F80C3-D6B7-4842-8549-19C5519F4647}" type="sibTrans" cxnId="{EB4A0E2F-2F60-497D-B935-C4437A149079}">
      <dgm:prSet/>
      <dgm:spPr/>
      <dgm:t>
        <a:bodyPr/>
        <a:lstStyle/>
        <a:p>
          <a:endParaRPr lang="en-IN"/>
        </a:p>
      </dgm:t>
    </dgm:pt>
    <dgm:pt modelId="{78EBF66E-43E4-4116-908C-D51F0A1A080F}">
      <dgm:prSet phldrT="[Text]">
        <dgm:style>
          <a:lnRef idx="2">
            <a:schemeClr val="accent5"/>
          </a:lnRef>
          <a:fillRef idx="1">
            <a:schemeClr val="lt1"/>
          </a:fillRef>
          <a:effectRef idx="0">
            <a:schemeClr val="accent5"/>
          </a:effectRef>
          <a:fontRef idx="minor">
            <a:schemeClr val="dk1"/>
          </a:fontRef>
        </dgm:style>
      </dgm:prSet>
      <dgm:spPr/>
      <dgm:t>
        <a:bodyPr/>
        <a:lstStyle/>
        <a:p>
          <a:r>
            <a:rPr lang="en-US" dirty="0"/>
            <a:t>Or PO Intends to Undertake an Inspection</a:t>
          </a:r>
          <a:endParaRPr lang="en-IN" dirty="0"/>
        </a:p>
      </dgm:t>
    </dgm:pt>
    <dgm:pt modelId="{B1CB6AEF-79A8-45CA-8A98-82876A6E187F}" type="parTrans" cxnId="{B19EB03A-9F93-4AC0-8EDA-C87C85B2DEAE}">
      <dgm:prSet/>
      <dgm:spPr/>
      <dgm:t>
        <a:bodyPr/>
        <a:lstStyle/>
        <a:p>
          <a:endParaRPr lang="en-IN"/>
        </a:p>
      </dgm:t>
    </dgm:pt>
    <dgm:pt modelId="{4B23C7D9-F496-4D27-AD05-0DFE849A24A8}" type="sibTrans" cxnId="{B19EB03A-9F93-4AC0-8EDA-C87C85B2DEAE}">
      <dgm:prSet/>
      <dgm:spPr/>
      <dgm:t>
        <a:bodyPr/>
        <a:lstStyle/>
        <a:p>
          <a:endParaRPr lang="en-IN"/>
        </a:p>
      </dgm:t>
    </dgm:pt>
    <dgm:pt modelId="{7705B386-4D12-4454-A131-513CF636C455}">
      <dgm:prSet phldrT="[Text]">
        <dgm:style>
          <a:lnRef idx="2">
            <a:schemeClr val="accent5"/>
          </a:lnRef>
          <a:fillRef idx="1">
            <a:schemeClr val="lt1"/>
          </a:fillRef>
          <a:effectRef idx="0">
            <a:schemeClr val="accent5"/>
          </a:effectRef>
          <a:fontRef idx="minor">
            <a:schemeClr val="dk1"/>
          </a:fontRef>
        </dgm:style>
      </dgm:prSet>
      <dgm:spPr/>
      <dgm:t>
        <a:bodyPr/>
        <a:lstStyle/>
        <a:p>
          <a:r>
            <a:rPr lang="en-US" b="1" dirty="0">
              <a:solidFill>
                <a:srgbClr val="FF0000"/>
              </a:solidFill>
            </a:rPr>
            <a:t>RECORD</a:t>
          </a:r>
          <a:r>
            <a:rPr lang="en-US" dirty="0"/>
            <a:t> Statement of the Person in Charge</a:t>
          </a:r>
          <a:endParaRPr lang="en-IN" dirty="0"/>
        </a:p>
      </dgm:t>
    </dgm:pt>
    <dgm:pt modelId="{0781AA92-9E85-478F-9C71-97A237D047CE}" type="parTrans" cxnId="{1E98B2BD-BAE0-4F7F-AE9A-18B12362A0B3}">
      <dgm:prSet/>
      <dgm:spPr/>
      <dgm:t>
        <a:bodyPr/>
        <a:lstStyle/>
        <a:p>
          <a:endParaRPr lang="en-IN"/>
        </a:p>
      </dgm:t>
    </dgm:pt>
    <dgm:pt modelId="{F0B8206A-8DCB-4D2E-85A3-CA8630297003}" type="sibTrans" cxnId="{1E98B2BD-BAE0-4F7F-AE9A-18B12362A0B3}">
      <dgm:prSet/>
      <dgm:spPr/>
      <dgm:t>
        <a:bodyPr/>
        <a:lstStyle/>
        <a:p>
          <a:endParaRPr lang="en-IN"/>
        </a:p>
      </dgm:t>
    </dgm:pt>
    <dgm:pt modelId="{F0376B54-5523-4C32-882E-BDC59DC7D213}">
      <dgm:prSet phldrT="[Text]" custT="1">
        <dgm:style>
          <a:lnRef idx="2">
            <a:schemeClr val="accent5"/>
          </a:lnRef>
          <a:fillRef idx="1">
            <a:schemeClr val="lt1"/>
          </a:fillRef>
          <a:effectRef idx="0">
            <a:schemeClr val="accent5"/>
          </a:effectRef>
          <a:fontRef idx="minor">
            <a:schemeClr val="dk1"/>
          </a:fontRef>
        </dgm:style>
      </dgm:prSet>
      <dgm:spPr/>
      <dgm:t>
        <a:bodyPr/>
        <a:lstStyle/>
        <a:p>
          <a:r>
            <a:rPr lang="en-US" sz="1800" dirty="0"/>
            <a:t>Require to station the Conveyance as Ordered</a:t>
          </a:r>
          <a:endParaRPr lang="en-IN" sz="1800" dirty="0"/>
        </a:p>
      </dgm:t>
    </dgm:pt>
    <dgm:pt modelId="{D704404F-A800-41DC-ABC0-3284F866D97A}" type="parTrans" cxnId="{53D7666F-1C70-43F2-886E-FB05374307AB}">
      <dgm:prSet/>
      <dgm:spPr/>
      <dgm:t>
        <a:bodyPr/>
        <a:lstStyle/>
        <a:p>
          <a:endParaRPr lang="en-IN"/>
        </a:p>
      </dgm:t>
    </dgm:pt>
    <dgm:pt modelId="{E657E1DE-282F-4FE7-A7DB-8A87BA75CFE8}" type="sibTrans" cxnId="{53D7666F-1C70-43F2-886E-FB05374307AB}">
      <dgm:prSet/>
      <dgm:spPr/>
      <dgm:t>
        <a:bodyPr/>
        <a:lstStyle/>
        <a:p>
          <a:endParaRPr lang="en-IN"/>
        </a:p>
      </dgm:t>
    </dgm:pt>
    <dgm:pt modelId="{EEA1761F-67DD-4E73-9732-680AF7735A3E}">
      <dgm:prSet phldrT="[Text]" custT="1">
        <dgm:style>
          <a:lnRef idx="2">
            <a:schemeClr val="accent5"/>
          </a:lnRef>
          <a:fillRef idx="1">
            <a:schemeClr val="lt1"/>
          </a:fillRef>
          <a:effectRef idx="0">
            <a:schemeClr val="accent5"/>
          </a:effectRef>
          <a:fontRef idx="minor">
            <a:schemeClr val="dk1"/>
          </a:fontRef>
        </dgm:style>
      </dgm:prSet>
      <dgm:spPr/>
      <dgm:t>
        <a:bodyPr/>
        <a:lstStyle/>
        <a:p>
          <a:r>
            <a:rPr lang="en-US" sz="1800" dirty="0"/>
            <a:t>Within 24 Hours Issue this Form and Report in Part A of EWB 03</a:t>
          </a:r>
          <a:endParaRPr lang="en-IN" sz="1800" dirty="0"/>
        </a:p>
      </dgm:t>
    </dgm:pt>
    <dgm:pt modelId="{DD10BF57-193F-4B81-81BD-CBE51CDBE072}" type="parTrans" cxnId="{57F34431-0538-4068-B706-46D05F2C2EAA}">
      <dgm:prSet/>
      <dgm:spPr/>
      <dgm:t>
        <a:bodyPr/>
        <a:lstStyle/>
        <a:p>
          <a:endParaRPr lang="en-IN"/>
        </a:p>
      </dgm:t>
    </dgm:pt>
    <dgm:pt modelId="{12EF041D-0BB3-428F-9277-0DA85DFA5AD7}" type="sibTrans" cxnId="{57F34431-0538-4068-B706-46D05F2C2EAA}">
      <dgm:prSet/>
      <dgm:spPr/>
      <dgm:t>
        <a:bodyPr/>
        <a:lstStyle/>
        <a:p>
          <a:endParaRPr lang="en-IN"/>
        </a:p>
      </dgm:t>
    </dgm:pt>
    <dgm:pt modelId="{5F037864-DFA2-4F5D-9326-89DB9CC7DA48}">
      <dgm:prSet phldrT="[Text]" custT="1">
        <dgm:style>
          <a:lnRef idx="2">
            <a:schemeClr val="accent5"/>
          </a:lnRef>
          <a:fillRef idx="1">
            <a:schemeClr val="lt1"/>
          </a:fillRef>
          <a:effectRef idx="0">
            <a:schemeClr val="accent5"/>
          </a:effectRef>
          <a:fontRef idx="minor">
            <a:schemeClr val="dk1"/>
          </a:fontRef>
        </dgm:style>
      </dgm:prSet>
      <dgm:spPr/>
      <dgm:t>
        <a:bodyPr/>
        <a:lstStyle/>
        <a:p>
          <a:r>
            <a:rPr lang="en-US" sz="2000" dirty="0"/>
            <a:t>Ask for Extension in written from the Commissioner</a:t>
          </a:r>
          <a:endParaRPr lang="en-IN" sz="2000" dirty="0"/>
        </a:p>
      </dgm:t>
    </dgm:pt>
    <dgm:pt modelId="{9D72BE7D-5BA4-4076-A307-4B2D4176FCE4}" type="parTrans" cxnId="{B8065E5B-0252-45A4-B889-464CB6F7DCC7}">
      <dgm:prSet/>
      <dgm:spPr/>
      <dgm:t>
        <a:bodyPr/>
        <a:lstStyle/>
        <a:p>
          <a:endParaRPr lang="en-IN"/>
        </a:p>
      </dgm:t>
    </dgm:pt>
    <dgm:pt modelId="{A471CA6A-461D-4A58-B97B-C7CE0D2AC5EA}" type="sibTrans" cxnId="{B8065E5B-0252-45A4-B889-464CB6F7DCC7}">
      <dgm:prSet/>
      <dgm:spPr/>
      <dgm:t>
        <a:bodyPr/>
        <a:lstStyle/>
        <a:p>
          <a:endParaRPr lang="en-IN"/>
        </a:p>
      </dgm:t>
    </dgm:pt>
    <dgm:pt modelId="{6DB0B5FC-E059-4205-AFFD-1D54DA3302D4}">
      <dgm:prSet phldrT="[Text]" custT="1">
        <dgm:style>
          <a:lnRef idx="2">
            <a:schemeClr val="accent5"/>
          </a:lnRef>
          <a:fillRef idx="1">
            <a:schemeClr val="lt1"/>
          </a:fillRef>
          <a:effectRef idx="0">
            <a:schemeClr val="accent5"/>
          </a:effectRef>
          <a:fontRef idx="minor">
            <a:schemeClr val="dk1"/>
          </a:fontRef>
        </dgm:style>
      </dgm:prSet>
      <dgm:spPr/>
      <dgm:t>
        <a:bodyPr/>
        <a:lstStyle/>
        <a:p>
          <a:r>
            <a:rPr lang="en-US" sz="2000" dirty="0"/>
            <a:t>Order of Extension serve to Person in Charge</a:t>
          </a:r>
          <a:endParaRPr lang="en-IN" sz="2000" dirty="0"/>
        </a:p>
      </dgm:t>
    </dgm:pt>
    <dgm:pt modelId="{19280E96-3B8C-4D1B-BE24-08C7534B326E}" type="parTrans" cxnId="{9CA42426-C4BD-4557-AE6D-AFFE14535BDC}">
      <dgm:prSet/>
      <dgm:spPr/>
      <dgm:t>
        <a:bodyPr/>
        <a:lstStyle/>
        <a:p>
          <a:endParaRPr lang="en-IN"/>
        </a:p>
      </dgm:t>
    </dgm:pt>
    <dgm:pt modelId="{08550B73-A529-4B8F-95FC-5BA8D028667B}" type="sibTrans" cxnId="{9CA42426-C4BD-4557-AE6D-AFFE14535BDC}">
      <dgm:prSet/>
      <dgm:spPr/>
      <dgm:t>
        <a:bodyPr/>
        <a:lstStyle/>
        <a:p>
          <a:endParaRPr lang="en-IN"/>
        </a:p>
      </dgm:t>
    </dgm:pt>
    <dgm:pt modelId="{6ED63047-321E-4545-BD96-EA6CF2BFEB04}">
      <dgm:prSet>
        <dgm:style>
          <a:lnRef idx="2">
            <a:schemeClr val="accent5"/>
          </a:lnRef>
          <a:fillRef idx="1">
            <a:schemeClr val="lt1"/>
          </a:fillRef>
          <a:effectRef idx="0">
            <a:schemeClr val="accent5"/>
          </a:effectRef>
          <a:fontRef idx="minor">
            <a:schemeClr val="dk1"/>
          </a:fontRef>
        </dgm:style>
      </dgm:prSet>
      <dgm:spPr/>
      <dgm:t>
        <a:bodyPr/>
        <a:lstStyle/>
        <a:p>
          <a:endParaRPr lang="en-IN" sz="1600" dirty="0"/>
        </a:p>
      </dgm:t>
    </dgm:pt>
    <dgm:pt modelId="{00574D7D-F9FF-4238-AE1C-BD9E67DCD7D9}" type="parTrans" cxnId="{A396F1BA-4721-4BF2-8DBE-48411C8B8FFD}">
      <dgm:prSet/>
      <dgm:spPr/>
      <dgm:t>
        <a:bodyPr/>
        <a:lstStyle/>
        <a:p>
          <a:endParaRPr lang="en-IN"/>
        </a:p>
      </dgm:t>
    </dgm:pt>
    <dgm:pt modelId="{8750750F-8FBC-4224-BAA6-769C582C1984}" type="sibTrans" cxnId="{A396F1BA-4721-4BF2-8DBE-48411C8B8FFD}">
      <dgm:prSet/>
      <dgm:spPr/>
      <dgm:t>
        <a:bodyPr/>
        <a:lstStyle/>
        <a:p>
          <a:endParaRPr lang="en-IN"/>
        </a:p>
      </dgm:t>
    </dgm:pt>
    <dgm:pt modelId="{BEE568E8-4AAB-4640-89D6-734F6078AE40}">
      <dgm:prSet custT="1">
        <dgm:style>
          <a:lnRef idx="2">
            <a:schemeClr val="accent5"/>
          </a:lnRef>
          <a:fillRef idx="1">
            <a:schemeClr val="lt1"/>
          </a:fillRef>
          <a:effectRef idx="0">
            <a:schemeClr val="accent5"/>
          </a:effectRef>
          <a:fontRef idx="minor">
            <a:schemeClr val="dk1"/>
          </a:fontRef>
        </dgm:style>
      </dgm:prSet>
      <dgm:spPr/>
      <dgm:t>
        <a:bodyPr/>
        <a:lstStyle/>
        <a:p>
          <a:r>
            <a:rPr lang="en-US" sz="1800" dirty="0"/>
            <a:t>Final Report of Inspection in PART B of EWB 03 within 3 days</a:t>
          </a:r>
          <a:endParaRPr lang="en-IN" sz="1800" dirty="0"/>
        </a:p>
      </dgm:t>
    </dgm:pt>
    <dgm:pt modelId="{EE7A7EB4-11CA-407E-A88B-A04E33E1D902}" type="parTrans" cxnId="{483C4B7B-A680-487A-8997-E60EE542A8CA}">
      <dgm:prSet/>
      <dgm:spPr/>
      <dgm:t>
        <a:bodyPr/>
        <a:lstStyle/>
        <a:p>
          <a:endParaRPr lang="en-IN"/>
        </a:p>
      </dgm:t>
    </dgm:pt>
    <dgm:pt modelId="{4C55C169-4243-4095-BAE5-E20BD0BDF977}" type="sibTrans" cxnId="{483C4B7B-A680-487A-8997-E60EE542A8CA}">
      <dgm:prSet/>
      <dgm:spPr/>
      <dgm:t>
        <a:bodyPr/>
        <a:lstStyle/>
        <a:p>
          <a:endParaRPr lang="en-IN"/>
        </a:p>
      </dgm:t>
    </dgm:pt>
    <dgm:pt modelId="{39DE396F-56BE-47E9-8077-508450F86B09}" type="pres">
      <dgm:prSet presAssocID="{A73497CF-31C4-4420-863A-99B13E4C677D}" presName="Name0" presStyleCnt="0">
        <dgm:presLayoutVars>
          <dgm:dir/>
          <dgm:animLvl val="lvl"/>
          <dgm:resizeHandles val="exact"/>
        </dgm:presLayoutVars>
      </dgm:prSet>
      <dgm:spPr/>
    </dgm:pt>
    <dgm:pt modelId="{211E12D7-A997-400D-BBE9-5E07CFD25CF0}" type="pres">
      <dgm:prSet presAssocID="{4DFF01D1-A1FE-4F0C-AB2B-AF539B9424CA}" presName="linNode" presStyleCnt="0"/>
      <dgm:spPr/>
    </dgm:pt>
    <dgm:pt modelId="{B5DB3198-9C43-47CA-93E4-57B2FC99117A}" type="pres">
      <dgm:prSet presAssocID="{4DFF01D1-A1FE-4F0C-AB2B-AF539B9424CA}" presName="parentText" presStyleLbl="node1" presStyleIdx="0" presStyleCnt="4">
        <dgm:presLayoutVars>
          <dgm:chMax val="1"/>
          <dgm:bulletEnabled val="1"/>
        </dgm:presLayoutVars>
      </dgm:prSet>
      <dgm:spPr/>
    </dgm:pt>
    <dgm:pt modelId="{867EB4FB-4C50-4E2D-8118-6B7A9397F7EA}" type="pres">
      <dgm:prSet presAssocID="{4DFF01D1-A1FE-4F0C-AB2B-AF539B9424CA}" presName="descendantText" presStyleLbl="alignAccFollowNode1" presStyleIdx="0" presStyleCnt="4" custScaleY="347525">
        <dgm:presLayoutVars>
          <dgm:bulletEnabled val="1"/>
        </dgm:presLayoutVars>
      </dgm:prSet>
      <dgm:spPr/>
    </dgm:pt>
    <dgm:pt modelId="{6DD4572E-AC08-408F-8F35-53A5F7E6824C}" type="pres">
      <dgm:prSet presAssocID="{E9A8B1D2-CD54-4934-94B9-FD0657BFE512}" presName="sp" presStyleCnt="0"/>
      <dgm:spPr/>
    </dgm:pt>
    <dgm:pt modelId="{F849AD02-8AFC-457C-8BCC-584D6F09CAAB}" type="pres">
      <dgm:prSet presAssocID="{78CEE9D5-0BBE-4C3C-A8D5-12E011502434}" presName="linNode" presStyleCnt="0"/>
      <dgm:spPr/>
    </dgm:pt>
    <dgm:pt modelId="{DA98C620-C69F-48AA-9447-7999332BC4F0}" type="pres">
      <dgm:prSet presAssocID="{78CEE9D5-0BBE-4C3C-A8D5-12E011502434}" presName="parentText" presStyleLbl="node1" presStyleIdx="1" presStyleCnt="4">
        <dgm:presLayoutVars>
          <dgm:chMax val="1"/>
          <dgm:bulletEnabled val="1"/>
        </dgm:presLayoutVars>
      </dgm:prSet>
      <dgm:spPr/>
    </dgm:pt>
    <dgm:pt modelId="{52EC993A-8922-4C02-862E-BE1BBEFF6A5E}" type="pres">
      <dgm:prSet presAssocID="{78CEE9D5-0BBE-4C3C-A8D5-12E011502434}" presName="descendantText" presStyleLbl="alignAccFollowNode1" presStyleIdx="1" presStyleCnt="4" custScaleY="328203">
        <dgm:presLayoutVars>
          <dgm:bulletEnabled val="1"/>
        </dgm:presLayoutVars>
      </dgm:prSet>
      <dgm:spPr/>
    </dgm:pt>
    <dgm:pt modelId="{8DCD8607-7B4F-4647-8E86-26EDA590D7B8}" type="pres">
      <dgm:prSet presAssocID="{6D670D21-65A2-4C1A-B482-CEEA3498BB36}" presName="sp" presStyleCnt="0"/>
      <dgm:spPr/>
    </dgm:pt>
    <dgm:pt modelId="{C34C1D19-136B-4C29-A899-DDE25408B81A}" type="pres">
      <dgm:prSet presAssocID="{50EB8137-7026-4295-943F-957D102BA444}" presName="linNode" presStyleCnt="0"/>
      <dgm:spPr/>
    </dgm:pt>
    <dgm:pt modelId="{4B7DB30E-ACE4-40F1-AD0C-A8E18624CD2C}" type="pres">
      <dgm:prSet presAssocID="{50EB8137-7026-4295-943F-957D102BA444}" presName="parentText" presStyleLbl="node1" presStyleIdx="2" presStyleCnt="4">
        <dgm:presLayoutVars>
          <dgm:chMax val="1"/>
          <dgm:bulletEnabled val="1"/>
        </dgm:presLayoutVars>
      </dgm:prSet>
      <dgm:spPr/>
    </dgm:pt>
    <dgm:pt modelId="{8CA455DC-0571-42A1-9782-F9E76D4F0090}" type="pres">
      <dgm:prSet presAssocID="{50EB8137-7026-4295-943F-957D102BA444}" presName="descendantText" presStyleLbl="alignAccFollowNode1" presStyleIdx="2" presStyleCnt="4" custScaleY="405293">
        <dgm:presLayoutVars>
          <dgm:bulletEnabled val="1"/>
        </dgm:presLayoutVars>
      </dgm:prSet>
      <dgm:spPr/>
    </dgm:pt>
    <dgm:pt modelId="{F61B52D5-853E-4FF5-A25C-B73A1E155580}" type="pres">
      <dgm:prSet presAssocID="{BB6748A2-10BE-4633-8027-0CEAA0C23438}" presName="sp" presStyleCnt="0"/>
      <dgm:spPr/>
    </dgm:pt>
    <dgm:pt modelId="{4380328A-906D-4354-8523-01FFA176EF44}" type="pres">
      <dgm:prSet presAssocID="{AABFD005-49D4-4AC7-A426-A47DE9EC579F}" presName="linNode" presStyleCnt="0"/>
      <dgm:spPr/>
    </dgm:pt>
    <dgm:pt modelId="{E123BE28-241D-45CF-91EE-3206B86A6C11}" type="pres">
      <dgm:prSet presAssocID="{AABFD005-49D4-4AC7-A426-A47DE9EC579F}" presName="parentText" presStyleLbl="node1" presStyleIdx="3" presStyleCnt="4">
        <dgm:presLayoutVars>
          <dgm:chMax val="1"/>
          <dgm:bulletEnabled val="1"/>
        </dgm:presLayoutVars>
      </dgm:prSet>
      <dgm:spPr/>
    </dgm:pt>
    <dgm:pt modelId="{21766CF4-6A83-4936-BDA4-F27F9D265565}" type="pres">
      <dgm:prSet presAssocID="{AABFD005-49D4-4AC7-A426-A47DE9EC579F}" presName="descendantText" presStyleLbl="alignAccFollowNode1" presStyleIdx="3" presStyleCnt="4" custScaleY="476398">
        <dgm:presLayoutVars>
          <dgm:bulletEnabled val="1"/>
        </dgm:presLayoutVars>
      </dgm:prSet>
      <dgm:spPr/>
    </dgm:pt>
  </dgm:ptLst>
  <dgm:cxnLst>
    <dgm:cxn modelId="{98FA4C07-76D7-4748-B763-2BD66B0AEBAF}" srcId="{A73497CF-31C4-4420-863A-99B13E4C677D}" destId="{50EB8137-7026-4295-943F-957D102BA444}" srcOrd="2" destOrd="0" parTransId="{EC3D9815-5E4B-4D1D-B90A-B0F2E3D77D94}" sibTransId="{BB6748A2-10BE-4633-8027-0CEAA0C23438}"/>
    <dgm:cxn modelId="{D800E708-F2F0-458F-9BB9-AF1F94641019}" type="presOf" srcId="{A73497CF-31C4-4420-863A-99B13E4C677D}" destId="{39DE396F-56BE-47E9-8077-508450F86B09}" srcOrd="0" destOrd="0" presId="urn:microsoft.com/office/officeart/2005/8/layout/vList5"/>
    <dgm:cxn modelId="{AF350818-13BF-4BC2-B3FD-B9735C00181F}" type="presOf" srcId="{5F037864-DFA2-4F5D-9326-89DB9CC7DA48}" destId="{8CA455DC-0571-42A1-9782-F9E76D4F0090}" srcOrd="0" destOrd="1" presId="urn:microsoft.com/office/officeart/2005/8/layout/vList5"/>
    <dgm:cxn modelId="{9BF1A11A-C241-4CA6-A643-8DF6C26FB1C3}" srcId="{4DFF01D1-A1FE-4F0C-AB2B-AF539B9424CA}" destId="{E0CB5898-2731-483B-A9BA-4C443887C937}" srcOrd="0" destOrd="0" parTransId="{394DD777-914B-4049-9109-320CC34F83C9}" sibTransId="{0C6586F4-8EAA-4500-BAAF-75433AD07A25}"/>
    <dgm:cxn modelId="{9CA42426-C4BD-4557-AE6D-AFFE14535BDC}" srcId="{50EB8137-7026-4295-943F-957D102BA444}" destId="{6DB0B5FC-E059-4205-AFFD-1D54DA3302D4}" srcOrd="2" destOrd="0" parTransId="{19280E96-3B8C-4D1B-BE24-08C7534B326E}" sibTransId="{08550B73-A529-4B8F-95FC-5BA8D028667B}"/>
    <dgm:cxn modelId="{EB4A0E2F-2F60-497D-B935-C4437A149079}" srcId="{AABFD005-49D4-4AC7-A426-A47DE9EC579F}" destId="{9299448B-35B0-4AD7-A0D0-E023CB5A2BFF}" srcOrd="0" destOrd="0" parTransId="{EE405116-544F-4EBE-B782-3A11DF478EA6}" sibTransId="{DE1F80C3-D6B7-4842-8549-19C5519F4647}"/>
    <dgm:cxn modelId="{57F34431-0538-4068-B706-46D05F2C2EAA}" srcId="{78CEE9D5-0BBE-4C3C-A8D5-12E011502434}" destId="{EEA1761F-67DD-4E73-9732-680AF7735A3E}" srcOrd="2" destOrd="0" parTransId="{DD10BF57-193F-4B81-81BD-CBE51CDBE072}" sibTransId="{12EF041D-0BB3-428F-9277-0DA85DFA5AD7}"/>
    <dgm:cxn modelId="{B19EB03A-9F93-4AC0-8EDA-C87C85B2DEAE}" srcId="{4DFF01D1-A1FE-4F0C-AB2B-AF539B9424CA}" destId="{78EBF66E-43E4-4116-908C-D51F0A1A080F}" srcOrd="1" destOrd="0" parTransId="{B1CB6AEF-79A8-45CA-8A98-82876A6E187F}" sibTransId="{4B23C7D9-F496-4D27-AD05-0DFE849A24A8}"/>
    <dgm:cxn modelId="{B8065E5B-0252-45A4-B889-464CB6F7DCC7}" srcId="{50EB8137-7026-4295-943F-957D102BA444}" destId="{5F037864-DFA2-4F5D-9326-89DB9CC7DA48}" srcOrd="1" destOrd="0" parTransId="{9D72BE7D-5BA4-4076-A307-4B2D4176FCE4}" sibTransId="{A471CA6A-461D-4A58-B97B-C7CE0D2AC5EA}"/>
    <dgm:cxn modelId="{B6ECBE5C-C5AA-4D3C-825D-9271230DA964}" type="presOf" srcId="{E573C1CB-0DB6-4223-868D-1A1E6733E2C5}" destId="{52EC993A-8922-4C02-862E-BE1BBEFF6A5E}" srcOrd="0" destOrd="0" presId="urn:microsoft.com/office/officeart/2005/8/layout/vList5"/>
    <dgm:cxn modelId="{DE1C525F-2920-44BB-B153-BBB3DE4291B9}" type="presOf" srcId="{F0376B54-5523-4C32-882E-BDC59DC7D213}" destId="{52EC993A-8922-4C02-862E-BE1BBEFF6A5E}" srcOrd="0" destOrd="1" presId="urn:microsoft.com/office/officeart/2005/8/layout/vList5"/>
    <dgm:cxn modelId="{4DDC0E42-6DF4-41E9-8914-6C1E5EC60257}" type="presOf" srcId="{78CEE9D5-0BBE-4C3C-A8D5-12E011502434}" destId="{DA98C620-C69F-48AA-9447-7999332BC4F0}" srcOrd="0" destOrd="0" presId="urn:microsoft.com/office/officeart/2005/8/layout/vList5"/>
    <dgm:cxn modelId="{D5CCE549-CBDF-419B-9981-AECE28E1153C}" type="presOf" srcId="{9299448B-35B0-4AD7-A0D0-E023CB5A2BFF}" destId="{21766CF4-6A83-4936-BDA4-F27F9D265565}" srcOrd="0" destOrd="0" presId="urn:microsoft.com/office/officeart/2005/8/layout/vList5"/>
    <dgm:cxn modelId="{53D7666F-1C70-43F2-886E-FB05374307AB}" srcId="{78CEE9D5-0BBE-4C3C-A8D5-12E011502434}" destId="{F0376B54-5523-4C32-882E-BDC59DC7D213}" srcOrd="1" destOrd="0" parTransId="{D704404F-A800-41DC-ABC0-3284F866D97A}" sibTransId="{E657E1DE-282F-4FE7-A7DB-8A87BA75CFE8}"/>
    <dgm:cxn modelId="{32798C52-9618-4E5E-B75B-0DFA8BAE6F3B}" type="presOf" srcId="{50EB8137-7026-4295-943F-957D102BA444}" destId="{4B7DB30E-ACE4-40F1-AD0C-A8E18624CD2C}" srcOrd="0" destOrd="0" presId="urn:microsoft.com/office/officeart/2005/8/layout/vList5"/>
    <dgm:cxn modelId="{B1A11A5A-C492-4CB5-8405-E1DFD62C6779}" srcId="{78CEE9D5-0BBE-4C3C-A8D5-12E011502434}" destId="{E573C1CB-0DB6-4223-868D-1A1E6733E2C5}" srcOrd="0" destOrd="0" parTransId="{4761A079-7703-4D4C-B4E1-E9B4462D1987}" sibTransId="{40A4D5E9-E044-43D2-BFD0-C13CAEED7145}"/>
    <dgm:cxn modelId="{5DF43D5A-7369-46B4-97D3-B2575CF5ECFB}" type="presOf" srcId="{BEE568E8-4AAB-4640-89D6-734F6078AE40}" destId="{21766CF4-6A83-4936-BDA4-F27F9D265565}" srcOrd="0" destOrd="1" presId="urn:microsoft.com/office/officeart/2005/8/layout/vList5"/>
    <dgm:cxn modelId="{483C4B7B-A680-487A-8997-E60EE542A8CA}" srcId="{AABFD005-49D4-4AC7-A426-A47DE9EC579F}" destId="{BEE568E8-4AAB-4640-89D6-734F6078AE40}" srcOrd="1" destOrd="0" parTransId="{EE7A7EB4-11CA-407E-A88B-A04E33E1D902}" sibTransId="{4C55C169-4243-4095-BAE5-E20BD0BDF977}"/>
    <dgm:cxn modelId="{BF697880-F91C-4BE9-B70D-6004F76E0224}" srcId="{A73497CF-31C4-4420-863A-99B13E4C677D}" destId="{4DFF01D1-A1FE-4F0C-AB2B-AF539B9424CA}" srcOrd="0" destOrd="0" parTransId="{2893F328-F39F-44BD-96E2-35AFAAEDE574}" sibTransId="{E9A8B1D2-CD54-4934-94B9-FD0657BFE512}"/>
    <dgm:cxn modelId="{F30D288A-F986-4B0E-B39C-7A9ECD91D2E6}" type="presOf" srcId="{7705B386-4D12-4454-A131-513CF636C455}" destId="{867EB4FB-4C50-4E2D-8118-6B7A9397F7EA}" srcOrd="0" destOrd="2" presId="urn:microsoft.com/office/officeart/2005/8/layout/vList5"/>
    <dgm:cxn modelId="{2BF4908B-9667-4240-9D68-86A4FFA73BBB}" srcId="{A73497CF-31C4-4420-863A-99B13E4C677D}" destId="{AABFD005-49D4-4AC7-A426-A47DE9EC579F}" srcOrd="3" destOrd="0" parTransId="{3D164D51-1E5D-48AC-8B6D-D04F1D1FA335}" sibTransId="{5E442615-BEBE-42F6-8525-5ABD908B2848}"/>
    <dgm:cxn modelId="{449D7592-F531-44BD-83FE-93F61F28326B}" type="presOf" srcId="{4DFF01D1-A1FE-4F0C-AB2B-AF539B9424CA}" destId="{B5DB3198-9C43-47CA-93E4-57B2FC99117A}" srcOrd="0" destOrd="0" presId="urn:microsoft.com/office/officeart/2005/8/layout/vList5"/>
    <dgm:cxn modelId="{2FFD6494-0031-48B8-B323-8B2FBE445A2F}" srcId="{50EB8137-7026-4295-943F-957D102BA444}" destId="{284CC543-3A60-4D9F-92E6-74AB59BA5AF4}" srcOrd="0" destOrd="0" parTransId="{F3692DF6-F82B-4D25-A6A6-73305C02644F}" sibTransId="{CAC89BA8-D2BE-4AF1-8EEA-B85BA4876FA9}"/>
    <dgm:cxn modelId="{FEB13E96-C206-4215-A1DE-090799A2229D}" type="presOf" srcId="{AABFD005-49D4-4AC7-A426-A47DE9EC579F}" destId="{E123BE28-241D-45CF-91EE-3206B86A6C11}" srcOrd="0" destOrd="0" presId="urn:microsoft.com/office/officeart/2005/8/layout/vList5"/>
    <dgm:cxn modelId="{8183839C-E53F-4E20-9077-78528DDED741}" type="presOf" srcId="{78EBF66E-43E4-4116-908C-D51F0A1A080F}" destId="{867EB4FB-4C50-4E2D-8118-6B7A9397F7EA}" srcOrd="0" destOrd="1" presId="urn:microsoft.com/office/officeart/2005/8/layout/vList5"/>
    <dgm:cxn modelId="{571A0FAD-D997-4024-94B9-8D89C86EE44C}" type="presOf" srcId="{284CC543-3A60-4D9F-92E6-74AB59BA5AF4}" destId="{8CA455DC-0571-42A1-9782-F9E76D4F0090}" srcOrd="0" destOrd="0" presId="urn:microsoft.com/office/officeart/2005/8/layout/vList5"/>
    <dgm:cxn modelId="{A396F1BA-4721-4BF2-8DBE-48411C8B8FFD}" srcId="{AABFD005-49D4-4AC7-A426-A47DE9EC579F}" destId="{6ED63047-321E-4545-BD96-EA6CF2BFEB04}" srcOrd="2" destOrd="0" parTransId="{00574D7D-F9FF-4238-AE1C-BD9E67DCD7D9}" sibTransId="{8750750F-8FBC-4224-BAA6-769C582C1984}"/>
    <dgm:cxn modelId="{1E98B2BD-BAE0-4F7F-AE9A-18B12362A0B3}" srcId="{4DFF01D1-A1FE-4F0C-AB2B-AF539B9424CA}" destId="{7705B386-4D12-4454-A131-513CF636C455}" srcOrd="2" destOrd="0" parTransId="{0781AA92-9E85-478F-9C71-97A237D047CE}" sibTransId="{F0B8206A-8DCB-4D2E-85A3-CA8630297003}"/>
    <dgm:cxn modelId="{900D29C3-B1F7-4DA4-BC25-40091CD84540}" type="presOf" srcId="{EEA1761F-67DD-4E73-9732-680AF7735A3E}" destId="{52EC993A-8922-4C02-862E-BE1BBEFF6A5E}" srcOrd="0" destOrd="2" presId="urn:microsoft.com/office/officeart/2005/8/layout/vList5"/>
    <dgm:cxn modelId="{FD5D06DE-E320-4DFC-8237-4E6DFDA9C14E}" type="presOf" srcId="{6ED63047-321E-4545-BD96-EA6CF2BFEB04}" destId="{21766CF4-6A83-4936-BDA4-F27F9D265565}" srcOrd="0" destOrd="2" presId="urn:microsoft.com/office/officeart/2005/8/layout/vList5"/>
    <dgm:cxn modelId="{3093A3E8-4E6E-4E0A-866E-E409A1265CB4}" srcId="{A73497CF-31C4-4420-863A-99B13E4C677D}" destId="{78CEE9D5-0BBE-4C3C-A8D5-12E011502434}" srcOrd="1" destOrd="0" parTransId="{FAD01ABE-4D86-4F08-B59E-967440F4F05E}" sibTransId="{6D670D21-65A2-4C1A-B482-CEEA3498BB36}"/>
    <dgm:cxn modelId="{A1D89EFB-FBB9-43A8-9218-3B53F14D8CB7}" type="presOf" srcId="{6DB0B5FC-E059-4205-AFFD-1D54DA3302D4}" destId="{8CA455DC-0571-42A1-9782-F9E76D4F0090}" srcOrd="0" destOrd="2" presId="urn:microsoft.com/office/officeart/2005/8/layout/vList5"/>
    <dgm:cxn modelId="{C3972DFC-6C28-4460-B216-04F7AE615ACB}" type="presOf" srcId="{E0CB5898-2731-483B-A9BA-4C443887C937}" destId="{867EB4FB-4C50-4E2D-8118-6B7A9397F7EA}" srcOrd="0" destOrd="0" presId="urn:microsoft.com/office/officeart/2005/8/layout/vList5"/>
    <dgm:cxn modelId="{80C1311D-732A-46B3-B06E-3AC5AC671C4F}" type="presParOf" srcId="{39DE396F-56BE-47E9-8077-508450F86B09}" destId="{211E12D7-A997-400D-BBE9-5E07CFD25CF0}" srcOrd="0" destOrd="0" presId="urn:microsoft.com/office/officeart/2005/8/layout/vList5"/>
    <dgm:cxn modelId="{753247D6-0F27-45AB-A3C3-7123A75C8244}" type="presParOf" srcId="{211E12D7-A997-400D-BBE9-5E07CFD25CF0}" destId="{B5DB3198-9C43-47CA-93E4-57B2FC99117A}" srcOrd="0" destOrd="0" presId="urn:microsoft.com/office/officeart/2005/8/layout/vList5"/>
    <dgm:cxn modelId="{9017EDE8-B21D-4090-AE09-715E31D6EB43}" type="presParOf" srcId="{211E12D7-A997-400D-BBE9-5E07CFD25CF0}" destId="{867EB4FB-4C50-4E2D-8118-6B7A9397F7EA}" srcOrd="1" destOrd="0" presId="urn:microsoft.com/office/officeart/2005/8/layout/vList5"/>
    <dgm:cxn modelId="{1E8B1558-A9D6-402B-B677-7A3B013ED1F3}" type="presParOf" srcId="{39DE396F-56BE-47E9-8077-508450F86B09}" destId="{6DD4572E-AC08-408F-8F35-53A5F7E6824C}" srcOrd="1" destOrd="0" presId="urn:microsoft.com/office/officeart/2005/8/layout/vList5"/>
    <dgm:cxn modelId="{5FE0FD4C-93D3-4595-AD81-F34AF4281997}" type="presParOf" srcId="{39DE396F-56BE-47E9-8077-508450F86B09}" destId="{F849AD02-8AFC-457C-8BCC-584D6F09CAAB}" srcOrd="2" destOrd="0" presId="urn:microsoft.com/office/officeart/2005/8/layout/vList5"/>
    <dgm:cxn modelId="{937806BE-0EBF-4FA5-8DF7-C50FBD453EE2}" type="presParOf" srcId="{F849AD02-8AFC-457C-8BCC-584D6F09CAAB}" destId="{DA98C620-C69F-48AA-9447-7999332BC4F0}" srcOrd="0" destOrd="0" presId="urn:microsoft.com/office/officeart/2005/8/layout/vList5"/>
    <dgm:cxn modelId="{18DF32B3-7C92-4B29-B9A0-AD20028BB140}" type="presParOf" srcId="{F849AD02-8AFC-457C-8BCC-584D6F09CAAB}" destId="{52EC993A-8922-4C02-862E-BE1BBEFF6A5E}" srcOrd="1" destOrd="0" presId="urn:microsoft.com/office/officeart/2005/8/layout/vList5"/>
    <dgm:cxn modelId="{2F2CA6D8-502A-4B72-AC56-FEB67DFA6402}" type="presParOf" srcId="{39DE396F-56BE-47E9-8077-508450F86B09}" destId="{8DCD8607-7B4F-4647-8E86-26EDA590D7B8}" srcOrd="3" destOrd="0" presId="urn:microsoft.com/office/officeart/2005/8/layout/vList5"/>
    <dgm:cxn modelId="{77DB56A2-F471-4561-A05B-4077C97AFABC}" type="presParOf" srcId="{39DE396F-56BE-47E9-8077-508450F86B09}" destId="{C34C1D19-136B-4C29-A899-DDE25408B81A}" srcOrd="4" destOrd="0" presId="urn:microsoft.com/office/officeart/2005/8/layout/vList5"/>
    <dgm:cxn modelId="{4191F5E2-891F-4067-8DD6-D4E9A4C0533C}" type="presParOf" srcId="{C34C1D19-136B-4C29-A899-DDE25408B81A}" destId="{4B7DB30E-ACE4-40F1-AD0C-A8E18624CD2C}" srcOrd="0" destOrd="0" presId="urn:microsoft.com/office/officeart/2005/8/layout/vList5"/>
    <dgm:cxn modelId="{A12A6182-398F-4208-BE7A-8D69331DE19C}" type="presParOf" srcId="{C34C1D19-136B-4C29-A899-DDE25408B81A}" destId="{8CA455DC-0571-42A1-9782-F9E76D4F0090}" srcOrd="1" destOrd="0" presId="urn:microsoft.com/office/officeart/2005/8/layout/vList5"/>
    <dgm:cxn modelId="{75962834-9437-4AE4-8103-2FD3A13DF69C}" type="presParOf" srcId="{39DE396F-56BE-47E9-8077-508450F86B09}" destId="{F61B52D5-853E-4FF5-A25C-B73A1E155580}" srcOrd="5" destOrd="0" presId="urn:microsoft.com/office/officeart/2005/8/layout/vList5"/>
    <dgm:cxn modelId="{40563794-A54D-4C03-95D9-6D378AAFE984}" type="presParOf" srcId="{39DE396F-56BE-47E9-8077-508450F86B09}" destId="{4380328A-906D-4354-8523-01FFA176EF44}" srcOrd="6" destOrd="0" presId="urn:microsoft.com/office/officeart/2005/8/layout/vList5"/>
    <dgm:cxn modelId="{38329D85-2C7E-481D-858E-0C9EC8EEC42E}" type="presParOf" srcId="{4380328A-906D-4354-8523-01FFA176EF44}" destId="{E123BE28-241D-45CF-91EE-3206B86A6C11}" srcOrd="0" destOrd="0" presId="urn:microsoft.com/office/officeart/2005/8/layout/vList5"/>
    <dgm:cxn modelId="{F1B99A9A-2827-4F6F-9BF6-C36455BCAC21}" type="presParOf" srcId="{4380328A-906D-4354-8523-01FFA176EF44}" destId="{21766CF4-6A83-4936-BDA4-F27F9D265565}"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A73497CF-31C4-4420-863A-99B13E4C677D}"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IN"/>
        </a:p>
      </dgm:t>
    </dgm:pt>
    <dgm:pt modelId="{4DFF01D1-A1FE-4F0C-AB2B-AF539B9424CA}">
      <dgm:prSet phldrT="[Text]" custT="1">
        <dgm:style>
          <a:lnRef idx="2">
            <a:schemeClr val="accent1"/>
          </a:lnRef>
          <a:fillRef idx="1">
            <a:schemeClr val="lt1"/>
          </a:fillRef>
          <a:effectRef idx="0">
            <a:schemeClr val="accent1"/>
          </a:effectRef>
          <a:fontRef idx="minor">
            <a:schemeClr val="dk1"/>
          </a:fontRef>
        </dgm:style>
      </dgm:prSet>
      <dgm:spPr/>
      <dgm:t>
        <a:bodyPr/>
        <a:lstStyle/>
        <a:p>
          <a:r>
            <a:rPr lang="en-IN" sz="2800" b="1" dirty="0">
              <a:solidFill>
                <a:srgbClr val="FF0000"/>
              </a:solidFill>
            </a:rPr>
            <a:t>MOV 5</a:t>
          </a:r>
        </a:p>
      </dgm:t>
    </dgm:pt>
    <dgm:pt modelId="{2893F328-F39F-44BD-96E2-35AFAAEDE574}" type="parTrans" cxnId="{BF697880-F91C-4BE9-B70D-6004F76E0224}">
      <dgm:prSet/>
      <dgm:spPr/>
      <dgm:t>
        <a:bodyPr/>
        <a:lstStyle/>
        <a:p>
          <a:endParaRPr lang="en-IN"/>
        </a:p>
      </dgm:t>
    </dgm:pt>
    <dgm:pt modelId="{E9A8B1D2-CD54-4934-94B9-FD0657BFE512}" type="sibTrans" cxnId="{BF697880-F91C-4BE9-B70D-6004F76E0224}">
      <dgm:prSet/>
      <dgm:spPr/>
      <dgm:t>
        <a:bodyPr/>
        <a:lstStyle/>
        <a:p>
          <a:endParaRPr lang="en-IN"/>
        </a:p>
      </dgm:t>
    </dgm:pt>
    <dgm:pt modelId="{E0CB5898-2731-483B-A9BA-4C443887C937}">
      <dgm:prSet phldrT="[Text]" custT="1">
        <dgm:style>
          <a:lnRef idx="2">
            <a:schemeClr val="accent5"/>
          </a:lnRef>
          <a:fillRef idx="1">
            <a:schemeClr val="lt1"/>
          </a:fillRef>
          <a:effectRef idx="0">
            <a:schemeClr val="accent5"/>
          </a:effectRef>
          <a:fontRef idx="minor">
            <a:schemeClr val="dk1"/>
          </a:fontRef>
        </dgm:style>
      </dgm:prSet>
      <dgm:spPr/>
      <dgm:t>
        <a:bodyPr/>
        <a:lstStyle/>
        <a:p>
          <a:r>
            <a:rPr lang="en-US" sz="2000" dirty="0"/>
            <a:t>When No Discrepancy is found in Inspection</a:t>
          </a:r>
          <a:endParaRPr lang="en-IN" sz="2000" dirty="0"/>
        </a:p>
      </dgm:t>
    </dgm:pt>
    <dgm:pt modelId="{394DD777-914B-4049-9109-320CC34F83C9}" type="parTrans" cxnId="{9BF1A11A-C241-4CA6-A643-8DF6C26FB1C3}">
      <dgm:prSet/>
      <dgm:spPr/>
      <dgm:t>
        <a:bodyPr/>
        <a:lstStyle/>
        <a:p>
          <a:endParaRPr lang="en-IN"/>
        </a:p>
      </dgm:t>
    </dgm:pt>
    <dgm:pt modelId="{0C6586F4-8EAA-4500-BAAF-75433AD07A25}" type="sibTrans" cxnId="{9BF1A11A-C241-4CA6-A643-8DF6C26FB1C3}">
      <dgm:prSet/>
      <dgm:spPr/>
      <dgm:t>
        <a:bodyPr/>
        <a:lstStyle/>
        <a:p>
          <a:endParaRPr lang="en-IN"/>
        </a:p>
      </dgm:t>
    </dgm:pt>
    <dgm:pt modelId="{78CEE9D5-0BBE-4C3C-A8D5-12E011502434}">
      <dgm:prSet phldrT="[Text]" custT="1">
        <dgm:style>
          <a:lnRef idx="2">
            <a:schemeClr val="accent1"/>
          </a:lnRef>
          <a:fillRef idx="1">
            <a:schemeClr val="lt1"/>
          </a:fillRef>
          <a:effectRef idx="0">
            <a:schemeClr val="accent1"/>
          </a:effectRef>
          <a:fontRef idx="minor">
            <a:schemeClr val="dk1"/>
          </a:fontRef>
        </dgm:style>
      </dgm:prSet>
      <dgm:spPr/>
      <dgm:t>
        <a:bodyPr/>
        <a:lstStyle/>
        <a:p>
          <a:r>
            <a:rPr lang="en-IN" sz="2800" b="1" dirty="0"/>
            <a:t>MOV 6</a:t>
          </a:r>
          <a:endParaRPr lang="en-IN" sz="2800" dirty="0"/>
        </a:p>
      </dgm:t>
    </dgm:pt>
    <dgm:pt modelId="{FAD01ABE-4D86-4F08-B59E-967440F4F05E}" type="parTrans" cxnId="{3093A3E8-4E6E-4E0A-866E-E409A1265CB4}">
      <dgm:prSet/>
      <dgm:spPr/>
      <dgm:t>
        <a:bodyPr/>
        <a:lstStyle/>
        <a:p>
          <a:endParaRPr lang="en-IN"/>
        </a:p>
      </dgm:t>
    </dgm:pt>
    <dgm:pt modelId="{6D670D21-65A2-4C1A-B482-CEEA3498BB36}" type="sibTrans" cxnId="{3093A3E8-4E6E-4E0A-866E-E409A1265CB4}">
      <dgm:prSet/>
      <dgm:spPr/>
      <dgm:t>
        <a:bodyPr/>
        <a:lstStyle/>
        <a:p>
          <a:endParaRPr lang="en-IN"/>
        </a:p>
      </dgm:t>
    </dgm:pt>
    <dgm:pt modelId="{E573C1CB-0DB6-4223-868D-1A1E6733E2C5}">
      <dgm:prSet phldrT="[Text]" custT="1">
        <dgm:style>
          <a:lnRef idx="2">
            <a:schemeClr val="accent5"/>
          </a:lnRef>
          <a:fillRef idx="1">
            <a:schemeClr val="lt1"/>
          </a:fillRef>
          <a:effectRef idx="0">
            <a:schemeClr val="accent5"/>
          </a:effectRef>
          <a:fontRef idx="minor">
            <a:schemeClr val="dk1"/>
          </a:fontRef>
        </dgm:style>
      </dgm:prSet>
      <dgm:spPr/>
      <dgm:t>
        <a:bodyPr/>
        <a:lstStyle/>
        <a:p>
          <a:r>
            <a:rPr lang="en-US" sz="1800" dirty="0"/>
            <a:t>If PO opines that Goods need to be detained</a:t>
          </a:r>
          <a:endParaRPr lang="en-IN" sz="1800" dirty="0"/>
        </a:p>
      </dgm:t>
    </dgm:pt>
    <dgm:pt modelId="{4761A079-7703-4D4C-B4E1-E9B4462D1987}" type="parTrans" cxnId="{B1A11A5A-C492-4CB5-8405-E1DFD62C6779}">
      <dgm:prSet/>
      <dgm:spPr/>
      <dgm:t>
        <a:bodyPr/>
        <a:lstStyle/>
        <a:p>
          <a:endParaRPr lang="en-IN"/>
        </a:p>
      </dgm:t>
    </dgm:pt>
    <dgm:pt modelId="{40A4D5E9-E044-43D2-BFD0-C13CAEED7145}" type="sibTrans" cxnId="{B1A11A5A-C492-4CB5-8405-E1DFD62C6779}">
      <dgm:prSet/>
      <dgm:spPr/>
      <dgm:t>
        <a:bodyPr/>
        <a:lstStyle/>
        <a:p>
          <a:endParaRPr lang="en-IN"/>
        </a:p>
      </dgm:t>
    </dgm:pt>
    <dgm:pt modelId="{50EB8137-7026-4295-943F-957D102BA444}">
      <dgm:prSet phldrT="[Text]" custT="1">
        <dgm:style>
          <a:lnRef idx="2">
            <a:schemeClr val="accent1"/>
          </a:lnRef>
          <a:fillRef idx="1">
            <a:schemeClr val="lt1"/>
          </a:fillRef>
          <a:effectRef idx="0">
            <a:schemeClr val="accent1"/>
          </a:effectRef>
          <a:fontRef idx="minor">
            <a:schemeClr val="dk1"/>
          </a:fontRef>
        </dgm:style>
      </dgm:prSet>
      <dgm:spPr/>
      <dgm:t>
        <a:bodyPr/>
        <a:lstStyle/>
        <a:p>
          <a:r>
            <a:rPr lang="en-US" sz="2800" b="1" dirty="0"/>
            <a:t>MOV 7</a:t>
          </a:r>
          <a:endParaRPr lang="en-IN" sz="2800" b="1" dirty="0"/>
        </a:p>
      </dgm:t>
    </dgm:pt>
    <dgm:pt modelId="{EC3D9815-5E4B-4D1D-B90A-B0F2E3D77D94}" type="parTrans" cxnId="{98FA4C07-76D7-4748-B763-2BD66B0AEBAF}">
      <dgm:prSet/>
      <dgm:spPr/>
      <dgm:t>
        <a:bodyPr/>
        <a:lstStyle/>
        <a:p>
          <a:endParaRPr lang="en-IN"/>
        </a:p>
      </dgm:t>
    </dgm:pt>
    <dgm:pt modelId="{BB6748A2-10BE-4633-8027-0CEAA0C23438}" type="sibTrans" cxnId="{98FA4C07-76D7-4748-B763-2BD66B0AEBAF}">
      <dgm:prSet/>
      <dgm:spPr/>
      <dgm:t>
        <a:bodyPr/>
        <a:lstStyle/>
        <a:p>
          <a:endParaRPr lang="en-IN"/>
        </a:p>
      </dgm:t>
    </dgm:pt>
    <dgm:pt modelId="{284CC543-3A60-4D9F-92E6-74AB59BA5AF4}">
      <dgm:prSet phldrT="[Text]" custT="1">
        <dgm:style>
          <a:lnRef idx="2">
            <a:schemeClr val="accent5"/>
          </a:lnRef>
          <a:fillRef idx="1">
            <a:schemeClr val="lt1"/>
          </a:fillRef>
          <a:effectRef idx="0">
            <a:schemeClr val="accent5"/>
          </a:effectRef>
          <a:fontRef idx="minor">
            <a:schemeClr val="dk1"/>
          </a:fontRef>
        </dgm:style>
      </dgm:prSet>
      <dgm:spPr/>
      <dgm:t>
        <a:bodyPr/>
        <a:lstStyle/>
        <a:p>
          <a:r>
            <a:rPr lang="en-US" sz="2000" dirty="0"/>
            <a:t>A Notice specifying the Tax and Penalty Payable</a:t>
          </a:r>
          <a:endParaRPr lang="en-IN" sz="2000" dirty="0"/>
        </a:p>
      </dgm:t>
    </dgm:pt>
    <dgm:pt modelId="{F3692DF6-F82B-4D25-A6A6-73305C02644F}" type="parTrans" cxnId="{2FFD6494-0031-48B8-B323-8B2FBE445A2F}">
      <dgm:prSet/>
      <dgm:spPr/>
      <dgm:t>
        <a:bodyPr/>
        <a:lstStyle/>
        <a:p>
          <a:endParaRPr lang="en-IN"/>
        </a:p>
      </dgm:t>
    </dgm:pt>
    <dgm:pt modelId="{CAC89BA8-D2BE-4AF1-8EEA-B85BA4876FA9}" type="sibTrans" cxnId="{2FFD6494-0031-48B8-B323-8B2FBE445A2F}">
      <dgm:prSet/>
      <dgm:spPr/>
      <dgm:t>
        <a:bodyPr/>
        <a:lstStyle/>
        <a:p>
          <a:endParaRPr lang="en-IN"/>
        </a:p>
      </dgm:t>
    </dgm:pt>
    <dgm:pt modelId="{AABFD005-49D4-4AC7-A426-A47DE9EC579F}">
      <dgm:prSet custT="1">
        <dgm:style>
          <a:lnRef idx="2">
            <a:schemeClr val="accent1"/>
          </a:lnRef>
          <a:fillRef idx="1">
            <a:schemeClr val="lt1"/>
          </a:fillRef>
          <a:effectRef idx="0">
            <a:schemeClr val="accent1"/>
          </a:effectRef>
          <a:fontRef idx="minor">
            <a:schemeClr val="dk1"/>
          </a:fontRef>
        </dgm:style>
      </dgm:prSet>
      <dgm:spPr/>
      <dgm:t>
        <a:bodyPr/>
        <a:lstStyle/>
        <a:p>
          <a:r>
            <a:rPr lang="en-US" sz="2800" b="1" dirty="0"/>
            <a:t>REPEAT </a:t>
          </a:r>
          <a:r>
            <a:rPr lang="en-US" sz="2800" b="1" dirty="0">
              <a:solidFill>
                <a:srgbClr val="FF0000"/>
              </a:solidFill>
            </a:rPr>
            <a:t>MOV 5</a:t>
          </a:r>
          <a:endParaRPr lang="en-IN" sz="2800" b="1" dirty="0">
            <a:solidFill>
              <a:srgbClr val="FF0000"/>
            </a:solidFill>
          </a:endParaRPr>
        </a:p>
      </dgm:t>
    </dgm:pt>
    <dgm:pt modelId="{3D164D51-1E5D-48AC-8B6D-D04F1D1FA335}" type="parTrans" cxnId="{2BF4908B-9667-4240-9D68-86A4FFA73BBB}">
      <dgm:prSet/>
      <dgm:spPr/>
      <dgm:t>
        <a:bodyPr/>
        <a:lstStyle/>
        <a:p>
          <a:endParaRPr lang="en-IN"/>
        </a:p>
      </dgm:t>
    </dgm:pt>
    <dgm:pt modelId="{5E442615-BEBE-42F6-8525-5ABD908B2848}" type="sibTrans" cxnId="{2BF4908B-9667-4240-9D68-86A4FFA73BBB}">
      <dgm:prSet/>
      <dgm:spPr/>
      <dgm:t>
        <a:bodyPr/>
        <a:lstStyle/>
        <a:p>
          <a:endParaRPr lang="en-IN"/>
        </a:p>
      </dgm:t>
    </dgm:pt>
    <dgm:pt modelId="{9299448B-35B0-4AD7-A0D0-E023CB5A2BFF}">
      <dgm:prSet custT="1">
        <dgm:style>
          <a:lnRef idx="2">
            <a:schemeClr val="accent5"/>
          </a:lnRef>
          <a:fillRef idx="1">
            <a:schemeClr val="lt1"/>
          </a:fillRef>
          <a:effectRef idx="0">
            <a:schemeClr val="accent5"/>
          </a:effectRef>
          <a:fontRef idx="minor">
            <a:schemeClr val="dk1"/>
          </a:fontRef>
        </dgm:style>
      </dgm:prSet>
      <dgm:spPr/>
      <dgm:t>
        <a:bodyPr/>
        <a:lstStyle/>
        <a:p>
          <a:r>
            <a:rPr lang="en-US" sz="2000" dirty="0"/>
            <a:t>Owner comes forward to pay the Tax and Penalty-129(1)(a)</a:t>
          </a:r>
          <a:endParaRPr lang="en-IN" sz="2000" dirty="0"/>
        </a:p>
      </dgm:t>
    </dgm:pt>
    <dgm:pt modelId="{EE405116-544F-4EBE-B782-3A11DF478EA6}" type="parTrans" cxnId="{EB4A0E2F-2F60-497D-B935-C4437A149079}">
      <dgm:prSet/>
      <dgm:spPr/>
      <dgm:t>
        <a:bodyPr/>
        <a:lstStyle/>
        <a:p>
          <a:endParaRPr lang="en-IN"/>
        </a:p>
      </dgm:t>
    </dgm:pt>
    <dgm:pt modelId="{DE1F80C3-D6B7-4842-8549-19C5519F4647}" type="sibTrans" cxnId="{EB4A0E2F-2F60-497D-B935-C4437A149079}">
      <dgm:prSet/>
      <dgm:spPr/>
      <dgm:t>
        <a:bodyPr/>
        <a:lstStyle/>
        <a:p>
          <a:endParaRPr lang="en-IN"/>
        </a:p>
      </dgm:t>
    </dgm:pt>
    <dgm:pt modelId="{5F037864-DFA2-4F5D-9326-89DB9CC7DA48}">
      <dgm:prSet phldrT="[Text]" custT="1">
        <dgm:style>
          <a:lnRef idx="2">
            <a:schemeClr val="accent5"/>
          </a:lnRef>
          <a:fillRef idx="1">
            <a:schemeClr val="lt1"/>
          </a:fillRef>
          <a:effectRef idx="0">
            <a:schemeClr val="accent5"/>
          </a:effectRef>
          <a:fontRef idx="minor">
            <a:schemeClr val="dk1"/>
          </a:fontRef>
        </dgm:style>
      </dgm:prSet>
      <dgm:spPr/>
      <dgm:t>
        <a:bodyPr/>
        <a:lstStyle/>
        <a:p>
          <a:r>
            <a:rPr lang="en-US" sz="2000" dirty="0"/>
            <a:t>Served to Person in Charge of Conveyance</a:t>
          </a:r>
          <a:endParaRPr lang="en-IN" sz="2000" dirty="0"/>
        </a:p>
      </dgm:t>
    </dgm:pt>
    <dgm:pt modelId="{9D72BE7D-5BA4-4076-A307-4B2D4176FCE4}" type="parTrans" cxnId="{B8065E5B-0252-45A4-B889-464CB6F7DCC7}">
      <dgm:prSet/>
      <dgm:spPr/>
      <dgm:t>
        <a:bodyPr/>
        <a:lstStyle/>
        <a:p>
          <a:endParaRPr lang="en-IN"/>
        </a:p>
      </dgm:t>
    </dgm:pt>
    <dgm:pt modelId="{A471CA6A-461D-4A58-B97B-C7CE0D2AC5EA}" type="sibTrans" cxnId="{B8065E5B-0252-45A4-B889-464CB6F7DCC7}">
      <dgm:prSet/>
      <dgm:spPr/>
      <dgm:t>
        <a:bodyPr/>
        <a:lstStyle/>
        <a:p>
          <a:endParaRPr lang="en-IN"/>
        </a:p>
      </dgm:t>
    </dgm:pt>
    <dgm:pt modelId="{6ED63047-321E-4545-BD96-EA6CF2BFEB04}">
      <dgm:prSet>
        <dgm:style>
          <a:lnRef idx="2">
            <a:schemeClr val="accent5"/>
          </a:lnRef>
          <a:fillRef idx="1">
            <a:schemeClr val="lt1"/>
          </a:fillRef>
          <a:effectRef idx="0">
            <a:schemeClr val="accent5"/>
          </a:effectRef>
          <a:fontRef idx="minor">
            <a:schemeClr val="dk1"/>
          </a:fontRef>
        </dgm:style>
      </dgm:prSet>
      <dgm:spPr/>
      <dgm:t>
        <a:bodyPr/>
        <a:lstStyle/>
        <a:p>
          <a:endParaRPr lang="en-IN" sz="1600" dirty="0"/>
        </a:p>
      </dgm:t>
    </dgm:pt>
    <dgm:pt modelId="{00574D7D-F9FF-4238-AE1C-BD9E67DCD7D9}" type="parTrans" cxnId="{A396F1BA-4721-4BF2-8DBE-48411C8B8FFD}">
      <dgm:prSet/>
      <dgm:spPr/>
      <dgm:t>
        <a:bodyPr/>
        <a:lstStyle/>
        <a:p>
          <a:endParaRPr lang="en-IN"/>
        </a:p>
      </dgm:t>
    </dgm:pt>
    <dgm:pt modelId="{8750750F-8FBC-4224-BAA6-769C582C1984}" type="sibTrans" cxnId="{A396F1BA-4721-4BF2-8DBE-48411C8B8FFD}">
      <dgm:prSet/>
      <dgm:spPr/>
      <dgm:t>
        <a:bodyPr/>
        <a:lstStyle/>
        <a:p>
          <a:endParaRPr lang="en-IN"/>
        </a:p>
      </dgm:t>
    </dgm:pt>
    <dgm:pt modelId="{1B6C17BC-9A2F-4BBD-B363-6CE5C99F3354}">
      <dgm:prSet phldrT="[Text]" custT="1">
        <dgm:style>
          <a:lnRef idx="2">
            <a:schemeClr val="accent5"/>
          </a:lnRef>
          <a:fillRef idx="1">
            <a:schemeClr val="lt1"/>
          </a:fillRef>
          <a:effectRef idx="0">
            <a:schemeClr val="accent5"/>
          </a:effectRef>
          <a:fontRef idx="minor">
            <a:schemeClr val="dk1"/>
          </a:fontRef>
        </dgm:style>
      </dgm:prSet>
      <dgm:spPr/>
      <dgm:t>
        <a:bodyPr/>
        <a:lstStyle/>
        <a:p>
          <a:r>
            <a:rPr lang="en-US" sz="1800" dirty="0"/>
            <a:t>Order of Detention</a:t>
          </a:r>
          <a:endParaRPr lang="en-IN" sz="1800" dirty="0"/>
        </a:p>
      </dgm:t>
    </dgm:pt>
    <dgm:pt modelId="{F4AEAD17-A51B-4D89-8382-61F2741D8C6F}" type="parTrans" cxnId="{4553498B-2A07-48BD-AEA2-254F451D55F9}">
      <dgm:prSet/>
      <dgm:spPr/>
      <dgm:t>
        <a:bodyPr/>
        <a:lstStyle/>
        <a:p>
          <a:endParaRPr lang="en-IN"/>
        </a:p>
      </dgm:t>
    </dgm:pt>
    <dgm:pt modelId="{F8E61676-B0B0-4CB6-AEDB-E9E47B90489A}" type="sibTrans" cxnId="{4553498B-2A07-48BD-AEA2-254F451D55F9}">
      <dgm:prSet/>
      <dgm:spPr/>
      <dgm:t>
        <a:bodyPr/>
        <a:lstStyle/>
        <a:p>
          <a:endParaRPr lang="en-IN"/>
        </a:p>
      </dgm:t>
    </dgm:pt>
    <dgm:pt modelId="{485A92F9-7BBC-4FC7-A590-CEEB27888E58}">
      <dgm:prSet phldrT="[Text]" custT="1">
        <dgm:style>
          <a:lnRef idx="2">
            <a:schemeClr val="accent5"/>
          </a:lnRef>
          <a:fillRef idx="1">
            <a:schemeClr val="lt1"/>
          </a:fillRef>
          <a:effectRef idx="0">
            <a:schemeClr val="accent5"/>
          </a:effectRef>
          <a:fontRef idx="minor">
            <a:schemeClr val="dk1"/>
          </a:fontRef>
        </dgm:style>
      </dgm:prSet>
      <dgm:spPr/>
      <dgm:t>
        <a:bodyPr/>
        <a:lstStyle/>
        <a:p>
          <a:r>
            <a:rPr lang="en-US" sz="2000" dirty="0"/>
            <a:t> Pass release Order</a:t>
          </a:r>
          <a:endParaRPr lang="en-IN" sz="2000" dirty="0"/>
        </a:p>
      </dgm:t>
    </dgm:pt>
    <dgm:pt modelId="{0B27397C-84C9-4698-8C76-91FBB1548FD6}" type="parTrans" cxnId="{2817D190-0CFD-417C-AE77-0CE86D1E2445}">
      <dgm:prSet/>
      <dgm:spPr/>
      <dgm:t>
        <a:bodyPr/>
        <a:lstStyle/>
        <a:p>
          <a:endParaRPr lang="en-IN"/>
        </a:p>
      </dgm:t>
    </dgm:pt>
    <dgm:pt modelId="{830BB0E7-4098-40A7-9C7E-703108181837}" type="sibTrans" cxnId="{2817D190-0CFD-417C-AE77-0CE86D1E2445}">
      <dgm:prSet/>
      <dgm:spPr/>
      <dgm:t>
        <a:bodyPr/>
        <a:lstStyle/>
        <a:p>
          <a:endParaRPr lang="en-IN"/>
        </a:p>
      </dgm:t>
    </dgm:pt>
    <dgm:pt modelId="{C4B9FBCE-DFEA-434B-B9A8-11798B2267D1}">
      <dgm:prSet phldrT="[Text]" custT="1">
        <dgm:style>
          <a:lnRef idx="2">
            <a:schemeClr val="accent5"/>
          </a:lnRef>
          <a:fillRef idx="1">
            <a:schemeClr val="lt1"/>
          </a:fillRef>
          <a:effectRef idx="0">
            <a:schemeClr val="accent5"/>
          </a:effectRef>
          <a:fontRef idx="minor">
            <a:schemeClr val="dk1"/>
          </a:fontRef>
        </dgm:style>
      </dgm:prSet>
      <dgm:spPr/>
      <dgm:t>
        <a:bodyPr/>
        <a:lstStyle/>
        <a:p>
          <a:r>
            <a:rPr lang="en-US" sz="2000" dirty="0"/>
            <a:t>Or Tax and Penalty Paid</a:t>
          </a:r>
          <a:endParaRPr lang="en-IN" sz="2000" dirty="0"/>
        </a:p>
      </dgm:t>
    </dgm:pt>
    <dgm:pt modelId="{F78AAE95-366A-4A7E-AA3F-42D1EFAE4D46}" type="parTrans" cxnId="{3015C200-D809-4122-961F-8D97AC715436}">
      <dgm:prSet/>
      <dgm:spPr/>
      <dgm:t>
        <a:bodyPr/>
        <a:lstStyle/>
        <a:p>
          <a:endParaRPr lang="en-IN"/>
        </a:p>
      </dgm:t>
    </dgm:pt>
    <dgm:pt modelId="{CD0EFFB5-96EC-458C-BF7C-A699FEB53F10}" type="sibTrans" cxnId="{3015C200-D809-4122-961F-8D97AC715436}">
      <dgm:prSet/>
      <dgm:spPr/>
      <dgm:t>
        <a:bodyPr/>
        <a:lstStyle/>
        <a:p>
          <a:endParaRPr lang="en-IN"/>
        </a:p>
      </dgm:t>
    </dgm:pt>
    <dgm:pt modelId="{ABE8396D-C415-4C80-A1F4-64C6750C74F6}">
      <dgm:prSet custT="1">
        <dgm:style>
          <a:lnRef idx="2">
            <a:schemeClr val="accent5"/>
          </a:lnRef>
          <a:fillRef idx="1">
            <a:schemeClr val="lt1"/>
          </a:fillRef>
          <a:effectRef idx="0">
            <a:schemeClr val="accent5"/>
          </a:effectRef>
          <a:fontRef idx="minor">
            <a:schemeClr val="dk1"/>
          </a:fontRef>
        </dgm:style>
      </dgm:prSet>
      <dgm:spPr/>
      <dgm:t>
        <a:bodyPr/>
        <a:lstStyle/>
        <a:p>
          <a:r>
            <a:rPr lang="en-US" sz="2000" dirty="0"/>
            <a:t>Owner does not come forward to pay the Tax and Penalty-129(1)(b)</a:t>
          </a:r>
          <a:endParaRPr lang="en-IN" sz="2000" dirty="0"/>
        </a:p>
      </dgm:t>
    </dgm:pt>
    <dgm:pt modelId="{4442BE90-2945-44AE-81F8-FC6C0CD565A7}" type="parTrans" cxnId="{8930727A-0658-4A3E-B707-08AF5E08418E}">
      <dgm:prSet/>
      <dgm:spPr/>
      <dgm:t>
        <a:bodyPr/>
        <a:lstStyle/>
        <a:p>
          <a:endParaRPr lang="en-IN"/>
        </a:p>
      </dgm:t>
    </dgm:pt>
    <dgm:pt modelId="{9326126A-3A55-4AA2-B747-C360D0CD7F5E}" type="sibTrans" cxnId="{8930727A-0658-4A3E-B707-08AF5E08418E}">
      <dgm:prSet/>
      <dgm:spPr/>
      <dgm:t>
        <a:bodyPr/>
        <a:lstStyle/>
        <a:p>
          <a:endParaRPr lang="en-IN"/>
        </a:p>
      </dgm:t>
    </dgm:pt>
    <dgm:pt modelId="{59A87887-5530-4160-928C-9603798BC150}">
      <dgm:prSet custT="1">
        <dgm:style>
          <a:lnRef idx="2">
            <a:schemeClr val="accent5"/>
          </a:lnRef>
          <a:fillRef idx="1">
            <a:schemeClr val="lt1"/>
          </a:fillRef>
          <a:effectRef idx="0">
            <a:schemeClr val="accent5"/>
          </a:effectRef>
          <a:fontRef idx="minor">
            <a:schemeClr val="dk1"/>
          </a:fontRef>
        </dgm:style>
      </dgm:prSet>
      <dgm:spPr/>
      <dgm:t>
        <a:bodyPr/>
        <a:lstStyle/>
        <a:p>
          <a:r>
            <a:rPr lang="en-US" sz="2000" dirty="0"/>
            <a:t>After Payment or </a:t>
          </a:r>
          <a:r>
            <a:rPr lang="en-US" sz="2000" b="1" dirty="0"/>
            <a:t>MOV 9/ </a:t>
          </a:r>
          <a:r>
            <a:rPr lang="en-US" sz="2000" b="1" dirty="0">
              <a:solidFill>
                <a:srgbClr val="00B050"/>
              </a:solidFill>
            </a:rPr>
            <a:t>MOV 8</a:t>
          </a:r>
          <a:endParaRPr lang="en-IN" sz="2000" b="1" dirty="0">
            <a:solidFill>
              <a:srgbClr val="00B050"/>
            </a:solidFill>
          </a:endParaRPr>
        </a:p>
      </dgm:t>
    </dgm:pt>
    <dgm:pt modelId="{331A7804-8452-442D-97C8-CE86C7039AB3}" type="parTrans" cxnId="{7CDBBA68-EC54-4AC2-9DC3-0FF2C3EE685C}">
      <dgm:prSet/>
      <dgm:spPr/>
      <dgm:t>
        <a:bodyPr/>
        <a:lstStyle/>
        <a:p>
          <a:endParaRPr lang="en-IN"/>
        </a:p>
      </dgm:t>
    </dgm:pt>
    <dgm:pt modelId="{511B57B4-7D48-4B04-BE54-A300E2565F88}" type="sibTrans" cxnId="{7CDBBA68-EC54-4AC2-9DC3-0FF2C3EE685C}">
      <dgm:prSet/>
      <dgm:spPr/>
      <dgm:t>
        <a:bodyPr/>
        <a:lstStyle/>
        <a:p>
          <a:endParaRPr lang="en-IN"/>
        </a:p>
      </dgm:t>
    </dgm:pt>
    <dgm:pt modelId="{6D9B0278-FBED-4150-B446-BD2CCF35ACA1}">
      <dgm:prSet custT="1">
        <dgm:style>
          <a:lnRef idx="2">
            <a:schemeClr val="accent5"/>
          </a:lnRef>
          <a:fillRef idx="1">
            <a:schemeClr val="lt1"/>
          </a:fillRef>
          <a:effectRef idx="0">
            <a:schemeClr val="accent5"/>
          </a:effectRef>
          <a:fontRef idx="minor">
            <a:schemeClr val="dk1"/>
          </a:fontRef>
        </dgm:style>
      </dgm:prSet>
      <dgm:spPr/>
      <dgm:t>
        <a:bodyPr/>
        <a:lstStyle/>
        <a:p>
          <a:r>
            <a:rPr lang="en-US" sz="2000" dirty="0"/>
            <a:t>Pass Release Order</a:t>
          </a:r>
          <a:endParaRPr lang="en-IN" sz="2000" dirty="0"/>
        </a:p>
      </dgm:t>
    </dgm:pt>
    <dgm:pt modelId="{377FD591-8091-41FD-AC49-1A25D486268C}" type="parTrans" cxnId="{155A3485-B2E9-47D9-AD9F-AF9C6A7A681D}">
      <dgm:prSet/>
      <dgm:spPr/>
    </dgm:pt>
    <dgm:pt modelId="{055C2E46-8256-46CC-9780-B58B0F7243EC}" type="sibTrans" cxnId="{155A3485-B2E9-47D9-AD9F-AF9C6A7A681D}">
      <dgm:prSet/>
      <dgm:spPr/>
    </dgm:pt>
    <dgm:pt modelId="{39DE396F-56BE-47E9-8077-508450F86B09}" type="pres">
      <dgm:prSet presAssocID="{A73497CF-31C4-4420-863A-99B13E4C677D}" presName="Name0" presStyleCnt="0">
        <dgm:presLayoutVars>
          <dgm:dir/>
          <dgm:animLvl val="lvl"/>
          <dgm:resizeHandles val="exact"/>
        </dgm:presLayoutVars>
      </dgm:prSet>
      <dgm:spPr/>
    </dgm:pt>
    <dgm:pt modelId="{211E12D7-A997-400D-BBE9-5E07CFD25CF0}" type="pres">
      <dgm:prSet presAssocID="{4DFF01D1-A1FE-4F0C-AB2B-AF539B9424CA}" presName="linNode" presStyleCnt="0"/>
      <dgm:spPr/>
    </dgm:pt>
    <dgm:pt modelId="{B5DB3198-9C43-47CA-93E4-57B2FC99117A}" type="pres">
      <dgm:prSet presAssocID="{4DFF01D1-A1FE-4F0C-AB2B-AF539B9424CA}" presName="parentText" presStyleLbl="node1" presStyleIdx="0" presStyleCnt="4">
        <dgm:presLayoutVars>
          <dgm:chMax val="1"/>
          <dgm:bulletEnabled val="1"/>
        </dgm:presLayoutVars>
      </dgm:prSet>
      <dgm:spPr/>
    </dgm:pt>
    <dgm:pt modelId="{867EB4FB-4C50-4E2D-8118-6B7A9397F7EA}" type="pres">
      <dgm:prSet presAssocID="{4DFF01D1-A1FE-4F0C-AB2B-AF539B9424CA}" presName="descendantText" presStyleLbl="alignAccFollowNode1" presStyleIdx="0" presStyleCnt="4" custScaleY="347525">
        <dgm:presLayoutVars>
          <dgm:bulletEnabled val="1"/>
        </dgm:presLayoutVars>
      </dgm:prSet>
      <dgm:spPr/>
    </dgm:pt>
    <dgm:pt modelId="{6DD4572E-AC08-408F-8F35-53A5F7E6824C}" type="pres">
      <dgm:prSet presAssocID="{E9A8B1D2-CD54-4934-94B9-FD0657BFE512}" presName="sp" presStyleCnt="0"/>
      <dgm:spPr/>
    </dgm:pt>
    <dgm:pt modelId="{F849AD02-8AFC-457C-8BCC-584D6F09CAAB}" type="pres">
      <dgm:prSet presAssocID="{78CEE9D5-0BBE-4C3C-A8D5-12E011502434}" presName="linNode" presStyleCnt="0"/>
      <dgm:spPr/>
    </dgm:pt>
    <dgm:pt modelId="{DA98C620-C69F-48AA-9447-7999332BC4F0}" type="pres">
      <dgm:prSet presAssocID="{78CEE9D5-0BBE-4C3C-A8D5-12E011502434}" presName="parentText" presStyleLbl="node1" presStyleIdx="1" presStyleCnt="4">
        <dgm:presLayoutVars>
          <dgm:chMax val="1"/>
          <dgm:bulletEnabled val="1"/>
        </dgm:presLayoutVars>
      </dgm:prSet>
      <dgm:spPr/>
    </dgm:pt>
    <dgm:pt modelId="{52EC993A-8922-4C02-862E-BE1BBEFF6A5E}" type="pres">
      <dgm:prSet presAssocID="{78CEE9D5-0BBE-4C3C-A8D5-12E011502434}" presName="descendantText" presStyleLbl="alignAccFollowNode1" presStyleIdx="1" presStyleCnt="4" custScaleY="328203">
        <dgm:presLayoutVars>
          <dgm:bulletEnabled val="1"/>
        </dgm:presLayoutVars>
      </dgm:prSet>
      <dgm:spPr/>
    </dgm:pt>
    <dgm:pt modelId="{8DCD8607-7B4F-4647-8E86-26EDA590D7B8}" type="pres">
      <dgm:prSet presAssocID="{6D670D21-65A2-4C1A-B482-CEEA3498BB36}" presName="sp" presStyleCnt="0"/>
      <dgm:spPr/>
    </dgm:pt>
    <dgm:pt modelId="{C34C1D19-136B-4C29-A899-DDE25408B81A}" type="pres">
      <dgm:prSet presAssocID="{50EB8137-7026-4295-943F-957D102BA444}" presName="linNode" presStyleCnt="0"/>
      <dgm:spPr/>
    </dgm:pt>
    <dgm:pt modelId="{4B7DB30E-ACE4-40F1-AD0C-A8E18624CD2C}" type="pres">
      <dgm:prSet presAssocID="{50EB8137-7026-4295-943F-957D102BA444}" presName="parentText" presStyleLbl="node1" presStyleIdx="2" presStyleCnt="4">
        <dgm:presLayoutVars>
          <dgm:chMax val="1"/>
          <dgm:bulletEnabled val="1"/>
        </dgm:presLayoutVars>
      </dgm:prSet>
      <dgm:spPr/>
    </dgm:pt>
    <dgm:pt modelId="{8CA455DC-0571-42A1-9782-F9E76D4F0090}" type="pres">
      <dgm:prSet presAssocID="{50EB8137-7026-4295-943F-957D102BA444}" presName="descendantText" presStyleLbl="alignAccFollowNode1" presStyleIdx="2" presStyleCnt="4" custScaleY="405293">
        <dgm:presLayoutVars>
          <dgm:bulletEnabled val="1"/>
        </dgm:presLayoutVars>
      </dgm:prSet>
      <dgm:spPr/>
    </dgm:pt>
    <dgm:pt modelId="{F61B52D5-853E-4FF5-A25C-B73A1E155580}" type="pres">
      <dgm:prSet presAssocID="{BB6748A2-10BE-4633-8027-0CEAA0C23438}" presName="sp" presStyleCnt="0"/>
      <dgm:spPr/>
    </dgm:pt>
    <dgm:pt modelId="{4380328A-906D-4354-8523-01FFA176EF44}" type="pres">
      <dgm:prSet presAssocID="{AABFD005-49D4-4AC7-A426-A47DE9EC579F}" presName="linNode" presStyleCnt="0"/>
      <dgm:spPr/>
    </dgm:pt>
    <dgm:pt modelId="{E123BE28-241D-45CF-91EE-3206B86A6C11}" type="pres">
      <dgm:prSet presAssocID="{AABFD005-49D4-4AC7-A426-A47DE9EC579F}" presName="parentText" presStyleLbl="node1" presStyleIdx="3" presStyleCnt="4" custScaleY="210776">
        <dgm:presLayoutVars>
          <dgm:chMax val="1"/>
          <dgm:bulletEnabled val="1"/>
        </dgm:presLayoutVars>
      </dgm:prSet>
      <dgm:spPr/>
    </dgm:pt>
    <dgm:pt modelId="{21766CF4-6A83-4936-BDA4-F27F9D265565}" type="pres">
      <dgm:prSet presAssocID="{AABFD005-49D4-4AC7-A426-A47DE9EC579F}" presName="descendantText" presStyleLbl="alignAccFollowNode1" presStyleIdx="3" presStyleCnt="4" custScaleY="806229">
        <dgm:presLayoutVars>
          <dgm:bulletEnabled val="1"/>
        </dgm:presLayoutVars>
      </dgm:prSet>
      <dgm:spPr/>
    </dgm:pt>
  </dgm:ptLst>
  <dgm:cxnLst>
    <dgm:cxn modelId="{3015C200-D809-4122-961F-8D97AC715436}" srcId="{4DFF01D1-A1FE-4F0C-AB2B-AF539B9424CA}" destId="{C4B9FBCE-DFEA-434B-B9A8-11798B2267D1}" srcOrd="1" destOrd="0" parTransId="{F78AAE95-366A-4A7E-AA3F-42D1EFAE4D46}" sibTransId="{CD0EFFB5-96EC-458C-BF7C-A699FEB53F10}"/>
    <dgm:cxn modelId="{98FA4C07-76D7-4748-B763-2BD66B0AEBAF}" srcId="{A73497CF-31C4-4420-863A-99B13E4C677D}" destId="{50EB8137-7026-4295-943F-957D102BA444}" srcOrd="2" destOrd="0" parTransId="{EC3D9815-5E4B-4D1D-B90A-B0F2E3D77D94}" sibTransId="{BB6748A2-10BE-4633-8027-0CEAA0C23438}"/>
    <dgm:cxn modelId="{D800E708-F2F0-458F-9BB9-AF1F94641019}" type="presOf" srcId="{A73497CF-31C4-4420-863A-99B13E4C677D}" destId="{39DE396F-56BE-47E9-8077-508450F86B09}" srcOrd="0" destOrd="0" presId="urn:microsoft.com/office/officeart/2005/8/layout/vList5"/>
    <dgm:cxn modelId="{AF350818-13BF-4BC2-B3FD-B9735C00181F}" type="presOf" srcId="{5F037864-DFA2-4F5D-9326-89DB9CC7DA48}" destId="{8CA455DC-0571-42A1-9782-F9E76D4F0090}" srcOrd="0" destOrd="1" presId="urn:microsoft.com/office/officeart/2005/8/layout/vList5"/>
    <dgm:cxn modelId="{9BF1A11A-C241-4CA6-A643-8DF6C26FB1C3}" srcId="{4DFF01D1-A1FE-4F0C-AB2B-AF539B9424CA}" destId="{E0CB5898-2731-483B-A9BA-4C443887C937}" srcOrd="0" destOrd="0" parTransId="{394DD777-914B-4049-9109-320CC34F83C9}" sibTransId="{0C6586F4-8EAA-4500-BAAF-75433AD07A25}"/>
    <dgm:cxn modelId="{C2938622-37A1-4C07-B53D-2904AE6B1A65}" type="presOf" srcId="{485A92F9-7BBC-4FC7-A590-CEEB27888E58}" destId="{867EB4FB-4C50-4E2D-8118-6B7A9397F7EA}" srcOrd="0" destOrd="2" presId="urn:microsoft.com/office/officeart/2005/8/layout/vList5"/>
    <dgm:cxn modelId="{9FBE1B2A-0B3E-4ADC-90BB-74CFDCA754FC}" type="presOf" srcId="{59A87887-5530-4160-928C-9603798BC150}" destId="{21766CF4-6A83-4936-BDA4-F27F9D265565}" srcOrd="0" destOrd="2" presId="urn:microsoft.com/office/officeart/2005/8/layout/vList5"/>
    <dgm:cxn modelId="{EB4A0E2F-2F60-497D-B935-C4437A149079}" srcId="{AABFD005-49D4-4AC7-A426-A47DE9EC579F}" destId="{9299448B-35B0-4AD7-A0D0-E023CB5A2BFF}" srcOrd="0" destOrd="0" parTransId="{EE405116-544F-4EBE-B782-3A11DF478EA6}" sibTransId="{DE1F80C3-D6B7-4842-8549-19C5519F4647}"/>
    <dgm:cxn modelId="{B8065E5B-0252-45A4-B889-464CB6F7DCC7}" srcId="{50EB8137-7026-4295-943F-957D102BA444}" destId="{5F037864-DFA2-4F5D-9326-89DB9CC7DA48}" srcOrd="1" destOrd="0" parTransId="{9D72BE7D-5BA4-4076-A307-4B2D4176FCE4}" sibTransId="{A471CA6A-461D-4A58-B97B-C7CE0D2AC5EA}"/>
    <dgm:cxn modelId="{B6ECBE5C-C5AA-4D3C-825D-9271230DA964}" type="presOf" srcId="{E573C1CB-0DB6-4223-868D-1A1E6733E2C5}" destId="{52EC993A-8922-4C02-862E-BE1BBEFF6A5E}" srcOrd="0" destOrd="0" presId="urn:microsoft.com/office/officeart/2005/8/layout/vList5"/>
    <dgm:cxn modelId="{A572D260-E514-49E7-B7F9-357B15EC85C2}" type="presOf" srcId="{6D9B0278-FBED-4150-B446-BD2CCF35ACA1}" destId="{21766CF4-6A83-4936-BDA4-F27F9D265565}" srcOrd="0" destOrd="3" presId="urn:microsoft.com/office/officeart/2005/8/layout/vList5"/>
    <dgm:cxn modelId="{4DDC0E42-6DF4-41E9-8914-6C1E5EC60257}" type="presOf" srcId="{78CEE9D5-0BBE-4C3C-A8D5-12E011502434}" destId="{DA98C620-C69F-48AA-9447-7999332BC4F0}" srcOrd="0" destOrd="0" presId="urn:microsoft.com/office/officeart/2005/8/layout/vList5"/>
    <dgm:cxn modelId="{D3C74564-6DB6-467F-996D-260B8E9BF7C0}" type="presOf" srcId="{ABE8396D-C415-4C80-A1F4-64C6750C74F6}" destId="{21766CF4-6A83-4936-BDA4-F27F9D265565}" srcOrd="0" destOrd="1" presId="urn:microsoft.com/office/officeart/2005/8/layout/vList5"/>
    <dgm:cxn modelId="{7CDBBA68-EC54-4AC2-9DC3-0FF2C3EE685C}" srcId="{AABFD005-49D4-4AC7-A426-A47DE9EC579F}" destId="{59A87887-5530-4160-928C-9603798BC150}" srcOrd="2" destOrd="0" parTransId="{331A7804-8452-442D-97C8-CE86C7039AB3}" sibTransId="{511B57B4-7D48-4B04-BE54-A300E2565F88}"/>
    <dgm:cxn modelId="{D5CCE549-CBDF-419B-9981-AECE28E1153C}" type="presOf" srcId="{9299448B-35B0-4AD7-A0D0-E023CB5A2BFF}" destId="{21766CF4-6A83-4936-BDA4-F27F9D265565}" srcOrd="0" destOrd="0" presId="urn:microsoft.com/office/officeart/2005/8/layout/vList5"/>
    <dgm:cxn modelId="{32798C52-9618-4E5E-B75B-0DFA8BAE6F3B}" type="presOf" srcId="{50EB8137-7026-4295-943F-957D102BA444}" destId="{4B7DB30E-ACE4-40F1-AD0C-A8E18624CD2C}" srcOrd="0" destOrd="0" presId="urn:microsoft.com/office/officeart/2005/8/layout/vList5"/>
    <dgm:cxn modelId="{45350973-BEA1-492B-B07A-F6BCFAB501B5}" type="presOf" srcId="{C4B9FBCE-DFEA-434B-B9A8-11798B2267D1}" destId="{867EB4FB-4C50-4E2D-8118-6B7A9397F7EA}" srcOrd="0" destOrd="1" presId="urn:microsoft.com/office/officeart/2005/8/layout/vList5"/>
    <dgm:cxn modelId="{B1A11A5A-C492-4CB5-8405-E1DFD62C6779}" srcId="{78CEE9D5-0BBE-4C3C-A8D5-12E011502434}" destId="{E573C1CB-0DB6-4223-868D-1A1E6733E2C5}" srcOrd="0" destOrd="0" parTransId="{4761A079-7703-4D4C-B4E1-E9B4462D1987}" sibTransId="{40A4D5E9-E044-43D2-BFD0-C13CAEED7145}"/>
    <dgm:cxn modelId="{8930727A-0658-4A3E-B707-08AF5E08418E}" srcId="{AABFD005-49D4-4AC7-A426-A47DE9EC579F}" destId="{ABE8396D-C415-4C80-A1F4-64C6750C74F6}" srcOrd="1" destOrd="0" parTransId="{4442BE90-2945-44AE-81F8-FC6C0CD565A7}" sibTransId="{9326126A-3A55-4AA2-B747-C360D0CD7F5E}"/>
    <dgm:cxn modelId="{BF697880-F91C-4BE9-B70D-6004F76E0224}" srcId="{A73497CF-31C4-4420-863A-99B13E4C677D}" destId="{4DFF01D1-A1FE-4F0C-AB2B-AF539B9424CA}" srcOrd="0" destOrd="0" parTransId="{2893F328-F39F-44BD-96E2-35AFAAEDE574}" sibTransId="{E9A8B1D2-CD54-4934-94B9-FD0657BFE512}"/>
    <dgm:cxn modelId="{155A3485-B2E9-47D9-AD9F-AF9C6A7A681D}" srcId="{AABFD005-49D4-4AC7-A426-A47DE9EC579F}" destId="{6D9B0278-FBED-4150-B446-BD2CCF35ACA1}" srcOrd="3" destOrd="0" parTransId="{377FD591-8091-41FD-AC49-1A25D486268C}" sibTransId="{055C2E46-8256-46CC-9780-B58B0F7243EC}"/>
    <dgm:cxn modelId="{DEFD9D87-E642-4BDA-95F2-5F40211333CF}" type="presOf" srcId="{1B6C17BC-9A2F-4BBD-B363-6CE5C99F3354}" destId="{52EC993A-8922-4C02-862E-BE1BBEFF6A5E}" srcOrd="0" destOrd="1" presId="urn:microsoft.com/office/officeart/2005/8/layout/vList5"/>
    <dgm:cxn modelId="{4553498B-2A07-48BD-AEA2-254F451D55F9}" srcId="{78CEE9D5-0BBE-4C3C-A8D5-12E011502434}" destId="{1B6C17BC-9A2F-4BBD-B363-6CE5C99F3354}" srcOrd="1" destOrd="0" parTransId="{F4AEAD17-A51B-4D89-8382-61F2741D8C6F}" sibTransId="{F8E61676-B0B0-4CB6-AEDB-E9E47B90489A}"/>
    <dgm:cxn modelId="{2BF4908B-9667-4240-9D68-86A4FFA73BBB}" srcId="{A73497CF-31C4-4420-863A-99B13E4C677D}" destId="{AABFD005-49D4-4AC7-A426-A47DE9EC579F}" srcOrd="3" destOrd="0" parTransId="{3D164D51-1E5D-48AC-8B6D-D04F1D1FA335}" sibTransId="{5E442615-BEBE-42F6-8525-5ABD908B2848}"/>
    <dgm:cxn modelId="{2817D190-0CFD-417C-AE77-0CE86D1E2445}" srcId="{4DFF01D1-A1FE-4F0C-AB2B-AF539B9424CA}" destId="{485A92F9-7BBC-4FC7-A590-CEEB27888E58}" srcOrd="2" destOrd="0" parTransId="{0B27397C-84C9-4698-8C76-91FBB1548FD6}" sibTransId="{830BB0E7-4098-40A7-9C7E-703108181837}"/>
    <dgm:cxn modelId="{449D7592-F531-44BD-83FE-93F61F28326B}" type="presOf" srcId="{4DFF01D1-A1FE-4F0C-AB2B-AF539B9424CA}" destId="{B5DB3198-9C43-47CA-93E4-57B2FC99117A}" srcOrd="0" destOrd="0" presId="urn:microsoft.com/office/officeart/2005/8/layout/vList5"/>
    <dgm:cxn modelId="{2FFD6494-0031-48B8-B323-8B2FBE445A2F}" srcId="{50EB8137-7026-4295-943F-957D102BA444}" destId="{284CC543-3A60-4D9F-92E6-74AB59BA5AF4}" srcOrd="0" destOrd="0" parTransId="{F3692DF6-F82B-4D25-A6A6-73305C02644F}" sibTransId="{CAC89BA8-D2BE-4AF1-8EEA-B85BA4876FA9}"/>
    <dgm:cxn modelId="{FEB13E96-C206-4215-A1DE-090799A2229D}" type="presOf" srcId="{AABFD005-49D4-4AC7-A426-A47DE9EC579F}" destId="{E123BE28-241D-45CF-91EE-3206B86A6C11}" srcOrd="0" destOrd="0" presId="urn:microsoft.com/office/officeart/2005/8/layout/vList5"/>
    <dgm:cxn modelId="{571A0FAD-D997-4024-94B9-8D89C86EE44C}" type="presOf" srcId="{284CC543-3A60-4D9F-92E6-74AB59BA5AF4}" destId="{8CA455DC-0571-42A1-9782-F9E76D4F0090}" srcOrd="0" destOrd="0" presId="urn:microsoft.com/office/officeart/2005/8/layout/vList5"/>
    <dgm:cxn modelId="{A396F1BA-4721-4BF2-8DBE-48411C8B8FFD}" srcId="{AABFD005-49D4-4AC7-A426-A47DE9EC579F}" destId="{6ED63047-321E-4545-BD96-EA6CF2BFEB04}" srcOrd="4" destOrd="0" parTransId="{00574D7D-F9FF-4238-AE1C-BD9E67DCD7D9}" sibTransId="{8750750F-8FBC-4224-BAA6-769C582C1984}"/>
    <dgm:cxn modelId="{FD5D06DE-E320-4DFC-8237-4E6DFDA9C14E}" type="presOf" srcId="{6ED63047-321E-4545-BD96-EA6CF2BFEB04}" destId="{21766CF4-6A83-4936-BDA4-F27F9D265565}" srcOrd="0" destOrd="4" presId="urn:microsoft.com/office/officeart/2005/8/layout/vList5"/>
    <dgm:cxn modelId="{3093A3E8-4E6E-4E0A-866E-E409A1265CB4}" srcId="{A73497CF-31C4-4420-863A-99B13E4C677D}" destId="{78CEE9D5-0BBE-4C3C-A8D5-12E011502434}" srcOrd="1" destOrd="0" parTransId="{FAD01ABE-4D86-4F08-B59E-967440F4F05E}" sibTransId="{6D670D21-65A2-4C1A-B482-CEEA3498BB36}"/>
    <dgm:cxn modelId="{C3972DFC-6C28-4460-B216-04F7AE615ACB}" type="presOf" srcId="{E0CB5898-2731-483B-A9BA-4C443887C937}" destId="{867EB4FB-4C50-4E2D-8118-6B7A9397F7EA}" srcOrd="0" destOrd="0" presId="urn:microsoft.com/office/officeart/2005/8/layout/vList5"/>
    <dgm:cxn modelId="{80C1311D-732A-46B3-B06E-3AC5AC671C4F}" type="presParOf" srcId="{39DE396F-56BE-47E9-8077-508450F86B09}" destId="{211E12D7-A997-400D-BBE9-5E07CFD25CF0}" srcOrd="0" destOrd="0" presId="urn:microsoft.com/office/officeart/2005/8/layout/vList5"/>
    <dgm:cxn modelId="{753247D6-0F27-45AB-A3C3-7123A75C8244}" type="presParOf" srcId="{211E12D7-A997-400D-BBE9-5E07CFD25CF0}" destId="{B5DB3198-9C43-47CA-93E4-57B2FC99117A}" srcOrd="0" destOrd="0" presId="urn:microsoft.com/office/officeart/2005/8/layout/vList5"/>
    <dgm:cxn modelId="{9017EDE8-B21D-4090-AE09-715E31D6EB43}" type="presParOf" srcId="{211E12D7-A997-400D-BBE9-5E07CFD25CF0}" destId="{867EB4FB-4C50-4E2D-8118-6B7A9397F7EA}" srcOrd="1" destOrd="0" presId="urn:microsoft.com/office/officeart/2005/8/layout/vList5"/>
    <dgm:cxn modelId="{1E8B1558-A9D6-402B-B677-7A3B013ED1F3}" type="presParOf" srcId="{39DE396F-56BE-47E9-8077-508450F86B09}" destId="{6DD4572E-AC08-408F-8F35-53A5F7E6824C}" srcOrd="1" destOrd="0" presId="urn:microsoft.com/office/officeart/2005/8/layout/vList5"/>
    <dgm:cxn modelId="{5FE0FD4C-93D3-4595-AD81-F34AF4281997}" type="presParOf" srcId="{39DE396F-56BE-47E9-8077-508450F86B09}" destId="{F849AD02-8AFC-457C-8BCC-584D6F09CAAB}" srcOrd="2" destOrd="0" presId="urn:microsoft.com/office/officeart/2005/8/layout/vList5"/>
    <dgm:cxn modelId="{937806BE-0EBF-4FA5-8DF7-C50FBD453EE2}" type="presParOf" srcId="{F849AD02-8AFC-457C-8BCC-584D6F09CAAB}" destId="{DA98C620-C69F-48AA-9447-7999332BC4F0}" srcOrd="0" destOrd="0" presId="urn:microsoft.com/office/officeart/2005/8/layout/vList5"/>
    <dgm:cxn modelId="{18DF32B3-7C92-4B29-B9A0-AD20028BB140}" type="presParOf" srcId="{F849AD02-8AFC-457C-8BCC-584D6F09CAAB}" destId="{52EC993A-8922-4C02-862E-BE1BBEFF6A5E}" srcOrd="1" destOrd="0" presId="urn:microsoft.com/office/officeart/2005/8/layout/vList5"/>
    <dgm:cxn modelId="{2F2CA6D8-502A-4B72-AC56-FEB67DFA6402}" type="presParOf" srcId="{39DE396F-56BE-47E9-8077-508450F86B09}" destId="{8DCD8607-7B4F-4647-8E86-26EDA590D7B8}" srcOrd="3" destOrd="0" presId="urn:microsoft.com/office/officeart/2005/8/layout/vList5"/>
    <dgm:cxn modelId="{77DB56A2-F471-4561-A05B-4077C97AFABC}" type="presParOf" srcId="{39DE396F-56BE-47E9-8077-508450F86B09}" destId="{C34C1D19-136B-4C29-A899-DDE25408B81A}" srcOrd="4" destOrd="0" presId="urn:microsoft.com/office/officeart/2005/8/layout/vList5"/>
    <dgm:cxn modelId="{4191F5E2-891F-4067-8DD6-D4E9A4C0533C}" type="presParOf" srcId="{C34C1D19-136B-4C29-A899-DDE25408B81A}" destId="{4B7DB30E-ACE4-40F1-AD0C-A8E18624CD2C}" srcOrd="0" destOrd="0" presId="urn:microsoft.com/office/officeart/2005/8/layout/vList5"/>
    <dgm:cxn modelId="{A12A6182-398F-4208-BE7A-8D69331DE19C}" type="presParOf" srcId="{C34C1D19-136B-4C29-A899-DDE25408B81A}" destId="{8CA455DC-0571-42A1-9782-F9E76D4F0090}" srcOrd="1" destOrd="0" presId="urn:microsoft.com/office/officeart/2005/8/layout/vList5"/>
    <dgm:cxn modelId="{75962834-9437-4AE4-8103-2FD3A13DF69C}" type="presParOf" srcId="{39DE396F-56BE-47E9-8077-508450F86B09}" destId="{F61B52D5-853E-4FF5-A25C-B73A1E155580}" srcOrd="5" destOrd="0" presId="urn:microsoft.com/office/officeart/2005/8/layout/vList5"/>
    <dgm:cxn modelId="{40563794-A54D-4C03-95D9-6D378AAFE984}" type="presParOf" srcId="{39DE396F-56BE-47E9-8077-508450F86B09}" destId="{4380328A-906D-4354-8523-01FFA176EF44}" srcOrd="6" destOrd="0" presId="urn:microsoft.com/office/officeart/2005/8/layout/vList5"/>
    <dgm:cxn modelId="{38329D85-2C7E-481D-858E-0C9EC8EEC42E}" type="presParOf" srcId="{4380328A-906D-4354-8523-01FFA176EF44}" destId="{E123BE28-241D-45CF-91EE-3206B86A6C11}" srcOrd="0" destOrd="0" presId="urn:microsoft.com/office/officeart/2005/8/layout/vList5"/>
    <dgm:cxn modelId="{F1B99A9A-2827-4F6F-9BF6-C36455BCAC21}" type="presParOf" srcId="{4380328A-906D-4354-8523-01FFA176EF44}" destId="{21766CF4-6A83-4936-BDA4-F27F9D265565}"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B2CF16-809B-4B98-88A0-7CAB0E5FD66E}">
      <dsp:nvSpPr>
        <dsp:cNvPr id="0" name=""/>
        <dsp:cNvSpPr/>
      </dsp:nvSpPr>
      <dsp:spPr>
        <a:xfrm>
          <a:off x="1032" y="1259899"/>
          <a:ext cx="10598342" cy="1820375"/>
        </a:xfrm>
        <a:prstGeom prst="rect">
          <a:avLst/>
        </a:prstGeom>
        <a:solidFill>
          <a:schemeClr val="lt1">
            <a:hueOff val="0"/>
            <a:satOff val="0"/>
            <a:lumOff val="0"/>
            <a:alphaOff val="0"/>
          </a:schemeClr>
        </a:solidFill>
        <a:ln w="34925" cap="flat" cmpd="sng" algn="ctr">
          <a:solidFill>
            <a:schemeClr val="accent2">
              <a:shade val="80000"/>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IN" sz="2400" b="1" kern="1200" dirty="0">
              <a:solidFill>
                <a:schemeClr val="accent1">
                  <a:lumMod val="75000"/>
                </a:schemeClr>
              </a:solidFill>
            </a:rPr>
            <a:t>1. Transportation of Goods for a consignment value of Rs 65000 from Mr S of Siliguri to Mr F of Falta which is unit located in SEZ. Is Generation of EWB is mandatory?</a:t>
          </a:r>
          <a:endParaRPr lang="en-IN" sz="2400" kern="1200" dirty="0">
            <a:solidFill>
              <a:schemeClr val="tx1"/>
            </a:solidFill>
          </a:endParaRPr>
        </a:p>
      </dsp:txBody>
      <dsp:txXfrm>
        <a:off x="1032" y="1259899"/>
        <a:ext cx="10598342" cy="1820375"/>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7EB4FB-4C50-4E2D-8118-6B7A9397F7EA}">
      <dsp:nvSpPr>
        <dsp:cNvPr id="0" name=""/>
        <dsp:cNvSpPr/>
      </dsp:nvSpPr>
      <dsp:spPr>
        <a:xfrm rot="5400000">
          <a:off x="6183300" y="-2553508"/>
          <a:ext cx="1327897" cy="6439841"/>
        </a:xfrm>
        <a:prstGeom prst="round2SameRect">
          <a:avLst/>
        </a:prstGeom>
        <a:solidFill>
          <a:schemeClr val="lt1"/>
        </a:solidFill>
        <a:ln w="25400" cap="flat" cmpd="sng" algn="ctr">
          <a:solidFill>
            <a:schemeClr val="accent5"/>
          </a:solidFill>
          <a:prstDash val="solid"/>
        </a:ln>
        <a:effectLst/>
      </dsp:spPr>
      <dsp:style>
        <a:lnRef idx="2">
          <a:schemeClr val="accent5"/>
        </a:lnRef>
        <a:fillRef idx="1">
          <a:schemeClr val="lt1"/>
        </a:fillRef>
        <a:effectRef idx="0">
          <a:schemeClr val="accent5"/>
        </a:effectRef>
        <a:fontRef idx="minor">
          <a:schemeClr val="dk1"/>
        </a:fontRef>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t>Order uploaded and demand will be added to Elec Liability Register</a:t>
          </a:r>
          <a:r>
            <a:rPr lang="en-US" sz="2000" i="1" kern="1200" dirty="0"/>
            <a:t>(NO OBJECTION CASE)</a:t>
          </a:r>
          <a:endParaRPr lang="en-IN" sz="2000" i="1" kern="1200" dirty="0"/>
        </a:p>
        <a:p>
          <a:pPr marL="228600" lvl="1" indent="-228600" algn="l" defTabSz="889000">
            <a:lnSpc>
              <a:spcPct val="90000"/>
            </a:lnSpc>
            <a:spcBef>
              <a:spcPct val="0"/>
            </a:spcBef>
            <a:spcAft>
              <a:spcPct val="15000"/>
            </a:spcAft>
            <a:buChar char="•"/>
          </a:pPr>
          <a:r>
            <a:rPr lang="en-US" sz="2000" kern="1200" dirty="0"/>
            <a:t>Payment to be credited by from Cash L or ECL</a:t>
          </a:r>
          <a:endParaRPr lang="en-IN" sz="2000" kern="1200" dirty="0"/>
        </a:p>
        <a:p>
          <a:pPr marL="228600" lvl="1" indent="-228600" algn="l" defTabSz="889000">
            <a:lnSpc>
              <a:spcPct val="90000"/>
            </a:lnSpc>
            <a:spcBef>
              <a:spcPct val="0"/>
            </a:spcBef>
            <a:spcAft>
              <a:spcPct val="15000"/>
            </a:spcAft>
            <a:buChar char="•"/>
          </a:pPr>
          <a:r>
            <a:rPr lang="en-US" sz="2000" kern="1200" dirty="0"/>
            <a:t>Pass </a:t>
          </a:r>
          <a:r>
            <a:rPr lang="en-US" sz="2000" b="1" kern="1200" dirty="0">
              <a:solidFill>
                <a:srgbClr val="FF0000"/>
              </a:solidFill>
            </a:rPr>
            <a:t>MOV 5</a:t>
          </a:r>
          <a:endParaRPr lang="en-IN" sz="2000" b="1" kern="1200" dirty="0">
            <a:solidFill>
              <a:srgbClr val="FF0000"/>
            </a:solidFill>
          </a:endParaRPr>
        </a:p>
      </dsp:txBody>
      <dsp:txXfrm rot="-5400000">
        <a:off x="3627329" y="67286"/>
        <a:ext cx="6375018" cy="1198251"/>
      </dsp:txXfrm>
    </dsp:sp>
    <dsp:sp modelId="{B5DB3198-9C43-47CA-93E4-57B2FC99117A}">
      <dsp:nvSpPr>
        <dsp:cNvPr id="0" name=""/>
        <dsp:cNvSpPr/>
      </dsp:nvSpPr>
      <dsp:spPr>
        <a:xfrm>
          <a:off x="4918" y="495266"/>
          <a:ext cx="3622410" cy="342292"/>
        </a:xfrm>
        <a:prstGeom prst="roundRect">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lang="en-IN" sz="2800" b="1" kern="1200" dirty="0">
              <a:solidFill>
                <a:schemeClr val="tx1"/>
              </a:solidFill>
            </a:rPr>
            <a:t>MOV 9</a:t>
          </a:r>
        </a:p>
      </dsp:txBody>
      <dsp:txXfrm>
        <a:off x="21627" y="511975"/>
        <a:ext cx="3588992" cy="308874"/>
      </dsp:txXfrm>
    </dsp:sp>
    <dsp:sp modelId="{52EC993A-8922-4C02-862E-BE1BBEFF6A5E}">
      <dsp:nvSpPr>
        <dsp:cNvPr id="0" name=""/>
        <dsp:cNvSpPr/>
      </dsp:nvSpPr>
      <dsp:spPr>
        <a:xfrm rot="5400000">
          <a:off x="6397883" y="-1423079"/>
          <a:ext cx="898731" cy="6439841"/>
        </a:xfrm>
        <a:prstGeom prst="round2SameRect">
          <a:avLst/>
        </a:prstGeom>
        <a:solidFill>
          <a:schemeClr val="lt1"/>
        </a:solidFill>
        <a:ln w="25400" cap="flat" cmpd="sng" algn="ctr">
          <a:solidFill>
            <a:schemeClr val="accent5"/>
          </a:solidFill>
          <a:prstDash val="solid"/>
        </a:ln>
        <a:effectLst/>
      </dsp:spPr>
      <dsp:style>
        <a:lnRef idx="2">
          <a:schemeClr val="accent5"/>
        </a:lnRef>
        <a:fillRef idx="1">
          <a:schemeClr val="lt1"/>
        </a:fillRef>
        <a:effectRef idx="0">
          <a:schemeClr val="accent5"/>
        </a:effectRef>
        <a:fontRef idx="minor">
          <a:schemeClr val="dk1"/>
        </a:fontRef>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en-US" sz="1800" kern="1200" dirty="0"/>
            <a:t>Owners provides a Bond as per 129(1)(c) equal to 129(1)(a) and (b)</a:t>
          </a:r>
          <a:endParaRPr lang="en-IN" sz="1800" kern="1200" dirty="0"/>
        </a:p>
        <a:p>
          <a:pPr marL="171450" lvl="1" indent="-171450" algn="l" defTabSz="800100">
            <a:lnSpc>
              <a:spcPct val="90000"/>
            </a:lnSpc>
            <a:spcBef>
              <a:spcPct val="0"/>
            </a:spcBef>
            <a:spcAft>
              <a:spcPct val="15000"/>
            </a:spcAft>
            <a:buChar char="•"/>
          </a:pPr>
          <a:r>
            <a:rPr lang="en-US" sz="1800" kern="1200" dirty="0"/>
            <a:t>Pass </a:t>
          </a:r>
          <a:r>
            <a:rPr lang="en-US" sz="1800" b="1" kern="1200" dirty="0">
              <a:solidFill>
                <a:srgbClr val="FF0000"/>
              </a:solidFill>
            </a:rPr>
            <a:t>MOV 5</a:t>
          </a:r>
          <a:endParaRPr lang="en-IN" sz="1800" b="1" kern="1200" dirty="0">
            <a:solidFill>
              <a:srgbClr val="FF0000"/>
            </a:solidFill>
          </a:endParaRPr>
        </a:p>
      </dsp:txBody>
      <dsp:txXfrm rot="-5400000">
        <a:off x="3627328" y="1391348"/>
        <a:ext cx="6395969" cy="810987"/>
      </dsp:txXfrm>
    </dsp:sp>
    <dsp:sp modelId="{DA98C620-C69F-48AA-9447-7999332BC4F0}">
      <dsp:nvSpPr>
        <dsp:cNvPr id="0" name=""/>
        <dsp:cNvSpPr/>
      </dsp:nvSpPr>
      <dsp:spPr>
        <a:xfrm>
          <a:off x="0" y="1649460"/>
          <a:ext cx="3622410" cy="342292"/>
        </a:xfrm>
        <a:prstGeom prst="roundRect">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lang="en-IN" sz="2800" b="1" kern="1200" dirty="0">
              <a:solidFill>
                <a:srgbClr val="00B050"/>
              </a:solidFill>
            </a:rPr>
            <a:t>MOV 8</a:t>
          </a:r>
          <a:endParaRPr lang="en-IN" sz="2800" kern="1200" dirty="0">
            <a:solidFill>
              <a:srgbClr val="00B050"/>
            </a:solidFill>
          </a:endParaRPr>
        </a:p>
      </dsp:txBody>
      <dsp:txXfrm>
        <a:off x="16709" y="1666169"/>
        <a:ext cx="3588992" cy="308874"/>
      </dsp:txXfrm>
    </dsp:sp>
    <dsp:sp modelId="{8CA455DC-0571-42A1-9782-F9E76D4F0090}">
      <dsp:nvSpPr>
        <dsp:cNvPr id="0" name=""/>
        <dsp:cNvSpPr/>
      </dsp:nvSpPr>
      <dsp:spPr>
        <a:xfrm rot="5400000">
          <a:off x="6292334" y="-401684"/>
          <a:ext cx="1109829" cy="6439841"/>
        </a:xfrm>
        <a:prstGeom prst="round2SameRect">
          <a:avLst/>
        </a:prstGeom>
        <a:solidFill>
          <a:schemeClr val="lt1"/>
        </a:solidFill>
        <a:ln w="25400" cap="flat" cmpd="sng" algn="ctr">
          <a:solidFill>
            <a:schemeClr val="accent5"/>
          </a:solidFill>
          <a:prstDash val="solid"/>
        </a:ln>
        <a:effectLst/>
      </dsp:spPr>
      <dsp:style>
        <a:lnRef idx="2">
          <a:schemeClr val="accent5"/>
        </a:lnRef>
        <a:fillRef idx="1">
          <a:schemeClr val="lt1"/>
        </a:fillRef>
        <a:effectRef idx="0">
          <a:schemeClr val="accent5"/>
        </a:effectRef>
        <a:fontRef idx="minor">
          <a:schemeClr val="dk1"/>
        </a:fontRef>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t>If Proposed Tax not paid within 14 days from MOV 6, Serve this Notice proposing Confiscation of Goods and Conveyance.</a:t>
          </a:r>
          <a:endParaRPr lang="en-IN" sz="2000" kern="1200" dirty="0"/>
        </a:p>
        <a:p>
          <a:pPr marL="228600" lvl="1" indent="-228600" algn="l" defTabSz="889000">
            <a:lnSpc>
              <a:spcPct val="90000"/>
            </a:lnSpc>
            <a:spcBef>
              <a:spcPct val="0"/>
            </a:spcBef>
            <a:spcAft>
              <a:spcPct val="15000"/>
            </a:spcAft>
            <a:buChar char="•"/>
          </a:pPr>
          <a:r>
            <a:rPr lang="en-IN" sz="2000" kern="1200" dirty="0"/>
            <a:t>Directly Issue this Notice if Opines Evasion</a:t>
          </a:r>
        </a:p>
      </dsp:txBody>
      <dsp:txXfrm rot="-5400000">
        <a:off x="3627329" y="2317498"/>
        <a:ext cx="6385664" cy="1001475"/>
      </dsp:txXfrm>
    </dsp:sp>
    <dsp:sp modelId="{4B7DB30E-ACE4-40F1-AD0C-A8E18624CD2C}">
      <dsp:nvSpPr>
        <dsp:cNvPr id="0" name=""/>
        <dsp:cNvSpPr/>
      </dsp:nvSpPr>
      <dsp:spPr>
        <a:xfrm>
          <a:off x="4918" y="2647090"/>
          <a:ext cx="3622410" cy="342292"/>
        </a:xfrm>
        <a:prstGeom prst="roundRect">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lang="en-US" sz="2800" b="1" kern="1200" dirty="0"/>
            <a:t>MOV 10</a:t>
          </a:r>
          <a:endParaRPr lang="en-IN" sz="2800" b="1" kern="1200" dirty="0"/>
        </a:p>
      </dsp:txBody>
      <dsp:txXfrm>
        <a:off x="21627" y="2663799"/>
        <a:ext cx="3588992" cy="308874"/>
      </dsp:txXfrm>
    </dsp:sp>
    <dsp:sp modelId="{21766CF4-6A83-4936-BDA4-F27F9D265565}">
      <dsp:nvSpPr>
        <dsp:cNvPr id="0" name=""/>
        <dsp:cNvSpPr/>
      </dsp:nvSpPr>
      <dsp:spPr>
        <a:xfrm rot="5400000">
          <a:off x="5989826" y="1027768"/>
          <a:ext cx="1714846" cy="6439841"/>
        </a:xfrm>
        <a:prstGeom prst="round2SameRect">
          <a:avLst/>
        </a:prstGeom>
        <a:solidFill>
          <a:schemeClr val="lt1"/>
        </a:solidFill>
        <a:ln w="25400" cap="flat" cmpd="sng" algn="ctr">
          <a:solidFill>
            <a:schemeClr val="accent5"/>
          </a:solidFill>
          <a:prstDash val="solid"/>
        </a:ln>
        <a:effectLst/>
      </dsp:spPr>
      <dsp:style>
        <a:lnRef idx="2">
          <a:schemeClr val="accent5"/>
        </a:lnRef>
        <a:fillRef idx="1">
          <a:schemeClr val="lt1"/>
        </a:fillRef>
        <a:effectRef idx="0">
          <a:schemeClr val="accent5"/>
        </a:effectRef>
        <a:fontRef idx="minor">
          <a:schemeClr val="dk1"/>
        </a:fontRef>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t>Order of Confiscation of Goods</a:t>
          </a:r>
          <a:endParaRPr lang="en-IN" sz="2000" kern="1200" dirty="0"/>
        </a:p>
        <a:p>
          <a:pPr marL="228600" lvl="1" indent="-228600" algn="l" defTabSz="889000">
            <a:lnSpc>
              <a:spcPct val="90000"/>
            </a:lnSpc>
            <a:spcBef>
              <a:spcPct val="0"/>
            </a:spcBef>
            <a:spcAft>
              <a:spcPct val="15000"/>
            </a:spcAft>
            <a:buChar char="•"/>
          </a:pPr>
          <a:r>
            <a:rPr lang="en-IN" sz="2000" kern="1200" dirty="0"/>
            <a:t>Taking into account Objections filed</a:t>
          </a:r>
        </a:p>
        <a:p>
          <a:pPr marL="228600" lvl="1" indent="-228600" algn="l" defTabSz="889000">
            <a:lnSpc>
              <a:spcPct val="90000"/>
            </a:lnSpc>
            <a:spcBef>
              <a:spcPct val="0"/>
            </a:spcBef>
            <a:spcAft>
              <a:spcPct val="15000"/>
            </a:spcAft>
            <a:buChar char="•"/>
          </a:pPr>
          <a:r>
            <a:rPr lang="en-IN" sz="2000" kern="1200" dirty="0"/>
            <a:t>Title of Goods stand with Govt</a:t>
          </a:r>
        </a:p>
        <a:p>
          <a:pPr marL="228600" lvl="1" indent="-228600" algn="l" defTabSz="889000">
            <a:lnSpc>
              <a:spcPct val="90000"/>
            </a:lnSpc>
            <a:spcBef>
              <a:spcPct val="0"/>
            </a:spcBef>
            <a:spcAft>
              <a:spcPct val="15000"/>
            </a:spcAft>
            <a:buChar char="•"/>
          </a:pPr>
          <a:r>
            <a:rPr lang="en-IN" sz="2000" kern="1200" dirty="0"/>
            <a:t>Maximum 3 months will be given and MOV 9 to be withdrawn</a:t>
          </a:r>
        </a:p>
        <a:p>
          <a:pPr marL="171450" lvl="1" indent="-171450" algn="l" defTabSz="711200">
            <a:lnSpc>
              <a:spcPct val="90000"/>
            </a:lnSpc>
            <a:spcBef>
              <a:spcPct val="0"/>
            </a:spcBef>
            <a:spcAft>
              <a:spcPct val="15000"/>
            </a:spcAft>
            <a:buChar char="•"/>
          </a:pPr>
          <a:endParaRPr lang="en-IN" sz="1600" kern="1200" dirty="0"/>
        </a:p>
      </dsp:txBody>
      <dsp:txXfrm rot="-5400000">
        <a:off x="3627329" y="3473977"/>
        <a:ext cx="6356129" cy="1547422"/>
      </dsp:txXfrm>
    </dsp:sp>
    <dsp:sp modelId="{E123BE28-241D-45CF-91EE-3206B86A6C11}">
      <dsp:nvSpPr>
        <dsp:cNvPr id="0" name=""/>
        <dsp:cNvSpPr/>
      </dsp:nvSpPr>
      <dsp:spPr>
        <a:xfrm>
          <a:off x="4918" y="4076542"/>
          <a:ext cx="3622410" cy="342292"/>
        </a:xfrm>
        <a:prstGeom prst="roundRect">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lang="en-US" sz="2800" b="1" kern="1200" dirty="0">
              <a:solidFill>
                <a:schemeClr val="tx1"/>
              </a:solidFill>
            </a:rPr>
            <a:t>MOV 11</a:t>
          </a:r>
          <a:endParaRPr lang="en-IN" sz="2800" b="1" kern="1200" dirty="0">
            <a:solidFill>
              <a:schemeClr val="tx1"/>
            </a:solidFill>
          </a:endParaRPr>
        </a:p>
      </dsp:txBody>
      <dsp:txXfrm>
        <a:off x="21627" y="4093251"/>
        <a:ext cx="3588992" cy="30887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B2CF16-809B-4B98-88A0-7CAB0E5FD66E}">
      <dsp:nvSpPr>
        <dsp:cNvPr id="0" name=""/>
        <dsp:cNvSpPr/>
      </dsp:nvSpPr>
      <dsp:spPr>
        <a:xfrm>
          <a:off x="2065" y="301178"/>
          <a:ext cx="10598342" cy="2594422"/>
        </a:xfrm>
        <a:prstGeom prst="rect">
          <a:avLst/>
        </a:prstGeom>
        <a:solidFill>
          <a:schemeClr val="lt1">
            <a:hueOff val="0"/>
            <a:satOff val="0"/>
            <a:lumOff val="0"/>
            <a:alphaOff val="0"/>
          </a:schemeClr>
        </a:solidFill>
        <a:ln w="34925" cap="flat" cmpd="sng" algn="ctr">
          <a:solidFill>
            <a:schemeClr val="accent2">
              <a:shade val="80000"/>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IN" sz="2400" b="1" kern="1200" dirty="0">
              <a:solidFill>
                <a:schemeClr val="accent1">
                  <a:lumMod val="75000"/>
                </a:schemeClr>
              </a:solidFill>
            </a:rPr>
            <a:t> </a:t>
          </a:r>
          <a:r>
            <a:rPr lang="en-US" sz="2400" b="0" i="0" kern="1200" dirty="0"/>
            <a:t>ABC Transporters are transporting goods from Mumbai to Delhi (Distance 1,420 Kms approx.)  The </a:t>
          </a:r>
          <a:r>
            <a:rPr lang="en-US" sz="2400" b="0" i="0" kern="1200" dirty="0" err="1"/>
            <a:t>Eway</a:t>
          </a:r>
          <a:r>
            <a:rPr lang="en-US" sz="2400" b="0" i="0" kern="1200" dirty="0"/>
            <a:t> bill was generated on 5th April 2023 at around 7 p.m.  Considering the distance to be covered, this </a:t>
          </a:r>
          <a:r>
            <a:rPr lang="en-US" sz="2400" b="0" i="0" kern="1200" dirty="0" err="1"/>
            <a:t>eway</a:t>
          </a:r>
          <a:r>
            <a:rPr lang="en-US" sz="2400" b="0" i="0" kern="1200" dirty="0"/>
            <a:t> bill is valid for 7 days computed from 6th April 2023, i.e., 13th April 2023 midnight. the transport conveyance breaks down on 12th April  2023 at </a:t>
          </a:r>
          <a:r>
            <a:rPr lang="en-US" sz="2400" b="0" i="0" kern="1200" dirty="0" err="1"/>
            <a:t>jaipur</a:t>
          </a:r>
          <a:r>
            <a:rPr lang="en-US" sz="2400" b="0" i="0" kern="1200" dirty="0"/>
            <a:t> and it would take minimum two days to repair the </a:t>
          </a:r>
          <a:r>
            <a:rPr lang="en-US" sz="2400" b="0" i="0" kern="1200" dirty="0" err="1"/>
            <a:t>vehicle.When</a:t>
          </a:r>
          <a:r>
            <a:rPr lang="en-US" sz="2400" b="0" i="0" kern="1200" dirty="0"/>
            <a:t> can be this EWB Extended?</a:t>
          </a:r>
          <a:endParaRPr lang="en-IN" sz="2400" kern="1200" dirty="0">
            <a:solidFill>
              <a:schemeClr val="tx1"/>
            </a:solidFill>
          </a:endParaRPr>
        </a:p>
      </dsp:txBody>
      <dsp:txXfrm>
        <a:off x="2065" y="301178"/>
        <a:ext cx="10598342" cy="259442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C54C40-3DC7-4B65-BCA9-D33AF8644051}">
      <dsp:nvSpPr>
        <dsp:cNvPr id="0" name=""/>
        <dsp:cNvSpPr/>
      </dsp:nvSpPr>
      <dsp:spPr>
        <a:xfrm>
          <a:off x="6041488" y="2242510"/>
          <a:ext cx="204497" cy="887116"/>
        </a:xfrm>
        <a:custGeom>
          <a:avLst/>
          <a:gdLst/>
          <a:ahLst/>
          <a:cxnLst/>
          <a:rect l="0" t="0" r="0" b="0"/>
          <a:pathLst>
            <a:path>
              <a:moveTo>
                <a:pt x="204497" y="0"/>
              </a:moveTo>
              <a:lnTo>
                <a:pt x="204497" y="887116"/>
              </a:lnTo>
              <a:lnTo>
                <a:pt x="0" y="887116"/>
              </a:lnTo>
            </a:path>
          </a:pathLst>
        </a:custGeom>
        <a:noFill/>
        <a:ln w="25400" cap="flat" cmpd="sng" algn="ctr">
          <a:solidFill>
            <a:schemeClr val="accent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BF2D755-6674-4AD6-8BFD-2FC20154ADC4}">
      <dsp:nvSpPr>
        <dsp:cNvPr id="0" name=""/>
        <dsp:cNvSpPr/>
      </dsp:nvSpPr>
      <dsp:spPr>
        <a:xfrm>
          <a:off x="6245986" y="2242510"/>
          <a:ext cx="277573" cy="851226"/>
        </a:xfrm>
        <a:custGeom>
          <a:avLst/>
          <a:gdLst/>
          <a:ahLst/>
          <a:cxnLst/>
          <a:rect l="0" t="0" r="0" b="0"/>
          <a:pathLst>
            <a:path>
              <a:moveTo>
                <a:pt x="0" y="0"/>
              </a:moveTo>
              <a:lnTo>
                <a:pt x="0" y="851226"/>
              </a:lnTo>
              <a:lnTo>
                <a:pt x="277573" y="851226"/>
              </a:lnTo>
            </a:path>
          </a:pathLst>
        </a:custGeom>
        <a:noFill/>
        <a:ln w="25400" cap="flat" cmpd="sng" algn="ctr">
          <a:solidFill>
            <a:schemeClr val="accent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5B98A5F-956E-430C-B8E2-FF6B2993E865}">
      <dsp:nvSpPr>
        <dsp:cNvPr id="0" name=""/>
        <dsp:cNvSpPr/>
      </dsp:nvSpPr>
      <dsp:spPr>
        <a:xfrm>
          <a:off x="4747088" y="928661"/>
          <a:ext cx="2239094" cy="388603"/>
        </a:xfrm>
        <a:custGeom>
          <a:avLst/>
          <a:gdLst/>
          <a:ahLst/>
          <a:cxnLst/>
          <a:rect l="0" t="0" r="0" b="0"/>
          <a:pathLst>
            <a:path>
              <a:moveTo>
                <a:pt x="0" y="0"/>
              </a:moveTo>
              <a:lnTo>
                <a:pt x="0" y="194301"/>
              </a:lnTo>
              <a:lnTo>
                <a:pt x="2239094" y="194301"/>
              </a:lnTo>
              <a:lnTo>
                <a:pt x="2239094" y="388603"/>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1E73E72-70E0-428A-8576-D77DBDD37F1C}">
      <dsp:nvSpPr>
        <dsp:cNvPr id="0" name=""/>
        <dsp:cNvSpPr/>
      </dsp:nvSpPr>
      <dsp:spPr>
        <a:xfrm>
          <a:off x="4701368" y="928661"/>
          <a:ext cx="91440" cy="388603"/>
        </a:xfrm>
        <a:custGeom>
          <a:avLst/>
          <a:gdLst/>
          <a:ahLst/>
          <a:cxnLst/>
          <a:rect l="0" t="0" r="0" b="0"/>
          <a:pathLst>
            <a:path>
              <a:moveTo>
                <a:pt x="45720" y="0"/>
              </a:moveTo>
              <a:lnTo>
                <a:pt x="45720" y="388603"/>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5FB1A66-20CD-413F-A16F-47B7FA4B2FDC}">
      <dsp:nvSpPr>
        <dsp:cNvPr id="0" name=""/>
        <dsp:cNvSpPr/>
      </dsp:nvSpPr>
      <dsp:spPr>
        <a:xfrm>
          <a:off x="2507993" y="928661"/>
          <a:ext cx="2239094" cy="388603"/>
        </a:xfrm>
        <a:custGeom>
          <a:avLst/>
          <a:gdLst/>
          <a:ahLst/>
          <a:cxnLst/>
          <a:rect l="0" t="0" r="0" b="0"/>
          <a:pathLst>
            <a:path>
              <a:moveTo>
                <a:pt x="2239094" y="0"/>
              </a:moveTo>
              <a:lnTo>
                <a:pt x="2239094" y="194301"/>
              </a:lnTo>
              <a:lnTo>
                <a:pt x="0" y="194301"/>
              </a:lnTo>
              <a:lnTo>
                <a:pt x="0" y="388603"/>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AB2CF16-809B-4B98-88A0-7CAB0E5FD66E}">
      <dsp:nvSpPr>
        <dsp:cNvPr id="0" name=""/>
        <dsp:cNvSpPr/>
      </dsp:nvSpPr>
      <dsp:spPr>
        <a:xfrm>
          <a:off x="3821842" y="3415"/>
          <a:ext cx="1850491" cy="925245"/>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en-IN" sz="2100" kern="1200" dirty="0"/>
            <a:t>Who can register under EWB</a:t>
          </a:r>
        </a:p>
      </dsp:txBody>
      <dsp:txXfrm>
        <a:off x="3821842" y="3415"/>
        <a:ext cx="1850491" cy="925245"/>
      </dsp:txXfrm>
    </dsp:sp>
    <dsp:sp modelId="{076BCF9C-1772-44CF-9F01-1BAF2AF16431}">
      <dsp:nvSpPr>
        <dsp:cNvPr id="0" name=""/>
        <dsp:cNvSpPr/>
      </dsp:nvSpPr>
      <dsp:spPr>
        <a:xfrm>
          <a:off x="1582747" y="1317265"/>
          <a:ext cx="1850491" cy="925245"/>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en-IN" sz="2100" kern="1200" dirty="0"/>
            <a:t>Registered Dealer</a:t>
          </a:r>
        </a:p>
      </dsp:txBody>
      <dsp:txXfrm>
        <a:off x="1582747" y="1317265"/>
        <a:ext cx="1850491" cy="925245"/>
      </dsp:txXfrm>
    </dsp:sp>
    <dsp:sp modelId="{CEF625FA-F3EA-4DF5-8C1E-11F9546EAB1D}">
      <dsp:nvSpPr>
        <dsp:cNvPr id="0" name=""/>
        <dsp:cNvSpPr/>
      </dsp:nvSpPr>
      <dsp:spPr>
        <a:xfrm>
          <a:off x="3821842" y="1317265"/>
          <a:ext cx="1850491" cy="925245"/>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en-IN" sz="2100" kern="1200" dirty="0"/>
            <a:t>Citizen/ Unregistered Dealer</a:t>
          </a:r>
        </a:p>
      </dsp:txBody>
      <dsp:txXfrm>
        <a:off x="3821842" y="1317265"/>
        <a:ext cx="1850491" cy="925245"/>
      </dsp:txXfrm>
    </dsp:sp>
    <dsp:sp modelId="{1C09AB4B-D8CE-4EEC-AC5D-7292CD735809}">
      <dsp:nvSpPr>
        <dsp:cNvPr id="0" name=""/>
        <dsp:cNvSpPr/>
      </dsp:nvSpPr>
      <dsp:spPr>
        <a:xfrm>
          <a:off x="6060937" y="1317265"/>
          <a:ext cx="1850491" cy="925245"/>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en-IN" sz="2100" kern="1200" dirty="0"/>
            <a:t>Transporter of Goods</a:t>
          </a:r>
        </a:p>
      </dsp:txBody>
      <dsp:txXfrm>
        <a:off x="6060937" y="1317265"/>
        <a:ext cx="1850491" cy="925245"/>
      </dsp:txXfrm>
    </dsp:sp>
    <dsp:sp modelId="{4581CB02-9980-41C3-9111-4EE338A97696}">
      <dsp:nvSpPr>
        <dsp:cNvPr id="0" name=""/>
        <dsp:cNvSpPr/>
      </dsp:nvSpPr>
      <dsp:spPr>
        <a:xfrm>
          <a:off x="6523560" y="2631114"/>
          <a:ext cx="1850491" cy="925245"/>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en-IN" sz="2100" kern="1200" dirty="0"/>
            <a:t>Unregistered Transporter</a:t>
          </a:r>
        </a:p>
      </dsp:txBody>
      <dsp:txXfrm>
        <a:off x="6523560" y="2631114"/>
        <a:ext cx="1850491" cy="925245"/>
      </dsp:txXfrm>
    </dsp:sp>
    <dsp:sp modelId="{7C93881F-857F-45DA-A3A9-ACD3AB232D0B}">
      <dsp:nvSpPr>
        <dsp:cNvPr id="0" name=""/>
        <dsp:cNvSpPr/>
      </dsp:nvSpPr>
      <dsp:spPr>
        <a:xfrm>
          <a:off x="4190997" y="2667004"/>
          <a:ext cx="1850491" cy="925245"/>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en-IN" sz="2100" kern="1200" dirty="0"/>
            <a:t>Registered Transporter</a:t>
          </a:r>
        </a:p>
      </dsp:txBody>
      <dsp:txXfrm>
        <a:off x="4190997" y="2667004"/>
        <a:ext cx="1850491" cy="92524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5F319A-7F79-4065-8536-7446522921BC}">
      <dsp:nvSpPr>
        <dsp:cNvPr id="0" name=""/>
        <dsp:cNvSpPr/>
      </dsp:nvSpPr>
      <dsp:spPr>
        <a:xfrm>
          <a:off x="5029199" y="841365"/>
          <a:ext cx="3047494" cy="352602"/>
        </a:xfrm>
        <a:custGeom>
          <a:avLst/>
          <a:gdLst/>
          <a:ahLst/>
          <a:cxnLst/>
          <a:rect l="0" t="0" r="0" b="0"/>
          <a:pathLst>
            <a:path>
              <a:moveTo>
                <a:pt x="0" y="0"/>
              </a:moveTo>
              <a:lnTo>
                <a:pt x="0" y="176301"/>
              </a:lnTo>
              <a:lnTo>
                <a:pt x="3047494" y="176301"/>
              </a:lnTo>
              <a:lnTo>
                <a:pt x="3047494" y="35260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B68B181-478A-4405-B609-F096E2529CF0}">
      <dsp:nvSpPr>
        <dsp:cNvPr id="0" name=""/>
        <dsp:cNvSpPr/>
      </dsp:nvSpPr>
      <dsp:spPr>
        <a:xfrm>
          <a:off x="5029199" y="841365"/>
          <a:ext cx="1015831" cy="352602"/>
        </a:xfrm>
        <a:custGeom>
          <a:avLst/>
          <a:gdLst/>
          <a:ahLst/>
          <a:cxnLst/>
          <a:rect l="0" t="0" r="0" b="0"/>
          <a:pathLst>
            <a:path>
              <a:moveTo>
                <a:pt x="0" y="0"/>
              </a:moveTo>
              <a:lnTo>
                <a:pt x="0" y="176301"/>
              </a:lnTo>
              <a:lnTo>
                <a:pt x="1015831" y="176301"/>
              </a:lnTo>
              <a:lnTo>
                <a:pt x="1015831" y="35260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F1457C5-EF51-4F95-9F4D-6C5ACA0B6B4B}">
      <dsp:nvSpPr>
        <dsp:cNvPr id="0" name=""/>
        <dsp:cNvSpPr/>
      </dsp:nvSpPr>
      <dsp:spPr>
        <a:xfrm>
          <a:off x="4013368" y="841365"/>
          <a:ext cx="1015831" cy="352602"/>
        </a:xfrm>
        <a:custGeom>
          <a:avLst/>
          <a:gdLst/>
          <a:ahLst/>
          <a:cxnLst/>
          <a:rect l="0" t="0" r="0" b="0"/>
          <a:pathLst>
            <a:path>
              <a:moveTo>
                <a:pt x="1015831" y="0"/>
              </a:moveTo>
              <a:lnTo>
                <a:pt x="1015831" y="176301"/>
              </a:lnTo>
              <a:lnTo>
                <a:pt x="0" y="176301"/>
              </a:lnTo>
              <a:lnTo>
                <a:pt x="0" y="35260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DB355EE-B4AC-4D91-A411-8802A83E2021}">
      <dsp:nvSpPr>
        <dsp:cNvPr id="0" name=""/>
        <dsp:cNvSpPr/>
      </dsp:nvSpPr>
      <dsp:spPr>
        <a:xfrm>
          <a:off x="1310081" y="2033498"/>
          <a:ext cx="251859" cy="1964500"/>
        </a:xfrm>
        <a:custGeom>
          <a:avLst/>
          <a:gdLst/>
          <a:ahLst/>
          <a:cxnLst/>
          <a:rect l="0" t="0" r="0" b="0"/>
          <a:pathLst>
            <a:path>
              <a:moveTo>
                <a:pt x="0" y="0"/>
              </a:moveTo>
              <a:lnTo>
                <a:pt x="0" y="1964500"/>
              </a:lnTo>
              <a:lnTo>
                <a:pt x="251859" y="196450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E3D808D-6742-4CD2-A9BC-9D00CA87DAD2}">
      <dsp:nvSpPr>
        <dsp:cNvPr id="0" name=""/>
        <dsp:cNvSpPr/>
      </dsp:nvSpPr>
      <dsp:spPr>
        <a:xfrm>
          <a:off x="1310081" y="2033498"/>
          <a:ext cx="251859" cy="772367"/>
        </a:xfrm>
        <a:custGeom>
          <a:avLst/>
          <a:gdLst/>
          <a:ahLst/>
          <a:cxnLst/>
          <a:rect l="0" t="0" r="0" b="0"/>
          <a:pathLst>
            <a:path>
              <a:moveTo>
                <a:pt x="0" y="0"/>
              </a:moveTo>
              <a:lnTo>
                <a:pt x="0" y="772367"/>
              </a:lnTo>
              <a:lnTo>
                <a:pt x="251859" y="77236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95DCFFF-9647-4BF4-822E-2942449FF96E}">
      <dsp:nvSpPr>
        <dsp:cNvPr id="0" name=""/>
        <dsp:cNvSpPr/>
      </dsp:nvSpPr>
      <dsp:spPr>
        <a:xfrm>
          <a:off x="1981705" y="841365"/>
          <a:ext cx="3047494" cy="352602"/>
        </a:xfrm>
        <a:custGeom>
          <a:avLst/>
          <a:gdLst/>
          <a:ahLst/>
          <a:cxnLst/>
          <a:rect l="0" t="0" r="0" b="0"/>
          <a:pathLst>
            <a:path>
              <a:moveTo>
                <a:pt x="3047494" y="0"/>
              </a:moveTo>
              <a:lnTo>
                <a:pt x="3047494" y="176301"/>
              </a:lnTo>
              <a:lnTo>
                <a:pt x="0" y="176301"/>
              </a:lnTo>
              <a:lnTo>
                <a:pt x="0" y="35260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85DD2F8-72F4-4C91-8661-87F65925FBB8}">
      <dsp:nvSpPr>
        <dsp:cNvPr id="0" name=""/>
        <dsp:cNvSpPr/>
      </dsp:nvSpPr>
      <dsp:spPr>
        <a:xfrm>
          <a:off x="4189669" y="1835"/>
          <a:ext cx="1679060" cy="839530"/>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n-IN" sz="1700" kern="1200" dirty="0"/>
            <a:t>TRANSACTION TYPE</a:t>
          </a:r>
        </a:p>
      </dsp:txBody>
      <dsp:txXfrm>
        <a:off x="4189669" y="1835"/>
        <a:ext cx="1679060" cy="839530"/>
      </dsp:txXfrm>
    </dsp:sp>
    <dsp:sp modelId="{BA9821D4-C7E7-4ECB-B5D1-71B9313BAE30}">
      <dsp:nvSpPr>
        <dsp:cNvPr id="0" name=""/>
        <dsp:cNvSpPr/>
      </dsp:nvSpPr>
      <dsp:spPr>
        <a:xfrm>
          <a:off x="1142175" y="1193968"/>
          <a:ext cx="1679060" cy="839530"/>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n-IN" sz="1700" kern="1200" dirty="0"/>
            <a:t>REGULAR</a:t>
          </a:r>
        </a:p>
      </dsp:txBody>
      <dsp:txXfrm>
        <a:off x="1142175" y="1193968"/>
        <a:ext cx="1679060" cy="839530"/>
      </dsp:txXfrm>
    </dsp:sp>
    <dsp:sp modelId="{C5676615-1E74-4D1E-A40D-6E5D840A2B81}">
      <dsp:nvSpPr>
        <dsp:cNvPr id="0" name=""/>
        <dsp:cNvSpPr/>
      </dsp:nvSpPr>
      <dsp:spPr>
        <a:xfrm>
          <a:off x="1561940" y="2386101"/>
          <a:ext cx="4341059" cy="839530"/>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n-IN" sz="1700" b="1" kern="1200" dirty="0">
              <a:solidFill>
                <a:schemeClr val="accent3">
                  <a:lumMod val="60000"/>
                  <a:lumOff val="40000"/>
                </a:schemeClr>
              </a:solidFill>
            </a:rPr>
            <a:t>OUTWARD</a:t>
          </a:r>
          <a:r>
            <a:rPr lang="en-IN" sz="1700" kern="1200" dirty="0"/>
            <a:t>: Bill FROM_ Address- </a:t>
          </a:r>
          <a:r>
            <a:rPr lang="en-IN" sz="1700" b="1" kern="1200" dirty="0">
              <a:solidFill>
                <a:srgbClr val="FF0000"/>
              </a:solidFill>
            </a:rPr>
            <a:t>Auto Populated</a:t>
          </a:r>
          <a:r>
            <a:rPr lang="en-IN" sz="1700" kern="1200" dirty="0"/>
            <a:t>- BILL TO- Address- [</a:t>
          </a:r>
          <a:r>
            <a:rPr lang="en-IN" sz="1700" i="1" u="sng" kern="1200" dirty="0"/>
            <a:t>To be Entered]</a:t>
          </a:r>
        </a:p>
      </dsp:txBody>
      <dsp:txXfrm>
        <a:off x="1561940" y="2386101"/>
        <a:ext cx="4341059" cy="839530"/>
      </dsp:txXfrm>
    </dsp:sp>
    <dsp:sp modelId="{F36A03DC-8FEF-4085-B95E-B2D203C21D69}">
      <dsp:nvSpPr>
        <dsp:cNvPr id="0" name=""/>
        <dsp:cNvSpPr/>
      </dsp:nvSpPr>
      <dsp:spPr>
        <a:xfrm>
          <a:off x="1561940" y="3578234"/>
          <a:ext cx="4574666" cy="839530"/>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n-IN" sz="1700" b="1" kern="1200" dirty="0">
              <a:solidFill>
                <a:schemeClr val="accent3">
                  <a:lumMod val="60000"/>
                  <a:lumOff val="40000"/>
                </a:schemeClr>
              </a:solidFill>
            </a:rPr>
            <a:t>INWARD</a:t>
          </a:r>
          <a:r>
            <a:rPr lang="en-IN" sz="1700" kern="1200" dirty="0"/>
            <a:t>: Bill FROM_ Address-[</a:t>
          </a:r>
          <a:r>
            <a:rPr lang="en-IN" sz="1700" i="1" u="sng" kern="1200" dirty="0"/>
            <a:t>To be Entered</a:t>
          </a:r>
          <a:r>
            <a:rPr lang="en-IN" sz="1700" kern="1200" dirty="0"/>
            <a:t> ]BILL TO- Address- </a:t>
          </a:r>
          <a:r>
            <a:rPr lang="en-IN" sz="1700" b="1" kern="1200" dirty="0">
              <a:solidFill>
                <a:srgbClr val="FF0000"/>
              </a:solidFill>
            </a:rPr>
            <a:t>Auto Populated</a:t>
          </a:r>
          <a:r>
            <a:rPr lang="en-IN" sz="1700" kern="1200" dirty="0"/>
            <a:t>-</a:t>
          </a:r>
        </a:p>
      </dsp:txBody>
      <dsp:txXfrm>
        <a:off x="1561940" y="3578234"/>
        <a:ext cx="4574666" cy="839530"/>
      </dsp:txXfrm>
    </dsp:sp>
    <dsp:sp modelId="{CF1EE5FA-13FE-47B4-AC48-059B3EA3952E}">
      <dsp:nvSpPr>
        <dsp:cNvPr id="0" name=""/>
        <dsp:cNvSpPr/>
      </dsp:nvSpPr>
      <dsp:spPr>
        <a:xfrm>
          <a:off x="3173838" y="1193968"/>
          <a:ext cx="1679060" cy="839530"/>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n-IN" sz="1700" kern="1200" dirty="0"/>
            <a:t>BILL TO/ SHIP TO</a:t>
          </a:r>
        </a:p>
      </dsp:txBody>
      <dsp:txXfrm>
        <a:off x="3173838" y="1193968"/>
        <a:ext cx="1679060" cy="839530"/>
      </dsp:txXfrm>
    </dsp:sp>
    <dsp:sp modelId="{25CEA28A-9C0B-4F95-9E22-EE34CBBCDDD3}">
      <dsp:nvSpPr>
        <dsp:cNvPr id="0" name=""/>
        <dsp:cNvSpPr/>
      </dsp:nvSpPr>
      <dsp:spPr>
        <a:xfrm>
          <a:off x="5205501" y="1193968"/>
          <a:ext cx="1679060" cy="839530"/>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n-IN" sz="1700" kern="1200" dirty="0"/>
            <a:t>BILL FROM/ DISPATCH FROM</a:t>
          </a:r>
        </a:p>
      </dsp:txBody>
      <dsp:txXfrm>
        <a:off x="5205501" y="1193968"/>
        <a:ext cx="1679060" cy="839530"/>
      </dsp:txXfrm>
    </dsp:sp>
    <dsp:sp modelId="{D3C1C7FF-73D2-4031-A204-0776AEBE4506}">
      <dsp:nvSpPr>
        <dsp:cNvPr id="0" name=""/>
        <dsp:cNvSpPr/>
      </dsp:nvSpPr>
      <dsp:spPr>
        <a:xfrm>
          <a:off x="7237164" y="1193968"/>
          <a:ext cx="1679060" cy="839530"/>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n-IN" sz="1700" kern="1200" dirty="0"/>
            <a:t>COMBO 2 &amp; 3</a:t>
          </a:r>
        </a:p>
      </dsp:txBody>
      <dsp:txXfrm>
        <a:off x="7237164" y="1193968"/>
        <a:ext cx="1679060" cy="83953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7EB4FB-4C50-4E2D-8118-6B7A9397F7EA}">
      <dsp:nvSpPr>
        <dsp:cNvPr id="0" name=""/>
        <dsp:cNvSpPr/>
      </dsp:nvSpPr>
      <dsp:spPr>
        <a:xfrm rot="5400000">
          <a:off x="4677622" y="-1988230"/>
          <a:ext cx="542954" cy="4657976"/>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26670" rIns="53340" bIns="26670" numCol="1" spcCol="1270" anchor="ctr" anchorCtr="0">
          <a:noAutofit/>
        </a:bodyPr>
        <a:lstStyle/>
        <a:p>
          <a:pPr marL="114300" lvl="1" indent="-114300" algn="l" defTabSz="622300">
            <a:lnSpc>
              <a:spcPct val="90000"/>
            </a:lnSpc>
            <a:spcBef>
              <a:spcPct val="0"/>
            </a:spcBef>
            <a:spcAft>
              <a:spcPct val="15000"/>
            </a:spcAft>
            <a:buChar char="•"/>
          </a:pPr>
          <a:r>
            <a:rPr lang="en-IN" sz="1400" kern="1200" dirty="0"/>
            <a:t>Transporter Name + Transporter ID (Vehicle No.)</a:t>
          </a:r>
        </a:p>
        <a:p>
          <a:pPr marL="114300" lvl="1" indent="-114300" algn="l" defTabSz="622300">
            <a:lnSpc>
              <a:spcPct val="90000"/>
            </a:lnSpc>
            <a:spcBef>
              <a:spcPct val="0"/>
            </a:spcBef>
            <a:spcAft>
              <a:spcPct val="15000"/>
            </a:spcAft>
            <a:buChar char="•"/>
          </a:pPr>
          <a:r>
            <a:rPr lang="en-IN" sz="1400" kern="1200" dirty="0"/>
            <a:t>Transporter Document No. &amp; Date</a:t>
          </a:r>
        </a:p>
      </dsp:txBody>
      <dsp:txXfrm rot="-5400000">
        <a:off x="2620112" y="95785"/>
        <a:ext cx="4631471" cy="489944"/>
      </dsp:txXfrm>
    </dsp:sp>
    <dsp:sp modelId="{B5DB3198-9C43-47CA-93E4-57B2FC99117A}">
      <dsp:nvSpPr>
        <dsp:cNvPr id="0" name=""/>
        <dsp:cNvSpPr/>
      </dsp:nvSpPr>
      <dsp:spPr>
        <a:xfrm>
          <a:off x="0" y="1411"/>
          <a:ext cx="2620111" cy="67869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64770" rIns="129540" bIns="64770" numCol="1" spcCol="1270" anchor="ctr" anchorCtr="0">
          <a:noAutofit/>
        </a:bodyPr>
        <a:lstStyle/>
        <a:p>
          <a:pPr marL="0" lvl="0" indent="0" algn="ctr" defTabSz="1511300">
            <a:lnSpc>
              <a:spcPct val="90000"/>
            </a:lnSpc>
            <a:spcBef>
              <a:spcPct val="0"/>
            </a:spcBef>
            <a:spcAft>
              <a:spcPct val="35000"/>
            </a:spcAft>
            <a:buNone/>
          </a:pPr>
          <a:r>
            <a:rPr lang="en-IN" sz="3400" kern="1200" dirty="0"/>
            <a:t>Road</a:t>
          </a:r>
        </a:p>
      </dsp:txBody>
      <dsp:txXfrm>
        <a:off x="33131" y="34542"/>
        <a:ext cx="2553849" cy="612431"/>
      </dsp:txXfrm>
    </dsp:sp>
    <dsp:sp modelId="{52EC993A-8922-4C02-862E-BE1BBEFF6A5E}">
      <dsp:nvSpPr>
        <dsp:cNvPr id="0" name=""/>
        <dsp:cNvSpPr/>
      </dsp:nvSpPr>
      <dsp:spPr>
        <a:xfrm rot="5400000">
          <a:off x="4677622" y="-1275602"/>
          <a:ext cx="542954" cy="4657976"/>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26670" rIns="53340" bIns="26670" numCol="1" spcCol="1270" anchor="ctr" anchorCtr="0">
          <a:noAutofit/>
        </a:bodyPr>
        <a:lstStyle/>
        <a:p>
          <a:pPr marL="114300" lvl="1" indent="-114300" algn="l" defTabSz="622300">
            <a:lnSpc>
              <a:spcPct val="90000"/>
            </a:lnSpc>
            <a:spcBef>
              <a:spcPct val="0"/>
            </a:spcBef>
            <a:spcAft>
              <a:spcPct val="15000"/>
            </a:spcAft>
            <a:buChar char="•"/>
          </a:pPr>
          <a:r>
            <a:rPr lang="en-IN" sz="1400" kern="1200" dirty="0"/>
            <a:t>RR Number</a:t>
          </a:r>
        </a:p>
      </dsp:txBody>
      <dsp:txXfrm rot="-5400000">
        <a:off x="2620112" y="808413"/>
        <a:ext cx="4631471" cy="489944"/>
      </dsp:txXfrm>
    </dsp:sp>
    <dsp:sp modelId="{DA98C620-C69F-48AA-9447-7999332BC4F0}">
      <dsp:nvSpPr>
        <dsp:cNvPr id="0" name=""/>
        <dsp:cNvSpPr/>
      </dsp:nvSpPr>
      <dsp:spPr>
        <a:xfrm>
          <a:off x="0" y="714038"/>
          <a:ext cx="2620111" cy="67869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64770" rIns="129540" bIns="64770" numCol="1" spcCol="1270" anchor="ctr" anchorCtr="0">
          <a:noAutofit/>
        </a:bodyPr>
        <a:lstStyle/>
        <a:p>
          <a:pPr marL="0" lvl="0" indent="0" algn="ctr" defTabSz="1511300">
            <a:lnSpc>
              <a:spcPct val="90000"/>
            </a:lnSpc>
            <a:spcBef>
              <a:spcPct val="0"/>
            </a:spcBef>
            <a:spcAft>
              <a:spcPct val="35000"/>
            </a:spcAft>
            <a:buNone/>
          </a:pPr>
          <a:r>
            <a:rPr lang="en-IN" sz="3400" kern="1200" dirty="0"/>
            <a:t>Rail</a:t>
          </a:r>
        </a:p>
      </dsp:txBody>
      <dsp:txXfrm>
        <a:off x="33131" y="747169"/>
        <a:ext cx="2553849" cy="612431"/>
      </dsp:txXfrm>
    </dsp:sp>
    <dsp:sp modelId="{8CA455DC-0571-42A1-9782-F9E76D4F0090}">
      <dsp:nvSpPr>
        <dsp:cNvPr id="0" name=""/>
        <dsp:cNvSpPr/>
      </dsp:nvSpPr>
      <dsp:spPr>
        <a:xfrm rot="5400000">
          <a:off x="4677622" y="-562974"/>
          <a:ext cx="542954" cy="4657976"/>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26670" rIns="53340" bIns="26670" numCol="1" spcCol="1270" anchor="ctr" anchorCtr="0">
          <a:noAutofit/>
        </a:bodyPr>
        <a:lstStyle/>
        <a:p>
          <a:pPr marL="114300" lvl="1" indent="-114300" algn="l" defTabSz="622300">
            <a:lnSpc>
              <a:spcPct val="90000"/>
            </a:lnSpc>
            <a:spcBef>
              <a:spcPct val="0"/>
            </a:spcBef>
            <a:spcAft>
              <a:spcPct val="15000"/>
            </a:spcAft>
            <a:buChar char="•"/>
          </a:pPr>
          <a:r>
            <a:rPr lang="en-IN" sz="1400" kern="1200" dirty="0"/>
            <a:t>Airway Bill Number</a:t>
          </a:r>
        </a:p>
      </dsp:txBody>
      <dsp:txXfrm rot="-5400000">
        <a:off x="2620112" y="1521041"/>
        <a:ext cx="4631471" cy="489944"/>
      </dsp:txXfrm>
    </dsp:sp>
    <dsp:sp modelId="{4B7DB30E-ACE4-40F1-AD0C-A8E18624CD2C}">
      <dsp:nvSpPr>
        <dsp:cNvPr id="0" name=""/>
        <dsp:cNvSpPr/>
      </dsp:nvSpPr>
      <dsp:spPr>
        <a:xfrm>
          <a:off x="0" y="1426666"/>
          <a:ext cx="2620111" cy="67869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64770" rIns="129540" bIns="64770" numCol="1" spcCol="1270" anchor="ctr" anchorCtr="0">
          <a:noAutofit/>
        </a:bodyPr>
        <a:lstStyle/>
        <a:p>
          <a:pPr marL="0" lvl="0" indent="0" algn="ctr" defTabSz="1511300">
            <a:lnSpc>
              <a:spcPct val="90000"/>
            </a:lnSpc>
            <a:spcBef>
              <a:spcPct val="0"/>
            </a:spcBef>
            <a:spcAft>
              <a:spcPct val="35000"/>
            </a:spcAft>
            <a:buNone/>
          </a:pPr>
          <a:r>
            <a:rPr lang="en-IN" sz="3400" kern="1200" dirty="0"/>
            <a:t>Air</a:t>
          </a:r>
        </a:p>
      </dsp:txBody>
      <dsp:txXfrm>
        <a:off x="33131" y="1459797"/>
        <a:ext cx="2553849" cy="612431"/>
      </dsp:txXfrm>
    </dsp:sp>
    <dsp:sp modelId="{21766CF4-6A83-4936-BDA4-F27F9D265565}">
      <dsp:nvSpPr>
        <dsp:cNvPr id="0" name=""/>
        <dsp:cNvSpPr/>
      </dsp:nvSpPr>
      <dsp:spPr>
        <a:xfrm rot="5400000">
          <a:off x="4677622" y="149653"/>
          <a:ext cx="542954" cy="4657976"/>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26670" rIns="53340" bIns="26670" numCol="1" spcCol="1270" anchor="ctr" anchorCtr="0">
          <a:noAutofit/>
        </a:bodyPr>
        <a:lstStyle/>
        <a:p>
          <a:pPr marL="114300" lvl="1" indent="-114300" algn="l" defTabSz="622300">
            <a:lnSpc>
              <a:spcPct val="90000"/>
            </a:lnSpc>
            <a:spcBef>
              <a:spcPct val="0"/>
            </a:spcBef>
            <a:spcAft>
              <a:spcPct val="15000"/>
            </a:spcAft>
            <a:buChar char="•"/>
          </a:pPr>
          <a:r>
            <a:rPr lang="en-IN" sz="1400" kern="1200" dirty="0"/>
            <a:t>Bill of Lading</a:t>
          </a:r>
        </a:p>
      </dsp:txBody>
      <dsp:txXfrm rot="-5400000">
        <a:off x="2620112" y="2233669"/>
        <a:ext cx="4631471" cy="489944"/>
      </dsp:txXfrm>
    </dsp:sp>
    <dsp:sp modelId="{E123BE28-241D-45CF-91EE-3206B86A6C11}">
      <dsp:nvSpPr>
        <dsp:cNvPr id="0" name=""/>
        <dsp:cNvSpPr/>
      </dsp:nvSpPr>
      <dsp:spPr>
        <a:xfrm>
          <a:off x="0" y="2139294"/>
          <a:ext cx="2620111" cy="67869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64770" rIns="129540" bIns="64770" numCol="1" spcCol="1270" anchor="ctr" anchorCtr="0">
          <a:noAutofit/>
        </a:bodyPr>
        <a:lstStyle/>
        <a:p>
          <a:pPr marL="0" lvl="0" indent="0" algn="ctr" defTabSz="1511300">
            <a:lnSpc>
              <a:spcPct val="90000"/>
            </a:lnSpc>
            <a:spcBef>
              <a:spcPct val="0"/>
            </a:spcBef>
            <a:spcAft>
              <a:spcPct val="35000"/>
            </a:spcAft>
            <a:buNone/>
          </a:pPr>
          <a:r>
            <a:rPr lang="en-IN" sz="3400" kern="1200" dirty="0"/>
            <a:t>Ship</a:t>
          </a:r>
        </a:p>
      </dsp:txBody>
      <dsp:txXfrm>
        <a:off x="33131" y="2172425"/>
        <a:ext cx="2553849" cy="61243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B2AB3B-B63B-4021-8942-E56A33D2C86E}">
      <dsp:nvSpPr>
        <dsp:cNvPr id="0" name=""/>
        <dsp:cNvSpPr/>
      </dsp:nvSpPr>
      <dsp:spPr>
        <a:xfrm>
          <a:off x="7508681" y="3258088"/>
          <a:ext cx="455551" cy="1627899"/>
        </a:xfrm>
        <a:custGeom>
          <a:avLst/>
          <a:gdLst/>
          <a:ahLst/>
          <a:cxnLst/>
          <a:rect l="0" t="0" r="0" b="0"/>
          <a:pathLst>
            <a:path>
              <a:moveTo>
                <a:pt x="0" y="0"/>
              </a:moveTo>
              <a:lnTo>
                <a:pt x="0" y="1627899"/>
              </a:lnTo>
              <a:lnTo>
                <a:pt x="455551" y="162789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F290A4A-8F8B-40BE-9800-A60DB8F9839D}">
      <dsp:nvSpPr>
        <dsp:cNvPr id="0" name=""/>
        <dsp:cNvSpPr/>
      </dsp:nvSpPr>
      <dsp:spPr>
        <a:xfrm>
          <a:off x="7054099" y="3258088"/>
          <a:ext cx="454581" cy="1627899"/>
        </a:xfrm>
        <a:custGeom>
          <a:avLst/>
          <a:gdLst/>
          <a:ahLst/>
          <a:cxnLst/>
          <a:rect l="0" t="0" r="0" b="0"/>
          <a:pathLst>
            <a:path>
              <a:moveTo>
                <a:pt x="454581" y="0"/>
              </a:moveTo>
              <a:lnTo>
                <a:pt x="454581" y="1627899"/>
              </a:lnTo>
              <a:lnTo>
                <a:pt x="0" y="162789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CEDD3BF-A26E-4DC9-B0D6-6178D26F9AC1}">
      <dsp:nvSpPr>
        <dsp:cNvPr id="0" name=""/>
        <dsp:cNvSpPr/>
      </dsp:nvSpPr>
      <dsp:spPr>
        <a:xfrm>
          <a:off x="4956172" y="932781"/>
          <a:ext cx="3298734" cy="438822"/>
        </a:xfrm>
        <a:custGeom>
          <a:avLst/>
          <a:gdLst/>
          <a:ahLst/>
          <a:cxnLst/>
          <a:rect l="0" t="0" r="0" b="0"/>
          <a:pathLst>
            <a:path>
              <a:moveTo>
                <a:pt x="0" y="0"/>
              </a:moveTo>
              <a:lnTo>
                <a:pt x="0" y="242938"/>
              </a:lnTo>
              <a:lnTo>
                <a:pt x="3298734" y="242938"/>
              </a:lnTo>
              <a:lnTo>
                <a:pt x="3298734" y="43882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6F45527-DAF7-4BE3-994B-4EA77E79B7DF}">
      <dsp:nvSpPr>
        <dsp:cNvPr id="0" name=""/>
        <dsp:cNvSpPr/>
      </dsp:nvSpPr>
      <dsp:spPr>
        <a:xfrm>
          <a:off x="4956172" y="932781"/>
          <a:ext cx="1185816" cy="438822"/>
        </a:xfrm>
        <a:custGeom>
          <a:avLst/>
          <a:gdLst/>
          <a:ahLst/>
          <a:cxnLst/>
          <a:rect l="0" t="0" r="0" b="0"/>
          <a:pathLst>
            <a:path>
              <a:moveTo>
                <a:pt x="0" y="0"/>
              </a:moveTo>
              <a:lnTo>
                <a:pt x="0" y="242938"/>
              </a:lnTo>
              <a:lnTo>
                <a:pt x="1185816" y="242938"/>
              </a:lnTo>
              <a:lnTo>
                <a:pt x="1185816" y="43882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F1457C5-EF51-4F95-9F4D-6C5ACA0B6B4B}">
      <dsp:nvSpPr>
        <dsp:cNvPr id="0" name=""/>
        <dsp:cNvSpPr/>
      </dsp:nvSpPr>
      <dsp:spPr>
        <a:xfrm>
          <a:off x="4015910" y="932781"/>
          <a:ext cx="940262" cy="438822"/>
        </a:xfrm>
        <a:custGeom>
          <a:avLst/>
          <a:gdLst/>
          <a:ahLst/>
          <a:cxnLst/>
          <a:rect l="0" t="0" r="0" b="0"/>
          <a:pathLst>
            <a:path>
              <a:moveTo>
                <a:pt x="940262" y="0"/>
              </a:moveTo>
              <a:lnTo>
                <a:pt x="940262" y="242938"/>
              </a:lnTo>
              <a:lnTo>
                <a:pt x="0" y="242938"/>
              </a:lnTo>
              <a:lnTo>
                <a:pt x="0" y="43882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95DCFFF-9647-4BF4-822E-2942449FF96E}">
      <dsp:nvSpPr>
        <dsp:cNvPr id="0" name=""/>
        <dsp:cNvSpPr/>
      </dsp:nvSpPr>
      <dsp:spPr>
        <a:xfrm>
          <a:off x="1854105" y="932781"/>
          <a:ext cx="3102066" cy="438822"/>
        </a:xfrm>
        <a:custGeom>
          <a:avLst/>
          <a:gdLst/>
          <a:ahLst/>
          <a:cxnLst/>
          <a:rect l="0" t="0" r="0" b="0"/>
          <a:pathLst>
            <a:path>
              <a:moveTo>
                <a:pt x="3102066" y="0"/>
              </a:moveTo>
              <a:lnTo>
                <a:pt x="3102066" y="242938"/>
              </a:lnTo>
              <a:lnTo>
                <a:pt x="0" y="242938"/>
              </a:lnTo>
              <a:lnTo>
                <a:pt x="0" y="43882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85DD2F8-72F4-4C91-8661-87F65925FBB8}">
      <dsp:nvSpPr>
        <dsp:cNvPr id="0" name=""/>
        <dsp:cNvSpPr/>
      </dsp:nvSpPr>
      <dsp:spPr>
        <a:xfrm>
          <a:off x="4023390" y="0"/>
          <a:ext cx="1865562" cy="932781"/>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endParaRPr lang="en-IN" sz="2200" kern="1200" dirty="0"/>
        </a:p>
      </dsp:txBody>
      <dsp:txXfrm>
        <a:off x="4023390" y="0"/>
        <a:ext cx="1865562" cy="932781"/>
      </dsp:txXfrm>
    </dsp:sp>
    <dsp:sp modelId="{BA9821D4-C7E7-4ECB-B5D1-71B9313BAE30}">
      <dsp:nvSpPr>
        <dsp:cNvPr id="0" name=""/>
        <dsp:cNvSpPr/>
      </dsp:nvSpPr>
      <dsp:spPr>
        <a:xfrm>
          <a:off x="921324" y="1371603"/>
          <a:ext cx="1865562" cy="2775014"/>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US" sz="2400" b="1" u="sng" kern="1200" dirty="0">
              <a:solidFill>
                <a:schemeClr val="accent1">
                  <a:lumMod val="75000"/>
                </a:schemeClr>
              </a:solidFill>
            </a:rPr>
            <a:t>MOV 1</a:t>
          </a:r>
        </a:p>
        <a:p>
          <a:pPr marL="0" lvl="0" indent="0" algn="ctr" defTabSz="1066800">
            <a:lnSpc>
              <a:spcPct val="90000"/>
            </a:lnSpc>
            <a:spcBef>
              <a:spcPct val="0"/>
            </a:spcBef>
            <a:spcAft>
              <a:spcPct val="35000"/>
            </a:spcAft>
            <a:buNone/>
          </a:pPr>
          <a:r>
            <a:rPr lang="en-IN" sz="2400" kern="1200" dirty="0"/>
            <a:t>Statement of Owner, Driver or Person in Charge of the Vehicle</a:t>
          </a:r>
        </a:p>
      </dsp:txBody>
      <dsp:txXfrm>
        <a:off x="921324" y="1371603"/>
        <a:ext cx="1865562" cy="2775014"/>
      </dsp:txXfrm>
    </dsp:sp>
    <dsp:sp modelId="{CF1EE5FA-13FE-47B4-AC48-059B3EA3952E}">
      <dsp:nvSpPr>
        <dsp:cNvPr id="0" name=""/>
        <dsp:cNvSpPr/>
      </dsp:nvSpPr>
      <dsp:spPr>
        <a:xfrm>
          <a:off x="3207328" y="1371603"/>
          <a:ext cx="1617162" cy="2796757"/>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US" sz="2400" b="1" u="sng" kern="1200" dirty="0">
              <a:solidFill>
                <a:schemeClr val="accent1">
                  <a:lumMod val="75000"/>
                </a:schemeClr>
              </a:solidFill>
            </a:rPr>
            <a:t>MOV 2</a:t>
          </a:r>
        </a:p>
        <a:p>
          <a:pPr marL="0" lvl="0" indent="0" algn="ctr" defTabSz="1066800">
            <a:lnSpc>
              <a:spcPct val="90000"/>
            </a:lnSpc>
            <a:spcBef>
              <a:spcPct val="0"/>
            </a:spcBef>
            <a:spcAft>
              <a:spcPct val="35000"/>
            </a:spcAft>
            <a:buNone/>
          </a:pPr>
          <a:r>
            <a:rPr lang="en-IN" sz="2000" kern="1200" dirty="0"/>
            <a:t>Order for Physical Verification and Inspection of Goods/Veh/Docs</a:t>
          </a:r>
        </a:p>
      </dsp:txBody>
      <dsp:txXfrm>
        <a:off x="3207328" y="1371603"/>
        <a:ext cx="1617162" cy="2796757"/>
      </dsp:txXfrm>
    </dsp:sp>
    <dsp:sp modelId="{FF8B1918-F61A-4095-AB60-A0F83712F7FE}">
      <dsp:nvSpPr>
        <dsp:cNvPr id="0" name=""/>
        <dsp:cNvSpPr/>
      </dsp:nvSpPr>
      <dsp:spPr>
        <a:xfrm>
          <a:off x="5240661" y="1371603"/>
          <a:ext cx="1802655" cy="2470200"/>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US" sz="2400" b="1" u="sng" kern="1200" dirty="0">
              <a:solidFill>
                <a:schemeClr val="accent1">
                  <a:lumMod val="75000"/>
                </a:schemeClr>
              </a:solidFill>
            </a:rPr>
            <a:t>MOV 3</a:t>
          </a:r>
        </a:p>
        <a:p>
          <a:pPr marL="0" lvl="0" indent="0" algn="ctr" defTabSz="1066800">
            <a:lnSpc>
              <a:spcPct val="90000"/>
            </a:lnSpc>
            <a:spcBef>
              <a:spcPct val="0"/>
            </a:spcBef>
            <a:spcAft>
              <a:spcPct val="35000"/>
            </a:spcAft>
            <a:buNone/>
          </a:pPr>
          <a:r>
            <a:rPr lang="en-IN" sz="2400" kern="1200" dirty="0"/>
            <a:t>Order of Extension of Time beyond 3 days</a:t>
          </a:r>
        </a:p>
      </dsp:txBody>
      <dsp:txXfrm>
        <a:off x="5240661" y="1371603"/>
        <a:ext cx="1802655" cy="2470200"/>
      </dsp:txXfrm>
    </dsp:sp>
    <dsp:sp modelId="{C3526568-491E-444B-8CE2-F7CDBC2641F9}">
      <dsp:nvSpPr>
        <dsp:cNvPr id="0" name=""/>
        <dsp:cNvSpPr/>
      </dsp:nvSpPr>
      <dsp:spPr>
        <a:xfrm>
          <a:off x="7322125" y="1371603"/>
          <a:ext cx="1865562" cy="1886484"/>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marL="0" lvl="0" indent="0" algn="ctr" defTabSz="1200150">
            <a:lnSpc>
              <a:spcPct val="90000"/>
            </a:lnSpc>
            <a:spcBef>
              <a:spcPct val="0"/>
            </a:spcBef>
            <a:spcAft>
              <a:spcPct val="35000"/>
            </a:spcAft>
            <a:buNone/>
          </a:pPr>
          <a:r>
            <a:rPr lang="en-US" sz="2700" b="1" u="sng" kern="1200" dirty="0">
              <a:solidFill>
                <a:schemeClr val="accent1">
                  <a:lumMod val="75000"/>
                </a:schemeClr>
              </a:solidFill>
            </a:rPr>
            <a:t>MOV 4</a:t>
          </a:r>
        </a:p>
        <a:p>
          <a:pPr marL="0" lvl="0" indent="0" algn="ctr" defTabSz="1200150">
            <a:lnSpc>
              <a:spcPct val="90000"/>
            </a:lnSpc>
            <a:spcBef>
              <a:spcPct val="0"/>
            </a:spcBef>
            <a:spcAft>
              <a:spcPct val="35000"/>
            </a:spcAft>
            <a:buNone/>
          </a:pPr>
          <a:r>
            <a:rPr lang="en-IN" sz="2000" kern="1200" dirty="0"/>
            <a:t>Physical Verification Report by Proper Officer</a:t>
          </a:r>
        </a:p>
      </dsp:txBody>
      <dsp:txXfrm>
        <a:off x="7322125" y="1371603"/>
        <a:ext cx="1865562" cy="1886484"/>
      </dsp:txXfrm>
    </dsp:sp>
    <dsp:sp modelId="{494DB0F1-1860-4B40-BB30-B8EB7E3C3D23}">
      <dsp:nvSpPr>
        <dsp:cNvPr id="0" name=""/>
        <dsp:cNvSpPr/>
      </dsp:nvSpPr>
      <dsp:spPr>
        <a:xfrm>
          <a:off x="5188537" y="4419597"/>
          <a:ext cx="1865562" cy="932781"/>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en-US" sz="2200" b="1" u="sng" kern="1200" dirty="0">
              <a:solidFill>
                <a:schemeClr val="accent1">
                  <a:lumMod val="75000"/>
                </a:schemeClr>
              </a:solidFill>
            </a:rPr>
            <a:t>MOV 5</a:t>
          </a:r>
        </a:p>
        <a:p>
          <a:pPr marL="0" lvl="0" indent="0" algn="ctr" defTabSz="977900">
            <a:lnSpc>
              <a:spcPct val="90000"/>
            </a:lnSpc>
            <a:spcBef>
              <a:spcPct val="0"/>
            </a:spcBef>
            <a:spcAft>
              <a:spcPct val="35000"/>
            </a:spcAft>
            <a:buNone/>
          </a:pPr>
          <a:r>
            <a:rPr lang="en-IN" sz="2200" kern="1200" dirty="0"/>
            <a:t>Release Order</a:t>
          </a:r>
        </a:p>
      </dsp:txBody>
      <dsp:txXfrm>
        <a:off x="5188537" y="4419597"/>
        <a:ext cx="1865562" cy="932781"/>
      </dsp:txXfrm>
    </dsp:sp>
    <dsp:sp modelId="{491468F7-3BAA-4651-98D8-7D48A08C0113}">
      <dsp:nvSpPr>
        <dsp:cNvPr id="0" name=""/>
        <dsp:cNvSpPr/>
      </dsp:nvSpPr>
      <dsp:spPr>
        <a:xfrm>
          <a:off x="7964233" y="4419597"/>
          <a:ext cx="1865562" cy="932781"/>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en-US" sz="2200" b="1" u="sng" kern="1200" dirty="0">
              <a:solidFill>
                <a:schemeClr val="accent1">
                  <a:lumMod val="75000"/>
                </a:schemeClr>
              </a:solidFill>
            </a:rPr>
            <a:t>MOV 6</a:t>
          </a:r>
        </a:p>
        <a:p>
          <a:pPr marL="0" lvl="0" indent="0" algn="ctr" defTabSz="977900">
            <a:lnSpc>
              <a:spcPct val="90000"/>
            </a:lnSpc>
            <a:spcBef>
              <a:spcPct val="0"/>
            </a:spcBef>
            <a:spcAft>
              <a:spcPct val="35000"/>
            </a:spcAft>
            <a:buNone/>
          </a:pPr>
          <a:r>
            <a:rPr lang="en-IN" sz="2200" kern="1200" dirty="0"/>
            <a:t>Detention</a:t>
          </a:r>
        </a:p>
      </dsp:txBody>
      <dsp:txXfrm>
        <a:off x="7964233" y="4419597"/>
        <a:ext cx="1865562" cy="932781"/>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16064B-FADE-4D0A-A2BD-5333C42A4259}">
      <dsp:nvSpPr>
        <dsp:cNvPr id="0" name=""/>
        <dsp:cNvSpPr/>
      </dsp:nvSpPr>
      <dsp:spPr>
        <a:xfrm>
          <a:off x="5244818" y="1032407"/>
          <a:ext cx="3974630" cy="593416"/>
        </a:xfrm>
        <a:custGeom>
          <a:avLst/>
          <a:gdLst/>
          <a:ahLst/>
          <a:cxnLst/>
          <a:rect l="0" t="0" r="0" b="0"/>
          <a:pathLst>
            <a:path>
              <a:moveTo>
                <a:pt x="0" y="0"/>
              </a:moveTo>
              <a:lnTo>
                <a:pt x="0" y="303747"/>
              </a:lnTo>
              <a:lnTo>
                <a:pt x="3974630" y="303747"/>
              </a:lnTo>
              <a:lnTo>
                <a:pt x="3974630" y="59341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C7DB1D5-5836-4A46-BBF9-00839884831B}">
      <dsp:nvSpPr>
        <dsp:cNvPr id="0" name=""/>
        <dsp:cNvSpPr/>
      </dsp:nvSpPr>
      <dsp:spPr>
        <a:xfrm>
          <a:off x="5244818" y="1032407"/>
          <a:ext cx="1565536" cy="585857"/>
        </a:xfrm>
        <a:custGeom>
          <a:avLst/>
          <a:gdLst/>
          <a:ahLst/>
          <a:cxnLst/>
          <a:rect l="0" t="0" r="0" b="0"/>
          <a:pathLst>
            <a:path>
              <a:moveTo>
                <a:pt x="0" y="0"/>
              </a:moveTo>
              <a:lnTo>
                <a:pt x="0" y="296188"/>
              </a:lnTo>
              <a:lnTo>
                <a:pt x="1565536" y="296188"/>
              </a:lnTo>
              <a:lnTo>
                <a:pt x="1565536" y="58585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403DD9B-558C-49BA-9EE9-F8F05456595C}">
      <dsp:nvSpPr>
        <dsp:cNvPr id="0" name=""/>
        <dsp:cNvSpPr/>
      </dsp:nvSpPr>
      <dsp:spPr>
        <a:xfrm>
          <a:off x="4634085" y="1032407"/>
          <a:ext cx="610732" cy="607582"/>
        </a:xfrm>
        <a:custGeom>
          <a:avLst/>
          <a:gdLst/>
          <a:ahLst/>
          <a:cxnLst/>
          <a:rect l="0" t="0" r="0" b="0"/>
          <a:pathLst>
            <a:path>
              <a:moveTo>
                <a:pt x="610732" y="0"/>
              </a:moveTo>
              <a:lnTo>
                <a:pt x="610732" y="317913"/>
              </a:lnTo>
              <a:lnTo>
                <a:pt x="0" y="317913"/>
              </a:lnTo>
              <a:lnTo>
                <a:pt x="0" y="60758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EFA2B6D-2615-483B-8F32-456AF1A32D30}">
      <dsp:nvSpPr>
        <dsp:cNvPr id="0" name=""/>
        <dsp:cNvSpPr/>
      </dsp:nvSpPr>
      <dsp:spPr>
        <a:xfrm>
          <a:off x="2153921" y="3504092"/>
          <a:ext cx="157413" cy="1457200"/>
        </a:xfrm>
        <a:custGeom>
          <a:avLst/>
          <a:gdLst/>
          <a:ahLst/>
          <a:cxnLst/>
          <a:rect l="0" t="0" r="0" b="0"/>
          <a:pathLst>
            <a:path>
              <a:moveTo>
                <a:pt x="0" y="0"/>
              </a:moveTo>
              <a:lnTo>
                <a:pt x="0" y="1457200"/>
              </a:lnTo>
              <a:lnTo>
                <a:pt x="157413" y="145720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B9E6869-D257-477D-B633-6E75161E33EC}">
      <dsp:nvSpPr>
        <dsp:cNvPr id="0" name=""/>
        <dsp:cNvSpPr/>
      </dsp:nvSpPr>
      <dsp:spPr>
        <a:xfrm>
          <a:off x="2779087" y="1032407"/>
          <a:ext cx="2465731" cy="607582"/>
        </a:xfrm>
        <a:custGeom>
          <a:avLst/>
          <a:gdLst/>
          <a:ahLst/>
          <a:cxnLst/>
          <a:rect l="0" t="0" r="0" b="0"/>
          <a:pathLst>
            <a:path>
              <a:moveTo>
                <a:pt x="2465731" y="0"/>
              </a:moveTo>
              <a:lnTo>
                <a:pt x="2465731" y="317913"/>
              </a:lnTo>
              <a:lnTo>
                <a:pt x="0" y="317913"/>
              </a:lnTo>
              <a:lnTo>
                <a:pt x="0" y="60758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BB2AB3B-B63B-4021-8942-E56A33D2C86E}">
      <dsp:nvSpPr>
        <dsp:cNvPr id="0" name=""/>
        <dsp:cNvSpPr/>
      </dsp:nvSpPr>
      <dsp:spPr>
        <a:xfrm>
          <a:off x="959345" y="1032407"/>
          <a:ext cx="4285472" cy="621927"/>
        </a:xfrm>
        <a:custGeom>
          <a:avLst/>
          <a:gdLst/>
          <a:ahLst/>
          <a:cxnLst/>
          <a:rect l="0" t="0" r="0" b="0"/>
          <a:pathLst>
            <a:path>
              <a:moveTo>
                <a:pt x="4285472" y="0"/>
              </a:moveTo>
              <a:lnTo>
                <a:pt x="4285472" y="332259"/>
              </a:lnTo>
              <a:lnTo>
                <a:pt x="0" y="332259"/>
              </a:lnTo>
              <a:lnTo>
                <a:pt x="0" y="62192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00EC6E2-C157-4BF1-8ECA-F97346FEBE88}">
      <dsp:nvSpPr>
        <dsp:cNvPr id="0" name=""/>
        <dsp:cNvSpPr/>
      </dsp:nvSpPr>
      <dsp:spPr>
        <a:xfrm>
          <a:off x="4502727" y="0"/>
          <a:ext cx="1484180" cy="1032407"/>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US" sz="2400" b="1" u="sng" kern="1200" dirty="0">
              <a:solidFill>
                <a:schemeClr val="accent1">
                  <a:lumMod val="75000"/>
                </a:schemeClr>
              </a:solidFill>
            </a:rPr>
            <a:t>MOV 6</a:t>
          </a:r>
        </a:p>
        <a:p>
          <a:pPr marL="0" lvl="0" indent="0" algn="ctr" defTabSz="1066800">
            <a:lnSpc>
              <a:spcPct val="90000"/>
            </a:lnSpc>
            <a:spcBef>
              <a:spcPct val="0"/>
            </a:spcBef>
            <a:spcAft>
              <a:spcPct val="35000"/>
            </a:spcAft>
            <a:buNone/>
          </a:pPr>
          <a:r>
            <a:rPr lang="en-IN" sz="2400" kern="1200" dirty="0"/>
            <a:t>Detention</a:t>
          </a:r>
        </a:p>
      </dsp:txBody>
      <dsp:txXfrm>
        <a:off x="4502727" y="0"/>
        <a:ext cx="1484180" cy="1032407"/>
      </dsp:txXfrm>
    </dsp:sp>
    <dsp:sp modelId="{491468F7-3BAA-4651-98D8-7D48A08C0113}">
      <dsp:nvSpPr>
        <dsp:cNvPr id="0" name=""/>
        <dsp:cNvSpPr/>
      </dsp:nvSpPr>
      <dsp:spPr>
        <a:xfrm>
          <a:off x="289658" y="1654335"/>
          <a:ext cx="1339374" cy="1601441"/>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en-US" sz="2100" b="1" u="sng" kern="1200" dirty="0">
              <a:solidFill>
                <a:schemeClr val="accent1">
                  <a:lumMod val="75000"/>
                </a:schemeClr>
              </a:solidFill>
            </a:rPr>
            <a:t>MOV 7</a:t>
          </a:r>
        </a:p>
        <a:p>
          <a:pPr marL="0" lvl="0" indent="0" algn="ctr" defTabSz="933450">
            <a:lnSpc>
              <a:spcPct val="90000"/>
            </a:lnSpc>
            <a:spcBef>
              <a:spcPct val="0"/>
            </a:spcBef>
            <a:spcAft>
              <a:spcPct val="35000"/>
            </a:spcAft>
            <a:buNone/>
          </a:pPr>
          <a:r>
            <a:rPr lang="en-IN" sz="2100" kern="1200" dirty="0"/>
            <a:t>Notice Specifying Tax and Penalty</a:t>
          </a:r>
        </a:p>
      </dsp:txBody>
      <dsp:txXfrm>
        <a:off x="289658" y="1654335"/>
        <a:ext cx="1339374" cy="1601441"/>
      </dsp:txXfrm>
    </dsp:sp>
    <dsp:sp modelId="{7AA7AE1B-1962-4441-ABB6-9AA7EFFE6279}">
      <dsp:nvSpPr>
        <dsp:cNvPr id="0" name=""/>
        <dsp:cNvSpPr/>
      </dsp:nvSpPr>
      <dsp:spPr>
        <a:xfrm>
          <a:off x="1997629" y="1639990"/>
          <a:ext cx="1562915" cy="1864102"/>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1155700">
            <a:lnSpc>
              <a:spcPct val="90000"/>
            </a:lnSpc>
            <a:spcBef>
              <a:spcPct val="0"/>
            </a:spcBef>
            <a:spcAft>
              <a:spcPct val="35000"/>
            </a:spcAft>
            <a:buNone/>
          </a:pPr>
          <a:r>
            <a:rPr lang="en-US" sz="2000" b="1" u="sng" kern="1200" dirty="0">
              <a:solidFill>
                <a:srgbClr val="FE8637">
                  <a:lumMod val="75000"/>
                </a:srgbClr>
              </a:solidFill>
              <a:latin typeface="Century Schoolbook"/>
              <a:ea typeface="+mn-ea"/>
              <a:cs typeface="+mn-cs"/>
            </a:rPr>
            <a:t>MOV 8</a:t>
          </a:r>
        </a:p>
        <a:p>
          <a:pPr marL="0" lvl="0" algn="ctr" defTabSz="1155700">
            <a:lnSpc>
              <a:spcPct val="90000"/>
            </a:lnSpc>
            <a:spcBef>
              <a:spcPct val="0"/>
            </a:spcBef>
            <a:spcAft>
              <a:spcPct val="35000"/>
            </a:spcAft>
            <a:buNone/>
          </a:pPr>
          <a:r>
            <a:rPr lang="en-US" sz="2000" u="none" kern="1200" dirty="0"/>
            <a:t>Bond for Provisional Release of Goods or Conveyance</a:t>
          </a:r>
          <a:endParaRPr lang="en-IN" sz="2000" u="none" kern="1200" dirty="0"/>
        </a:p>
      </dsp:txBody>
      <dsp:txXfrm>
        <a:off x="1997629" y="1639990"/>
        <a:ext cx="1562915" cy="1864102"/>
      </dsp:txXfrm>
    </dsp:sp>
    <dsp:sp modelId="{D06B3A6E-A5BD-460A-9F55-7EF65DA48BCE}">
      <dsp:nvSpPr>
        <dsp:cNvPr id="0" name=""/>
        <dsp:cNvSpPr/>
      </dsp:nvSpPr>
      <dsp:spPr>
        <a:xfrm>
          <a:off x="2311334" y="4271605"/>
          <a:ext cx="2758751" cy="1379375"/>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en-US" sz="2100" b="1" u="sng" kern="1200" dirty="0">
              <a:solidFill>
                <a:schemeClr val="accent1">
                  <a:lumMod val="75000"/>
                </a:schemeClr>
              </a:solidFill>
            </a:rPr>
            <a:t>MOV 5</a:t>
          </a:r>
        </a:p>
        <a:p>
          <a:pPr marL="0" lvl="0" indent="0" algn="ctr" defTabSz="933450">
            <a:lnSpc>
              <a:spcPct val="90000"/>
            </a:lnSpc>
            <a:spcBef>
              <a:spcPct val="0"/>
            </a:spcBef>
            <a:spcAft>
              <a:spcPct val="35000"/>
            </a:spcAft>
            <a:buNone/>
          </a:pPr>
          <a:r>
            <a:rPr lang="en-IN" sz="2100" kern="1200" dirty="0"/>
            <a:t>Release Order</a:t>
          </a:r>
        </a:p>
      </dsp:txBody>
      <dsp:txXfrm>
        <a:off x="2311334" y="4271605"/>
        <a:ext cx="2758751" cy="1379375"/>
      </dsp:txXfrm>
    </dsp:sp>
    <dsp:sp modelId="{72BF8243-A353-4E3A-A6D7-F285F0D74C92}">
      <dsp:nvSpPr>
        <dsp:cNvPr id="0" name=""/>
        <dsp:cNvSpPr/>
      </dsp:nvSpPr>
      <dsp:spPr>
        <a:xfrm>
          <a:off x="3794432" y="1639990"/>
          <a:ext cx="1679307" cy="1611731"/>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b="1" u="sng" kern="1200" dirty="0">
              <a:solidFill>
                <a:srgbClr val="FE8637">
                  <a:lumMod val="75000"/>
                </a:srgbClr>
              </a:solidFill>
              <a:latin typeface="Century Schoolbook"/>
              <a:ea typeface="+mn-ea"/>
              <a:cs typeface="+mn-cs"/>
            </a:rPr>
            <a:t>MOV 9</a:t>
          </a:r>
        </a:p>
        <a:p>
          <a:pPr marL="0" lvl="0" indent="0" algn="ctr" defTabSz="889000">
            <a:lnSpc>
              <a:spcPct val="90000"/>
            </a:lnSpc>
            <a:spcBef>
              <a:spcPct val="0"/>
            </a:spcBef>
            <a:spcAft>
              <a:spcPct val="35000"/>
            </a:spcAft>
            <a:buNone/>
          </a:pPr>
          <a:r>
            <a:rPr lang="en-US" sz="2000" u="none" kern="1200" dirty="0"/>
            <a:t>Order for Demand of Tax and penalty</a:t>
          </a:r>
          <a:endParaRPr lang="en-IN" sz="2000" kern="1200" dirty="0"/>
        </a:p>
      </dsp:txBody>
      <dsp:txXfrm>
        <a:off x="3794432" y="1639990"/>
        <a:ext cx="1679307" cy="1611731"/>
      </dsp:txXfrm>
    </dsp:sp>
    <dsp:sp modelId="{ED073953-0246-47AE-B151-DE79504AECDE}">
      <dsp:nvSpPr>
        <dsp:cNvPr id="0" name=""/>
        <dsp:cNvSpPr/>
      </dsp:nvSpPr>
      <dsp:spPr>
        <a:xfrm>
          <a:off x="5827549" y="1618265"/>
          <a:ext cx="1965610" cy="1524610"/>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US" sz="2400" b="1" u="sng" kern="1200" dirty="0">
              <a:solidFill>
                <a:srgbClr val="FE8637">
                  <a:lumMod val="75000"/>
                </a:srgbClr>
              </a:solidFill>
              <a:latin typeface="Century Schoolbook"/>
              <a:ea typeface="+mn-ea"/>
              <a:cs typeface="+mn-cs"/>
            </a:rPr>
            <a:t>MOV 10</a:t>
          </a:r>
        </a:p>
        <a:p>
          <a:pPr marL="0" lvl="0" indent="0" algn="ctr" defTabSz="1066800">
            <a:lnSpc>
              <a:spcPct val="90000"/>
            </a:lnSpc>
            <a:spcBef>
              <a:spcPct val="0"/>
            </a:spcBef>
            <a:spcAft>
              <a:spcPct val="35000"/>
            </a:spcAft>
            <a:buNone/>
          </a:pPr>
          <a:r>
            <a:rPr lang="en-US" sz="2400" u="none" kern="1200" dirty="0"/>
            <a:t>Notice for Confiscation of Goods</a:t>
          </a:r>
          <a:endParaRPr lang="en-IN" sz="2400" kern="1200" dirty="0"/>
        </a:p>
      </dsp:txBody>
      <dsp:txXfrm>
        <a:off x="5827549" y="1618265"/>
        <a:ext cx="1965610" cy="1524610"/>
      </dsp:txXfrm>
    </dsp:sp>
    <dsp:sp modelId="{F4812AA0-D1C6-4B8D-83EA-C5CBC71320EC}">
      <dsp:nvSpPr>
        <dsp:cNvPr id="0" name=""/>
        <dsp:cNvSpPr/>
      </dsp:nvSpPr>
      <dsp:spPr>
        <a:xfrm>
          <a:off x="8464254" y="1625824"/>
          <a:ext cx="1510389" cy="1812099"/>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b="1" u="sng" kern="1200" dirty="0">
              <a:solidFill>
                <a:srgbClr val="FE8637">
                  <a:lumMod val="75000"/>
                </a:srgbClr>
              </a:solidFill>
              <a:latin typeface="Century Schoolbook"/>
              <a:ea typeface="+mn-ea"/>
              <a:cs typeface="+mn-cs"/>
            </a:rPr>
            <a:t>MOV 11</a:t>
          </a:r>
        </a:p>
        <a:p>
          <a:pPr marL="0" lvl="0" indent="0" algn="ctr" defTabSz="889000">
            <a:lnSpc>
              <a:spcPct val="90000"/>
            </a:lnSpc>
            <a:spcBef>
              <a:spcPct val="0"/>
            </a:spcBef>
            <a:spcAft>
              <a:spcPct val="35000"/>
            </a:spcAft>
            <a:buNone/>
          </a:pPr>
          <a:r>
            <a:rPr lang="en-US" sz="2000" u="none" kern="1200" dirty="0"/>
            <a:t>Order of Confiscation and Demand of Tax</a:t>
          </a:r>
          <a:endParaRPr lang="en-IN" sz="2000" kern="1200" dirty="0"/>
        </a:p>
      </dsp:txBody>
      <dsp:txXfrm>
        <a:off x="8464254" y="1625824"/>
        <a:ext cx="1510389" cy="1812099"/>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7EB4FB-4C50-4E2D-8118-6B7A9397F7EA}">
      <dsp:nvSpPr>
        <dsp:cNvPr id="0" name=""/>
        <dsp:cNvSpPr/>
      </dsp:nvSpPr>
      <dsp:spPr>
        <a:xfrm rot="5400000">
          <a:off x="6343501" y="-2713790"/>
          <a:ext cx="1007496" cy="6439841"/>
        </a:xfrm>
        <a:prstGeom prst="round2SameRect">
          <a:avLst/>
        </a:prstGeom>
        <a:solidFill>
          <a:schemeClr val="lt1"/>
        </a:solidFill>
        <a:ln w="25400" cap="flat" cmpd="sng" algn="ctr">
          <a:solidFill>
            <a:schemeClr val="accent5"/>
          </a:solidFill>
          <a:prstDash val="solid"/>
        </a:ln>
        <a:effectLst/>
      </dsp:spPr>
      <dsp:style>
        <a:lnRef idx="2">
          <a:schemeClr val="accent5"/>
        </a:lnRef>
        <a:fillRef idx="1">
          <a:schemeClr val="lt1"/>
        </a:fillRef>
        <a:effectRef idx="0">
          <a:schemeClr val="accent5"/>
        </a:effectRef>
        <a:fontRef idx="minor">
          <a:schemeClr val="dk1"/>
        </a:fontRef>
      </dsp:style>
      <dsp:txBody>
        <a:bodyPr spcFirstLastPara="0" vert="horz" wrap="square" lIns="68580" tIns="34290" rIns="68580" bIns="34290" numCol="1" spcCol="1270" anchor="ctr" anchorCtr="0">
          <a:noAutofit/>
        </a:bodyPr>
        <a:lstStyle/>
        <a:p>
          <a:pPr marL="171450" lvl="1" indent="-171450" algn="l" defTabSz="800100">
            <a:lnSpc>
              <a:spcPct val="90000"/>
            </a:lnSpc>
            <a:spcBef>
              <a:spcPct val="0"/>
            </a:spcBef>
            <a:spcAft>
              <a:spcPct val="15000"/>
            </a:spcAft>
            <a:buChar char="•"/>
          </a:pPr>
          <a:r>
            <a:rPr lang="en-US" sz="1800" kern="1200" dirty="0"/>
            <a:t>Fails to Produce Any Document</a:t>
          </a:r>
          <a:endParaRPr lang="en-IN" sz="1800" kern="1200" dirty="0"/>
        </a:p>
        <a:p>
          <a:pPr marL="171450" lvl="1" indent="-171450" algn="l" defTabSz="800100">
            <a:lnSpc>
              <a:spcPct val="90000"/>
            </a:lnSpc>
            <a:spcBef>
              <a:spcPct val="0"/>
            </a:spcBef>
            <a:spcAft>
              <a:spcPct val="15000"/>
            </a:spcAft>
            <a:buChar char="•"/>
          </a:pPr>
          <a:r>
            <a:rPr lang="en-US" sz="1800" kern="1200" dirty="0"/>
            <a:t>Or PO Intends to Undertake an Inspection</a:t>
          </a:r>
          <a:endParaRPr lang="en-IN" sz="1800" kern="1200" dirty="0"/>
        </a:p>
        <a:p>
          <a:pPr marL="171450" lvl="1" indent="-171450" algn="l" defTabSz="800100">
            <a:lnSpc>
              <a:spcPct val="90000"/>
            </a:lnSpc>
            <a:spcBef>
              <a:spcPct val="0"/>
            </a:spcBef>
            <a:spcAft>
              <a:spcPct val="15000"/>
            </a:spcAft>
            <a:buChar char="•"/>
          </a:pPr>
          <a:r>
            <a:rPr lang="en-US" sz="1800" b="1" kern="1200" dirty="0">
              <a:solidFill>
                <a:srgbClr val="FF0000"/>
              </a:solidFill>
            </a:rPr>
            <a:t>RECORD</a:t>
          </a:r>
          <a:r>
            <a:rPr lang="en-US" sz="1800" kern="1200" dirty="0"/>
            <a:t> Statement of the Person in Charge</a:t>
          </a:r>
          <a:endParaRPr lang="en-IN" sz="1800" kern="1200" dirty="0"/>
        </a:p>
      </dsp:txBody>
      <dsp:txXfrm rot="-5400000">
        <a:off x="3627329" y="51564"/>
        <a:ext cx="6390659" cy="909132"/>
      </dsp:txXfrm>
    </dsp:sp>
    <dsp:sp modelId="{B5DB3198-9C43-47CA-93E4-57B2FC99117A}">
      <dsp:nvSpPr>
        <dsp:cNvPr id="0" name=""/>
        <dsp:cNvSpPr/>
      </dsp:nvSpPr>
      <dsp:spPr>
        <a:xfrm>
          <a:off x="4918" y="324938"/>
          <a:ext cx="3622410" cy="362382"/>
        </a:xfrm>
        <a:prstGeom prst="roundRect">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21920" tIns="60960" rIns="121920" bIns="60960" numCol="1" spcCol="1270" anchor="ctr" anchorCtr="0">
          <a:noAutofit/>
        </a:bodyPr>
        <a:lstStyle/>
        <a:p>
          <a:pPr marL="0" lvl="0" indent="0" algn="ctr" defTabSz="1422400">
            <a:lnSpc>
              <a:spcPct val="90000"/>
            </a:lnSpc>
            <a:spcBef>
              <a:spcPct val="0"/>
            </a:spcBef>
            <a:spcAft>
              <a:spcPct val="35000"/>
            </a:spcAft>
            <a:buNone/>
          </a:pPr>
          <a:r>
            <a:rPr lang="en-IN" sz="3200" b="1" kern="1200" dirty="0"/>
            <a:t>MOV 1</a:t>
          </a:r>
          <a:endParaRPr lang="en-IN" sz="1800" b="1" kern="1200" dirty="0"/>
        </a:p>
      </dsp:txBody>
      <dsp:txXfrm>
        <a:off x="22608" y="342628"/>
        <a:ext cx="3587030" cy="327002"/>
      </dsp:txXfrm>
    </dsp:sp>
    <dsp:sp modelId="{52EC993A-8922-4C02-862E-BE1BBEFF6A5E}">
      <dsp:nvSpPr>
        <dsp:cNvPr id="0" name=""/>
        <dsp:cNvSpPr/>
      </dsp:nvSpPr>
      <dsp:spPr>
        <a:xfrm rot="5400000">
          <a:off x="6371508" y="-1716182"/>
          <a:ext cx="951480" cy="6439841"/>
        </a:xfrm>
        <a:prstGeom prst="round2SameRect">
          <a:avLst/>
        </a:prstGeom>
        <a:solidFill>
          <a:schemeClr val="lt1"/>
        </a:solidFill>
        <a:ln w="25400" cap="flat" cmpd="sng" algn="ctr">
          <a:solidFill>
            <a:schemeClr val="accent5"/>
          </a:solidFill>
          <a:prstDash val="solid"/>
        </a:ln>
        <a:effectLst/>
      </dsp:spPr>
      <dsp:style>
        <a:lnRef idx="2">
          <a:schemeClr val="accent5"/>
        </a:lnRef>
        <a:fillRef idx="1">
          <a:schemeClr val="lt1"/>
        </a:fillRef>
        <a:effectRef idx="0">
          <a:schemeClr val="accent5"/>
        </a:effectRef>
        <a:fontRef idx="minor">
          <a:schemeClr val="dk1"/>
        </a:fontRef>
      </dsp:style>
      <dsp:txBody>
        <a:bodyPr spcFirstLastPara="0" vert="horz" wrap="square" lIns="68580" tIns="34290" rIns="68580" bIns="34290" numCol="1" spcCol="1270" anchor="ctr" anchorCtr="0">
          <a:noAutofit/>
        </a:bodyPr>
        <a:lstStyle/>
        <a:p>
          <a:pPr marL="171450" lvl="1" indent="-171450" algn="l" defTabSz="800100">
            <a:lnSpc>
              <a:spcPct val="90000"/>
            </a:lnSpc>
            <a:spcBef>
              <a:spcPct val="0"/>
            </a:spcBef>
            <a:spcAft>
              <a:spcPct val="15000"/>
            </a:spcAft>
            <a:buChar char="•"/>
          </a:pPr>
          <a:r>
            <a:rPr lang="en-US" sz="1800" kern="1200" dirty="0"/>
            <a:t>Order for Inspection</a:t>
          </a:r>
          <a:endParaRPr lang="en-IN" sz="1800" kern="1200" dirty="0"/>
        </a:p>
        <a:p>
          <a:pPr marL="171450" lvl="1" indent="-171450" algn="l" defTabSz="800100">
            <a:lnSpc>
              <a:spcPct val="90000"/>
            </a:lnSpc>
            <a:spcBef>
              <a:spcPct val="0"/>
            </a:spcBef>
            <a:spcAft>
              <a:spcPct val="15000"/>
            </a:spcAft>
            <a:buChar char="•"/>
          </a:pPr>
          <a:r>
            <a:rPr lang="en-US" sz="1800" kern="1200" dirty="0"/>
            <a:t>Require to station the Conveyance as Ordered</a:t>
          </a:r>
          <a:endParaRPr lang="en-IN" sz="1800" kern="1200" dirty="0"/>
        </a:p>
        <a:p>
          <a:pPr marL="171450" lvl="1" indent="-171450" algn="l" defTabSz="800100">
            <a:lnSpc>
              <a:spcPct val="90000"/>
            </a:lnSpc>
            <a:spcBef>
              <a:spcPct val="0"/>
            </a:spcBef>
            <a:spcAft>
              <a:spcPct val="15000"/>
            </a:spcAft>
            <a:buChar char="•"/>
          </a:pPr>
          <a:r>
            <a:rPr lang="en-US" sz="1800" kern="1200" dirty="0"/>
            <a:t>Within 24 Hours Issue this Form and Report in Part A of EWB 03</a:t>
          </a:r>
          <a:endParaRPr lang="en-IN" sz="1800" kern="1200" dirty="0"/>
        </a:p>
      </dsp:txBody>
      <dsp:txXfrm rot="-5400000">
        <a:off x="3627328" y="1074445"/>
        <a:ext cx="6393394" cy="858586"/>
      </dsp:txXfrm>
    </dsp:sp>
    <dsp:sp modelId="{DA98C620-C69F-48AA-9447-7999332BC4F0}">
      <dsp:nvSpPr>
        <dsp:cNvPr id="0" name=""/>
        <dsp:cNvSpPr/>
      </dsp:nvSpPr>
      <dsp:spPr>
        <a:xfrm>
          <a:off x="4918" y="1322546"/>
          <a:ext cx="3622410" cy="362382"/>
        </a:xfrm>
        <a:prstGeom prst="roundRect">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lang="en-IN" sz="2800" b="1" kern="1200" dirty="0"/>
            <a:t>MOV 2</a:t>
          </a:r>
          <a:endParaRPr lang="en-IN" sz="2800" kern="1200" dirty="0"/>
        </a:p>
      </dsp:txBody>
      <dsp:txXfrm>
        <a:off x="22608" y="1340236"/>
        <a:ext cx="3587030" cy="327002"/>
      </dsp:txXfrm>
    </dsp:sp>
    <dsp:sp modelId="{8CA455DC-0571-42A1-9782-F9E76D4F0090}">
      <dsp:nvSpPr>
        <dsp:cNvPr id="0" name=""/>
        <dsp:cNvSpPr/>
      </dsp:nvSpPr>
      <dsp:spPr>
        <a:xfrm rot="5400000">
          <a:off x="6259764" y="-634838"/>
          <a:ext cx="1174969" cy="6439841"/>
        </a:xfrm>
        <a:prstGeom prst="round2SameRect">
          <a:avLst/>
        </a:prstGeom>
        <a:solidFill>
          <a:schemeClr val="lt1"/>
        </a:solidFill>
        <a:ln w="25400" cap="flat" cmpd="sng" algn="ctr">
          <a:solidFill>
            <a:schemeClr val="accent5"/>
          </a:solidFill>
          <a:prstDash val="solid"/>
        </a:ln>
        <a:effectLst/>
      </dsp:spPr>
      <dsp:style>
        <a:lnRef idx="2">
          <a:schemeClr val="accent5"/>
        </a:lnRef>
        <a:fillRef idx="1">
          <a:schemeClr val="lt1"/>
        </a:fillRef>
        <a:effectRef idx="0">
          <a:schemeClr val="accent5"/>
        </a:effectRef>
        <a:fontRef idx="minor">
          <a:schemeClr val="dk1"/>
        </a:fontRef>
      </dsp:style>
      <dsp:txBody>
        <a:bodyPr spcFirstLastPara="0" vert="horz" wrap="square" lIns="68580" tIns="34290" rIns="68580" bIns="34290"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t>Within 3 days complete Inspection or</a:t>
          </a:r>
          <a:endParaRPr lang="en-IN" sz="2000" kern="1200" dirty="0"/>
        </a:p>
        <a:p>
          <a:pPr marL="228600" lvl="1" indent="-228600" algn="l" defTabSz="889000">
            <a:lnSpc>
              <a:spcPct val="90000"/>
            </a:lnSpc>
            <a:spcBef>
              <a:spcPct val="0"/>
            </a:spcBef>
            <a:spcAft>
              <a:spcPct val="15000"/>
            </a:spcAft>
            <a:buChar char="•"/>
          </a:pPr>
          <a:r>
            <a:rPr lang="en-US" sz="2000" kern="1200" dirty="0"/>
            <a:t>Ask for Extension in written from the Commissioner</a:t>
          </a:r>
          <a:endParaRPr lang="en-IN" sz="2000" kern="1200" dirty="0"/>
        </a:p>
        <a:p>
          <a:pPr marL="228600" lvl="1" indent="-228600" algn="l" defTabSz="889000">
            <a:lnSpc>
              <a:spcPct val="90000"/>
            </a:lnSpc>
            <a:spcBef>
              <a:spcPct val="0"/>
            </a:spcBef>
            <a:spcAft>
              <a:spcPct val="15000"/>
            </a:spcAft>
            <a:buChar char="•"/>
          </a:pPr>
          <a:r>
            <a:rPr lang="en-US" sz="2000" kern="1200" dirty="0"/>
            <a:t>Order of Extension serve to Person in Charge</a:t>
          </a:r>
          <a:endParaRPr lang="en-IN" sz="2000" kern="1200" dirty="0"/>
        </a:p>
      </dsp:txBody>
      <dsp:txXfrm rot="-5400000">
        <a:off x="3627329" y="2054954"/>
        <a:ext cx="6382484" cy="1060255"/>
      </dsp:txXfrm>
    </dsp:sp>
    <dsp:sp modelId="{4B7DB30E-ACE4-40F1-AD0C-A8E18624CD2C}">
      <dsp:nvSpPr>
        <dsp:cNvPr id="0" name=""/>
        <dsp:cNvSpPr/>
      </dsp:nvSpPr>
      <dsp:spPr>
        <a:xfrm>
          <a:off x="4918" y="2403890"/>
          <a:ext cx="3622410" cy="362382"/>
        </a:xfrm>
        <a:prstGeom prst="roundRect">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lang="en-US" sz="2800" b="1" kern="1200" dirty="0"/>
            <a:t>MOV 3</a:t>
          </a:r>
          <a:endParaRPr lang="en-IN" sz="2800" b="1" kern="1200" dirty="0"/>
        </a:p>
      </dsp:txBody>
      <dsp:txXfrm>
        <a:off x="22608" y="2421580"/>
        <a:ext cx="3587030" cy="327002"/>
      </dsp:txXfrm>
    </dsp:sp>
    <dsp:sp modelId="{21766CF4-6A83-4936-BDA4-F27F9D265565}">
      <dsp:nvSpPr>
        <dsp:cNvPr id="0" name=""/>
        <dsp:cNvSpPr/>
      </dsp:nvSpPr>
      <dsp:spPr>
        <a:xfrm rot="5400000">
          <a:off x="6156695" y="661319"/>
          <a:ext cx="1381107" cy="6439841"/>
        </a:xfrm>
        <a:prstGeom prst="round2SameRect">
          <a:avLst/>
        </a:prstGeom>
        <a:solidFill>
          <a:schemeClr val="lt1"/>
        </a:solidFill>
        <a:ln w="25400" cap="flat" cmpd="sng" algn="ctr">
          <a:solidFill>
            <a:schemeClr val="accent5"/>
          </a:solidFill>
          <a:prstDash val="solid"/>
        </a:ln>
        <a:effectLst/>
      </dsp:spPr>
      <dsp:style>
        <a:lnRef idx="2">
          <a:schemeClr val="accent5"/>
        </a:lnRef>
        <a:fillRef idx="1">
          <a:schemeClr val="lt1"/>
        </a:fillRef>
        <a:effectRef idx="0">
          <a:schemeClr val="accent5"/>
        </a:effectRef>
        <a:fontRef idx="minor">
          <a:schemeClr val="dk1"/>
        </a:fontRef>
      </dsp:style>
      <dsp:txBody>
        <a:bodyPr spcFirstLastPara="0" vert="horz" wrap="square" lIns="68580" tIns="34290" rIns="68580" bIns="34290" numCol="1" spcCol="1270" anchor="ctr" anchorCtr="0">
          <a:noAutofit/>
        </a:bodyPr>
        <a:lstStyle/>
        <a:p>
          <a:pPr marL="171450" lvl="1" indent="-171450" algn="l" defTabSz="800100">
            <a:lnSpc>
              <a:spcPct val="90000"/>
            </a:lnSpc>
            <a:spcBef>
              <a:spcPct val="0"/>
            </a:spcBef>
            <a:spcAft>
              <a:spcPct val="15000"/>
            </a:spcAft>
            <a:buChar char="•"/>
          </a:pPr>
          <a:r>
            <a:rPr lang="en-US" sz="1800" kern="1200" dirty="0"/>
            <a:t>Physical Verification Report and Serve to Person in Charge</a:t>
          </a:r>
          <a:endParaRPr lang="en-IN" sz="1800" kern="1200" dirty="0"/>
        </a:p>
        <a:p>
          <a:pPr marL="171450" lvl="1" indent="-171450" algn="l" defTabSz="800100">
            <a:lnSpc>
              <a:spcPct val="90000"/>
            </a:lnSpc>
            <a:spcBef>
              <a:spcPct val="0"/>
            </a:spcBef>
            <a:spcAft>
              <a:spcPct val="15000"/>
            </a:spcAft>
            <a:buChar char="•"/>
          </a:pPr>
          <a:r>
            <a:rPr lang="en-US" sz="1800" kern="1200" dirty="0"/>
            <a:t>Final Report of Inspection in PART B of EWB 03 within 3 days</a:t>
          </a:r>
          <a:endParaRPr lang="en-IN" sz="1800" kern="1200" dirty="0"/>
        </a:p>
        <a:p>
          <a:pPr marL="171450" lvl="1" indent="-171450" algn="l" defTabSz="711200">
            <a:lnSpc>
              <a:spcPct val="90000"/>
            </a:lnSpc>
            <a:spcBef>
              <a:spcPct val="0"/>
            </a:spcBef>
            <a:spcAft>
              <a:spcPct val="15000"/>
            </a:spcAft>
            <a:buChar char="•"/>
          </a:pPr>
          <a:endParaRPr lang="en-IN" sz="1600" kern="1200" dirty="0"/>
        </a:p>
      </dsp:txBody>
      <dsp:txXfrm rot="-5400000">
        <a:off x="3627328" y="3258106"/>
        <a:ext cx="6372421" cy="1246267"/>
      </dsp:txXfrm>
    </dsp:sp>
    <dsp:sp modelId="{E123BE28-241D-45CF-91EE-3206B86A6C11}">
      <dsp:nvSpPr>
        <dsp:cNvPr id="0" name=""/>
        <dsp:cNvSpPr/>
      </dsp:nvSpPr>
      <dsp:spPr>
        <a:xfrm>
          <a:off x="4918" y="3700048"/>
          <a:ext cx="3622410" cy="362382"/>
        </a:xfrm>
        <a:prstGeom prst="roundRect">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lang="en-US" sz="2800" b="1" kern="1200" dirty="0"/>
            <a:t>MOV 4</a:t>
          </a:r>
          <a:endParaRPr lang="en-IN" sz="2800" b="1" kern="1200" dirty="0"/>
        </a:p>
      </dsp:txBody>
      <dsp:txXfrm>
        <a:off x="22608" y="3717738"/>
        <a:ext cx="3587030" cy="327002"/>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7EB4FB-4C50-4E2D-8118-6B7A9397F7EA}">
      <dsp:nvSpPr>
        <dsp:cNvPr id="0" name=""/>
        <dsp:cNvSpPr/>
      </dsp:nvSpPr>
      <dsp:spPr>
        <a:xfrm rot="5400000">
          <a:off x="6381829" y="-2753308"/>
          <a:ext cx="930840" cy="6439841"/>
        </a:xfrm>
        <a:prstGeom prst="round2SameRect">
          <a:avLst/>
        </a:prstGeom>
        <a:solidFill>
          <a:schemeClr val="lt1"/>
        </a:solidFill>
        <a:ln w="25400" cap="flat" cmpd="sng" algn="ctr">
          <a:solidFill>
            <a:schemeClr val="accent5"/>
          </a:solidFill>
          <a:prstDash val="solid"/>
        </a:ln>
        <a:effectLst/>
      </dsp:spPr>
      <dsp:style>
        <a:lnRef idx="2">
          <a:schemeClr val="accent5"/>
        </a:lnRef>
        <a:fillRef idx="1">
          <a:schemeClr val="lt1"/>
        </a:fillRef>
        <a:effectRef idx="0">
          <a:schemeClr val="accent5"/>
        </a:effectRef>
        <a:fontRef idx="minor">
          <a:schemeClr val="dk1"/>
        </a:fontRef>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t>When No Discrepancy is found in Inspection</a:t>
          </a:r>
          <a:endParaRPr lang="en-IN" sz="2000" kern="1200" dirty="0"/>
        </a:p>
        <a:p>
          <a:pPr marL="228600" lvl="1" indent="-228600" algn="l" defTabSz="889000">
            <a:lnSpc>
              <a:spcPct val="90000"/>
            </a:lnSpc>
            <a:spcBef>
              <a:spcPct val="0"/>
            </a:spcBef>
            <a:spcAft>
              <a:spcPct val="15000"/>
            </a:spcAft>
            <a:buChar char="•"/>
          </a:pPr>
          <a:r>
            <a:rPr lang="en-US" sz="2000" kern="1200" dirty="0"/>
            <a:t>Or Tax and Penalty Paid</a:t>
          </a:r>
          <a:endParaRPr lang="en-IN" sz="2000" kern="1200" dirty="0"/>
        </a:p>
        <a:p>
          <a:pPr marL="228600" lvl="1" indent="-228600" algn="l" defTabSz="889000">
            <a:lnSpc>
              <a:spcPct val="90000"/>
            </a:lnSpc>
            <a:spcBef>
              <a:spcPct val="0"/>
            </a:spcBef>
            <a:spcAft>
              <a:spcPct val="15000"/>
            </a:spcAft>
            <a:buChar char="•"/>
          </a:pPr>
          <a:r>
            <a:rPr lang="en-US" sz="2000" kern="1200" dirty="0"/>
            <a:t> Pass release Order</a:t>
          </a:r>
          <a:endParaRPr lang="en-IN" sz="2000" kern="1200" dirty="0"/>
        </a:p>
      </dsp:txBody>
      <dsp:txXfrm rot="-5400000">
        <a:off x="3627329" y="46632"/>
        <a:ext cx="6394401" cy="839960"/>
      </dsp:txXfrm>
    </dsp:sp>
    <dsp:sp modelId="{B5DB3198-9C43-47CA-93E4-57B2FC99117A}">
      <dsp:nvSpPr>
        <dsp:cNvPr id="0" name=""/>
        <dsp:cNvSpPr/>
      </dsp:nvSpPr>
      <dsp:spPr>
        <a:xfrm>
          <a:off x="4918" y="299207"/>
          <a:ext cx="3622410" cy="334810"/>
        </a:xfrm>
        <a:prstGeom prst="roundRect">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lang="en-IN" sz="2800" b="1" kern="1200" dirty="0">
              <a:solidFill>
                <a:srgbClr val="FF0000"/>
              </a:solidFill>
            </a:rPr>
            <a:t>MOV 5</a:t>
          </a:r>
        </a:p>
      </dsp:txBody>
      <dsp:txXfrm>
        <a:off x="21262" y="315551"/>
        <a:ext cx="3589722" cy="302122"/>
      </dsp:txXfrm>
    </dsp:sp>
    <dsp:sp modelId="{52EC993A-8922-4C02-862E-BE1BBEFF6A5E}">
      <dsp:nvSpPr>
        <dsp:cNvPr id="0" name=""/>
        <dsp:cNvSpPr/>
      </dsp:nvSpPr>
      <dsp:spPr>
        <a:xfrm rot="5400000">
          <a:off x="6407706" y="-1831604"/>
          <a:ext cx="879086" cy="6439841"/>
        </a:xfrm>
        <a:prstGeom prst="round2SameRect">
          <a:avLst/>
        </a:prstGeom>
        <a:solidFill>
          <a:schemeClr val="lt1"/>
        </a:solidFill>
        <a:ln w="25400" cap="flat" cmpd="sng" algn="ctr">
          <a:solidFill>
            <a:schemeClr val="accent5"/>
          </a:solidFill>
          <a:prstDash val="solid"/>
        </a:ln>
        <a:effectLst/>
      </dsp:spPr>
      <dsp:style>
        <a:lnRef idx="2">
          <a:schemeClr val="accent5"/>
        </a:lnRef>
        <a:fillRef idx="1">
          <a:schemeClr val="lt1"/>
        </a:fillRef>
        <a:effectRef idx="0">
          <a:schemeClr val="accent5"/>
        </a:effectRef>
        <a:fontRef idx="minor">
          <a:schemeClr val="dk1"/>
        </a:fontRef>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en-US" sz="1800" kern="1200" dirty="0"/>
            <a:t>If PO opines that Goods need to be detained</a:t>
          </a:r>
          <a:endParaRPr lang="en-IN" sz="1800" kern="1200" dirty="0"/>
        </a:p>
        <a:p>
          <a:pPr marL="171450" lvl="1" indent="-171450" algn="l" defTabSz="800100">
            <a:lnSpc>
              <a:spcPct val="90000"/>
            </a:lnSpc>
            <a:spcBef>
              <a:spcPct val="0"/>
            </a:spcBef>
            <a:spcAft>
              <a:spcPct val="15000"/>
            </a:spcAft>
            <a:buChar char="•"/>
          </a:pPr>
          <a:r>
            <a:rPr lang="en-US" sz="1800" kern="1200" dirty="0"/>
            <a:t>Order of Detention</a:t>
          </a:r>
          <a:endParaRPr lang="en-IN" sz="1800" kern="1200" dirty="0"/>
        </a:p>
      </dsp:txBody>
      <dsp:txXfrm rot="-5400000">
        <a:off x="3627329" y="991686"/>
        <a:ext cx="6396928" cy="793260"/>
      </dsp:txXfrm>
    </dsp:sp>
    <dsp:sp modelId="{DA98C620-C69F-48AA-9447-7999332BC4F0}">
      <dsp:nvSpPr>
        <dsp:cNvPr id="0" name=""/>
        <dsp:cNvSpPr/>
      </dsp:nvSpPr>
      <dsp:spPr>
        <a:xfrm>
          <a:off x="4918" y="1220911"/>
          <a:ext cx="3622410" cy="334810"/>
        </a:xfrm>
        <a:prstGeom prst="roundRect">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lang="en-IN" sz="2800" b="1" kern="1200" dirty="0"/>
            <a:t>MOV 6</a:t>
          </a:r>
          <a:endParaRPr lang="en-IN" sz="2800" kern="1200" dirty="0"/>
        </a:p>
      </dsp:txBody>
      <dsp:txXfrm>
        <a:off x="21262" y="1237255"/>
        <a:ext cx="3589722" cy="302122"/>
      </dsp:txXfrm>
    </dsp:sp>
    <dsp:sp modelId="{8CA455DC-0571-42A1-9782-F9E76D4F0090}">
      <dsp:nvSpPr>
        <dsp:cNvPr id="0" name=""/>
        <dsp:cNvSpPr/>
      </dsp:nvSpPr>
      <dsp:spPr>
        <a:xfrm rot="5400000">
          <a:off x="6304463" y="-832534"/>
          <a:ext cx="1085571" cy="6439841"/>
        </a:xfrm>
        <a:prstGeom prst="round2SameRect">
          <a:avLst/>
        </a:prstGeom>
        <a:solidFill>
          <a:schemeClr val="lt1"/>
        </a:solidFill>
        <a:ln w="25400" cap="flat" cmpd="sng" algn="ctr">
          <a:solidFill>
            <a:schemeClr val="accent5"/>
          </a:solidFill>
          <a:prstDash val="solid"/>
        </a:ln>
        <a:effectLst/>
      </dsp:spPr>
      <dsp:style>
        <a:lnRef idx="2">
          <a:schemeClr val="accent5"/>
        </a:lnRef>
        <a:fillRef idx="1">
          <a:schemeClr val="lt1"/>
        </a:fillRef>
        <a:effectRef idx="0">
          <a:schemeClr val="accent5"/>
        </a:effectRef>
        <a:fontRef idx="minor">
          <a:schemeClr val="dk1"/>
        </a:fontRef>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t>A Notice specifying the Tax and Penalty Payable</a:t>
          </a:r>
          <a:endParaRPr lang="en-IN" sz="2000" kern="1200" dirty="0"/>
        </a:p>
        <a:p>
          <a:pPr marL="228600" lvl="1" indent="-228600" algn="l" defTabSz="889000">
            <a:lnSpc>
              <a:spcPct val="90000"/>
            </a:lnSpc>
            <a:spcBef>
              <a:spcPct val="0"/>
            </a:spcBef>
            <a:spcAft>
              <a:spcPct val="15000"/>
            </a:spcAft>
            <a:buChar char="•"/>
          </a:pPr>
          <a:r>
            <a:rPr lang="en-US" sz="2000" kern="1200" dirty="0"/>
            <a:t>Served to Person in Charge of Conveyance</a:t>
          </a:r>
          <a:endParaRPr lang="en-IN" sz="2000" kern="1200" dirty="0"/>
        </a:p>
      </dsp:txBody>
      <dsp:txXfrm rot="-5400000">
        <a:off x="3627329" y="1897593"/>
        <a:ext cx="6386848" cy="979585"/>
      </dsp:txXfrm>
    </dsp:sp>
    <dsp:sp modelId="{4B7DB30E-ACE4-40F1-AD0C-A8E18624CD2C}">
      <dsp:nvSpPr>
        <dsp:cNvPr id="0" name=""/>
        <dsp:cNvSpPr/>
      </dsp:nvSpPr>
      <dsp:spPr>
        <a:xfrm>
          <a:off x="4918" y="2219980"/>
          <a:ext cx="3622410" cy="334810"/>
        </a:xfrm>
        <a:prstGeom prst="roundRect">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lang="en-US" sz="2800" b="1" kern="1200" dirty="0"/>
            <a:t>MOV 7</a:t>
          </a:r>
          <a:endParaRPr lang="en-IN" sz="2800" b="1" kern="1200" dirty="0"/>
        </a:p>
      </dsp:txBody>
      <dsp:txXfrm>
        <a:off x="21262" y="2236324"/>
        <a:ext cx="3589722" cy="302122"/>
      </dsp:txXfrm>
    </dsp:sp>
    <dsp:sp modelId="{21766CF4-6A83-4936-BDA4-F27F9D265565}">
      <dsp:nvSpPr>
        <dsp:cNvPr id="0" name=""/>
        <dsp:cNvSpPr/>
      </dsp:nvSpPr>
      <dsp:spPr>
        <a:xfrm rot="5400000">
          <a:off x="5767513" y="806727"/>
          <a:ext cx="2159472" cy="6439841"/>
        </a:xfrm>
        <a:prstGeom prst="round2SameRect">
          <a:avLst/>
        </a:prstGeom>
        <a:solidFill>
          <a:schemeClr val="lt1"/>
        </a:solidFill>
        <a:ln w="25400" cap="flat" cmpd="sng" algn="ctr">
          <a:solidFill>
            <a:schemeClr val="accent5"/>
          </a:solidFill>
          <a:prstDash val="solid"/>
        </a:ln>
        <a:effectLst/>
      </dsp:spPr>
      <dsp:style>
        <a:lnRef idx="2">
          <a:schemeClr val="accent5"/>
        </a:lnRef>
        <a:fillRef idx="1">
          <a:schemeClr val="lt1"/>
        </a:fillRef>
        <a:effectRef idx="0">
          <a:schemeClr val="accent5"/>
        </a:effectRef>
        <a:fontRef idx="minor">
          <a:schemeClr val="dk1"/>
        </a:fontRef>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t>Owner comes forward to pay the Tax and Penalty-129(1)(a)</a:t>
          </a:r>
          <a:endParaRPr lang="en-IN" sz="2000" kern="1200" dirty="0"/>
        </a:p>
        <a:p>
          <a:pPr marL="228600" lvl="1" indent="-228600" algn="l" defTabSz="889000">
            <a:lnSpc>
              <a:spcPct val="90000"/>
            </a:lnSpc>
            <a:spcBef>
              <a:spcPct val="0"/>
            </a:spcBef>
            <a:spcAft>
              <a:spcPct val="15000"/>
            </a:spcAft>
            <a:buChar char="•"/>
          </a:pPr>
          <a:r>
            <a:rPr lang="en-US" sz="2000" kern="1200" dirty="0"/>
            <a:t>Owner does not come forward to pay the Tax and Penalty-129(1)(b)</a:t>
          </a:r>
          <a:endParaRPr lang="en-IN" sz="2000" kern="1200" dirty="0"/>
        </a:p>
        <a:p>
          <a:pPr marL="228600" lvl="1" indent="-228600" algn="l" defTabSz="889000">
            <a:lnSpc>
              <a:spcPct val="90000"/>
            </a:lnSpc>
            <a:spcBef>
              <a:spcPct val="0"/>
            </a:spcBef>
            <a:spcAft>
              <a:spcPct val="15000"/>
            </a:spcAft>
            <a:buChar char="•"/>
          </a:pPr>
          <a:r>
            <a:rPr lang="en-US" sz="2000" kern="1200" dirty="0"/>
            <a:t>After Payment or </a:t>
          </a:r>
          <a:r>
            <a:rPr lang="en-US" sz="2000" b="1" kern="1200" dirty="0"/>
            <a:t>MOV 9/ </a:t>
          </a:r>
          <a:r>
            <a:rPr lang="en-US" sz="2000" b="1" kern="1200" dirty="0">
              <a:solidFill>
                <a:srgbClr val="00B050"/>
              </a:solidFill>
            </a:rPr>
            <a:t>MOV 8</a:t>
          </a:r>
          <a:endParaRPr lang="en-IN" sz="2000" b="1" kern="1200" dirty="0">
            <a:solidFill>
              <a:srgbClr val="00B050"/>
            </a:solidFill>
          </a:endParaRPr>
        </a:p>
        <a:p>
          <a:pPr marL="228600" lvl="1" indent="-228600" algn="l" defTabSz="889000">
            <a:lnSpc>
              <a:spcPct val="90000"/>
            </a:lnSpc>
            <a:spcBef>
              <a:spcPct val="0"/>
            </a:spcBef>
            <a:spcAft>
              <a:spcPct val="15000"/>
            </a:spcAft>
            <a:buChar char="•"/>
          </a:pPr>
          <a:r>
            <a:rPr lang="en-US" sz="2000" kern="1200" dirty="0"/>
            <a:t>Pass Release Order</a:t>
          </a:r>
          <a:endParaRPr lang="en-IN" sz="2000" kern="1200" dirty="0"/>
        </a:p>
        <a:p>
          <a:pPr marL="171450" lvl="1" indent="-171450" algn="l" defTabSz="711200">
            <a:lnSpc>
              <a:spcPct val="90000"/>
            </a:lnSpc>
            <a:spcBef>
              <a:spcPct val="0"/>
            </a:spcBef>
            <a:spcAft>
              <a:spcPct val="15000"/>
            </a:spcAft>
            <a:buChar char="•"/>
          </a:pPr>
          <a:endParaRPr lang="en-IN" sz="1600" kern="1200" dirty="0"/>
        </a:p>
      </dsp:txBody>
      <dsp:txXfrm rot="-5400000">
        <a:off x="3627329" y="3052329"/>
        <a:ext cx="6334424" cy="1948638"/>
      </dsp:txXfrm>
    </dsp:sp>
    <dsp:sp modelId="{E123BE28-241D-45CF-91EE-3206B86A6C11}">
      <dsp:nvSpPr>
        <dsp:cNvPr id="0" name=""/>
        <dsp:cNvSpPr/>
      </dsp:nvSpPr>
      <dsp:spPr>
        <a:xfrm>
          <a:off x="4918" y="3673797"/>
          <a:ext cx="3622410" cy="705700"/>
        </a:xfrm>
        <a:prstGeom prst="roundRect">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lang="en-US" sz="2800" b="1" kern="1200" dirty="0"/>
            <a:t>REPEAT </a:t>
          </a:r>
          <a:r>
            <a:rPr lang="en-US" sz="2800" b="1" kern="1200" dirty="0">
              <a:solidFill>
                <a:srgbClr val="FF0000"/>
              </a:solidFill>
            </a:rPr>
            <a:t>MOV 5</a:t>
          </a:r>
          <a:endParaRPr lang="en-IN" sz="2800" b="1" kern="1200" dirty="0">
            <a:solidFill>
              <a:srgbClr val="FF0000"/>
            </a:solidFill>
          </a:endParaRPr>
        </a:p>
      </dsp:txBody>
      <dsp:txXfrm>
        <a:off x="39367" y="3708246"/>
        <a:ext cx="3553512" cy="636802"/>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4DB5637F-5B99-4FC4-9A38-DCDFB31511F7}" type="datetimeFigureOut">
              <a:rPr lang="en-US"/>
              <a:pPr>
                <a:defRPr/>
              </a:pPr>
              <a:t>4/4/2024</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4B327ED2-1EE5-43E3-993D-10D56E7B1095}" type="slidenum">
              <a:rPr lang="en-US"/>
              <a:pPr>
                <a:defRPr/>
              </a:pPr>
              <a:t>‹#›</a:t>
            </a:fld>
            <a:endParaRPr lang="en-US"/>
          </a:p>
        </p:txBody>
      </p:sp>
    </p:spTree>
    <p:extLst>
      <p:ext uri="{BB962C8B-B14F-4D97-AF65-F5344CB8AC3E}">
        <p14:creationId xmlns:p14="http://schemas.microsoft.com/office/powerpoint/2010/main" val="104127666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pPr>
              <a:defRPr/>
            </a:pPr>
            <a:fld id="{4B327ED2-1EE5-43E3-993D-10D56E7B1095}" type="slidenum">
              <a:rPr lang="en-US" smtClean="0"/>
              <a:pPr>
                <a:defRPr/>
              </a:pPr>
              <a:t>1</a:t>
            </a:fld>
            <a:endParaRPr lang="en-US"/>
          </a:p>
        </p:txBody>
      </p:sp>
    </p:spTree>
    <p:extLst>
      <p:ext uri="{BB962C8B-B14F-4D97-AF65-F5344CB8AC3E}">
        <p14:creationId xmlns:p14="http://schemas.microsoft.com/office/powerpoint/2010/main" val="21709449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pPr>
              <a:defRPr/>
            </a:pPr>
            <a:fld id="{4B327ED2-1EE5-43E3-993D-10D56E7B1095}" type="slidenum">
              <a:rPr lang="en-US" smtClean="0"/>
              <a:pPr>
                <a:defRPr/>
              </a:pPr>
              <a:t>2</a:t>
            </a:fld>
            <a:endParaRPr lang="en-US"/>
          </a:p>
        </p:txBody>
      </p:sp>
    </p:spTree>
    <p:extLst>
      <p:ext uri="{BB962C8B-B14F-4D97-AF65-F5344CB8AC3E}">
        <p14:creationId xmlns:p14="http://schemas.microsoft.com/office/powerpoint/2010/main" val="14851020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3048000" y="3124200"/>
            <a:ext cx="82296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10733828" y="1110597"/>
            <a:ext cx="2286000" cy="508000"/>
          </a:xfrm>
        </p:spPr>
        <p:txBody>
          <a:bodyPr/>
          <a:lstStyle/>
          <a:p>
            <a:pPr>
              <a:defRPr/>
            </a:pPr>
            <a:fld id="{F1585897-4B9E-45BD-8602-7D371426A582}" type="datetime1">
              <a:rPr lang="en-US" smtClean="0"/>
              <a:t>4/4/2024</a:t>
            </a:fld>
            <a:endParaRPr lang="en-US"/>
          </a:p>
        </p:txBody>
      </p:sp>
      <p:sp>
        <p:nvSpPr>
          <p:cNvPr id="17" name="Footer Placeholder 16"/>
          <p:cNvSpPr>
            <a:spLocks noGrp="1"/>
          </p:cNvSpPr>
          <p:nvPr>
            <p:ph type="ftr" sz="quarter" idx="11"/>
          </p:nvPr>
        </p:nvSpPr>
        <p:spPr bwMode="auto">
          <a:xfrm rot="5400000">
            <a:off x="10045959" y="4117661"/>
            <a:ext cx="3657600" cy="512064"/>
          </a:xfrm>
        </p:spPr>
        <p:txBody>
          <a:bodyPr/>
          <a:lstStyle/>
          <a:p>
            <a:pPr>
              <a:defRPr/>
            </a:pPr>
            <a:r>
              <a:rPr lang="en-IN"/>
              <a:t>DAS DAS &amp; CO CHARTERED ACCOUNTANTS</a:t>
            </a:r>
            <a:endParaRPr lang="en-US"/>
          </a:p>
        </p:txBody>
      </p:sp>
      <p:sp>
        <p:nvSpPr>
          <p:cNvPr id="10" name="Rectangle 9"/>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767392" y="4928702"/>
            <a:ext cx="812800" cy="517524"/>
          </a:xfrm>
        </p:spPr>
        <p:txBody>
          <a:bodyPr/>
          <a:lstStyle/>
          <a:p>
            <a:pPr>
              <a:defRPr/>
            </a:pPr>
            <a:fld id="{B4747C07-60E5-4446-9382-4AB9B9AE61D7}" type="slidenum">
              <a:rPr lang="en-US" smtClean="0"/>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fld id="{354CD003-7858-4AF5-B4B1-8D95CBCB8BC8}" type="datetime1">
              <a:rPr lang="en-US" smtClean="0"/>
              <a:t>4/4/2024</a:t>
            </a:fld>
            <a:endParaRPr lang="en-US"/>
          </a:p>
        </p:txBody>
      </p:sp>
      <p:sp>
        <p:nvSpPr>
          <p:cNvPr id="5" name="Footer Placeholder 4"/>
          <p:cNvSpPr>
            <a:spLocks noGrp="1"/>
          </p:cNvSpPr>
          <p:nvPr>
            <p:ph type="ftr" sz="quarter" idx="11"/>
          </p:nvPr>
        </p:nvSpPr>
        <p:spPr/>
        <p:txBody>
          <a:bodyPr/>
          <a:lstStyle/>
          <a:p>
            <a:pPr>
              <a:defRPr/>
            </a:pPr>
            <a:r>
              <a:rPr lang="en-IN"/>
              <a:t>DAS DAS &amp; CO CHARTERED ACCOUNTANTS</a:t>
            </a:r>
            <a:endParaRPr lang="en-US"/>
          </a:p>
        </p:txBody>
      </p:sp>
      <p:sp>
        <p:nvSpPr>
          <p:cNvPr id="6" name="Slide Number Placeholder 5"/>
          <p:cNvSpPr>
            <a:spLocks noGrp="1"/>
          </p:cNvSpPr>
          <p:nvPr>
            <p:ph type="sldNum" sz="quarter" idx="12"/>
          </p:nvPr>
        </p:nvSpPr>
        <p:spPr/>
        <p:txBody>
          <a:bodyPr/>
          <a:lstStyle/>
          <a:p>
            <a:pPr>
              <a:defRPr/>
            </a:pPr>
            <a:fld id="{4F437AC0-7D1B-4AF3-B4EA-4116AAB156EF}"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0"/>
            <a:ext cx="22352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fld id="{47CBC694-DAB9-4A16-A921-D50222E929C5}" type="datetime1">
              <a:rPr lang="en-US" smtClean="0"/>
              <a:t>4/4/2024</a:t>
            </a:fld>
            <a:endParaRPr lang="en-US"/>
          </a:p>
        </p:txBody>
      </p:sp>
      <p:sp>
        <p:nvSpPr>
          <p:cNvPr id="5" name="Footer Placeholder 4"/>
          <p:cNvSpPr>
            <a:spLocks noGrp="1"/>
          </p:cNvSpPr>
          <p:nvPr>
            <p:ph type="ftr" sz="quarter" idx="11"/>
          </p:nvPr>
        </p:nvSpPr>
        <p:spPr/>
        <p:txBody>
          <a:bodyPr/>
          <a:lstStyle/>
          <a:p>
            <a:pPr>
              <a:defRPr/>
            </a:pPr>
            <a:r>
              <a:rPr lang="en-IN"/>
              <a:t>DAS DAS &amp; CO CHARTERED ACCOUNTANTS</a:t>
            </a:r>
            <a:endParaRPr lang="en-US"/>
          </a:p>
        </p:txBody>
      </p:sp>
      <p:sp>
        <p:nvSpPr>
          <p:cNvPr id="6" name="Slide Number Placeholder 5"/>
          <p:cNvSpPr>
            <a:spLocks noGrp="1"/>
          </p:cNvSpPr>
          <p:nvPr>
            <p:ph type="sldNum" sz="quarter" idx="12"/>
          </p:nvPr>
        </p:nvSpPr>
        <p:spPr/>
        <p:txBody>
          <a:bodyPr/>
          <a:lstStyle/>
          <a:p>
            <a:pPr>
              <a:defRPr/>
            </a:pPr>
            <a:fld id="{0C6A44E1-9495-4CC7-85BA-5C52977E1E7E}"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609600" y="1600200"/>
            <a:ext cx="99568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pPr>
              <a:defRPr/>
            </a:pPr>
            <a:fld id="{0FA04443-CEAC-4B78-9FA2-0F809A420983}" type="datetime1">
              <a:rPr lang="en-US" smtClean="0"/>
              <a:t>4/4/2024</a:t>
            </a:fld>
            <a:endParaRPr lang="en-US"/>
          </a:p>
        </p:txBody>
      </p:sp>
      <p:sp>
        <p:nvSpPr>
          <p:cNvPr id="9" name="Slide Number Placeholder 8"/>
          <p:cNvSpPr>
            <a:spLocks noGrp="1"/>
          </p:cNvSpPr>
          <p:nvPr>
            <p:ph type="sldNum" sz="quarter" idx="15"/>
          </p:nvPr>
        </p:nvSpPr>
        <p:spPr/>
        <p:txBody>
          <a:bodyPr rtlCol="0"/>
          <a:lstStyle/>
          <a:p>
            <a:pPr>
              <a:defRPr/>
            </a:pPr>
            <a:fld id="{537CD0F2-C9F2-469D-B7E5-E0679F99403A}" type="slidenum">
              <a:rPr lang="en-US" smtClean="0"/>
              <a:pPr>
                <a:defRPr/>
              </a:pPr>
              <a:t>‹#›</a:t>
            </a:fld>
            <a:endParaRPr lang="en-US"/>
          </a:p>
        </p:txBody>
      </p:sp>
      <p:sp>
        <p:nvSpPr>
          <p:cNvPr id="10" name="Footer Placeholder 9"/>
          <p:cNvSpPr>
            <a:spLocks noGrp="1"/>
          </p:cNvSpPr>
          <p:nvPr>
            <p:ph type="ftr" sz="quarter" idx="16"/>
          </p:nvPr>
        </p:nvSpPr>
        <p:spPr/>
        <p:txBody>
          <a:bodyPr rtlCol="0"/>
          <a:lstStyle/>
          <a:p>
            <a:pPr>
              <a:defRPr/>
            </a:pPr>
            <a:r>
              <a:rPr lang="en-IN"/>
              <a:t>DAS DAS &amp; CO CHARTERED ACCOUNTANTS</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48000" y="2895600"/>
            <a:ext cx="82296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10732008" y="1106932"/>
            <a:ext cx="2286000" cy="508000"/>
          </a:xfrm>
        </p:spPr>
        <p:txBody>
          <a:bodyPr/>
          <a:lstStyle/>
          <a:p>
            <a:pPr>
              <a:defRPr/>
            </a:pPr>
            <a:fld id="{BDEA2206-ADF3-48E4-9361-FCC14CBE6953}" type="datetime1">
              <a:rPr lang="en-US" smtClean="0"/>
              <a:t>4/4/2024</a:t>
            </a:fld>
            <a:endParaRPr lang="en-US"/>
          </a:p>
        </p:txBody>
      </p:sp>
      <p:sp>
        <p:nvSpPr>
          <p:cNvPr id="5" name="Footer Placeholder 4"/>
          <p:cNvSpPr>
            <a:spLocks noGrp="1"/>
          </p:cNvSpPr>
          <p:nvPr>
            <p:ph type="ftr" sz="quarter" idx="11"/>
          </p:nvPr>
        </p:nvSpPr>
        <p:spPr bwMode="auto">
          <a:xfrm rot="5400000">
            <a:off x="10046208" y="4114800"/>
            <a:ext cx="3657600" cy="512064"/>
          </a:xfrm>
        </p:spPr>
        <p:txBody>
          <a:bodyPr/>
          <a:lstStyle/>
          <a:p>
            <a:pPr>
              <a:defRPr/>
            </a:pPr>
            <a:r>
              <a:rPr lang="en-IN"/>
              <a:t>DAS DAS &amp; CO CHARTERED ACCOUNTANTS</a:t>
            </a:r>
            <a:endParaRPr lang="en-US"/>
          </a:p>
        </p:txBody>
      </p:sp>
      <p:sp>
        <p:nvSpPr>
          <p:cNvPr id="9" name="Rectangle 8"/>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787488" y="4928702"/>
            <a:ext cx="812800" cy="517524"/>
          </a:xfrm>
        </p:spPr>
        <p:txBody>
          <a:bodyPr/>
          <a:lstStyle/>
          <a:p>
            <a:pPr>
              <a:defRPr/>
            </a:pPr>
            <a:fld id="{889AE10A-6635-418D-BCAA-7FBE34A0FC5A}"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pPr>
              <a:defRPr/>
            </a:pPr>
            <a:fld id="{1391B4DB-119F-48A4-85BF-81BC211427E1}" type="datetime1">
              <a:rPr lang="en-US" smtClean="0"/>
              <a:t>4/4/2024</a:t>
            </a:fld>
            <a:endParaRPr lang="en-US"/>
          </a:p>
        </p:txBody>
      </p:sp>
      <p:sp>
        <p:nvSpPr>
          <p:cNvPr id="6" name="Footer Placeholder 5"/>
          <p:cNvSpPr>
            <a:spLocks noGrp="1"/>
          </p:cNvSpPr>
          <p:nvPr>
            <p:ph type="ftr" sz="quarter" idx="11"/>
          </p:nvPr>
        </p:nvSpPr>
        <p:spPr/>
        <p:txBody>
          <a:bodyPr/>
          <a:lstStyle/>
          <a:p>
            <a:pPr>
              <a:defRPr/>
            </a:pPr>
            <a:r>
              <a:rPr lang="en-IN"/>
              <a:t>DAS DAS &amp; CO CHARTERED ACCOUNTANTS</a:t>
            </a:r>
            <a:endParaRPr lang="en-US"/>
          </a:p>
        </p:txBody>
      </p:sp>
      <p:sp>
        <p:nvSpPr>
          <p:cNvPr id="7" name="Slide Number Placeholder 6"/>
          <p:cNvSpPr>
            <a:spLocks noGrp="1"/>
          </p:cNvSpPr>
          <p:nvPr>
            <p:ph type="sldNum" sz="quarter" idx="12"/>
          </p:nvPr>
        </p:nvSpPr>
        <p:spPr/>
        <p:txBody>
          <a:bodyPr/>
          <a:lstStyle/>
          <a:p>
            <a:pPr>
              <a:defRPr/>
            </a:pPr>
            <a:fld id="{ECE91AAE-8480-4E3D-B7E9-53032FE0C7EE}" type="slidenum">
              <a:rPr lang="en-US" smtClean="0"/>
              <a:pPr>
                <a:defRPr/>
              </a:pPr>
              <a:t>‹#›</a:t>
            </a:fld>
            <a:endParaRPr lang="en-US"/>
          </a:p>
        </p:txBody>
      </p:sp>
      <p:sp>
        <p:nvSpPr>
          <p:cNvPr id="9" name="Content Placeholder 8"/>
          <p:cNvSpPr>
            <a:spLocks noGrp="1"/>
          </p:cNvSpPr>
          <p:nvPr>
            <p:ph sz="quarter" idx="1"/>
          </p:nvPr>
        </p:nvSpPr>
        <p:spPr>
          <a:xfrm>
            <a:off x="609600" y="1600200"/>
            <a:ext cx="48768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5693664" y="1600200"/>
            <a:ext cx="48768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100584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pPr>
              <a:defRPr/>
            </a:pPr>
            <a:fld id="{CC874EB7-B99E-4EB5-9AD2-2B90C0A3F2D9}" type="datetime1">
              <a:rPr lang="en-US" smtClean="0"/>
              <a:t>4/4/2024</a:t>
            </a:fld>
            <a:endParaRPr lang="en-US"/>
          </a:p>
        </p:txBody>
      </p:sp>
      <p:sp>
        <p:nvSpPr>
          <p:cNvPr id="8" name="Footer Placeholder 7"/>
          <p:cNvSpPr>
            <a:spLocks noGrp="1"/>
          </p:cNvSpPr>
          <p:nvPr>
            <p:ph type="ftr" sz="quarter" idx="11"/>
          </p:nvPr>
        </p:nvSpPr>
        <p:spPr/>
        <p:txBody>
          <a:bodyPr/>
          <a:lstStyle/>
          <a:p>
            <a:pPr>
              <a:defRPr/>
            </a:pPr>
            <a:r>
              <a:rPr lang="en-IN"/>
              <a:t>DAS DAS &amp; CO CHARTERED ACCOUNTANTS</a:t>
            </a:r>
            <a:endParaRPr lang="en-US"/>
          </a:p>
        </p:txBody>
      </p:sp>
      <p:sp>
        <p:nvSpPr>
          <p:cNvPr id="9" name="Slide Number Placeholder 8"/>
          <p:cNvSpPr>
            <a:spLocks noGrp="1"/>
          </p:cNvSpPr>
          <p:nvPr>
            <p:ph type="sldNum" sz="quarter" idx="12"/>
          </p:nvPr>
        </p:nvSpPr>
        <p:spPr/>
        <p:txBody>
          <a:bodyPr/>
          <a:lstStyle/>
          <a:p>
            <a:pPr>
              <a:defRPr/>
            </a:pPr>
            <a:fld id="{9846D143-EA4F-47F4-B3AF-90DECF96DAC4}" type="slidenum">
              <a:rPr lang="en-US" smtClean="0"/>
              <a:pPr>
                <a:defRPr/>
              </a:pPr>
              <a:t>‹#›</a:t>
            </a:fld>
            <a:endParaRPr lang="en-US"/>
          </a:p>
        </p:txBody>
      </p:sp>
      <p:sp>
        <p:nvSpPr>
          <p:cNvPr id="11" name="Content Placeholder 10"/>
          <p:cNvSpPr>
            <a:spLocks noGrp="1"/>
          </p:cNvSpPr>
          <p:nvPr>
            <p:ph sz="quarter" idx="2"/>
          </p:nvPr>
        </p:nvSpPr>
        <p:spPr>
          <a:xfrm>
            <a:off x="609600" y="2362200"/>
            <a:ext cx="48768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5829300" y="2362200"/>
            <a:ext cx="48768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pPr>
              <a:defRPr/>
            </a:pPr>
            <a:fld id="{AF433977-1AC5-4B39-BC57-AFBBACACA9FB}" type="datetime1">
              <a:rPr lang="en-US" smtClean="0"/>
              <a:t>4/4/2024</a:t>
            </a:fld>
            <a:endParaRPr lang="en-US"/>
          </a:p>
        </p:txBody>
      </p:sp>
      <p:sp>
        <p:nvSpPr>
          <p:cNvPr id="7" name="Slide Number Placeholder 6"/>
          <p:cNvSpPr>
            <a:spLocks noGrp="1"/>
          </p:cNvSpPr>
          <p:nvPr>
            <p:ph type="sldNum" sz="quarter" idx="11"/>
          </p:nvPr>
        </p:nvSpPr>
        <p:spPr/>
        <p:txBody>
          <a:bodyPr rtlCol="0"/>
          <a:lstStyle/>
          <a:p>
            <a:pPr>
              <a:defRPr/>
            </a:pPr>
            <a:fld id="{D9DE9164-FB21-468A-80CF-8FE6BF7D340F}" type="slidenum">
              <a:rPr lang="en-US" smtClean="0"/>
              <a:pPr>
                <a:defRPr/>
              </a:pPr>
              <a:t>‹#›</a:t>
            </a:fld>
            <a:endParaRPr lang="en-US"/>
          </a:p>
        </p:txBody>
      </p:sp>
      <p:sp>
        <p:nvSpPr>
          <p:cNvPr id="8" name="Footer Placeholder 7"/>
          <p:cNvSpPr>
            <a:spLocks noGrp="1"/>
          </p:cNvSpPr>
          <p:nvPr>
            <p:ph type="ftr" sz="quarter" idx="12"/>
          </p:nvPr>
        </p:nvSpPr>
        <p:spPr/>
        <p:txBody>
          <a:bodyPr rtlCol="0"/>
          <a:lstStyle/>
          <a:p>
            <a:pPr>
              <a:defRPr/>
            </a:pPr>
            <a:r>
              <a:rPr lang="en-IN"/>
              <a:t>DAS DAS &amp; CO CHARTERED ACCOUNTANTS</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A3BCF5E3-2576-41DD-B985-19736BFB0CFB}" type="datetime1">
              <a:rPr lang="en-US" smtClean="0"/>
              <a:t>4/4/2024</a:t>
            </a:fld>
            <a:endParaRPr lang="en-US"/>
          </a:p>
        </p:txBody>
      </p:sp>
      <p:sp>
        <p:nvSpPr>
          <p:cNvPr id="3" name="Footer Placeholder 2"/>
          <p:cNvSpPr>
            <a:spLocks noGrp="1"/>
          </p:cNvSpPr>
          <p:nvPr>
            <p:ph type="ftr" sz="quarter" idx="11"/>
          </p:nvPr>
        </p:nvSpPr>
        <p:spPr/>
        <p:txBody>
          <a:bodyPr/>
          <a:lstStyle/>
          <a:p>
            <a:pPr>
              <a:defRPr/>
            </a:pPr>
            <a:r>
              <a:rPr lang="en-IN"/>
              <a:t>DAS DAS &amp; CO CHARTERED ACCOUNTANTS</a:t>
            </a:r>
            <a:endParaRPr lang="en-US"/>
          </a:p>
        </p:txBody>
      </p:sp>
      <p:sp>
        <p:nvSpPr>
          <p:cNvPr id="4" name="Slide Number Placeholder 3"/>
          <p:cNvSpPr>
            <a:spLocks noGrp="1"/>
          </p:cNvSpPr>
          <p:nvPr>
            <p:ph type="sldNum" sz="quarter" idx="12"/>
          </p:nvPr>
        </p:nvSpPr>
        <p:spPr/>
        <p:txBody>
          <a:bodyPr/>
          <a:lstStyle/>
          <a:p>
            <a:pPr>
              <a:defRPr/>
            </a:pPr>
            <a:fld id="{93A0A822-12BD-4C58-85BE-7410ED27BC18}"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406400" y="274320"/>
            <a:ext cx="75184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pPr>
              <a:defRPr/>
            </a:pPr>
            <a:fld id="{0CB10812-1B03-4E42-8CE1-FFC00DB14191}" type="datetime1">
              <a:rPr lang="en-US" smtClean="0"/>
              <a:t>4/4/2024</a:t>
            </a:fld>
            <a:endParaRPr lang="en-US"/>
          </a:p>
        </p:txBody>
      </p:sp>
      <p:sp>
        <p:nvSpPr>
          <p:cNvPr id="22" name="Slide Number Placeholder 21"/>
          <p:cNvSpPr>
            <a:spLocks noGrp="1"/>
          </p:cNvSpPr>
          <p:nvPr>
            <p:ph type="sldNum" sz="quarter" idx="15"/>
          </p:nvPr>
        </p:nvSpPr>
        <p:spPr/>
        <p:txBody>
          <a:bodyPr rtlCol="0"/>
          <a:lstStyle/>
          <a:p>
            <a:pPr>
              <a:defRPr/>
            </a:pPr>
            <a:fld id="{22766325-EF48-494C-BC65-AD5D7F6B89AE}" type="slidenum">
              <a:rPr lang="en-US" smtClean="0"/>
              <a:pPr>
                <a:defRPr/>
              </a:pPr>
              <a:t>‹#›</a:t>
            </a:fld>
            <a:endParaRPr lang="en-US"/>
          </a:p>
        </p:txBody>
      </p:sp>
      <p:sp>
        <p:nvSpPr>
          <p:cNvPr id="23" name="Footer Placeholder 22"/>
          <p:cNvSpPr>
            <a:spLocks noGrp="1"/>
          </p:cNvSpPr>
          <p:nvPr>
            <p:ph type="ftr" sz="quarter" idx="16"/>
          </p:nvPr>
        </p:nvSpPr>
        <p:spPr/>
        <p:txBody>
          <a:bodyPr rtlCol="0"/>
          <a:lstStyle/>
          <a:p>
            <a:pPr>
              <a:defRPr/>
            </a:pPr>
            <a:r>
              <a:rPr lang="en-IN"/>
              <a:t>DAS DAS &amp; CO CHARTERED ACCOUNTANTS</a:t>
            </a: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5518404" y="3124200"/>
            <a:ext cx="6309360" cy="6096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pPr>
              <a:defRPr/>
            </a:pPr>
            <a:fld id="{240A1AAE-3A3B-4C47-9082-2EE5F02469ED}" type="datetime1">
              <a:rPr lang="en-US" smtClean="0"/>
              <a:t>4/4/2024</a:t>
            </a:fld>
            <a:endParaRPr lang="en-US"/>
          </a:p>
        </p:txBody>
      </p:sp>
      <p:sp>
        <p:nvSpPr>
          <p:cNvPr id="18" name="Slide Number Placeholder 17"/>
          <p:cNvSpPr>
            <a:spLocks noGrp="1"/>
          </p:cNvSpPr>
          <p:nvPr>
            <p:ph type="sldNum" sz="quarter" idx="11"/>
          </p:nvPr>
        </p:nvSpPr>
        <p:spPr/>
        <p:txBody>
          <a:bodyPr rtlCol="0"/>
          <a:lstStyle/>
          <a:p>
            <a:pPr>
              <a:defRPr/>
            </a:pPr>
            <a:fld id="{AB2E4563-9C66-47BD-94C9-F14C4D81D2BD}" type="slidenum">
              <a:rPr lang="en-US" smtClean="0"/>
              <a:pPr>
                <a:defRPr/>
              </a:pPr>
              <a:t>‹#›</a:t>
            </a:fld>
            <a:endParaRPr lang="en-US"/>
          </a:p>
        </p:txBody>
      </p:sp>
      <p:sp>
        <p:nvSpPr>
          <p:cNvPr id="21" name="Footer Placeholder 20"/>
          <p:cNvSpPr>
            <a:spLocks noGrp="1"/>
          </p:cNvSpPr>
          <p:nvPr>
            <p:ph type="ftr" sz="quarter" idx="12"/>
          </p:nvPr>
        </p:nvSpPr>
        <p:spPr/>
        <p:txBody>
          <a:bodyPr rtlCol="0"/>
          <a:lstStyle/>
          <a:p>
            <a:pPr>
              <a:defRPr/>
            </a:pPr>
            <a:r>
              <a:rPr lang="en-IN"/>
              <a:t>DAS DAS &amp; CO CHARTERED ACCOUNTANTS</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609600" y="274638"/>
            <a:ext cx="99568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pPr>
              <a:defRPr/>
            </a:pPr>
            <a:fld id="{4F4F7F4E-5F31-4FAA-803B-FD815E0B65CA}" type="datetime1">
              <a:rPr lang="en-US" smtClean="0"/>
              <a:t>4/4/2024</a:t>
            </a:fld>
            <a:endParaRPr lang="en-US"/>
          </a:p>
        </p:txBody>
      </p:sp>
      <p:sp>
        <p:nvSpPr>
          <p:cNvPr id="3" name="Footer Placeholder 2"/>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pPr>
              <a:defRPr/>
            </a:pPr>
            <a:r>
              <a:rPr lang="en-IN"/>
              <a:t>DAS DAS &amp; CO CHARTERED ACCOUNTANTS</a:t>
            </a:r>
            <a:endParaRPr lang="en-US"/>
          </a:p>
        </p:txBody>
      </p:sp>
      <p:sp>
        <p:nvSpPr>
          <p:cNvPr id="7" name="Straight Connector 6"/>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pPr>
              <a:defRPr/>
            </a:pPr>
            <a:fld id="{06987C8B-EAD4-4B2C-AE0F-2AFA769AAD0E}"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952" r:id="rId1"/>
    <p:sldLayoutId id="2147483953" r:id="rId2"/>
    <p:sldLayoutId id="2147483954" r:id="rId3"/>
    <p:sldLayoutId id="2147483955" r:id="rId4"/>
    <p:sldLayoutId id="2147483956" r:id="rId5"/>
    <p:sldLayoutId id="2147483957" r:id="rId6"/>
    <p:sldLayoutId id="2147483958" r:id="rId7"/>
    <p:sldLayoutId id="2147483959" r:id="rId8"/>
    <p:sldLayoutId id="2147483960" r:id="rId9"/>
    <p:sldLayoutId id="2147483961" r:id="rId10"/>
    <p:sldLayoutId id="2147483962" r:id="rId11"/>
  </p:sldLayoutIdLst>
  <p:hf sldNum="0" hd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6.xml"/><Relationship Id="rId7" Type="http://schemas.openxmlformats.org/officeDocument/2006/relationships/image" Target="../media/image4.jpeg"/><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609600" y="274638"/>
            <a:ext cx="4267200" cy="1143000"/>
          </a:xfrm>
        </p:spPr>
        <p:style>
          <a:lnRef idx="2">
            <a:schemeClr val="accent6"/>
          </a:lnRef>
          <a:fillRef idx="1">
            <a:schemeClr val="lt1"/>
          </a:fillRef>
          <a:effectRef idx="0">
            <a:schemeClr val="accent6"/>
          </a:effectRef>
          <a:fontRef idx="minor">
            <a:schemeClr val="dk1"/>
          </a:fontRef>
        </p:style>
        <p:txBody>
          <a:bodyPr/>
          <a:lstStyle/>
          <a:p>
            <a:pPr fontAlgn="auto">
              <a:spcAft>
                <a:spcPts val="0"/>
              </a:spcAft>
              <a:defRPr/>
            </a:pPr>
            <a:r>
              <a:rPr lang="en-US" b="1" dirty="0"/>
              <a:t>GST – KEY topics</a:t>
            </a:r>
          </a:p>
        </p:txBody>
      </p:sp>
      <p:sp>
        <p:nvSpPr>
          <p:cNvPr id="5" name="Content Placeholder 2"/>
          <p:cNvSpPr>
            <a:spLocks noGrp="1"/>
          </p:cNvSpPr>
          <p:nvPr>
            <p:ph sz="quarter" idx="1"/>
          </p:nvPr>
        </p:nvSpPr>
        <p:spPr>
          <a:xfrm>
            <a:off x="762000" y="1600200"/>
            <a:ext cx="8915400" cy="2819400"/>
          </a:xfrm>
        </p:spPr>
        <p:style>
          <a:lnRef idx="2">
            <a:schemeClr val="accent1"/>
          </a:lnRef>
          <a:fillRef idx="1">
            <a:schemeClr val="lt1"/>
          </a:fillRef>
          <a:effectRef idx="0">
            <a:schemeClr val="accent1"/>
          </a:effectRef>
          <a:fontRef idx="minor">
            <a:schemeClr val="dk1"/>
          </a:fontRef>
        </p:style>
        <p:txBody>
          <a:bodyPr rtlCol="0">
            <a:noAutofit/>
          </a:bodyPr>
          <a:lstStyle/>
          <a:p>
            <a:pPr marL="1831975" indent="-3175" fontAlgn="auto">
              <a:spcAft>
                <a:spcPts val="0"/>
              </a:spcAft>
              <a:buFont typeface="Franklin Gothic Book" pitchFamily="34" charset="0"/>
              <a:buNone/>
              <a:defRPr/>
            </a:pPr>
            <a:r>
              <a:rPr lang="en-US" sz="4000" b="1" dirty="0">
                <a:solidFill>
                  <a:schemeClr val="accent3">
                    <a:lumMod val="40000"/>
                    <a:lumOff val="60000"/>
                  </a:schemeClr>
                </a:solidFill>
                <a:latin typeface="+mj-lt"/>
              </a:rPr>
              <a:t>GST SEMINAR EIRC</a:t>
            </a:r>
            <a:endParaRPr lang="en-US" sz="4000" b="1" i="1" dirty="0">
              <a:solidFill>
                <a:schemeClr val="accent3">
                  <a:lumMod val="40000"/>
                  <a:lumOff val="60000"/>
                </a:schemeClr>
              </a:solidFill>
              <a:latin typeface="+mj-lt"/>
            </a:endParaRPr>
          </a:p>
          <a:p>
            <a:pPr marL="1831975" indent="-3175" fontAlgn="auto">
              <a:spcAft>
                <a:spcPts val="0"/>
              </a:spcAft>
              <a:buFont typeface="Franklin Gothic Book" pitchFamily="34" charset="0"/>
              <a:buNone/>
              <a:defRPr/>
            </a:pPr>
            <a:r>
              <a:rPr lang="en-US" sz="4000" b="1" i="1" dirty="0">
                <a:solidFill>
                  <a:schemeClr val="accent3">
                    <a:lumMod val="40000"/>
                    <a:lumOff val="60000"/>
                  </a:schemeClr>
                </a:solidFill>
                <a:latin typeface="+mj-lt"/>
              </a:rPr>
              <a:t>3</a:t>
            </a:r>
            <a:r>
              <a:rPr lang="en-US" sz="4000" b="1" i="1" baseline="30000" dirty="0">
                <a:solidFill>
                  <a:schemeClr val="accent3">
                    <a:lumMod val="40000"/>
                    <a:lumOff val="60000"/>
                  </a:schemeClr>
                </a:solidFill>
                <a:latin typeface="+mj-lt"/>
              </a:rPr>
              <a:t>RD</a:t>
            </a:r>
            <a:r>
              <a:rPr lang="en-US" sz="4000" b="1" i="1" dirty="0">
                <a:solidFill>
                  <a:schemeClr val="accent3">
                    <a:lumMod val="40000"/>
                    <a:lumOff val="60000"/>
                  </a:schemeClr>
                </a:solidFill>
                <a:latin typeface="+mj-lt"/>
              </a:rPr>
              <a:t> APRIL 2024</a:t>
            </a:r>
            <a:endParaRPr lang="en-US" sz="1800" b="1" i="1" dirty="0">
              <a:solidFill>
                <a:schemeClr val="accent3">
                  <a:lumMod val="40000"/>
                  <a:lumOff val="60000"/>
                </a:schemeClr>
              </a:solidFill>
              <a:latin typeface="+mj-lt"/>
            </a:endParaRPr>
          </a:p>
        </p:txBody>
      </p:sp>
      <p:sp>
        <p:nvSpPr>
          <p:cNvPr id="2" name="TextBox 1"/>
          <p:cNvSpPr txBox="1"/>
          <p:nvPr/>
        </p:nvSpPr>
        <p:spPr>
          <a:xfrm>
            <a:off x="8610600" y="6387152"/>
            <a:ext cx="4191000" cy="738664"/>
          </a:xfrm>
          <a:prstGeom prst="rect">
            <a:avLst/>
          </a:prstGeom>
          <a:noFill/>
        </p:spPr>
        <p:txBody>
          <a:bodyPr wrap="square" rtlCol="0">
            <a:spAutoFit/>
          </a:bodyPr>
          <a:lstStyle/>
          <a:p>
            <a:pPr algn="ctr"/>
            <a:r>
              <a:rPr lang="en-US" sz="2400" b="1" dirty="0">
                <a:solidFill>
                  <a:schemeClr val="bg1"/>
                </a:solidFill>
                <a:latin typeface="+mj-lt"/>
              </a:rPr>
              <a:t>DAS DAS &amp; Co</a:t>
            </a:r>
          </a:p>
          <a:p>
            <a:pPr algn="ctr"/>
            <a:r>
              <a:rPr lang="en-US" i="1" dirty="0">
                <a:solidFill>
                  <a:schemeClr val="bg1"/>
                </a:solidFill>
                <a:latin typeface="+mj-lt"/>
              </a:rPr>
              <a:t>Chartered Accountants</a:t>
            </a:r>
          </a:p>
        </p:txBody>
      </p:sp>
      <p:sp>
        <p:nvSpPr>
          <p:cNvPr id="6" name="Content Placeholder 2">
            <a:extLst>
              <a:ext uri="{FF2B5EF4-FFF2-40B4-BE49-F238E27FC236}">
                <a16:creationId xmlns:a16="http://schemas.microsoft.com/office/drawing/2014/main" id="{C095636F-A6A7-4FC8-A516-EEB7DDB60AA6}"/>
              </a:ext>
            </a:extLst>
          </p:cNvPr>
          <p:cNvSpPr txBox="1">
            <a:spLocks/>
          </p:cNvSpPr>
          <p:nvPr/>
        </p:nvSpPr>
        <p:spPr>
          <a:xfrm>
            <a:off x="3810000" y="4757980"/>
            <a:ext cx="7162800" cy="1825382"/>
          </a:xfrm>
          <a:prstGeom prst="rect">
            <a:avLst/>
          </a:prstGeom>
        </p:spPr>
        <p:style>
          <a:lnRef idx="2">
            <a:schemeClr val="dk1"/>
          </a:lnRef>
          <a:fillRef idx="1">
            <a:schemeClr val="lt1"/>
          </a:fillRef>
          <a:effectRef idx="0">
            <a:schemeClr val="dk1"/>
          </a:effectRef>
          <a:fontRef idx="minor">
            <a:schemeClr val="dk1"/>
          </a:fontRef>
        </p:style>
        <p:txBody>
          <a:bodyPr vert="horz" rtlCol="0">
            <a:no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1831975" indent="-3175" algn="r" fontAlgn="auto">
              <a:spcAft>
                <a:spcPts val="0"/>
              </a:spcAft>
              <a:buFont typeface="Franklin Gothic Book" pitchFamily="34" charset="0"/>
              <a:buNone/>
              <a:defRPr/>
            </a:pPr>
            <a:r>
              <a:rPr lang="en-US" sz="2000" dirty="0">
                <a:latin typeface="+mj-lt"/>
              </a:rPr>
              <a:t>INDRANIL DAS</a:t>
            </a:r>
          </a:p>
          <a:p>
            <a:pPr marL="1831975" indent="-3175" algn="r" fontAlgn="auto">
              <a:spcAft>
                <a:spcPts val="0"/>
              </a:spcAft>
              <a:buFont typeface="Franklin Gothic Book" pitchFamily="34" charset="0"/>
              <a:buNone/>
              <a:defRPr/>
            </a:pPr>
            <a:r>
              <a:rPr lang="en-US" sz="2000" b="1" dirty="0">
                <a:latin typeface="+mj-lt"/>
              </a:rPr>
              <a:t>F.C.A, DISA</a:t>
            </a:r>
            <a:endParaRPr lang="en-US" sz="4400" b="1" dirty="0">
              <a:solidFill>
                <a:schemeClr val="accent3">
                  <a:lumMod val="40000"/>
                  <a:lumOff val="60000"/>
                </a:schemeClr>
              </a:solidFill>
              <a:latin typeface="+mj-lt"/>
            </a:endParaRPr>
          </a:p>
          <a:p>
            <a:pPr marL="1831975" indent="-3175" algn="r" fontAlgn="auto">
              <a:spcAft>
                <a:spcPts val="0"/>
              </a:spcAft>
              <a:buFont typeface="Franklin Gothic Book" pitchFamily="34" charset="0"/>
              <a:buNone/>
              <a:defRPr/>
            </a:pPr>
            <a:r>
              <a:rPr lang="en-US" sz="2000" i="1" dirty="0">
                <a:latin typeface="+mj-lt"/>
              </a:rPr>
              <a:t>ca.indranildas@gmail.com/9831171826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B926A6-A02D-6603-C458-1D99650F0FD5}"/>
              </a:ext>
            </a:extLst>
          </p:cNvPr>
          <p:cNvSpPr>
            <a:spLocks noGrp="1"/>
          </p:cNvSpPr>
          <p:nvPr>
            <p:ph type="title"/>
          </p:nvPr>
        </p:nvSpPr>
        <p:spPr>
          <a:xfrm>
            <a:off x="838198" y="0"/>
            <a:ext cx="9525002" cy="609600"/>
          </a:xfrm>
        </p:spPr>
        <p:txBody>
          <a:bodyPr>
            <a:normAutofit fontScale="90000"/>
          </a:bodyPr>
          <a:lstStyle/>
          <a:p>
            <a:pPr algn="ctr"/>
            <a:r>
              <a:rPr lang="en-IN" sz="3600" b="1" u="sng" dirty="0">
                <a:solidFill>
                  <a:srgbClr val="00B050"/>
                </a:solidFill>
              </a:rPr>
              <a:t>VALIDITY of e waybill</a:t>
            </a:r>
          </a:p>
        </p:txBody>
      </p:sp>
      <p:graphicFrame>
        <p:nvGraphicFramePr>
          <p:cNvPr id="5" name="Table 5">
            <a:extLst>
              <a:ext uri="{FF2B5EF4-FFF2-40B4-BE49-F238E27FC236}">
                <a16:creationId xmlns:a16="http://schemas.microsoft.com/office/drawing/2014/main" id="{29236292-F93C-F16D-D24C-ACDDE7EEE047}"/>
              </a:ext>
            </a:extLst>
          </p:cNvPr>
          <p:cNvGraphicFramePr>
            <a:graphicFrameLocks noGrp="1"/>
          </p:cNvGraphicFramePr>
          <p:nvPr>
            <p:ph sz="quarter" idx="1"/>
            <p:extLst>
              <p:ext uri="{D42A27DB-BD31-4B8C-83A1-F6EECF244321}">
                <p14:modId xmlns:p14="http://schemas.microsoft.com/office/powerpoint/2010/main" val="3926488753"/>
              </p:ext>
            </p:extLst>
          </p:nvPr>
        </p:nvGraphicFramePr>
        <p:xfrm>
          <a:off x="821413" y="597568"/>
          <a:ext cx="9956799" cy="2665042"/>
        </p:xfrm>
        <a:graphic>
          <a:graphicData uri="http://schemas.openxmlformats.org/drawingml/2006/table">
            <a:tbl>
              <a:tblPr firstRow="1" bandRow="1">
                <a:tableStyleId>{00A15C55-8517-42AA-B614-E9B94910E393}</a:tableStyleId>
              </a:tblPr>
              <a:tblGrid>
                <a:gridCol w="1752600">
                  <a:extLst>
                    <a:ext uri="{9D8B030D-6E8A-4147-A177-3AD203B41FA5}">
                      <a16:colId xmlns:a16="http://schemas.microsoft.com/office/drawing/2014/main" val="1684509731"/>
                    </a:ext>
                  </a:extLst>
                </a:gridCol>
                <a:gridCol w="2971800">
                  <a:extLst>
                    <a:ext uri="{9D8B030D-6E8A-4147-A177-3AD203B41FA5}">
                      <a16:colId xmlns:a16="http://schemas.microsoft.com/office/drawing/2014/main" val="757678629"/>
                    </a:ext>
                  </a:extLst>
                </a:gridCol>
                <a:gridCol w="5232399">
                  <a:extLst>
                    <a:ext uri="{9D8B030D-6E8A-4147-A177-3AD203B41FA5}">
                      <a16:colId xmlns:a16="http://schemas.microsoft.com/office/drawing/2014/main" val="884032018"/>
                    </a:ext>
                  </a:extLst>
                </a:gridCol>
              </a:tblGrid>
              <a:tr h="428470">
                <a:tc>
                  <a:txBody>
                    <a:bodyPr/>
                    <a:lstStyle/>
                    <a:p>
                      <a:pPr algn="ctr"/>
                      <a:r>
                        <a:rPr lang="en-IN" dirty="0"/>
                        <a:t>SERIAL NO</a:t>
                      </a:r>
                    </a:p>
                  </a:txBody>
                  <a:tcPr/>
                </a:tc>
                <a:tc>
                  <a:txBody>
                    <a:bodyPr/>
                    <a:lstStyle/>
                    <a:p>
                      <a:pPr algn="ctr"/>
                      <a:r>
                        <a:rPr lang="en-IN" dirty="0"/>
                        <a:t>DISTANCE</a:t>
                      </a:r>
                    </a:p>
                  </a:txBody>
                  <a:tcPr/>
                </a:tc>
                <a:tc>
                  <a:txBody>
                    <a:bodyPr/>
                    <a:lstStyle/>
                    <a:p>
                      <a:pPr algn="ctr"/>
                      <a:r>
                        <a:rPr lang="en-IN" dirty="0"/>
                        <a:t>VALIDITY PERIOD</a:t>
                      </a:r>
                    </a:p>
                  </a:txBody>
                  <a:tcPr/>
                </a:tc>
                <a:extLst>
                  <a:ext uri="{0D108BD9-81ED-4DB2-BD59-A6C34878D82A}">
                    <a16:rowId xmlns:a16="http://schemas.microsoft.com/office/drawing/2014/main" val="952271277"/>
                  </a:ext>
                </a:extLst>
              </a:tr>
              <a:tr h="428470">
                <a:tc>
                  <a:txBody>
                    <a:bodyPr/>
                    <a:lstStyle/>
                    <a:p>
                      <a:pPr algn="ctr"/>
                      <a:r>
                        <a:rPr lang="en-IN" dirty="0"/>
                        <a:t>1</a:t>
                      </a:r>
                    </a:p>
                  </a:txBody>
                  <a:tcPr/>
                </a:tc>
                <a:tc>
                  <a:txBody>
                    <a:bodyPr/>
                    <a:lstStyle/>
                    <a:p>
                      <a:pPr algn="ctr"/>
                      <a:r>
                        <a:rPr lang="en-IN" dirty="0"/>
                        <a:t>Up to 200 Kms</a:t>
                      </a:r>
                    </a:p>
                  </a:txBody>
                  <a:tcPr/>
                </a:tc>
                <a:tc>
                  <a:txBody>
                    <a:bodyPr/>
                    <a:lstStyle/>
                    <a:p>
                      <a:pPr algn="ctr"/>
                      <a:r>
                        <a:rPr lang="en-IN" dirty="0"/>
                        <a:t>1 Day other Than Over Dimensional Cargo</a:t>
                      </a:r>
                    </a:p>
                  </a:txBody>
                  <a:tcPr/>
                </a:tc>
                <a:extLst>
                  <a:ext uri="{0D108BD9-81ED-4DB2-BD59-A6C34878D82A}">
                    <a16:rowId xmlns:a16="http://schemas.microsoft.com/office/drawing/2014/main" val="22672596"/>
                  </a:ext>
                </a:extLst>
              </a:tr>
              <a:tr h="739552">
                <a:tc>
                  <a:txBody>
                    <a:bodyPr/>
                    <a:lstStyle/>
                    <a:p>
                      <a:pPr algn="ctr"/>
                      <a:r>
                        <a:rPr lang="en-IN" dirty="0"/>
                        <a:t>2</a:t>
                      </a:r>
                    </a:p>
                  </a:txBody>
                  <a:tcPr/>
                </a:tc>
                <a:tc>
                  <a:txBody>
                    <a:bodyPr/>
                    <a:lstStyle/>
                    <a:p>
                      <a:pPr algn="ctr"/>
                      <a:r>
                        <a:rPr lang="en-IN" dirty="0"/>
                        <a:t>For Every 200 kms or Part Thereof</a:t>
                      </a:r>
                    </a:p>
                  </a:txBody>
                  <a:tcPr/>
                </a:tc>
                <a:tc>
                  <a:txBody>
                    <a:bodyPr/>
                    <a:lstStyle/>
                    <a:p>
                      <a:pPr algn="ctr"/>
                      <a:r>
                        <a:rPr lang="en-IN" dirty="0"/>
                        <a:t>1 Additional Day other than over dimensional  Cargo</a:t>
                      </a:r>
                    </a:p>
                  </a:txBody>
                  <a:tcPr/>
                </a:tc>
                <a:extLst>
                  <a:ext uri="{0D108BD9-81ED-4DB2-BD59-A6C34878D82A}">
                    <a16:rowId xmlns:a16="http://schemas.microsoft.com/office/drawing/2014/main" val="850476623"/>
                  </a:ext>
                </a:extLst>
              </a:tr>
              <a:tr h="428470">
                <a:tc>
                  <a:txBody>
                    <a:bodyPr/>
                    <a:lstStyle/>
                    <a:p>
                      <a:pPr algn="ctr"/>
                      <a:r>
                        <a:rPr lang="en-IN" dirty="0"/>
                        <a:t>3</a:t>
                      </a:r>
                    </a:p>
                  </a:txBody>
                  <a:tcPr/>
                </a:tc>
                <a:tc>
                  <a:txBody>
                    <a:bodyPr/>
                    <a:lstStyle/>
                    <a:p>
                      <a:pPr algn="ctr"/>
                      <a:r>
                        <a:rPr lang="en-IN" dirty="0"/>
                        <a:t>Up to 20 Kms</a:t>
                      </a:r>
                    </a:p>
                  </a:txBody>
                  <a:tcPr/>
                </a:tc>
                <a:tc>
                  <a:txBody>
                    <a:bodyPr/>
                    <a:lstStyle/>
                    <a:p>
                      <a:pPr algn="ctr"/>
                      <a:r>
                        <a:rPr lang="en-IN" dirty="0"/>
                        <a:t>1 Day</a:t>
                      </a:r>
                    </a:p>
                  </a:txBody>
                  <a:tcPr/>
                </a:tc>
                <a:extLst>
                  <a:ext uri="{0D108BD9-81ED-4DB2-BD59-A6C34878D82A}">
                    <a16:rowId xmlns:a16="http://schemas.microsoft.com/office/drawing/2014/main" val="2134033686"/>
                  </a:ext>
                </a:extLst>
              </a:tr>
              <a:tr h="428470">
                <a:tc>
                  <a:txBody>
                    <a:bodyPr/>
                    <a:lstStyle/>
                    <a:p>
                      <a:pPr algn="ctr"/>
                      <a:r>
                        <a:rPr lang="en-IN" dirty="0"/>
                        <a:t>4</a:t>
                      </a:r>
                    </a:p>
                  </a:txBody>
                  <a:tcPr/>
                </a:tc>
                <a:tc>
                  <a:txBody>
                    <a:bodyPr/>
                    <a:lstStyle/>
                    <a:p>
                      <a:pPr algn="ctr"/>
                      <a:r>
                        <a:rPr lang="en-IN" dirty="0"/>
                        <a:t>Distance of Additional 20 Kms</a:t>
                      </a:r>
                    </a:p>
                  </a:txBody>
                  <a:tcPr/>
                </a:tc>
                <a:tc>
                  <a:txBody>
                    <a:bodyPr/>
                    <a:lstStyle/>
                    <a:p>
                      <a:pPr algn="ctr"/>
                      <a:r>
                        <a:rPr lang="en-IN" dirty="0"/>
                        <a:t>Additional 1 Day each</a:t>
                      </a:r>
                    </a:p>
                  </a:txBody>
                  <a:tcPr/>
                </a:tc>
                <a:extLst>
                  <a:ext uri="{0D108BD9-81ED-4DB2-BD59-A6C34878D82A}">
                    <a16:rowId xmlns:a16="http://schemas.microsoft.com/office/drawing/2014/main" val="1791961826"/>
                  </a:ext>
                </a:extLst>
              </a:tr>
            </a:tbl>
          </a:graphicData>
        </a:graphic>
      </p:graphicFrame>
      <p:sp>
        <p:nvSpPr>
          <p:cNvPr id="6" name="TextBox 5">
            <a:extLst>
              <a:ext uri="{FF2B5EF4-FFF2-40B4-BE49-F238E27FC236}">
                <a16:creationId xmlns:a16="http://schemas.microsoft.com/office/drawing/2014/main" id="{0EC578C2-74AF-FBFC-63CA-D853929BF095}"/>
              </a:ext>
            </a:extLst>
          </p:cNvPr>
          <p:cNvSpPr txBox="1"/>
          <p:nvPr/>
        </p:nvSpPr>
        <p:spPr>
          <a:xfrm>
            <a:off x="838198" y="3262610"/>
            <a:ext cx="9956798" cy="3139321"/>
          </a:xfrm>
          <a:prstGeom prst="rect">
            <a:avLst/>
          </a:prstGeom>
          <a:solidFill>
            <a:srgbClr val="F3F599"/>
          </a:solidFill>
        </p:spPr>
        <p:txBody>
          <a:bodyPr wrap="square" rtlCol="0">
            <a:spAutoFit/>
          </a:bodyPr>
          <a:lstStyle/>
          <a:p>
            <a:pPr algn="ctr"/>
            <a:r>
              <a:rPr lang="en-IN" b="1" i="1" u="sng" dirty="0">
                <a:solidFill>
                  <a:srgbClr val="FF0066"/>
                </a:solidFill>
                <a:latin typeface="+mn-lt"/>
              </a:rPr>
              <a:t>For Over </a:t>
            </a:r>
            <a:r>
              <a:rPr lang="en-IN" b="1" i="1" u="sng" dirty="0" err="1">
                <a:solidFill>
                  <a:srgbClr val="FF0066"/>
                </a:solidFill>
                <a:latin typeface="+mn-lt"/>
              </a:rPr>
              <a:t>Dimentional</a:t>
            </a:r>
            <a:r>
              <a:rPr lang="en-IN" b="1" i="1" u="sng" dirty="0">
                <a:solidFill>
                  <a:srgbClr val="FF0066"/>
                </a:solidFill>
                <a:latin typeface="+mn-lt"/>
              </a:rPr>
              <a:t> Cargo –</a:t>
            </a:r>
            <a:endParaRPr lang="en-IN" dirty="0">
              <a:latin typeface="+mn-lt"/>
            </a:endParaRPr>
          </a:p>
          <a:p>
            <a:pPr algn="just"/>
            <a:r>
              <a:rPr lang="en-IN" dirty="0">
                <a:latin typeface="+mn-lt"/>
              </a:rPr>
              <a:t>Over Dimensional Cargo refers to Cargo carried as a Single Indivisible Unit which exceeds the Dimensional Limits specified under the Central Motor Vehicles Rules 1989. In simple terms it means vehicles carrying cars of fuel falling in the category of over dimensional units of conveyance have to move very slow as compared to other vehicles</a:t>
            </a:r>
            <a:r>
              <a:rPr lang="en-IN" i="1" dirty="0">
                <a:latin typeface="+mn-lt"/>
              </a:rPr>
              <a:t>.</a:t>
            </a:r>
            <a:r>
              <a:rPr lang="en-US" i="1" dirty="0">
                <a:latin typeface="+mn-lt"/>
              </a:rPr>
              <a:t> In 2022, the Ministry of Road Transport and Highways amended Rule 93 to allow rigid vehicles and trailers to have a maximum of three decks to transport two wheelers, with the load body not projecting over the driver's cabin.</a:t>
            </a:r>
            <a:r>
              <a:rPr lang="en-IN" i="1" dirty="0">
                <a:latin typeface="+mn-lt"/>
              </a:rPr>
              <a:t> </a:t>
            </a:r>
          </a:p>
          <a:p>
            <a:pPr algn="just"/>
            <a:r>
              <a:rPr lang="en-US" dirty="0">
                <a:latin typeface="+mn-lt"/>
              </a:rPr>
              <a:t>The Motor Vehicle Rules prescribe the maximum length of the Trailer (transport vehicle) to not exceed 16 Meters.  If such Trailer is carrying cargo which exceeds 16 Meters then such cargo would be treated as Over Dimensional Cargo. </a:t>
            </a:r>
            <a:endParaRPr lang="en-IN" dirty="0">
              <a:latin typeface="+mn-lt"/>
            </a:endParaRPr>
          </a:p>
        </p:txBody>
      </p:sp>
    </p:spTree>
    <p:extLst>
      <p:ext uri="{BB962C8B-B14F-4D97-AF65-F5344CB8AC3E}">
        <p14:creationId xmlns:p14="http://schemas.microsoft.com/office/powerpoint/2010/main" val="34387894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B926A6-A02D-6603-C458-1D99650F0FD5}"/>
              </a:ext>
            </a:extLst>
          </p:cNvPr>
          <p:cNvSpPr>
            <a:spLocks noGrp="1"/>
          </p:cNvSpPr>
          <p:nvPr>
            <p:ph type="title"/>
          </p:nvPr>
        </p:nvSpPr>
        <p:spPr>
          <a:xfrm>
            <a:off x="609600" y="0"/>
            <a:ext cx="9956800" cy="1143000"/>
          </a:xfrm>
        </p:spPr>
        <p:txBody>
          <a:bodyPr/>
          <a:lstStyle/>
          <a:p>
            <a:pPr algn="ctr"/>
            <a:r>
              <a:rPr lang="en-IN" b="1" u="sng" dirty="0">
                <a:solidFill>
                  <a:srgbClr val="00B050"/>
                </a:solidFill>
              </a:rPr>
              <a:t>VALIDITY OF E WAYBILL</a:t>
            </a:r>
          </a:p>
        </p:txBody>
      </p:sp>
      <p:graphicFrame>
        <p:nvGraphicFramePr>
          <p:cNvPr id="8" name="Table 8">
            <a:extLst>
              <a:ext uri="{FF2B5EF4-FFF2-40B4-BE49-F238E27FC236}">
                <a16:creationId xmlns:a16="http://schemas.microsoft.com/office/drawing/2014/main" id="{8288DFFB-B8B3-BFBF-584D-645BA01F3BE6}"/>
              </a:ext>
            </a:extLst>
          </p:cNvPr>
          <p:cNvGraphicFramePr>
            <a:graphicFrameLocks noGrp="1"/>
          </p:cNvGraphicFramePr>
          <p:nvPr>
            <p:extLst>
              <p:ext uri="{D42A27DB-BD31-4B8C-83A1-F6EECF244321}">
                <p14:modId xmlns:p14="http://schemas.microsoft.com/office/powerpoint/2010/main" val="1475023722"/>
              </p:ext>
            </p:extLst>
          </p:nvPr>
        </p:nvGraphicFramePr>
        <p:xfrm>
          <a:off x="1447800" y="3657600"/>
          <a:ext cx="3606800" cy="2194560"/>
        </p:xfrm>
        <a:graphic>
          <a:graphicData uri="http://schemas.openxmlformats.org/drawingml/2006/table">
            <a:tbl>
              <a:tblPr firstRow="1" bandRow="1">
                <a:tableStyleId>{5940675A-B579-460E-94D1-54222C63F5DA}</a:tableStyleId>
              </a:tblPr>
              <a:tblGrid>
                <a:gridCol w="3606800">
                  <a:extLst>
                    <a:ext uri="{9D8B030D-6E8A-4147-A177-3AD203B41FA5}">
                      <a16:colId xmlns:a16="http://schemas.microsoft.com/office/drawing/2014/main" val="59416582"/>
                    </a:ext>
                  </a:extLst>
                </a:gridCol>
              </a:tblGrid>
              <a:tr h="270298">
                <a:tc>
                  <a:txBody>
                    <a:bodyPr/>
                    <a:lstStyle/>
                    <a:p>
                      <a:r>
                        <a:rPr lang="en-IN" dirty="0"/>
                        <a:t>Over Dimensional Cargo</a:t>
                      </a:r>
                    </a:p>
                  </a:txBody>
                  <a:tcPr/>
                </a:tc>
                <a:extLst>
                  <a:ext uri="{0D108BD9-81ED-4DB2-BD59-A6C34878D82A}">
                    <a16:rowId xmlns:a16="http://schemas.microsoft.com/office/drawing/2014/main" val="2614133670"/>
                  </a:ext>
                </a:extLst>
              </a:tr>
              <a:tr h="27029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t>Over loaded Truck</a:t>
                      </a:r>
                    </a:p>
                  </a:txBody>
                  <a:tcPr/>
                </a:tc>
                <a:extLst>
                  <a:ext uri="{0D108BD9-81ED-4DB2-BD59-A6C34878D82A}">
                    <a16:rowId xmlns:a16="http://schemas.microsoft.com/office/drawing/2014/main" val="623214801"/>
                  </a:ext>
                </a:extLst>
              </a:tr>
              <a:tr h="27029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i="1" dirty="0"/>
                        <a:t>Runs Slow</a:t>
                      </a:r>
                    </a:p>
                  </a:txBody>
                  <a:tcPr/>
                </a:tc>
                <a:extLst>
                  <a:ext uri="{0D108BD9-81ED-4DB2-BD59-A6C34878D82A}">
                    <a16:rowId xmlns:a16="http://schemas.microsoft.com/office/drawing/2014/main" val="3494132268"/>
                  </a:ext>
                </a:extLst>
              </a:tr>
              <a:tr h="270298">
                <a:tc>
                  <a:txBody>
                    <a:bodyPr/>
                    <a:lstStyle/>
                    <a:p>
                      <a:r>
                        <a:rPr lang="en-IN" dirty="0" err="1"/>
                        <a:t>Eg</a:t>
                      </a:r>
                      <a:r>
                        <a:rPr lang="en-IN" dirty="0"/>
                        <a:t>: Kolkata to Delhi</a:t>
                      </a:r>
                    </a:p>
                  </a:txBody>
                  <a:tcPr/>
                </a:tc>
                <a:extLst>
                  <a:ext uri="{0D108BD9-81ED-4DB2-BD59-A6C34878D82A}">
                    <a16:rowId xmlns:a16="http://schemas.microsoft.com/office/drawing/2014/main" val="1353828074"/>
                  </a:ext>
                </a:extLst>
              </a:tr>
              <a:tr h="270298">
                <a:tc>
                  <a:txBody>
                    <a:bodyPr/>
                    <a:lstStyle/>
                    <a:p>
                      <a:r>
                        <a:rPr lang="en-IN" dirty="0"/>
                        <a:t>KM- 1560</a:t>
                      </a:r>
                    </a:p>
                  </a:txBody>
                  <a:tcPr/>
                </a:tc>
                <a:extLst>
                  <a:ext uri="{0D108BD9-81ED-4DB2-BD59-A6C34878D82A}">
                    <a16:rowId xmlns:a16="http://schemas.microsoft.com/office/drawing/2014/main" val="2259212381"/>
                  </a:ext>
                </a:extLst>
              </a:tr>
              <a:tr h="270298">
                <a:tc>
                  <a:txBody>
                    <a:bodyPr/>
                    <a:lstStyle/>
                    <a:p>
                      <a:r>
                        <a:rPr lang="en-IN" dirty="0"/>
                        <a:t>No. of Days- </a:t>
                      </a:r>
                    </a:p>
                  </a:txBody>
                  <a:tcPr/>
                </a:tc>
                <a:extLst>
                  <a:ext uri="{0D108BD9-81ED-4DB2-BD59-A6C34878D82A}">
                    <a16:rowId xmlns:a16="http://schemas.microsoft.com/office/drawing/2014/main" val="3298192040"/>
                  </a:ext>
                </a:extLst>
              </a:tr>
            </a:tbl>
          </a:graphicData>
        </a:graphic>
      </p:graphicFrame>
      <p:graphicFrame>
        <p:nvGraphicFramePr>
          <p:cNvPr id="10" name="Table 8">
            <a:extLst>
              <a:ext uri="{FF2B5EF4-FFF2-40B4-BE49-F238E27FC236}">
                <a16:creationId xmlns:a16="http://schemas.microsoft.com/office/drawing/2014/main" id="{1AC8B39F-4E00-3054-0573-653522F05FBE}"/>
              </a:ext>
            </a:extLst>
          </p:cNvPr>
          <p:cNvGraphicFramePr>
            <a:graphicFrameLocks noGrp="1"/>
          </p:cNvGraphicFramePr>
          <p:nvPr>
            <p:extLst>
              <p:ext uri="{D42A27DB-BD31-4B8C-83A1-F6EECF244321}">
                <p14:modId xmlns:p14="http://schemas.microsoft.com/office/powerpoint/2010/main" val="3999226381"/>
              </p:ext>
            </p:extLst>
          </p:nvPr>
        </p:nvGraphicFramePr>
        <p:xfrm>
          <a:off x="6604000" y="3657600"/>
          <a:ext cx="3606800" cy="2194560"/>
        </p:xfrm>
        <a:graphic>
          <a:graphicData uri="http://schemas.openxmlformats.org/drawingml/2006/table">
            <a:tbl>
              <a:tblPr firstRow="1" bandRow="1">
                <a:tableStyleId>{5940675A-B579-460E-94D1-54222C63F5DA}</a:tableStyleId>
              </a:tblPr>
              <a:tblGrid>
                <a:gridCol w="3606800">
                  <a:extLst>
                    <a:ext uri="{9D8B030D-6E8A-4147-A177-3AD203B41FA5}">
                      <a16:colId xmlns:a16="http://schemas.microsoft.com/office/drawing/2014/main" val="59416582"/>
                    </a:ext>
                  </a:extLst>
                </a:gridCol>
              </a:tblGrid>
              <a:tr h="209338">
                <a:tc>
                  <a:txBody>
                    <a:bodyPr/>
                    <a:lstStyle/>
                    <a:p>
                      <a:r>
                        <a:rPr lang="en-IN" dirty="0"/>
                        <a:t>Other Goods Vehicles</a:t>
                      </a:r>
                    </a:p>
                  </a:txBody>
                  <a:tcPr/>
                </a:tc>
                <a:extLst>
                  <a:ext uri="{0D108BD9-81ED-4DB2-BD59-A6C34878D82A}">
                    <a16:rowId xmlns:a16="http://schemas.microsoft.com/office/drawing/2014/main" val="2614133670"/>
                  </a:ext>
                </a:extLst>
              </a:tr>
              <a:tr h="270298">
                <a:tc>
                  <a:txBody>
                    <a:bodyPr/>
                    <a:lstStyle/>
                    <a:p>
                      <a:r>
                        <a:rPr lang="en-IN" dirty="0"/>
                        <a:t>Normal loaded truck</a:t>
                      </a:r>
                    </a:p>
                  </a:txBody>
                  <a:tcPr/>
                </a:tc>
                <a:extLst>
                  <a:ext uri="{0D108BD9-81ED-4DB2-BD59-A6C34878D82A}">
                    <a16:rowId xmlns:a16="http://schemas.microsoft.com/office/drawing/2014/main" val="623214801"/>
                  </a:ext>
                </a:extLst>
              </a:tr>
              <a:tr h="270298">
                <a:tc>
                  <a:txBody>
                    <a:bodyPr/>
                    <a:lstStyle/>
                    <a:p>
                      <a:endParaRPr lang="en-IN" dirty="0"/>
                    </a:p>
                  </a:txBody>
                  <a:tcPr/>
                </a:tc>
                <a:extLst>
                  <a:ext uri="{0D108BD9-81ED-4DB2-BD59-A6C34878D82A}">
                    <a16:rowId xmlns:a16="http://schemas.microsoft.com/office/drawing/2014/main" val="3494132268"/>
                  </a:ext>
                </a:extLst>
              </a:tr>
              <a:tr h="270298">
                <a:tc>
                  <a:txBody>
                    <a:bodyPr/>
                    <a:lstStyle/>
                    <a:p>
                      <a:r>
                        <a:rPr lang="en-IN" dirty="0" err="1"/>
                        <a:t>Eg</a:t>
                      </a:r>
                      <a:r>
                        <a:rPr lang="en-IN" dirty="0"/>
                        <a:t>: Kolkata to Delhi</a:t>
                      </a:r>
                    </a:p>
                  </a:txBody>
                  <a:tcPr/>
                </a:tc>
                <a:extLst>
                  <a:ext uri="{0D108BD9-81ED-4DB2-BD59-A6C34878D82A}">
                    <a16:rowId xmlns:a16="http://schemas.microsoft.com/office/drawing/2014/main" val="1353828074"/>
                  </a:ext>
                </a:extLst>
              </a:tr>
              <a:tr h="270298">
                <a:tc>
                  <a:txBody>
                    <a:bodyPr/>
                    <a:lstStyle/>
                    <a:p>
                      <a:r>
                        <a:rPr lang="en-IN" dirty="0"/>
                        <a:t>KM- 1560</a:t>
                      </a:r>
                    </a:p>
                  </a:txBody>
                  <a:tcPr/>
                </a:tc>
                <a:extLst>
                  <a:ext uri="{0D108BD9-81ED-4DB2-BD59-A6C34878D82A}">
                    <a16:rowId xmlns:a16="http://schemas.microsoft.com/office/drawing/2014/main" val="2259212381"/>
                  </a:ext>
                </a:extLst>
              </a:tr>
              <a:tr h="270298">
                <a:tc>
                  <a:txBody>
                    <a:bodyPr/>
                    <a:lstStyle/>
                    <a:p>
                      <a:r>
                        <a:rPr lang="en-IN" dirty="0"/>
                        <a:t>No. of Days</a:t>
                      </a:r>
                    </a:p>
                  </a:txBody>
                  <a:tcPr/>
                </a:tc>
                <a:extLst>
                  <a:ext uri="{0D108BD9-81ED-4DB2-BD59-A6C34878D82A}">
                    <a16:rowId xmlns:a16="http://schemas.microsoft.com/office/drawing/2014/main" val="3298192040"/>
                  </a:ext>
                </a:extLst>
              </a:tr>
            </a:tbl>
          </a:graphicData>
        </a:graphic>
      </p:graphicFrame>
      <p:pic>
        <p:nvPicPr>
          <p:cNvPr id="1028" name="Picture 4" descr="Image result for loaded truck">
            <a:extLst>
              <a:ext uri="{FF2B5EF4-FFF2-40B4-BE49-F238E27FC236}">
                <a16:creationId xmlns:a16="http://schemas.microsoft.com/office/drawing/2014/main" id="{163524D5-9FFB-1FCE-D755-D80D66494BA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81800" y="1219200"/>
            <a:ext cx="3132000" cy="2345830"/>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pic>
        <p:nvPicPr>
          <p:cNvPr id="5" name="Picture 4">
            <a:extLst>
              <a:ext uri="{FF2B5EF4-FFF2-40B4-BE49-F238E27FC236}">
                <a16:creationId xmlns:a16="http://schemas.microsoft.com/office/drawing/2014/main" id="{F8B5B563-4BC5-EC06-866F-DA9A7BEA78F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09605" y="1205495"/>
            <a:ext cx="4569933" cy="2194560"/>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7" name="TextBox 6">
            <a:extLst>
              <a:ext uri="{FF2B5EF4-FFF2-40B4-BE49-F238E27FC236}">
                <a16:creationId xmlns:a16="http://schemas.microsoft.com/office/drawing/2014/main" id="{F60DF1D8-D8D5-F09F-EC5F-3C4025E11201}"/>
              </a:ext>
            </a:extLst>
          </p:cNvPr>
          <p:cNvSpPr txBox="1"/>
          <p:nvPr/>
        </p:nvSpPr>
        <p:spPr>
          <a:xfrm>
            <a:off x="3279775" y="5482828"/>
            <a:ext cx="1676400"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IN" dirty="0">
                <a:solidFill>
                  <a:srgbClr val="00B050"/>
                </a:solidFill>
                <a:latin typeface="Arial Black" panose="020B0A04020102020204" pitchFamily="34" charset="0"/>
              </a:rPr>
              <a:t>78 days</a:t>
            </a:r>
          </a:p>
        </p:txBody>
      </p:sp>
      <p:sp>
        <p:nvSpPr>
          <p:cNvPr id="9" name="TextBox 8">
            <a:extLst>
              <a:ext uri="{FF2B5EF4-FFF2-40B4-BE49-F238E27FC236}">
                <a16:creationId xmlns:a16="http://schemas.microsoft.com/office/drawing/2014/main" id="{26F41A99-9B2E-C058-0440-F5DDBC82D723}"/>
              </a:ext>
            </a:extLst>
          </p:cNvPr>
          <p:cNvSpPr txBox="1"/>
          <p:nvPr/>
        </p:nvSpPr>
        <p:spPr>
          <a:xfrm>
            <a:off x="8407400" y="5482828"/>
            <a:ext cx="1676400"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IN" dirty="0">
                <a:solidFill>
                  <a:srgbClr val="00B050"/>
                </a:solidFill>
                <a:latin typeface="Arial Black" panose="020B0A04020102020204" pitchFamily="34" charset="0"/>
              </a:rPr>
              <a:t>8 days</a:t>
            </a:r>
          </a:p>
        </p:txBody>
      </p:sp>
    </p:spTree>
    <p:extLst>
      <p:ext uri="{BB962C8B-B14F-4D97-AF65-F5344CB8AC3E}">
        <p14:creationId xmlns:p14="http://schemas.microsoft.com/office/powerpoint/2010/main" val="146448303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heel(1)">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heel(1)">
                                      <p:cBhvr>
                                        <p:cTn id="12"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EC457D-DB6F-8CDD-0071-F74D285BA1E4}"/>
              </a:ext>
            </a:extLst>
          </p:cNvPr>
          <p:cNvSpPr>
            <a:spLocks noGrp="1"/>
          </p:cNvSpPr>
          <p:nvPr>
            <p:ph type="title"/>
          </p:nvPr>
        </p:nvSpPr>
        <p:spPr/>
        <p:txBody>
          <a:bodyPr/>
          <a:lstStyle/>
          <a:p>
            <a:pPr algn="ctr"/>
            <a:r>
              <a:rPr lang="en-IN" b="1" dirty="0">
                <a:solidFill>
                  <a:srgbClr val="00B050"/>
                </a:solidFill>
              </a:rPr>
              <a:t>Validity of e waybill (Continued..)</a:t>
            </a:r>
          </a:p>
        </p:txBody>
      </p:sp>
      <p:sp>
        <p:nvSpPr>
          <p:cNvPr id="3" name="Content Placeholder 2">
            <a:extLst>
              <a:ext uri="{FF2B5EF4-FFF2-40B4-BE49-F238E27FC236}">
                <a16:creationId xmlns:a16="http://schemas.microsoft.com/office/drawing/2014/main" id="{D94222DD-5EED-731F-4274-24A994CC2E97}"/>
              </a:ext>
            </a:extLst>
          </p:cNvPr>
          <p:cNvSpPr>
            <a:spLocks noGrp="1"/>
          </p:cNvSpPr>
          <p:nvPr>
            <p:ph sz="quarter" idx="1"/>
          </p:nvPr>
        </p:nvSpPr>
        <p:spPr>
          <a:solidFill>
            <a:srgbClr val="E9F672"/>
          </a:solidFill>
        </p:spPr>
        <p:txBody>
          <a:bodyPr>
            <a:normAutofit lnSpcReduction="10000"/>
          </a:bodyPr>
          <a:lstStyle/>
          <a:p>
            <a:pPr algn="l"/>
            <a:r>
              <a:rPr lang="en-IN" dirty="0"/>
              <a:t>When the validity is about to expire, the same can be extended by using the “Extend Validity” Option. </a:t>
            </a:r>
            <a:r>
              <a:rPr lang="en-US" dirty="0"/>
              <a:t>The </a:t>
            </a:r>
            <a:r>
              <a:rPr lang="en-US" dirty="0" err="1"/>
              <a:t>eway</a:t>
            </a:r>
            <a:r>
              <a:rPr lang="en-US" dirty="0"/>
              <a:t> bill can be extended </a:t>
            </a:r>
            <a:r>
              <a:rPr lang="en-US" b="1" dirty="0">
                <a:solidFill>
                  <a:srgbClr val="FF0000"/>
                </a:solidFill>
              </a:rPr>
              <a:t>only 8 hours before or 8 hours </a:t>
            </a:r>
            <a:r>
              <a:rPr lang="en-US" dirty="0"/>
              <a:t>after the time of original expiry of the validity period.</a:t>
            </a:r>
          </a:p>
          <a:p>
            <a:pPr algn="just"/>
            <a:r>
              <a:rPr lang="en-IN" dirty="0"/>
              <a:t>Maximum Km that can be entered</a:t>
            </a:r>
            <a:r>
              <a:rPr lang="en-IN" b="1" dirty="0">
                <a:solidFill>
                  <a:srgbClr val="FF0000"/>
                </a:solidFill>
              </a:rPr>
              <a:t> 3000.</a:t>
            </a:r>
          </a:p>
          <a:p>
            <a:pPr marL="0" indent="0" algn="ctr">
              <a:buNone/>
            </a:pPr>
            <a:endParaRPr lang="en-IN" dirty="0"/>
          </a:p>
          <a:p>
            <a:pPr marL="0" indent="0" algn="ctr">
              <a:buNone/>
            </a:pPr>
            <a:r>
              <a:rPr lang="en-IN" b="1" u="sng" dirty="0"/>
              <a:t>Cancellation of E-way Bill</a:t>
            </a:r>
            <a:r>
              <a:rPr lang="en-IN" dirty="0"/>
              <a:t>:</a:t>
            </a:r>
          </a:p>
          <a:p>
            <a:pPr marL="0" indent="0" algn="just">
              <a:buNone/>
            </a:pPr>
            <a:r>
              <a:rPr lang="en-US" dirty="0"/>
              <a:t>Where an e-way bill has been generated, but goods are either not transported or are not transported as per the details furnished in the e-way bill, the e-way bill may be cancelled electronically on the common portal, either directly or through a Facilitation Centre notified by the Commissioner, within 24 hours of generation of the E-way bill. </a:t>
            </a:r>
            <a:endParaRPr lang="en-IN" dirty="0"/>
          </a:p>
        </p:txBody>
      </p:sp>
    </p:spTree>
    <p:extLst>
      <p:ext uri="{BB962C8B-B14F-4D97-AF65-F5344CB8AC3E}">
        <p14:creationId xmlns:p14="http://schemas.microsoft.com/office/powerpoint/2010/main" val="25449692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A91DFC-2EAE-DA18-FB03-348A44DE2022}"/>
              </a:ext>
            </a:extLst>
          </p:cNvPr>
          <p:cNvSpPr>
            <a:spLocks noGrp="1"/>
          </p:cNvSpPr>
          <p:nvPr>
            <p:ph type="title"/>
          </p:nvPr>
        </p:nvSpPr>
        <p:spPr>
          <a:xfrm>
            <a:off x="609600" y="274638"/>
            <a:ext cx="10287000" cy="1143000"/>
          </a:xfrm>
          <a:ln>
            <a:solidFill>
              <a:srgbClr val="002060"/>
            </a:solidFill>
          </a:ln>
        </p:spPr>
        <p:txBody>
          <a:bodyPr/>
          <a:lstStyle/>
          <a:p>
            <a:pPr algn="ctr"/>
            <a:r>
              <a:rPr lang="en-IN" b="1" u="sng" dirty="0">
                <a:solidFill>
                  <a:srgbClr val="00B050"/>
                </a:solidFill>
              </a:rPr>
              <a:t>Case studies</a:t>
            </a:r>
            <a:r>
              <a:rPr lang="en-IN" b="1" dirty="0">
                <a:solidFill>
                  <a:srgbClr val="00B050"/>
                </a:solidFill>
              </a:rPr>
              <a:t>	</a:t>
            </a:r>
          </a:p>
        </p:txBody>
      </p:sp>
      <p:graphicFrame>
        <p:nvGraphicFramePr>
          <p:cNvPr id="5" name="Content Placeholder 4">
            <a:extLst>
              <a:ext uri="{FF2B5EF4-FFF2-40B4-BE49-F238E27FC236}">
                <a16:creationId xmlns:a16="http://schemas.microsoft.com/office/drawing/2014/main" id="{4E9E9B05-F080-FF05-9186-12CE88DE36F4}"/>
              </a:ext>
            </a:extLst>
          </p:cNvPr>
          <p:cNvGraphicFramePr>
            <a:graphicFrameLocks noGrp="1"/>
          </p:cNvGraphicFramePr>
          <p:nvPr>
            <p:ph sz="quarter" idx="1"/>
            <p:extLst>
              <p:ext uri="{D42A27DB-BD31-4B8C-83A1-F6EECF244321}">
                <p14:modId xmlns:p14="http://schemas.microsoft.com/office/powerpoint/2010/main" val="1890497988"/>
              </p:ext>
            </p:extLst>
          </p:nvPr>
        </p:nvGraphicFramePr>
        <p:xfrm>
          <a:off x="609600" y="1524000"/>
          <a:ext cx="10600408" cy="5181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173EF67C-1A1E-44F2-E65F-BC49D802158A}"/>
              </a:ext>
            </a:extLst>
          </p:cNvPr>
          <p:cNvSpPr txBox="1"/>
          <p:nvPr/>
        </p:nvSpPr>
        <p:spPr>
          <a:xfrm>
            <a:off x="6858000" y="3657600"/>
            <a:ext cx="3733800" cy="369332"/>
          </a:xfrm>
          <a:prstGeom prst="rect">
            <a:avLst/>
          </a:prstGeom>
          <a:noFill/>
        </p:spPr>
        <p:txBody>
          <a:bodyPr wrap="square" rtlCol="0">
            <a:spAutoFit/>
          </a:bodyPr>
          <a:lstStyle/>
          <a:p>
            <a:endParaRPr lang="en-IN" dirty="0"/>
          </a:p>
        </p:txBody>
      </p:sp>
      <p:sp>
        <p:nvSpPr>
          <p:cNvPr id="6" name="TextBox 5">
            <a:extLst>
              <a:ext uri="{FF2B5EF4-FFF2-40B4-BE49-F238E27FC236}">
                <a16:creationId xmlns:a16="http://schemas.microsoft.com/office/drawing/2014/main" id="{C166A57B-D355-5E9C-4673-E7507E279DF7}"/>
              </a:ext>
            </a:extLst>
          </p:cNvPr>
          <p:cNvSpPr txBox="1"/>
          <p:nvPr/>
        </p:nvSpPr>
        <p:spPr>
          <a:xfrm>
            <a:off x="1524000" y="4827151"/>
            <a:ext cx="9067800" cy="1231106"/>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lvl="0" algn="ctr"/>
            <a:r>
              <a:rPr lang="en-IN" sz="2000" b="1" i="0" u="sng" dirty="0">
                <a:solidFill>
                  <a:schemeClr val="accent1">
                    <a:lumMod val="75000"/>
                  </a:schemeClr>
                </a:solidFill>
                <a:latin typeface="Bookman Old Style" panose="02050604050505020204" pitchFamily="18" charset="0"/>
              </a:rPr>
              <a:t>Answer:</a:t>
            </a:r>
          </a:p>
          <a:p>
            <a:pPr lvl="0" algn="ctr"/>
            <a:r>
              <a:rPr lang="en-US" dirty="0"/>
              <a:t> The validity period cannot be extended on the date of breakdown itself.  The validity period can be extended by entering the above details after 8 p.m. on 14th April 2023 or before 4 a.m. of 15th April 2023..</a:t>
            </a:r>
            <a:endParaRPr lang="en-IN" dirty="0"/>
          </a:p>
        </p:txBody>
      </p:sp>
    </p:spTree>
    <p:extLst>
      <p:ext uri="{BB962C8B-B14F-4D97-AF65-F5344CB8AC3E}">
        <p14:creationId xmlns:p14="http://schemas.microsoft.com/office/powerpoint/2010/main" val="17192185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P spid="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A91DFC-2EAE-DA18-FB03-348A44DE2022}"/>
              </a:ext>
            </a:extLst>
          </p:cNvPr>
          <p:cNvSpPr>
            <a:spLocks noGrp="1"/>
          </p:cNvSpPr>
          <p:nvPr>
            <p:ph type="title"/>
          </p:nvPr>
        </p:nvSpPr>
        <p:spPr>
          <a:ln>
            <a:solidFill>
              <a:srgbClr val="002060"/>
            </a:solidFill>
          </a:ln>
        </p:spPr>
        <p:txBody>
          <a:bodyPr/>
          <a:lstStyle/>
          <a:p>
            <a:pPr algn="ctr"/>
            <a:r>
              <a:rPr lang="en-IN" b="1" u="sng" dirty="0">
                <a:solidFill>
                  <a:srgbClr val="00B050"/>
                </a:solidFill>
              </a:rPr>
              <a:t>WHO CAN REGISTER AND GENERATE E WAYBILL</a:t>
            </a:r>
          </a:p>
        </p:txBody>
      </p:sp>
      <p:graphicFrame>
        <p:nvGraphicFramePr>
          <p:cNvPr id="5" name="Content Placeholder 4">
            <a:extLst>
              <a:ext uri="{FF2B5EF4-FFF2-40B4-BE49-F238E27FC236}">
                <a16:creationId xmlns:a16="http://schemas.microsoft.com/office/drawing/2014/main" id="{4E9E9B05-F080-FF05-9186-12CE88DE36F4}"/>
              </a:ext>
            </a:extLst>
          </p:cNvPr>
          <p:cNvGraphicFramePr>
            <a:graphicFrameLocks noGrp="1"/>
          </p:cNvGraphicFramePr>
          <p:nvPr>
            <p:ph sz="quarter" idx="1"/>
            <p:extLst>
              <p:ext uri="{D42A27DB-BD31-4B8C-83A1-F6EECF244321}">
                <p14:modId xmlns:p14="http://schemas.microsoft.com/office/powerpoint/2010/main" val="3470133716"/>
              </p:ext>
            </p:extLst>
          </p:nvPr>
        </p:nvGraphicFramePr>
        <p:xfrm>
          <a:off x="609600" y="1729790"/>
          <a:ext cx="9956800" cy="487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788671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9B07F6-2180-6DB6-622D-A72C4B2EA551}"/>
              </a:ext>
            </a:extLst>
          </p:cNvPr>
          <p:cNvSpPr>
            <a:spLocks noGrp="1"/>
          </p:cNvSpPr>
          <p:nvPr>
            <p:ph type="title"/>
          </p:nvPr>
        </p:nvSpPr>
        <p:spPr/>
        <p:txBody>
          <a:bodyPr/>
          <a:lstStyle/>
          <a:p>
            <a:pPr algn="ctr"/>
            <a:r>
              <a:rPr lang="en-IN" b="1" u="sng" dirty="0">
                <a:solidFill>
                  <a:srgbClr val="00B050"/>
                </a:solidFill>
              </a:rPr>
              <a:t>GENERATION OF E-WAY BILL</a:t>
            </a:r>
            <a:endParaRPr lang="en-IN" b="1" i="1" u="sng" dirty="0">
              <a:solidFill>
                <a:srgbClr val="00B050"/>
              </a:solidFill>
            </a:endParaRPr>
          </a:p>
        </p:txBody>
      </p:sp>
      <p:sp>
        <p:nvSpPr>
          <p:cNvPr id="3" name="Content Placeholder 2">
            <a:extLst>
              <a:ext uri="{FF2B5EF4-FFF2-40B4-BE49-F238E27FC236}">
                <a16:creationId xmlns:a16="http://schemas.microsoft.com/office/drawing/2014/main" id="{D8146730-1859-1552-E6DF-1AEAEC82691F}"/>
              </a:ext>
            </a:extLst>
          </p:cNvPr>
          <p:cNvSpPr>
            <a:spLocks noGrp="1"/>
          </p:cNvSpPr>
          <p:nvPr>
            <p:ph sz="quarter" idx="1"/>
          </p:nvPr>
        </p:nvSpPr>
        <p:spPr>
          <a:xfrm>
            <a:off x="609600" y="1417638"/>
            <a:ext cx="9956800" cy="4873752"/>
          </a:xfrm>
          <a:ln>
            <a:solidFill>
              <a:srgbClr val="FFC000"/>
            </a:solidFill>
          </a:ln>
        </p:spPr>
        <p:txBody>
          <a:bodyPr>
            <a:normAutofit/>
          </a:bodyPr>
          <a:lstStyle/>
          <a:p>
            <a:pPr algn="just"/>
            <a:r>
              <a:rPr lang="en-IN" dirty="0"/>
              <a:t>The RP who has filled PART A of EWB and assigned the EWB to the transporter who will be transporting the goods can subsequently update the Vehicle Details or details of RR or Air Way Bill or Bill of Lading by using </a:t>
            </a:r>
            <a:r>
              <a:rPr lang="en-IN" b="1" dirty="0"/>
              <a:t>“Update”</a:t>
            </a:r>
            <a:r>
              <a:rPr lang="en-IN" dirty="0"/>
              <a:t> Option.</a:t>
            </a:r>
          </a:p>
          <a:p>
            <a:pPr algn="just"/>
            <a:r>
              <a:rPr lang="en-IN" b="1" dirty="0">
                <a:solidFill>
                  <a:srgbClr val="FF0000"/>
                </a:solidFill>
              </a:rPr>
              <a:t>IN CASE OF BREAKDOWN OR ACCIDENT OR GOODS </a:t>
            </a:r>
            <a:r>
              <a:rPr lang="en-IN" dirty="0"/>
              <a:t>shipped in multiple vehicles or any other reason for change of vehicle:</a:t>
            </a:r>
          </a:p>
          <a:p>
            <a:pPr marL="365760" lvl="1" indent="0" algn="just">
              <a:buNone/>
            </a:pPr>
            <a:r>
              <a:rPr lang="en-IN" i="1" dirty="0"/>
              <a:t>The same can be corrected and new vehicle details can be mentioned by using Sub Option “Change to Multi Vehicle” and reason for such change should be selected with an Updated </a:t>
            </a:r>
            <a:r>
              <a:rPr lang="en-IN" b="1" i="1" dirty="0"/>
              <a:t>“PART B” </a:t>
            </a:r>
            <a:r>
              <a:rPr lang="en-IN" i="1" dirty="0"/>
              <a:t>consisting of new vehicle details and then the EWB will be generated. However, Validity remains from the date of original EWB.</a:t>
            </a:r>
            <a:endParaRPr lang="en-IN" b="1" i="1" dirty="0"/>
          </a:p>
          <a:p>
            <a:pPr algn="just"/>
            <a:endParaRPr lang="en-IN" b="1" dirty="0"/>
          </a:p>
          <a:p>
            <a:pPr algn="just"/>
            <a:endParaRPr lang="en-IN" dirty="0"/>
          </a:p>
        </p:txBody>
      </p:sp>
    </p:spTree>
    <p:extLst>
      <p:ext uri="{BB962C8B-B14F-4D97-AF65-F5344CB8AC3E}">
        <p14:creationId xmlns:p14="http://schemas.microsoft.com/office/powerpoint/2010/main" val="30655818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E291091E-2D99-0099-EA78-4D260B7A1C81}"/>
              </a:ext>
            </a:extLst>
          </p:cNvPr>
          <p:cNvGraphicFramePr>
            <a:graphicFrameLocks noGrp="1"/>
          </p:cNvGraphicFramePr>
          <p:nvPr>
            <p:ph sz="quarter" idx="1"/>
            <p:extLst>
              <p:ext uri="{D42A27DB-BD31-4B8C-83A1-F6EECF244321}">
                <p14:modId xmlns:p14="http://schemas.microsoft.com/office/powerpoint/2010/main" val="1400453207"/>
              </p:ext>
            </p:extLst>
          </p:nvPr>
        </p:nvGraphicFramePr>
        <p:xfrm>
          <a:off x="685800" y="152400"/>
          <a:ext cx="10058400" cy="4419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a:extLst>
              <a:ext uri="{FF2B5EF4-FFF2-40B4-BE49-F238E27FC236}">
                <a16:creationId xmlns:a16="http://schemas.microsoft.com/office/drawing/2014/main" id="{C56E0D57-F842-D34D-88DE-817DDE7EB99A}"/>
              </a:ext>
            </a:extLst>
          </p:cNvPr>
          <p:cNvSpPr txBox="1"/>
          <p:nvPr/>
        </p:nvSpPr>
        <p:spPr>
          <a:xfrm flipH="1">
            <a:off x="685800" y="4643157"/>
            <a:ext cx="9880600" cy="1754326"/>
          </a:xfrm>
          <a:prstGeom prst="rect">
            <a:avLst/>
          </a:prstGeom>
          <a:noFill/>
        </p:spPr>
        <p:txBody>
          <a:bodyPr wrap="square" rtlCol="0">
            <a:spAutoFit/>
          </a:bodyPr>
          <a:lstStyle/>
          <a:p>
            <a:pPr algn="just"/>
            <a:r>
              <a:rPr lang="en-IN" dirty="0">
                <a:latin typeface="Bookman Old Style" panose="02050604050505020204" pitchFamily="18" charset="0"/>
              </a:rPr>
              <a:t>For regular transaction type outward EWB, the details of the person from where the goods are supplied are auto populated and the delivery details need to be keyed in by the person.</a:t>
            </a:r>
          </a:p>
          <a:p>
            <a:pPr algn="just"/>
            <a:r>
              <a:rPr lang="en-IN" dirty="0">
                <a:latin typeface="Bookman Old Style" panose="02050604050505020204" pitchFamily="18" charset="0"/>
              </a:rPr>
              <a:t>In case of inward EWB, the details of the person to whom the goods are to be delivered will be auto populated and the supplier’s details are to be keyed in.</a:t>
            </a:r>
          </a:p>
          <a:p>
            <a:pPr algn="just"/>
            <a:endParaRPr lang="en-IN" dirty="0">
              <a:latin typeface="Bookman Old Style" panose="02050604050505020204" pitchFamily="18" charset="0"/>
            </a:endParaRPr>
          </a:p>
        </p:txBody>
      </p:sp>
    </p:spTree>
    <p:extLst>
      <p:ext uri="{BB962C8B-B14F-4D97-AF65-F5344CB8AC3E}">
        <p14:creationId xmlns:p14="http://schemas.microsoft.com/office/powerpoint/2010/main" val="24750995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8A2F6F-7282-3539-E74A-118F66F21FF4}"/>
              </a:ext>
            </a:extLst>
          </p:cNvPr>
          <p:cNvSpPr>
            <a:spLocks noGrp="1"/>
          </p:cNvSpPr>
          <p:nvPr>
            <p:ph type="title"/>
          </p:nvPr>
        </p:nvSpPr>
        <p:spPr>
          <a:xfrm>
            <a:off x="1045704" y="-4690"/>
            <a:ext cx="9956800" cy="703270"/>
          </a:xfrm>
        </p:spPr>
        <p:txBody>
          <a:bodyPr/>
          <a:lstStyle/>
          <a:p>
            <a:pPr algn="ctr"/>
            <a:r>
              <a:rPr lang="en-IN" b="1" i="1" u="sng" dirty="0">
                <a:solidFill>
                  <a:srgbClr val="00B050"/>
                </a:solidFill>
              </a:rPr>
              <a:t>MODEL EXAMPLES ON E WAY BILL</a:t>
            </a:r>
          </a:p>
        </p:txBody>
      </p:sp>
      <p:sp>
        <p:nvSpPr>
          <p:cNvPr id="11" name="Rectangle 10">
            <a:extLst>
              <a:ext uri="{FF2B5EF4-FFF2-40B4-BE49-F238E27FC236}">
                <a16:creationId xmlns:a16="http://schemas.microsoft.com/office/drawing/2014/main" id="{01469D1F-BD62-26B1-31DE-009EA69345FB}"/>
              </a:ext>
            </a:extLst>
          </p:cNvPr>
          <p:cNvSpPr/>
          <p:nvPr/>
        </p:nvSpPr>
        <p:spPr>
          <a:xfrm>
            <a:off x="1143000" y="5562600"/>
            <a:ext cx="1752600" cy="1143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B of Bihar (Dispatcher)</a:t>
            </a:r>
          </a:p>
        </p:txBody>
      </p:sp>
      <p:sp>
        <p:nvSpPr>
          <p:cNvPr id="12" name="Rectangle 11">
            <a:extLst>
              <a:ext uri="{FF2B5EF4-FFF2-40B4-BE49-F238E27FC236}">
                <a16:creationId xmlns:a16="http://schemas.microsoft.com/office/drawing/2014/main" id="{2B76AFC5-9AFD-7AAF-841B-3BF91B2A3F85}"/>
              </a:ext>
            </a:extLst>
          </p:cNvPr>
          <p:cNvSpPr/>
          <p:nvPr/>
        </p:nvSpPr>
        <p:spPr>
          <a:xfrm>
            <a:off x="4271504" y="4891371"/>
            <a:ext cx="1752600" cy="114300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IN" dirty="0"/>
              <a:t>K of Kolkata (Recipient)</a:t>
            </a:r>
          </a:p>
        </p:txBody>
      </p:sp>
      <p:sp>
        <p:nvSpPr>
          <p:cNvPr id="13" name="Rectangle 12">
            <a:extLst>
              <a:ext uri="{FF2B5EF4-FFF2-40B4-BE49-F238E27FC236}">
                <a16:creationId xmlns:a16="http://schemas.microsoft.com/office/drawing/2014/main" id="{8451604D-631D-FBD5-C9E3-DC461F67D25B}"/>
              </a:ext>
            </a:extLst>
          </p:cNvPr>
          <p:cNvSpPr/>
          <p:nvPr/>
        </p:nvSpPr>
        <p:spPr>
          <a:xfrm>
            <a:off x="1143000" y="4129371"/>
            <a:ext cx="1752600" cy="114300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IN" dirty="0"/>
              <a:t>D of Delhi (Generates Invoice)</a:t>
            </a:r>
          </a:p>
        </p:txBody>
      </p:sp>
      <p:sp>
        <p:nvSpPr>
          <p:cNvPr id="16" name="Arrow: Right 15">
            <a:extLst>
              <a:ext uri="{FF2B5EF4-FFF2-40B4-BE49-F238E27FC236}">
                <a16:creationId xmlns:a16="http://schemas.microsoft.com/office/drawing/2014/main" id="{E29C6DDC-1FA0-23F2-769D-5C922F8F9486}"/>
              </a:ext>
            </a:extLst>
          </p:cNvPr>
          <p:cNvSpPr/>
          <p:nvPr/>
        </p:nvSpPr>
        <p:spPr>
          <a:xfrm>
            <a:off x="2895600" y="5562600"/>
            <a:ext cx="1375904" cy="471771"/>
          </a:xfrm>
          <a:prstGeom prst="right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IN"/>
          </a:p>
        </p:txBody>
      </p:sp>
      <p:sp>
        <p:nvSpPr>
          <p:cNvPr id="17" name="Rectangle 16">
            <a:extLst>
              <a:ext uri="{FF2B5EF4-FFF2-40B4-BE49-F238E27FC236}">
                <a16:creationId xmlns:a16="http://schemas.microsoft.com/office/drawing/2014/main" id="{F7BB98FF-93D5-B2E9-8288-989E7E6B5210}"/>
              </a:ext>
            </a:extLst>
          </p:cNvPr>
          <p:cNvSpPr/>
          <p:nvPr/>
        </p:nvSpPr>
        <p:spPr>
          <a:xfrm>
            <a:off x="1189496" y="2319920"/>
            <a:ext cx="1752600" cy="956680"/>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en-IN" dirty="0"/>
              <a:t>D of Delhi (Supplier)</a:t>
            </a:r>
          </a:p>
        </p:txBody>
      </p:sp>
      <p:sp>
        <p:nvSpPr>
          <p:cNvPr id="18" name="Rectangle 17">
            <a:extLst>
              <a:ext uri="{FF2B5EF4-FFF2-40B4-BE49-F238E27FC236}">
                <a16:creationId xmlns:a16="http://schemas.microsoft.com/office/drawing/2014/main" id="{158FECBA-CFA2-B758-BFAF-0E6D3AF8124E}"/>
              </a:ext>
            </a:extLst>
          </p:cNvPr>
          <p:cNvSpPr/>
          <p:nvPr/>
        </p:nvSpPr>
        <p:spPr>
          <a:xfrm>
            <a:off x="4267200" y="1250775"/>
            <a:ext cx="1752600" cy="956680"/>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IN" dirty="0"/>
              <a:t>O of Odisha (Purchaser)</a:t>
            </a:r>
          </a:p>
        </p:txBody>
      </p:sp>
      <p:sp>
        <p:nvSpPr>
          <p:cNvPr id="19" name="Rectangle 18">
            <a:extLst>
              <a:ext uri="{FF2B5EF4-FFF2-40B4-BE49-F238E27FC236}">
                <a16:creationId xmlns:a16="http://schemas.microsoft.com/office/drawing/2014/main" id="{E2CCCF69-F315-A52A-75B3-D57204F5C161}"/>
              </a:ext>
            </a:extLst>
          </p:cNvPr>
          <p:cNvSpPr/>
          <p:nvPr/>
        </p:nvSpPr>
        <p:spPr>
          <a:xfrm>
            <a:off x="4267200" y="2624720"/>
            <a:ext cx="1752600" cy="956680"/>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IN" sz="1600" dirty="0"/>
              <a:t>J of Jharkhand (Receiver of goods)</a:t>
            </a:r>
          </a:p>
        </p:txBody>
      </p:sp>
      <p:cxnSp>
        <p:nvCxnSpPr>
          <p:cNvPr id="21" name="Straight Arrow Connector 20">
            <a:extLst>
              <a:ext uri="{FF2B5EF4-FFF2-40B4-BE49-F238E27FC236}">
                <a16:creationId xmlns:a16="http://schemas.microsoft.com/office/drawing/2014/main" id="{A760689C-1CD3-A321-DB25-721C2D0CFEEB}"/>
              </a:ext>
            </a:extLst>
          </p:cNvPr>
          <p:cNvCxnSpPr>
            <a:cxnSpLocks/>
          </p:cNvCxnSpPr>
          <p:nvPr/>
        </p:nvCxnSpPr>
        <p:spPr>
          <a:xfrm flipV="1">
            <a:off x="2946243" y="1755196"/>
            <a:ext cx="1325104" cy="106914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2" name="Arrow: Right 21">
            <a:extLst>
              <a:ext uri="{FF2B5EF4-FFF2-40B4-BE49-F238E27FC236}">
                <a16:creationId xmlns:a16="http://schemas.microsoft.com/office/drawing/2014/main" id="{41A63C76-645A-C7E0-753F-B05540192E32}"/>
              </a:ext>
            </a:extLst>
          </p:cNvPr>
          <p:cNvSpPr/>
          <p:nvPr/>
        </p:nvSpPr>
        <p:spPr>
          <a:xfrm>
            <a:off x="2942096" y="2798260"/>
            <a:ext cx="1325104" cy="471771"/>
          </a:xfrm>
          <a:prstGeom prst="right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IN"/>
          </a:p>
        </p:txBody>
      </p:sp>
      <p:cxnSp>
        <p:nvCxnSpPr>
          <p:cNvPr id="24" name="Straight Arrow Connector 23">
            <a:extLst>
              <a:ext uri="{FF2B5EF4-FFF2-40B4-BE49-F238E27FC236}">
                <a16:creationId xmlns:a16="http://schemas.microsoft.com/office/drawing/2014/main" id="{CB06A90F-1FFB-D98B-05C0-A10A4464C519}"/>
              </a:ext>
            </a:extLst>
          </p:cNvPr>
          <p:cNvCxnSpPr>
            <a:stCxn id="13" idx="3"/>
            <a:endCxn id="12" idx="1"/>
          </p:cNvCxnSpPr>
          <p:nvPr/>
        </p:nvCxnSpPr>
        <p:spPr>
          <a:xfrm>
            <a:off x="2895600" y="4700871"/>
            <a:ext cx="1375904" cy="762000"/>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sp>
        <p:nvSpPr>
          <p:cNvPr id="25" name="TextBox 24">
            <a:extLst>
              <a:ext uri="{FF2B5EF4-FFF2-40B4-BE49-F238E27FC236}">
                <a16:creationId xmlns:a16="http://schemas.microsoft.com/office/drawing/2014/main" id="{F6C27709-BDAE-3B6D-2B5E-A4FC473782D7}"/>
              </a:ext>
            </a:extLst>
          </p:cNvPr>
          <p:cNvSpPr txBox="1"/>
          <p:nvPr/>
        </p:nvSpPr>
        <p:spPr>
          <a:xfrm>
            <a:off x="7162800" y="1376458"/>
            <a:ext cx="3276600" cy="830997"/>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IN" sz="2400" dirty="0">
                <a:latin typeface="Bookman Old Style" panose="02050604050505020204" pitchFamily="18" charset="0"/>
              </a:rPr>
              <a:t>Bill To/ Ship To: </a:t>
            </a:r>
            <a:r>
              <a:rPr lang="en-IN" sz="2400" b="1" i="1" dirty="0">
                <a:latin typeface="Bookman Old Style" panose="02050604050505020204" pitchFamily="18" charset="0"/>
              </a:rPr>
              <a:t>In Update Address</a:t>
            </a:r>
          </a:p>
        </p:txBody>
      </p:sp>
      <p:sp>
        <p:nvSpPr>
          <p:cNvPr id="27" name="TextBox 26">
            <a:extLst>
              <a:ext uri="{FF2B5EF4-FFF2-40B4-BE49-F238E27FC236}">
                <a16:creationId xmlns:a16="http://schemas.microsoft.com/office/drawing/2014/main" id="{043527E0-117E-440E-EC13-294080C390E2}"/>
              </a:ext>
            </a:extLst>
          </p:cNvPr>
          <p:cNvSpPr txBox="1"/>
          <p:nvPr/>
        </p:nvSpPr>
        <p:spPr>
          <a:xfrm>
            <a:off x="7162800" y="3981271"/>
            <a:ext cx="3276600" cy="120032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IN" sz="2400" dirty="0">
                <a:latin typeface="Bookman Old Style" panose="02050604050505020204" pitchFamily="18" charset="0"/>
              </a:rPr>
              <a:t>Bill From/ Dispatch From:</a:t>
            </a:r>
            <a:r>
              <a:rPr lang="en-IN" sz="2400" b="1" i="1" dirty="0">
                <a:latin typeface="Bookman Old Style" panose="02050604050505020204" pitchFamily="18" charset="0"/>
              </a:rPr>
              <a:t> In Update Address</a:t>
            </a:r>
            <a:endParaRPr lang="en-IN" sz="2400" dirty="0">
              <a:latin typeface="Bookman Old Style" panose="02050604050505020204" pitchFamily="18" charset="0"/>
            </a:endParaRPr>
          </a:p>
        </p:txBody>
      </p:sp>
      <p:sp>
        <p:nvSpPr>
          <p:cNvPr id="28" name="TextBox 27">
            <a:extLst>
              <a:ext uri="{FF2B5EF4-FFF2-40B4-BE49-F238E27FC236}">
                <a16:creationId xmlns:a16="http://schemas.microsoft.com/office/drawing/2014/main" id="{954E060C-9A3A-3F2E-8297-115BB428211A}"/>
              </a:ext>
            </a:extLst>
          </p:cNvPr>
          <p:cNvSpPr txBox="1"/>
          <p:nvPr/>
        </p:nvSpPr>
        <p:spPr>
          <a:xfrm flipH="1">
            <a:off x="2819400" y="3124200"/>
            <a:ext cx="1325102" cy="369332"/>
          </a:xfrm>
          <a:prstGeom prst="rect">
            <a:avLst/>
          </a:prstGeom>
          <a:noFill/>
        </p:spPr>
        <p:txBody>
          <a:bodyPr wrap="square" rtlCol="0">
            <a:spAutoFit/>
          </a:bodyPr>
          <a:lstStyle/>
          <a:p>
            <a:pPr algn="ctr"/>
            <a:r>
              <a:rPr lang="en-IN" dirty="0">
                <a:latin typeface="Bookman Old Style" panose="02050604050505020204" pitchFamily="18" charset="0"/>
              </a:rPr>
              <a:t>Goods</a:t>
            </a:r>
          </a:p>
        </p:txBody>
      </p:sp>
      <p:sp>
        <p:nvSpPr>
          <p:cNvPr id="29" name="TextBox 28">
            <a:extLst>
              <a:ext uri="{FF2B5EF4-FFF2-40B4-BE49-F238E27FC236}">
                <a16:creationId xmlns:a16="http://schemas.microsoft.com/office/drawing/2014/main" id="{87E5F9E4-26E0-14E6-C216-191110E53C0A}"/>
              </a:ext>
            </a:extLst>
          </p:cNvPr>
          <p:cNvSpPr txBox="1"/>
          <p:nvPr/>
        </p:nvSpPr>
        <p:spPr>
          <a:xfrm flipH="1">
            <a:off x="2971800" y="5867400"/>
            <a:ext cx="1325102" cy="369332"/>
          </a:xfrm>
          <a:prstGeom prst="rect">
            <a:avLst/>
          </a:prstGeom>
          <a:noFill/>
        </p:spPr>
        <p:txBody>
          <a:bodyPr wrap="square" rtlCol="0">
            <a:spAutoFit/>
          </a:bodyPr>
          <a:lstStyle/>
          <a:p>
            <a:pPr algn="ctr"/>
            <a:r>
              <a:rPr lang="en-IN" dirty="0">
                <a:latin typeface="Bookman Old Style" panose="02050604050505020204" pitchFamily="18" charset="0"/>
              </a:rPr>
              <a:t>Goods</a:t>
            </a:r>
          </a:p>
        </p:txBody>
      </p:sp>
      <p:sp>
        <p:nvSpPr>
          <p:cNvPr id="30" name="TextBox 29">
            <a:extLst>
              <a:ext uri="{FF2B5EF4-FFF2-40B4-BE49-F238E27FC236}">
                <a16:creationId xmlns:a16="http://schemas.microsoft.com/office/drawing/2014/main" id="{66A9F79D-3206-16C6-2B05-5A1AAF01C9EE}"/>
              </a:ext>
            </a:extLst>
          </p:cNvPr>
          <p:cNvSpPr txBox="1"/>
          <p:nvPr/>
        </p:nvSpPr>
        <p:spPr>
          <a:xfrm flipH="1">
            <a:off x="3032758" y="2092062"/>
            <a:ext cx="1021081" cy="369332"/>
          </a:xfrm>
          <a:prstGeom prst="rect">
            <a:avLst/>
          </a:prstGeom>
          <a:noFill/>
        </p:spPr>
        <p:txBody>
          <a:bodyPr wrap="square" rtlCol="0">
            <a:spAutoFit/>
          </a:bodyPr>
          <a:lstStyle/>
          <a:p>
            <a:r>
              <a:rPr lang="en-IN" dirty="0">
                <a:latin typeface="Bookman Old Style" panose="02050604050505020204" pitchFamily="18" charset="0"/>
              </a:rPr>
              <a:t>Invoice</a:t>
            </a:r>
          </a:p>
        </p:txBody>
      </p:sp>
      <p:sp>
        <p:nvSpPr>
          <p:cNvPr id="31" name="TextBox 30">
            <a:extLst>
              <a:ext uri="{FF2B5EF4-FFF2-40B4-BE49-F238E27FC236}">
                <a16:creationId xmlns:a16="http://schemas.microsoft.com/office/drawing/2014/main" id="{6B56B070-18C5-D174-4D29-C81CE20A72B5}"/>
              </a:ext>
            </a:extLst>
          </p:cNvPr>
          <p:cNvSpPr txBox="1"/>
          <p:nvPr/>
        </p:nvSpPr>
        <p:spPr>
          <a:xfrm flipH="1">
            <a:off x="3048000" y="4812268"/>
            <a:ext cx="1021081" cy="369332"/>
          </a:xfrm>
          <a:prstGeom prst="rect">
            <a:avLst/>
          </a:prstGeom>
          <a:noFill/>
        </p:spPr>
        <p:txBody>
          <a:bodyPr wrap="square" rtlCol="0">
            <a:spAutoFit/>
          </a:bodyPr>
          <a:lstStyle/>
          <a:p>
            <a:r>
              <a:rPr lang="en-IN" dirty="0">
                <a:latin typeface="Bookman Old Style" panose="02050604050505020204" pitchFamily="18" charset="0"/>
              </a:rPr>
              <a:t>Invoice</a:t>
            </a:r>
          </a:p>
        </p:txBody>
      </p:sp>
      <p:sp>
        <p:nvSpPr>
          <p:cNvPr id="3" name="TextBox 2">
            <a:extLst>
              <a:ext uri="{FF2B5EF4-FFF2-40B4-BE49-F238E27FC236}">
                <a16:creationId xmlns:a16="http://schemas.microsoft.com/office/drawing/2014/main" id="{C16F6E77-1D3F-6783-CDCD-1D25521D6455}"/>
              </a:ext>
            </a:extLst>
          </p:cNvPr>
          <p:cNvSpPr txBox="1"/>
          <p:nvPr/>
        </p:nvSpPr>
        <p:spPr>
          <a:xfrm>
            <a:off x="7315200" y="2207455"/>
            <a:ext cx="3048000" cy="1477328"/>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IN" sz="1800" dirty="0">
                <a:latin typeface="Bookman Old Style" panose="02050604050505020204" pitchFamily="18" charset="0"/>
              </a:rPr>
              <a:t>Place of Despatch: Delhi</a:t>
            </a:r>
          </a:p>
          <a:p>
            <a:r>
              <a:rPr lang="en-IN" b="1" dirty="0">
                <a:latin typeface="Bookman Old Style" panose="02050604050505020204" pitchFamily="18" charset="0"/>
              </a:rPr>
              <a:t>Bill To:</a:t>
            </a:r>
            <a:r>
              <a:rPr lang="en-IN" dirty="0">
                <a:latin typeface="Bookman Old Style" panose="02050604050505020204" pitchFamily="18" charset="0"/>
              </a:rPr>
              <a:t> Address of Odisha</a:t>
            </a:r>
            <a:endParaRPr lang="en-IN" sz="1800" dirty="0">
              <a:latin typeface="Bookman Old Style" panose="02050604050505020204" pitchFamily="18" charset="0"/>
            </a:endParaRPr>
          </a:p>
          <a:p>
            <a:r>
              <a:rPr lang="en-IN" b="1" dirty="0"/>
              <a:t>Ship To:</a:t>
            </a:r>
            <a:r>
              <a:rPr lang="en-IN" dirty="0"/>
              <a:t> Address of Jharkhand</a:t>
            </a:r>
          </a:p>
        </p:txBody>
      </p:sp>
      <p:sp>
        <p:nvSpPr>
          <p:cNvPr id="5" name="TextBox 4">
            <a:extLst>
              <a:ext uri="{FF2B5EF4-FFF2-40B4-BE49-F238E27FC236}">
                <a16:creationId xmlns:a16="http://schemas.microsoft.com/office/drawing/2014/main" id="{FF1F5038-FE37-D4B6-E2FE-5B1D2ACEC999}"/>
              </a:ext>
            </a:extLst>
          </p:cNvPr>
          <p:cNvSpPr txBox="1"/>
          <p:nvPr/>
        </p:nvSpPr>
        <p:spPr>
          <a:xfrm>
            <a:off x="7400008" y="5267235"/>
            <a:ext cx="3276600" cy="1477328"/>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IN" sz="1800" dirty="0">
                <a:latin typeface="Bookman Old Style" panose="02050604050505020204" pitchFamily="18" charset="0"/>
              </a:rPr>
              <a:t>Place of Despatch: Bihar</a:t>
            </a:r>
          </a:p>
          <a:p>
            <a:r>
              <a:rPr lang="en-IN" b="1" dirty="0">
                <a:latin typeface="Bookman Old Style" panose="02050604050505020204" pitchFamily="18" charset="0"/>
              </a:rPr>
              <a:t>Bill From: </a:t>
            </a:r>
            <a:r>
              <a:rPr lang="en-IN" dirty="0">
                <a:latin typeface="Bookman Old Style" panose="02050604050505020204" pitchFamily="18" charset="0"/>
              </a:rPr>
              <a:t>Address of Delhi</a:t>
            </a:r>
            <a:endParaRPr lang="en-IN" sz="1800" dirty="0">
              <a:latin typeface="Bookman Old Style" panose="02050604050505020204" pitchFamily="18" charset="0"/>
            </a:endParaRPr>
          </a:p>
          <a:p>
            <a:r>
              <a:rPr lang="en-IN" b="1" dirty="0"/>
              <a:t>Dispatch From: </a:t>
            </a:r>
            <a:r>
              <a:rPr lang="en-IN" dirty="0"/>
              <a:t>Address of Bihar</a:t>
            </a:r>
          </a:p>
        </p:txBody>
      </p:sp>
    </p:spTree>
    <p:extLst>
      <p:ext uri="{BB962C8B-B14F-4D97-AF65-F5344CB8AC3E}">
        <p14:creationId xmlns:p14="http://schemas.microsoft.com/office/powerpoint/2010/main" val="34783721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0B4AAC63-02C6-0D70-016C-C7FEA61E3F12}"/>
              </a:ext>
            </a:extLst>
          </p:cNvPr>
          <p:cNvSpPr/>
          <p:nvPr/>
        </p:nvSpPr>
        <p:spPr>
          <a:xfrm>
            <a:off x="1086963" y="1526210"/>
            <a:ext cx="1752600" cy="956680"/>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IN" dirty="0"/>
              <a:t>D of Delhi (Supplier)</a:t>
            </a:r>
          </a:p>
        </p:txBody>
      </p:sp>
      <p:sp>
        <p:nvSpPr>
          <p:cNvPr id="6" name="Rectangle 5">
            <a:extLst>
              <a:ext uri="{FF2B5EF4-FFF2-40B4-BE49-F238E27FC236}">
                <a16:creationId xmlns:a16="http://schemas.microsoft.com/office/drawing/2014/main" id="{81B5492B-6DA0-1531-F860-F913371D2DC8}"/>
              </a:ext>
            </a:extLst>
          </p:cNvPr>
          <p:cNvSpPr/>
          <p:nvPr/>
        </p:nvSpPr>
        <p:spPr>
          <a:xfrm>
            <a:off x="4267200" y="1524000"/>
            <a:ext cx="1752600" cy="956680"/>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IN" dirty="0"/>
              <a:t>O of Odisha (Purchaser)</a:t>
            </a:r>
          </a:p>
        </p:txBody>
      </p:sp>
      <p:sp>
        <p:nvSpPr>
          <p:cNvPr id="7" name="Rectangle 6">
            <a:extLst>
              <a:ext uri="{FF2B5EF4-FFF2-40B4-BE49-F238E27FC236}">
                <a16:creationId xmlns:a16="http://schemas.microsoft.com/office/drawing/2014/main" id="{1654A8C7-0B99-3BA5-AB55-60677C9C4BE2}"/>
              </a:ext>
            </a:extLst>
          </p:cNvPr>
          <p:cNvSpPr/>
          <p:nvPr/>
        </p:nvSpPr>
        <p:spPr>
          <a:xfrm>
            <a:off x="4267200" y="2624720"/>
            <a:ext cx="1752600" cy="956680"/>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IN" sz="1600" dirty="0"/>
              <a:t>J of Jharkhand (Receiver of goods)</a:t>
            </a:r>
          </a:p>
        </p:txBody>
      </p:sp>
      <p:cxnSp>
        <p:nvCxnSpPr>
          <p:cNvPr id="8" name="Straight Arrow Connector 7">
            <a:extLst>
              <a:ext uri="{FF2B5EF4-FFF2-40B4-BE49-F238E27FC236}">
                <a16:creationId xmlns:a16="http://schemas.microsoft.com/office/drawing/2014/main" id="{EF3EEF27-6C03-5FCE-3165-0B308177D221}"/>
              </a:ext>
            </a:extLst>
          </p:cNvPr>
          <p:cNvCxnSpPr>
            <a:cxnSpLocks/>
            <a:stCxn id="5" idx="3"/>
            <a:endCxn id="6" idx="1"/>
          </p:cNvCxnSpPr>
          <p:nvPr/>
        </p:nvCxnSpPr>
        <p:spPr>
          <a:xfrm flipV="1">
            <a:off x="2839563" y="2002340"/>
            <a:ext cx="1427637" cy="221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Arrow: Right 8">
            <a:extLst>
              <a:ext uri="{FF2B5EF4-FFF2-40B4-BE49-F238E27FC236}">
                <a16:creationId xmlns:a16="http://schemas.microsoft.com/office/drawing/2014/main" id="{3169BC87-902A-0A5B-594B-F4ED4591A4DD}"/>
              </a:ext>
            </a:extLst>
          </p:cNvPr>
          <p:cNvSpPr/>
          <p:nvPr/>
        </p:nvSpPr>
        <p:spPr>
          <a:xfrm>
            <a:off x="2819400" y="2798260"/>
            <a:ext cx="1447800" cy="471771"/>
          </a:xfrm>
          <a:prstGeom prst="rightArrow">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n-IN"/>
          </a:p>
        </p:txBody>
      </p:sp>
      <p:sp>
        <p:nvSpPr>
          <p:cNvPr id="10" name="TextBox 9">
            <a:extLst>
              <a:ext uri="{FF2B5EF4-FFF2-40B4-BE49-F238E27FC236}">
                <a16:creationId xmlns:a16="http://schemas.microsoft.com/office/drawing/2014/main" id="{9CF0F663-E96C-0992-48CD-4F28CA350245}"/>
              </a:ext>
            </a:extLst>
          </p:cNvPr>
          <p:cNvSpPr txBox="1"/>
          <p:nvPr/>
        </p:nvSpPr>
        <p:spPr>
          <a:xfrm flipH="1">
            <a:off x="2819400" y="3124200"/>
            <a:ext cx="1325102" cy="369332"/>
          </a:xfrm>
          <a:prstGeom prst="rect">
            <a:avLst/>
          </a:prstGeom>
          <a:noFill/>
        </p:spPr>
        <p:txBody>
          <a:bodyPr wrap="square" rtlCol="0">
            <a:spAutoFit/>
          </a:bodyPr>
          <a:lstStyle/>
          <a:p>
            <a:pPr algn="ctr"/>
            <a:r>
              <a:rPr lang="en-IN" dirty="0">
                <a:latin typeface="Bookman Old Style" panose="02050604050505020204" pitchFamily="18" charset="0"/>
              </a:rPr>
              <a:t>Goods</a:t>
            </a:r>
          </a:p>
        </p:txBody>
      </p:sp>
      <p:sp>
        <p:nvSpPr>
          <p:cNvPr id="11" name="TextBox 10">
            <a:extLst>
              <a:ext uri="{FF2B5EF4-FFF2-40B4-BE49-F238E27FC236}">
                <a16:creationId xmlns:a16="http://schemas.microsoft.com/office/drawing/2014/main" id="{625E2A13-255E-2266-55F3-8792F544786F}"/>
              </a:ext>
            </a:extLst>
          </p:cNvPr>
          <p:cNvSpPr txBox="1"/>
          <p:nvPr/>
        </p:nvSpPr>
        <p:spPr>
          <a:xfrm flipH="1">
            <a:off x="2971410" y="1570530"/>
            <a:ext cx="1021081" cy="369332"/>
          </a:xfrm>
          <a:prstGeom prst="rect">
            <a:avLst/>
          </a:prstGeom>
          <a:noFill/>
        </p:spPr>
        <p:txBody>
          <a:bodyPr wrap="square" rtlCol="0">
            <a:spAutoFit/>
          </a:bodyPr>
          <a:lstStyle/>
          <a:p>
            <a:r>
              <a:rPr lang="en-IN" dirty="0">
                <a:latin typeface="Bookman Old Style" panose="02050604050505020204" pitchFamily="18" charset="0"/>
              </a:rPr>
              <a:t>Invoice</a:t>
            </a:r>
          </a:p>
        </p:txBody>
      </p:sp>
      <p:sp>
        <p:nvSpPr>
          <p:cNvPr id="13" name="Rectangle 12">
            <a:extLst>
              <a:ext uri="{FF2B5EF4-FFF2-40B4-BE49-F238E27FC236}">
                <a16:creationId xmlns:a16="http://schemas.microsoft.com/office/drawing/2014/main" id="{1FE3EB15-F3D9-B29A-5F1A-B3043DFC5B64}"/>
              </a:ext>
            </a:extLst>
          </p:cNvPr>
          <p:cNvSpPr/>
          <p:nvPr/>
        </p:nvSpPr>
        <p:spPr>
          <a:xfrm>
            <a:off x="1066800" y="2590800"/>
            <a:ext cx="1752600" cy="1143000"/>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en-IN" dirty="0"/>
              <a:t>B of Bihar (Dispatcher)</a:t>
            </a:r>
          </a:p>
        </p:txBody>
      </p:sp>
      <p:sp>
        <p:nvSpPr>
          <p:cNvPr id="15" name="TextBox 14">
            <a:extLst>
              <a:ext uri="{FF2B5EF4-FFF2-40B4-BE49-F238E27FC236}">
                <a16:creationId xmlns:a16="http://schemas.microsoft.com/office/drawing/2014/main" id="{E404737C-B5F1-0335-AE43-B33F6A14A9C7}"/>
              </a:ext>
            </a:extLst>
          </p:cNvPr>
          <p:cNvSpPr txBox="1"/>
          <p:nvPr/>
        </p:nvSpPr>
        <p:spPr>
          <a:xfrm flipH="1">
            <a:off x="983970" y="536708"/>
            <a:ext cx="5112030" cy="461665"/>
          </a:xfrm>
          <a:prstGeom prst="rect">
            <a:avLst/>
          </a:prstGeom>
          <a:noFill/>
        </p:spPr>
        <p:txBody>
          <a:bodyPr wrap="square" rtlCol="0">
            <a:spAutoFit/>
          </a:bodyPr>
          <a:lstStyle/>
          <a:p>
            <a:r>
              <a:rPr lang="en-IN" sz="2400" dirty="0">
                <a:latin typeface="Bookman Old Style" panose="02050604050505020204" pitchFamily="18" charset="0"/>
              </a:rPr>
              <a:t>Example of Combo transaction:</a:t>
            </a:r>
          </a:p>
        </p:txBody>
      </p:sp>
      <p:sp>
        <p:nvSpPr>
          <p:cNvPr id="12" name="TextBox 11">
            <a:extLst>
              <a:ext uri="{FF2B5EF4-FFF2-40B4-BE49-F238E27FC236}">
                <a16:creationId xmlns:a16="http://schemas.microsoft.com/office/drawing/2014/main" id="{505BBA0A-D0F9-3762-CDF2-D9AE423A1930}"/>
              </a:ext>
            </a:extLst>
          </p:cNvPr>
          <p:cNvSpPr txBox="1"/>
          <p:nvPr/>
        </p:nvSpPr>
        <p:spPr>
          <a:xfrm>
            <a:off x="7162800" y="998373"/>
            <a:ext cx="3276600" cy="156966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IN" sz="2400" dirty="0">
                <a:latin typeface="Bookman Old Style" panose="02050604050505020204" pitchFamily="18" charset="0"/>
              </a:rPr>
              <a:t>Bill To/ Ship To &amp; Bill From/ Dispatch From: : </a:t>
            </a:r>
            <a:r>
              <a:rPr lang="en-IN" sz="2400" b="1" i="1" dirty="0">
                <a:latin typeface="Bookman Old Style" panose="02050604050505020204" pitchFamily="18" charset="0"/>
              </a:rPr>
              <a:t>In Update Address</a:t>
            </a:r>
          </a:p>
        </p:txBody>
      </p:sp>
      <p:sp>
        <p:nvSpPr>
          <p:cNvPr id="14" name="TextBox 13">
            <a:extLst>
              <a:ext uri="{FF2B5EF4-FFF2-40B4-BE49-F238E27FC236}">
                <a16:creationId xmlns:a16="http://schemas.microsoft.com/office/drawing/2014/main" id="{2814B86F-AE90-0B59-E79D-F85E7991E20F}"/>
              </a:ext>
            </a:extLst>
          </p:cNvPr>
          <p:cNvSpPr txBox="1"/>
          <p:nvPr/>
        </p:nvSpPr>
        <p:spPr>
          <a:xfrm>
            <a:off x="6324599" y="2671116"/>
            <a:ext cx="2089299" cy="2585323"/>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IN" sz="1800" i="1" u="sng" dirty="0">
                <a:latin typeface="Bookman Old Style" panose="02050604050505020204" pitchFamily="18" charset="0"/>
              </a:rPr>
              <a:t>Place of Despatch: Bihar</a:t>
            </a:r>
          </a:p>
          <a:p>
            <a:r>
              <a:rPr lang="en-IN" b="1" dirty="0"/>
              <a:t>Bill From: </a:t>
            </a:r>
            <a:endParaRPr lang="en-IN" sz="1800" dirty="0">
              <a:latin typeface="Bookman Old Style" panose="02050604050505020204" pitchFamily="18" charset="0"/>
            </a:endParaRPr>
          </a:p>
          <a:p>
            <a:endParaRPr lang="en-IN" b="1" dirty="0"/>
          </a:p>
          <a:p>
            <a:r>
              <a:rPr lang="en-IN" b="1" dirty="0"/>
              <a:t>Dispatch From:</a:t>
            </a:r>
          </a:p>
          <a:p>
            <a:endParaRPr lang="en-IN" b="1" dirty="0"/>
          </a:p>
          <a:p>
            <a:r>
              <a:rPr lang="en-IN" b="1" dirty="0"/>
              <a:t>Bill To:</a:t>
            </a:r>
          </a:p>
          <a:p>
            <a:endParaRPr lang="en-IN" b="1" dirty="0"/>
          </a:p>
          <a:p>
            <a:r>
              <a:rPr lang="en-IN" b="1" dirty="0"/>
              <a:t>Ship To:</a:t>
            </a:r>
            <a:endParaRPr lang="en-IN" dirty="0"/>
          </a:p>
        </p:txBody>
      </p:sp>
      <p:sp>
        <p:nvSpPr>
          <p:cNvPr id="16" name="TextBox 15">
            <a:extLst>
              <a:ext uri="{FF2B5EF4-FFF2-40B4-BE49-F238E27FC236}">
                <a16:creationId xmlns:a16="http://schemas.microsoft.com/office/drawing/2014/main" id="{AED89D3B-F0E9-B8A3-6D28-3501547BC4C5}"/>
              </a:ext>
            </a:extLst>
          </p:cNvPr>
          <p:cNvSpPr txBox="1"/>
          <p:nvPr/>
        </p:nvSpPr>
        <p:spPr>
          <a:xfrm>
            <a:off x="8448370" y="3216631"/>
            <a:ext cx="2163301"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IN" dirty="0">
                <a:latin typeface="Elephant" panose="02020904090505020303" pitchFamily="18" charset="0"/>
              </a:rPr>
              <a:t>Address of Delhi</a:t>
            </a:r>
          </a:p>
        </p:txBody>
      </p:sp>
      <p:sp>
        <p:nvSpPr>
          <p:cNvPr id="17" name="TextBox 16">
            <a:extLst>
              <a:ext uri="{FF2B5EF4-FFF2-40B4-BE49-F238E27FC236}">
                <a16:creationId xmlns:a16="http://schemas.microsoft.com/office/drawing/2014/main" id="{03020A6C-7F15-1101-3A52-46109D9AC712}"/>
              </a:ext>
            </a:extLst>
          </p:cNvPr>
          <p:cNvSpPr txBox="1"/>
          <p:nvPr/>
        </p:nvSpPr>
        <p:spPr>
          <a:xfrm>
            <a:off x="8523894" y="3779111"/>
            <a:ext cx="2117650"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IN" dirty="0">
                <a:latin typeface="Elephant" panose="02020904090505020303" pitchFamily="18" charset="0"/>
              </a:rPr>
              <a:t>Address of Bihar</a:t>
            </a:r>
          </a:p>
        </p:txBody>
      </p:sp>
      <p:sp>
        <p:nvSpPr>
          <p:cNvPr id="18" name="TextBox 17">
            <a:extLst>
              <a:ext uri="{FF2B5EF4-FFF2-40B4-BE49-F238E27FC236}">
                <a16:creationId xmlns:a16="http://schemas.microsoft.com/office/drawing/2014/main" id="{64F4D14A-376A-8FDF-B842-4B926C84BDA5}"/>
              </a:ext>
            </a:extLst>
          </p:cNvPr>
          <p:cNvSpPr txBox="1"/>
          <p:nvPr/>
        </p:nvSpPr>
        <p:spPr>
          <a:xfrm>
            <a:off x="8452674" y="4392081"/>
            <a:ext cx="2372030"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IN" dirty="0">
                <a:latin typeface="Elephant" panose="02020904090505020303" pitchFamily="18" charset="0"/>
              </a:rPr>
              <a:t>Address of Odisha</a:t>
            </a:r>
          </a:p>
        </p:txBody>
      </p:sp>
      <p:sp>
        <p:nvSpPr>
          <p:cNvPr id="19" name="TextBox 18">
            <a:extLst>
              <a:ext uri="{FF2B5EF4-FFF2-40B4-BE49-F238E27FC236}">
                <a16:creationId xmlns:a16="http://schemas.microsoft.com/office/drawing/2014/main" id="{FD35BA89-3EC0-22EE-FC11-E84F50417758}"/>
              </a:ext>
            </a:extLst>
          </p:cNvPr>
          <p:cNvSpPr txBox="1"/>
          <p:nvPr/>
        </p:nvSpPr>
        <p:spPr>
          <a:xfrm>
            <a:off x="8413898" y="4887107"/>
            <a:ext cx="2796110"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IN" dirty="0">
                <a:latin typeface="Elephant" panose="02020904090505020303" pitchFamily="18" charset="0"/>
              </a:rPr>
              <a:t>Address of Jharkhand</a:t>
            </a:r>
          </a:p>
        </p:txBody>
      </p:sp>
    </p:spTree>
    <p:extLst>
      <p:ext uri="{BB962C8B-B14F-4D97-AF65-F5344CB8AC3E}">
        <p14:creationId xmlns:p14="http://schemas.microsoft.com/office/powerpoint/2010/main" val="1508369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17"/>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18"/>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6" grpId="0" animBg="1"/>
      <p:bldP spid="17" grpId="0" animBg="1"/>
      <p:bldP spid="18" grpId="0" animBg="1"/>
      <p:bldP spid="19"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E23D90-D1E2-D7CF-FD51-5983FDD3A9CC}"/>
              </a:ext>
            </a:extLst>
          </p:cNvPr>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pPr algn="ctr"/>
            <a:r>
              <a:rPr lang="en-IN" dirty="0"/>
              <a:t>Update transport details</a:t>
            </a:r>
          </a:p>
        </p:txBody>
      </p:sp>
      <p:graphicFrame>
        <p:nvGraphicFramePr>
          <p:cNvPr id="5" name="Content Placeholder 4">
            <a:extLst>
              <a:ext uri="{FF2B5EF4-FFF2-40B4-BE49-F238E27FC236}">
                <a16:creationId xmlns:a16="http://schemas.microsoft.com/office/drawing/2014/main" id="{427E5316-DD16-67F5-108D-2F6B41FA4D20}"/>
              </a:ext>
            </a:extLst>
          </p:cNvPr>
          <p:cNvGraphicFramePr>
            <a:graphicFrameLocks noGrp="1"/>
          </p:cNvGraphicFramePr>
          <p:nvPr>
            <p:ph sz="quarter" idx="1"/>
            <p:extLst>
              <p:ext uri="{D42A27DB-BD31-4B8C-83A1-F6EECF244321}">
                <p14:modId xmlns:p14="http://schemas.microsoft.com/office/powerpoint/2010/main" val="3059169490"/>
              </p:ext>
            </p:extLst>
          </p:nvPr>
        </p:nvGraphicFramePr>
        <p:xfrm>
          <a:off x="2286000" y="1676400"/>
          <a:ext cx="7278088" cy="28193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4A9A7D50-1A0F-53D6-158A-1A4D5A78F04B}"/>
              </a:ext>
            </a:extLst>
          </p:cNvPr>
          <p:cNvSpPr txBox="1"/>
          <p:nvPr/>
        </p:nvSpPr>
        <p:spPr>
          <a:xfrm>
            <a:off x="1066800" y="4800600"/>
            <a:ext cx="9753600" cy="2031325"/>
          </a:xfrm>
          <a:prstGeom prst="rect">
            <a:avLst/>
          </a:prstGeom>
          <a:noFill/>
        </p:spPr>
        <p:txBody>
          <a:bodyPr wrap="square" rtlCol="0">
            <a:spAutoFit/>
          </a:bodyPr>
          <a:lstStyle/>
          <a:p>
            <a:pPr marL="285750" indent="-285750" algn="just">
              <a:buFont typeface="Arial" panose="020B0604020202020204" pitchFamily="34" charset="0"/>
              <a:buChar char="•"/>
            </a:pPr>
            <a:r>
              <a:rPr lang="en-IN" dirty="0">
                <a:latin typeface="Bookman Old Style" panose="02050604050505020204" pitchFamily="18" charset="0"/>
              </a:rPr>
              <a:t>EWB is assigned to the Transporter </a:t>
            </a:r>
            <a:r>
              <a:rPr lang="en-IN" i="1" dirty="0">
                <a:latin typeface="Bookman Old Style" panose="02050604050505020204" pitchFamily="18" charset="0"/>
              </a:rPr>
              <a:t>[Just mention Transporters Name and Transporter ID]</a:t>
            </a:r>
          </a:p>
          <a:p>
            <a:pPr marL="285750" indent="-285750" algn="just">
              <a:buFont typeface="Arial" panose="020B0604020202020204" pitchFamily="34" charset="0"/>
              <a:buChar char="•"/>
            </a:pPr>
            <a:r>
              <a:rPr lang="en-IN" dirty="0">
                <a:latin typeface="Bookman Old Style" panose="02050604050505020204" pitchFamily="18" charset="0"/>
              </a:rPr>
              <a:t>Transporter will Log In to EWS as a Transporter and select the Option in the main menu such as “Update” and mention EWB No he can update the vehicle Details and Generate an Updated EWB.</a:t>
            </a:r>
          </a:p>
          <a:p>
            <a:pPr marL="285750" indent="-285750" algn="just">
              <a:buFont typeface="Arial" panose="020B0604020202020204" pitchFamily="34" charset="0"/>
              <a:buChar char="•"/>
            </a:pPr>
            <a:r>
              <a:rPr lang="en-IN" dirty="0">
                <a:latin typeface="Bookman Old Style" panose="02050604050505020204" pitchFamily="18" charset="0"/>
              </a:rPr>
              <a:t>The Registered Person being Supplier/Recipient will generate EWB Part B also during Rail, Air or Vessel Movement.</a:t>
            </a:r>
          </a:p>
        </p:txBody>
      </p:sp>
    </p:spTree>
    <p:extLst>
      <p:ext uri="{BB962C8B-B14F-4D97-AF65-F5344CB8AC3E}">
        <p14:creationId xmlns:p14="http://schemas.microsoft.com/office/powerpoint/2010/main" val="27275325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85800"/>
            <a:ext cx="10160000" cy="1143000"/>
          </a:xfrm>
        </p:spPr>
        <p:style>
          <a:lnRef idx="2">
            <a:schemeClr val="accent1"/>
          </a:lnRef>
          <a:fillRef idx="1">
            <a:schemeClr val="lt1"/>
          </a:fillRef>
          <a:effectRef idx="0">
            <a:schemeClr val="accent1"/>
          </a:effectRef>
          <a:fontRef idx="minor">
            <a:schemeClr val="dk1"/>
          </a:fontRef>
        </p:style>
        <p:txBody>
          <a:bodyPr>
            <a:normAutofit/>
          </a:bodyPr>
          <a:lstStyle/>
          <a:p>
            <a:r>
              <a:rPr lang="en-US" sz="4400" b="1" dirty="0">
                <a:latin typeface="Arial Black" pitchFamily="34" charset="0"/>
              </a:rPr>
              <a:t>	</a:t>
            </a:r>
            <a:r>
              <a:rPr lang="en-US" sz="4400" b="1" dirty="0"/>
              <a:t>TOPICS FOR DISCUSSION</a:t>
            </a:r>
            <a:endParaRPr lang="en-IN" sz="4400" dirty="0"/>
          </a:p>
        </p:txBody>
      </p:sp>
      <p:sp>
        <p:nvSpPr>
          <p:cNvPr id="3" name="TextBox 2"/>
          <p:cNvSpPr txBox="1"/>
          <p:nvPr/>
        </p:nvSpPr>
        <p:spPr>
          <a:xfrm>
            <a:off x="2286000" y="2590800"/>
            <a:ext cx="7162800" cy="46166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marL="285750" indent="-285750" algn="just">
              <a:buFont typeface="Arial" pitchFamily="34" charset="0"/>
              <a:buChar char="•"/>
            </a:pPr>
            <a:r>
              <a:rPr lang="en-US" sz="2400" b="1" dirty="0">
                <a:solidFill>
                  <a:srgbClr val="FF0000"/>
                </a:solidFill>
              </a:rPr>
              <a:t>E WAY BILL &amp; PRACTICAL ISSUES</a:t>
            </a:r>
          </a:p>
        </p:txBody>
      </p:sp>
    </p:spTree>
    <p:extLst>
      <p:ext uri="{BB962C8B-B14F-4D97-AF65-F5344CB8AC3E}">
        <p14:creationId xmlns:p14="http://schemas.microsoft.com/office/powerpoint/2010/main" val="28146069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9B07F6-2180-6DB6-622D-A72C4B2EA551}"/>
              </a:ext>
            </a:extLst>
          </p:cNvPr>
          <p:cNvSpPr>
            <a:spLocks noGrp="1"/>
          </p:cNvSpPr>
          <p:nvPr>
            <p:ph type="title"/>
          </p:nvPr>
        </p:nvSpPr>
        <p:spPr/>
        <p:txBody>
          <a:bodyPr/>
          <a:lstStyle/>
          <a:p>
            <a:pPr algn="ctr"/>
            <a:r>
              <a:rPr lang="en-IN" b="1" u="sng" dirty="0">
                <a:solidFill>
                  <a:srgbClr val="00B050"/>
                </a:solidFill>
              </a:rPr>
              <a:t>GENERATION OF E-WAY BILL- </a:t>
            </a:r>
            <a:r>
              <a:rPr lang="en-IN" b="1" i="1" u="sng" dirty="0" err="1">
                <a:solidFill>
                  <a:srgbClr val="00B050"/>
                </a:solidFill>
              </a:rPr>
              <a:t>Contd</a:t>
            </a:r>
            <a:r>
              <a:rPr lang="en-IN" b="1" i="1" u="sng" dirty="0">
                <a:solidFill>
                  <a:srgbClr val="00B050"/>
                </a:solidFill>
              </a:rPr>
              <a:t> 1</a:t>
            </a:r>
          </a:p>
        </p:txBody>
      </p:sp>
      <p:sp>
        <p:nvSpPr>
          <p:cNvPr id="3" name="Content Placeholder 2">
            <a:extLst>
              <a:ext uri="{FF2B5EF4-FFF2-40B4-BE49-F238E27FC236}">
                <a16:creationId xmlns:a16="http://schemas.microsoft.com/office/drawing/2014/main" id="{D8146730-1859-1552-E6DF-1AEAEC82691F}"/>
              </a:ext>
            </a:extLst>
          </p:cNvPr>
          <p:cNvSpPr>
            <a:spLocks noGrp="1"/>
          </p:cNvSpPr>
          <p:nvPr>
            <p:ph sz="quarter" idx="1"/>
          </p:nvPr>
        </p:nvSpPr>
        <p:spPr>
          <a:xfrm>
            <a:off x="609600" y="1417638"/>
            <a:ext cx="9956800" cy="4873752"/>
          </a:xfrm>
          <a:ln>
            <a:solidFill>
              <a:srgbClr val="FFC000"/>
            </a:solidFill>
          </a:ln>
        </p:spPr>
        <p:txBody>
          <a:bodyPr>
            <a:normAutofit fontScale="85000" lnSpcReduction="20000"/>
          </a:bodyPr>
          <a:lstStyle/>
          <a:p>
            <a:pPr algn="just"/>
            <a:r>
              <a:rPr lang="en-IN" dirty="0"/>
              <a:t>In relation to Supply, for reasons other than Supply, or due to inward supply from unregistered person shall before commencement of such movement. ( Value for Other than Supply to be derived from Delivery Challan Details.</a:t>
            </a:r>
          </a:p>
          <a:p>
            <a:pPr algn="just"/>
            <a:r>
              <a:rPr lang="en-IN" dirty="0"/>
              <a:t>Transporter can also fill PART A only on Authorisation received from the RTP electronically on the common portal.</a:t>
            </a:r>
          </a:p>
          <a:p>
            <a:pPr algn="just"/>
            <a:r>
              <a:rPr lang="en-IN" dirty="0"/>
              <a:t>Courier Agency or E Commerce Operator can prepare part A too.</a:t>
            </a:r>
          </a:p>
          <a:p>
            <a:pPr algn="just"/>
            <a:r>
              <a:rPr lang="en-IN" dirty="0"/>
              <a:t>Job Worker receiving goods from principal for Job Work purpose inter state irrespective of the value of consignment. </a:t>
            </a:r>
          </a:p>
          <a:p>
            <a:pPr algn="just"/>
            <a:r>
              <a:rPr lang="en-IN" dirty="0">
                <a:solidFill>
                  <a:srgbClr val="FF0000"/>
                </a:solidFill>
              </a:rPr>
              <a:t>Handicraft Goods transported from one state to other irrespective of value- by any person who is exempted from the requirement of obtaining registration under Sec 24(</a:t>
            </a:r>
            <a:r>
              <a:rPr lang="en-IN" dirty="0" err="1">
                <a:solidFill>
                  <a:srgbClr val="FF0000"/>
                </a:solidFill>
              </a:rPr>
              <a:t>i</a:t>
            </a:r>
            <a:r>
              <a:rPr lang="en-IN" dirty="0">
                <a:solidFill>
                  <a:srgbClr val="FF0000"/>
                </a:solidFill>
              </a:rPr>
              <a:t>) and (ii) of CGST Act, e way bill shall be generated by the said person irrespective of value.</a:t>
            </a:r>
            <a:endParaRPr lang="en-IN" i="1" dirty="0">
              <a:solidFill>
                <a:srgbClr val="FF0000"/>
              </a:solidFill>
            </a:endParaRPr>
          </a:p>
          <a:p>
            <a:pPr algn="just"/>
            <a:r>
              <a:rPr lang="en-IN" i="1" dirty="0"/>
              <a:t>Handicraft Goods- </a:t>
            </a:r>
            <a:r>
              <a:rPr lang="en-US" i="1" dirty="0"/>
              <a:t>Goods predominantly made by hand even though some tools or machinery may also have been used in the process; such goods are graced with visual appeal in the nature of ornamentation or in-lay work or some similar work of a substantial nature; possess distinctive features, which can be aesthetic, artistic, ethnic or culturally attached and are amply different from mechanically produced goods of similar utility.</a:t>
            </a:r>
            <a:endParaRPr lang="en-IN" i="1" dirty="0"/>
          </a:p>
          <a:p>
            <a:pPr marL="0" indent="0" algn="just">
              <a:buNone/>
            </a:pPr>
            <a:endParaRPr lang="en-IN" dirty="0"/>
          </a:p>
          <a:p>
            <a:pPr algn="just"/>
            <a:endParaRPr lang="en-IN" dirty="0"/>
          </a:p>
        </p:txBody>
      </p:sp>
    </p:spTree>
    <p:extLst>
      <p:ext uri="{BB962C8B-B14F-4D97-AF65-F5344CB8AC3E}">
        <p14:creationId xmlns:p14="http://schemas.microsoft.com/office/powerpoint/2010/main" val="3672787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9B07F6-2180-6DB6-622D-A72C4B2EA551}"/>
              </a:ext>
            </a:extLst>
          </p:cNvPr>
          <p:cNvSpPr>
            <a:spLocks noGrp="1"/>
          </p:cNvSpPr>
          <p:nvPr>
            <p:ph type="title"/>
          </p:nvPr>
        </p:nvSpPr>
        <p:spPr/>
        <p:txBody>
          <a:bodyPr/>
          <a:lstStyle/>
          <a:p>
            <a:pPr algn="ctr"/>
            <a:r>
              <a:rPr lang="en-IN" b="1" u="sng" dirty="0">
                <a:solidFill>
                  <a:srgbClr val="00B050"/>
                </a:solidFill>
              </a:rPr>
              <a:t>GENERATION OF E-WAY BILL- </a:t>
            </a:r>
            <a:r>
              <a:rPr lang="en-IN" b="1" i="1" u="sng" dirty="0" err="1">
                <a:solidFill>
                  <a:srgbClr val="00B050"/>
                </a:solidFill>
              </a:rPr>
              <a:t>Contd</a:t>
            </a:r>
            <a:r>
              <a:rPr lang="en-IN" b="1" i="1" u="sng" dirty="0">
                <a:solidFill>
                  <a:srgbClr val="00B050"/>
                </a:solidFill>
              </a:rPr>
              <a:t> 2</a:t>
            </a:r>
          </a:p>
        </p:txBody>
      </p:sp>
      <p:sp>
        <p:nvSpPr>
          <p:cNvPr id="3" name="Content Placeholder 2">
            <a:extLst>
              <a:ext uri="{FF2B5EF4-FFF2-40B4-BE49-F238E27FC236}">
                <a16:creationId xmlns:a16="http://schemas.microsoft.com/office/drawing/2014/main" id="{D8146730-1859-1552-E6DF-1AEAEC82691F}"/>
              </a:ext>
            </a:extLst>
          </p:cNvPr>
          <p:cNvSpPr>
            <a:spLocks noGrp="1"/>
          </p:cNvSpPr>
          <p:nvPr>
            <p:ph sz="quarter" idx="1"/>
          </p:nvPr>
        </p:nvSpPr>
        <p:spPr>
          <a:xfrm>
            <a:off x="609600" y="1417638"/>
            <a:ext cx="9956800" cy="4873752"/>
          </a:xfrm>
          <a:ln>
            <a:solidFill>
              <a:srgbClr val="FFC000"/>
            </a:solidFill>
          </a:ln>
        </p:spPr>
        <p:txBody>
          <a:bodyPr>
            <a:normAutofit fontScale="92500" lnSpcReduction="20000"/>
          </a:bodyPr>
          <a:lstStyle/>
          <a:p>
            <a:pPr algn="just"/>
            <a:r>
              <a:rPr lang="en-IN" dirty="0"/>
              <a:t>After uploading in PART A of GST EWB 01- a Unique Number is generated by the system</a:t>
            </a:r>
          </a:p>
          <a:p>
            <a:pPr algn="just"/>
            <a:r>
              <a:rPr lang="en-IN" i="1" dirty="0"/>
              <a:t>This is valid for 15 days for updating  Part B of GST EWB 01.</a:t>
            </a:r>
          </a:p>
          <a:p>
            <a:pPr algn="just"/>
            <a:r>
              <a:rPr lang="en-IN" dirty="0"/>
              <a:t>When Goods move within State but pass through another State, E Way Bill is Required. Cir-47/21/2018 GST dated 8.6.18</a:t>
            </a:r>
          </a:p>
          <a:p>
            <a:pPr algn="just"/>
            <a:r>
              <a:rPr lang="en-IN" dirty="0"/>
              <a:t>Supply of Goods from DTA to SEZ is considered as Inter State Supply. However if such supply is in same state- e way bill is not required if such movement has been exempted from provisions by the respective State Governments.</a:t>
            </a:r>
            <a:r>
              <a:rPr lang="en-IN" dirty="0">
                <a:solidFill>
                  <a:srgbClr val="FF0000"/>
                </a:solidFill>
              </a:rPr>
              <a:t>(Example of Rs 1 Lakh Goods within State)</a:t>
            </a:r>
          </a:p>
          <a:p>
            <a:pPr algn="just"/>
            <a:r>
              <a:rPr lang="en-IN" dirty="0"/>
              <a:t>EWAY Bill not mandated for Pure Services but if required where principal supply is that of Works Contract, catering, </a:t>
            </a:r>
            <a:r>
              <a:rPr lang="en-IN" dirty="0" err="1"/>
              <a:t>Pandel</a:t>
            </a:r>
            <a:r>
              <a:rPr lang="en-IN" dirty="0"/>
              <a:t>, Shamiana. In such cases Use HSN along with SAC.</a:t>
            </a:r>
          </a:p>
          <a:p>
            <a:pPr algn="just"/>
            <a:r>
              <a:rPr lang="en-IN" dirty="0"/>
              <a:t>If Goods are transported for a Distance of </a:t>
            </a:r>
            <a:r>
              <a:rPr lang="en-IN" dirty="0" err="1"/>
              <a:t>upto</a:t>
            </a:r>
            <a:r>
              <a:rPr lang="en-IN" dirty="0"/>
              <a:t> 50 kms within the State/UT from the place of business of consignor to the place of business of transporter for further transportation, no need to give details of conveyance in Part B of EWB 1.</a:t>
            </a:r>
          </a:p>
          <a:p>
            <a:pPr marL="0" indent="0" algn="just">
              <a:buNone/>
            </a:pPr>
            <a:endParaRPr lang="en-IN" dirty="0"/>
          </a:p>
          <a:p>
            <a:pPr algn="just"/>
            <a:endParaRPr lang="en-IN" dirty="0"/>
          </a:p>
        </p:txBody>
      </p:sp>
    </p:spTree>
    <p:extLst>
      <p:ext uri="{BB962C8B-B14F-4D97-AF65-F5344CB8AC3E}">
        <p14:creationId xmlns:p14="http://schemas.microsoft.com/office/powerpoint/2010/main" val="25508503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9B07F6-2180-6DB6-622D-A72C4B2EA551}"/>
              </a:ext>
            </a:extLst>
          </p:cNvPr>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pPr algn="ctr"/>
            <a:r>
              <a:rPr lang="en-IN" b="1" u="sng" dirty="0">
                <a:solidFill>
                  <a:srgbClr val="00B050"/>
                </a:solidFill>
              </a:rPr>
              <a:t>Penalty for non generation</a:t>
            </a:r>
          </a:p>
        </p:txBody>
      </p:sp>
      <p:sp>
        <p:nvSpPr>
          <p:cNvPr id="3" name="Content Placeholder 2">
            <a:extLst>
              <a:ext uri="{FF2B5EF4-FFF2-40B4-BE49-F238E27FC236}">
                <a16:creationId xmlns:a16="http://schemas.microsoft.com/office/drawing/2014/main" id="{D8146730-1859-1552-E6DF-1AEAEC82691F}"/>
              </a:ext>
            </a:extLst>
          </p:cNvPr>
          <p:cNvSpPr>
            <a:spLocks noGrp="1"/>
          </p:cNvSpPr>
          <p:nvPr>
            <p:ph sz="quarter" idx="1"/>
          </p:nvPr>
        </p:nvSpPr>
        <p:spPr>
          <a:xfrm>
            <a:off x="609600" y="1417638"/>
            <a:ext cx="9956800" cy="4873752"/>
          </a:xfrm>
          <a:ln>
            <a:solidFill>
              <a:srgbClr val="FFC000"/>
            </a:solidFill>
          </a:ln>
        </p:spPr>
        <p:txBody>
          <a:bodyPr>
            <a:normAutofit/>
          </a:bodyPr>
          <a:lstStyle/>
          <a:p>
            <a:pPr algn="just"/>
            <a:r>
              <a:rPr lang="en-IN" dirty="0"/>
              <a:t>Sec 122(1)(xiv) of CGST Act imposes a penalty of Rs 10,000 or amount of Tax evaded whichever is greater, if without documents.</a:t>
            </a:r>
          </a:p>
          <a:p>
            <a:pPr algn="just"/>
            <a:endParaRPr lang="en-IN" dirty="0"/>
          </a:p>
          <a:p>
            <a:pPr algn="just"/>
            <a:r>
              <a:rPr lang="en-IN" dirty="0"/>
              <a:t>Sec 129(1) mentions if Goods are in transit in contravention of the provisions of the Act and Rules, all such goods and conveyance used as a means of transport shall be liable for detention or seizure.</a:t>
            </a:r>
          </a:p>
          <a:p>
            <a:pPr algn="just"/>
            <a:r>
              <a:rPr lang="en-IN" dirty="0"/>
              <a:t>Non Furnishing of PART B of Form GST EWB 01 amounts to Invalid EWB except in the case where it is travelling within 50 kms from the place of consigner/consignee to the place of transporter or vice versa.</a:t>
            </a:r>
          </a:p>
          <a:p>
            <a:pPr marL="0" indent="0" algn="just">
              <a:buNone/>
            </a:pPr>
            <a:endParaRPr lang="en-IN" dirty="0"/>
          </a:p>
          <a:p>
            <a:pPr algn="just"/>
            <a:endParaRPr lang="en-IN" dirty="0"/>
          </a:p>
        </p:txBody>
      </p:sp>
    </p:spTree>
    <p:extLst>
      <p:ext uri="{BB962C8B-B14F-4D97-AF65-F5344CB8AC3E}">
        <p14:creationId xmlns:p14="http://schemas.microsoft.com/office/powerpoint/2010/main" val="27110097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9B07F6-2180-6DB6-622D-A72C4B2EA551}"/>
              </a:ext>
            </a:extLst>
          </p:cNvPr>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pPr algn="ctr"/>
            <a:r>
              <a:rPr lang="en-IN" b="1" u="sng" dirty="0">
                <a:solidFill>
                  <a:srgbClr val="00B050"/>
                </a:solidFill>
              </a:rPr>
              <a:t>Penalty for non generation- </a:t>
            </a:r>
            <a:r>
              <a:rPr lang="en-IN" b="1" u="sng" dirty="0" err="1">
                <a:solidFill>
                  <a:srgbClr val="00B050"/>
                </a:solidFill>
              </a:rPr>
              <a:t>contd</a:t>
            </a:r>
            <a:endParaRPr lang="en-IN" b="1" u="sng" dirty="0">
              <a:solidFill>
                <a:srgbClr val="00B050"/>
              </a:solidFill>
            </a:endParaRPr>
          </a:p>
        </p:txBody>
      </p:sp>
      <p:sp>
        <p:nvSpPr>
          <p:cNvPr id="3" name="Content Placeholder 2">
            <a:extLst>
              <a:ext uri="{FF2B5EF4-FFF2-40B4-BE49-F238E27FC236}">
                <a16:creationId xmlns:a16="http://schemas.microsoft.com/office/drawing/2014/main" id="{D8146730-1859-1552-E6DF-1AEAEC82691F}"/>
              </a:ext>
            </a:extLst>
          </p:cNvPr>
          <p:cNvSpPr>
            <a:spLocks noGrp="1"/>
          </p:cNvSpPr>
          <p:nvPr>
            <p:ph sz="quarter" idx="1"/>
          </p:nvPr>
        </p:nvSpPr>
        <p:spPr>
          <a:xfrm>
            <a:off x="609600" y="1417638"/>
            <a:ext cx="10439400" cy="4873752"/>
          </a:xfrm>
          <a:ln>
            <a:solidFill>
              <a:srgbClr val="FFC000"/>
            </a:solidFill>
          </a:ln>
        </p:spPr>
        <p:txBody>
          <a:bodyPr>
            <a:normAutofit fontScale="92500" lnSpcReduction="10000"/>
          </a:bodyPr>
          <a:lstStyle/>
          <a:p>
            <a:pPr algn="just"/>
            <a:r>
              <a:rPr lang="en-IN" dirty="0"/>
              <a:t>Circular No 64/38/2018-GST dated 14.09.2018 mentions about some relief if proper documents along with EWB is present except the following:</a:t>
            </a:r>
          </a:p>
          <a:p>
            <a:pPr marL="457200" indent="-457200" algn="just">
              <a:buFont typeface="+mj-lt"/>
              <a:buAutoNum type="arabicPeriod"/>
            </a:pPr>
            <a:r>
              <a:rPr lang="en-IN" dirty="0"/>
              <a:t>Spelling Mistake in the name of the consignor/ consignee but the GSTN is correct</a:t>
            </a:r>
          </a:p>
          <a:p>
            <a:pPr marL="457200" indent="-457200" algn="just">
              <a:buFont typeface="+mj-lt"/>
              <a:buAutoNum type="arabicPeriod"/>
            </a:pPr>
            <a:r>
              <a:rPr lang="en-IN" dirty="0"/>
              <a:t>Error in the PIN CODE but Address of the Consignor and the Consignee is correct subject to the condition that error do not increase the validity of the EWB</a:t>
            </a:r>
          </a:p>
          <a:p>
            <a:pPr marL="457200" indent="-457200" algn="just">
              <a:buFont typeface="+mj-lt"/>
              <a:buAutoNum type="arabicPeriod"/>
            </a:pPr>
            <a:r>
              <a:rPr lang="en-IN" dirty="0"/>
              <a:t>Error in the address of the consignee to the extent that the locality and other details of the consignee is correct</a:t>
            </a:r>
          </a:p>
          <a:p>
            <a:pPr marL="457200" indent="-457200" algn="just">
              <a:buFont typeface="+mj-lt"/>
              <a:buAutoNum type="arabicPeriod"/>
            </a:pPr>
            <a:r>
              <a:rPr lang="en-IN" dirty="0"/>
              <a:t>Error in one or two digits of the document number mentioned in the EWB</a:t>
            </a:r>
          </a:p>
          <a:p>
            <a:pPr marL="457200" indent="-457200" algn="just">
              <a:buFont typeface="+mj-lt"/>
              <a:buAutoNum type="arabicPeriod"/>
            </a:pPr>
            <a:r>
              <a:rPr lang="en-IN" dirty="0"/>
              <a:t>Error in 4 or 6 digit level of HSN where the first 2 digits of HSN are correct and the rate of tax mentioned is correct</a:t>
            </a:r>
          </a:p>
          <a:p>
            <a:pPr marL="457200" indent="-457200" algn="just">
              <a:buFont typeface="+mj-lt"/>
              <a:buAutoNum type="arabicPeriod"/>
            </a:pPr>
            <a:r>
              <a:rPr lang="en-IN" dirty="0"/>
              <a:t>Error in one or two digits/characters of the vehicle number</a:t>
            </a:r>
          </a:p>
          <a:p>
            <a:pPr marL="457200" indent="-457200" algn="just">
              <a:buFont typeface="+mj-lt"/>
              <a:buAutoNum type="arabicPeriod"/>
            </a:pPr>
            <a:r>
              <a:rPr lang="en-IN" dirty="0"/>
              <a:t>Maximum Penalty of Rs 500 each totalling to Rs 1000 in FORM DRC 07</a:t>
            </a:r>
          </a:p>
          <a:p>
            <a:pPr marL="0" indent="0" algn="just">
              <a:buNone/>
            </a:pPr>
            <a:endParaRPr lang="en-IN" dirty="0"/>
          </a:p>
          <a:p>
            <a:pPr algn="just"/>
            <a:endParaRPr lang="en-IN" dirty="0"/>
          </a:p>
        </p:txBody>
      </p:sp>
    </p:spTree>
    <p:extLst>
      <p:ext uri="{BB962C8B-B14F-4D97-AF65-F5344CB8AC3E}">
        <p14:creationId xmlns:p14="http://schemas.microsoft.com/office/powerpoint/2010/main" val="24305966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E291091E-2D99-0099-EA78-4D260B7A1C81}"/>
              </a:ext>
            </a:extLst>
          </p:cNvPr>
          <p:cNvGraphicFramePr>
            <a:graphicFrameLocks noGrp="1"/>
          </p:cNvGraphicFramePr>
          <p:nvPr>
            <p:ph sz="quarter" idx="1"/>
            <p:extLst>
              <p:ext uri="{D42A27DB-BD31-4B8C-83A1-F6EECF244321}">
                <p14:modId xmlns:p14="http://schemas.microsoft.com/office/powerpoint/2010/main" val="1499517658"/>
              </p:ext>
            </p:extLst>
          </p:nvPr>
        </p:nvGraphicFramePr>
        <p:xfrm>
          <a:off x="831272" y="838200"/>
          <a:ext cx="10378735" cy="5867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a:extLst>
              <a:ext uri="{FF2B5EF4-FFF2-40B4-BE49-F238E27FC236}">
                <a16:creationId xmlns:a16="http://schemas.microsoft.com/office/drawing/2014/main" id="{2EF28287-E290-30B0-19AC-51AB1916D4B0}"/>
              </a:ext>
            </a:extLst>
          </p:cNvPr>
          <p:cNvSpPr>
            <a:spLocks noGrp="1"/>
          </p:cNvSpPr>
          <p:nvPr>
            <p:ph type="title"/>
          </p:nvPr>
        </p:nvSpPr>
        <p:spPr>
          <a:xfrm>
            <a:off x="1059873" y="152400"/>
            <a:ext cx="9601200" cy="487362"/>
          </a:xfrm>
        </p:spPr>
        <p:style>
          <a:lnRef idx="2">
            <a:schemeClr val="accent1"/>
          </a:lnRef>
          <a:fillRef idx="1">
            <a:schemeClr val="lt1"/>
          </a:fillRef>
          <a:effectRef idx="0">
            <a:schemeClr val="accent1"/>
          </a:effectRef>
          <a:fontRef idx="minor">
            <a:schemeClr val="dk1"/>
          </a:fontRef>
        </p:style>
        <p:txBody>
          <a:bodyPr>
            <a:normAutofit fontScale="90000"/>
          </a:bodyPr>
          <a:lstStyle/>
          <a:p>
            <a:pPr algn="ctr"/>
            <a:r>
              <a:rPr lang="en-US" b="1" u="sng" dirty="0">
                <a:solidFill>
                  <a:srgbClr val="FF0000"/>
                </a:solidFill>
              </a:rPr>
              <a:t>I</a:t>
            </a:r>
            <a:r>
              <a:rPr lang="en-IN" b="1" u="sng" dirty="0">
                <a:solidFill>
                  <a:srgbClr val="FF0000"/>
                </a:solidFill>
              </a:rPr>
              <a:t>NSPECTION VERIFICATION AND DETENTION</a:t>
            </a:r>
            <a:endParaRPr lang="en-IN" dirty="0">
              <a:solidFill>
                <a:srgbClr val="FF0000"/>
              </a:solidFill>
            </a:endParaRPr>
          </a:p>
        </p:txBody>
      </p:sp>
      <p:pic>
        <p:nvPicPr>
          <p:cNvPr id="7" name="Picture 6">
            <a:extLst>
              <a:ext uri="{FF2B5EF4-FFF2-40B4-BE49-F238E27FC236}">
                <a16:creationId xmlns:a16="http://schemas.microsoft.com/office/drawing/2014/main" id="{0189640C-DD89-6B23-2378-81E3623F8800}"/>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876800" y="866274"/>
            <a:ext cx="1828800" cy="1024555"/>
          </a:xfrm>
          <a:prstGeom prst="rect">
            <a:avLst/>
          </a:prstGeom>
        </p:spPr>
      </p:pic>
    </p:spTree>
    <p:extLst>
      <p:ext uri="{BB962C8B-B14F-4D97-AF65-F5344CB8AC3E}">
        <p14:creationId xmlns:p14="http://schemas.microsoft.com/office/powerpoint/2010/main" val="37959753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E291091E-2D99-0099-EA78-4D260B7A1C81}"/>
              </a:ext>
            </a:extLst>
          </p:cNvPr>
          <p:cNvGraphicFramePr>
            <a:graphicFrameLocks noGrp="1"/>
          </p:cNvGraphicFramePr>
          <p:nvPr>
            <p:ph sz="quarter" idx="1"/>
            <p:extLst>
              <p:ext uri="{D42A27DB-BD31-4B8C-83A1-F6EECF244321}">
                <p14:modId xmlns:p14="http://schemas.microsoft.com/office/powerpoint/2010/main" val="114652425"/>
              </p:ext>
            </p:extLst>
          </p:nvPr>
        </p:nvGraphicFramePr>
        <p:xfrm>
          <a:off x="831272" y="838200"/>
          <a:ext cx="10378735" cy="5867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a:extLst>
              <a:ext uri="{FF2B5EF4-FFF2-40B4-BE49-F238E27FC236}">
                <a16:creationId xmlns:a16="http://schemas.microsoft.com/office/drawing/2014/main" id="{2EF28287-E290-30B0-19AC-51AB1916D4B0}"/>
              </a:ext>
            </a:extLst>
          </p:cNvPr>
          <p:cNvSpPr>
            <a:spLocks noGrp="1"/>
          </p:cNvSpPr>
          <p:nvPr>
            <p:ph type="title"/>
          </p:nvPr>
        </p:nvSpPr>
        <p:spPr>
          <a:xfrm>
            <a:off x="1059873" y="152400"/>
            <a:ext cx="9601200" cy="487362"/>
          </a:xfrm>
        </p:spPr>
        <p:style>
          <a:lnRef idx="2">
            <a:schemeClr val="accent1"/>
          </a:lnRef>
          <a:fillRef idx="1">
            <a:schemeClr val="lt1"/>
          </a:fillRef>
          <a:effectRef idx="0">
            <a:schemeClr val="accent1"/>
          </a:effectRef>
          <a:fontRef idx="minor">
            <a:schemeClr val="dk1"/>
          </a:fontRef>
        </p:style>
        <p:txBody>
          <a:bodyPr>
            <a:normAutofit fontScale="90000"/>
          </a:bodyPr>
          <a:lstStyle/>
          <a:p>
            <a:pPr algn="ctr"/>
            <a:r>
              <a:rPr lang="en-US" b="1" u="sng" dirty="0">
                <a:solidFill>
                  <a:srgbClr val="FF0000"/>
                </a:solidFill>
              </a:rPr>
              <a:t>I</a:t>
            </a:r>
            <a:r>
              <a:rPr lang="en-IN" b="1" u="sng" dirty="0">
                <a:solidFill>
                  <a:srgbClr val="FF0000"/>
                </a:solidFill>
              </a:rPr>
              <a:t>NSPECTION VERIFICATION AND DETENTION</a:t>
            </a:r>
            <a:endParaRPr lang="en-IN" dirty="0">
              <a:solidFill>
                <a:srgbClr val="FF0000"/>
              </a:solidFill>
            </a:endParaRPr>
          </a:p>
        </p:txBody>
      </p:sp>
    </p:spTree>
    <p:extLst>
      <p:ext uri="{BB962C8B-B14F-4D97-AF65-F5344CB8AC3E}">
        <p14:creationId xmlns:p14="http://schemas.microsoft.com/office/powerpoint/2010/main" val="3441219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E23D90-D1E2-D7CF-FD51-5983FDD3A9CC}"/>
              </a:ext>
            </a:extLst>
          </p:cNvPr>
          <p:cNvSpPr>
            <a:spLocks noGrp="1"/>
          </p:cNvSpPr>
          <p:nvPr>
            <p:ph type="title"/>
          </p:nvPr>
        </p:nvSpPr>
        <p:spPr>
          <a:xfrm>
            <a:off x="609600" y="274638"/>
            <a:ext cx="9296400" cy="639762"/>
          </a:xfrm>
        </p:spPr>
        <p:style>
          <a:lnRef idx="2">
            <a:schemeClr val="accent1"/>
          </a:lnRef>
          <a:fillRef idx="1">
            <a:schemeClr val="lt1"/>
          </a:fillRef>
          <a:effectRef idx="0">
            <a:schemeClr val="accent1"/>
          </a:effectRef>
          <a:fontRef idx="minor">
            <a:schemeClr val="dk1"/>
          </a:fontRef>
        </p:style>
        <p:txBody>
          <a:bodyPr/>
          <a:lstStyle/>
          <a:p>
            <a:pPr algn="ctr"/>
            <a:r>
              <a:rPr lang="en-IN" b="1" dirty="0">
                <a:solidFill>
                  <a:srgbClr val="00B050"/>
                </a:solidFill>
              </a:rPr>
              <a:t>procedure</a:t>
            </a:r>
          </a:p>
        </p:txBody>
      </p:sp>
      <p:graphicFrame>
        <p:nvGraphicFramePr>
          <p:cNvPr id="5" name="Content Placeholder 4">
            <a:extLst>
              <a:ext uri="{FF2B5EF4-FFF2-40B4-BE49-F238E27FC236}">
                <a16:creationId xmlns:a16="http://schemas.microsoft.com/office/drawing/2014/main" id="{427E5316-DD16-67F5-108D-2F6B41FA4D20}"/>
              </a:ext>
            </a:extLst>
          </p:cNvPr>
          <p:cNvGraphicFramePr>
            <a:graphicFrameLocks noGrp="1"/>
          </p:cNvGraphicFramePr>
          <p:nvPr>
            <p:ph sz="quarter" idx="1"/>
            <p:extLst>
              <p:ext uri="{D42A27DB-BD31-4B8C-83A1-F6EECF244321}">
                <p14:modId xmlns:p14="http://schemas.microsoft.com/office/powerpoint/2010/main" val="2110106772"/>
              </p:ext>
            </p:extLst>
          </p:nvPr>
        </p:nvGraphicFramePr>
        <p:xfrm>
          <a:off x="617621" y="1140824"/>
          <a:ext cx="10072088" cy="45741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502617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graphicEl>
                                              <a:dgm id="{B5DB3198-9C43-47CA-93E4-57B2FC99117A}"/>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graphicEl>
                                              <a:dgm id="{867EB4FB-4C50-4E2D-8118-6B7A9397F7EA}"/>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graphicEl>
                                              <a:dgm id="{DA98C620-C69F-48AA-9447-7999332BC4F0}"/>
                                            </p:graphic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graphicEl>
                                              <a:dgm id="{52EC993A-8922-4C02-862E-BE1BBEFF6A5E}"/>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graphicEl>
                                              <a:dgm id="{4B7DB30E-ACE4-40F1-AD0C-A8E18624CD2C}"/>
                                            </p:graphic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graphicEl>
                                              <a:dgm id="{8CA455DC-0571-42A1-9782-F9E76D4F0090}"/>
                                            </p:graphic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graphicEl>
                                              <a:dgm id="{E123BE28-241D-45CF-91EE-3206B86A6C11}"/>
                                            </p:graphic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
                                            <p:graphicEl>
                                              <a:dgm id="{21766CF4-6A83-4936-BDA4-F27F9D265565}"/>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E23D90-D1E2-D7CF-FD51-5983FDD3A9CC}"/>
              </a:ext>
            </a:extLst>
          </p:cNvPr>
          <p:cNvSpPr>
            <a:spLocks noGrp="1"/>
          </p:cNvSpPr>
          <p:nvPr>
            <p:ph type="title"/>
          </p:nvPr>
        </p:nvSpPr>
        <p:spPr>
          <a:xfrm>
            <a:off x="609600" y="274638"/>
            <a:ext cx="9296400" cy="639762"/>
          </a:xfrm>
        </p:spPr>
        <p:style>
          <a:lnRef idx="2">
            <a:schemeClr val="accent1"/>
          </a:lnRef>
          <a:fillRef idx="1">
            <a:schemeClr val="lt1"/>
          </a:fillRef>
          <a:effectRef idx="0">
            <a:schemeClr val="accent1"/>
          </a:effectRef>
          <a:fontRef idx="minor">
            <a:schemeClr val="dk1"/>
          </a:fontRef>
        </p:style>
        <p:txBody>
          <a:bodyPr/>
          <a:lstStyle/>
          <a:p>
            <a:pPr algn="ctr"/>
            <a:r>
              <a:rPr lang="en-IN" b="1" dirty="0">
                <a:solidFill>
                  <a:srgbClr val="00B050"/>
                </a:solidFill>
              </a:rPr>
              <a:t>procedure</a:t>
            </a:r>
          </a:p>
        </p:txBody>
      </p:sp>
      <p:graphicFrame>
        <p:nvGraphicFramePr>
          <p:cNvPr id="5" name="Content Placeholder 4">
            <a:extLst>
              <a:ext uri="{FF2B5EF4-FFF2-40B4-BE49-F238E27FC236}">
                <a16:creationId xmlns:a16="http://schemas.microsoft.com/office/drawing/2014/main" id="{427E5316-DD16-67F5-108D-2F6B41FA4D20}"/>
              </a:ext>
            </a:extLst>
          </p:cNvPr>
          <p:cNvGraphicFramePr>
            <a:graphicFrameLocks noGrp="1"/>
          </p:cNvGraphicFramePr>
          <p:nvPr>
            <p:ph sz="quarter" idx="1"/>
            <p:extLst>
              <p:ext uri="{D42A27DB-BD31-4B8C-83A1-F6EECF244321}">
                <p14:modId xmlns:p14="http://schemas.microsoft.com/office/powerpoint/2010/main" val="1769088351"/>
              </p:ext>
            </p:extLst>
          </p:nvPr>
        </p:nvGraphicFramePr>
        <p:xfrm>
          <a:off x="617621" y="1140824"/>
          <a:ext cx="10072088" cy="51075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759369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graphicEl>
                                              <a:dgm id="{B5DB3198-9C43-47CA-93E4-57B2FC99117A}"/>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graphicEl>
                                              <a:dgm id="{867EB4FB-4C50-4E2D-8118-6B7A9397F7EA}"/>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graphicEl>
                                              <a:dgm id="{DA98C620-C69F-48AA-9447-7999332BC4F0}"/>
                                            </p:graphic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graphicEl>
                                              <a:dgm id="{52EC993A-8922-4C02-862E-BE1BBEFF6A5E}"/>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graphicEl>
                                              <a:dgm id="{4B7DB30E-ACE4-40F1-AD0C-A8E18624CD2C}"/>
                                            </p:graphic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graphicEl>
                                              <a:dgm id="{8CA455DC-0571-42A1-9782-F9E76D4F0090}"/>
                                            </p:graphic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graphicEl>
                                              <a:dgm id="{E123BE28-241D-45CF-91EE-3206B86A6C11}"/>
                                            </p:graphic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
                                            <p:graphicEl>
                                              <a:dgm id="{21766CF4-6A83-4936-BDA4-F27F9D265565}"/>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E23D90-D1E2-D7CF-FD51-5983FDD3A9CC}"/>
              </a:ext>
            </a:extLst>
          </p:cNvPr>
          <p:cNvSpPr>
            <a:spLocks noGrp="1"/>
          </p:cNvSpPr>
          <p:nvPr>
            <p:ph type="title"/>
          </p:nvPr>
        </p:nvSpPr>
        <p:spPr>
          <a:xfrm>
            <a:off x="609600" y="274638"/>
            <a:ext cx="9296400" cy="639762"/>
          </a:xfrm>
        </p:spPr>
        <p:style>
          <a:lnRef idx="2">
            <a:schemeClr val="accent1"/>
          </a:lnRef>
          <a:fillRef idx="1">
            <a:schemeClr val="lt1"/>
          </a:fillRef>
          <a:effectRef idx="0">
            <a:schemeClr val="accent1"/>
          </a:effectRef>
          <a:fontRef idx="minor">
            <a:schemeClr val="dk1"/>
          </a:fontRef>
        </p:style>
        <p:txBody>
          <a:bodyPr/>
          <a:lstStyle/>
          <a:p>
            <a:pPr algn="ctr"/>
            <a:r>
              <a:rPr lang="en-IN" b="1" dirty="0">
                <a:solidFill>
                  <a:srgbClr val="00B050"/>
                </a:solidFill>
              </a:rPr>
              <a:t>procedure</a:t>
            </a:r>
          </a:p>
        </p:txBody>
      </p:sp>
      <p:graphicFrame>
        <p:nvGraphicFramePr>
          <p:cNvPr id="5" name="Content Placeholder 4">
            <a:extLst>
              <a:ext uri="{FF2B5EF4-FFF2-40B4-BE49-F238E27FC236}">
                <a16:creationId xmlns:a16="http://schemas.microsoft.com/office/drawing/2014/main" id="{427E5316-DD16-67F5-108D-2F6B41FA4D20}"/>
              </a:ext>
            </a:extLst>
          </p:cNvPr>
          <p:cNvGraphicFramePr>
            <a:graphicFrameLocks noGrp="1"/>
          </p:cNvGraphicFramePr>
          <p:nvPr>
            <p:ph sz="quarter" idx="1"/>
            <p:extLst>
              <p:ext uri="{D42A27DB-BD31-4B8C-83A1-F6EECF244321}">
                <p14:modId xmlns:p14="http://schemas.microsoft.com/office/powerpoint/2010/main" val="3560200913"/>
              </p:ext>
            </p:extLst>
          </p:nvPr>
        </p:nvGraphicFramePr>
        <p:xfrm>
          <a:off x="617621" y="1140824"/>
          <a:ext cx="10072088" cy="51075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099010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graphicEl>
                                              <a:dgm id="{B5DB3198-9C43-47CA-93E4-57B2FC99117A}"/>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graphicEl>
                                              <a:dgm id="{867EB4FB-4C50-4E2D-8118-6B7A9397F7EA}"/>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graphicEl>
                                              <a:dgm id="{DA98C620-C69F-48AA-9447-7999332BC4F0}"/>
                                            </p:graphic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graphicEl>
                                              <a:dgm id="{52EC993A-8922-4C02-862E-BE1BBEFF6A5E}"/>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graphicEl>
                                              <a:dgm id="{4B7DB30E-ACE4-40F1-AD0C-A8E18624CD2C}"/>
                                            </p:graphic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graphicEl>
                                              <a:dgm id="{8CA455DC-0571-42A1-9782-F9E76D4F0090}"/>
                                            </p:graphic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graphicEl>
                                              <a:dgm id="{E123BE28-241D-45CF-91EE-3206B86A6C11}"/>
                                            </p:graphic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
                                            <p:graphicEl>
                                              <a:dgm id="{21766CF4-6A83-4936-BDA4-F27F9D265565}"/>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E23D90-D1E2-D7CF-FD51-5983FDD3A9CC}"/>
              </a:ext>
            </a:extLst>
          </p:cNvPr>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pPr algn="ctr"/>
            <a:r>
              <a:rPr lang="en-IN" b="1" u="sng" dirty="0">
                <a:solidFill>
                  <a:srgbClr val="00B050"/>
                </a:solidFill>
              </a:rPr>
              <a:t>Sec 129(1) – penalty imposed</a:t>
            </a:r>
          </a:p>
        </p:txBody>
      </p:sp>
      <p:sp>
        <p:nvSpPr>
          <p:cNvPr id="6" name="Content Placeholder 5">
            <a:extLst>
              <a:ext uri="{FF2B5EF4-FFF2-40B4-BE49-F238E27FC236}">
                <a16:creationId xmlns:a16="http://schemas.microsoft.com/office/drawing/2014/main" id="{03D80867-198C-BC10-7E4A-FF48DFE43319}"/>
              </a:ext>
            </a:extLst>
          </p:cNvPr>
          <p:cNvSpPr>
            <a:spLocks noGrp="1"/>
          </p:cNvSpPr>
          <p:nvPr>
            <p:ph sz="quarter" idx="1"/>
          </p:nvPr>
        </p:nvSpPr>
        <p:spPr/>
        <p:style>
          <a:lnRef idx="2">
            <a:schemeClr val="accent1"/>
          </a:lnRef>
          <a:fillRef idx="1">
            <a:schemeClr val="lt1"/>
          </a:fillRef>
          <a:effectRef idx="0">
            <a:schemeClr val="accent1"/>
          </a:effectRef>
          <a:fontRef idx="minor">
            <a:schemeClr val="dk1"/>
          </a:fontRef>
        </p:style>
        <p:txBody>
          <a:bodyPr>
            <a:normAutofit/>
          </a:bodyPr>
          <a:lstStyle/>
          <a:p>
            <a:pPr algn="just"/>
            <a:r>
              <a:rPr lang="en-IN" dirty="0"/>
              <a:t>If transportation occurs in contravention of the provisions then</a:t>
            </a:r>
          </a:p>
          <a:p>
            <a:pPr algn="just"/>
            <a:r>
              <a:rPr lang="en-IN" dirty="0"/>
              <a:t>All goods may be liable to detention or seizure and after such</a:t>
            </a:r>
          </a:p>
          <a:p>
            <a:pPr algn="just"/>
            <a:r>
              <a:rPr lang="en-IN" dirty="0"/>
              <a:t>May be released on payment of Penalty</a:t>
            </a:r>
          </a:p>
          <a:p>
            <a:pPr algn="just"/>
            <a:r>
              <a:rPr lang="en-IN" dirty="0"/>
              <a:t>A. 200% of the Tax payable on Such Goods and </a:t>
            </a:r>
            <a:r>
              <a:rPr lang="en-IN" dirty="0">
                <a:solidFill>
                  <a:srgbClr val="FF0000"/>
                </a:solidFill>
              </a:rPr>
              <a:t>in case of exempted goods</a:t>
            </a:r>
            <a:r>
              <a:rPr lang="en-IN" dirty="0"/>
              <a:t> amount of 2 % of the value of goods or Rs 25000 whichever is less when the owner comes forward for payment of such</a:t>
            </a:r>
          </a:p>
          <a:p>
            <a:pPr algn="just"/>
            <a:r>
              <a:rPr lang="en-IN" dirty="0"/>
              <a:t>B. 50% of the Value of Goods/200% of the tax payable on such goods whichever is higher and </a:t>
            </a:r>
            <a:r>
              <a:rPr lang="en-IN" dirty="0">
                <a:solidFill>
                  <a:srgbClr val="FF0000"/>
                </a:solidFill>
              </a:rPr>
              <a:t>in case of exempted goods </a:t>
            </a:r>
            <a:r>
              <a:rPr lang="en-IN" dirty="0"/>
              <a:t>on payment of amount equal to 5% of the value or Rs 25000 whichever is less- where the owner does not come forward.</a:t>
            </a:r>
          </a:p>
          <a:p>
            <a:pPr algn="just"/>
            <a:r>
              <a:rPr lang="en-IN" dirty="0"/>
              <a:t>Furnishing of Security/Bond.</a:t>
            </a:r>
          </a:p>
          <a:p>
            <a:pPr algn="just"/>
            <a:endParaRPr lang="en-IN" dirty="0"/>
          </a:p>
        </p:txBody>
      </p:sp>
    </p:spTree>
    <p:extLst>
      <p:ext uri="{BB962C8B-B14F-4D97-AF65-F5344CB8AC3E}">
        <p14:creationId xmlns:p14="http://schemas.microsoft.com/office/powerpoint/2010/main" val="5870722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B926A6-A02D-6603-C458-1D99650F0FD5}"/>
              </a:ext>
            </a:extLst>
          </p:cNvPr>
          <p:cNvSpPr>
            <a:spLocks noGrp="1"/>
          </p:cNvSpPr>
          <p:nvPr>
            <p:ph type="title"/>
          </p:nvPr>
        </p:nvSpPr>
        <p:spPr>
          <a:xfrm>
            <a:off x="609600" y="0"/>
            <a:ext cx="9956800" cy="1143000"/>
          </a:xfrm>
        </p:spPr>
        <p:txBody>
          <a:bodyPr/>
          <a:lstStyle/>
          <a:p>
            <a:pPr algn="ctr"/>
            <a:r>
              <a:rPr lang="en-IN" b="1" u="sng" dirty="0">
                <a:solidFill>
                  <a:srgbClr val="00B050"/>
                </a:solidFill>
              </a:rPr>
              <a:t>Applicability of e waybill</a:t>
            </a:r>
          </a:p>
        </p:txBody>
      </p:sp>
      <p:sp>
        <p:nvSpPr>
          <p:cNvPr id="3" name="Content Placeholder 2">
            <a:extLst>
              <a:ext uri="{FF2B5EF4-FFF2-40B4-BE49-F238E27FC236}">
                <a16:creationId xmlns:a16="http://schemas.microsoft.com/office/drawing/2014/main" id="{0ABC2FB2-D91D-A059-84A8-84D045AD97A7}"/>
              </a:ext>
            </a:extLst>
          </p:cNvPr>
          <p:cNvSpPr>
            <a:spLocks noGrp="1"/>
          </p:cNvSpPr>
          <p:nvPr>
            <p:ph sz="quarter" idx="1"/>
          </p:nvPr>
        </p:nvSpPr>
        <p:spPr>
          <a:xfrm>
            <a:off x="609600" y="1143000"/>
            <a:ext cx="9956800" cy="5334000"/>
          </a:xfrm>
          <a:ln>
            <a:solidFill>
              <a:schemeClr val="accent1"/>
            </a:solidFill>
          </a:ln>
        </p:spPr>
        <p:txBody>
          <a:bodyPr>
            <a:normAutofit fontScale="92500" lnSpcReduction="10000"/>
          </a:bodyPr>
          <a:lstStyle/>
          <a:p>
            <a:pPr algn="just"/>
            <a:r>
              <a:rPr lang="en-IN" dirty="0"/>
              <a:t>Activating Section for E way Bill is </a:t>
            </a:r>
            <a:r>
              <a:rPr lang="en-IN" b="1" dirty="0">
                <a:solidFill>
                  <a:schemeClr val="accent1">
                    <a:lumMod val="75000"/>
                  </a:schemeClr>
                </a:solidFill>
              </a:rPr>
              <a:t>Sec 68(1) </a:t>
            </a:r>
            <a:r>
              <a:rPr lang="en-IN" dirty="0"/>
              <a:t>of the CGST Act –Where the Government may require the person in charge of the conveyance carrying any consignment of goods of value Exceeding such amount to carry with him such document. </a:t>
            </a:r>
            <a:r>
              <a:rPr lang="en-IN" b="1" dirty="0">
                <a:solidFill>
                  <a:schemeClr val="accent1">
                    <a:lumMod val="75000"/>
                  </a:schemeClr>
                </a:solidFill>
              </a:rPr>
              <a:t>Rule 138 </a:t>
            </a:r>
            <a:r>
              <a:rPr lang="en-IN" dirty="0"/>
              <a:t>is prescribed.</a:t>
            </a:r>
          </a:p>
          <a:p>
            <a:pPr algn="just"/>
            <a:r>
              <a:rPr lang="en-IN" b="1" dirty="0"/>
              <a:t>TRANSPORT- </a:t>
            </a:r>
            <a:r>
              <a:rPr lang="en-IN" dirty="0"/>
              <a:t>Movement or Journey is part of transportation and it can be said that transportation has commenced as soon as the Consignor hands over the Goods to a carrier to delivery them over to a specified consignee. </a:t>
            </a:r>
            <a:r>
              <a:rPr lang="en-IN" b="1" i="1" dirty="0"/>
              <a:t>E Way bill </a:t>
            </a:r>
            <a:r>
              <a:rPr lang="en-IN" dirty="0"/>
              <a:t>is required </a:t>
            </a:r>
            <a:r>
              <a:rPr lang="en-IN" b="1" dirty="0"/>
              <a:t>“before” commencement </a:t>
            </a:r>
            <a:r>
              <a:rPr lang="en-IN" dirty="0"/>
              <a:t>of transportation regardless of the time of commencement of the Journey.</a:t>
            </a:r>
            <a:endParaRPr lang="en-IN" b="1" dirty="0"/>
          </a:p>
          <a:p>
            <a:pPr algn="just"/>
            <a:r>
              <a:rPr lang="en-IN" b="1" dirty="0"/>
              <a:t>MOVEMENT- </a:t>
            </a:r>
            <a:r>
              <a:rPr lang="en-IN" dirty="0"/>
              <a:t>E Way Bill has to be generated based on the nature of movement of goods and on the consignment value.</a:t>
            </a:r>
          </a:p>
          <a:p>
            <a:pPr algn="just"/>
            <a:r>
              <a:rPr lang="en-IN" b="1" dirty="0"/>
              <a:t>NOTIFICATION- </a:t>
            </a:r>
            <a:r>
              <a:rPr lang="en-US" dirty="0"/>
              <a:t>Notification No. 02/2023-C.T./GST brought Intra State Movement value to Rs 50,000 from Rs 1,00,000 from 1</a:t>
            </a:r>
            <a:r>
              <a:rPr lang="en-US" baseline="30000" dirty="0"/>
              <a:t>st</a:t>
            </a:r>
            <a:r>
              <a:rPr lang="en-US" dirty="0"/>
              <a:t> Dec 2023. But later Notification No. 03/2023-C.T./GST dated 18.12.2023</a:t>
            </a:r>
            <a:br>
              <a:rPr lang="en-US" dirty="0"/>
            </a:br>
            <a:r>
              <a:rPr lang="en-US" dirty="0"/>
              <a:t>has restored it back to Rs 1,00,000 for Intra State Movements.</a:t>
            </a:r>
            <a:endParaRPr lang="en-IN" b="1" dirty="0"/>
          </a:p>
          <a:p>
            <a:pPr lvl="1" algn="just"/>
            <a:endParaRPr lang="en-IN" dirty="0"/>
          </a:p>
        </p:txBody>
      </p:sp>
    </p:spTree>
    <p:extLst>
      <p:ext uri="{BB962C8B-B14F-4D97-AF65-F5344CB8AC3E}">
        <p14:creationId xmlns:p14="http://schemas.microsoft.com/office/powerpoint/2010/main" val="23021431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9B07F6-2180-6DB6-622D-A72C4B2EA551}"/>
              </a:ext>
            </a:extLst>
          </p:cNvPr>
          <p:cNvSpPr>
            <a:spLocks noGrp="1"/>
          </p:cNvSpPr>
          <p:nvPr>
            <p:ph type="title"/>
          </p:nvPr>
        </p:nvSpPr>
        <p:spPr/>
        <p:txBody>
          <a:bodyPr/>
          <a:lstStyle/>
          <a:p>
            <a:pPr algn="ctr"/>
            <a:r>
              <a:rPr lang="en-IN" b="1" u="sng" dirty="0">
                <a:solidFill>
                  <a:srgbClr val="00B050"/>
                </a:solidFill>
              </a:rPr>
              <a:t>Value of consignment is below 50,000/1,00,000</a:t>
            </a:r>
          </a:p>
        </p:txBody>
      </p:sp>
      <p:sp>
        <p:nvSpPr>
          <p:cNvPr id="3" name="Content Placeholder 2">
            <a:extLst>
              <a:ext uri="{FF2B5EF4-FFF2-40B4-BE49-F238E27FC236}">
                <a16:creationId xmlns:a16="http://schemas.microsoft.com/office/drawing/2014/main" id="{D8146730-1859-1552-E6DF-1AEAEC82691F}"/>
              </a:ext>
            </a:extLst>
          </p:cNvPr>
          <p:cNvSpPr>
            <a:spLocks noGrp="1"/>
          </p:cNvSpPr>
          <p:nvPr>
            <p:ph sz="quarter" idx="1"/>
          </p:nvPr>
        </p:nvSpPr>
        <p:spPr>
          <a:xfrm>
            <a:off x="609600" y="1417638"/>
            <a:ext cx="9956800" cy="4873752"/>
          </a:xfrm>
          <a:ln>
            <a:solidFill>
              <a:srgbClr val="FFC000"/>
            </a:solidFill>
          </a:ln>
        </p:spPr>
        <p:txBody>
          <a:bodyPr>
            <a:normAutofit/>
          </a:bodyPr>
          <a:lstStyle/>
          <a:p>
            <a:pPr algn="just"/>
            <a:r>
              <a:rPr lang="en-IN" dirty="0"/>
              <a:t>E Way Bill required during the following:</a:t>
            </a:r>
          </a:p>
          <a:p>
            <a:pPr algn="just"/>
            <a:r>
              <a:rPr lang="en-IN" dirty="0"/>
              <a:t>Sending Material Inter State for Job Work in another state</a:t>
            </a:r>
          </a:p>
          <a:p>
            <a:pPr algn="just"/>
            <a:r>
              <a:rPr lang="en-IN" dirty="0"/>
              <a:t>Handicrafts goods transported inter state ( Turnover is below 20 lakhs and enjoying exemption as per 32/2017 CT dated 15.9.17 third and fourth proviso to Rule 138(1) of CGST Rules)</a:t>
            </a:r>
          </a:p>
          <a:p>
            <a:pPr algn="just"/>
            <a:r>
              <a:rPr lang="en-IN" dirty="0"/>
              <a:t>Transporter or RTP have an option to generate e Way bill even if the value is less than 50,000.</a:t>
            </a:r>
          </a:p>
          <a:p>
            <a:pPr algn="just"/>
            <a:r>
              <a:rPr lang="en-IN" dirty="0"/>
              <a:t>In case of Exempt and Taxable Supply of Goods in a single Invoice- Value of Exempt supply may be excluded.</a:t>
            </a:r>
          </a:p>
          <a:p>
            <a:pPr algn="just"/>
            <a:r>
              <a:rPr lang="en-IN" dirty="0"/>
              <a:t>In case of Job Work- Value will include Value of Goods also.</a:t>
            </a:r>
          </a:p>
          <a:p>
            <a:pPr algn="just"/>
            <a:endParaRPr lang="en-IN" dirty="0"/>
          </a:p>
          <a:p>
            <a:pPr marL="0" indent="0" algn="just">
              <a:buNone/>
            </a:pPr>
            <a:endParaRPr lang="en-IN" dirty="0"/>
          </a:p>
          <a:p>
            <a:pPr algn="just"/>
            <a:endParaRPr lang="en-IN" dirty="0"/>
          </a:p>
        </p:txBody>
      </p:sp>
    </p:spTree>
    <p:extLst>
      <p:ext uri="{BB962C8B-B14F-4D97-AF65-F5344CB8AC3E}">
        <p14:creationId xmlns:p14="http://schemas.microsoft.com/office/powerpoint/2010/main" val="241754633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9B07F6-2180-6DB6-622D-A72C4B2EA551}"/>
              </a:ext>
            </a:extLst>
          </p:cNvPr>
          <p:cNvSpPr>
            <a:spLocks noGrp="1"/>
          </p:cNvSpPr>
          <p:nvPr>
            <p:ph type="title"/>
          </p:nvPr>
        </p:nvSpPr>
        <p:spPr/>
        <p:txBody>
          <a:bodyPr/>
          <a:lstStyle/>
          <a:p>
            <a:r>
              <a:rPr lang="en-IN" u="sng" dirty="0"/>
              <a:t>Goods found without </a:t>
            </a:r>
            <a:r>
              <a:rPr lang="en-IN" b="1" i="1" u="sng" dirty="0"/>
              <a:t>e-waybill- NOW What?</a:t>
            </a:r>
          </a:p>
        </p:txBody>
      </p:sp>
      <p:sp>
        <p:nvSpPr>
          <p:cNvPr id="3" name="Content Placeholder 2">
            <a:extLst>
              <a:ext uri="{FF2B5EF4-FFF2-40B4-BE49-F238E27FC236}">
                <a16:creationId xmlns:a16="http://schemas.microsoft.com/office/drawing/2014/main" id="{D8146730-1859-1552-E6DF-1AEAEC82691F}"/>
              </a:ext>
            </a:extLst>
          </p:cNvPr>
          <p:cNvSpPr>
            <a:spLocks noGrp="1"/>
          </p:cNvSpPr>
          <p:nvPr>
            <p:ph sz="quarter" idx="1"/>
          </p:nvPr>
        </p:nvSpPr>
        <p:spPr>
          <a:xfrm>
            <a:off x="609600" y="1500679"/>
            <a:ext cx="9956800" cy="4838881"/>
          </a:xfrm>
          <a:ln>
            <a:solidFill>
              <a:srgbClr val="FFC000"/>
            </a:solidFill>
          </a:ln>
        </p:spPr>
        <p:txBody>
          <a:bodyPr>
            <a:normAutofit/>
          </a:bodyPr>
          <a:lstStyle/>
          <a:p>
            <a:pPr algn="just"/>
            <a:r>
              <a:rPr lang="en-IN" dirty="0"/>
              <a:t>SC in case of KAY PAN FRAGRANCE Pvt Ltd has specifically mentioned that Release of Goods </a:t>
            </a:r>
            <a:r>
              <a:rPr lang="en-IN" b="1" i="1" dirty="0">
                <a:solidFill>
                  <a:srgbClr val="FF0000"/>
                </a:solidFill>
              </a:rPr>
              <a:t>should be strictly as per provisions of Section 67 of CGST Act and relevant Rules.</a:t>
            </a:r>
            <a:r>
              <a:rPr lang="en-IN" dirty="0"/>
              <a:t> High Court should not give any relaxation in these requirements.</a:t>
            </a:r>
          </a:p>
          <a:p>
            <a:pPr algn="just"/>
            <a:r>
              <a:rPr lang="en-IN" dirty="0"/>
              <a:t>Distance erroneously typed as 20 Kms instead of 2000 kms due to which validity calculated as one Day. </a:t>
            </a:r>
            <a:r>
              <a:rPr lang="en-IN" b="1" i="1" dirty="0">
                <a:solidFill>
                  <a:srgbClr val="FF0000"/>
                </a:solidFill>
              </a:rPr>
              <a:t>For Typographical Mistake Penalty cannot be imposed.</a:t>
            </a:r>
            <a:r>
              <a:rPr lang="en-IN" i="1" dirty="0"/>
              <a:t> </a:t>
            </a:r>
            <a:r>
              <a:rPr lang="en-IN" dirty="0"/>
              <a:t>Godrej Consumers Products Ltd- Kerala HC.</a:t>
            </a:r>
          </a:p>
          <a:p>
            <a:pPr algn="just"/>
            <a:r>
              <a:rPr lang="en-IN" dirty="0"/>
              <a:t>Penalty of Rs 16.28 crore was imposed when Truck Number could not be changed due to poor connectivity. Truck Number Corrected within 2 hours </a:t>
            </a:r>
            <a:r>
              <a:rPr lang="en-IN" b="1" i="1" dirty="0">
                <a:solidFill>
                  <a:srgbClr val="FF0000"/>
                </a:solidFill>
              </a:rPr>
              <a:t>This is procedural Lapse Minor Penalty of Rs 10,000.</a:t>
            </a:r>
            <a:r>
              <a:rPr lang="en-IN" i="1" dirty="0"/>
              <a:t>  </a:t>
            </a:r>
            <a:r>
              <a:rPr lang="en-IN" dirty="0"/>
              <a:t>Integrated Constructive Solutions ( AA GST HP)</a:t>
            </a:r>
          </a:p>
        </p:txBody>
      </p:sp>
    </p:spTree>
    <p:extLst>
      <p:ext uri="{BB962C8B-B14F-4D97-AF65-F5344CB8AC3E}">
        <p14:creationId xmlns:p14="http://schemas.microsoft.com/office/powerpoint/2010/main" val="39877326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E4B81A-54E1-D140-003D-75A2BC41BA19}"/>
              </a:ext>
            </a:extLst>
          </p:cNvPr>
          <p:cNvSpPr>
            <a:spLocks noGrp="1"/>
          </p:cNvSpPr>
          <p:nvPr>
            <p:ph type="title"/>
          </p:nvPr>
        </p:nvSpPr>
        <p:spPr>
          <a:xfrm>
            <a:off x="609600" y="-228600"/>
            <a:ext cx="9956800" cy="1143000"/>
          </a:xfrm>
        </p:spPr>
        <p:txBody>
          <a:bodyPr/>
          <a:lstStyle/>
          <a:p>
            <a:pPr algn="ctr"/>
            <a:r>
              <a:rPr lang="en-IN" b="1" u="sng" dirty="0">
                <a:solidFill>
                  <a:srgbClr val="00B050"/>
                </a:solidFill>
              </a:rPr>
              <a:t>KAIRALI GRANITES 15.05.2018-KERALA HC</a:t>
            </a:r>
          </a:p>
        </p:txBody>
      </p:sp>
      <p:sp>
        <p:nvSpPr>
          <p:cNvPr id="3" name="Content Placeholder 2">
            <a:extLst>
              <a:ext uri="{FF2B5EF4-FFF2-40B4-BE49-F238E27FC236}">
                <a16:creationId xmlns:a16="http://schemas.microsoft.com/office/drawing/2014/main" id="{DDA69895-B361-1FB7-1FDB-349C8DCFFEDB}"/>
              </a:ext>
            </a:extLst>
          </p:cNvPr>
          <p:cNvSpPr>
            <a:spLocks noGrp="1"/>
          </p:cNvSpPr>
          <p:nvPr>
            <p:ph sz="quarter" idx="1"/>
          </p:nvPr>
        </p:nvSpPr>
        <p:spPr>
          <a:xfrm>
            <a:off x="609600" y="990600"/>
            <a:ext cx="10439400" cy="5483352"/>
          </a:xfrm>
          <a:ln>
            <a:solidFill>
              <a:schemeClr val="accent1"/>
            </a:solidFill>
          </a:ln>
        </p:spPr>
        <p:txBody>
          <a:bodyPr>
            <a:normAutofit/>
          </a:bodyPr>
          <a:lstStyle/>
          <a:p>
            <a:pPr algn="just"/>
            <a:r>
              <a:rPr lang="en-IN" b="1" i="1" dirty="0">
                <a:solidFill>
                  <a:srgbClr val="FF0066"/>
                </a:solidFill>
              </a:rPr>
              <a:t>ISSUE- </a:t>
            </a:r>
            <a:r>
              <a:rPr lang="en-US" dirty="0"/>
              <a:t>Non </a:t>
            </a:r>
            <a:r>
              <a:rPr lang="en-US" dirty="0" err="1"/>
              <a:t>Updation</a:t>
            </a:r>
            <a:r>
              <a:rPr lang="en-US" dirty="0"/>
              <a:t> of Vehicle Number in E Way Bill is not a mere technical defect therefore it can be a ground of Detention</a:t>
            </a:r>
          </a:p>
          <a:p>
            <a:pPr algn="just"/>
            <a:r>
              <a:rPr lang="en-US" b="1" i="1" dirty="0">
                <a:solidFill>
                  <a:srgbClr val="FF0066"/>
                </a:solidFill>
              </a:rPr>
              <a:t>VERDICT- </a:t>
            </a:r>
            <a:r>
              <a:rPr lang="en-US" dirty="0"/>
              <a:t>In a consignment of Marbles, granite slabs and tiles in the EWB Vehicle Details were not uploaded as mandated</a:t>
            </a:r>
          </a:p>
          <a:p>
            <a:pPr algn="just"/>
            <a:r>
              <a:rPr lang="en-US" dirty="0"/>
              <a:t>Petitioner pleaded that defect is a technical one</a:t>
            </a:r>
          </a:p>
          <a:p>
            <a:pPr algn="just"/>
            <a:r>
              <a:rPr lang="en-US" dirty="0" err="1"/>
              <a:t>Honble</a:t>
            </a:r>
            <a:r>
              <a:rPr lang="en-US" dirty="0"/>
              <a:t> Court held that EWB is a mandatory document, the petitioner cannot say that a minor defect in a mandatory document cannot be a ground of detention.</a:t>
            </a:r>
          </a:p>
          <a:p>
            <a:pPr algn="just"/>
            <a:r>
              <a:rPr lang="en-US" dirty="0"/>
              <a:t>Appeal dismissed and was asked to furnish BG and take release</a:t>
            </a:r>
          </a:p>
        </p:txBody>
      </p:sp>
    </p:spTree>
    <p:extLst>
      <p:ext uri="{BB962C8B-B14F-4D97-AF65-F5344CB8AC3E}">
        <p14:creationId xmlns:p14="http://schemas.microsoft.com/office/powerpoint/2010/main" val="13099471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E4B81A-54E1-D140-003D-75A2BC41BA19}"/>
              </a:ext>
            </a:extLst>
          </p:cNvPr>
          <p:cNvSpPr>
            <a:spLocks noGrp="1"/>
          </p:cNvSpPr>
          <p:nvPr>
            <p:ph type="title"/>
          </p:nvPr>
        </p:nvSpPr>
        <p:spPr>
          <a:xfrm>
            <a:off x="609600" y="-228600"/>
            <a:ext cx="9956800" cy="1143000"/>
          </a:xfrm>
        </p:spPr>
        <p:txBody>
          <a:bodyPr/>
          <a:lstStyle/>
          <a:p>
            <a:pPr algn="ctr"/>
            <a:r>
              <a:rPr lang="en-IN" b="1" i="1" u="sng" dirty="0">
                <a:solidFill>
                  <a:srgbClr val="00B050"/>
                </a:solidFill>
              </a:rPr>
              <a:t>BIJU VT VS SENIOR ENFORCMENT OFFICER ERNAKULAM, NOV 16 2023-KERALA HC</a:t>
            </a:r>
          </a:p>
        </p:txBody>
      </p:sp>
      <p:sp>
        <p:nvSpPr>
          <p:cNvPr id="3" name="Content Placeholder 2">
            <a:extLst>
              <a:ext uri="{FF2B5EF4-FFF2-40B4-BE49-F238E27FC236}">
                <a16:creationId xmlns:a16="http://schemas.microsoft.com/office/drawing/2014/main" id="{DDA69895-B361-1FB7-1FDB-349C8DCFFEDB}"/>
              </a:ext>
            </a:extLst>
          </p:cNvPr>
          <p:cNvSpPr>
            <a:spLocks noGrp="1"/>
          </p:cNvSpPr>
          <p:nvPr>
            <p:ph sz="quarter" idx="1"/>
          </p:nvPr>
        </p:nvSpPr>
        <p:spPr>
          <a:xfrm>
            <a:off x="609600" y="990600"/>
            <a:ext cx="10439400" cy="5483352"/>
          </a:xfrm>
          <a:ln>
            <a:solidFill>
              <a:schemeClr val="accent1"/>
            </a:solidFill>
          </a:ln>
        </p:spPr>
        <p:txBody>
          <a:bodyPr>
            <a:normAutofit/>
          </a:bodyPr>
          <a:lstStyle/>
          <a:p>
            <a:pPr algn="just"/>
            <a:r>
              <a:rPr lang="en-IN" b="1" i="1" u="sng" dirty="0">
                <a:latin typeface="Bookman Old Style" panose="02050604050505020204" pitchFamily="18" charset="0"/>
                <a:ea typeface="Calibri" panose="020F0502020204030204" pitchFamily="34" charset="0"/>
                <a:cs typeface="Times New Roman" panose="02020603050405020304" pitchFamily="18" charset="0"/>
              </a:rPr>
              <a:t>ISSUE: </a:t>
            </a:r>
            <a:r>
              <a:rPr lang="en-US" sz="1800" dirty="0"/>
              <a:t>Whether the Petitioner is entitled to the custody of the vehicle to be released by the Revenue Department after furnishing of bond and security by the </a:t>
            </a:r>
            <a:r>
              <a:rPr lang="en-US" sz="1800" dirty="0" err="1"/>
              <a:t>Assessee</a:t>
            </a:r>
            <a:r>
              <a:rPr lang="en-US" sz="1800" dirty="0"/>
              <a:t>?</a:t>
            </a:r>
            <a:endParaRPr lang="en-IN" dirty="0">
              <a:effectLst/>
              <a:latin typeface="Bookman Old Style" panose="02050604050505020204" pitchFamily="18" charset="0"/>
              <a:ea typeface="Calibri" panose="020F0502020204030204" pitchFamily="34" charset="0"/>
              <a:cs typeface="Times New Roman" panose="02020603050405020304" pitchFamily="18" charset="0"/>
            </a:endParaRPr>
          </a:p>
          <a:p>
            <a:pPr algn="just"/>
            <a:r>
              <a:rPr lang="en-IN" b="1" i="1" u="sng" dirty="0">
                <a:latin typeface="Bookman Old Style" panose="02050604050505020204" pitchFamily="18" charset="0"/>
                <a:ea typeface="Calibri" panose="020F0502020204030204" pitchFamily="34" charset="0"/>
                <a:cs typeface="Times New Roman" panose="02020603050405020304" pitchFamily="18" charset="0"/>
              </a:rPr>
              <a:t>RELEVANT SECTIONS: </a:t>
            </a:r>
            <a:r>
              <a:rPr lang="en-US" sz="1800" dirty="0"/>
              <a:t> Sec  67(2)- Seizure of secreted documents, books or things (ii) u/s 129 – Detention, Seizure, and release of goods and conveyance in transit and (iii) u/s 67(11) – Spot Seizure of accounts, registers or documents.</a:t>
            </a:r>
          </a:p>
          <a:p>
            <a:pPr algn="just"/>
            <a:r>
              <a:rPr lang="en-IN" b="1" i="1" u="sng" dirty="0">
                <a:latin typeface="Bookman Old Style" panose="02050604050505020204" pitchFamily="18" charset="0"/>
                <a:ea typeface="Calibri" panose="020F0502020204030204" pitchFamily="34" charset="0"/>
                <a:cs typeface="Times New Roman" panose="02020603050405020304" pitchFamily="18" charset="0"/>
              </a:rPr>
              <a:t>VERDICT</a:t>
            </a:r>
            <a:r>
              <a:rPr lang="en-IN" dirty="0">
                <a:effectLst/>
                <a:latin typeface="Bookman Old Style" panose="02050604050505020204" pitchFamily="18" charset="0"/>
                <a:ea typeface="Calibri" panose="020F0502020204030204" pitchFamily="34" charset="0"/>
                <a:cs typeface="Times New Roman" panose="02020603050405020304" pitchFamily="18" charset="0"/>
              </a:rPr>
              <a:t>: a)	</a:t>
            </a:r>
            <a:r>
              <a:rPr lang="en-US" sz="1800" dirty="0"/>
              <a:t> The Honorable Kerala High Court held that as the Petitioner is willing to furnish bond and security for the release of the vehicle confiscated by the Respondent, the Court directed the Respondent authority to release the vehicle confiscated as per its own discretion after the bond and security are furnished by the Petitioner, in accordance with law.</a:t>
            </a:r>
          </a:p>
          <a:p>
            <a:pPr algn="just"/>
            <a:r>
              <a:rPr lang="en-US" sz="1800" dirty="0">
                <a:latin typeface="Bookman Old Style" panose="02050604050505020204" pitchFamily="18" charset="0"/>
                <a:ea typeface="Calibri" panose="020F0502020204030204" pitchFamily="34" charset="0"/>
                <a:cs typeface="Times New Roman" panose="02020603050405020304" pitchFamily="18" charset="0"/>
              </a:rPr>
              <a:t>b) </a:t>
            </a:r>
            <a:r>
              <a:rPr lang="en-US" sz="1800" dirty="0"/>
              <a:t>There is no reason for the department to withhold seized goods, articles, books, or things upon furnishing a bank guarantee when the law expressly provides for such facility. </a:t>
            </a:r>
            <a:endParaRPr lang="en-US" dirty="0">
              <a:latin typeface="Bookman Old Style" panose="02050604050505020204" pitchFamily="18" charset="0"/>
              <a:ea typeface="Calibri" panose="020F0502020204030204" pitchFamily="34" charset="0"/>
              <a:cs typeface="Times New Roman" panose="02020603050405020304" pitchFamily="18" charset="0"/>
            </a:endParaRPr>
          </a:p>
          <a:p>
            <a:pPr algn="just"/>
            <a:endParaRPr lang="en-US" dirty="0">
              <a:latin typeface="Bookman Old Style" panose="02050604050505020204" pitchFamily="18" charset="0"/>
              <a:ea typeface="Calibri" panose="020F0502020204030204" pitchFamily="34" charset="0"/>
              <a:cs typeface="Times New Roman" panose="02020603050405020304" pitchFamily="18" charset="0"/>
            </a:endParaRPr>
          </a:p>
          <a:p>
            <a:pPr marL="0" indent="0" algn="just">
              <a:buNone/>
            </a:pPr>
            <a:endParaRPr lang="en-IN" sz="1800" dirty="0">
              <a:latin typeface="Bookman Old Style" panose="020506040505050202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2128865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E4B81A-54E1-D140-003D-75A2BC41BA19}"/>
              </a:ext>
            </a:extLst>
          </p:cNvPr>
          <p:cNvSpPr>
            <a:spLocks noGrp="1"/>
          </p:cNvSpPr>
          <p:nvPr>
            <p:ph type="title"/>
          </p:nvPr>
        </p:nvSpPr>
        <p:spPr>
          <a:xfrm>
            <a:off x="609600" y="-228600"/>
            <a:ext cx="9956800" cy="1143000"/>
          </a:xfrm>
        </p:spPr>
        <p:txBody>
          <a:bodyPr/>
          <a:lstStyle/>
          <a:p>
            <a:pPr algn="ctr"/>
            <a:r>
              <a:rPr lang="en-IN" b="1" u="sng" dirty="0">
                <a:solidFill>
                  <a:srgbClr val="00B050"/>
                </a:solidFill>
              </a:rPr>
              <a:t>Other case studies</a:t>
            </a:r>
          </a:p>
        </p:txBody>
      </p:sp>
      <p:sp>
        <p:nvSpPr>
          <p:cNvPr id="3" name="Content Placeholder 2">
            <a:extLst>
              <a:ext uri="{FF2B5EF4-FFF2-40B4-BE49-F238E27FC236}">
                <a16:creationId xmlns:a16="http://schemas.microsoft.com/office/drawing/2014/main" id="{DDA69895-B361-1FB7-1FDB-349C8DCFFEDB}"/>
              </a:ext>
            </a:extLst>
          </p:cNvPr>
          <p:cNvSpPr>
            <a:spLocks noGrp="1"/>
          </p:cNvSpPr>
          <p:nvPr>
            <p:ph sz="quarter" idx="1"/>
          </p:nvPr>
        </p:nvSpPr>
        <p:spPr>
          <a:xfrm>
            <a:off x="609600" y="990600"/>
            <a:ext cx="10439400" cy="5483352"/>
          </a:xfrm>
          <a:ln>
            <a:solidFill>
              <a:schemeClr val="accent1"/>
            </a:solidFill>
          </a:ln>
        </p:spPr>
        <p:txBody>
          <a:bodyPr>
            <a:normAutofit fontScale="92500" lnSpcReduction="10000"/>
          </a:bodyPr>
          <a:lstStyle/>
          <a:p>
            <a:pPr algn="just"/>
            <a:r>
              <a:rPr lang="en-IN" dirty="0"/>
              <a:t>The goods during its movement can be detained and confiscated only if the PO has reason to believe that such movement is with an intention to evade payment of taxes. Detention of goods on the grounds that the EWB is not accompanied without questioning the other documents during the movement would not be lawful.-</a:t>
            </a:r>
            <a:r>
              <a:rPr lang="en-IN" b="1" u="sng" dirty="0">
                <a:solidFill>
                  <a:srgbClr val="00B050"/>
                </a:solidFill>
              </a:rPr>
              <a:t>Indus towers ltd vs ASTO- </a:t>
            </a:r>
            <a:r>
              <a:rPr lang="en-IN" b="1" u="sng" dirty="0" err="1">
                <a:solidFill>
                  <a:srgbClr val="00B050"/>
                </a:solidFill>
              </a:rPr>
              <a:t>kerala</a:t>
            </a:r>
            <a:r>
              <a:rPr lang="en-IN" b="1" u="sng" dirty="0">
                <a:solidFill>
                  <a:srgbClr val="00B050"/>
                </a:solidFill>
              </a:rPr>
              <a:t> HC</a:t>
            </a:r>
            <a:endParaRPr lang="en-IN" dirty="0"/>
          </a:p>
          <a:p>
            <a:pPr algn="just"/>
            <a:r>
              <a:rPr lang="en-IN" dirty="0"/>
              <a:t>Detention of goods merely for infraction of procedural rules in transactions which do not amount to taxable supply is without jurisdiction. – </a:t>
            </a:r>
            <a:r>
              <a:rPr lang="en-IN" b="1" dirty="0">
                <a:solidFill>
                  <a:srgbClr val="00B050"/>
                </a:solidFill>
              </a:rPr>
              <a:t>Ravi Parameswaran Pillai – Kerala HC.</a:t>
            </a:r>
          </a:p>
          <a:p>
            <a:pPr algn="just"/>
            <a:r>
              <a:rPr lang="en-US" dirty="0"/>
              <a:t>Mere Non Generation of Part B of EWB cannot be a  ground for interception-Goods intercepted during movement from place of Consignor to the place of Transporter. In Defense, mentioned Not-12/2018 where PART B is not required for distance </a:t>
            </a:r>
            <a:r>
              <a:rPr lang="en-US" dirty="0" err="1"/>
              <a:t>upto</a:t>
            </a:r>
            <a:r>
              <a:rPr lang="en-US" dirty="0"/>
              <a:t> 50 kms in this case. Appeal disposed by All HC in </a:t>
            </a:r>
            <a:r>
              <a:rPr lang="en-US" dirty="0" err="1"/>
              <a:t>favour</a:t>
            </a:r>
            <a:r>
              <a:rPr lang="en-US" dirty="0"/>
              <a:t> of Dealer- Mere non mentioning of the vehicle no in Part B cannot be a ground of seizure- </a:t>
            </a:r>
            <a:r>
              <a:rPr lang="en-US" b="1" dirty="0">
                <a:solidFill>
                  <a:srgbClr val="00B050"/>
                </a:solidFill>
              </a:rPr>
              <a:t>VSL Alloy India Pvt Ltd.</a:t>
            </a:r>
          </a:p>
          <a:p>
            <a:pPr algn="just"/>
            <a:r>
              <a:rPr lang="en-US" dirty="0"/>
              <a:t>Reverse Order in case of </a:t>
            </a:r>
            <a:r>
              <a:rPr lang="en-US" b="1" dirty="0">
                <a:solidFill>
                  <a:srgbClr val="00B050"/>
                </a:solidFill>
              </a:rPr>
              <a:t>Gati Kintetsu Express Pvt Ltd- MP HC- </a:t>
            </a:r>
            <a:r>
              <a:rPr lang="en-US" dirty="0"/>
              <a:t>Part B not filled whereas distance travelling was 1200 to 1300 km.</a:t>
            </a:r>
          </a:p>
        </p:txBody>
      </p:sp>
    </p:spTree>
    <p:extLst>
      <p:ext uri="{BB962C8B-B14F-4D97-AF65-F5344CB8AC3E}">
        <p14:creationId xmlns:p14="http://schemas.microsoft.com/office/powerpoint/2010/main" val="406604400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E4B81A-54E1-D140-003D-75A2BC41BA19}"/>
              </a:ext>
            </a:extLst>
          </p:cNvPr>
          <p:cNvSpPr>
            <a:spLocks noGrp="1"/>
          </p:cNvSpPr>
          <p:nvPr>
            <p:ph type="title"/>
          </p:nvPr>
        </p:nvSpPr>
        <p:spPr>
          <a:xfrm>
            <a:off x="609600" y="-228600"/>
            <a:ext cx="9956800" cy="1143000"/>
          </a:xfrm>
        </p:spPr>
        <p:txBody>
          <a:bodyPr/>
          <a:lstStyle/>
          <a:p>
            <a:pPr algn="ctr"/>
            <a:r>
              <a:rPr lang="en-IN" b="1" u="sng" dirty="0">
                <a:solidFill>
                  <a:srgbClr val="00B050"/>
                </a:solidFill>
              </a:rPr>
              <a:t>Other case studies</a:t>
            </a:r>
          </a:p>
        </p:txBody>
      </p:sp>
      <p:sp>
        <p:nvSpPr>
          <p:cNvPr id="3" name="Content Placeholder 2">
            <a:extLst>
              <a:ext uri="{FF2B5EF4-FFF2-40B4-BE49-F238E27FC236}">
                <a16:creationId xmlns:a16="http://schemas.microsoft.com/office/drawing/2014/main" id="{DDA69895-B361-1FB7-1FDB-349C8DCFFEDB}"/>
              </a:ext>
            </a:extLst>
          </p:cNvPr>
          <p:cNvSpPr>
            <a:spLocks noGrp="1"/>
          </p:cNvSpPr>
          <p:nvPr>
            <p:ph sz="quarter" idx="1"/>
          </p:nvPr>
        </p:nvSpPr>
        <p:spPr>
          <a:xfrm>
            <a:off x="609600" y="990600"/>
            <a:ext cx="10439400" cy="5483352"/>
          </a:xfrm>
          <a:ln>
            <a:solidFill>
              <a:schemeClr val="accent1"/>
            </a:solidFill>
          </a:ln>
        </p:spPr>
        <p:txBody>
          <a:bodyPr>
            <a:normAutofit/>
          </a:bodyPr>
          <a:lstStyle/>
          <a:p>
            <a:pPr algn="just"/>
            <a:r>
              <a:rPr lang="en-US" dirty="0"/>
              <a:t>The </a:t>
            </a:r>
            <a:r>
              <a:rPr lang="en-US" dirty="0" err="1"/>
              <a:t>Honble</a:t>
            </a:r>
            <a:r>
              <a:rPr lang="en-US" dirty="0"/>
              <a:t> high court of Allahabad in the case of </a:t>
            </a:r>
            <a:r>
              <a:rPr lang="en-US" b="1" dirty="0" err="1">
                <a:solidFill>
                  <a:srgbClr val="00B050"/>
                </a:solidFill>
              </a:rPr>
              <a:t>Shamhu</a:t>
            </a:r>
            <a:r>
              <a:rPr lang="en-US" b="1" dirty="0">
                <a:solidFill>
                  <a:srgbClr val="00B050"/>
                </a:solidFill>
              </a:rPr>
              <a:t> Saran Agarwal &amp; Co V Add Commissioner Grade 2-31.01.2024</a:t>
            </a:r>
            <a:r>
              <a:rPr lang="en-US" dirty="0"/>
              <a:t> allowed the writ petition and held that goods cannot be detained and penalty cannot be imposed under sec 129 when goods are undervalued.</a:t>
            </a:r>
          </a:p>
          <a:p>
            <a:pPr algn="just"/>
            <a:r>
              <a:rPr lang="en-US" dirty="0"/>
              <a:t>The </a:t>
            </a:r>
            <a:r>
              <a:rPr lang="en-US" dirty="0" err="1"/>
              <a:t>Honble</a:t>
            </a:r>
            <a:r>
              <a:rPr lang="en-US" dirty="0"/>
              <a:t> Allahabad HC in the case of </a:t>
            </a:r>
            <a:r>
              <a:rPr lang="en-US" b="1" dirty="0">
                <a:solidFill>
                  <a:srgbClr val="00B050"/>
                </a:solidFill>
              </a:rPr>
              <a:t>Precision Tools India V State of UP- Jan 29,2024</a:t>
            </a:r>
            <a:r>
              <a:rPr lang="en-US" dirty="0"/>
              <a:t> held that Non Filing of Part B of the E Way Bill on technical difficulties and without any intention to evade tax would not lead to imposition. of Penalty</a:t>
            </a:r>
          </a:p>
        </p:txBody>
      </p:sp>
    </p:spTree>
    <p:extLst>
      <p:ext uri="{BB962C8B-B14F-4D97-AF65-F5344CB8AC3E}">
        <p14:creationId xmlns:p14="http://schemas.microsoft.com/office/powerpoint/2010/main" val="267324451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9B07F6-2180-6DB6-622D-A72C4B2EA551}"/>
              </a:ext>
            </a:extLst>
          </p:cNvPr>
          <p:cNvSpPr>
            <a:spLocks noGrp="1"/>
          </p:cNvSpPr>
          <p:nvPr>
            <p:ph type="title"/>
          </p:nvPr>
        </p:nvSpPr>
        <p:spPr/>
        <p:txBody>
          <a:bodyPr/>
          <a:lstStyle/>
          <a:p>
            <a:pPr algn="ctr"/>
            <a:r>
              <a:rPr lang="en-IN" b="1" u="sng" dirty="0"/>
              <a:t>Unblocking of </a:t>
            </a:r>
            <a:r>
              <a:rPr lang="en-IN" b="1" u="sng" dirty="0" err="1"/>
              <a:t>eway</a:t>
            </a:r>
            <a:r>
              <a:rPr lang="en-IN" b="1" u="sng" dirty="0"/>
              <a:t> bill generation</a:t>
            </a:r>
          </a:p>
        </p:txBody>
      </p:sp>
      <p:sp>
        <p:nvSpPr>
          <p:cNvPr id="3" name="Content Placeholder 2">
            <a:extLst>
              <a:ext uri="{FF2B5EF4-FFF2-40B4-BE49-F238E27FC236}">
                <a16:creationId xmlns:a16="http://schemas.microsoft.com/office/drawing/2014/main" id="{D8146730-1859-1552-E6DF-1AEAEC82691F}"/>
              </a:ext>
            </a:extLst>
          </p:cNvPr>
          <p:cNvSpPr>
            <a:spLocks noGrp="1"/>
          </p:cNvSpPr>
          <p:nvPr>
            <p:ph sz="quarter" idx="1"/>
          </p:nvPr>
        </p:nvSpPr>
        <p:spPr>
          <a:xfrm>
            <a:off x="609600" y="2019119"/>
            <a:ext cx="9956800" cy="3924481"/>
          </a:xfrm>
          <a:ln>
            <a:solidFill>
              <a:srgbClr val="FFC000"/>
            </a:solidFill>
          </a:ln>
        </p:spPr>
        <p:txBody>
          <a:bodyPr>
            <a:normAutofit/>
          </a:bodyPr>
          <a:lstStyle/>
          <a:p>
            <a:pPr algn="just"/>
            <a:r>
              <a:rPr lang="en-IN" dirty="0"/>
              <a:t>File GST EWB 05 before the Jurisdictional Tax Official</a:t>
            </a:r>
          </a:p>
          <a:p>
            <a:pPr algn="just"/>
            <a:r>
              <a:rPr lang="en-IN" dirty="0"/>
              <a:t>He may submit </a:t>
            </a:r>
            <a:r>
              <a:rPr lang="en-IN" dirty="0" err="1"/>
              <a:t>upto</a:t>
            </a:r>
            <a:r>
              <a:rPr lang="en-IN" dirty="0"/>
              <a:t> 4 documents</a:t>
            </a:r>
          </a:p>
          <a:p>
            <a:pPr algn="just"/>
            <a:r>
              <a:rPr lang="en-IN" i="1" dirty="0">
                <a:solidFill>
                  <a:srgbClr val="FF0000"/>
                </a:solidFill>
              </a:rPr>
              <a:t>Application will be auto populated to dashboard of Official</a:t>
            </a:r>
          </a:p>
          <a:p>
            <a:pPr algn="just"/>
            <a:r>
              <a:rPr lang="en-IN" dirty="0"/>
              <a:t>Official may issue notice for personal hearing and reply may be done</a:t>
            </a:r>
          </a:p>
          <a:p>
            <a:pPr algn="just"/>
            <a:r>
              <a:rPr lang="en-IN" dirty="0"/>
              <a:t>Tax Officer to Issue an Order  in Form EWB 06 approving/rejecting for restoration with conditions</a:t>
            </a:r>
          </a:p>
          <a:p>
            <a:pPr algn="just"/>
            <a:r>
              <a:rPr lang="en-IN" dirty="0"/>
              <a:t>If rejected then the Registered person have to file all the pending returns as mentioned earlier</a:t>
            </a:r>
          </a:p>
        </p:txBody>
      </p:sp>
    </p:spTree>
    <p:extLst>
      <p:ext uri="{BB962C8B-B14F-4D97-AF65-F5344CB8AC3E}">
        <p14:creationId xmlns:p14="http://schemas.microsoft.com/office/powerpoint/2010/main" val="40119564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9B07F6-2180-6DB6-622D-A72C4B2EA551}"/>
              </a:ext>
            </a:extLst>
          </p:cNvPr>
          <p:cNvSpPr>
            <a:spLocks noGrp="1"/>
          </p:cNvSpPr>
          <p:nvPr>
            <p:ph type="title"/>
          </p:nvPr>
        </p:nvSpPr>
        <p:spPr/>
        <p:txBody>
          <a:bodyPr/>
          <a:lstStyle/>
          <a:p>
            <a:pPr algn="ctr"/>
            <a:r>
              <a:rPr lang="en-IN" b="1" u="sng" dirty="0"/>
              <a:t>Integration with NEW FEATURES</a:t>
            </a:r>
          </a:p>
        </p:txBody>
      </p:sp>
      <p:sp>
        <p:nvSpPr>
          <p:cNvPr id="3" name="Content Placeholder 2">
            <a:extLst>
              <a:ext uri="{FF2B5EF4-FFF2-40B4-BE49-F238E27FC236}">
                <a16:creationId xmlns:a16="http://schemas.microsoft.com/office/drawing/2014/main" id="{D8146730-1859-1552-E6DF-1AEAEC82691F}"/>
              </a:ext>
            </a:extLst>
          </p:cNvPr>
          <p:cNvSpPr>
            <a:spLocks noGrp="1"/>
          </p:cNvSpPr>
          <p:nvPr>
            <p:ph sz="quarter" idx="1"/>
          </p:nvPr>
        </p:nvSpPr>
        <p:spPr>
          <a:xfrm>
            <a:off x="609600" y="1466759"/>
            <a:ext cx="9956800" cy="5010241"/>
          </a:xfrm>
          <a:ln>
            <a:solidFill>
              <a:srgbClr val="FFC000"/>
            </a:solidFill>
          </a:ln>
        </p:spPr>
        <p:txBody>
          <a:bodyPr>
            <a:normAutofit fontScale="92500"/>
          </a:bodyPr>
          <a:lstStyle/>
          <a:p>
            <a:pPr algn="just"/>
            <a:r>
              <a:rPr lang="en-IN" dirty="0"/>
              <a:t>VAHAN provides for validation of Vehicle Details.</a:t>
            </a:r>
          </a:p>
          <a:p>
            <a:pPr algn="just"/>
            <a:r>
              <a:rPr lang="en-IN" dirty="0"/>
              <a:t>FASTAG provides data from automated toll plazas on movement of vehicles.</a:t>
            </a:r>
          </a:p>
          <a:p>
            <a:pPr algn="just"/>
            <a:r>
              <a:rPr lang="en-IN" dirty="0"/>
              <a:t>Movement of Vehicles can be checked on the maps using mobile Applications</a:t>
            </a:r>
          </a:p>
          <a:p>
            <a:pPr algn="just"/>
            <a:r>
              <a:rPr lang="en-IN" dirty="0"/>
              <a:t>Mode of Transport as Ship/Road cum Ship so that the user may enter Vehicle Number in case goods move from Road initially and for movement by ship, the bill of lading Number and date may be entered.</a:t>
            </a:r>
          </a:p>
          <a:p>
            <a:pPr algn="just"/>
            <a:r>
              <a:rPr lang="en-IN" dirty="0"/>
              <a:t>For Temporarily Registered Vehicles, enter the Temporary Number starting with TR.</a:t>
            </a:r>
          </a:p>
          <a:p>
            <a:pPr algn="just"/>
            <a:r>
              <a:rPr lang="en-IN" dirty="0"/>
              <a:t>In case of Job Work, the nature of Supply becomes Service. Hence for Generation of </a:t>
            </a:r>
            <a:r>
              <a:rPr lang="en-IN" dirty="0" err="1"/>
              <a:t>Eway</a:t>
            </a:r>
            <a:r>
              <a:rPr lang="en-IN" dirty="0"/>
              <a:t> Bill, minimum one HSN Code belonging to goods is mandatory. Instruction dated 17.3.21.</a:t>
            </a:r>
          </a:p>
          <a:p>
            <a:pPr algn="just"/>
            <a:endParaRPr lang="en-IN" dirty="0"/>
          </a:p>
        </p:txBody>
      </p:sp>
    </p:spTree>
    <p:extLst>
      <p:ext uri="{BB962C8B-B14F-4D97-AF65-F5344CB8AC3E}">
        <p14:creationId xmlns:p14="http://schemas.microsoft.com/office/powerpoint/2010/main" val="319451104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E23D90-D1E2-D7CF-FD51-5983FDD3A9CC}"/>
              </a:ext>
            </a:extLst>
          </p:cNvPr>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pPr algn="ctr"/>
            <a:r>
              <a:rPr lang="en-IN" b="1" u="sng" dirty="0">
                <a:solidFill>
                  <a:srgbClr val="00B050"/>
                </a:solidFill>
              </a:rPr>
              <a:t>DOCUMENTS TO BE CARRIED</a:t>
            </a:r>
          </a:p>
        </p:txBody>
      </p:sp>
      <p:sp>
        <p:nvSpPr>
          <p:cNvPr id="6" name="Content Placeholder 5">
            <a:extLst>
              <a:ext uri="{FF2B5EF4-FFF2-40B4-BE49-F238E27FC236}">
                <a16:creationId xmlns:a16="http://schemas.microsoft.com/office/drawing/2014/main" id="{03D80867-198C-BC10-7E4A-FF48DFE43319}"/>
              </a:ext>
            </a:extLst>
          </p:cNvPr>
          <p:cNvSpPr>
            <a:spLocks noGrp="1"/>
          </p:cNvSpPr>
          <p:nvPr>
            <p:ph sz="quarter" idx="1"/>
          </p:nvPr>
        </p:nvSpPr>
        <p:spPr/>
        <p:style>
          <a:lnRef idx="2">
            <a:schemeClr val="accent1"/>
          </a:lnRef>
          <a:fillRef idx="1">
            <a:schemeClr val="lt1"/>
          </a:fillRef>
          <a:effectRef idx="0">
            <a:schemeClr val="accent1"/>
          </a:effectRef>
          <a:fontRef idx="minor">
            <a:schemeClr val="dk1"/>
          </a:fontRef>
        </p:style>
        <p:txBody>
          <a:bodyPr/>
          <a:lstStyle/>
          <a:p>
            <a:r>
              <a:rPr lang="en-IN" dirty="0"/>
              <a:t>Invoice or Bill of Supply or Delivery Challan</a:t>
            </a:r>
          </a:p>
          <a:p>
            <a:r>
              <a:rPr lang="en-IN" dirty="0"/>
              <a:t>A copy of the EWB in physical form </a:t>
            </a:r>
            <a:r>
              <a:rPr lang="en-IN" dirty="0" err="1"/>
              <a:t>orE</a:t>
            </a:r>
            <a:r>
              <a:rPr lang="en-IN" dirty="0"/>
              <a:t> way Bill in electronic form</a:t>
            </a:r>
          </a:p>
          <a:p>
            <a:r>
              <a:rPr lang="en-IN" dirty="0"/>
              <a:t>In case of Import, a copy of Bill of entry is also required and indication of Number and date of BOE must be indicated in Part A</a:t>
            </a:r>
          </a:p>
          <a:p>
            <a:r>
              <a:rPr lang="en-IN" dirty="0"/>
              <a:t>In case of E Invoice, physical copy may not be required.</a:t>
            </a:r>
          </a:p>
        </p:txBody>
      </p:sp>
    </p:spTree>
    <p:extLst>
      <p:ext uri="{BB962C8B-B14F-4D97-AF65-F5344CB8AC3E}">
        <p14:creationId xmlns:p14="http://schemas.microsoft.com/office/powerpoint/2010/main" val="218456827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914401"/>
            <a:ext cx="10058400" cy="2590800"/>
          </a:xfrm>
        </p:spPr>
        <p:txBody>
          <a:bodyPr/>
          <a:lstStyle/>
          <a:p>
            <a:r>
              <a:rPr lang="en-US" u="sng" dirty="0"/>
              <a:t>THANK YOU</a:t>
            </a:r>
            <a:endParaRPr lang="en-IN" u="sng" dirty="0"/>
          </a:p>
        </p:txBody>
      </p:sp>
    </p:spTree>
    <p:extLst>
      <p:ext uri="{BB962C8B-B14F-4D97-AF65-F5344CB8AC3E}">
        <p14:creationId xmlns:p14="http://schemas.microsoft.com/office/powerpoint/2010/main" val="20407720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A91DFC-2EAE-DA18-FB03-348A44DE2022}"/>
              </a:ext>
            </a:extLst>
          </p:cNvPr>
          <p:cNvSpPr>
            <a:spLocks noGrp="1"/>
          </p:cNvSpPr>
          <p:nvPr>
            <p:ph type="title"/>
          </p:nvPr>
        </p:nvSpPr>
        <p:spPr>
          <a:xfrm>
            <a:off x="609600" y="274638"/>
            <a:ext cx="10287000" cy="1143000"/>
          </a:xfrm>
          <a:ln>
            <a:solidFill>
              <a:srgbClr val="002060"/>
            </a:solidFill>
          </a:ln>
        </p:spPr>
        <p:txBody>
          <a:bodyPr/>
          <a:lstStyle/>
          <a:p>
            <a:pPr algn="ctr"/>
            <a:r>
              <a:rPr lang="en-IN" b="1" u="sng" dirty="0">
                <a:solidFill>
                  <a:srgbClr val="00B050"/>
                </a:solidFill>
              </a:rPr>
              <a:t>Case studies</a:t>
            </a:r>
            <a:r>
              <a:rPr lang="en-IN" b="1" dirty="0">
                <a:solidFill>
                  <a:srgbClr val="00B050"/>
                </a:solidFill>
              </a:rPr>
              <a:t>	</a:t>
            </a:r>
          </a:p>
        </p:txBody>
      </p:sp>
      <p:graphicFrame>
        <p:nvGraphicFramePr>
          <p:cNvPr id="5" name="Content Placeholder 4">
            <a:extLst>
              <a:ext uri="{FF2B5EF4-FFF2-40B4-BE49-F238E27FC236}">
                <a16:creationId xmlns:a16="http://schemas.microsoft.com/office/drawing/2014/main" id="{4E9E9B05-F080-FF05-9186-12CE88DE36F4}"/>
              </a:ext>
            </a:extLst>
          </p:cNvPr>
          <p:cNvGraphicFramePr>
            <a:graphicFrameLocks noGrp="1"/>
          </p:cNvGraphicFramePr>
          <p:nvPr>
            <p:ph sz="quarter" idx="1"/>
            <p:extLst>
              <p:ext uri="{D42A27DB-BD31-4B8C-83A1-F6EECF244321}">
                <p14:modId xmlns:p14="http://schemas.microsoft.com/office/powerpoint/2010/main" val="3705230602"/>
              </p:ext>
            </p:extLst>
          </p:nvPr>
        </p:nvGraphicFramePr>
        <p:xfrm>
          <a:off x="609600" y="1524000"/>
          <a:ext cx="10600408" cy="5181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173EF67C-1A1E-44F2-E65F-BC49D802158A}"/>
              </a:ext>
            </a:extLst>
          </p:cNvPr>
          <p:cNvSpPr txBox="1"/>
          <p:nvPr/>
        </p:nvSpPr>
        <p:spPr>
          <a:xfrm>
            <a:off x="6858000" y="3657600"/>
            <a:ext cx="3733800" cy="369332"/>
          </a:xfrm>
          <a:prstGeom prst="rect">
            <a:avLst/>
          </a:prstGeom>
          <a:noFill/>
        </p:spPr>
        <p:txBody>
          <a:bodyPr wrap="square" rtlCol="0">
            <a:spAutoFit/>
          </a:bodyPr>
          <a:lstStyle/>
          <a:p>
            <a:endParaRPr lang="en-IN" dirty="0"/>
          </a:p>
        </p:txBody>
      </p:sp>
      <p:sp>
        <p:nvSpPr>
          <p:cNvPr id="6" name="TextBox 5">
            <a:extLst>
              <a:ext uri="{FF2B5EF4-FFF2-40B4-BE49-F238E27FC236}">
                <a16:creationId xmlns:a16="http://schemas.microsoft.com/office/drawing/2014/main" id="{C166A57B-D355-5E9C-4673-E7507E279DF7}"/>
              </a:ext>
            </a:extLst>
          </p:cNvPr>
          <p:cNvSpPr txBox="1"/>
          <p:nvPr/>
        </p:nvSpPr>
        <p:spPr>
          <a:xfrm>
            <a:off x="1524000" y="4827151"/>
            <a:ext cx="9067800" cy="1785104"/>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lvl="0" algn="ctr"/>
            <a:r>
              <a:rPr lang="en-IN" sz="2000" b="1" i="0" u="sng" dirty="0">
                <a:solidFill>
                  <a:schemeClr val="accent1">
                    <a:lumMod val="75000"/>
                  </a:schemeClr>
                </a:solidFill>
                <a:latin typeface="Bookman Old Style" panose="02050604050505020204" pitchFamily="18" charset="0"/>
              </a:rPr>
              <a:t>Answer:</a:t>
            </a:r>
          </a:p>
          <a:p>
            <a:pPr lvl="0" algn="ctr"/>
            <a:r>
              <a:rPr lang="en-IN" sz="1800" b="0" i="0" dirty="0">
                <a:solidFill>
                  <a:schemeClr val="tx1"/>
                </a:solidFill>
                <a:latin typeface="Bookman Old Style" panose="02050604050505020204" pitchFamily="18" charset="0"/>
              </a:rPr>
              <a:t>The nature of Supply in this case as per sec 7 is inter state Supply, however the movement is Intra State Movement. Limit to Generate EWB for Intra State Movement is Rs 1,00,000 as per WBGST Rules 2017. Hence EWB is not Mandatory here.</a:t>
            </a:r>
          </a:p>
          <a:p>
            <a:endParaRPr lang="en-IN" dirty="0"/>
          </a:p>
        </p:txBody>
      </p:sp>
    </p:spTree>
    <p:extLst>
      <p:ext uri="{BB962C8B-B14F-4D97-AF65-F5344CB8AC3E}">
        <p14:creationId xmlns:p14="http://schemas.microsoft.com/office/powerpoint/2010/main" val="8160128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B926A6-A02D-6603-C458-1D99650F0FD5}"/>
              </a:ext>
            </a:extLst>
          </p:cNvPr>
          <p:cNvSpPr>
            <a:spLocks noGrp="1"/>
          </p:cNvSpPr>
          <p:nvPr>
            <p:ph type="title"/>
          </p:nvPr>
        </p:nvSpPr>
        <p:spPr>
          <a:xfrm>
            <a:off x="609600" y="0"/>
            <a:ext cx="9956800" cy="1143000"/>
          </a:xfrm>
        </p:spPr>
        <p:txBody>
          <a:bodyPr/>
          <a:lstStyle/>
          <a:p>
            <a:pPr algn="ctr"/>
            <a:r>
              <a:rPr lang="en-IN" b="1" u="sng" dirty="0">
                <a:solidFill>
                  <a:srgbClr val="00B050"/>
                </a:solidFill>
              </a:rPr>
              <a:t>Applicability of e waybill</a:t>
            </a:r>
          </a:p>
        </p:txBody>
      </p:sp>
      <p:sp>
        <p:nvSpPr>
          <p:cNvPr id="3" name="Content Placeholder 2">
            <a:extLst>
              <a:ext uri="{FF2B5EF4-FFF2-40B4-BE49-F238E27FC236}">
                <a16:creationId xmlns:a16="http://schemas.microsoft.com/office/drawing/2014/main" id="{0ABC2FB2-D91D-A059-84A8-84D045AD97A7}"/>
              </a:ext>
            </a:extLst>
          </p:cNvPr>
          <p:cNvSpPr>
            <a:spLocks noGrp="1"/>
          </p:cNvSpPr>
          <p:nvPr>
            <p:ph sz="quarter" idx="1"/>
          </p:nvPr>
        </p:nvSpPr>
        <p:spPr>
          <a:xfrm>
            <a:off x="609600" y="1143000"/>
            <a:ext cx="9956800" cy="5334000"/>
          </a:xfrm>
          <a:ln>
            <a:solidFill>
              <a:schemeClr val="accent1"/>
            </a:solidFill>
          </a:ln>
        </p:spPr>
        <p:txBody>
          <a:bodyPr>
            <a:normAutofit/>
          </a:bodyPr>
          <a:lstStyle/>
          <a:p>
            <a:pPr algn="just"/>
            <a:r>
              <a:rPr lang="en-IN" b="1" dirty="0"/>
              <a:t>CONSIGNMENT NOTE-  </a:t>
            </a:r>
            <a:r>
              <a:rPr lang="en-IN" dirty="0"/>
              <a:t>It is a document issued by a GTA against the receipt of Goods for the purpose of transporting the goods by road in a goods carriage.</a:t>
            </a:r>
          </a:p>
          <a:p>
            <a:pPr algn="just"/>
            <a:r>
              <a:rPr lang="en-IN" b="1" dirty="0"/>
              <a:t>CONSIGNMENT VALUE-  </a:t>
            </a:r>
            <a:r>
              <a:rPr lang="en-IN" dirty="0"/>
              <a:t>Shall be the value determined by Sec 15 of the CGST Act declared in a Tax Invoice, a bill of Supply, or a Delivery Challan and also includes Central Tax, State or UT Tax, Integrated Tax and Cess Charged and </a:t>
            </a:r>
            <a:r>
              <a:rPr lang="en-IN" b="1" dirty="0">
                <a:solidFill>
                  <a:srgbClr val="FF0066"/>
                </a:solidFill>
              </a:rPr>
              <a:t>EXCLUDES</a:t>
            </a:r>
            <a:r>
              <a:rPr lang="en-IN" dirty="0"/>
              <a:t> the value of exempt supply of goods where the invoice is issued in respect of both exempt and taxable supplies.</a:t>
            </a:r>
            <a:endParaRPr lang="en-IN" b="1" dirty="0"/>
          </a:p>
          <a:p>
            <a:pPr algn="just"/>
            <a:endParaRPr lang="en-IN" b="1" dirty="0"/>
          </a:p>
          <a:p>
            <a:pPr lvl="1" algn="just"/>
            <a:endParaRPr lang="en-IN" dirty="0"/>
          </a:p>
        </p:txBody>
      </p:sp>
    </p:spTree>
    <p:extLst>
      <p:ext uri="{BB962C8B-B14F-4D97-AF65-F5344CB8AC3E}">
        <p14:creationId xmlns:p14="http://schemas.microsoft.com/office/powerpoint/2010/main" val="14769546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B926A6-A02D-6603-C458-1D99650F0FD5}"/>
              </a:ext>
            </a:extLst>
          </p:cNvPr>
          <p:cNvSpPr>
            <a:spLocks noGrp="1"/>
          </p:cNvSpPr>
          <p:nvPr>
            <p:ph type="title"/>
          </p:nvPr>
        </p:nvSpPr>
        <p:spPr>
          <a:xfrm>
            <a:off x="609600" y="0"/>
            <a:ext cx="9956800" cy="1143000"/>
          </a:xfrm>
        </p:spPr>
        <p:txBody>
          <a:bodyPr/>
          <a:lstStyle/>
          <a:p>
            <a:pPr algn="ctr"/>
            <a:r>
              <a:rPr lang="en-IN" b="1" u="sng" dirty="0">
                <a:solidFill>
                  <a:srgbClr val="00B050"/>
                </a:solidFill>
              </a:rPr>
              <a:t>Applicability of e waybill</a:t>
            </a:r>
          </a:p>
        </p:txBody>
      </p:sp>
      <p:sp>
        <p:nvSpPr>
          <p:cNvPr id="3" name="Content Placeholder 2">
            <a:extLst>
              <a:ext uri="{FF2B5EF4-FFF2-40B4-BE49-F238E27FC236}">
                <a16:creationId xmlns:a16="http://schemas.microsoft.com/office/drawing/2014/main" id="{0ABC2FB2-D91D-A059-84A8-84D045AD97A7}"/>
              </a:ext>
            </a:extLst>
          </p:cNvPr>
          <p:cNvSpPr>
            <a:spLocks noGrp="1"/>
          </p:cNvSpPr>
          <p:nvPr>
            <p:ph sz="quarter" idx="1"/>
          </p:nvPr>
        </p:nvSpPr>
        <p:spPr>
          <a:xfrm>
            <a:off x="609600" y="1143000"/>
            <a:ext cx="9956800" cy="5334000"/>
          </a:xfrm>
          <a:ln>
            <a:solidFill>
              <a:schemeClr val="accent1"/>
            </a:solidFill>
          </a:ln>
        </p:spPr>
        <p:txBody>
          <a:bodyPr>
            <a:normAutofit fontScale="85000" lnSpcReduction="20000"/>
          </a:bodyPr>
          <a:lstStyle/>
          <a:p>
            <a:pPr algn="just"/>
            <a:r>
              <a:rPr lang="en-IN" dirty="0"/>
              <a:t>E Waybill is not dependent on supply.</a:t>
            </a:r>
          </a:p>
          <a:p>
            <a:pPr algn="just"/>
            <a:r>
              <a:rPr lang="en-IN" dirty="0"/>
              <a:t>Any transaction, involving movement of goods will require E Waybill. Hence, supply of 100% pure services will not require E Waybill.</a:t>
            </a:r>
          </a:p>
          <a:p>
            <a:pPr algn="just"/>
            <a:r>
              <a:rPr lang="en-IN" dirty="0"/>
              <a:t>Foods or Drinks though treated as Supply of Service but EWB is required. </a:t>
            </a:r>
          </a:p>
          <a:p>
            <a:pPr algn="just"/>
            <a:r>
              <a:rPr lang="en-IN" b="1" dirty="0">
                <a:solidFill>
                  <a:srgbClr val="FF0000"/>
                </a:solidFill>
              </a:rPr>
              <a:t>Case Study( Example of Car, Car with Laptop)</a:t>
            </a:r>
          </a:p>
          <a:p>
            <a:pPr algn="just"/>
            <a:r>
              <a:rPr lang="en-IN" dirty="0"/>
              <a:t>Reasons for transportation:</a:t>
            </a:r>
          </a:p>
          <a:p>
            <a:pPr lvl="1" algn="just"/>
            <a:r>
              <a:rPr lang="en-IN" b="1" dirty="0"/>
              <a:t>SUPPLY</a:t>
            </a:r>
            <a:r>
              <a:rPr lang="en-IN" dirty="0"/>
              <a:t> including RCM Supply</a:t>
            </a:r>
          </a:p>
          <a:p>
            <a:pPr lvl="1" algn="just"/>
            <a:r>
              <a:rPr lang="en-IN" b="1" dirty="0"/>
              <a:t>IMPORT/ EXPORT</a:t>
            </a:r>
          </a:p>
          <a:p>
            <a:pPr lvl="1" algn="just"/>
            <a:r>
              <a:rPr lang="en-IN" b="1" dirty="0"/>
              <a:t>JOB WORK- </a:t>
            </a:r>
            <a:r>
              <a:rPr lang="en-IN" dirty="0"/>
              <a:t>Both are Registered, then Principal during Outward and Job Worker during Return, Job Worker Unregistered- Recipient</a:t>
            </a:r>
          </a:p>
          <a:p>
            <a:pPr lvl="1" algn="just"/>
            <a:r>
              <a:rPr lang="en-IN" b="1" dirty="0"/>
              <a:t>SKD/ CKD- </a:t>
            </a:r>
            <a:r>
              <a:rPr lang="en-IN" dirty="0"/>
              <a:t>Based on the Value of the Product</a:t>
            </a:r>
          </a:p>
          <a:p>
            <a:pPr lvl="1" algn="just"/>
            <a:r>
              <a:rPr lang="en-IN" b="1" dirty="0"/>
              <a:t>LINE SALES </a:t>
            </a:r>
            <a:r>
              <a:rPr lang="en-IN" dirty="0"/>
              <a:t>(Goods are taken in a delivery van in a particular route to effect sales to all retailers)- Goods are moved under “Recipient Not Known”- On total Value EWB is to be generated.</a:t>
            </a:r>
          </a:p>
          <a:p>
            <a:pPr lvl="1" algn="just"/>
            <a:r>
              <a:rPr lang="en-IN" b="1" dirty="0"/>
              <a:t>SALES RETURN</a:t>
            </a:r>
          </a:p>
          <a:p>
            <a:pPr lvl="1" algn="just"/>
            <a:r>
              <a:rPr lang="en-IN" b="1" dirty="0"/>
              <a:t>EXHIBITION AND FAIRS</a:t>
            </a:r>
          </a:p>
          <a:p>
            <a:pPr lvl="1" algn="just"/>
            <a:r>
              <a:rPr lang="en-IN" b="1" dirty="0"/>
              <a:t>FOR OWN USE- </a:t>
            </a:r>
            <a:r>
              <a:rPr lang="en-IN" dirty="0"/>
              <a:t>The Supplier will generate EWB for personal use of Buyer</a:t>
            </a:r>
          </a:p>
          <a:p>
            <a:pPr lvl="1" algn="just"/>
            <a:r>
              <a:rPr lang="en-IN" b="1" dirty="0"/>
              <a:t>OTHERS- </a:t>
            </a:r>
            <a:r>
              <a:rPr lang="en-IN" dirty="0"/>
              <a:t>Any other case, such as Movement of Goods for provision of service, or any purpose which involves movement of goods.</a:t>
            </a:r>
          </a:p>
          <a:p>
            <a:pPr lvl="1" algn="just"/>
            <a:endParaRPr lang="en-IN" dirty="0"/>
          </a:p>
        </p:txBody>
      </p:sp>
    </p:spTree>
    <p:extLst>
      <p:ext uri="{BB962C8B-B14F-4D97-AF65-F5344CB8AC3E}">
        <p14:creationId xmlns:p14="http://schemas.microsoft.com/office/powerpoint/2010/main" val="26355732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E4B81A-54E1-D140-003D-75A2BC41BA19}"/>
              </a:ext>
            </a:extLst>
          </p:cNvPr>
          <p:cNvSpPr>
            <a:spLocks noGrp="1"/>
          </p:cNvSpPr>
          <p:nvPr>
            <p:ph type="title"/>
          </p:nvPr>
        </p:nvSpPr>
        <p:spPr>
          <a:xfrm>
            <a:off x="609600" y="-228600"/>
            <a:ext cx="9956800" cy="1143000"/>
          </a:xfrm>
        </p:spPr>
        <p:txBody>
          <a:bodyPr/>
          <a:lstStyle/>
          <a:p>
            <a:pPr algn="ctr"/>
            <a:r>
              <a:rPr lang="en-IN" b="1" u="sng" dirty="0">
                <a:solidFill>
                  <a:srgbClr val="00B050"/>
                </a:solidFill>
              </a:rPr>
              <a:t>CASES WHERE NO E WAYBILL IS REQUIRED-RULE 138(14)</a:t>
            </a:r>
          </a:p>
        </p:txBody>
      </p:sp>
      <p:sp>
        <p:nvSpPr>
          <p:cNvPr id="3" name="Content Placeholder 2">
            <a:extLst>
              <a:ext uri="{FF2B5EF4-FFF2-40B4-BE49-F238E27FC236}">
                <a16:creationId xmlns:a16="http://schemas.microsoft.com/office/drawing/2014/main" id="{DDA69895-B361-1FB7-1FDB-349C8DCFFEDB}"/>
              </a:ext>
            </a:extLst>
          </p:cNvPr>
          <p:cNvSpPr>
            <a:spLocks noGrp="1"/>
          </p:cNvSpPr>
          <p:nvPr>
            <p:ph sz="quarter" idx="1"/>
          </p:nvPr>
        </p:nvSpPr>
        <p:spPr>
          <a:xfrm>
            <a:off x="609600" y="990600"/>
            <a:ext cx="10439400" cy="5483352"/>
          </a:xfrm>
          <a:ln>
            <a:solidFill>
              <a:schemeClr val="accent1"/>
            </a:solidFill>
          </a:ln>
        </p:spPr>
        <p:txBody>
          <a:bodyPr>
            <a:normAutofit/>
          </a:bodyPr>
          <a:lstStyle/>
          <a:p>
            <a:pPr marL="0" indent="0" algn="ctr">
              <a:buNone/>
            </a:pPr>
            <a:r>
              <a:rPr lang="en-IN" b="1" u="sng" dirty="0">
                <a:solidFill>
                  <a:srgbClr val="FF0066"/>
                </a:solidFill>
              </a:rPr>
              <a:t>1. SPECIFIED IN ANNEXURE</a:t>
            </a:r>
          </a:p>
          <a:p>
            <a:pPr algn="just"/>
            <a:r>
              <a:rPr lang="en-IN" dirty="0"/>
              <a:t>Goods as per Annexure- 1. LPG for supply to Household and Non domestic exempted category (NDEC) Customers</a:t>
            </a:r>
          </a:p>
          <a:p>
            <a:pPr algn="just"/>
            <a:r>
              <a:rPr lang="en-IN" dirty="0"/>
              <a:t>Kerosene Oil Sold under PDS</a:t>
            </a:r>
          </a:p>
          <a:p>
            <a:pPr algn="just"/>
            <a:r>
              <a:rPr lang="en-IN" dirty="0"/>
              <a:t>Postal Baggage transported by Department of Posts</a:t>
            </a:r>
          </a:p>
          <a:p>
            <a:pPr algn="just"/>
            <a:r>
              <a:rPr lang="en-IN" dirty="0"/>
              <a:t>Natural or Cultured Pearls and precious or semi precious stones precious metal and metals clad with precious metals</a:t>
            </a:r>
          </a:p>
          <a:p>
            <a:pPr algn="just"/>
            <a:r>
              <a:rPr lang="en-IN" dirty="0"/>
              <a:t>Jewellery, Goldsmiths and Silversmiths ware and other articles</a:t>
            </a:r>
          </a:p>
          <a:p>
            <a:pPr algn="just"/>
            <a:r>
              <a:rPr lang="en-IN" dirty="0"/>
              <a:t>Currency</a:t>
            </a:r>
          </a:p>
          <a:p>
            <a:pPr algn="just"/>
            <a:r>
              <a:rPr lang="en-IN" dirty="0"/>
              <a:t>Used Personal and Household effects</a:t>
            </a:r>
          </a:p>
          <a:p>
            <a:pPr algn="just"/>
            <a:r>
              <a:rPr lang="en-IN" dirty="0"/>
              <a:t>Coral, Unworked and Worked Coral</a:t>
            </a:r>
          </a:p>
          <a:p>
            <a:pPr algn="just"/>
            <a:endParaRPr lang="en-IN" i="1" dirty="0">
              <a:solidFill>
                <a:srgbClr val="FF0066"/>
              </a:solidFill>
            </a:endParaRPr>
          </a:p>
          <a:p>
            <a:pPr marL="0" indent="0" algn="just">
              <a:buNone/>
            </a:pPr>
            <a:endParaRPr lang="en-IN" i="1" dirty="0">
              <a:solidFill>
                <a:srgbClr val="FF0066"/>
              </a:solidFill>
            </a:endParaRPr>
          </a:p>
        </p:txBody>
      </p:sp>
    </p:spTree>
    <p:extLst>
      <p:ext uri="{BB962C8B-B14F-4D97-AF65-F5344CB8AC3E}">
        <p14:creationId xmlns:p14="http://schemas.microsoft.com/office/powerpoint/2010/main" val="2723360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E4B81A-54E1-D140-003D-75A2BC41BA19}"/>
              </a:ext>
            </a:extLst>
          </p:cNvPr>
          <p:cNvSpPr>
            <a:spLocks noGrp="1"/>
          </p:cNvSpPr>
          <p:nvPr>
            <p:ph type="title"/>
          </p:nvPr>
        </p:nvSpPr>
        <p:spPr>
          <a:xfrm>
            <a:off x="609600" y="-228600"/>
            <a:ext cx="9956800" cy="1143000"/>
          </a:xfrm>
        </p:spPr>
        <p:txBody>
          <a:bodyPr/>
          <a:lstStyle/>
          <a:p>
            <a:pPr algn="ctr"/>
            <a:r>
              <a:rPr lang="en-IN" b="1" u="sng" dirty="0">
                <a:solidFill>
                  <a:srgbClr val="00B050"/>
                </a:solidFill>
              </a:rPr>
              <a:t>CASES WHERE NO E WAYBILL IS REQUIRED-RULE 138(14)</a:t>
            </a:r>
            <a:endParaRPr lang="en-IN" b="1" i="1" u="sng" dirty="0">
              <a:solidFill>
                <a:srgbClr val="00B050"/>
              </a:solidFill>
            </a:endParaRPr>
          </a:p>
        </p:txBody>
      </p:sp>
      <p:sp>
        <p:nvSpPr>
          <p:cNvPr id="3" name="Content Placeholder 2">
            <a:extLst>
              <a:ext uri="{FF2B5EF4-FFF2-40B4-BE49-F238E27FC236}">
                <a16:creationId xmlns:a16="http://schemas.microsoft.com/office/drawing/2014/main" id="{DDA69895-B361-1FB7-1FDB-349C8DCFFEDB}"/>
              </a:ext>
            </a:extLst>
          </p:cNvPr>
          <p:cNvSpPr>
            <a:spLocks noGrp="1"/>
          </p:cNvSpPr>
          <p:nvPr>
            <p:ph sz="quarter" idx="1"/>
          </p:nvPr>
        </p:nvSpPr>
        <p:spPr>
          <a:xfrm>
            <a:off x="609600" y="990600"/>
            <a:ext cx="10439400" cy="5483352"/>
          </a:xfrm>
          <a:ln>
            <a:solidFill>
              <a:schemeClr val="accent1"/>
            </a:solidFill>
          </a:ln>
        </p:spPr>
        <p:txBody>
          <a:bodyPr>
            <a:normAutofit lnSpcReduction="10000"/>
          </a:bodyPr>
          <a:lstStyle/>
          <a:p>
            <a:pPr algn="just"/>
            <a:r>
              <a:rPr lang="en-IN" dirty="0"/>
              <a:t>Where the goods are transported in a </a:t>
            </a:r>
            <a:r>
              <a:rPr lang="en-IN" b="1" dirty="0">
                <a:solidFill>
                  <a:srgbClr val="FF0066"/>
                </a:solidFill>
              </a:rPr>
              <a:t>non-motorized conveyance</a:t>
            </a:r>
          </a:p>
          <a:p>
            <a:pPr algn="just"/>
            <a:r>
              <a:rPr lang="en-IN" dirty="0"/>
              <a:t>Goods moving from Customs Port, Airport, Air Cargo Complex and Land Customs Station to an Inland Container Depot or Container Freight Station for clearance by Customs- </a:t>
            </a:r>
            <a:r>
              <a:rPr lang="en-IN" b="1" dirty="0">
                <a:solidFill>
                  <a:srgbClr val="FF0066"/>
                </a:solidFill>
              </a:rPr>
              <a:t>Port to Port Transfer.</a:t>
            </a:r>
          </a:p>
          <a:p>
            <a:pPr algn="just"/>
            <a:r>
              <a:rPr lang="en-IN" dirty="0"/>
              <a:t>Where there is “No Supply” – Items covered under Schedule III</a:t>
            </a:r>
          </a:p>
          <a:p>
            <a:pPr algn="just"/>
            <a:r>
              <a:rPr lang="en-US" dirty="0"/>
              <a:t>in respect of movement of </a:t>
            </a:r>
            <a:r>
              <a:rPr lang="en-US" b="1" dirty="0">
                <a:solidFill>
                  <a:srgbClr val="FF0066"/>
                </a:solidFill>
              </a:rPr>
              <a:t>such goods </a:t>
            </a:r>
            <a:r>
              <a:rPr lang="en-US" dirty="0"/>
              <a:t>and </a:t>
            </a:r>
            <a:r>
              <a:rPr lang="en-US" b="1" dirty="0">
                <a:solidFill>
                  <a:srgbClr val="FF0066"/>
                </a:solidFill>
              </a:rPr>
              <a:t>within such areas </a:t>
            </a:r>
            <a:r>
              <a:rPr lang="en-US" dirty="0"/>
              <a:t>in the State </a:t>
            </a:r>
            <a:r>
              <a:rPr lang="en-US" b="1" dirty="0">
                <a:solidFill>
                  <a:srgbClr val="FF0066"/>
                </a:solidFill>
              </a:rPr>
              <a:t>and for values not exceeding such amount </a:t>
            </a:r>
            <a:r>
              <a:rPr lang="en-US" dirty="0"/>
              <a:t>as the Commissioner of State tax, may be specified, notify.</a:t>
            </a:r>
          </a:p>
          <a:p>
            <a:pPr algn="just"/>
            <a:r>
              <a:rPr lang="en-US" dirty="0"/>
              <a:t>where the goods, other than de-oiled cake, being transported are specified in the Schedule-</a:t>
            </a:r>
            <a:r>
              <a:rPr lang="en-US" b="1" dirty="0">
                <a:solidFill>
                  <a:srgbClr val="FF0066"/>
                </a:solidFill>
              </a:rPr>
              <a:t>Goods exempt from GST also exempt from EWB</a:t>
            </a:r>
          </a:p>
          <a:p>
            <a:pPr algn="just"/>
            <a:r>
              <a:rPr lang="en-US" dirty="0"/>
              <a:t>where the goods being transported are </a:t>
            </a:r>
            <a:r>
              <a:rPr lang="en-US" b="1" dirty="0">
                <a:solidFill>
                  <a:srgbClr val="FF0066"/>
                </a:solidFill>
              </a:rPr>
              <a:t>alcoholic liquor for human consumption</a:t>
            </a:r>
            <a:r>
              <a:rPr lang="en-US" dirty="0"/>
              <a:t>, </a:t>
            </a:r>
            <a:r>
              <a:rPr lang="en-US" b="1" dirty="0">
                <a:solidFill>
                  <a:srgbClr val="FF0066"/>
                </a:solidFill>
              </a:rPr>
              <a:t>petroleum crude, high speed diesel, motor spirit (commonly known as petrol), natural gas or aviation turbine fuel</a:t>
            </a:r>
            <a:r>
              <a:rPr lang="en-US" dirty="0"/>
              <a:t>;</a:t>
            </a:r>
            <a:endParaRPr lang="en-IN" dirty="0"/>
          </a:p>
          <a:p>
            <a:pPr marL="0" indent="0" algn="ctr">
              <a:buNone/>
            </a:pPr>
            <a:endParaRPr lang="en-IN" i="1" dirty="0">
              <a:solidFill>
                <a:srgbClr val="FF0066"/>
              </a:solidFill>
            </a:endParaRPr>
          </a:p>
        </p:txBody>
      </p:sp>
    </p:spTree>
    <p:extLst>
      <p:ext uri="{BB962C8B-B14F-4D97-AF65-F5344CB8AC3E}">
        <p14:creationId xmlns:p14="http://schemas.microsoft.com/office/powerpoint/2010/main" val="13078317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E4B81A-54E1-D140-003D-75A2BC41BA19}"/>
              </a:ext>
            </a:extLst>
          </p:cNvPr>
          <p:cNvSpPr>
            <a:spLocks noGrp="1"/>
          </p:cNvSpPr>
          <p:nvPr>
            <p:ph type="title"/>
          </p:nvPr>
        </p:nvSpPr>
        <p:spPr>
          <a:xfrm>
            <a:off x="609600" y="-228600"/>
            <a:ext cx="9956800" cy="1143000"/>
          </a:xfrm>
        </p:spPr>
        <p:txBody>
          <a:bodyPr/>
          <a:lstStyle/>
          <a:p>
            <a:pPr algn="ctr"/>
            <a:r>
              <a:rPr lang="en-IN" b="1" u="sng" dirty="0">
                <a:solidFill>
                  <a:srgbClr val="00B050"/>
                </a:solidFill>
              </a:rPr>
              <a:t>CASES WHERE NO E WAYBILL IS REQUIRED-RULE 138(14)</a:t>
            </a:r>
            <a:endParaRPr lang="en-IN" b="1" i="1" u="sng" dirty="0">
              <a:solidFill>
                <a:srgbClr val="00B050"/>
              </a:solidFill>
            </a:endParaRPr>
          </a:p>
        </p:txBody>
      </p:sp>
      <p:sp>
        <p:nvSpPr>
          <p:cNvPr id="3" name="Content Placeholder 2">
            <a:extLst>
              <a:ext uri="{FF2B5EF4-FFF2-40B4-BE49-F238E27FC236}">
                <a16:creationId xmlns:a16="http://schemas.microsoft.com/office/drawing/2014/main" id="{DDA69895-B361-1FB7-1FDB-349C8DCFFEDB}"/>
              </a:ext>
            </a:extLst>
          </p:cNvPr>
          <p:cNvSpPr>
            <a:spLocks noGrp="1"/>
          </p:cNvSpPr>
          <p:nvPr>
            <p:ph sz="quarter" idx="1"/>
          </p:nvPr>
        </p:nvSpPr>
        <p:spPr>
          <a:xfrm>
            <a:off x="609600" y="990600"/>
            <a:ext cx="10439400" cy="5483352"/>
          </a:xfrm>
          <a:ln>
            <a:solidFill>
              <a:schemeClr val="accent1"/>
            </a:solidFill>
          </a:ln>
        </p:spPr>
        <p:txBody>
          <a:bodyPr>
            <a:normAutofit fontScale="92500" lnSpcReduction="10000"/>
          </a:bodyPr>
          <a:lstStyle/>
          <a:p>
            <a:pPr algn="just"/>
            <a:r>
              <a:rPr lang="en-IN" dirty="0"/>
              <a:t>Where the Goods being transported under </a:t>
            </a:r>
            <a:r>
              <a:rPr lang="en-IN" b="1" dirty="0">
                <a:solidFill>
                  <a:srgbClr val="FF0066"/>
                </a:solidFill>
              </a:rPr>
              <a:t>Customs Control</a:t>
            </a:r>
          </a:p>
          <a:p>
            <a:pPr algn="just"/>
            <a:r>
              <a:rPr lang="en-US" dirty="0"/>
              <a:t>where the goods being transported are transit cargo from or to </a:t>
            </a:r>
            <a:r>
              <a:rPr lang="en-US" b="1" dirty="0">
                <a:solidFill>
                  <a:srgbClr val="FF0066"/>
                </a:solidFill>
              </a:rPr>
              <a:t>Nepal or Bhutan</a:t>
            </a:r>
          </a:p>
          <a:p>
            <a:pPr algn="just"/>
            <a:r>
              <a:rPr lang="en-US" dirty="0"/>
              <a:t>Transport between CSD Canteens and Nuclear Power Corporation</a:t>
            </a:r>
          </a:p>
          <a:p>
            <a:pPr algn="just"/>
            <a:r>
              <a:rPr lang="en-US" dirty="0"/>
              <a:t>Transport under Ministry of </a:t>
            </a:r>
            <a:r>
              <a:rPr lang="en-US" dirty="0" err="1"/>
              <a:t>Defence</a:t>
            </a:r>
            <a:r>
              <a:rPr lang="en-US" dirty="0"/>
              <a:t> Control/ Formation</a:t>
            </a:r>
          </a:p>
          <a:p>
            <a:pPr algn="just"/>
            <a:r>
              <a:rPr lang="en-US" dirty="0"/>
              <a:t>Rail Transport by Government or Local Authority</a:t>
            </a:r>
          </a:p>
          <a:p>
            <a:pPr algn="just"/>
            <a:r>
              <a:rPr lang="en-US" dirty="0"/>
              <a:t>Empty Cargo Containers</a:t>
            </a:r>
          </a:p>
          <a:p>
            <a:pPr algn="just"/>
            <a:r>
              <a:rPr lang="en-US" dirty="0"/>
              <a:t>Weighment and Back( Less than 20 Kms)- With DC as per Rule 55</a:t>
            </a:r>
          </a:p>
          <a:p>
            <a:pPr algn="just"/>
            <a:r>
              <a:rPr lang="en-US" dirty="0"/>
              <a:t>Empty LPG Cylinders (other than Supply)</a:t>
            </a:r>
          </a:p>
          <a:p>
            <a:pPr algn="just"/>
            <a:r>
              <a:rPr lang="en-IN" dirty="0"/>
              <a:t>Curd, Lassi, Butter Milk, Milk, Vegetables, Fruits, Unprocessed Tea Leaves and Unroasted Coffee Beans, Live Animals, Plants and Trees, Meat, Cereals, Salt and Items of Educational Importance, Unbranded Rice and Wheat Flour </a:t>
            </a:r>
            <a:r>
              <a:rPr lang="en-IN" i="1" dirty="0"/>
              <a:t>(Notification 2/2017 CT)</a:t>
            </a:r>
            <a:endParaRPr lang="en-US" dirty="0"/>
          </a:p>
          <a:p>
            <a:pPr marL="0" indent="0" algn="ctr">
              <a:buNone/>
            </a:pPr>
            <a:r>
              <a:rPr lang="en-IN" dirty="0">
                <a:solidFill>
                  <a:srgbClr val="FF0066"/>
                </a:solidFill>
              </a:rPr>
              <a:t>(Driving by Dealer, Only Car Driving, Driving with Laptop)</a:t>
            </a:r>
          </a:p>
          <a:p>
            <a:pPr marL="0" indent="0" algn="ctr">
              <a:buNone/>
            </a:pPr>
            <a:r>
              <a:rPr lang="en-IN" i="1" dirty="0">
                <a:solidFill>
                  <a:srgbClr val="FF0066"/>
                </a:solidFill>
              </a:rPr>
              <a:t>(VST and Sons Pvt Ltd- Range Rover Case)</a:t>
            </a:r>
          </a:p>
          <a:p>
            <a:pPr algn="just"/>
            <a:endParaRPr lang="en-IN" dirty="0"/>
          </a:p>
          <a:p>
            <a:pPr marL="0" indent="0" algn="ctr">
              <a:buNone/>
            </a:pPr>
            <a:endParaRPr lang="en-IN" i="1" dirty="0">
              <a:solidFill>
                <a:srgbClr val="FF0066"/>
              </a:solidFill>
            </a:endParaRPr>
          </a:p>
        </p:txBody>
      </p:sp>
    </p:spTree>
    <p:extLst>
      <p:ext uri="{BB962C8B-B14F-4D97-AF65-F5344CB8AC3E}">
        <p14:creationId xmlns:p14="http://schemas.microsoft.com/office/powerpoint/2010/main" val="170457817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16196</TotalTime>
  <Words>4389</Words>
  <Application>Microsoft Office PowerPoint</Application>
  <PresentationFormat>Widescreen</PresentationFormat>
  <Paragraphs>345</Paragraphs>
  <Slides>39</Slides>
  <Notes>2</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39</vt:i4>
      </vt:variant>
    </vt:vector>
  </HeadingPairs>
  <TitlesOfParts>
    <vt:vector size="50" baseType="lpstr">
      <vt:lpstr>Arial</vt:lpstr>
      <vt:lpstr>Arial Black</vt:lpstr>
      <vt:lpstr>Bookman Old Style</vt:lpstr>
      <vt:lpstr>Calibri</vt:lpstr>
      <vt:lpstr>Candara</vt:lpstr>
      <vt:lpstr>Century Schoolbook</vt:lpstr>
      <vt:lpstr>Elephant</vt:lpstr>
      <vt:lpstr>Franklin Gothic Book</vt:lpstr>
      <vt:lpstr>Wingdings</vt:lpstr>
      <vt:lpstr>Wingdings 2</vt:lpstr>
      <vt:lpstr>Oriel</vt:lpstr>
      <vt:lpstr>GST – KEY topics</vt:lpstr>
      <vt:lpstr> TOPICS FOR DISCUSSION</vt:lpstr>
      <vt:lpstr>Applicability of e waybill</vt:lpstr>
      <vt:lpstr>Case studies </vt:lpstr>
      <vt:lpstr>Applicability of e waybill</vt:lpstr>
      <vt:lpstr>Applicability of e waybill</vt:lpstr>
      <vt:lpstr>CASES WHERE NO E WAYBILL IS REQUIRED-RULE 138(14)</vt:lpstr>
      <vt:lpstr>CASES WHERE NO E WAYBILL IS REQUIRED-RULE 138(14)</vt:lpstr>
      <vt:lpstr>CASES WHERE NO E WAYBILL IS REQUIRED-RULE 138(14)</vt:lpstr>
      <vt:lpstr>VALIDITY of e waybill</vt:lpstr>
      <vt:lpstr>VALIDITY OF E WAYBILL</vt:lpstr>
      <vt:lpstr>Validity of e waybill (Continued..)</vt:lpstr>
      <vt:lpstr>Case studies </vt:lpstr>
      <vt:lpstr>WHO CAN REGISTER AND GENERATE E WAYBILL</vt:lpstr>
      <vt:lpstr>GENERATION OF E-WAY BILL</vt:lpstr>
      <vt:lpstr>PowerPoint Presentation</vt:lpstr>
      <vt:lpstr>MODEL EXAMPLES ON E WAY BILL</vt:lpstr>
      <vt:lpstr>PowerPoint Presentation</vt:lpstr>
      <vt:lpstr>Update transport details</vt:lpstr>
      <vt:lpstr>GENERATION OF E-WAY BILL- Contd 1</vt:lpstr>
      <vt:lpstr>GENERATION OF E-WAY BILL- Contd 2</vt:lpstr>
      <vt:lpstr>Penalty for non generation</vt:lpstr>
      <vt:lpstr>Penalty for non generation- contd</vt:lpstr>
      <vt:lpstr>INSPECTION VERIFICATION AND DETENTION</vt:lpstr>
      <vt:lpstr>INSPECTION VERIFICATION AND DETENTION</vt:lpstr>
      <vt:lpstr>procedure</vt:lpstr>
      <vt:lpstr>procedure</vt:lpstr>
      <vt:lpstr>procedure</vt:lpstr>
      <vt:lpstr>Sec 129(1) – penalty imposed</vt:lpstr>
      <vt:lpstr>Value of consignment is below 50,000/1,00,000</vt:lpstr>
      <vt:lpstr>Goods found without e-waybill- NOW What?</vt:lpstr>
      <vt:lpstr>KAIRALI GRANITES 15.05.2018-KERALA HC</vt:lpstr>
      <vt:lpstr>BIJU VT VS SENIOR ENFORCMENT OFFICER ERNAKULAM, NOV 16 2023-KERALA HC</vt:lpstr>
      <vt:lpstr>Other case studies</vt:lpstr>
      <vt:lpstr>Other case studies</vt:lpstr>
      <vt:lpstr>Unblocking of eway bill generation</vt:lpstr>
      <vt:lpstr>Integration with NEW FEATURES</vt:lpstr>
      <vt:lpstr>DOCUMENTS TO BE CARRIED</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GOODS AND SERVICES TAX  (GST) IN INDIA</dc:title>
  <dc:creator>Rishita</dc:creator>
  <cp:lastModifiedBy>eirc kolkata</cp:lastModifiedBy>
  <cp:revision>634</cp:revision>
  <dcterms:created xsi:type="dcterms:W3CDTF">2006-08-16T00:00:00Z</dcterms:created>
  <dcterms:modified xsi:type="dcterms:W3CDTF">2024-04-04T05:47:11Z</dcterms:modified>
</cp:coreProperties>
</file>