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notesMasterIdLst>
    <p:notesMasterId r:id="rId17"/>
  </p:notesMasterIdLst>
  <p:handoutMasterIdLst>
    <p:handoutMasterId r:id="rId18"/>
  </p:handoutMasterIdLst>
  <p:sldIdLst>
    <p:sldId id="256" r:id="rId2"/>
    <p:sldId id="329" r:id="rId3"/>
    <p:sldId id="335" r:id="rId4"/>
    <p:sldId id="336" r:id="rId5"/>
    <p:sldId id="337" r:id="rId6"/>
    <p:sldId id="338" r:id="rId7"/>
    <p:sldId id="339" r:id="rId8"/>
    <p:sldId id="340" r:id="rId9"/>
    <p:sldId id="341" r:id="rId10"/>
    <p:sldId id="342" r:id="rId11"/>
    <p:sldId id="343" r:id="rId12"/>
    <p:sldId id="344" r:id="rId13"/>
    <p:sldId id="345" r:id="rId14"/>
    <p:sldId id="346" r:id="rId15"/>
    <p:sldId id="328" r:id="rId16"/>
  </p:sldIdLst>
  <p:sldSz cx="12192000" cy="6858000"/>
  <p:notesSz cx="6797675" cy="9928225"/>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211">
          <p15:clr>
            <a:srgbClr val="A4A3A4"/>
          </p15:clr>
        </p15:guide>
        <p15:guide id="2" pos="294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E5BB"/>
    <a:srgbClr val="BDD7EE"/>
    <a:srgbClr val="00B1E3"/>
    <a:srgbClr val="D9D9D9"/>
    <a:srgbClr val="39387E"/>
    <a:srgbClr val="38377E"/>
    <a:srgbClr val="91DDF3"/>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794" autoAdjust="0"/>
  </p:normalViewPr>
  <p:slideViewPr>
    <p:cSldViewPr snapToGrid="0">
      <p:cViewPr varScale="1">
        <p:scale>
          <a:sx n="111" d="100"/>
          <a:sy n="111" d="100"/>
        </p:scale>
        <p:origin x="480" y="96"/>
      </p:cViewPr>
      <p:guideLst>
        <p:guide orient="horz" pos="2211"/>
        <p:guide pos="2941"/>
      </p:guideLst>
    </p:cSldViewPr>
  </p:slideViewPr>
  <p:notesTextViewPr>
    <p:cViewPr>
      <p:scale>
        <a:sx n="1" d="1"/>
        <a:sy n="1" d="1"/>
      </p:scale>
      <p:origin x="0" y="0"/>
    </p:cViewPr>
  </p:notesTextViewPr>
  <p:sorterViewPr showFormatting="0">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handoutMaster" Target="handoutMasters/handoutMaster1.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386BCF38-3098-4A4D-0535-D6B707813BD6}"/>
              </a:ext>
            </a:extLst>
          </p:cNvPr>
          <p:cNvSpPr>
            <a:spLocks noGrp="1"/>
          </p:cNvSpPr>
          <p:nvPr>
            <p:ph type="hdr" sz="quarter"/>
          </p:nvPr>
        </p:nvSpPr>
        <p:spPr>
          <a:xfrm>
            <a:off x="0" y="0"/>
            <a:ext cx="2946400" cy="500063"/>
          </a:xfrm>
          <a:prstGeom prst="rect">
            <a:avLst/>
          </a:prstGeom>
        </p:spPr>
        <p:txBody>
          <a:bodyPr vert="horz" lIns="91440" tIns="45720" rIns="91440" bIns="45720" rtlCol="0"/>
          <a:lstStyle>
            <a:lvl1pPr algn="l" eaLnBrk="1" fontAlgn="auto" hangingPunct="1">
              <a:spcBef>
                <a:spcPts val="0"/>
              </a:spcBef>
              <a:spcAft>
                <a:spcPts val="0"/>
              </a:spcAft>
              <a:defRPr sz="1600" noProof="1">
                <a:latin typeface="+mn-lt"/>
              </a:defRPr>
            </a:lvl1pPr>
          </a:lstStyle>
          <a:p>
            <a:pPr>
              <a:defRPr/>
            </a:pPr>
            <a:endParaRPr lang="zh-CN" altLang="en-US"/>
          </a:p>
        </p:txBody>
      </p:sp>
      <p:sp>
        <p:nvSpPr>
          <p:cNvPr id="3" name="日期占位符 2">
            <a:extLst>
              <a:ext uri="{FF2B5EF4-FFF2-40B4-BE49-F238E27FC236}">
                <a16:creationId xmlns:a16="http://schemas.microsoft.com/office/drawing/2014/main" id="{45077DF7-63DB-EF27-12ED-2CB959D4570F}"/>
              </a:ext>
            </a:extLst>
          </p:cNvPr>
          <p:cNvSpPr>
            <a:spLocks noGrp="1"/>
          </p:cNvSpPr>
          <p:nvPr>
            <p:ph type="dt" sz="quarter" idx="1"/>
          </p:nvPr>
        </p:nvSpPr>
        <p:spPr>
          <a:xfrm>
            <a:off x="3851275" y="0"/>
            <a:ext cx="2944813" cy="500063"/>
          </a:xfrm>
          <a:prstGeom prst="rect">
            <a:avLst/>
          </a:prstGeom>
        </p:spPr>
        <p:txBody>
          <a:bodyPr vert="horz" lIns="91440" tIns="45720" rIns="91440" bIns="45720" rtlCol="0"/>
          <a:lstStyle>
            <a:lvl1pPr algn="r" eaLnBrk="1" fontAlgn="auto" hangingPunct="1">
              <a:spcBef>
                <a:spcPts val="0"/>
              </a:spcBef>
              <a:spcAft>
                <a:spcPts val="0"/>
              </a:spcAft>
              <a:defRPr sz="1600" noProof="1">
                <a:latin typeface="+mn-lt"/>
              </a:defRPr>
            </a:lvl1pPr>
          </a:lstStyle>
          <a:p>
            <a:pPr>
              <a:defRPr/>
            </a:pPr>
            <a:fld id="{478754BF-6F9B-4253-94C1-D482BB30EB3B}" type="datetimeFigureOut">
              <a:rPr lang="zh-CN" altLang="en-US"/>
              <a:pPr>
                <a:defRPr/>
              </a:pPr>
              <a:t>2024/6/8</a:t>
            </a:fld>
            <a:endParaRPr lang="zh-CN" altLang="en-US"/>
          </a:p>
        </p:txBody>
      </p:sp>
      <p:sp>
        <p:nvSpPr>
          <p:cNvPr id="4" name="页脚占位符 3">
            <a:extLst>
              <a:ext uri="{FF2B5EF4-FFF2-40B4-BE49-F238E27FC236}">
                <a16:creationId xmlns:a16="http://schemas.microsoft.com/office/drawing/2014/main" id="{5622D32C-1C79-C953-A791-1FDC114F5E29}"/>
              </a:ext>
            </a:extLst>
          </p:cNvPr>
          <p:cNvSpPr>
            <a:spLocks noGrp="1"/>
          </p:cNvSpPr>
          <p:nvPr>
            <p:ph type="ftr" sz="quarter" idx="2"/>
          </p:nvPr>
        </p:nvSpPr>
        <p:spPr>
          <a:xfrm>
            <a:off x="0" y="9428163"/>
            <a:ext cx="2946400" cy="500062"/>
          </a:xfrm>
          <a:prstGeom prst="rect">
            <a:avLst/>
          </a:prstGeom>
        </p:spPr>
        <p:txBody>
          <a:bodyPr vert="horz" lIns="91440" tIns="45720" rIns="91440" bIns="45720" rtlCol="0" anchor="b"/>
          <a:lstStyle>
            <a:lvl1pPr algn="l" eaLnBrk="1" fontAlgn="auto" hangingPunct="1">
              <a:spcBef>
                <a:spcPts val="0"/>
              </a:spcBef>
              <a:spcAft>
                <a:spcPts val="0"/>
              </a:spcAft>
              <a:defRPr sz="1600" noProof="1">
                <a:latin typeface="+mn-lt"/>
              </a:defRPr>
            </a:lvl1pPr>
          </a:lstStyle>
          <a:p>
            <a:pPr>
              <a:defRPr/>
            </a:pPr>
            <a:endParaRPr lang="zh-CN" altLang="en-US"/>
          </a:p>
        </p:txBody>
      </p:sp>
      <p:sp>
        <p:nvSpPr>
          <p:cNvPr id="5" name="灯片编号占位符 4">
            <a:extLst>
              <a:ext uri="{FF2B5EF4-FFF2-40B4-BE49-F238E27FC236}">
                <a16:creationId xmlns:a16="http://schemas.microsoft.com/office/drawing/2014/main" id="{3CDA9075-5EBC-4727-A0E4-9E9EFA216F1C}"/>
              </a:ext>
            </a:extLst>
          </p:cNvPr>
          <p:cNvSpPr>
            <a:spLocks noGrp="1"/>
          </p:cNvSpPr>
          <p:nvPr>
            <p:ph type="sldNum" sz="quarter" idx="3"/>
          </p:nvPr>
        </p:nvSpPr>
        <p:spPr>
          <a:xfrm>
            <a:off x="3851275" y="9428163"/>
            <a:ext cx="2944813" cy="500062"/>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600" noProof="1">
                <a:latin typeface="Calibri" panose="020F0502020204030204" pitchFamily="34" charset="0"/>
                <a:cs typeface="Arial" panose="020B0604020202020204" pitchFamily="34" charset="0"/>
              </a:defRPr>
            </a:lvl1pPr>
          </a:lstStyle>
          <a:p>
            <a:pPr>
              <a:defRPr/>
            </a:pPr>
            <a:fld id="{A5C668F2-F6A4-4440-9F05-8CBA723C257E}" type="slidenum">
              <a:rPr altLang="en-US"/>
              <a:pPr>
                <a:defRPr/>
              </a:pPr>
              <a:t>‹#›</a:t>
            </a:fld>
            <a:endParaRPr lang="en-I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8506EF42-F7D4-9E77-C53D-BAAB23698A3F}"/>
              </a:ext>
            </a:extLst>
          </p:cNvPr>
          <p:cNvSpPr>
            <a:spLocks noGrp="1"/>
          </p:cNvSpPr>
          <p:nvPr>
            <p:ph type="hdr" sz="quarter"/>
          </p:nvPr>
        </p:nvSpPr>
        <p:spPr>
          <a:xfrm>
            <a:off x="0" y="0"/>
            <a:ext cx="2946400" cy="500063"/>
          </a:xfrm>
          <a:prstGeom prst="rect">
            <a:avLst/>
          </a:prstGeom>
        </p:spPr>
        <p:txBody>
          <a:bodyPr vert="horz" lIns="91440" tIns="45720" rIns="91440" bIns="45720" rtlCol="0"/>
          <a:lstStyle>
            <a:lvl1pPr algn="l" eaLnBrk="1" fontAlgn="auto" hangingPunct="1">
              <a:spcBef>
                <a:spcPts val="0"/>
              </a:spcBef>
              <a:spcAft>
                <a:spcPts val="0"/>
              </a:spcAft>
              <a:defRPr sz="1200" noProof="1">
                <a:latin typeface="+mn-lt"/>
                <a:ea typeface="Arial" panose="020B0604020202020204" pitchFamily="34" charset="0"/>
              </a:defRPr>
            </a:lvl1pPr>
          </a:lstStyle>
          <a:p>
            <a:pPr>
              <a:defRPr/>
            </a:pPr>
            <a:endParaRPr lang="zh-CN" altLang="en-US"/>
          </a:p>
        </p:txBody>
      </p:sp>
      <p:sp>
        <p:nvSpPr>
          <p:cNvPr id="3" name="日期占位符 2">
            <a:extLst>
              <a:ext uri="{FF2B5EF4-FFF2-40B4-BE49-F238E27FC236}">
                <a16:creationId xmlns:a16="http://schemas.microsoft.com/office/drawing/2014/main" id="{704F4E7D-E5CC-1D11-8FE6-8434C5E6DAD8}"/>
              </a:ext>
            </a:extLst>
          </p:cNvPr>
          <p:cNvSpPr>
            <a:spLocks noGrp="1"/>
          </p:cNvSpPr>
          <p:nvPr>
            <p:ph type="dt" idx="1"/>
          </p:nvPr>
        </p:nvSpPr>
        <p:spPr>
          <a:xfrm>
            <a:off x="3851275" y="0"/>
            <a:ext cx="2944813" cy="500063"/>
          </a:xfrm>
          <a:prstGeom prst="rect">
            <a:avLst/>
          </a:prstGeom>
        </p:spPr>
        <p:txBody>
          <a:bodyPr vert="horz" lIns="91440" tIns="45720" rIns="91440" bIns="45720" rtlCol="0"/>
          <a:lstStyle>
            <a:lvl1pPr algn="r" eaLnBrk="1" fontAlgn="auto" hangingPunct="1">
              <a:spcBef>
                <a:spcPts val="0"/>
              </a:spcBef>
              <a:spcAft>
                <a:spcPts val="0"/>
              </a:spcAft>
              <a:defRPr sz="1200" noProof="1">
                <a:latin typeface="+mn-lt"/>
                <a:ea typeface="Arial" panose="020B0604020202020204" pitchFamily="34" charset="0"/>
              </a:defRPr>
            </a:lvl1pPr>
          </a:lstStyle>
          <a:p>
            <a:pPr>
              <a:defRPr/>
            </a:pPr>
            <a:fld id="{A1887954-E1A1-4061-8479-B3A46E771575}" type="datetimeFigureOut">
              <a:rPr lang="zh-CN" altLang="en-US"/>
              <a:pPr>
                <a:defRPr/>
              </a:pPr>
              <a:t>2024/6/8</a:t>
            </a:fld>
            <a:endParaRPr lang="zh-CN" altLang="en-US"/>
          </a:p>
        </p:txBody>
      </p:sp>
      <p:sp>
        <p:nvSpPr>
          <p:cNvPr id="15364" name="幻灯片图像占位符 3">
            <a:extLst>
              <a:ext uri="{FF2B5EF4-FFF2-40B4-BE49-F238E27FC236}">
                <a16:creationId xmlns:a16="http://schemas.microsoft.com/office/drawing/2014/main" id="{5D95426A-EB7B-A32D-2B18-C08C33D832B1}"/>
              </a:ext>
            </a:extLst>
          </p:cNvPr>
          <p:cNvSpPr>
            <a:spLocks noGrp="1" noRot="1" noChangeAspect="1"/>
          </p:cNvSpPr>
          <p:nvPr>
            <p:ph type="sldImg"/>
          </p:nvPr>
        </p:nvSpPr>
        <p:spPr bwMode="auto">
          <a:xfrm>
            <a:off x="420688" y="1241425"/>
            <a:ext cx="5956300" cy="3351213"/>
          </a:xfrm>
          <a:prstGeom prst="rect">
            <a:avLst/>
          </a:prstGeom>
          <a:noFill/>
          <a:ln w="12700">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3077" name="备注占位符 4">
            <a:extLst>
              <a:ext uri="{FF2B5EF4-FFF2-40B4-BE49-F238E27FC236}">
                <a16:creationId xmlns:a16="http://schemas.microsoft.com/office/drawing/2014/main" id="{7F98EE0A-EEFB-3DA9-A388-E0C98DBC71F9}"/>
              </a:ext>
            </a:extLst>
          </p:cNvPr>
          <p:cNvSpPr>
            <a:spLocks noGrp="1"/>
          </p:cNvSpPr>
          <p:nvPr>
            <p:ph type="body" sz="quarter"/>
          </p:nvPr>
        </p:nvSpPr>
        <p:spPr>
          <a:xfrm>
            <a:off x="679450" y="4778375"/>
            <a:ext cx="5438775" cy="3908425"/>
          </a:xfrm>
          <a:prstGeom prst="rect">
            <a:avLst/>
          </a:prstGeom>
          <a:noFill/>
          <a:ln w="9525">
            <a:noFill/>
          </a:ln>
        </p:spPr>
        <p:txBody>
          <a:bodyPr lIns="91440" tIns="45720" rIns="91440" bIns="45720" anchor="t" anchorCtr="0"/>
          <a:lstStyle/>
          <a:p>
            <a:pPr lvl="0"/>
            <a:r>
              <a:rPr lang="zh-CN" altLang="en-US" noProof="0"/>
              <a:t>Click to edit Master text style</a:t>
            </a:r>
          </a:p>
          <a:p>
            <a:pPr lvl="1"/>
            <a:r>
              <a:rPr lang="zh-CN" altLang="en-US" noProof="0"/>
              <a:t>Second level</a:t>
            </a:r>
          </a:p>
          <a:p>
            <a:pPr lvl="2"/>
            <a:r>
              <a:rPr lang="zh-CN" altLang="en-US" noProof="0"/>
              <a:t>Third level</a:t>
            </a:r>
          </a:p>
          <a:p>
            <a:pPr lvl="3"/>
            <a:r>
              <a:rPr lang="zh-CN" altLang="en-US" noProof="0"/>
              <a:t>Fourth level</a:t>
            </a:r>
          </a:p>
          <a:p>
            <a:pPr lvl="4"/>
            <a:r>
              <a:rPr lang="zh-CN" altLang="en-US" noProof="0"/>
              <a:t>Fifth level</a:t>
            </a:r>
          </a:p>
        </p:txBody>
      </p:sp>
      <p:sp>
        <p:nvSpPr>
          <p:cNvPr id="6" name="页脚占位符 5">
            <a:extLst>
              <a:ext uri="{FF2B5EF4-FFF2-40B4-BE49-F238E27FC236}">
                <a16:creationId xmlns:a16="http://schemas.microsoft.com/office/drawing/2014/main" id="{D23E4453-3CB5-F8BE-3DEE-36BAC139B72E}"/>
              </a:ext>
            </a:extLst>
          </p:cNvPr>
          <p:cNvSpPr>
            <a:spLocks noGrp="1"/>
          </p:cNvSpPr>
          <p:nvPr>
            <p:ph type="ftr" sz="quarter" idx="4"/>
          </p:nvPr>
        </p:nvSpPr>
        <p:spPr>
          <a:xfrm>
            <a:off x="0" y="9428163"/>
            <a:ext cx="2946400" cy="500062"/>
          </a:xfrm>
          <a:prstGeom prst="rect">
            <a:avLst/>
          </a:prstGeom>
        </p:spPr>
        <p:txBody>
          <a:bodyPr vert="horz" lIns="91440" tIns="45720" rIns="91440" bIns="45720" rtlCol="0" anchor="b"/>
          <a:lstStyle>
            <a:lvl1pPr algn="l" eaLnBrk="1" fontAlgn="auto" hangingPunct="1">
              <a:spcBef>
                <a:spcPts val="0"/>
              </a:spcBef>
              <a:spcAft>
                <a:spcPts val="0"/>
              </a:spcAft>
              <a:defRPr sz="1200" noProof="1">
                <a:latin typeface="+mn-lt"/>
                <a:ea typeface="Arial" panose="020B0604020202020204" pitchFamily="34" charset="0"/>
              </a:defRPr>
            </a:lvl1pPr>
          </a:lstStyle>
          <a:p>
            <a:pPr>
              <a:defRPr/>
            </a:pPr>
            <a:endParaRPr lang="zh-CN" altLang="en-US"/>
          </a:p>
        </p:txBody>
      </p:sp>
      <p:sp>
        <p:nvSpPr>
          <p:cNvPr id="7" name="灯片编号占位符 6">
            <a:extLst>
              <a:ext uri="{FF2B5EF4-FFF2-40B4-BE49-F238E27FC236}">
                <a16:creationId xmlns:a16="http://schemas.microsoft.com/office/drawing/2014/main" id="{308344F6-B708-874D-3001-07D2101D5D5E}"/>
              </a:ext>
            </a:extLst>
          </p:cNvPr>
          <p:cNvSpPr>
            <a:spLocks noGrp="1"/>
          </p:cNvSpPr>
          <p:nvPr>
            <p:ph type="sldNum" sz="quarter" idx="5"/>
          </p:nvPr>
        </p:nvSpPr>
        <p:spPr>
          <a:xfrm>
            <a:off x="3851275" y="9428163"/>
            <a:ext cx="2944813" cy="500062"/>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noProof="1">
                <a:latin typeface="Calibri" panose="020F0502020204030204" pitchFamily="34" charset="0"/>
                <a:cs typeface="Arial" panose="020B0604020202020204" pitchFamily="34" charset="0"/>
              </a:defRPr>
            </a:lvl1pPr>
          </a:lstStyle>
          <a:p>
            <a:pPr>
              <a:defRPr/>
            </a:pPr>
            <a:fld id="{4E7B79B8-DB39-401C-806A-2834FAC6DB34}" type="slidenum">
              <a:rPr altLang="en-US"/>
              <a:pPr>
                <a:defRPr/>
              </a:pPr>
              <a:t>‹#›</a:t>
            </a:fld>
            <a:endParaRPr lang="en-IN"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Arial" panose="020B0604020202020204" pitchFamily="34" charset="0"/>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mn-lt"/>
        <a:ea typeface="Arial" panose="020B0604020202020204" pitchFamily="34" charset="0"/>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mn-lt"/>
        <a:ea typeface="Arial" panose="020B0604020202020204" pitchFamily="34" charset="0"/>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mn-lt"/>
        <a:ea typeface="Arial" panose="020B0604020202020204" pitchFamily="34" charset="0"/>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mn-lt"/>
        <a:ea typeface="Arial" panose="020B0604020202020204" pitchFamily="34" charset="0"/>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58FAB740-49A5-9173-9E22-2EAD71D62380}"/>
              </a:ext>
            </a:extLst>
          </p:cNvPr>
          <p:cNvSpPr>
            <a:spLocks noGrp="1" noRot="1" noChangeAspect="1" noTextEdit="1"/>
          </p:cNvSpPr>
          <p:nvPr>
            <p:ph type="sldImg"/>
          </p:nvPr>
        </p:nvSpPr>
        <p:spPr>
          <a:ln/>
        </p:spPr>
      </p:sp>
      <p:sp>
        <p:nvSpPr>
          <p:cNvPr id="18435" name="Notes Placeholder 2">
            <a:extLst>
              <a:ext uri="{FF2B5EF4-FFF2-40B4-BE49-F238E27FC236}">
                <a16:creationId xmlns:a16="http://schemas.microsoft.com/office/drawing/2014/main" id="{B980F615-CEE2-6C1D-48E4-6821E737DDB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endParaRPr lang="en-I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FC123E2-224A-B0B1-C709-45D60EE1FDB6}"/>
              </a:ext>
            </a:extLst>
          </p:cNvPr>
          <p:cNvSpPr>
            <a:spLocks noGrp="1" noRot="1" noChangeAspect="1" noTextEdit="1"/>
          </p:cNvSpPr>
          <p:nvPr>
            <p:ph type="sldImg"/>
          </p:nvPr>
        </p:nvSpPr>
        <p:spPr>
          <a:ln/>
        </p:spPr>
      </p:sp>
      <p:sp>
        <p:nvSpPr>
          <p:cNvPr id="33795" name="Notes Placeholder 2">
            <a:extLst>
              <a:ext uri="{FF2B5EF4-FFF2-40B4-BE49-F238E27FC236}">
                <a16:creationId xmlns:a16="http://schemas.microsoft.com/office/drawing/2014/main" id="{8F8DA092-0CA0-3C55-4F27-DBCD5E5D114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endParaRPr lang="en-I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8">
            <a:extLst>
              <a:ext uri="{FF2B5EF4-FFF2-40B4-BE49-F238E27FC236}">
                <a16:creationId xmlns:a16="http://schemas.microsoft.com/office/drawing/2014/main" id="{7BA73884-3ACC-F66A-8578-2D475C08F220}"/>
              </a:ext>
            </a:extLst>
          </p:cNvPr>
          <p:cNvGrpSpPr>
            <a:grpSpLocks/>
          </p:cNvGrpSpPr>
          <p:nvPr/>
        </p:nvGrpSpPr>
        <p:grpSpPr bwMode="auto">
          <a:xfrm>
            <a:off x="0" y="0"/>
            <a:ext cx="12192000" cy="6858000"/>
            <a:chOff x="0" y="0"/>
            <a:chExt cx="12192000" cy="6858000"/>
          </a:xfrm>
        </p:grpSpPr>
        <p:sp>
          <p:nvSpPr>
            <p:cNvPr id="5" name="Rectangle 4">
              <a:extLst>
                <a:ext uri="{FF2B5EF4-FFF2-40B4-BE49-F238E27FC236}">
                  <a16:creationId xmlns:a16="http://schemas.microsoft.com/office/drawing/2014/main" id="{3C7A6177-EE09-650E-D5C5-965AF5227FDE}"/>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Freeform 5">
              <a:extLst>
                <a:ext uri="{FF2B5EF4-FFF2-40B4-BE49-F238E27FC236}">
                  <a16:creationId xmlns:a16="http://schemas.microsoft.com/office/drawing/2014/main" id="{0B0DAED8-E687-4867-3990-656D3125688E}"/>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 name="Rectangle 6">
            <a:extLst>
              <a:ext uri="{FF2B5EF4-FFF2-40B4-BE49-F238E27FC236}">
                <a16:creationId xmlns:a16="http://schemas.microsoft.com/office/drawing/2014/main" id="{1A07B0B2-B6A8-2109-C206-52C93BC737DE}"/>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3">
            <a:extLst>
              <a:ext uri="{FF2B5EF4-FFF2-40B4-BE49-F238E27FC236}">
                <a16:creationId xmlns:a16="http://schemas.microsoft.com/office/drawing/2014/main" id="{3E4AE7EB-0EB0-A14C-41E4-2B923882A819}"/>
              </a:ext>
            </a:extLst>
          </p:cNvPr>
          <p:cNvSpPr>
            <a:spLocks noGrp="1"/>
          </p:cNvSpPr>
          <p:nvPr>
            <p:ph type="dt" sz="half" idx="10"/>
          </p:nvPr>
        </p:nvSpPr>
        <p:spPr bwMode="gray">
          <a:xfrm rot="5400000">
            <a:off x="10158413" y="1792288"/>
            <a:ext cx="990600" cy="304800"/>
          </a:xfrm>
        </p:spPr>
        <p:txBody>
          <a:bodyPr anchor="t"/>
          <a:lstStyle>
            <a:lvl1pPr algn="l">
              <a:defRPr b="0" i="0">
                <a:solidFill>
                  <a:schemeClr val="bg1">
                    <a:alpha val="60000"/>
                  </a:schemeClr>
                </a:solidFill>
              </a:defRPr>
            </a:lvl1pPr>
          </a:lstStyle>
          <a:p>
            <a:pPr>
              <a:defRPr/>
            </a:pPr>
            <a:endParaRPr lang="zh-CN" altLang="en-US"/>
          </a:p>
        </p:txBody>
      </p:sp>
      <p:sp>
        <p:nvSpPr>
          <p:cNvPr id="9" name="Footer Placeholder 4">
            <a:extLst>
              <a:ext uri="{FF2B5EF4-FFF2-40B4-BE49-F238E27FC236}">
                <a16:creationId xmlns:a16="http://schemas.microsoft.com/office/drawing/2014/main" id="{A677445D-C2B8-FC94-F170-436A9549897E}"/>
              </a:ext>
            </a:extLst>
          </p:cNvPr>
          <p:cNvSpPr>
            <a:spLocks noGrp="1"/>
          </p:cNvSpPr>
          <p:nvPr>
            <p:ph type="ftr" sz="quarter" idx="11"/>
          </p:nvPr>
        </p:nvSpPr>
        <p:spPr bwMode="gray">
          <a:xfrm rot="5400000">
            <a:off x="8952706" y="3228182"/>
            <a:ext cx="3859213" cy="304800"/>
          </a:xfrm>
        </p:spPr>
        <p:txBody>
          <a:bodyPr/>
          <a:lstStyle>
            <a:lvl1pPr>
              <a:defRPr b="0" i="0">
                <a:solidFill>
                  <a:schemeClr val="bg1">
                    <a:alpha val="60000"/>
                  </a:schemeClr>
                </a:solidFill>
              </a:defRPr>
            </a:lvl1pPr>
          </a:lstStyle>
          <a:p>
            <a:pPr>
              <a:defRPr/>
            </a:pPr>
            <a:endParaRPr lang="zh-CN" altLang="en-US"/>
          </a:p>
        </p:txBody>
      </p:sp>
      <p:sp>
        <p:nvSpPr>
          <p:cNvPr id="10" name="Slide Number Placeholder 5">
            <a:extLst>
              <a:ext uri="{FF2B5EF4-FFF2-40B4-BE49-F238E27FC236}">
                <a16:creationId xmlns:a16="http://schemas.microsoft.com/office/drawing/2014/main" id="{DE7C67D5-84B8-8EA7-F56E-A39574B50FB1}"/>
              </a:ext>
            </a:extLst>
          </p:cNvPr>
          <p:cNvSpPr>
            <a:spLocks noGrp="1"/>
          </p:cNvSpPr>
          <p:nvPr>
            <p:ph type="sldNum" sz="quarter" idx="12"/>
          </p:nvPr>
        </p:nvSpPr>
        <p:spPr/>
        <p:txBody>
          <a:bodyPr/>
          <a:lstStyle>
            <a:lvl1pPr>
              <a:defRPr/>
            </a:lvl1pPr>
          </a:lstStyle>
          <a:p>
            <a:pPr>
              <a:defRPr/>
            </a:pPr>
            <a:fld id="{A88E923B-D419-4E37-B3D6-804BBECF8661}" type="slidenum">
              <a:rPr lang="zh-CN" altLang="en-US"/>
              <a:pPr>
                <a:defRPr/>
              </a:pPr>
              <a:t>‹#›</a:t>
            </a:fld>
            <a:endParaRPr lang="zh-CN" altLang="en-US"/>
          </a:p>
        </p:txBody>
      </p:sp>
    </p:spTree>
    <p:extLst>
      <p:ext uri="{BB962C8B-B14F-4D97-AF65-F5344CB8AC3E}">
        <p14:creationId xmlns:p14="http://schemas.microsoft.com/office/powerpoint/2010/main" val="425240441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5" name="Group 8">
            <a:extLst>
              <a:ext uri="{FF2B5EF4-FFF2-40B4-BE49-F238E27FC236}">
                <a16:creationId xmlns:a16="http://schemas.microsoft.com/office/drawing/2014/main" id="{02B305B0-3BD9-9B85-7DA6-8DFB57481523}"/>
              </a:ext>
            </a:extLst>
          </p:cNvPr>
          <p:cNvGrpSpPr>
            <a:grpSpLocks/>
          </p:cNvGrpSpPr>
          <p:nvPr/>
        </p:nvGrpSpPr>
        <p:grpSpPr bwMode="auto">
          <a:xfrm>
            <a:off x="0" y="0"/>
            <a:ext cx="12192000" cy="6858000"/>
            <a:chOff x="0" y="0"/>
            <a:chExt cx="12192000" cy="6858000"/>
          </a:xfrm>
        </p:grpSpPr>
        <p:sp>
          <p:nvSpPr>
            <p:cNvPr id="6" name="Rectangle 5">
              <a:extLst>
                <a:ext uri="{FF2B5EF4-FFF2-40B4-BE49-F238E27FC236}">
                  <a16:creationId xmlns:a16="http://schemas.microsoft.com/office/drawing/2014/main" id="{67F9AD8F-BA92-2B35-D671-72E6F74AA6B2}"/>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a16="http://schemas.microsoft.com/office/drawing/2014/main" id="{0AA16F0D-828F-7993-59AF-1238D053F0AE}"/>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81570D6E-A9CD-C7BF-08F9-A308DE69F54E}"/>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7201868E-BA62-0EAE-21E2-8E3716868BB9}"/>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9489A8C5-23A4-BE4C-B20E-38941F90180D}"/>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a16="http://schemas.microsoft.com/office/drawing/2014/main" id="{5EE45D9A-3778-69AA-C37A-EC0C7396D51E}"/>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16:creationId xmlns:a16="http://schemas.microsoft.com/office/drawing/2014/main" id="{CF9D4F34-3F3D-1BEE-0CB4-90A50AB17D63}"/>
                </a:ext>
              </a:extLst>
            </p:cNvPr>
            <p:cNvSpPr>
              <a:spLocks/>
            </p:cNvSpPr>
            <p:nvPr/>
          </p:nvSpPr>
          <p:spPr bwMode="gray">
            <a:xfrm rot="10371525">
              <a:off x="263767" y="4438254"/>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a16="http://schemas.microsoft.com/office/drawing/2014/main" id="{5406EC92-461D-77C1-9C44-AA3641E5D4B8}"/>
                </a:ext>
              </a:extLst>
            </p:cNvPr>
            <p:cNvSpPr>
              <a:spLocks/>
            </p:cNvSpPr>
            <p:nvPr/>
          </p:nvSpPr>
          <p:spPr bwMode="gray">
            <a:xfrm rot="10800000">
              <a:off x="459506" y="321130"/>
              <a:ext cx="11277600" cy="4533900"/>
            </a:xfrm>
            <a:custGeom>
              <a:avLst/>
              <a:gdLst>
                <a:gd name="T0" fmla="*/ 0 w 7104"/>
                <a:gd name="T1" fmla="*/ 0 h 2856"/>
                <a:gd name="T2" fmla="*/ 0 w 7104"/>
                <a:gd name="T3" fmla="*/ 2147483646 h 2856"/>
                <a:gd name="T4" fmla="*/ 2147483646 w 7104"/>
                <a:gd name="T5" fmla="*/ 2147483646 h 2856"/>
                <a:gd name="T6" fmla="*/ 2147483646 w 7104"/>
                <a:gd name="T7" fmla="*/ 2147483646 h 2856"/>
                <a:gd name="T8" fmla="*/ 2147483646 w 7104"/>
                <a:gd name="T9" fmla="*/ 2147483646 h 2856"/>
                <a:gd name="T10" fmla="*/ 2147483646 w 7104"/>
                <a:gd name="T11" fmla="*/ 2147483646 h 2856"/>
                <a:gd name="T12" fmla="*/ 2147483646 w 7104"/>
                <a:gd name="T13" fmla="*/ 2147483646 h 2856"/>
                <a:gd name="T14" fmla="*/ 2147483646 w 7104"/>
                <a:gd name="T15" fmla="*/ 2147483646 h 2856"/>
                <a:gd name="T16" fmla="*/ 2147483646 w 7104"/>
                <a:gd name="T17" fmla="*/ 2147483646 h 2856"/>
                <a:gd name="T18" fmla="*/ 2147483646 w 7104"/>
                <a:gd name="T19" fmla="*/ 2147483646 h 2856"/>
                <a:gd name="T20" fmla="*/ 2147483646 w 7104"/>
                <a:gd name="T21" fmla="*/ 2147483646 h 2856"/>
                <a:gd name="T22" fmla="*/ 2147483646 w 7104"/>
                <a:gd name="T23" fmla="*/ 2147483646 h 2856"/>
                <a:gd name="T24" fmla="*/ 2147483646 w 7104"/>
                <a:gd name="T25" fmla="*/ 2147483646 h 2856"/>
                <a:gd name="T26" fmla="*/ 2147483646 w 7104"/>
                <a:gd name="T27" fmla="*/ 2147483646 h 2856"/>
                <a:gd name="T28" fmla="*/ 2147483646 w 7104"/>
                <a:gd name="T29" fmla="*/ 2147483646 h 2856"/>
                <a:gd name="T30" fmla="*/ 2147483646 w 7104"/>
                <a:gd name="T31" fmla="*/ 2147483646 h 2856"/>
                <a:gd name="T32" fmla="*/ 2147483646 w 7104"/>
                <a:gd name="T33" fmla="*/ 2147483646 h 2856"/>
                <a:gd name="T34" fmla="*/ 2147483646 w 7104"/>
                <a:gd name="T35" fmla="*/ 2147483646 h 2856"/>
                <a:gd name="T36" fmla="*/ 2147483646 w 7104"/>
                <a:gd name="T37" fmla="*/ 2147483646 h 2856"/>
                <a:gd name="T38" fmla="*/ 2147483646 w 7104"/>
                <a:gd name="T39" fmla="*/ 2147483646 h 2856"/>
                <a:gd name="T40" fmla="*/ 2147483646 w 7104"/>
                <a:gd name="T41" fmla="*/ 2147483646 h 2856"/>
                <a:gd name="T42" fmla="*/ 2147483646 w 7104"/>
                <a:gd name="T43" fmla="*/ 2147483646 h 2856"/>
                <a:gd name="T44" fmla="*/ 2147483646 w 7104"/>
                <a:gd name="T45" fmla="*/ 2147483646 h 2856"/>
                <a:gd name="T46" fmla="*/ 2147483646 w 7104"/>
                <a:gd name="T47" fmla="*/ 2147483646 h 2856"/>
                <a:gd name="T48" fmla="*/ 2147483646 w 7104"/>
                <a:gd name="T49" fmla="*/ 2147483646 h 2856"/>
                <a:gd name="T50" fmla="*/ 2147483646 w 7104"/>
                <a:gd name="T51" fmla="*/ 2147483646 h 2856"/>
                <a:gd name="T52" fmla="*/ 2147483646 w 7104"/>
                <a:gd name="T53" fmla="*/ 2147483646 h 2856"/>
                <a:gd name="T54" fmla="*/ 2147483646 w 7104"/>
                <a:gd name="T55" fmla="*/ 2147483646 h 2856"/>
                <a:gd name="T56" fmla="*/ 2147483646 w 7104"/>
                <a:gd name="T57" fmla="*/ 2147483646 h 2856"/>
                <a:gd name="T58" fmla="*/ 2147483646 w 7104"/>
                <a:gd name="T59" fmla="*/ 2147483646 h 2856"/>
                <a:gd name="T60" fmla="*/ 2147483646 w 7104"/>
                <a:gd name="T61" fmla="*/ 2147483646 h 2856"/>
                <a:gd name="T62" fmla="*/ 2147483646 w 7104"/>
                <a:gd name="T63" fmla="*/ 2147483646 h 2856"/>
                <a:gd name="T64" fmla="*/ 2147483646 w 7104"/>
                <a:gd name="T65" fmla="*/ 2147483646 h 2856"/>
                <a:gd name="T66" fmla="*/ 2147483646 w 7104"/>
                <a:gd name="T67" fmla="*/ 2147483646 h 2856"/>
                <a:gd name="T68" fmla="*/ 2147483646 w 7104"/>
                <a:gd name="T69" fmla="*/ 2147483646 h 2856"/>
                <a:gd name="T70" fmla="*/ 2147483646 w 7104"/>
                <a:gd name="T71" fmla="*/ 2147483646 h 2856"/>
                <a:gd name="T72" fmla="*/ 2147483646 w 7104"/>
                <a:gd name="T73" fmla="*/ 2147483646 h 2856"/>
                <a:gd name="T74" fmla="*/ 2147483646 w 7104"/>
                <a:gd name="T75" fmla="*/ 2147483646 h 2856"/>
                <a:gd name="T76" fmla="*/ 2147483646 w 7104"/>
                <a:gd name="T77" fmla="*/ 2147483646 h 2856"/>
                <a:gd name="T78" fmla="*/ 2147483646 w 7104"/>
                <a:gd name="T79" fmla="*/ 2147483646 h 2856"/>
                <a:gd name="T80" fmla="*/ 2147483646 w 7104"/>
                <a:gd name="T81" fmla="*/ 2147483646 h 2856"/>
                <a:gd name="T82" fmla="*/ 2147483646 w 7104"/>
                <a:gd name="T83" fmla="*/ 2147483646 h 2856"/>
                <a:gd name="T84" fmla="*/ 2147483646 w 7104"/>
                <a:gd name="T85" fmla="*/ 2147483646 h 2856"/>
                <a:gd name="T86" fmla="*/ 2147483646 w 7104"/>
                <a:gd name="T87" fmla="*/ 2147483646 h 2856"/>
                <a:gd name="T88" fmla="*/ 2147483646 w 7104"/>
                <a:gd name="T89" fmla="*/ 2147483646 h 2856"/>
                <a:gd name="T90" fmla="*/ 2147483646 w 7104"/>
                <a:gd name="T91" fmla="*/ 2147483646 h 2856"/>
                <a:gd name="T92" fmla="*/ 2147483646 w 7104"/>
                <a:gd name="T93" fmla="*/ 2147483646 h 2856"/>
                <a:gd name="T94" fmla="*/ 2147483646 w 7104"/>
                <a:gd name="T95" fmla="*/ 2147483646 h 2856"/>
                <a:gd name="T96" fmla="*/ 2147483646 w 7104"/>
                <a:gd name="T97" fmla="*/ 2147483646 h 2856"/>
                <a:gd name="T98" fmla="*/ 0 w 7104"/>
                <a:gd name="T99" fmla="*/ 0 h 2856"/>
                <a:gd name="T100" fmla="*/ 0 w 7104"/>
                <a:gd name="T101" fmla="*/ 0 h 28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a16="http://schemas.microsoft.com/office/drawing/2014/main" id="{3239CF1C-9430-F36F-2020-5C64E41006EE}"/>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 name="Rectangle 14">
            <a:extLst>
              <a:ext uri="{FF2B5EF4-FFF2-40B4-BE49-F238E27FC236}">
                <a16:creationId xmlns:a16="http://schemas.microsoft.com/office/drawing/2014/main" id="{BCC7D157-27F6-B6DB-E586-9FAE95C3AE1F}"/>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4">
            <a:extLst>
              <a:ext uri="{FF2B5EF4-FFF2-40B4-BE49-F238E27FC236}">
                <a16:creationId xmlns:a16="http://schemas.microsoft.com/office/drawing/2014/main" id="{0EA0C520-8CD8-3995-9B2B-D7984C9F1FF1}"/>
              </a:ext>
            </a:extLst>
          </p:cNvPr>
          <p:cNvSpPr>
            <a:spLocks noGrp="1"/>
          </p:cNvSpPr>
          <p:nvPr>
            <p:ph type="dt" sz="half" idx="10"/>
          </p:nvPr>
        </p:nvSpPr>
        <p:spPr/>
        <p:txBody>
          <a:bodyPr/>
          <a:lstStyle>
            <a:lvl1pPr>
              <a:defRPr/>
            </a:lvl1pPr>
          </a:lstStyle>
          <a:p>
            <a:pPr>
              <a:defRPr/>
            </a:pPr>
            <a:endParaRPr lang="zh-CN" altLang="en-US"/>
          </a:p>
        </p:txBody>
      </p:sp>
      <p:sp>
        <p:nvSpPr>
          <p:cNvPr id="17" name="Footer Placeholder 5">
            <a:extLst>
              <a:ext uri="{FF2B5EF4-FFF2-40B4-BE49-F238E27FC236}">
                <a16:creationId xmlns:a16="http://schemas.microsoft.com/office/drawing/2014/main" id="{155954CE-782D-498F-7F7B-9AEB96444296}"/>
              </a:ext>
            </a:extLst>
          </p:cNvPr>
          <p:cNvSpPr>
            <a:spLocks noGrp="1"/>
          </p:cNvSpPr>
          <p:nvPr>
            <p:ph type="ftr" sz="quarter" idx="11"/>
          </p:nvPr>
        </p:nvSpPr>
        <p:spPr/>
        <p:txBody>
          <a:bodyPr/>
          <a:lstStyle>
            <a:lvl1pPr>
              <a:defRPr/>
            </a:lvl1pPr>
          </a:lstStyle>
          <a:p>
            <a:pPr>
              <a:defRPr/>
            </a:pPr>
            <a:endParaRPr lang="zh-CN" altLang="en-US"/>
          </a:p>
        </p:txBody>
      </p:sp>
      <p:sp>
        <p:nvSpPr>
          <p:cNvPr id="18" name="Slide Number Placeholder 6">
            <a:extLst>
              <a:ext uri="{FF2B5EF4-FFF2-40B4-BE49-F238E27FC236}">
                <a16:creationId xmlns:a16="http://schemas.microsoft.com/office/drawing/2014/main" id="{D5954F5C-688B-0D12-D8E2-E2FD52341A1D}"/>
              </a:ext>
            </a:extLst>
          </p:cNvPr>
          <p:cNvSpPr>
            <a:spLocks noGrp="1"/>
          </p:cNvSpPr>
          <p:nvPr>
            <p:ph type="sldNum" sz="quarter" idx="12"/>
          </p:nvPr>
        </p:nvSpPr>
        <p:spPr/>
        <p:txBody>
          <a:bodyPr/>
          <a:lstStyle>
            <a:lvl1pPr>
              <a:defRPr/>
            </a:lvl1pPr>
          </a:lstStyle>
          <a:p>
            <a:pPr>
              <a:defRPr/>
            </a:pPr>
            <a:fld id="{D200B862-C49B-4942-BCF6-77378E8C6DE1}" type="slidenum">
              <a:rPr lang="zh-CN" altLang="en-US"/>
              <a:pPr>
                <a:defRPr/>
              </a:pPr>
              <a:t>‹#›</a:t>
            </a:fld>
            <a:endParaRPr lang="zh-CN" altLang="en-US"/>
          </a:p>
        </p:txBody>
      </p:sp>
    </p:spTree>
    <p:extLst>
      <p:ext uri="{BB962C8B-B14F-4D97-AF65-F5344CB8AC3E}">
        <p14:creationId xmlns:p14="http://schemas.microsoft.com/office/powerpoint/2010/main" val="82137379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8">
            <a:extLst>
              <a:ext uri="{FF2B5EF4-FFF2-40B4-BE49-F238E27FC236}">
                <a16:creationId xmlns:a16="http://schemas.microsoft.com/office/drawing/2014/main" id="{49777C0F-F27C-CEEB-4431-B83AFFF386C1}"/>
              </a:ext>
            </a:extLst>
          </p:cNvPr>
          <p:cNvGrpSpPr>
            <a:grpSpLocks/>
          </p:cNvGrpSpPr>
          <p:nvPr/>
        </p:nvGrpSpPr>
        <p:grpSpPr bwMode="auto">
          <a:xfrm>
            <a:off x="0" y="0"/>
            <a:ext cx="12192000" cy="6858000"/>
            <a:chOff x="0" y="0"/>
            <a:chExt cx="12192000" cy="6858000"/>
          </a:xfrm>
        </p:grpSpPr>
        <p:sp>
          <p:nvSpPr>
            <p:cNvPr id="4" name="Rectangle 3">
              <a:extLst>
                <a:ext uri="{FF2B5EF4-FFF2-40B4-BE49-F238E27FC236}">
                  <a16:creationId xmlns:a16="http://schemas.microsoft.com/office/drawing/2014/main" id="{F74811D8-6304-891A-D324-A93A037EDDF2}"/>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Oval 4">
              <a:extLst>
                <a:ext uri="{FF2B5EF4-FFF2-40B4-BE49-F238E27FC236}">
                  <a16:creationId xmlns:a16="http://schemas.microsoft.com/office/drawing/2014/main" id="{B5840E4E-6B6A-0590-0F52-8B579538088D}"/>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6" name="Oval 5">
              <a:extLst>
                <a:ext uri="{FF2B5EF4-FFF2-40B4-BE49-F238E27FC236}">
                  <a16:creationId xmlns:a16="http://schemas.microsoft.com/office/drawing/2014/main" id="{7E28148B-E517-B7CE-4672-8645A3811B4A}"/>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a16="http://schemas.microsoft.com/office/drawing/2014/main" id="{90754342-A82C-675E-E172-C486346AD308}"/>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F9C9F39D-133E-1576-B0EF-934441F884E3}"/>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CD5EAED0-7A71-1902-CC63-767EE0DAA915}"/>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a16="http://schemas.microsoft.com/office/drawing/2014/main" id="{F4F8B7CF-B077-6242-B2AB-D45C3787AA88}"/>
                </a:ext>
              </a:extLst>
            </p:cNvPr>
            <p:cNvSpPr>
              <a:spLocks/>
            </p:cNvSpPr>
            <p:nvPr/>
          </p:nvSpPr>
          <p:spPr bwMode="gray">
            <a:xfrm rot="-589932">
              <a:off x="8490951" y="2714874"/>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5">
              <a:extLst>
                <a:ext uri="{FF2B5EF4-FFF2-40B4-BE49-F238E27FC236}">
                  <a16:creationId xmlns:a16="http://schemas.microsoft.com/office/drawing/2014/main" id="{1076A2F8-1B68-EC82-187F-747AD70DB5E0}"/>
                </a:ext>
              </a:extLst>
            </p:cNvPr>
            <p:cNvSpPr>
              <a:spLocks/>
            </p:cNvSpPr>
            <p:nvPr/>
          </p:nvSpPr>
          <p:spPr bwMode="gray">
            <a:xfrm>
              <a:off x="455612" y="2801319"/>
              <a:ext cx="11277600" cy="3602637"/>
            </a:xfrm>
            <a:custGeom>
              <a:avLst/>
              <a:gdLst>
                <a:gd name="T0" fmla="*/ 0 w 10000"/>
                <a:gd name="T1" fmla="*/ 0 h 7946"/>
                <a:gd name="T2" fmla="*/ 0 w 10000"/>
                <a:gd name="T3" fmla="*/ 2147483646 h 7946"/>
                <a:gd name="T4" fmla="*/ 2147483646 w 10000"/>
                <a:gd name="T5" fmla="*/ 2147483646 h 7946"/>
                <a:gd name="T6" fmla="*/ 2147483646 w 10000"/>
                <a:gd name="T7" fmla="*/ 2147483646 h 7946"/>
                <a:gd name="T8" fmla="*/ 2147483646 w 10000"/>
                <a:gd name="T9" fmla="*/ 2147483646 h 7946"/>
                <a:gd name="T10" fmla="*/ 2147483646 w 10000"/>
                <a:gd name="T11" fmla="*/ 2147483646 h 7946"/>
                <a:gd name="T12" fmla="*/ 2147483646 w 10000"/>
                <a:gd name="T13" fmla="*/ 2147483646 h 7946"/>
                <a:gd name="T14" fmla="*/ 2147483646 w 10000"/>
                <a:gd name="T15" fmla="*/ 2147483646 h 7946"/>
                <a:gd name="T16" fmla="*/ 2147483646 w 10000"/>
                <a:gd name="T17" fmla="*/ 2147483646 h 7946"/>
                <a:gd name="T18" fmla="*/ 2147483646 w 10000"/>
                <a:gd name="T19" fmla="*/ 2147483646 h 7946"/>
                <a:gd name="T20" fmla="*/ 2147483646 w 10000"/>
                <a:gd name="T21" fmla="*/ 2147483646 h 7946"/>
                <a:gd name="T22" fmla="*/ 2147483646 w 10000"/>
                <a:gd name="T23" fmla="*/ 2147483646 h 7946"/>
                <a:gd name="T24" fmla="*/ 2147483646 w 10000"/>
                <a:gd name="T25" fmla="*/ 2147483646 h 7946"/>
                <a:gd name="T26" fmla="*/ 2147483646 w 10000"/>
                <a:gd name="T27" fmla="*/ 2147483646 h 7946"/>
                <a:gd name="T28" fmla="*/ 2147483646 w 10000"/>
                <a:gd name="T29" fmla="*/ 2147483646 h 7946"/>
                <a:gd name="T30" fmla="*/ 2147483646 w 10000"/>
                <a:gd name="T31" fmla="*/ 2147483646 h 7946"/>
                <a:gd name="T32" fmla="*/ 2147483646 w 10000"/>
                <a:gd name="T33" fmla="*/ 2147483646 h 7946"/>
                <a:gd name="T34" fmla="*/ 2147483646 w 10000"/>
                <a:gd name="T35" fmla="*/ 2147483646 h 7946"/>
                <a:gd name="T36" fmla="*/ 2147483646 w 10000"/>
                <a:gd name="T37" fmla="*/ 2147483646 h 7946"/>
                <a:gd name="T38" fmla="*/ 2147483646 w 10000"/>
                <a:gd name="T39" fmla="*/ 2147483646 h 7946"/>
                <a:gd name="T40" fmla="*/ 2147483646 w 10000"/>
                <a:gd name="T41" fmla="*/ 2147483646 h 7946"/>
                <a:gd name="T42" fmla="*/ 2147483646 w 10000"/>
                <a:gd name="T43" fmla="*/ 2147483646 h 7946"/>
                <a:gd name="T44" fmla="*/ 2147483646 w 10000"/>
                <a:gd name="T45" fmla="*/ 2147483646 h 7946"/>
                <a:gd name="T46" fmla="*/ 2147483646 w 10000"/>
                <a:gd name="T47" fmla="*/ 2147483646 h 7946"/>
                <a:gd name="T48" fmla="*/ 2147483646 w 10000"/>
                <a:gd name="T49" fmla="*/ 2147483646 h 7946"/>
                <a:gd name="T50" fmla="*/ 2147483646 w 10000"/>
                <a:gd name="T51" fmla="*/ 2147483646 h 7946"/>
                <a:gd name="T52" fmla="*/ 2147483646 w 10000"/>
                <a:gd name="T53" fmla="*/ 2147483646 h 7946"/>
                <a:gd name="T54" fmla="*/ 2147483646 w 10000"/>
                <a:gd name="T55" fmla="*/ 2147483646 h 7946"/>
                <a:gd name="T56" fmla="*/ 2147483646 w 10000"/>
                <a:gd name="T57" fmla="*/ 2147483646 h 7946"/>
                <a:gd name="T58" fmla="*/ 2147483646 w 10000"/>
                <a:gd name="T59" fmla="*/ 2147483646 h 7946"/>
                <a:gd name="T60" fmla="*/ 2147483646 w 10000"/>
                <a:gd name="T61" fmla="*/ 2147483646 h 7946"/>
                <a:gd name="T62" fmla="*/ 2147483646 w 10000"/>
                <a:gd name="T63" fmla="*/ 2147483646 h 7946"/>
                <a:gd name="T64" fmla="*/ 2147483646 w 10000"/>
                <a:gd name="T65" fmla="*/ 2147483646 h 7946"/>
                <a:gd name="T66" fmla="*/ 2147483646 w 10000"/>
                <a:gd name="T67" fmla="*/ 2147483646 h 7946"/>
                <a:gd name="T68" fmla="*/ 2147483646 w 10000"/>
                <a:gd name="T69" fmla="*/ 2147483646 h 7946"/>
                <a:gd name="T70" fmla="*/ 2147483646 w 10000"/>
                <a:gd name="T71" fmla="*/ 2147483646 h 7946"/>
                <a:gd name="T72" fmla="*/ 2147483646 w 10000"/>
                <a:gd name="T73" fmla="*/ 2147483646 h 7946"/>
                <a:gd name="T74" fmla="*/ 2147483646 w 10000"/>
                <a:gd name="T75" fmla="*/ 2147483646 h 7946"/>
                <a:gd name="T76" fmla="*/ 2147483646 w 10000"/>
                <a:gd name="T77" fmla="*/ 2147483646 h 7946"/>
                <a:gd name="T78" fmla="*/ 2147483646 w 10000"/>
                <a:gd name="T79" fmla="*/ 2147483646 h 7946"/>
                <a:gd name="T80" fmla="*/ 2147483646 w 10000"/>
                <a:gd name="T81" fmla="*/ 2147483646 h 7946"/>
                <a:gd name="T82" fmla="*/ 2147483646 w 10000"/>
                <a:gd name="T83" fmla="*/ 2147483646 h 7946"/>
                <a:gd name="T84" fmla="*/ 2147483646 w 10000"/>
                <a:gd name="T85" fmla="*/ 2147483646 h 7946"/>
                <a:gd name="T86" fmla="*/ 2147483646 w 10000"/>
                <a:gd name="T87" fmla="*/ 2147483646 h 7946"/>
                <a:gd name="T88" fmla="*/ 2147483646 w 10000"/>
                <a:gd name="T89" fmla="*/ 2147483646 h 7946"/>
                <a:gd name="T90" fmla="*/ 2147483646 w 10000"/>
                <a:gd name="T91" fmla="*/ 2147483646 h 7946"/>
                <a:gd name="T92" fmla="*/ 2147483646 w 10000"/>
                <a:gd name="T93" fmla="*/ 2147483646 h 7946"/>
                <a:gd name="T94" fmla="*/ 2147483646 w 10000"/>
                <a:gd name="T95" fmla="*/ 2147483646 h 7946"/>
                <a:gd name="T96" fmla="*/ 2147483646 w 10000"/>
                <a:gd name="T97" fmla="*/ 2147483646 h 7946"/>
                <a:gd name="T98" fmla="*/ 0 w 10000"/>
                <a:gd name="T99" fmla="*/ 0 h 7946"/>
                <a:gd name="T100" fmla="*/ 0 w 10000"/>
                <a:gd name="T101" fmla="*/ 0 h 794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7946">
                  <a:moveTo>
                    <a:pt x="0" y="0"/>
                  </a:moveTo>
                  <a:lnTo>
                    <a:pt x="0" y="7945"/>
                  </a:lnTo>
                  <a:lnTo>
                    <a:pt x="10000" y="7946"/>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a16="http://schemas.microsoft.com/office/drawing/2014/main" id="{AFC24231-C636-9A74-C644-21AD1DA824B3}"/>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 name="Rectangle 13">
            <a:extLst>
              <a:ext uri="{FF2B5EF4-FFF2-40B4-BE49-F238E27FC236}">
                <a16:creationId xmlns:a16="http://schemas.microsoft.com/office/drawing/2014/main" id="{7CC9D8B5-8735-18EB-2B4A-92155913D9DF}"/>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3">
            <a:extLst>
              <a:ext uri="{FF2B5EF4-FFF2-40B4-BE49-F238E27FC236}">
                <a16:creationId xmlns:a16="http://schemas.microsoft.com/office/drawing/2014/main" id="{51DFC7E4-EAC5-A447-C022-5D502423B13F}"/>
              </a:ext>
            </a:extLst>
          </p:cNvPr>
          <p:cNvSpPr>
            <a:spLocks noGrp="1"/>
          </p:cNvSpPr>
          <p:nvPr>
            <p:ph type="dt" sz="half" idx="10"/>
          </p:nvPr>
        </p:nvSpPr>
        <p:spPr/>
        <p:txBody>
          <a:bodyPr/>
          <a:lstStyle>
            <a:lvl1pPr>
              <a:defRPr/>
            </a:lvl1pPr>
          </a:lstStyle>
          <a:p>
            <a:pPr>
              <a:defRPr/>
            </a:pPr>
            <a:endParaRPr lang="zh-CN" altLang="en-US"/>
          </a:p>
        </p:txBody>
      </p:sp>
      <p:sp>
        <p:nvSpPr>
          <p:cNvPr id="16" name="Footer Placeholder 4">
            <a:extLst>
              <a:ext uri="{FF2B5EF4-FFF2-40B4-BE49-F238E27FC236}">
                <a16:creationId xmlns:a16="http://schemas.microsoft.com/office/drawing/2014/main" id="{0A76D1AC-BF9F-B318-74CF-4F7BD79B261C}"/>
              </a:ext>
            </a:extLst>
          </p:cNvPr>
          <p:cNvSpPr>
            <a:spLocks noGrp="1"/>
          </p:cNvSpPr>
          <p:nvPr>
            <p:ph type="ftr" sz="quarter" idx="11"/>
          </p:nvPr>
        </p:nvSpPr>
        <p:spPr/>
        <p:txBody>
          <a:bodyPr/>
          <a:lstStyle>
            <a:lvl1pPr>
              <a:defRPr/>
            </a:lvl1pPr>
          </a:lstStyle>
          <a:p>
            <a:pPr>
              <a:defRPr/>
            </a:pPr>
            <a:endParaRPr lang="zh-CN" altLang="en-US"/>
          </a:p>
        </p:txBody>
      </p:sp>
      <p:sp>
        <p:nvSpPr>
          <p:cNvPr id="17" name="Slide Number Placeholder 5">
            <a:extLst>
              <a:ext uri="{FF2B5EF4-FFF2-40B4-BE49-F238E27FC236}">
                <a16:creationId xmlns:a16="http://schemas.microsoft.com/office/drawing/2014/main" id="{9FFEE03D-E9E9-D657-CFCF-F90975C0CAA4}"/>
              </a:ext>
            </a:extLst>
          </p:cNvPr>
          <p:cNvSpPr>
            <a:spLocks noGrp="1"/>
          </p:cNvSpPr>
          <p:nvPr>
            <p:ph type="sldNum" sz="quarter" idx="12"/>
          </p:nvPr>
        </p:nvSpPr>
        <p:spPr/>
        <p:txBody>
          <a:bodyPr/>
          <a:lstStyle>
            <a:lvl1pPr>
              <a:defRPr/>
            </a:lvl1pPr>
          </a:lstStyle>
          <a:p>
            <a:pPr>
              <a:defRPr/>
            </a:pPr>
            <a:fld id="{343CA268-7F05-4E51-96DD-19A4BDD221C3}" type="slidenum">
              <a:rPr lang="zh-CN" altLang="en-US"/>
              <a:pPr>
                <a:defRPr/>
              </a:pPr>
              <a:t>‹#›</a:t>
            </a:fld>
            <a:endParaRPr lang="zh-CN" altLang="en-US"/>
          </a:p>
        </p:txBody>
      </p:sp>
    </p:spTree>
    <p:extLst>
      <p:ext uri="{BB962C8B-B14F-4D97-AF65-F5344CB8AC3E}">
        <p14:creationId xmlns:p14="http://schemas.microsoft.com/office/powerpoint/2010/main" val="7964119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8">
            <a:extLst>
              <a:ext uri="{FF2B5EF4-FFF2-40B4-BE49-F238E27FC236}">
                <a16:creationId xmlns:a16="http://schemas.microsoft.com/office/drawing/2014/main" id="{6EB48951-7FDE-6C87-7764-D1FE291B38C8}"/>
              </a:ext>
            </a:extLst>
          </p:cNvPr>
          <p:cNvGrpSpPr>
            <a:grpSpLocks/>
          </p:cNvGrpSpPr>
          <p:nvPr/>
        </p:nvGrpSpPr>
        <p:grpSpPr bwMode="auto">
          <a:xfrm>
            <a:off x="0" y="0"/>
            <a:ext cx="12192000" cy="6858000"/>
            <a:chOff x="0" y="0"/>
            <a:chExt cx="12192000" cy="6858000"/>
          </a:xfrm>
        </p:grpSpPr>
        <p:sp>
          <p:nvSpPr>
            <p:cNvPr id="4" name="Rectangle 3">
              <a:extLst>
                <a:ext uri="{FF2B5EF4-FFF2-40B4-BE49-F238E27FC236}">
                  <a16:creationId xmlns:a16="http://schemas.microsoft.com/office/drawing/2014/main" id="{C6B70FA6-A8BF-4A81-FA7E-7E122149BAD0}"/>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Oval 4">
              <a:extLst>
                <a:ext uri="{FF2B5EF4-FFF2-40B4-BE49-F238E27FC236}">
                  <a16:creationId xmlns:a16="http://schemas.microsoft.com/office/drawing/2014/main" id="{9C161F31-BE7B-9D95-D1BB-A27A0A4B6DE6}"/>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6" name="Oval 5">
              <a:extLst>
                <a:ext uri="{FF2B5EF4-FFF2-40B4-BE49-F238E27FC236}">
                  <a16:creationId xmlns:a16="http://schemas.microsoft.com/office/drawing/2014/main" id="{E28E5388-68A7-1E07-2D98-5613CA952C40}"/>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a16="http://schemas.microsoft.com/office/drawing/2014/main" id="{BA9FD80A-8BB5-618B-B4F1-CF816105C4D4}"/>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AB9F3E23-A5A6-B4F1-FFEC-4DB9B132FAC3}"/>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194E5700-92E1-10C0-A1A8-C949041631A3}"/>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a16="http://schemas.microsoft.com/office/drawing/2014/main" id="{DC50B925-A09A-2D83-9BF4-9A26D37CF56C}"/>
                </a:ext>
              </a:extLst>
            </p:cNvPr>
            <p:cNvSpPr>
              <a:spLocks/>
            </p:cNvSpPr>
            <p:nvPr/>
          </p:nvSpPr>
          <p:spPr bwMode="gray">
            <a:xfrm rot="-589932">
              <a:off x="8490951" y="4185117"/>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5">
              <a:extLst>
                <a:ext uri="{FF2B5EF4-FFF2-40B4-BE49-F238E27FC236}">
                  <a16:creationId xmlns:a16="http://schemas.microsoft.com/office/drawing/2014/main" id="{9336104B-B734-7A80-A352-C743CC888B29}"/>
                </a:ext>
              </a:extLst>
            </p:cNvPr>
            <p:cNvSpPr>
              <a:spLocks/>
            </p:cNvSpPr>
            <p:nvPr/>
          </p:nvSpPr>
          <p:spPr bwMode="gray">
            <a:xfrm>
              <a:off x="455612" y="4241801"/>
              <a:ext cx="11277600" cy="2337161"/>
            </a:xfrm>
            <a:custGeom>
              <a:avLst/>
              <a:gdLst>
                <a:gd name="T0" fmla="*/ 0 w 10000"/>
                <a:gd name="T1" fmla="*/ 0 h 8000"/>
                <a:gd name="T2" fmla="*/ 0 w 10000"/>
                <a:gd name="T3" fmla="*/ 2147483646 h 8000"/>
                <a:gd name="T4" fmla="*/ 2147483646 w 10000"/>
                <a:gd name="T5" fmla="*/ 2147483646 h 8000"/>
                <a:gd name="T6" fmla="*/ 2147483646 w 10000"/>
                <a:gd name="T7" fmla="*/ 2147483646 h 8000"/>
                <a:gd name="T8" fmla="*/ 2147483646 w 10000"/>
                <a:gd name="T9" fmla="*/ 2147483646 h 8000"/>
                <a:gd name="T10" fmla="*/ 2147483646 w 10000"/>
                <a:gd name="T11" fmla="*/ 2147483646 h 8000"/>
                <a:gd name="T12" fmla="*/ 2147483646 w 10000"/>
                <a:gd name="T13" fmla="*/ 2147483646 h 8000"/>
                <a:gd name="T14" fmla="*/ 2147483646 w 10000"/>
                <a:gd name="T15" fmla="*/ 2147483646 h 8000"/>
                <a:gd name="T16" fmla="*/ 2147483646 w 10000"/>
                <a:gd name="T17" fmla="*/ 2147483646 h 8000"/>
                <a:gd name="T18" fmla="*/ 2147483646 w 10000"/>
                <a:gd name="T19" fmla="*/ 2147483646 h 8000"/>
                <a:gd name="T20" fmla="*/ 2147483646 w 10000"/>
                <a:gd name="T21" fmla="*/ 2147483646 h 8000"/>
                <a:gd name="T22" fmla="*/ 2147483646 w 10000"/>
                <a:gd name="T23" fmla="*/ 2147483646 h 8000"/>
                <a:gd name="T24" fmla="*/ 2147483646 w 10000"/>
                <a:gd name="T25" fmla="*/ 2147483646 h 8000"/>
                <a:gd name="T26" fmla="*/ 2147483646 w 10000"/>
                <a:gd name="T27" fmla="*/ 2147483646 h 8000"/>
                <a:gd name="T28" fmla="*/ 2147483646 w 10000"/>
                <a:gd name="T29" fmla="*/ 2147483646 h 8000"/>
                <a:gd name="T30" fmla="*/ 2147483646 w 10000"/>
                <a:gd name="T31" fmla="*/ 2147483646 h 8000"/>
                <a:gd name="T32" fmla="*/ 2147483646 w 10000"/>
                <a:gd name="T33" fmla="*/ 2147483646 h 8000"/>
                <a:gd name="T34" fmla="*/ 2147483646 w 10000"/>
                <a:gd name="T35" fmla="*/ 2147483646 h 8000"/>
                <a:gd name="T36" fmla="*/ 2147483646 w 10000"/>
                <a:gd name="T37" fmla="*/ 2147483646 h 8000"/>
                <a:gd name="T38" fmla="*/ 2147483646 w 10000"/>
                <a:gd name="T39" fmla="*/ 2147483646 h 8000"/>
                <a:gd name="T40" fmla="*/ 2147483646 w 10000"/>
                <a:gd name="T41" fmla="*/ 2147483646 h 8000"/>
                <a:gd name="T42" fmla="*/ 2147483646 w 10000"/>
                <a:gd name="T43" fmla="*/ 2147483646 h 8000"/>
                <a:gd name="T44" fmla="*/ 2147483646 w 10000"/>
                <a:gd name="T45" fmla="*/ 2147483646 h 8000"/>
                <a:gd name="T46" fmla="*/ 2147483646 w 10000"/>
                <a:gd name="T47" fmla="*/ 2147483646 h 8000"/>
                <a:gd name="T48" fmla="*/ 2147483646 w 10000"/>
                <a:gd name="T49" fmla="*/ 2147483646 h 8000"/>
                <a:gd name="T50" fmla="*/ 2147483646 w 10000"/>
                <a:gd name="T51" fmla="*/ 2147483646 h 8000"/>
                <a:gd name="T52" fmla="*/ 2147483646 w 10000"/>
                <a:gd name="T53" fmla="*/ 2147483646 h 8000"/>
                <a:gd name="T54" fmla="*/ 2147483646 w 10000"/>
                <a:gd name="T55" fmla="*/ 2147483646 h 8000"/>
                <a:gd name="T56" fmla="*/ 2147483646 w 10000"/>
                <a:gd name="T57" fmla="*/ 2147483646 h 8000"/>
                <a:gd name="T58" fmla="*/ 2147483646 w 10000"/>
                <a:gd name="T59" fmla="*/ 2147483646 h 8000"/>
                <a:gd name="T60" fmla="*/ 2147483646 w 10000"/>
                <a:gd name="T61" fmla="*/ 2147483646 h 8000"/>
                <a:gd name="T62" fmla="*/ 2147483646 w 10000"/>
                <a:gd name="T63" fmla="*/ 2147483646 h 8000"/>
                <a:gd name="T64" fmla="*/ 2147483646 w 10000"/>
                <a:gd name="T65" fmla="*/ 2147483646 h 8000"/>
                <a:gd name="T66" fmla="*/ 2147483646 w 10000"/>
                <a:gd name="T67" fmla="*/ 2147483646 h 8000"/>
                <a:gd name="T68" fmla="*/ 2147483646 w 10000"/>
                <a:gd name="T69" fmla="*/ 2147483646 h 8000"/>
                <a:gd name="T70" fmla="*/ 2147483646 w 10000"/>
                <a:gd name="T71" fmla="*/ 2147483646 h 8000"/>
                <a:gd name="T72" fmla="*/ 2147483646 w 10000"/>
                <a:gd name="T73" fmla="*/ 2147483646 h 8000"/>
                <a:gd name="T74" fmla="*/ 2147483646 w 10000"/>
                <a:gd name="T75" fmla="*/ 2147483646 h 8000"/>
                <a:gd name="T76" fmla="*/ 2147483646 w 10000"/>
                <a:gd name="T77" fmla="*/ 2147483646 h 8000"/>
                <a:gd name="T78" fmla="*/ 2147483646 w 10000"/>
                <a:gd name="T79" fmla="*/ 2147483646 h 8000"/>
                <a:gd name="T80" fmla="*/ 2147483646 w 10000"/>
                <a:gd name="T81" fmla="*/ 2147483646 h 8000"/>
                <a:gd name="T82" fmla="*/ 2147483646 w 10000"/>
                <a:gd name="T83" fmla="*/ 2147483646 h 8000"/>
                <a:gd name="T84" fmla="*/ 2147483646 w 10000"/>
                <a:gd name="T85" fmla="*/ 2147483646 h 8000"/>
                <a:gd name="T86" fmla="*/ 2147483646 w 10000"/>
                <a:gd name="T87" fmla="*/ 2147483646 h 8000"/>
                <a:gd name="T88" fmla="*/ 2147483646 w 10000"/>
                <a:gd name="T89" fmla="*/ 2147483646 h 8000"/>
                <a:gd name="T90" fmla="*/ 2147483646 w 10000"/>
                <a:gd name="T91" fmla="*/ 2147483646 h 8000"/>
                <a:gd name="T92" fmla="*/ 2147483646 w 10000"/>
                <a:gd name="T93" fmla="*/ 2147483646 h 8000"/>
                <a:gd name="T94" fmla="*/ 2147483646 w 10000"/>
                <a:gd name="T95" fmla="*/ 2147483646 h 8000"/>
                <a:gd name="T96" fmla="*/ 2147483646 w 10000"/>
                <a:gd name="T97" fmla="*/ 2147483646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a16="http://schemas.microsoft.com/office/drawing/2014/main" id="{4BDDFDCA-58D0-0BFB-4CFC-157DED3A6E3D}"/>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 name="TextBox 27">
            <a:extLst>
              <a:ext uri="{FF2B5EF4-FFF2-40B4-BE49-F238E27FC236}">
                <a16:creationId xmlns:a16="http://schemas.microsoft.com/office/drawing/2014/main" id="{EC2EBCED-4993-9656-2AB2-6C02FAD6B4E1}"/>
              </a:ext>
            </a:extLst>
          </p:cNvPr>
          <p:cNvSpPr txBox="1">
            <a:spLocks noChangeArrowheads="1"/>
          </p:cNvSpPr>
          <p:nvPr/>
        </p:nvSpPr>
        <p:spPr bwMode="gray">
          <a:xfrm>
            <a:off x="881063" y="608013"/>
            <a:ext cx="801687" cy="1568450"/>
          </a:xfrm>
          <a:prstGeom prst="rect">
            <a:avLst/>
          </a:prstGeom>
          <a:noFill/>
          <a:ln>
            <a:noFill/>
          </a:ln>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en-US" sz="9600">
                <a:solidFill>
                  <a:srgbClr val="EF53A5"/>
                </a:solidFill>
                <a:latin typeface="Arial" panose="020B0604020202020204" pitchFamily="34" charset="0"/>
                <a:cs typeface="Arial" panose="020B0604020202020204" pitchFamily="34" charset="0"/>
              </a:rPr>
              <a:t>“</a:t>
            </a:r>
          </a:p>
        </p:txBody>
      </p:sp>
      <p:sp>
        <p:nvSpPr>
          <p:cNvPr id="16" name="TextBox 28">
            <a:extLst>
              <a:ext uri="{FF2B5EF4-FFF2-40B4-BE49-F238E27FC236}">
                <a16:creationId xmlns:a16="http://schemas.microsoft.com/office/drawing/2014/main" id="{1C2F929B-FD91-9982-FA13-4DF15E4D2F33}"/>
              </a:ext>
            </a:extLst>
          </p:cNvPr>
          <p:cNvSpPr txBox="1">
            <a:spLocks noChangeArrowheads="1"/>
          </p:cNvSpPr>
          <p:nvPr/>
        </p:nvSpPr>
        <p:spPr bwMode="gray">
          <a:xfrm>
            <a:off x="9883775" y="2613025"/>
            <a:ext cx="654050" cy="1570038"/>
          </a:xfrm>
          <a:prstGeom prst="rect">
            <a:avLst/>
          </a:prstGeom>
          <a:noFill/>
          <a:ln>
            <a:noFill/>
          </a:ln>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en-US" sz="9600">
                <a:solidFill>
                  <a:srgbClr val="EF53A5"/>
                </a:solidFill>
                <a:latin typeface="Arial" panose="020B0604020202020204" pitchFamily="34" charset="0"/>
                <a:cs typeface="Arial" panose="020B0604020202020204" pitchFamily="34" charset="0"/>
              </a:rPr>
              <a:t>”</a:t>
            </a:r>
          </a:p>
        </p:txBody>
      </p:sp>
      <p:sp>
        <p:nvSpPr>
          <p:cNvPr id="17" name="Rectangle 16">
            <a:extLst>
              <a:ext uri="{FF2B5EF4-FFF2-40B4-BE49-F238E27FC236}">
                <a16:creationId xmlns:a16="http://schemas.microsoft.com/office/drawing/2014/main" id="{AEFD6F5F-6B5E-DE14-B66C-AAC8F60E4459}"/>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8" name="Date Placeholder 3">
            <a:extLst>
              <a:ext uri="{FF2B5EF4-FFF2-40B4-BE49-F238E27FC236}">
                <a16:creationId xmlns:a16="http://schemas.microsoft.com/office/drawing/2014/main" id="{5EF8D908-23A9-09C7-380C-0A29C5807C08}"/>
              </a:ext>
            </a:extLst>
          </p:cNvPr>
          <p:cNvSpPr>
            <a:spLocks noGrp="1"/>
          </p:cNvSpPr>
          <p:nvPr>
            <p:ph type="dt" sz="half" idx="14"/>
          </p:nvPr>
        </p:nvSpPr>
        <p:spPr/>
        <p:txBody>
          <a:bodyPr/>
          <a:lstStyle>
            <a:lvl1pPr>
              <a:defRPr/>
            </a:lvl1pPr>
          </a:lstStyle>
          <a:p>
            <a:pPr>
              <a:defRPr/>
            </a:pPr>
            <a:endParaRPr lang="zh-CN" altLang="en-US"/>
          </a:p>
        </p:txBody>
      </p:sp>
      <p:sp>
        <p:nvSpPr>
          <p:cNvPr id="19" name="Footer Placeholder 4">
            <a:extLst>
              <a:ext uri="{FF2B5EF4-FFF2-40B4-BE49-F238E27FC236}">
                <a16:creationId xmlns:a16="http://schemas.microsoft.com/office/drawing/2014/main" id="{BCEA045A-D924-FD8D-151F-31D5E5D2849C}"/>
              </a:ext>
            </a:extLst>
          </p:cNvPr>
          <p:cNvSpPr>
            <a:spLocks noGrp="1"/>
          </p:cNvSpPr>
          <p:nvPr>
            <p:ph type="ftr" sz="quarter" idx="15"/>
          </p:nvPr>
        </p:nvSpPr>
        <p:spPr/>
        <p:txBody>
          <a:bodyPr/>
          <a:lstStyle>
            <a:lvl1pPr>
              <a:defRPr/>
            </a:lvl1pPr>
          </a:lstStyle>
          <a:p>
            <a:pPr>
              <a:defRPr/>
            </a:pPr>
            <a:endParaRPr lang="zh-CN" altLang="en-US"/>
          </a:p>
        </p:txBody>
      </p:sp>
      <p:sp>
        <p:nvSpPr>
          <p:cNvPr id="20" name="Slide Number Placeholder 5">
            <a:extLst>
              <a:ext uri="{FF2B5EF4-FFF2-40B4-BE49-F238E27FC236}">
                <a16:creationId xmlns:a16="http://schemas.microsoft.com/office/drawing/2014/main" id="{1E68232F-ABE8-A941-DF3E-697C5F4E1DC6}"/>
              </a:ext>
            </a:extLst>
          </p:cNvPr>
          <p:cNvSpPr>
            <a:spLocks noGrp="1"/>
          </p:cNvSpPr>
          <p:nvPr>
            <p:ph type="sldNum" sz="quarter" idx="16"/>
          </p:nvPr>
        </p:nvSpPr>
        <p:spPr/>
        <p:txBody>
          <a:bodyPr/>
          <a:lstStyle>
            <a:lvl1pPr>
              <a:defRPr/>
            </a:lvl1pPr>
          </a:lstStyle>
          <a:p>
            <a:pPr>
              <a:defRPr/>
            </a:pPr>
            <a:fld id="{DE155605-B177-4FA6-9B60-7C62BFA7893B}" type="slidenum">
              <a:rPr lang="zh-CN" altLang="en-US"/>
              <a:pPr>
                <a:defRPr/>
              </a:pPr>
              <a:t>‹#›</a:t>
            </a:fld>
            <a:endParaRPr lang="zh-CN" altLang="en-US"/>
          </a:p>
        </p:txBody>
      </p:sp>
    </p:spTree>
    <p:extLst>
      <p:ext uri="{BB962C8B-B14F-4D97-AF65-F5344CB8AC3E}">
        <p14:creationId xmlns:p14="http://schemas.microsoft.com/office/powerpoint/2010/main" val="164996659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4" name="Group 8">
            <a:extLst>
              <a:ext uri="{FF2B5EF4-FFF2-40B4-BE49-F238E27FC236}">
                <a16:creationId xmlns:a16="http://schemas.microsoft.com/office/drawing/2014/main" id="{9AFC75F1-35DB-8F21-D7AB-7AB327BB5289}"/>
              </a:ext>
            </a:extLst>
          </p:cNvPr>
          <p:cNvGrpSpPr>
            <a:grpSpLocks/>
          </p:cNvGrpSpPr>
          <p:nvPr/>
        </p:nvGrpSpPr>
        <p:grpSpPr bwMode="auto">
          <a:xfrm>
            <a:off x="0" y="0"/>
            <a:ext cx="12192000" cy="6858000"/>
            <a:chOff x="0" y="0"/>
            <a:chExt cx="12192000" cy="6858000"/>
          </a:xfrm>
        </p:grpSpPr>
        <p:sp>
          <p:nvSpPr>
            <p:cNvPr id="5" name="Rectangle 4">
              <a:extLst>
                <a:ext uri="{FF2B5EF4-FFF2-40B4-BE49-F238E27FC236}">
                  <a16:creationId xmlns:a16="http://schemas.microsoft.com/office/drawing/2014/main" id="{CAB6E89A-5BF3-F1A0-3725-8F3E24E8AE9E}"/>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a16="http://schemas.microsoft.com/office/drawing/2014/main" id="{3F5B03F7-A6A5-C1A9-D5CF-74F10C4A2971}"/>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a16="http://schemas.microsoft.com/office/drawing/2014/main" id="{BA4E34B2-72C0-0D14-879F-5EECB3D96FA7}"/>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D80D348C-2878-7FC6-EA20-67FACBB59752}"/>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867644BD-3EA5-605C-C1E2-5C39700AE912}"/>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920593A0-D72A-F77F-A902-AED7A9B85B59}"/>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a16="http://schemas.microsoft.com/office/drawing/2014/main" id="{564595ED-D1CE-62A0-2F0E-7859B1F2B75E}"/>
                </a:ext>
              </a:extLst>
            </p:cNvPr>
            <p:cNvSpPr>
              <a:spLocks/>
            </p:cNvSpPr>
            <p:nvPr/>
          </p:nvSpPr>
          <p:spPr bwMode="gray">
            <a:xfrm rot="-589932">
              <a:off x="8490951" y="4193583"/>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5">
              <a:extLst>
                <a:ext uri="{FF2B5EF4-FFF2-40B4-BE49-F238E27FC236}">
                  <a16:creationId xmlns:a16="http://schemas.microsoft.com/office/drawing/2014/main" id="{A680D8FC-B877-F1AE-9FD0-10244F9574A0}"/>
                </a:ext>
              </a:extLst>
            </p:cNvPr>
            <p:cNvSpPr>
              <a:spLocks/>
            </p:cNvSpPr>
            <p:nvPr/>
          </p:nvSpPr>
          <p:spPr bwMode="gray">
            <a:xfrm>
              <a:off x="455612" y="4241801"/>
              <a:ext cx="11277600" cy="2337161"/>
            </a:xfrm>
            <a:custGeom>
              <a:avLst/>
              <a:gdLst>
                <a:gd name="T0" fmla="*/ 0 w 10000"/>
                <a:gd name="T1" fmla="*/ 0 h 8000"/>
                <a:gd name="T2" fmla="*/ 0 w 10000"/>
                <a:gd name="T3" fmla="*/ 2147483646 h 8000"/>
                <a:gd name="T4" fmla="*/ 2147483646 w 10000"/>
                <a:gd name="T5" fmla="*/ 2147483646 h 8000"/>
                <a:gd name="T6" fmla="*/ 2147483646 w 10000"/>
                <a:gd name="T7" fmla="*/ 2147483646 h 8000"/>
                <a:gd name="T8" fmla="*/ 2147483646 w 10000"/>
                <a:gd name="T9" fmla="*/ 2147483646 h 8000"/>
                <a:gd name="T10" fmla="*/ 2147483646 w 10000"/>
                <a:gd name="T11" fmla="*/ 2147483646 h 8000"/>
                <a:gd name="T12" fmla="*/ 2147483646 w 10000"/>
                <a:gd name="T13" fmla="*/ 2147483646 h 8000"/>
                <a:gd name="T14" fmla="*/ 2147483646 w 10000"/>
                <a:gd name="T15" fmla="*/ 2147483646 h 8000"/>
                <a:gd name="T16" fmla="*/ 2147483646 w 10000"/>
                <a:gd name="T17" fmla="*/ 2147483646 h 8000"/>
                <a:gd name="T18" fmla="*/ 2147483646 w 10000"/>
                <a:gd name="T19" fmla="*/ 2147483646 h 8000"/>
                <a:gd name="T20" fmla="*/ 2147483646 w 10000"/>
                <a:gd name="T21" fmla="*/ 2147483646 h 8000"/>
                <a:gd name="T22" fmla="*/ 2147483646 w 10000"/>
                <a:gd name="T23" fmla="*/ 2147483646 h 8000"/>
                <a:gd name="T24" fmla="*/ 2147483646 w 10000"/>
                <a:gd name="T25" fmla="*/ 2147483646 h 8000"/>
                <a:gd name="T26" fmla="*/ 2147483646 w 10000"/>
                <a:gd name="T27" fmla="*/ 2147483646 h 8000"/>
                <a:gd name="T28" fmla="*/ 2147483646 w 10000"/>
                <a:gd name="T29" fmla="*/ 2147483646 h 8000"/>
                <a:gd name="T30" fmla="*/ 2147483646 w 10000"/>
                <a:gd name="T31" fmla="*/ 2147483646 h 8000"/>
                <a:gd name="T32" fmla="*/ 2147483646 w 10000"/>
                <a:gd name="T33" fmla="*/ 2147483646 h 8000"/>
                <a:gd name="T34" fmla="*/ 2147483646 w 10000"/>
                <a:gd name="T35" fmla="*/ 2147483646 h 8000"/>
                <a:gd name="T36" fmla="*/ 2147483646 w 10000"/>
                <a:gd name="T37" fmla="*/ 2147483646 h 8000"/>
                <a:gd name="T38" fmla="*/ 2147483646 w 10000"/>
                <a:gd name="T39" fmla="*/ 2147483646 h 8000"/>
                <a:gd name="T40" fmla="*/ 2147483646 w 10000"/>
                <a:gd name="T41" fmla="*/ 2147483646 h 8000"/>
                <a:gd name="T42" fmla="*/ 2147483646 w 10000"/>
                <a:gd name="T43" fmla="*/ 2147483646 h 8000"/>
                <a:gd name="T44" fmla="*/ 2147483646 w 10000"/>
                <a:gd name="T45" fmla="*/ 2147483646 h 8000"/>
                <a:gd name="T46" fmla="*/ 2147483646 w 10000"/>
                <a:gd name="T47" fmla="*/ 2147483646 h 8000"/>
                <a:gd name="T48" fmla="*/ 2147483646 w 10000"/>
                <a:gd name="T49" fmla="*/ 2147483646 h 8000"/>
                <a:gd name="T50" fmla="*/ 2147483646 w 10000"/>
                <a:gd name="T51" fmla="*/ 2147483646 h 8000"/>
                <a:gd name="T52" fmla="*/ 2147483646 w 10000"/>
                <a:gd name="T53" fmla="*/ 2147483646 h 8000"/>
                <a:gd name="T54" fmla="*/ 2147483646 w 10000"/>
                <a:gd name="T55" fmla="*/ 2147483646 h 8000"/>
                <a:gd name="T56" fmla="*/ 2147483646 w 10000"/>
                <a:gd name="T57" fmla="*/ 2147483646 h 8000"/>
                <a:gd name="T58" fmla="*/ 2147483646 w 10000"/>
                <a:gd name="T59" fmla="*/ 2147483646 h 8000"/>
                <a:gd name="T60" fmla="*/ 2147483646 w 10000"/>
                <a:gd name="T61" fmla="*/ 2147483646 h 8000"/>
                <a:gd name="T62" fmla="*/ 2147483646 w 10000"/>
                <a:gd name="T63" fmla="*/ 2147483646 h 8000"/>
                <a:gd name="T64" fmla="*/ 2147483646 w 10000"/>
                <a:gd name="T65" fmla="*/ 2147483646 h 8000"/>
                <a:gd name="T66" fmla="*/ 2147483646 w 10000"/>
                <a:gd name="T67" fmla="*/ 2147483646 h 8000"/>
                <a:gd name="T68" fmla="*/ 2147483646 w 10000"/>
                <a:gd name="T69" fmla="*/ 2147483646 h 8000"/>
                <a:gd name="T70" fmla="*/ 2147483646 w 10000"/>
                <a:gd name="T71" fmla="*/ 2147483646 h 8000"/>
                <a:gd name="T72" fmla="*/ 2147483646 w 10000"/>
                <a:gd name="T73" fmla="*/ 2147483646 h 8000"/>
                <a:gd name="T74" fmla="*/ 2147483646 w 10000"/>
                <a:gd name="T75" fmla="*/ 2147483646 h 8000"/>
                <a:gd name="T76" fmla="*/ 2147483646 w 10000"/>
                <a:gd name="T77" fmla="*/ 2147483646 h 8000"/>
                <a:gd name="T78" fmla="*/ 2147483646 w 10000"/>
                <a:gd name="T79" fmla="*/ 2147483646 h 8000"/>
                <a:gd name="T80" fmla="*/ 2147483646 w 10000"/>
                <a:gd name="T81" fmla="*/ 2147483646 h 8000"/>
                <a:gd name="T82" fmla="*/ 2147483646 w 10000"/>
                <a:gd name="T83" fmla="*/ 2147483646 h 8000"/>
                <a:gd name="T84" fmla="*/ 2147483646 w 10000"/>
                <a:gd name="T85" fmla="*/ 2147483646 h 8000"/>
                <a:gd name="T86" fmla="*/ 2147483646 w 10000"/>
                <a:gd name="T87" fmla="*/ 2147483646 h 8000"/>
                <a:gd name="T88" fmla="*/ 2147483646 w 10000"/>
                <a:gd name="T89" fmla="*/ 2147483646 h 8000"/>
                <a:gd name="T90" fmla="*/ 2147483646 w 10000"/>
                <a:gd name="T91" fmla="*/ 2147483646 h 8000"/>
                <a:gd name="T92" fmla="*/ 2147483646 w 10000"/>
                <a:gd name="T93" fmla="*/ 2147483646 h 8000"/>
                <a:gd name="T94" fmla="*/ 2147483646 w 10000"/>
                <a:gd name="T95" fmla="*/ 2147483646 h 8000"/>
                <a:gd name="T96" fmla="*/ 2147483646 w 10000"/>
                <a:gd name="T97" fmla="*/ 2147483646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a16="http://schemas.microsoft.com/office/drawing/2014/main" id="{D611B9BA-D155-68AC-EE22-E6272A07B239}"/>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 name="Rectangle 13">
            <a:extLst>
              <a:ext uri="{FF2B5EF4-FFF2-40B4-BE49-F238E27FC236}">
                <a16:creationId xmlns:a16="http://schemas.microsoft.com/office/drawing/2014/main" id="{6F5C5905-7586-71A0-33D0-96AD7F0B0771}"/>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5" name="Date Placeholder 3">
            <a:extLst>
              <a:ext uri="{FF2B5EF4-FFF2-40B4-BE49-F238E27FC236}">
                <a16:creationId xmlns:a16="http://schemas.microsoft.com/office/drawing/2014/main" id="{BD4D983B-297B-3727-CAD6-25F0A18EC845}"/>
              </a:ext>
            </a:extLst>
          </p:cNvPr>
          <p:cNvSpPr>
            <a:spLocks noGrp="1"/>
          </p:cNvSpPr>
          <p:nvPr>
            <p:ph type="dt" sz="half" idx="10"/>
          </p:nvPr>
        </p:nvSpPr>
        <p:spPr/>
        <p:txBody>
          <a:bodyPr/>
          <a:lstStyle>
            <a:lvl1pPr>
              <a:defRPr/>
            </a:lvl1pPr>
          </a:lstStyle>
          <a:p>
            <a:pPr>
              <a:defRPr/>
            </a:pPr>
            <a:endParaRPr lang="zh-CN" altLang="en-US"/>
          </a:p>
        </p:txBody>
      </p:sp>
      <p:sp>
        <p:nvSpPr>
          <p:cNvPr id="16" name="Footer Placeholder 4">
            <a:extLst>
              <a:ext uri="{FF2B5EF4-FFF2-40B4-BE49-F238E27FC236}">
                <a16:creationId xmlns:a16="http://schemas.microsoft.com/office/drawing/2014/main" id="{786F15B7-1E09-2F28-324C-F65BE6F4428C}"/>
              </a:ext>
            </a:extLst>
          </p:cNvPr>
          <p:cNvSpPr>
            <a:spLocks noGrp="1"/>
          </p:cNvSpPr>
          <p:nvPr>
            <p:ph type="ftr" sz="quarter" idx="11"/>
          </p:nvPr>
        </p:nvSpPr>
        <p:spPr/>
        <p:txBody>
          <a:bodyPr/>
          <a:lstStyle>
            <a:lvl1pPr>
              <a:defRPr/>
            </a:lvl1pPr>
          </a:lstStyle>
          <a:p>
            <a:pPr>
              <a:defRPr/>
            </a:pPr>
            <a:endParaRPr lang="zh-CN" altLang="en-US"/>
          </a:p>
        </p:txBody>
      </p:sp>
      <p:sp>
        <p:nvSpPr>
          <p:cNvPr id="17" name="Slide Number Placeholder 5">
            <a:extLst>
              <a:ext uri="{FF2B5EF4-FFF2-40B4-BE49-F238E27FC236}">
                <a16:creationId xmlns:a16="http://schemas.microsoft.com/office/drawing/2014/main" id="{C4B4C278-019A-8B1A-13BF-7FDC13A694CE}"/>
              </a:ext>
            </a:extLst>
          </p:cNvPr>
          <p:cNvSpPr>
            <a:spLocks noGrp="1"/>
          </p:cNvSpPr>
          <p:nvPr>
            <p:ph type="sldNum" sz="quarter" idx="12"/>
          </p:nvPr>
        </p:nvSpPr>
        <p:spPr/>
        <p:txBody>
          <a:bodyPr/>
          <a:lstStyle>
            <a:lvl1pPr>
              <a:defRPr/>
            </a:lvl1pPr>
          </a:lstStyle>
          <a:p>
            <a:pPr>
              <a:defRPr/>
            </a:pPr>
            <a:fld id="{BBB94655-C4E6-4FC6-AC04-363572A05C09}" type="slidenum">
              <a:rPr lang="zh-CN" altLang="en-US"/>
              <a:pPr>
                <a:defRPr/>
              </a:pPr>
              <a:t>‹#›</a:t>
            </a:fld>
            <a:endParaRPr lang="zh-CN" altLang="en-US"/>
          </a:p>
        </p:txBody>
      </p:sp>
    </p:spTree>
    <p:extLst>
      <p:ext uri="{BB962C8B-B14F-4D97-AF65-F5344CB8AC3E}">
        <p14:creationId xmlns:p14="http://schemas.microsoft.com/office/powerpoint/2010/main" val="24475604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448807E-F6C6-13AC-3BD6-9C7685E32D25}"/>
              </a:ext>
            </a:extLst>
          </p:cNvPr>
          <p:cNvCxnSpPr/>
          <p:nvPr/>
        </p:nvCxnSpPr>
        <p:spPr>
          <a:xfrm>
            <a:off x="4403725"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1FA21D6D-624A-DCDD-64E1-B0CD5287640C}"/>
              </a:ext>
            </a:extLst>
          </p:cNvPr>
          <p:cNvCxnSpPr/>
          <p:nvPr/>
        </p:nvCxnSpPr>
        <p:spPr>
          <a:xfrm>
            <a:off x="7772400"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6">
            <a:extLst>
              <a:ext uri="{FF2B5EF4-FFF2-40B4-BE49-F238E27FC236}">
                <a16:creationId xmlns:a16="http://schemas.microsoft.com/office/drawing/2014/main" id="{3B545E9C-13D9-60D0-EE77-C5ECFF0C8D26}"/>
              </a:ext>
            </a:extLst>
          </p:cNvPr>
          <p:cNvSpPr>
            <a:spLocks noGrp="1"/>
          </p:cNvSpPr>
          <p:nvPr>
            <p:ph type="dt" sz="half" idx="18"/>
          </p:nvPr>
        </p:nvSpPr>
        <p:spPr/>
        <p:txBody>
          <a:bodyPr/>
          <a:lstStyle>
            <a:lvl1pPr>
              <a:defRPr/>
            </a:lvl1pPr>
          </a:lstStyle>
          <a:p>
            <a:pPr>
              <a:defRPr/>
            </a:pPr>
            <a:endParaRPr lang="zh-CN" altLang="en-US"/>
          </a:p>
        </p:txBody>
      </p:sp>
      <p:sp>
        <p:nvSpPr>
          <p:cNvPr id="8" name="Footer Placeholder 7">
            <a:extLst>
              <a:ext uri="{FF2B5EF4-FFF2-40B4-BE49-F238E27FC236}">
                <a16:creationId xmlns:a16="http://schemas.microsoft.com/office/drawing/2014/main" id="{D5F628DB-2CB6-4E03-83EE-BAFC57AA8FAE}"/>
              </a:ext>
            </a:extLst>
          </p:cNvPr>
          <p:cNvSpPr>
            <a:spLocks noGrp="1"/>
          </p:cNvSpPr>
          <p:nvPr>
            <p:ph type="ftr" sz="quarter" idx="19"/>
          </p:nvPr>
        </p:nvSpPr>
        <p:spPr/>
        <p:txBody>
          <a:bodyPr/>
          <a:lstStyle>
            <a:lvl1pPr>
              <a:defRPr/>
            </a:lvl1pPr>
          </a:lstStyle>
          <a:p>
            <a:pPr>
              <a:defRPr/>
            </a:pPr>
            <a:endParaRPr lang="zh-CN" altLang="en-US"/>
          </a:p>
        </p:txBody>
      </p:sp>
      <p:sp>
        <p:nvSpPr>
          <p:cNvPr id="9" name="Slide Number Placeholder 8">
            <a:extLst>
              <a:ext uri="{FF2B5EF4-FFF2-40B4-BE49-F238E27FC236}">
                <a16:creationId xmlns:a16="http://schemas.microsoft.com/office/drawing/2014/main" id="{629BBC42-EAB7-0DEF-F3FF-80382252E804}"/>
              </a:ext>
            </a:extLst>
          </p:cNvPr>
          <p:cNvSpPr>
            <a:spLocks noGrp="1"/>
          </p:cNvSpPr>
          <p:nvPr>
            <p:ph type="sldNum" sz="quarter" idx="20"/>
          </p:nvPr>
        </p:nvSpPr>
        <p:spPr/>
        <p:txBody>
          <a:bodyPr/>
          <a:lstStyle>
            <a:lvl1pPr>
              <a:defRPr/>
            </a:lvl1pPr>
          </a:lstStyle>
          <a:p>
            <a:pPr>
              <a:defRPr/>
            </a:pPr>
            <a:fld id="{98BDACA2-98C5-429D-B9FD-75C3B5DDD437}" type="slidenum">
              <a:rPr lang="zh-CN" altLang="en-US"/>
              <a:pPr>
                <a:defRPr/>
              </a:pPr>
              <a:t>‹#›</a:t>
            </a:fld>
            <a:endParaRPr lang="zh-CN" altLang="en-US"/>
          </a:p>
        </p:txBody>
      </p:sp>
    </p:spTree>
    <p:extLst>
      <p:ext uri="{BB962C8B-B14F-4D97-AF65-F5344CB8AC3E}">
        <p14:creationId xmlns:p14="http://schemas.microsoft.com/office/powerpoint/2010/main" val="250307185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BFB26189-84DE-781C-0D85-23EA4EED142E}"/>
              </a:ext>
            </a:extLst>
          </p:cNvPr>
          <p:cNvCxnSpPr/>
          <p:nvPr/>
        </p:nvCxnSpPr>
        <p:spPr>
          <a:xfrm>
            <a:off x="4405313"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7B715B58-C004-81FB-17C5-CAE6B6961D08}"/>
              </a:ext>
            </a:extLst>
          </p:cNvPr>
          <p:cNvCxnSpPr/>
          <p:nvPr/>
        </p:nvCxnSpPr>
        <p:spPr>
          <a:xfrm>
            <a:off x="7797800"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1154954" y="5109106"/>
            <a:ext cx="3050438" cy="91795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4570172" y="5109105"/>
            <a:ext cx="3050438" cy="91795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7982775" y="5109104"/>
            <a:ext cx="3051096" cy="91795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6">
            <a:extLst>
              <a:ext uri="{FF2B5EF4-FFF2-40B4-BE49-F238E27FC236}">
                <a16:creationId xmlns:a16="http://schemas.microsoft.com/office/drawing/2014/main" id="{0D15B836-E7B5-C85A-5C66-A78DD2C2F251}"/>
              </a:ext>
            </a:extLst>
          </p:cNvPr>
          <p:cNvSpPr>
            <a:spLocks noGrp="1"/>
          </p:cNvSpPr>
          <p:nvPr>
            <p:ph type="dt" sz="half" idx="23"/>
          </p:nvPr>
        </p:nvSpPr>
        <p:spPr/>
        <p:txBody>
          <a:bodyPr/>
          <a:lstStyle>
            <a:lvl1pPr>
              <a:defRPr/>
            </a:lvl1pPr>
          </a:lstStyle>
          <a:p>
            <a:pPr>
              <a:defRPr/>
            </a:pPr>
            <a:endParaRPr lang="zh-CN" altLang="en-US"/>
          </a:p>
        </p:txBody>
      </p:sp>
      <p:sp>
        <p:nvSpPr>
          <p:cNvPr id="8" name="Footer Placeholder 7">
            <a:extLst>
              <a:ext uri="{FF2B5EF4-FFF2-40B4-BE49-F238E27FC236}">
                <a16:creationId xmlns:a16="http://schemas.microsoft.com/office/drawing/2014/main" id="{AA424277-8778-DD67-7A54-ACEFF435CFBE}"/>
              </a:ext>
            </a:extLst>
          </p:cNvPr>
          <p:cNvSpPr>
            <a:spLocks noGrp="1"/>
          </p:cNvSpPr>
          <p:nvPr>
            <p:ph type="ftr" sz="quarter" idx="24"/>
          </p:nvPr>
        </p:nvSpPr>
        <p:spPr>
          <a:xfrm>
            <a:off x="560388" y="6391275"/>
            <a:ext cx="3644900" cy="304800"/>
          </a:xfrm>
        </p:spPr>
        <p:txBody>
          <a:bodyPr/>
          <a:lstStyle>
            <a:lvl1pPr>
              <a:defRPr/>
            </a:lvl1pPr>
          </a:lstStyle>
          <a:p>
            <a:pPr>
              <a:defRPr/>
            </a:pPr>
            <a:endParaRPr lang="zh-CN" altLang="en-US"/>
          </a:p>
        </p:txBody>
      </p:sp>
      <p:sp>
        <p:nvSpPr>
          <p:cNvPr id="9" name="Slide Number Placeholder 8">
            <a:extLst>
              <a:ext uri="{FF2B5EF4-FFF2-40B4-BE49-F238E27FC236}">
                <a16:creationId xmlns:a16="http://schemas.microsoft.com/office/drawing/2014/main" id="{E3D08DFC-7D19-98D0-E737-91CC5132D791}"/>
              </a:ext>
            </a:extLst>
          </p:cNvPr>
          <p:cNvSpPr>
            <a:spLocks noGrp="1"/>
          </p:cNvSpPr>
          <p:nvPr>
            <p:ph type="sldNum" sz="quarter" idx="25"/>
          </p:nvPr>
        </p:nvSpPr>
        <p:spPr/>
        <p:txBody>
          <a:bodyPr/>
          <a:lstStyle>
            <a:lvl1pPr>
              <a:defRPr/>
            </a:lvl1pPr>
          </a:lstStyle>
          <a:p>
            <a:pPr>
              <a:defRPr/>
            </a:pPr>
            <a:fld id="{EBA3A107-AEA0-4378-AD40-C90FE9A53015}" type="slidenum">
              <a:rPr lang="zh-CN" altLang="en-US"/>
              <a:pPr>
                <a:defRPr/>
              </a:pPr>
              <a:t>‹#›</a:t>
            </a:fld>
            <a:endParaRPr lang="zh-CN" altLang="en-US"/>
          </a:p>
        </p:txBody>
      </p:sp>
    </p:spTree>
    <p:extLst>
      <p:ext uri="{BB962C8B-B14F-4D97-AF65-F5344CB8AC3E}">
        <p14:creationId xmlns:p14="http://schemas.microsoft.com/office/powerpoint/2010/main" val="105342174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59E252-A254-22BF-C353-CBFC1DF32DB3}"/>
              </a:ext>
            </a:extLst>
          </p:cNvPr>
          <p:cNvSpPr>
            <a:spLocks noGrp="1"/>
          </p:cNvSpPr>
          <p:nvPr>
            <p:ph type="dt" sz="half" idx="10"/>
          </p:nvPr>
        </p:nvSpPr>
        <p:spPr>
          <a:xfrm>
            <a:off x="10694988" y="6391275"/>
            <a:ext cx="990600" cy="304800"/>
          </a:xfrm>
        </p:spPr>
        <p:txBody>
          <a:bodyPr/>
          <a:lstStyle>
            <a:lvl1pPr>
              <a:defRPr/>
            </a:lvl1pPr>
          </a:lstStyle>
          <a:p>
            <a:pPr>
              <a:defRPr/>
            </a:pPr>
            <a:endParaRPr lang="zh-CN" altLang="en-US"/>
          </a:p>
        </p:txBody>
      </p:sp>
      <p:sp>
        <p:nvSpPr>
          <p:cNvPr id="5" name="Footer Placeholder 4">
            <a:extLst>
              <a:ext uri="{FF2B5EF4-FFF2-40B4-BE49-F238E27FC236}">
                <a16:creationId xmlns:a16="http://schemas.microsoft.com/office/drawing/2014/main" id="{01F5FC75-5DED-AF16-F38E-3804CD93482C}"/>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DC05081D-235F-D14D-4AC4-C42F162EF477}"/>
              </a:ext>
            </a:extLst>
          </p:cNvPr>
          <p:cNvSpPr>
            <a:spLocks noGrp="1"/>
          </p:cNvSpPr>
          <p:nvPr>
            <p:ph type="sldNum" sz="quarter" idx="12"/>
          </p:nvPr>
        </p:nvSpPr>
        <p:spPr/>
        <p:txBody>
          <a:bodyPr/>
          <a:lstStyle>
            <a:lvl1pPr>
              <a:defRPr/>
            </a:lvl1pPr>
          </a:lstStyle>
          <a:p>
            <a:pPr>
              <a:defRPr/>
            </a:pPr>
            <a:fld id="{706BAAD4-B652-4369-B408-6AB78937EE6C}" type="slidenum">
              <a:rPr lang="zh-CN" altLang="en-US"/>
              <a:pPr>
                <a:defRPr/>
              </a:pPr>
              <a:t>‹#›</a:t>
            </a:fld>
            <a:endParaRPr lang="zh-CN" altLang="en-US"/>
          </a:p>
        </p:txBody>
      </p:sp>
    </p:spTree>
    <p:extLst>
      <p:ext uri="{BB962C8B-B14F-4D97-AF65-F5344CB8AC3E}">
        <p14:creationId xmlns:p14="http://schemas.microsoft.com/office/powerpoint/2010/main" val="2388304153"/>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4" name="Group 8">
            <a:extLst>
              <a:ext uri="{FF2B5EF4-FFF2-40B4-BE49-F238E27FC236}">
                <a16:creationId xmlns:a16="http://schemas.microsoft.com/office/drawing/2014/main" id="{BB02E967-2C95-763F-7C95-4CDA7593F392}"/>
              </a:ext>
            </a:extLst>
          </p:cNvPr>
          <p:cNvGrpSpPr>
            <a:grpSpLocks/>
          </p:cNvGrpSpPr>
          <p:nvPr/>
        </p:nvGrpSpPr>
        <p:grpSpPr bwMode="auto">
          <a:xfrm>
            <a:off x="0" y="0"/>
            <a:ext cx="12192000" cy="6858000"/>
            <a:chOff x="0" y="0"/>
            <a:chExt cx="12192000" cy="6858000"/>
          </a:xfrm>
        </p:grpSpPr>
        <p:sp>
          <p:nvSpPr>
            <p:cNvPr id="5" name="Rectangle 4">
              <a:extLst>
                <a:ext uri="{FF2B5EF4-FFF2-40B4-BE49-F238E27FC236}">
                  <a16:creationId xmlns:a16="http://schemas.microsoft.com/office/drawing/2014/main" id="{E516F141-24E4-3124-E83A-E548A78BA3E4}"/>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a16="http://schemas.microsoft.com/office/drawing/2014/main" id="{CE67D2D6-1F60-9567-E0CC-5FE32A68DCC3}"/>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a16="http://schemas.microsoft.com/office/drawing/2014/main" id="{E0C732D5-6695-31BB-8C09-47DA0723FBEB}"/>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99C7A44C-94CE-B5CE-66EF-EBDAB5456D6C}"/>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BC80F1C5-FC53-F86D-C98F-6C456DF69194}"/>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E3779F1C-2406-5CE6-E3A2-302D5ACEC28D}"/>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id="{B4E28B50-9AFA-A33D-444D-871EE056982D}"/>
                </a:ext>
              </a:extLst>
            </p:cNvPr>
            <p:cNvSpPr/>
            <p:nvPr/>
          </p:nvSpPr>
          <p:spPr bwMode="gray">
            <a:xfrm>
              <a:off x="414338" y="401638"/>
              <a:ext cx="6511925"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16:creationId xmlns:a16="http://schemas.microsoft.com/office/drawing/2014/main" id="{22E99643-110C-F453-96B3-843733958467}"/>
                </a:ext>
              </a:extLst>
            </p:cNvPr>
            <p:cNvSpPr>
              <a:spLocks/>
            </p:cNvSpPr>
            <p:nvPr/>
          </p:nvSpPr>
          <p:spPr bwMode="gray">
            <a:xfrm rot="5101749">
              <a:off x="6294738" y="4577737"/>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a16="http://schemas.microsoft.com/office/drawing/2014/main" id="{6B3A0CBC-F984-BFBF-5D34-EE11413C9704}"/>
                </a:ext>
              </a:extLst>
            </p:cNvPr>
            <p:cNvSpPr>
              <a:spLocks/>
            </p:cNvSpPr>
            <p:nvPr/>
          </p:nvSpPr>
          <p:spPr bwMode="gray">
            <a:xfrm rot="5400000">
              <a:off x="4449232" y="2801721"/>
              <a:ext cx="6053670" cy="1254558"/>
            </a:xfrm>
            <a:custGeom>
              <a:avLst/>
              <a:gdLst>
                <a:gd name="T0" fmla="*/ 0 w 10000"/>
                <a:gd name="T1" fmla="*/ 0 h 8000"/>
                <a:gd name="T2" fmla="*/ 0 w 10000"/>
                <a:gd name="T3" fmla="*/ 2147483646 h 8000"/>
                <a:gd name="T4" fmla="*/ 2147483646 w 10000"/>
                <a:gd name="T5" fmla="*/ 2147483646 h 8000"/>
                <a:gd name="T6" fmla="*/ 2147483646 w 10000"/>
                <a:gd name="T7" fmla="*/ 2147483646 h 8000"/>
                <a:gd name="T8" fmla="*/ 2147483646 w 10000"/>
                <a:gd name="T9" fmla="*/ 2147483646 h 8000"/>
                <a:gd name="T10" fmla="*/ 2147483646 w 10000"/>
                <a:gd name="T11" fmla="*/ 2147483646 h 8000"/>
                <a:gd name="T12" fmla="*/ 2147483646 w 10000"/>
                <a:gd name="T13" fmla="*/ 2147483646 h 8000"/>
                <a:gd name="T14" fmla="*/ 2147483646 w 10000"/>
                <a:gd name="T15" fmla="*/ 2147483646 h 8000"/>
                <a:gd name="T16" fmla="*/ 2147483646 w 10000"/>
                <a:gd name="T17" fmla="*/ 2147483646 h 8000"/>
                <a:gd name="T18" fmla="*/ 2147483646 w 10000"/>
                <a:gd name="T19" fmla="*/ 2147483646 h 8000"/>
                <a:gd name="T20" fmla="*/ 2147483646 w 10000"/>
                <a:gd name="T21" fmla="*/ 2147483646 h 8000"/>
                <a:gd name="T22" fmla="*/ 2147483646 w 10000"/>
                <a:gd name="T23" fmla="*/ 2147483646 h 8000"/>
                <a:gd name="T24" fmla="*/ 2147483646 w 10000"/>
                <a:gd name="T25" fmla="*/ 2147483646 h 8000"/>
                <a:gd name="T26" fmla="*/ 2147483646 w 10000"/>
                <a:gd name="T27" fmla="*/ 2147483646 h 8000"/>
                <a:gd name="T28" fmla="*/ 2147483646 w 10000"/>
                <a:gd name="T29" fmla="*/ 2147483646 h 8000"/>
                <a:gd name="T30" fmla="*/ 2147483646 w 10000"/>
                <a:gd name="T31" fmla="*/ 2147483646 h 8000"/>
                <a:gd name="T32" fmla="*/ 2147483646 w 10000"/>
                <a:gd name="T33" fmla="*/ 2147483646 h 8000"/>
                <a:gd name="T34" fmla="*/ 2147483646 w 10000"/>
                <a:gd name="T35" fmla="*/ 2147483646 h 8000"/>
                <a:gd name="T36" fmla="*/ 2147483646 w 10000"/>
                <a:gd name="T37" fmla="*/ 2147483646 h 8000"/>
                <a:gd name="T38" fmla="*/ 2147483646 w 10000"/>
                <a:gd name="T39" fmla="*/ 2147483646 h 8000"/>
                <a:gd name="T40" fmla="*/ 2147483646 w 10000"/>
                <a:gd name="T41" fmla="*/ 2147483646 h 8000"/>
                <a:gd name="T42" fmla="*/ 2147483646 w 10000"/>
                <a:gd name="T43" fmla="*/ 2147483646 h 8000"/>
                <a:gd name="T44" fmla="*/ 2147483646 w 10000"/>
                <a:gd name="T45" fmla="*/ 2147483646 h 8000"/>
                <a:gd name="T46" fmla="*/ 2147483646 w 10000"/>
                <a:gd name="T47" fmla="*/ 2147483646 h 8000"/>
                <a:gd name="T48" fmla="*/ 2147483646 w 10000"/>
                <a:gd name="T49" fmla="*/ 2147483646 h 8000"/>
                <a:gd name="T50" fmla="*/ 2147483646 w 10000"/>
                <a:gd name="T51" fmla="*/ 2147483646 h 8000"/>
                <a:gd name="T52" fmla="*/ 2147483646 w 10000"/>
                <a:gd name="T53" fmla="*/ 2147483646 h 8000"/>
                <a:gd name="T54" fmla="*/ 2147483646 w 10000"/>
                <a:gd name="T55" fmla="*/ 2147483646 h 8000"/>
                <a:gd name="T56" fmla="*/ 2147483646 w 10000"/>
                <a:gd name="T57" fmla="*/ 2147483646 h 8000"/>
                <a:gd name="T58" fmla="*/ 2147483646 w 10000"/>
                <a:gd name="T59" fmla="*/ 2147483646 h 8000"/>
                <a:gd name="T60" fmla="*/ 2147483646 w 10000"/>
                <a:gd name="T61" fmla="*/ 2147483646 h 8000"/>
                <a:gd name="T62" fmla="*/ 2147483646 w 10000"/>
                <a:gd name="T63" fmla="*/ 2147483646 h 8000"/>
                <a:gd name="T64" fmla="*/ 2147483646 w 10000"/>
                <a:gd name="T65" fmla="*/ 2147483646 h 8000"/>
                <a:gd name="T66" fmla="*/ 2147483646 w 10000"/>
                <a:gd name="T67" fmla="*/ 2147483646 h 8000"/>
                <a:gd name="T68" fmla="*/ 2147483646 w 10000"/>
                <a:gd name="T69" fmla="*/ 2147483646 h 8000"/>
                <a:gd name="T70" fmla="*/ 2147483646 w 10000"/>
                <a:gd name="T71" fmla="*/ 2147483646 h 8000"/>
                <a:gd name="T72" fmla="*/ 2147483646 w 10000"/>
                <a:gd name="T73" fmla="*/ 2147483646 h 8000"/>
                <a:gd name="T74" fmla="*/ 2147483646 w 10000"/>
                <a:gd name="T75" fmla="*/ 2147483646 h 8000"/>
                <a:gd name="T76" fmla="*/ 2147483646 w 10000"/>
                <a:gd name="T77" fmla="*/ 2147483646 h 8000"/>
                <a:gd name="T78" fmla="*/ 2147483646 w 10000"/>
                <a:gd name="T79" fmla="*/ 2147483646 h 8000"/>
                <a:gd name="T80" fmla="*/ 2147483646 w 10000"/>
                <a:gd name="T81" fmla="*/ 2147483646 h 8000"/>
                <a:gd name="T82" fmla="*/ 2147483646 w 10000"/>
                <a:gd name="T83" fmla="*/ 2147483646 h 8000"/>
                <a:gd name="T84" fmla="*/ 2147483646 w 10000"/>
                <a:gd name="T85" fmla="*/ 2147483646 h 8000"/>
                <a:gd name="T86" fmla="*/ 2147483646 w 10000"/>
                <a:gd name="T87" fmla="*/ 2147483646 h 8000"/>
                <a:gd name="T88" fmla="*/ 2147483646 w 10000"/>
                <a:gd name="T89" fmla="*/ 2147483646 h 8000"/>
                <a:gd name="T90" fmla="*/ 2147483646 w 10000"/>
                <a:gd name="T91" fmla="*/ 2147483646 h 8000"/>
                <a:gd name="T92" fmla="*/ 2147483646 w 10000"/>
                <a:gd name="T93" fmla="*/ 2147483646 h 8000"/>
                <a:gd name="T94" fmla="*/ 2147483646 w 10000"/>
                <a:gd name="T95" fmla="*/ 2147483646 h 8000"/>
                <a:gd name="T96" fmla="*/ 2147483646 w 10000"/>
                <a:gd name="T97" fmla="*/ 2147483646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a16="http://schemas.microsoft.com/office/drawing/2014/main" id="{48CD9954-F88E-E2A6-5D63-6AB8E6ACDE91}"/>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 name="Rectangle 14">
            <a:extLst>
              <a:ext uri="{FF2B5EF4-FFF2-40B4-BE49-F238E27FC236}">
                <a16:creationId xmlns:a16="http://schemas.microsoft.com/office/drawing/2014/main" id="{8BD67906-FA0F-368C-DD11-BB3FEC84F968}"/>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585235" y="1278467"/>
            <a:ext cx="1409965" cy="474859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a:extLst>
              <a:ext uri="{FF2B5EF4-FFF2-40B4-BE49-F238E27FC236}">
                <a16:creationId xmlns:a16="http://schemas.microsoft.com/office/drawing/2014/main" id="{C2718B3B-2512-4A31-2ECC-FB1E7F600DAF}"/>
              </a:ext>
            </a:extLst>
          </p:cNvPr>
          <p:cNvSpPr>
            <a:spLocks noGrp="1"/>
          </p:cNvSpPr>
          <p:nvPr>
            <p:ph type="dt" sz="half" idx="10"/>
          </p:nvPr>
        </p:nvSpPr>
        <p:spPr>
          <a:xfrm>
            <a:off x="10653713" y="6391275"/>
            <a:ext cx="992187" cy="304800"/>
          </a:xfrm>
        </p:spPr>
        <p:txBody>
          <a:bodyPr/>
          <a:lstStyle>
            <a:lvl1pPr>
              <a:defRPr/>
            </a:lvl1pPr>
          </a:lstStyle>
          <a:p>
            <a:pPr>
              <a:defRPr/>
            </a:pPr>
            <a:endParaRPr lang="zh-CN" altLang="en-US"/>
          </a:p>
        </p:txBody>
      </p:sp>
      <p:sp>
        <p:nvSpPr>
          <p:cNvPr id="17" name="Footer Placeholder 4">
            <a:extLst>
              <a:ext uri="{FF2B5EF4-FFF2-40B4-BE49-F238E27FC236}">
                <a16:creationId xmlns:a16="http://schemas.microsoft.com/office/drawing/2014/main" id="{070B8429-433B-C11F-C77D-56B406316F78}"/>
              </a:ext>
            </a:extLst>
          </p:cNvPr>
          <p:cNvSpPr>
            <a:spLocks noGrp="1"/>
          </p:cNvSpPr>
          <p:nvPr>
            <p:ph type="ftr" sz="quarter" idx="11"/>
          </p:nvPr>
        </p:nvSpPr>
        <p:spPr/>
        <p:txBody>
          <a:bodyPr/>
          <a:lstStyle>
            <a:lvl1pPr>
              <a:defRPr/>
            </a:lvl1pPr>
          </a:lstStyle>
          <a:p>
            <a:pPr>
              <a:defRPr/>
            </a:pPr>
            <a:endParaRPr lang="zh-CN" altLang="en-US"/>
          </a:p>
        </p:txBody>
      </p:sp>
      <p:sp>
        <p:nvSpPr>
          <p:cNvPr id="18" name="Slide Number Placeholder 5">
            <a:extLst>
              <a:ext uri="{FF2B5EF4-FFF2-40B4-BE49-F238E27FC236}">
                <a16:creationId xmlns:a16="http://schemas.microsoft.com/office/drawing/2014/main" id="{14B13CC7-CF4F-7A87-C807-331EEBF57BD6}"/>
              </a:ext>
            </a:extLst>
          </p:cNvPr>
          <p:cNvSpPr>
            <a:spLocks noGrp="1"/>
          </p:cNvSpPr>
          <p:nvPr>
            <p:ph type="sldNum" sz="quarter" idx="12"/>
          </p:nvPr>
        </p:nvSpPr>
        <p:spPr/>
        <p:txBody>
          <a:bodyPr/>
          <a:lstStyle>
            <a:lvl1pPr>
              <a:defRPr/>
            </a:lvl1pPr>
          </a:lstStyle>
          <a:p>
            <a:pPr>
              <a:defRPr/>
            </a:pPr>
            <a:fld id="{BAC40AE7-2DA6-4B86-8347-B020D7AD0245}" type="slidenum">
              <a:rPr lang="zh-CN" altLang="en-US"/>
              <a:pPr>
                <a:defRPr/>
              </a:pPr>
              <a:t>‹#›</a:t>
            </a:fld>
            <a:endParaRPr lang="zh-CN" altLang="en-US"/>
          </a:p>
        </p:txBody>
      </p:sp>
    </p:spTree>
    <p:extLst>
      <p:ext uri="{BB962C8B-B14F-4D97-AF65-F5344CB8AC3E}">
        <p14:creationId xmlns:p14="http://schemas.microsoft.com/office/powerpoint/2010/main" val="378181866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2727045-F230-2DEA-EE07-87C94E931DEF}"/>
              </a:ext>
            </a:extLst>
          </p:cNvPr>
          <p:cNvSpPr>
            <a:spLocks noGrp="1"/>
          </p:cNvSpPr>
          <p:nvPr>
            <p:ph type="dt" sz="half" idx="10"/>
          </p:nvPr>
        </p:nvSpPr>
        <p:spPr/>
        <p:txBody>
          <a:bodyPr/>
          <a:lstStyle>
            <a:lvl1pPr>
              <a:defRPr/>
            </a:lvl1pPr>
          </a:lstStyle>
          <a:p>
            <a:pPr>
              <a:defRPr/>
            </a:pPr>
            <a:endParaRPr lang="zh-CN" altLang="en-US"/>
          </a:p>
        </p:txBody>
      </p:sp>
      <p:sp>
        <p:nvSpPr>
          <p:cNvPr id="5" name="Footer Placeholder 4">
            <a:extLst>
              <a:ext uri="{FF2B5EF4-FFF2-40B4-BE49-F238E27FC236}">
                <a16:creationId xmlns:a16="http://schemas.microsoft.com/office/drawing/2014/main" id="{4E63B3C0-43B2-1A83-0F5F-4F6CE935803A}"/>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59F10BD9-0B2B-8A0B-6B07-6FF66A1B5DD9}"/>
              </a:ext>
            </a:extLst>
          </p:cNvPr>
          <p:cNvSpPr>
            <a:spLocks noGrp="1"/>
          </p:cNvSpPr>
          <p:nvPr>
            <p:ph type="sldNum" sz="quarter" idx="12"/>
          </p:nvPr>
        </p:nvSpPr>
        <p:spPr/>
        <p:txBody>
          <a:bodyPr/>
          <a:lstStyle>
            <a:lvl1pPr>
              <a:defRPr/>
            </a:lvl1pPr>
          </a:lstStyle>
          <a:p>
            <a:pPr>
              <a:defRPr/>
            </a:pPr>
            <a:fld id="{2441CD7E-C217-49D3-8DA6-B7FC716A7D96}" type="slidenum">
              <a:rPr lang="zh-CN" altLang="en-US"/>
              <a:pPr>
                <a:defRPr/>
              </a:pPr>
              <a:t>‹#›</a:t>
            </a:fld>
            <a:endParaRPr lang="zh-CN" altLang="en-US"/>
          </a:p>
        </p:txBody>
      </p:sp>
    </p:spTree>
    <p:extLst>
      <p:ext uri="{BB962C8B-B14F-4D97-AF65-F5344CB8AC3E}">
        <p14:creationId xmlns:p14="http://schemas.microsoft.com/office/powerpoint/2010/main" val="238833726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4" name="Group 8">
            <a:extLst>
              <a:ext uri="{FF2B5EF4-FFF2-40B4-BE49-F238E27FC236}">
                <a16:creationId xmlns:a16="http://schemas.microsoft.com/office/drawing/2014/main" id="{2608D82B-922A-0F06-B145-8ABA45AF0C28}"/>
              </a:ext>
            </a:extLst>
          </p:cNvPr>
          <p:cNvGrpSpPr>
            <a:grpSpLocks/>
          </p:cNvGrpSpPr>
          <p:nvPr/>
        </p:nvGrpSpPr>
        <p:grpSpPr bwMode="auto">
          <a:xfrm>
            <a:off x="0" y="0"/>
            <a:ext cx="12192000" cy="6858000"/>
            <a:chOff x="0" y="0"/>
            <a:chExt cx="12192000" cy="6858000"/>
          </a:xfrm>
        </p:grpSpPr>
        <p:sp>
          <p:nvSpPr>
            <p:cNvPr id="5" name="Rectangle 4">
              <a:extLst>
                <a:ext uri="{FF2B5EF4-FFF2-40B4-BE49-F238E27FC236}">
                  <a16:creationId xmlns:a16="http://schemas.microsoft.com/office/drawing/2014/main" id="{7728C02A-0E43-2305-7D8D-3E33A336670E}"/>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a16="http://schemas.microsoft.com/office/drawing/2014/main" id="{657CAE37-701B-9E1B-9962-85308D50FD65}"/>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a16="http://schemas.microsoft.com/office/drawing/2014/main" id="{1614F0FF-6523-0470-814A-C6BA45749840}"/>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C1F5FA7B-791F-A4A9-CDC6-B6D6D3A8CF57}"/>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FD677485-8690-7E0C-6066-8B9D7526DD26}"/>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9B20C507-FD1F-EE69-A929-595238B5B4A8}"/>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a16="http://schemas.microsoft.com/office/drawing/2014/main" id="{09BD2647-066C-01B2-0CD7-30CA6DE6BFDB}"/>
                </a:ext>
              </a:extLst>
            </p:cNvPr>
            <p:cNvSpPr/>
            <p:nvPr/>
          </p:nvSpPr>
          <p:spPr bwMode="gray">
            <a:xfrm>
              <a:off x="7289800" y="401638"/>
              <a:ext cx="4478338"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16:creationId xmlns:a16="http://schemas.microsoft.com/office/drawing/2014/main" id="{9E9915FD-28B1-BF0D-F3BB-8084CC6BB3E4}"/>
                </a:ext>
              </a:extLst>
            </p:cNvPr>
            <p:cNvSpPr>
              <a:spLocks/>
            </p:cNvSpPr>
            <p:nvPr/>
          </p:nvSpPr>
          <p:spPr bwMode="gray">
            <a:xfrm rot="-5400000">
              <a:off x="3787244" y="2801721"/>
              <a:ext cx="6053670" cy="1254558"/>
            </a:xfrm>
            <a:custGeom>
              <a:avLst/>
              <a:gdLst>
                <a:gd name="T0" fmla="*/ 0 w 10000"/>
                <a:gd name="T1" fmla="*/ 0 h 8000"/>
                <a:gd name="T2" fmla="*/ 0 w 10000"/>
                <a:gd name="T3" fmla="*/ 2147483646 h 8000"/>
                <a:gd name="T4" fmla="*/ 2147483646 w 10000"/>
                <a:gd name="T5" fmla="*/ 2147483646 h 8000"/>
                <a:gd name="T6" fmla="*/ 2147483646 w 10000"/>
                <a:gd name="T7" fmla="*/ 2147483646 h 8000"/>
                <a:gd name="T8" fmla="*/ 2147483646 w 10000"/>
                <a:gd name="T9" fmla="*/ 2147483646 h 8000"/>
                <a:gd name="T10" fmla="*/ 2147483646 w 10000"/>
                <a:gd name="T11" fmla="*/ 2147483646 h 8000"/>
                <a:gd name="T12" fmla="*/ 2147483646 w 10000"/>
                <a:gd name="T13" fmla="*/ 2147483646 h 8000"/>
                <a:gd name="T14" fmla="*/ 2147483646 w 10000"/>
                <a:gd name="T15" fmla="*/ 2147483646 h 8000"/>
                <a:gd name="T16" fmla="*/ 2147483646 w 10000"/>
                <a:gd name="T17" fmla="*/ 2147483646 h 8000"/>
                <a:gd name="T18" fmla="*/ 2147483646 w 10000"/>
                <a:gd name="T19" fmla="*/ 2147483646 h 8000"/>
                <a:gd name="T20" fmla="*/ 2147483646 w 10000"/>
                <a:gd name="T21" fmla="*/ 2147483646 h 8000"/>
                <a:gd name="T22" fmla="*/ 2147483646 w 10000"/>
                <a:gd name="T23" fmla="*/ 2147483646 h 8000"/>
                <a:gd name="T24" fmla="*/ 2147483646 w 10000"/>
                <a:gd name="T25" fmla="*/ 2147483646 h 8000"/>
                <a:gd name="T26" fmla="*/ 2147483646 w 10000"/>
                <a:gd name="T27" fmla="*/ 2147483646 h 8000"/>
                <a:gd name="T28" fmla="*/ 2147483646 w 10000"/>
                <a:gd name="T29" fmla="*/ 2147483646 h 8000"/>
                <a:gd name="T30" fmla="*/ 2147483646 w 10000"/>
                <a:gd name="T31" fmla="*/ 2147483646 h 8000"/>
                <a:gd name="T32" fmla="*/ 2147483646 w 10000"/>
                <a:gd name="T33" fmla="*/ 2147483646 h 8000"/>
                <a:gd name="T34" fmla="*/ 2147483646 w 10000"/>
                <a:gd name="T35" fmla="*/ 2147483646 h 8000"/>
                <a:gd name="T36" fmla="*/ 2147483646 w 10000"/>
                <a:gd name="T37" fmla="*/ 2147483646 h 8000"/>
                <a:gd name="T38" fmla="*/ 2147483646 w 10000"/>
                <a:gd name="T39" fmla="*/ 2147483646 h 8000"/>
                <a:gd name="T40" fmla="*/ 2147483646 w 10000"/>
                <a:gd name="T41" fmla="*/ 2147483646 h 8000"/>
                <a:gd name="T42" fmla="*/ 2147483646 w 10000"/>
                <a:gd name="T43" fmla="*/ 2147483646 h 8000"/>
                <a:gd name="T44" fmla="*/ 2147483646 w 10000"/>
                <a:gd name="T45" fmla="*/ 2147483646 h 8000"/>
                <a:gd name="T46" fmla="*/ 2147483646 w 10000"/>
                <a:gd name="T47" fmla="*/ 2147483646 h 8000"/>
                <a:gd name="T48" fmla="*/ 2147483646 w 10000"/>
                <a:gd name="T49" fmla="*/ 2147483646 h 8000"/>
                <a:gd name="T50" fmla="*/ 2147483646 w 10000"/>
                <a:gd name="T51" fmla="*/ 2147483646 h 8000"/>
                <a:gd name="T52" fmla="*/ 2147483646 w 10000"/>
                <a:gd name="T53" fmla="*/ 2147483646 h 8000"/>
                <a:gd name="T54" fmla="*/ 2147483646 w 10000"/>
                <a:gd name="T55" fmla="*/ 2147483646 h 8000"/>
                <a:gd name="T56" fmla="*/ 2147483646 w 10000"/>
                <a:gd name="T57" fmla="*/ 2147483646 h 8000"/>
                <a:gd name="T58" fmla="*/ 2147483646 w 10000"/>
                <a:gd name="T59" fmla="*/ 2147483646 h 8000"/>
                <a:gd name="T60" fmla="*/ 2147483646 w 10000"/>
                <a:gd name="T61" fmla="*/ 2147483646 h 8000"/>
                <a:gd name="T62" fmla="*/ 2147483646 w 10000"/>
                <a:gd name="T63" fmla="*/ 2147483646 h 8000"/>
                <a:gd name="T64" fmla="*/ 2147483646 w 10000"/>
                <a:gd name="T65" fmla="*/ 2147483646 h 8000"/>
                <a:gd name="T66" fmla="*/ 2147483646 w 10000"/>
                <a:gd name="T67" fmla="*/ 2147483646 h 8000"/>
                <a:gd name="T68" fmla="*/ 2147483646 w 10000"/>
                <a:gd name="T69" fmla="*/ 2147483646 h 8000"/>
                <a:gd name="T70" fmla="*/ 2147483646 w 10000"/>
                <a:gd name="T71" fmla="*/ 2147483646 h 8000"/>
                <a:gd name="T72" fmla="*/ 2147483646 w 10000"/>
                <a:gd name="T73" fmla="*/ 2147483646 h 8000"/>
                <a:gd name="T74" fmla="*/ 2147483646 w 10000"/>
                <a:gd name="T75" fmla="*/ 2147483646 h 8000"/>
                <a:gd name="T76" fmla="*/ 2147483646 w 10000"/>
                <a:gd name="T77" fmla="*/ 2147483646 h 8000"/>
                <a:gd name="T78" fmla="*/ 2147483646 w 10000"/>
                <a:gd name="T79" fmla="*/ 2147483646 h 8000"/>
                <a:gd name="T80" fmla="*/ 2147483646 w 10000"/>
                <a:gd name="T81" fmla="*/ 2147483646 h 8000"/>
                <a:gd name="T82" fmla="*/ 2147483646 w 10000"/>
                <a:gd name="T83" fmla="*/ 2147483646 h 8000"/>
                <a:gd name="T84" fmla="*/ 2147483646 w 10000"/>
                <a:gd name="T85" fmla="*/ 2147483646 h 8000"/>
                <a:gd name="T86" fmla="*/ 2147483646 w 10000"/>
                <a:gd name="T87" fmla="*/ 2147483646 h 8000"/>
                <a:gd name="T88" fmla="*/ 2147483646 w 10000"/>
                <a:gd name="T89" fmla="*/ 2147483646 h 8000"/>
                <a:gd name="T90" fmla="*/ 2147483646 w 10000"/>
                <a:gd name="T91" fmla="*/ 2147483646 h 8000"/>
                <a:gd name="T92" fmla="*/ 2147483646 w 10000"/>
                <a:gd name="T93" fmla="*/ 2147483646 h 8000"/>
                <a:gd name="T94" fmla="*/ 2147483646 w 10000"/>
                <a:gd name="T95" fmla="*/ 2147483646 h 8000"/>
                <a:gd name="T96" fmla="*/ 2147483646 w 10000"/>
                <a:gd name="T97" fmla="*/ 2147483646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a16="http://schemas.microsoft.com/office/drawing/2014/main" id="{1506D02F-B65F-D19F-21FC-DAEF6D6668EE}"/>
                </a:ext>
              </a:extLst>
            </p:cNvPr>
            <p:cNvSpPr>
              <a:spLocks/>
            </p:cNvSpPr>
            <p:nvPr/>
          </p:nvSpPr>
          <p:spPr bwMode="gray">
            <a:xfrm rot="-5677511">
              <a:off x="4698352" y="1826078"/>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a16="http://schemas.microsoft.com/office/drawing/2014/main" id="{D2D852D9-6705-DA2E-A865-10430CE44C3A}"/>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 name="Rectangle 14">
            <a:extLst>
              <a:ext uri="{FF2B5EF4-FFF2-40B4-BE49-F238E27FC236}">
                <a16:creationId xmlns:a16="http://schemas.microsoft.com/office/drawing/2014/main" id="{9A9ACF78-17A6-558D-53D9-299D327DBCF0}"/>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2677645"/>
            <a:ext cx="4351025" cy="2283824"/>
          </a:xfrm>
        </p:spPr>
        <p:txBody>
          <a:bodyP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6" name="Date Placeholder 3">
            <a:extLst>
              <a:ext uri="{FF2B5EF4-FFF2-40B4-BE49-F238E27FC236}">
                <a16:creationId xmlns:a16="http://schemas.microsoft.com/office/drawing/2014/main" id="{17800CFB-AA91-326D-3C79-DF66C985F9BD}"/>
              </a:ext>
            </a:extLst>
          </p:cNvPr>
          <p:cNvSpPr>
            <a:spLocks noGrp="1"/>
          </p:cNvSpPr>
          <p:nvPr>
            <p:ph type="dt" sz="half" idx="10"/>
          </p:nvPr>
        </p:nvSpPr>
        <p:spPr/>
        <p:txBody>
          <a:bodyPr/>
          <a:lstStyle>
            <a:lvl1pPr>
              <a:defRPr/>
            </a:lvl1pPr>
          </a:lstStyle>
          <a:p>
            <a:pPr>
              <a:defRPr/>
            </a:pPr>
            <a:endParaRPr lang="zh-CN" altLang="en-US"/>
          </a:p>
        </p:txBody>
      </p:sp>
      <p:sp>
        <p:nvSpPr>
          <p:cNvPr id="17" name="Footer Placeholder 4">
            <a:extLst>
              <a:ext uri="{FF2B5EF4-FFF2-40B4-BE49-F238E27FC236}">
                <a16:creationId xmlns:a16="http://schemas.microsoft.com/office/drawing/2014/main" id="{30055581-BA36-41C3-D420-60100FAE523F}"/>
              </a:ext>
            </a:extLst>
          </p:cNvPr>
          <p:cNvSpPr>
            <a:spLocks noGrp="1"/>
          </p:cNvSpPr>
          <p:nvPr>
            <p:ph type="ftr" sz="quarter" idx="11"/>
          </p:nvPr>
        </p:nvSpPr>
        <p:spPr/>
        <p:txBody>
          <a:bodyPr/>
          <a:lstStyle>
            <a:lvl1pPr>
              <a:defRPr/>
            </a:lvl1pPr>
          </a:lstStyle>
          <a:p>
            <a:pPr>
              <a:defRPr/>
            </a:pPr>
            <a:endParaRPr lang="zh-CN" altLang="en-US"/>
          </a:p>
        </p:txBody>
      </p:sp>
      <p:sp>
        <p:nvSpPr>
          <p:cNvPr id="18" name="Slide Number Placeholder 5">
            <a:extLst>
              <a:ext uri="{FF2B5EF4-FFF2-40B4-BE49-F238E27FC236}">
                <a16:creationId xmlns:a16="http://schemas.microsoft.com/office/drawing/2014/main" id="{E4FF8D12-3D03-AAB0-C153-D01020810877}"/>
              </a:ext>
            </a:extLst>
          </p:cNvPr>
          <p:cNvSpPr>
            <a:spLocks noGrp="1"/>
          </p:cNvSpPr>
          <p:nvPr>
            <p:ph type="sldNum" sz="quarter" idx="12"/>
          </p:nvPr>
        </p:nvSpPr>
        <p:spPr/>
        <p:txBody>
          <a:bodyPr/>
          <a:lstStyle>
            <a:lvl1pPr>
              <a:defRPr/>
            </a:lvl1pPr>
          </a:lstStyle>
          <a:p>
            <a:pPr>
              <a:defRPr/>
            </a:pPr>
            <a:fld id="{F69D052B-706F-4016-83CB-64A7A80AA981}" type="slidenum">
              <a:rPr lang="zh-CN" altLang="en-US"/>
              <a:pPr>
                <a:defRPr/>
              </a:pPr>
              <a:t>‹#›</a:t>
            </a:fld>
            <a:endParaRPr lang="zh-CN" altLang="en-US"/>
          </a:p>
        </p:txBody>
      </p:sp>
    </p:spTree>
    <p:extLst>
      <p:ext uri="{BB962C8B-B14F-4D97-AF65-F5344CB8AC3E}">
        <p14:creationId xmlns:p14="http://schemas.microsoft.com/office/powerpoint/2010/main" val="217796759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BE516A1-8F52-F4B2-4365-DB6091D1CE7F}"/>
              </a:ext>
            </a:extLst>
          </p:cNvPr>
          <p:cNvSpPr>
            <a:spLocks noGrp="1"/>
          </p:cNvSpPr>
          <p:nvPr>
            <p:ph type="dt" sz="half" idx="10"/>
          </p:nvPr>
        </p:nvSpPr>
        <p:spPr/>
        <p:txBody>
          <a:bodyPr/>
          <a:lstStyle>
            <a:lvl1pPr>
              <a:defRPr/>
            </a:lvl1pPr>
          </a:lstStyle>
          <a:p>
            <a:pPr>
              <a:defRPr/>
            </a:pPr>
            <a:endParaRPr lang="zh-CN" altLang="en-US"/>
          </a:p>
        </p:txBody>
      </p:sp>
      <p:sp>
        <p:nvSpPr>
          <p:cNvPr id="6" name="Footer Placeholder 4">
            <a:extLst>
              <a:ext uri="{FF2B5EF4-FFF2-40B4-BE49-F238E27FC236}">
                <a16:creationId xmlns:a16="http://schemas.microsoft.com/office/drawing/2014/main" id="{F87CA750-138C-7E2F-D90A-B8A4DF0DB01E}"/>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54E8D55F-3479-B810-6EAB-63B1D7847201}"/>
              </a:ext>
            </a:extLst>
          </p:cNvPr>
          <p:cNvSpPr>
            <a:spLocks noGrp="1"/>
          </p:cNvSpPr>
          <p:nvPr>
            <p:ph type="sldNum" sz="quarter" idx="12"/>
          </p:nvPr>
        </p:nvSpPr>
        <p:spPr/>
        <p:txBody>
          <a:bodyPr/>
          <a:lstStyle>
            <a:lvl1pPr>
              <a:defRPr/>
            </a:lvl1pPr>
          </a:lstStyle>
          <a:p>
            <a:pPr>
              <a:defRPr/>
            </a:pPr>
            <a:fld id="{CE742B34-77B0-4EB0-9BD6-B0A184BA9A33}" type="slidenum">
              <a:rPr lang="zh-CN" altLang="en-US"/>
              <a:pPr>
                <a:defRPr/>
              </a:pPr>
              <a:t>‹#›</a:t>
            </a:fld>
            <a:endParaRPr lang="zh-CN" altLang="en-US"/>
          </a:p>
        </p:txBody>
      </p:sp>
    </p:spTree>
    <p:extLst>
      <p:ext uri="{BB962C8B-B14F-4D97-AF65-F5344CB8AC3E}">
        <p14:creationId xmlns:p14="http://schemas.microsoft.com/office/powerpoint/2010/main" val="231606413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42E824CC-925F-926E-F4E6-7B968E2FCC7F}"/>
              </a:ext>
            </a:extLst>
          </p:cNvPr>
          <p:cNvSpPr>
            <a:spLocks noGrp="1"/>
          </p:cNvSpPr>
          <p:nvPr>
            <p:ph type="dt" sz="half" idx="10"/>
          </p:nvPr>
        </p:nvSpPr>
        <p:spPr/>
        <p:txBody>
          <a:bodyPr/>
          <a:lstStyle>
            <a:lvl1pPr>
              <a:defRPr/>
            </a:lvl1pPr>
          </a:lstStyle>
          <a:p>
            <a:pPr>
              <a:defRPr/>
            </a:pPr>
            <a:endParaRPr lang="zh-CN" altLang="en-US"/>
          </a:p>
        </p:txBody>
      </p:sp>
      <p:sp>
        <p:nvSpPr>
          <p:cNvPr id="8" name="Footer Placeholder 4">
            <a:extLst>
              <a:ext uri="{FF2B5EF4-FFF2-40B4-BE49-F238E27FC236}">
                <a16:creationId xmlns:a16="http://schemas.microsoft.com/office/drawing/2014/main" id="{F0816AB4-7A91-E016-CF14-DA7C841C16CF}"/>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17B49F31-B392-A528-A68C-9D82AFF113E5}"/>
              </a:ext>
            </a:extLst>
          </p:cNvPr>
          <p:cNvSpPr>
            <a:spLocks noGrp="1"/>
          </p:cNvSpPr>
          <p:nvPr>
            <p:ph type="sldNum" sz="quarter" idx="12"/>
          </p:nvPr>
        </p:nvSpPr>
        <p:spPr/>
        <p:txBody>
          <a:bodyPr/>
          <a:lstStyle>
            <a:lvl1pPr>
              <a:defRPr/>
            </a:lvl1pPr>
          </a:lstStyle>
          <a:p>
            <a:pPr>
              <a:defRPr/>
            </a:pPr>
            <a:fld id="{F3D49F7D-F482-4F21-B80E-544A342C18F8}" type="slidenum">
              <a:rPr lang="zh-CN" altLang="en-US"/>
              <a:pPr>
                <a:defRPr/>
              </a:pPr>
              <a:t>‹#›</a:t>
            </a:fld>
            <a:endParaRPr lang="zh-CN" altLang="en-US"/>
          </a:p>
        </p:txBody>
      </p:sp>
    </p:spTree>
    <p:extLst>
      <p:ext uri="{BB962C8B-B14F-4D97-AF65-F5344CB8AC3E}">
        <p14:creationId xmlns:p14="http://schemas.microsoft.com/office/powerpoint/2010/main" val="337462461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2" name="Date Placeholder 3">
            <a:extLst>
              <a:ext uri="{FF2B5EF4-FFF2-40B4-BE49-F238E27FC236}">
                <a16:creationId xmlns:a16="http://schemas.microsoft.com/office/drawing/2014/main" id="{454A594D-C1D2-92C3-2447-814A5718EF9D}"/>
              </a:ext>
            </a:extLst>
          </p:cNvPr>
          <p:cNvSpPr>
            <a:spLocks noGrp="1"/>
          </p:cNvSpPr>
          <p:nvPr>
            <p:ph type="dt" sz="half" idx="10"/>
          </p:nvPr>
        </p:nvSpPr>
        <p:spPr/>
        <p:txBody>
          <a:bodyPr/>
          <a:lstStyle>
            <a:lvl1pPr>
              <a:defRPr/>
            </a:lvl1pPr>
          </a:lstStyle>
          <a:p>
            <a:pPr>
              <a:defRPr/>
            </a:pPr>
            <a:endParaRPr lang="zh-CN" altLang="en-US"/>
          </a:p>
        </p:txBody>
      </p:sp>
      <p:sp>
        <p:nvSpPr>
          <p:cNvPr id="3" name="Footer Placeholder 4">
            <a:extLst>
              <a:ext uri="{FF2B5EF4-FFF2-40B4-BE49-F238E27FC236}">
                <a16:creationId xmlns:a16="http://schemas.microsoft.com/office/drawing/2014/main" id="{37D77325-0C8E-DEF4-4285-10E0C95F0B39}"/>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DBC130A1-914B-2C23-C042-17E626DD318C}"/>
              </a:ext>
            </a:extLst>
          </p:cNvPr>
          <p:cNvSpPr>
            <a:spLocks noGrp="1"/>
          </p:cNvSpPr>
          <p:nvPr>
            <p:ph type="sldNum" sz="quarter" idx="12"/>
          </p:nvPr>
        </p:nvSpPr>
        <p:spPr/>
        <p:txBody>
          <a:bodyPr/>
          <a:lstStyle>
            <a:lvl1pPr>
              <a:defRPr/>
            </a:lvl1pPr>
          </a:lstStyle>
          <a:p>
            <a:pPr>
              <a:defRPr/>
            </a:pPr>
            <a:fld id="{57CBB85F-EB48-47A9-97A3-D6DAF29D3E0A}" type="slidenum">
              <a:rPr lang="zh-CN" altLang="en-US"/>
              <a:pPr>
                <a:defRPr/>
              </a:pPr>
              <a:t>‹#›</a:t>
            </a:fld>
            <a:endParaRPr lang="zh-CN" altLang="en-US"/>
          </a:p>
        </p:txBody>
      </p:sp>
    </p:spTree>
    <p:extLst>
      <p:ext uri="{BB962C8B-B14F-4D97-AF65-F5344CB8AC3E}">
        <p14:creationId xmlns:p14="http://schemas.microsoft.com/office/powerpoint/2010/main" val="253591321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2EFA588-75C6-1274-4092-464D13272DE5}"/>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Date Placeholder 1">
            <a:extLst>
              <a:ext uri="{FF2B5EF4-FFF2-40B4-BE49-F238E27FC236}">
                <a16:creationId xmlns:a16="http://schemas.microsoft.com/office/drawing/2014/main" id="{79738B2C-9DE7-0116-441F-CFBFE542105C}"/>
              </a:ext>
            </a:extLst>
          </p:cNvPr>
          <p:cNvSpPr>
            <a:spLocks noGrp="1"/>
          </p:cNvSpPr>
          <p:nvPr>
            <p:ph type="dt" sz="half" idx="10"/>
          </p:nvPr>
        </p:nvSpPr>
        <p:spPr/>
        <p:txBody>
          <a:bodyPr/>
          <a:lstStyle>
            <a:lvl1pPr>
              <a:defRPr/>
            </a:lvl1pPr>
          </a:lstStyle>
          <a:p>
            <a:pPr>
              <a:defRPr/>
            </a:pPr>
            <a:endParaRPr lang="zh-CN" altLang="en-US"/>
          </a:p>
        </p:txBody>
      </p:sp>
      <p:sp>
        <p:nvSpPr>
          <p:cNvPr id="4" name="Footer Placeholder 2">
            <a:extLst>
              <a:ext uri="{FF2B5EF4-FFF2-40B4-BE49-F238E27FC236}">
                <a16:creationId xmlns:a16="http://schemas.microsoft.com/office/drawing/2014/main" id="{DDEE3E24-5BFB-C8A3-FECC-D4810C85F433}"/>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3">
            <a:extLst>
              <a:ext uri="{FF2B5EF4-FFF2-40B4-BE49-F238E27FC236}">
                <a16:creationId xmlns:a16="http://schemas.microsoft.com/office/drawing/2014/main" id="{22DF2338-7ACC-0714-DA6C-E8F60DAB64DB}"/>
              </a:ext>
            </a:extLst>
          </p:cNvPr>
          <p:cNvSpPr>
            <a:spLocks noGrp="1"/>
          </p:cNvSpPr>
          <p:nvPr>
            <p:ph type="sldNum" sz="quarter" idx="12"/>
          </p:nvPr>
        </p:nvSpPr>
        <p:spPr/>
        <p:txBody>
          <a:bodyPr/>
          <a:lstStyle>
            <a:lvl1pPr>
              <a:defRPr/>
            </a:lvl1pPr>
          </a:lstStyle>
          <a:p>
            <a:pPr>
              <a:defRPr/>
            </a:pPr>
            <a:fld id="{B1E3809E-0B5B-46CB-A9E7-DFA97512C6ED}" type="slidenum">
              <a:rPr lang="zh-CN" altLang="en-US"/>
              <a:pPr>
                <a:defRPr/>
              </a:pPr>
              <a:t>‹#›</a:t>
            </a:fld>
            <a:endParaRPr lang="zh-CN" altLang="en-US"/>
          </a:p>
        </p:txBody>
      </p:sp>
    </p:spTree>
    <p:extLst>
      <p:ext uri="{BB962C8B-B14F-4D97-AF65-F5344CB8AC3E}">
        <p14:creationId xmlns:p14="http://schemas.microsoft.com/office/powerpoint/2010/main" val="238291382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8">
            <a:extLst>
              <a:ext uri="{FF2B5EF4-FFF2-40B4-BE49-F238E27FC236}">
                <a16:creationId xmlns:a16="http://schemas.microsoft.com/office/drawing/2014/main" id="{8F0B7AEA-A75C-AFA0-5105-AD4E6F57367E}"/>
              </a:ext>
            </a:extLst>
          </p:cNvPr>
          <p:cNvGrpSpPr>
            <a:grpSpLocks/>
          </p:cNvGrpSpPr>
          <p:nvPr/>
        </p:nvGrpSpPr>
        <p:grpSpPr bwMode="auto">
          <a:xfrm>
            <a:off x="0" y="0"/>
            <a:ext cx="12192000" cy="6858000"/>
            <a:chOff x="0" y="0"/>
            <a:chExt cx="12192000" cy="6858000"/>
          </a:xfrm>
        </p:grpSpPr>
        <p:sp>
          <p:nvSpPr>
            <p:cNvPr id="6" name="Rectangle 5">
              <a:extLst>
                <a:ext uri="{FF2B5EF4-FFF2-40B4-BE49-F238E27FC236}">
                  <a16:creationId xmlns:a16="http://schemas.microsoft.com/office/drawing/2014/main" id="{770D8EDB-4D17-3CEA-587C-C599972D8855}"/>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a16="http://schemas.microsoft.com/office/drawing/2014/main" id="{9DCF46C3-A26E-4833-B507-3F8BA882314B}"/>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16F5C678-34F8-49AB-F006-61E44CDCF1BE}"/>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47D4039E-1486-B895-BCA2-0913F0DB1662}"/>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BF76F07E-5E6B-0806-AB1E-06A9C6EA045D}"/>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a16="http://schemas.microsoft.com/office/drawing/2014/main" id="{F41CDA2F-57A4-C1F8-052A-D5596BAEAEF0}"/>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9AC4091E-6465-DAFA-3186-AEB1D6034F68}"/>
                </a:ext>
              </a:extLst>
            </p:cNvPr>
            <p:cNvSpPr/>
            <p:nvPr/>
          </p:nvSpPr>
          <p:spPr bwMode="gray">
            <a:xfrm>
              <a:off x="5713413" y="401638"/>
              <a:ext cx="6054725"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16:creationId xmlns:a16="http://schemas.microsoft.com/office/drawing/2014/main" id="{8AA1724E-297C-6CA6-7AD2-B86897D6CF0A}"/>
                </a:ext>
              </a:extLst>
            </p:cNvPr>
            <p:cNvSpPr>
              <a:spLocks/>
            </p:cNvSpPr>
            <p:nvPr/>
          </p:nvSpPr>
          <p:spPr bwMode="gray">
            <a:xfrm rot="-5677511">
              <a:off x="3140485" y="1826078"/>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a16="http://schemas.microsoft.com/office/drawing/2014/main" id="{66657542-78C5-2D50-7F63-55CFABF90E1B}"/>
                </a:ext>
              </a:extLst>
            </p:cNvPr>
            <p:cNvSpPr>
              <a:spLocks/>
            </p:cNvSpPr>
            <p:nvPr/>
          </p:nvSpPr>
          <p:spPr bwMode="gray">
            <a:xfrm rot="-5400000">
              <a:off x="2229377" y="2801721"/>
              <a:ext cx="6053670" cy="1254558"/>
            </a:xfrm>
            <a:custGeom>
              <a:avLst/>
              <a:gdLst>
                <a:gd name="T0" fmla="*/ 0 w 10000"/>
                <a:gd name="T1" fmla="*/ 0 h 8000"/>
                <a:gd name="T2" fmla="*/ 0 w 10000"/>
                <a:gd name="T3" fmla="*/ 2147483646 h 8000"/>
                <a:gd name="T4" fmla="*/ 2147483646 w 10000"/>
                <a:gd name="T5" fmla="*/ 2147483646 h 8000"/>
                <a:gd name="T6" fmla="*/ 2147483646 w 10000"/>
                <a:gd name="T7" fmla="*/ 2147483646 h 8000"/>
                <a:gd name="T8" fmla="*/ 2147483646 w 10000"/>
                <a:gd name="T9" fmla="*/ 2147483646 h 8000"/>
                <a:gd name="T10" fmla="*/ 2147483646 w 10000"/>
                <a:gd name="T11" fmla="*/ 2147483646 h 8000"/>
                <a:gd name="T12" fmla="*/ 2147483646 w 10000"/>
                <a:gd name="T13" fmla="*/ 2147483646 h 8000"/>
                <a:gd name="T14" fmla="*/ 2147483646 w 10000"/>
                <a:gd name="T15" fmla="*/ 2147483646 h 8000"/>
                <a:gd name="T16" fmla="*/ 2147483646 w 10000"/>
                <a:gd name="T17" fmla="*/ 2147483646 h 8000"/>
                <a:gd name="T18" fmla="*/ 2147483646 w 10000"/>
                <a:gd name="T19" fmla="*/ 2147483646 h 8000"/>
                <a:gd name="T20" fmla="*/ 2147483646 w 10000"/>
                <a:gd name="T21" fmla="*/ 2147483646 h 8000"/>
                <a:gd name="T22" fmla="*/ 2147483646 w 10000"/>
                <a:gd name="T23" fmla="*/ 2147483646 h 8000"/>
                <a:gd name="T24" fmla="*/ 2147483646 w 10000"/>
                <a:gd name="T25" fmla="*/ 2147483646 h 8000"/>
                <a:gd name="T26" fmla="*/ 2147483646 w 10000"/>
                <a:gd name="T27" fmla="*/ 2147483646 h 8000"/>
                <a:gd name="T28" fmla="*/ 2147483646 w 10000"/>
                <a:gd name="T29" fmla="*/ 2147483646 h 8000"/>
                <a:gd name="T30" fmla="*/ 2147483646 w 10000"/>
                <a:gd name="T31" fmla="*/ 2147483646 h 8000"/>
                <a:gd name="T32" fmla="*/ 2147483646 w 10000"/>
                <a:gd name="T33" fmla="*/ 2147483646 h 8000"/>
                <a:gd name="T34" fmla="*/ 2147483646 w 10000"/>
                <a:gd name="T35" fmla="*/ 2147483646 h 8000"/>
                <a:gd name="T36" fmla="*/ 2147483646 w 10000"/>
                <a:gd name="T37" fmla="*/ 2147483646 h 8000"/>
                <a:gd name="T38" fmla="*/ 2147483646 w 10000"/>
                <a:gd name="T39" fmla="*/ 2147483646 h 8000"/>
                <a:gd name="T40" fmla="*/ 2147483646 w 10000"/>
                <a:gd name="T41" fmla="*/ 2147483646 h 8000"/>
                <a:gd name="T42" fmla="*/ 2147483646 w 10000"/>
                <a:gd name="T43" fmla="*/ 2147483646 h 8000"/>
                <a:gd name="T44" fmla="*/ 2147483646 w 10000"/>
                <a:gd name="T45" fmla="*/ 2147483646 h 8000"/>
                <a:gd name="T46" fmla="*/ 2147483646 w 10000"/>
                <a:gd name="T47" fmla="*/ 2147483646 h 8000"/>
                <a:gd name="T48" fmla="*/ 2147483646 w 10000"/>
                <a:gd name="T49" fmla="*/ 2147483646 h 8000"/>
                <a:gd name="T50" fmla="*/ 2147483646 w 10000"/>
                <a:gd name="T51" fmla="*/ 2147483646 h 8000"/>
                <a:gd name="T52" fmla="*/ 2147483646 w 10000"/>
                <a:gd name="T53" fmla="*/ 2147483646 h 8000"/>
                <a:gd name="T54" fmla="*/ 2147483646 w 10000"/>
                <a:gd name="T55" fmla="*/ 2147483646 h 8000"/>
                <a:gd name="T56" fmla="*/ 2147483646 w 10000"/>
                <a:gd name="T57" fmla="*/ 2147483646 h 8000"/>
                <a:gd name="T58" fmla="*/ 2147483646 w 10000"/>
                <a:gd name="T59" fmla="*/ 2147483646 h 8000"/>
                <a:gd name="T60" fmla="*/ 2147483646 w 10000"/>
                <a:gd name="T61" fmla="*/ 2147483646 h 8000"/>
                <a:gd name="T62" fmla="*/ 2147483646 w 10000"/>
                <a:gd name="T63" fmla="*/ 2147483646 h 8000"/>
                <a:gd name="T64" fmla="*/ 2147483646 w 10000"/>
                <a:gd name="T65" fmla="*/ 2147483646 h 8000"/>
                <a:gd name="T66" fmla="*/ 2147483646 w 10000"/>
                <a:gd name="T67" fmla="*/ 2147483646 h 8000"/>
                <a:gd name="T68" fmla="*/ 2147483646 w 10000"/>
                <a:gd name="T69" fmla="*/ 2147483646 h 8000"/>
                <a:gd name="T70" fmla="*/ 2147483646 w 10000"/>
                <a:gd name="T71" fmla="*/ 2147483646 h 8000"/>
                <a:gd name="T72" fmla="*/ 2147483646 w 10000"/>
                <a:gd name="T73" fmla="*/ 2147483646 h 8000"/>
                <a:gd name="T74" fmla="*/ 2147483646 w 10000"/>
                <a:gd name="T75" fmla="*/ 2147483646 h 8000"/>
                <a:gd name="T76" fmla="*/ 2147483646 w 10000"/>
                <a:gd name="T77" fmla="*/ 2147483646 h 8000"/>
                <a:gd name="T78" fmla="*/ 2147483646 w 10000"/>
                <a:gd name="T79" fmla="*/ 2147483646 h 8000"/>
                <a:gd name="T80" fmla="*/ 2147483646 w 10000"/>
                <a:gd name="T81" fmla="*/ 2147483646 h 8000"/>
                <a:gd name="T82" fmla="*/ 2147483646 w 10000"/>
                <a:gd name="T83" fmla="*/ 2147483646 h 8000"/>
                <a:gd name="T84" fmla="*/ 2147483646 w 10000"/>
                <a:gd name="T85" fmla="*/ 2147483646 h 8000"/>
                <a:gd name="T86" fmla="*/ 2147483646 w 10000"/>
                <a:gd name="T87" fmla="*/ 2147483646 h 8000"/>
                <a:gd name="T88" fmla="*/ 2147483646 w 10000"/>
                <a:gd name="T89" fmla="*/ 2147483646 h 8000"/>
                <a:gd name="T90" fmla="*/ 2147483646 w 10000"/>
                <a:gd name="T91" fmla="*/ 2147483646 h 8000"/>
                <a:gd name="T92" fmla="*/ 2147483646 w 10000"/>
                <a:gd name="T93" fmla="*/ 2147483646 h 8000"/>
                <a:gd name="T94" fmla="*/ 2147483646 w 10000"/>
                <a:gd name="T95" fmla="*/ 2147483646 h 8000"/>
                <a:gd name="T96" fmla="*/ 2147483646 w 10000"/>
                <a:gd name="T97" fmla="*/ 2147483646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
              <a:extLst>
                <a:ext uri="{FF2B5EF4-FFF2-40B4-BE49-F238E27FC236}">
                  <a16:creationId xmlns:a16="http://schemas.microsoft.com/office/drawing/2014/main" id="{AA2172A2-2779-D938-2168-96D2B67C9A7E}"/>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 name="Rectangle 15">
            <a:extLst>
              <a:ext uri="{FF2B5EF4-FFF2-40B4-BE49-F238E27FC236}">
                <a16:creationId xmlns:a16="http://schemas.microsoft.com/office/drawing/2014/main" id="{8324E844-1010-E694-1242-6F753FAF44B3}"/>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a:extLst>
              <a:ext uri="{FF2B5EF4-FFF2-40B4-BE49-F238E27FC236}">
                <a16:creationId xmlns:a16="http://schemas.microsoft.com/office/drawing/2014/main" id="{ED7FFD5D-8ECF-BE37-5D18-7F24AF586941}"/>
              </a:ext>
            </a:extLst>
          </p:cNvPr>
          <p:cNvSpPr>
            <a:spLocks noGrp="1"/>
          </p:cNvSpPr>
          <p:nvPr>
            <p:ph type="dt" sz="half" idx="10"/>
          </p:nvPr>
        </p:nvSpPr>
        <p:spPr/>
        <p:txBody>
          <a:bodyPr/>
          <a:lstStyle>
            <a:lvl1pPr>
              <a:defRPr/>
            </a:lvl1pPr>
          </a:lstStyle>
          <a:p>
            <a:pPr>
              <a:defRPr/>
            </a:pPr>
            <a:endParaRPr lang="zh-CN" altLang="en-US"/>
          </a:p>
        </p:txBody>
      </p:sp>
      <p:sp>
        <p:nvSpPr>
          <p:cNvPr id="18" name="Footer Placeholder 5">
            <a:extLst>
              <a:ext uri="{FF2B5EF4-FFF2-40B4-BE49-F238E27FC236}">
                <a16:creationId xmlns:a16="http://schemas.microsoft.com/office/drawing/2014/main" id="{B7B498F4-B7B9-D639-1195-BB79B07AFE87}"/>
              </a:ext>
            </a:extLst>
          </p:cNvPr>
          <p:cNvSpPr>
            <a:spLocks noGrp="1"/>
          </p:cNvSpPr>
          <p:nvPr>
            <p:ph type="ftr" sz="quarter" idx="11"/>
          </p:nvPr>
        </p:nvSpPr>
        <p:spPr/>
        <p:txBody>
          <a:bodyPr/>
          <a:lstStyle>
            <a:lvl1pPr>
              <a:defRPr/>
            </a:lvl1pPr>
          </a:lstStyle>
          <a:p>
            <a:pPr>
              <a:defRPr/>
            </a:pPr>
            <a:endParaRPr lang="zh-CN" altLang="en-US"/>
          </a:p>
        </p:txBody>
      </p:sp>
      <p:sp>
        <p:nvSpPr>
          <p:cNvPr id="19" name="Slide Number Placeholder 6">
            <a:extLst>
              <a:ext uri="{FF2B5EF4-FFF2-40B4-BE49-F238E27FC236}">
                <a16:creationId xmlns:a16="http://schemas.microsoft.com/office/drawing/2014/main" id="{52ACA0B9-B9FE-B2A9-D21A-6ACCB57983C9}"/>
              </a:ext>
            </a:extLst>
          </p:cNvPr>
          <p:cNvSpPr>
            <a:spLocks noGrp="1"/>
          </p:cNvSpPr>
          <p:nvPr>
            <p:ph type="sldNum" sz="quarter" idx="12"/>
          </p:nvPr>
        </p:nvSpPr>
        <p:spPr/>
        <p:txBody>
          <a:bodyPr/>
          <a:lstStyle>
            <a:lvl1pPr>
              <a:defRPr/>
            </a:lvl1pPr>
          </a:lstStyle>
          <a:p>
            <a:pPr>
              <a:defRPr/>
            </a:pPr>
            <a:fld id="{72E1AC5A-1678-4FC5-AB01-A87F5A1732CD}" type="slidenum">
              <a:rPr lang="zh-CN" altLang="en-US"/>
              <a:pPr>
                <a:defRPr/>
              </a:pPr>
              <a:t>‹#›</a:t>
            </a:fld>
            <a:endParaRPr lang="zh-CN" altLang="en-US"/>
          </a:p>
        </p:txBody>
      </p:sp>
    </p:spTree>
    <p:extLst>
      <p:ext uri="{BB962C8B-B14F-4D97-AF65-F5344CB8AC3E}">
        <p14:creationId xmlns:p14="http://schemas.microsoft.com/office/powerpoint/2010/main" val="22858722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8">
            <a:extLst>
              <a:ext uri="{FF2B5EF4-FFF2-40B4-BE49-F238E27FC236}">
                <a16:creationId xmlns:a16="http://schemas.microsoft.com/office/drawing/2014/main" id="{86CB0E64-810F-8F7C-7ED3-AAA4B31A51AD}"/>
              </a:ext>
            </a:extLst>
          </p:cNvPr>
          <p:cNvGrpSpPr>
            <a:grpSpLocks/>
          </p:cNvGrpSpPr>
          <p:nvPr/>
        </p:nvGrpSpPr>
        <p:grpSpPr bwMode="auto">
          <a:xfrm>
            <a:off x="0" y="0"/>
            <a:ext cx="12192000" cy="6858000"/>
            <a:chOff x="0" y="0"/>
            <a:chExt cx="12192000" cy="6858000"/>
          </a:xfrm>
        </p:grpSpPr>
        <p:sp>
          <p:nvSpPr>
            <p:cNvPr id="6" name="Rectangle 5">
              <a:extLst>
                <a:ext uri="{FF2B5EF4-FFF2-40B4-BE49-F238E27FC236}">
                  <a16:creationId xmlns:a16="http://schemas.microsoft.com/office/drawing/2014/main" id="{4C53B6A4-13DC-E4EC-3DB7-07C26F700D21}"/>
                </a:ext>
              </a:extLst>
            </p:cNvPr>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a16="http://schemas.microsoft.com/office/drawing/2014/main" id="{0C14C365-46A9-25AD-4D75-71EAA318D360}"/>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a16="http://schemas.microsoft.com/office/drawing/2014/main" id="{849C4E7A-2494-E5AF-F9AF-AEFED9C6C3F8}"/>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a16="http://schemas.microsoft.com/office/drawing/2014/main" id="{273F4EC1-2FCB-DCA9-C610-6FE890337FF2}"/>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a16="http://schemas.microsoft.com/office/drawing/2014/main" id="{A5230676-44D8-5971-1591-440B27444A58}"/>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a16="http://schemas.microsoft.com/office/drawing/2014/main" id="{6DBD0F38-4339-C94C-2B52-682F9A779054}"/>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9ADF0E0-EF3C-A7CA-8EDB-8835D437A018}"/>
                </a:ext>
              </a:extLst>
            </p:cNvPr>
            <p:cNvSpPr/>
            <p:nvPr/>
          </p:nvSpPr>
          <p:spPr bwMode="gray">
            <a:xfrm>
              <a:off x="6172200" y="401638"/>
              <a:ext cx="5595938"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a:extLst>
                <a:ext uri="{FF2B5EF4-FFF2-40B4-BE49-F238E27FC236}">
                  <a16:creationId xmlns:a16="http://schemas.microsoft.com/office/drawing/2014/main" id="{F7A03944-01C5-5C0C-8ABF-366FC388F944}"/>
                </a:ext>
              </a:extLst>
            </p:cNvPr>
            <p:cNvSpPr>
              <a:spLocks/>
            </p:cNvSpPr>
            <p:nvPr/>
          </p:nvSpPr>
          <p:spPr bwMode="gray">
            <a:xfrm rot="-5677511">
              <a:off x="4203594" y="1826078"/>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a16="http://schemas.microsoft.com/office/drawing/2014/main" id="{1375C8BA-A5A4-6772-4577-D067B41ABE62}"/>
                </a:ext>
              </a:extLst>
            </p:cNvPr>
            <p:cNvSpPr>
              <a:spLocks/>
            </p:cNvSpPr>
            <p:nvPr/>
          </p:nvSpPr>
          <p:spPr bwMode="gray">
            <a:xfrm rot="-5400000">
              <a:off x="3295432" y="2801721"/>
              <a:ext cx="6053670" cy="1254558"/>
            </a:xfrm>
            <a:custGeom>
              <a:avLst/>
              <a:gdLst>
                <a:gd name="T0" fmla="*/ 0 w 10000"/>
                <a:gd name="T1" fmla="*/ 0 h 8000"/>
                <a:gd name="T2" fmla="*/ 0 w 10000"/>
                <a:gd name="T3" fmla="*/ 2147483646 h 8000"/>
                <a:gd name="T4" fmla="*/ 2147483646 w 10000"/>
                <a:gd name="T5" fmla="*/ 2147483646 h 8000"/>
                <a:gd name="T6" fmla="*/ 2147483646 w 10000"/>
                <a:gd name="T7" fmla="*/ 2147483646 h 8000"/>
                <a:gd name="T8" fmla="*/ 2147483646 w 10000"/>
                <a:gd name="T9" fmla="*/ 2147483646 h 8000"/>
                <a:gd name="T10" fmla="*/ 2147483646 w 10000"/>
                <a:gd name="T11" fmla="*/ 2147483646 h 8000"/>
                <a:gd name="T12" fmla="*/ 2147483646 w 10000"/>
                <a:gd name="T13" fmla="*/ 2147483646 h 8000"/>
                <a:gd name="T14" fmla="*/ 2147483646 w 10000"/>
                <a:gd name="T15" fmla="*/ 2147483646 h 8000"/>
                <a:gd name="T16" fmla="*/ 2147483646 w 10000"/>
                <a:gd name="T17" fmla="*/ 2147483646 h 8000"/>
                <a:gd name="T18" fmla="*/ 2147483646 w 10000"/>
                <a:gd name="T19" fmla="*/ 2147483646 h 8000"/>
                <a:gd name="T20" fmla="*/ 2147483646 w 10000"/>
                <a:gd name="T21" fmla="*/ 2147483646 h 8000"/>
                <a:gd name="T22" fmla="*/ 2147483646 w 10000"/>
                <a:gd name="T23" fmla="*/ 2147483646 h 8000"/>
                <a:gd name="T24" fmla="*/ 2147483646 w 10000"/>
                <a:gd name="T25" fmla="*/ 2147483646 h 8000"/>
                <a:gd name="T26" fmla="*/ 2147483646 w 10000"/>
                <a:gd name="T27" fmla="*/ 2147483646 h 8000"/>
                <a:gd name="T28" fmla="*/ 2147483646 w 10000"/>
                <a:gd name="T29" fmla="*/ 2147483646 h 8000"/>
                <a:gd name="T30" fmla="*/ 2147483646 w 10000"/>
                <a:gd name="T31" fmla="*/ 2147483646 h 8000"/>
                <a:gd name="T32" fmla="*/ 2147483646 w 10000"/>
                <a:gd name="T33" fmla="*/ 2147483646 h 8000"/>
                <a:gd name="T34" fmla="*/ 2147483646 w 10000"/>
                <a:gd name="T35" fmla="*/ 2147483646 h 8000"/>
                <a:gd name="T36" fmla="*/ 2147483646 w 10000"/>
                <a:gd name="T37" fmla="*/ 2147483646 h 8000"/>
                <a:gd name="T38" fmla="*/ 2147483646 w 10000"/>
                <a:gd name="T39" fmla="*/ 2147483646 h 8000"/>
                <a:gd name="T40" fmla="*/ 2147483646 w 10000"/>
                <a:gd name="T41" fmla="*/ 2147483646 h 8000"/>
                <a:gd name="T42" fmla="*/ 2147483646 w 10000"/>
                <a:gd name="T43" fmla="*/ 2147483646 h 8000"/>
                <a:gd name="T44" fmla="*/ 2147483646 w 10000"/>
                <a:gd name="T45" fmla="*/ 2147483646 h 8000"/>
                <a:gd name="T46" fmla="*/ 2147483646 w 10000"/>
                <a:gd name="T47" fmla="*/ 2147483646 h 8000"/>
                <a:gd name="T48" fmla="*/ 2147483646 w 10000"/>
                <a:gd name="T49" fmla="*/ 2147483646 h 8000"/>
                <a:gd name="T50" fmla="*/ 2147483646 w 10000"/>
                <a:gd name="T51" fmla="*/ 2147483646 h 8000"/>
                <a:gd name="T52" fmla="*/ 2147483646 w 10000"/>
                <a:gd name="T53" fmla="*/ 2147483646 h 8000"/>
                <a:gd name="T54" fmla="*/ 2147483646 w 10000"/>
                <a:gd name="T55" fmla="*/ 2147483646 h 8000"/>
                <a:gd name="T56" fmla="*/ 2147483646 w 10000"/>
                <a:gd name="T57" fmla="*/ 2147483646 h 8000"/>
                <a:gd name="T58" fmla="*/ 2147483646 w 10000"/>
                <a:gd name="T59" fmla="*/ 2147483646 h 8000"/>
                <a:gd name="T60" fmla="*/ 2147483646 w 10000"/>
                <a:gd name="T61" fmla="*/ 2147483646 h 8000"/>
                <a:gd name="T62" fmla="*/ 2147483646 w 10000"/>
                <a:gd name="T63" fmla="*/ 2147483646 h 8000"/>
                <a:gd name="T64" fmla="*/ 2147483646 w 10000"/>
                <a:gd name="T65" fmla="*/ 2147483646 h 8000"/>
                <a:gd name="T66" fmla="*/ 2147483646 w 10000"/>
                <a:gd name="T67" fmla="*/ 2147483646 h 8000"/>
                <a:gd name="T68" fmla="*/ 2147483646 w 10000"/>
                <a:gd name="T69" fmla="*/ 2147483646 h 8000"/>
                <a:gd name="T70" fmla="*/ 2147483646 w 10000"/>
                <a:gd name="T71" fmla="*/ 2147483646 h 8000"/>
                <a:gd name="T72" fmla="*/ 2147483646 w 10000"/>
                <a:gd name="T73" fmla="*/ 2147483646 h 8000"/>
                <a:gd name="T74" fmla="*/ 2147483646 w 10000"/>
                <a:gd name="T75" fmla="*/ 2147483646 h 8000"/>
                <a:gd name="T76" fmla="*/ 2147483646 w 10000"/>
                <a:gd name="T77" fmla="*/ 2147483646 h 8000"/>
                <a:gd name="T78" fmla="*/ 2147483646 w 10000"/>
                <a:gd name="T79" fmla="*/ 2147483646 h 8000"/>
                <a:gd name="T80" fmla="*/ 2147483646 w 10000"/>
                <a:gd name="T81" fmla="*/ 2147483646 h 8000"/>
                <a:gd name="T82" fmla="*/ 2147483646 w 10000"/>
                <a:gd name="T83" fmla="*/ 2147483646 h 8000"/>
                <a:gd name="T84" fmla="*/ 2147483646 w 10000"/>
                <a:gd name="T85" fmla="*/ 2147483646 h 8000"/>
                <a:gd name="T86" fmla="*/ 2147483646 w 10000"/>
                <a:gd name="T87" fmla="*/ 2147483646 h 8000"/>
                <a:gd name="T88" fmla="*/ 2147483646 w 10000"/>
                <a:gd name="T89" fmla="*/ 2147483646 h 8000"/>
                <a:gd name="T90" fmla="*/ 2147483646 w 10000"/>
                <a:gd name="T91" fmla="*/ 2147483646 h 8000"/>
                <a:gd name="T92" fmla="*/ 2147483646 w 10000"/>
                <a:gd name="T93" fmla="*/ 2147483646 h 8000"/>
                <a:gd name="T94" fmla="*/ 2147483646 w 10000"/>
                <a:gd name="T95" fmla="*/ 2147483646 h 8000"/>
                <a:gd name="T96" fmla="*/ 2147483646 w 10000"/>
                <a:gd name="T97" fmla="*/ 2147483646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
              <a:extLst>
                <a:ext uri="{FF2B5EF4-FFF2-40B4-BE49-F238E27FC236}">
                  <a16:creationId xmlns:a16="http://schemas.microsoft.com/office/drawing/2014/main" id="{D6A903BD-80CE-E186-4593-D64D5D792A97}"/>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 name="Rectangle 15">
            <a:extLst>
              <a:ext uri="{FF2B5EF4-FFF2-40B4-BE49-F238E27FC236}">
                <a16:creationId xmlns:a16="http://schemas.microsoft.com/office/drawing/2014/main" id="{4DAA8824-9D27-8394-08F0-632255BD2334}"/>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a:extLst>
              <a:ext uri="{FF2B5EF4-FFF2-40B4-BE49-F238E27FC236}">
                <a16:creationId xmlns:a16="http://schemas.microsoft.com/office/drawing/2014/main" id="{70C6318A-1D0F-0CCB-A893-1C5090BD3C92}"/>
              </a:ext>
            </a:extLst>
          </p:cNvPr>
          <p:cNvSpPr>
            <a:spLocks noGrp="1"/>
          </p:cNvSpPr>
          <p:nvPr>
            <p:ph type="dt" sz="half" idx="10"/>
          </p:nvPr>
        </p:nvSpPr>
        <p:spPr/>
        <p:txBody>
          <a:bodyPr/>
          <a:lstStyle>
            <a:lvl1pPr>
              <a:defRPr/>
            </a:lvl1pPr>
          </a:lstStyle>
          <a:p>
            <a:pPr>
              <a:defRPr/>
            </a:pPr>
            <a:endParaRPr lang="zh-CN" altLang="en-US"/>
          </a:p>
        </p:txBody>
      </p:sp>
      <p:sp>
        <p:nvSpPr>
          <p:cNvPr id="18" name="Footer Placeholder 5">
            <a:extLst>
              <a:ext uri="{FF2B5EF4-FFF2-40B4-BE49-F238E27FC236}">
                <a16:creationId xmlns:a16="http://schemas.microsoft.com/office/drawing/2014/main" id="{C9BA525C-67A0-973F-777C-89A1E5552A07}"/>
              </a:ext>
            </a:extLst>
          </p:cNvPr>
          <p:cNvSpPr>
            <a:spLocks noGrp="1"/>
          </p:cNvSpPr>
          <p:nvPr>
            <p:ph type="ftr" sz="quarter" idx="11"/>
          </p:nvPr>
        </p:nvSpPr>
        <p:spPr/>
        <p:txBody>
          <a:bodyPr/>
          <a:lstStyle>
            <a:lvl1pPr>
              <a:defRPr/>
            </a:lvl1pPr>
          </a:lstStyle>
          <a:p>
            <a:pPr>
              <a:defRPr/>
            </a:pPr>
            <a:endParaRPr lang="zh-CN" altLang="en-US"/>
          </a:p>
        </p:txBody>
      </p:sp>
      <p:sp>
        <p:nvSpPr>
          <p:cNvPr id="19" name="Slide Number Placeholder 6">
            <a:extLst>
              <a:ext uri="{FF2B5EF4-FFF2-40B4-BE49-F238E27FC236}">
                <a16:creationId xmlns:a16="http://schemas.microsoft.com/office/drawing/2014/main" id="{80A537A1-88F2-B285-8088-F02A04E3FD38}"/>
              </a:ext>
            </a:extLst>
          </p:cNvPr>
          <p:cNvSpPr>
            <a:spLocks noGrp="1"/>
          </p:cNvSpPr>
          <p:nvPr>
            <p:ph type="sldNum" sz="quarter" idx="12"/>
          </p:nvPr>
        </p:nvSpPr>
        <p:spPr/>
        <p:txBody>
          <a:bodyPr/>
          <a:lstStyle>
            <a:lvl1pPr>
              <a:defRPr/>
            </a:lvl1pPr>
          </a:lstStyle>
          <a:p>
            <a:pPr>
              <a:defRPr/>
            </a:pPr>
            <a:fld id="{7563C465-91FE-4943-B8B0-2B6E42D4D952}" type="slidenum">
              <a:rPr lang="zh-CN" altLang="en-US"/>
              <a:pPr>
                <a:defRPr/>
              </a:pPr>
              <a:t>‹#›</a:t>
            </a:fld>
            <a:endParaRPr lang="zh-CN" altLang="en-US"/>
          </a:p>
        </p:txBody>
      </p:sp>
    </p:spTree>
    <p:extLst>
      <p:ext uri="{BB962C8B-B14F-4D97-AF65-F5344CB8AC3E}">
        <p14:creationId xmlns:p14="http://schemas.microsoft.com/office/powerpoint/2010/main" val="353679878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jpe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7">
            <a:extLst>
              <a:ext uri="{FF2B5EF4-FFF2-40B4-BE49-F238E27FC236}">
                <a16:creationId xmlns:a16="http://schemas.microsoft.com/office/drawing/2014/main" id="{E81EEBC5-4A6B-F3CF-FECF-E9A616A90B24}"/>
              </a:ext>
            </a:extLst>
          </p:cNvPr>
          <p:cNvGrpSpPr>
            <a:grpSpLocks/>
          </p:cNvGrpSpPr>
          <p:nvPr/>
        </p:nvGrpSpPr>
        <p:grpSpPr bwMode="auto">
          <a:xfrm>
            <a:off x="0" y="0"/>
            <a:ext cx="12192000" cy="6858000"/>
            <a:chOff x="0" y="0"/>
            <a:chExt cx="12192000" cy="6858000"/>
          </a:xfrm>
        </p:grpSpPr>
        <p:sp>
          <p:nvSpPr>
            <p:cNvPr id="7" name="Rectangle 6">
              <a:extLst>
                <a:ext uri="{FF2B5EF4-FFF2-40B4-BE49-F238E27FC236}">
                  <a16:creationId xmlns:a16="http://schemas.microsoft.com/office/drawing/2014/main" id="{FBD54409-EA4F-7E34-B35B-2851490C6CAD}"/>
                </a:ext>
              </a:extLst>
            </p:cNvPr>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a:extLst>
                <a:ext uri="{FF2B5EF4-FFF2-40B4-BE49-F238E27FC236}">
                  <a16:creationId xmlns:a16="http://schemas.microsoft.com/office/drawing/2014/main" id="{963E724C-D19B-B40D-1C35-71ECFA3DD3F0}"/>
                </a:ext>
              </a:extLst>
            </p:cNvPr>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67FA9E9F-2869-9DFB-C50C-6B7418559789}"/>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a:extLst>
                <a:ext uri="{FF2B5EF4-FFF2-40B4-BE49-F238E27FC236}">
                  <a16:creationId xmlns:a16="http://schemas.microsoft.com/office/drawing/2014/main" id="{90DB93E3-F308-713E-12C7-4F86C3DB4CFF}"/>
                </a:ext>
              </a:extLst>
            </p:cNvPr>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53C71173-542C-5D14-0B7B-5596A7681898}"/>
                </a:ext>
              </a:extLst>
            </p:cNvPr>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a:extLst>
                <a:ext uri="{FF2B5EF4-FFF2-40B4-BE49-F238E27FC236}">
                  <a16:creationId xmlns:a16="http://schemas.microsoft.com/office/drawing/2014/main" id="{970CC3A9-A176-6CDE-9529-C23A92FA1A8E}"/>
                </a:ext>
              </a:extLst>
            </p:cNvPr>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51" name="Freeform 5">
              <a:extLst>
                <a:ext uri="{FF2B5EF4-FFF2-40B4-BE49-F238E27FC236}">
                  <a16:creationId xmlns:a16="http://schemas.microsoft.com/office/drawing/2014/main" id="{E16E6640-7F20-6561-0E64-5C93982CB8C1}"/>
                </a:ext>
              </a:extLst>
            </p:cNvPr>
            <p:cNvSpPr>
              <a:spLocks/>
            </p:cNvSpPr>
            <p:nvPr/>
          </p:nvSpPr>
          <p:spPr bwMode="gray">
            <a:xfrm rot="-589932">
              <a:off x="8490951" y="1797517"/>
              <a:ext cx="3299407" cy="440924"/>
            </a:xfrm>
            <a:custGeom>
              <a:avLst/>
              <a:gdLst>
                <a:gd name="T0" fmla="*/ 2147483646 w 10000"/>
                <a:gd name="T1" fmla="*/ 2147483646 h 5291"/>
                <a:gd name="T2" fmla="*/ 2147483646 w 10000"/>
                <a:gd name="T3" fmla="*/ 2147483646 h 5291"/>
                <a:gd name="T4" fmla="*/ 2147483646 w 10000"/>
                <a:gd name="T5" fmla="*/ 0 h 5291"/>
                <a:gd name="T6" fmla="*/ 2147483646 w 10000"/>
                <a:gd name="T7" fmla="*/ 0 h 5291"/>
                <a:gd name="T8" fmla="*/ 2147483646 w 10000"/>
                <a:gd name="T9" fmla="*/ 2147483646 h 5291"/>
                <a:gd name="T10" fmla="*/ 2147483646 w 10000"/>
                <a:gd name="T11" fmla="*/ 2147483646 h 5291"/>
                <a:gd name="T12" fmla="*/ 2147483646 w 10000"/>
                <a:gd name="T13" fmla="*/ 2147483646 h 5291"/>
                <a:gd name="T14" fmla="*/ 2147483646 w 10000"/>
                <a:gd name="T15" fmla="*/ 2147483646 h 5291"/>
                <a:gd name="T16" fmla="*/ 2147483646 w 10000"/>
                <a:gd name="T17" fmla="*/ 2147483646 h 5291"/>
                <a:gd name="T18" fmla="*/ 2147483646 w 10000"/>
                <a:gd name="T19" fmla="*/ 2147483646 h 5291"/>
                <a:gd name="T20" fmla="*/ 2147483646 w 10000"/>
                <a:gd name="T21" fmla="*/ 2147483646 h 5291"/>
                <a:gd name="T22" fmla="*/ 2147483646 w 10000"/>
                <a:gd name="T23" fmla="*/ 2147483646 h 5291"/>
                <a:gd name="T24" fmla="*/ 2147483646 w 10000"/>
                <a:gd name="T25" fmla="*/ 2147483646 h 5291"/>
                <a:gd name="T26" fmla="*/ 2147483646 w 10000"/>
                <a:gd name="T27" fmla="*/ 2147483646 h 5291"/>
                <a:gd name="T28" fmla="*/ 2147483646 w 10000"/>
                <a:gd name="T29" fmla="*/ 2147483646 h 5291"/>
                <a:gd name="T30" fmla="*/ 2147483646 w 10000"/>
                <a:gd name="T31" fmla="*/ 2147483646 h 5291"/>
                <a:gd name="T32" fmla="*/ 2147483646 w 10000"/>
                <a:gd name="T33" fmla="*/ 2147483646 h 5291"/>
                <a:gd name="T34" fmla="*/ 2147483646 w 10000"/>
                <a:gd name="T35" fmla="*/ 2147483646 h 5291"/>
                <a:gd name="T36" fmla="*/ 2147483646 w 10000"/>
                <a:gd name="T37" fmla="*/ 2147483646 h 5291"/>
                <a:gd name="T38" fmla="*/ 2147483646 w 10000"/>
                <a:gd name="T39" fmla="*/ 2147483646 h 5291"/>
                <a:gd name="T40" fmla="*/ 2147483646 w 10000"/>
                <a:gd name="T41" fmla="*/ 2147483646 h 5291"/>
                <a:gd name="T42" fmla="*/ 2147483646 w 10000"/>
                <a:gd name="T43" fmla="*/ 2147483646 h 5291"/>
                <a:gd name="T44" fmla="*/ 2147483646 w 10000"/>
                <a:gd name="T45" fmla="*/ 2147483646 h 5291"/>
                <a:gd name="T46" fmla="*/ 2147483646 w 10000"/>
                <a:gd name="T47" fmla="*/ 2147483646 h 5291"/>
                <a:gd name="T48" fmla="*/ 2147483646 w 10000"/>
                <a:gd name="T49" fmla="*/ 2147483646 h 5291"/>
                <a:gd name="T50" fmla="*/ 2147483646 w 10000"/>
                <a:gd name="T51" fmla="*/ 2147483646 h 5291"/>
                <a:gd name="T52" fmla="*/ 2147483646 w 10000"/>
                <a:gd name="T53" fmla="*/ 2147483646 h 5291"/>
                <a:gd name="T54" fmla="*/ 2147483646 w 10000"/>
                <a:gd name="T55" fmla="*/ 2147483646 h 5291"/>
                <a:gd name="T56" fmla="*/ 2147483646 w 10000"/>
                <a:gd name="T57" fmla="*/ 2147483646 h 5291"/>
                <a:gd name="T58" fmla="*/ 2147483646 w 10000"/>
                <a:gd name="T59" fmla="*/ 2147483646 h 5291"/>
                <a:gd name="T60" fmla="*/ 2147483646 w 10000"/>
                <a:gd name="T61" fmla="*/ 2147483646 h 5291"/>
                <a:gd name="T62" fmla="*/ 2147483646 w 10000"/>
                <a:gd name="T63" fmla="*/ 2147483646 h 5291"/>
                <a:gd name="T64" fmla="*/ 2147483646 w 10000"/>
                <a:gd name="T65" fmla="*/ 2147483646 h 5291"/>
                <a:gd name="T66" fmla="*/ 2147483646 w 10000"/>
                <a:gd name="T67" fmla="*/ 2147483646 h 5291"/>
                <a:gd name="T68" fmla="*/ 0 w 10000"/>
                <a:gd name="T69" fmla="*/ 2147483646 h 5291"/>
                <a:gd name="T70" fmla="*/ 2147483646 w 10000"/>
                <a:gd name="T71" fmla="*/ 2147483646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2" name="Freeform 5">
              <a:extLst>
                <a:ext uri="{FF2B5EF4-FFF2-40B4-BE49-F238E27FC236}">
                  <a16:creationId xmlns:a16="http://schemas.microsoft.com/office/drawing/2014/main" id="{CE64866A-3007-1DEF-8E05-2C49E2CF1497}"/>
                </a:ext>
              </a:extLst>
            </p:cNvPr>
            <p:cNvSpPr>
              <a:spLocks/>
            </p:cNvSpPr>
            <p:nvPr/>
          </p:nvSpPr>
          <p:spPr bwMode="gray">
            <a:xfrm>
              <a:off x="459506" y="1866405"/>
              <a:ext cx="11277600" cy="4533900"/>
            </a:xfrm>
            <a:custGeom>
              <a:avLst/>
              <a:gdLst>
                <a:gd name="T0" fmla="*/ 0 w 7104"/>
                <a:gd name="T1" fmla="*/ 0 h 2856"/>
                <a:gd name="T2" fmla="*/ 0 w 7104"/>
                <a:gd name="T3" fmla="*/ 2147483646 h 2856"/>
                <a:gd name="T4" fmla="*/ 2147483646 w 7104"/>
                <a:gd name="T5" fmla="*/ 2147483646 h 2856"/>
                <a:gd name="T6" fmla="*/ 2147483646 w 7104"/>
                <a:gd name="T7" fmla="*/ 2147483646 h 2856"/>
                <a:gd name="T8" fmla="*/ 2147483646 w 7104"/>
                <a:gd name="T9" fmla="*/ 2147483646 h 2856"/>
                <a:gd name="T10" fmla="*/ 2147483646 w 7104"/>
                <a:gd name="T11" fmla="*/ 2147483646 h 2856"/>
                <a:gd name="T12" fmla="*/ 2147483646 w 7104"/>
                <a:gd name="T13" fmla="*/ 2147483646 h 2856"/>
                <a:gd name="T14" fmla="*/ 2147483646 w 7104"/>
                <a:gd name="T15" fmla="*/ 2147483646 h 2856"/>
                <a:gd name="T16" fmla="*/ 2147483646 w 7104"/>
                <a:gd name="T17" fmla="*/ 2147483646 h 2856"/>
                <a:gd name="T18" fmla="*/ 2147483646 w 7104"/>
                <a:gd name="T19" fmla="*/ 2147483646 h 2856"/>
                <a:gd name="T20" fmla="*/ 2147483646 w 7104"/>
                <a:gd name="T21" fmla="*/ 2147483646 h 2856"/>
                <a:gd name="T22" fmla="*/ 2147483646 w 7104"/>
                <a:gd name="T23" fmla="*/ 2147483646 h 2856"/>
                <a:gd name="T24" fmla="*/ 2147483646 w 7104"/>
                <a:gd name="T25" fmla="*/ 2147483646 h 2856"/>
                <a:gd name="T26" fmla="*/ 2147483646 w 7104"/>
                <a:gd name="T27" fmla="*/ 2147483646 h 2856"/>
                <a:gd name="T28" fmla="*/ 2147483646 w 7104"/>
                <a:gd name="T29" fmla="*/ 2147483646 h 2856"/>
                <a:gd name="T30" fmla="*/ 2147483646 w 7104"/>
                <a:gd name="T31" fmla="*/ 2147483646 h 2856"/>
                <a:gd name="T32" fmla="*/ 2147483646 w 7104"/>
                <a:gd name="T33" fmla="*/ 2147483646 h 2856"/>
                <a:gd name="T34" fmla="*/ 2147483646 w 7104"/>
                <a:gd name="T35" fmla="*/ 2147483646 h 2856"/>
                <a:gd name="T36" fmla="*/ 2147483646 w 7104"/>
                <a:gd name="T37" fmla="*/ 2147483646 h 2856"/>
                <a:gd name="T38" fmla="*/ 2147483646 w 7104"/>
                <a:gd name="T39" fmla="*/ 2147483646 h 2856"/>
                <a:gd name="T40" fmla="*/ 2147483646 w 7104"/>
                <a:gd name="T41" fmla="*/ 2147483646 h 2856"/>
                <a:gd name="T42" fmla="*/ 2147483646 w 7104"/>
                <a:gd name="T43" fmla="*/ 2147483646 h 2856"/>
                <a:gd name="T44" fmla="*/ 2147483646 w 7104"/>
                <a:gd name="T45" fmla="*/ 2147483646 h 2856"/>
                <a:gd name="T46" fmla="*/ 2147483646 w 7104"/>
                <a:gd name="T47" fmla="*/ 2147483646 h 2856"/>
                <a:gd name="T48" fmla="*/ 2147483646 w 7104"/>
                <a:gd name="T49" fmla="*/ 2147483646 h 2856"/>
                <a:gd name="T50" fmla="*/ 2147483646 w 7104"/>
                <a:gd name="T51" fmla="*/ 2147483646 h 2856"/>
                <a:gd name="T52" fmla="*/ 2147483646 w 7104"/>
                <a:gd name="T53" fmla="*/ 2147483646 h 2856"/>
                <a:gd name="T54" fmla="*/ 2147483646 w 7104"/>
                <a:gd name="T55" fmla="*/ 2147483646 h 2856"/>
                <a:gd name="T56" fmla="*/ 2147483646 w 7104"/>
                <a:gd name="T57" fmla="*/ 2147483646 h 2856"/>
                <a:gd name="T58" fmla="*/ 2147483646 w 7104"/>
                <a:gd name="T59" fmla="*/ 2147483646 h 2856"/>
                <a:gd name="T60" fmla="*/ 2147483646 w 7104"/>
                <a:gd name="T61" fmla="*/ 2147483646 h 2856"/>
                <a:gd name="T62" fmla="*/ 2147483646 w 7104"/>
                <a:gd name="T63" fmla="*/ 2147483646 h 2856"/>
                <a:gd name="T64" fmla="*/ 2147483646 w 7104"/>
                <a:gd name="T65" fmla="*/ 2147483646 h 2856"/>
                <a:gd name="T66" fmla="*/ 2147483646 w 7104"/>
                <a:gd name="T67" fmla="*/ 2147483646 h 2856"/>
                <a:gd name="T68" fmla="*/ 2147483646 w 7104"/>
                <a:gd name="T69" fmla="*/ 2147483646 h 2856"/>
                <a:gd name="T70" fmla="*/ 2147483646 w 7104"/>
                <a:gd name="T71" fmla="*/ 2147483646 h 2856"/>
                <a:gd name="T72" fmla="*/ 2147483646 w 7104"/>
                <a:gd name="T73" fmla="*/ 2147483646 h 2856"/>
                <a:gd name="T74" fmla="*/ 2147483646 w 7104"/>
                <a:gd name="T75" fmla="*/ 2147483646 h 2856"/>
                <a:gd name="T76" fmla="*/ 2147483646 w 7104"/>
                <a:gd name="T77" fmla="*/ 2147483646 h 2856"/>
                <a:gd name="T78" fmla="*/ 2147483646 w 7104"/>
                <a:gd name="T79" fmla="*/ 2147483646 h 2856"/>
                <a:gd name="T80" fmla="*/ 2147483646 w 7104"/>
                <a:gd name="T81" fmla="*/ 2147483646 h 2856"/>
                <a:gd name="T82" fmla="*/ 2147483646 w 7104"/>
                <a:gd name="T83" fmla="*/ 2147483646 h 2856"/>
                <a:gd name="T84" fmla="*/ 2147483646 w 7104"/>
                <a:gd name="T85" fmla="*/ 2147483646 h 2856"/>
                <a:gd name="T86" fmla="*/ 2147483646 w 7104"/>
                <a:gd name="T87" fmla="*/ 2147483646 h 2856"/>
                <a:gd name="T88" fmla="*/ 2147483646 w 7104"/>
                <a:gd name="T89" fmla="*/ 2147483646 h 2856"/>
                <a:gd name="T90" fmla="*/ 2147483646 w 7104"/>
                <a:gd name="T91" fmla="*/ 2147483646 h 2856"/>
                <a:gd name="T92" fmla="*/ 2147483646 w 7104"/>
                <a:gd name="T93" fmla="*/ 2147483646 h 2856"/>
                <a:gd name="T94" fmla="*/ 2147483646 w 7104"/>
                <a:gd name="T95" fmla="*/ 2147483646 h 2856"/>
                <a:gd name="T96" fmla="*/ 2147483646 w 7104"/>
                <a:gd name="T97" fmla="*/ 2147483646 h 2856"/>
                <a:gd name="T98" fmla="*/ 0 w 7104"/>
                <a:gd name="T99" fmla="*/ 0 h 2856"/>
                <a:gd name="T100" fmla="*/ 0 w 7104"/>
                <a:gd name="T101" fmla="*/ 0 h 28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3" name="Freeform 5">
              <a:extLst>
                <a:ext uri="{FF2B5EF4-FFF2-40B4-BE49-F238E27FC236}">
                  <a16:creationId xmlns:a16="http://schemas.microsoft.com/office/drawing/2014/main" id="{CDD491FD-B718-5A97-47F5-2100F8BD0934}"/>
                </a:ext>
              </a:extLst>
            </p:cNvPr>
            <p:cNvSpPr>
              <a:spLocks noEditPoints="1"/>
            </p:cNvSpPr>
            <p:nvPr/>
          </p:nvSpPr>
          <p:spPr bwMode="gray">
            <a:xfrm>
              <a:off x="0" y="1587"/>
              <a:ext cx="12192000" cy="6856413"/>
            </a:xfrm>
            <a:custGeom>
              <a:avLst/>
              <a:gdLst>
                <a:gd name="T0" fmla="*/ 0 w 15356"/>
                <a:gd name="T1" fmla="*/ 0 h 8638"/>
                <a:gd name="T2" fmla="*/ 0 w 15356"/>
                <a:gd name="T3" fmla="*/ 2147483646 h 8638"/>
                <a:gd name="T4" fmla="*/ 2147483646 w 15356"/>
                <a:gd name="T5" fmla="*/ 2147483646 h 8638"/>
                <a:gd name="T6" fmla="*/ 2147483646 w 15356"/>
                <a:gd name="T7" fmla="*/ 0 h 8638"/>
                <a:gd name="T8" fmla="*/ 0 w 15356"/>
                <a:gd name="T9" fmla="*/ 0 h 8638"/>
                <a:gd name="T10" fmla="*/ 2147483646 w 15356"/>
                <a:gd name="T11" fmla="*/ 2147483646 h 8638"/>
                <a:gd name="T12" fmla="*/ 2147483646 w 15356"/>
                <a:gd name="T13" fmla="*/ 2147483646 h 8638"/>
                <a:gd name="T14" fmla="*/ 2147483646 w 15356"/>
                <a:gd name="T15" fmla="*/ 2147483646 h 8638"/>
                <a:gd name="T16" fmla="*/ 2147483646 w 15356"/>
                <a:gd name="T17" fmla="*/ 2147483646 h 8638"/>
                <a:gd name="T18" fmla="*/ 2147483646 w 15356"/>
                <a:gd name="T19" fmla="*/ 2147483646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027" name="Title Placeholder 1">
            <a:extLst>
              <a:ext uri="{FF2B5EF4-FFF2-40B4-BE49-F238E27FC236}">
                <a16:creationId xmlns:a16="http://schemas.microsoft.com/office/drawing/2014/main" id="{FA853E3D-90E7-6F6B-AB58-7C4A9C9F82E1}"/>
              </a:ext>
            </a:extLst>
          </p:cNvPr>
          <p:cNvSpPr>
            <a:spLocks noGrp="1" noChangeArrowheads="1"/>
          </p:cNvSpPr>
          <p:nvPr>
            <p:ph type="title"/>
          </p:nvPr>
        </p:nvSpPr>
        <p:spPr bwMode="gray">
          <a:xfrm>
            <a:off x="1155700" y="973138"/>
            <a:ext cx="8761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C724BFDA-0517-5793-CC28-0F78A9BD3C97}"/>
              </a:ext>
            </a:extLst>
          </p:cNvPr>
          <p:cNvSpPr>
            <a:spLocks noGrp="1" noChangeArrowheads="1"/>
          </p:cNvSpPr>
          <p:nvPr>
            <p:ph type="body" idx="1"/>
          </p:nvPr>
        </p:nvSpPr>
        <p:spPr bwMode="auto">
          <a:xfrm>
            <a:off x="1155700" y="2603500"/>
            <a:ext cx="8761413"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D3F1B51-EFBC-95BA-915A-A7F7D0443FE4}"/>
              </a:ext>
            </a:extLst>
          </p:cNvPr>
          <p:cNvSpPr>
            <a:spLocks noGrp="1"/>
          </p:cNvSpPr>
          <p:nvPr>
            <p:ph type="dt" sz="half" idx="2"/>
          </p:nvPr>
        </p:nvSpPr>
        <p:spPr>
          <a:xfrm>
            <a:off x="10653713" y="6391275"/>
            <a:ext cx="990600" cy="304800"/>
          </a:xfrm>
          <a:prstGeom prst="rect">
            <a:avLst/>
          </a:prstGeom>
        </p:spPr>
        <p:txBody>
          <a:bodyPr vert="horz" lIns="91440" tIns="45720" rIns="91440" bIns="45720" rtlCol="0" anchor="ctr"/>
          <a:lstStyle>
            <a:lvl1pPr algn="r" eaLnBrk="1" fontAlgn="auto" hangingPunct="1">
              <a:spcBef>
                <a:spcPts val="0"/>
              </a:spcBef>
              <a:spcAft>
                <a:spcPts val="0"/>
              </a:spcAft>
              <a:defRPr sz="1000" b="1" i="0">
                <a:solidFill>
                  <a:schemeClr val="accent1"/>
                </a:solidFill>
                <a:latin typeface="+mn-lt"/>
              </a:defRPr>
            </a:lvl1pPr>
          </a:lstStyle>
          <a:p>
            <a:pPr>
              <a:defRPr/>
            </a:pPr>
            <a:endParaRPr lang="zh-CN" altLang="en-US"/>
          </a:p>
        </p:txBody>
      </p:sp>
      <p:sp>
        <p:nvSpPr>
          <p:cNvPr id="5" name="Footer Placeholder 4">
            <a:extLst>
              <a:ext uri="{FF2B5EF4-FFF2-40B4-BE49-F238E27FC236}">
                <a16:creationId xmlns:a16="http://schemas.microsoft.com/office/drawing/2014/main" id="{120E910F-CF0E-9A1F-979F-92A98E8197EE}"/>
              </a:ext>
            </a:extLst>
          </p:cNvPr>
          <p:cNvSpPr>
            <a:spLocks noGrp="1"/>
          </p:cNvSpPr>
          <p:nvPr>
            <p:ph type="ftr" sz="quarter" idx="3"/>
          </p:nvPr>
        </p:nvSpPr>
        <p:spPr>
          <a:xfrm>
            <a:off x="560388" y="6391275"/>
            <a:ext cx="3860800" cy="304800"/>
          </a:xfrm>
          <a:prstGeom prst="rect">
            <a:avLst/>
          </a:prstGeom>
        </p:spPr>
        <p:txBody>
          <a:bodyPr vert="horz" lIns="91440" tIns="45720" rIns="91440" bIns="45720" rtlCol="0" anchor="ctr"/>
          <a:lstStyle>
            <a:lvl1pPr algn="l" eaLnBrk="1" fontAlgn="auto" hangingPunct="1">
              <a:spcBef>
                <a:spcPts val="0"/>
              </a:spcBef>
              <a:spcAft>
                <a:spcPts val="0"/>
              </a:spcAft>
              <a:defRPr sz="1000" b="1" i="0">
                <a:solidFill>
                  <a:schemeClr val="accent1"/>
                </a:solidFill>
                <a:latin typeface="+mn-lt"/>
              </a:defRPr>
            </a:lvl1pPr>
          </a:lstStyle>
          <a:p>
            <a:pPr>
              <a:defRPr/>
            </a:pPr>
            <a:endParaRPr lang="zh-CN" altLang="en-US"/>
          </a:p>
        </p:txBody>
      </p:sp>
      <p:sp>
        <p:nvSpPr>
          <p:cNvPr id="21" name="Rectangle 20">
            <a:extLst>
              <a:ext uri="{FF2B5EF4-FFF2-40B4-BE49-F238E27FC236}">
                <a16:creationId xmlns:a16="http://schemas.microsoft.com/office/drawing/2014/main" id="{AF0D5A5D-9C7C-DE29-FDF4-66DF18D8AD8A}"/>
              </a:ext>
            </a:extLst>
          </p:cNvPr>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a:extLst>
              <a:ext uri="{FF2B5EF4-FFF2-40B4-BE49-F238E27FC236}">
                <a16:creationId xmlns:a16="http://schemas.microsoft.com/office/drawing/2014/main" id="{D0F5FB6C-87A8-8703-3A34-BA631A71BA56}"/>
              </a:ext>
            </a:extLst>
          </p:cNvPr>
          <p:cNvSpPr>
            <a:spLocks noGrp="1"/>
          </p:cNvSpPr>
          <p:nvPr>
            <p:ph type="sldNum" sz="quarter" idx="4"/>
          </p:nvPr>
        </p:nvSpPr>
        <p:spPr bwMode="gray">
          <a:xfrm>
            <a:off x="10352088" y="295275"/>
            <a:ext cx="838200" cy="768350"/>
          </a:xfrm>
          <a:prstGeom prst="rect">
            <a:avLst/>
          </a:prstGeom>
        </p:spPr>
        <p:txBody>
          <a:bodyPr vert="horz" lIns="91440" tIns="45720" rIns="91440" bIns="45720" rtlCol="0" anchor="b"/>
          <a:lstStyle>
            <a:lvl1pPr algn="ctr" eaLnBrk="1" fontAlgn="auto" hangingPunct="1">
              <a:spcBef>
                <a:spcPts val="0"/>
              </a:spcBef>
              <a:spcAft>
                <a:spcPts val="0"/>
              </a:spcAft>
              <a:defRPr sz="2800" b="0" i="0">
                <a:solidFill>
                  <a:schemeClr val="bg1"/>
                </a:solidFill>
                <a:latin typeface="+mn-lt"/>
              </a:defRPr>
            </a:lvl1pPr>
          </a:lstStyle>
          <a:p>
            <a:pPr>
              <a:defRPr/>
            </a:pPr>
            <a:fld id="{68A4DCC2-141D-4761-81AE-1A1DC29FB96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070" r:id="rId1"/>
    <p:sldLayoutId id="2147484066" r:id="rId2"/>
    <p:sldLayoutId id="2147484071" r:id="rId3"/>
    <p:sldLayoutId id="2147484067" r:id="rId4"/>
    <p:sldLayoutId id="2147484068" r:id="rId5"/>
    <p:sldLayoutId id="2147484069" r:id="rId6"/>
    <p:sldLayoutId id="2147484072" r:id="rId7"/>
    <p:sldLayoutId id="2147484073" r:id="rId8"/>
    <p:sldLayoutId id="2147484074" r:id="rId9"/>
    <p:sldLayoutId id="2147484075" r:id="rId10"/>
    <p:sldLayoutId id="2147484076" r:id="rId11"/>
    <p:sldLayoutId id="2147484077" r:id="rId12"/>
    <p:sldLayoutId id="2147484078" r:id="rId13"/>
    <p:sldLayoutId id="2147484079" r:id="rId14"/>
    <p:sldLayoutId id="2147484080" r:id="rId15"/>
    <p:sldLayoutId id="2147484081" r:id="rId16"/>
    <p:sldLayoutId id="2147484082" r:id="rId17"/>
  </p:sldLayoutIdLst>
  <p:hf sldNum="0" hdr="0" ftr="0" dt="0"/>
  <p:txStyles>
    <p:titleStyle>
      <a:lvl1pPr algn="l" defTabSz="457200" rtl="0" eaLnBrk="0" fontAlgn="base" hangingPunct="0">
        <a:spcBef>
          <a:spcPct val="0"/>
        </a:spcBef>
        <a:spcAft>
          <a:spcPct val="0"/>
        </a:spcAft>
        <a:defRPr sz="3600" kern="1200">
          <a:solidFill>
            <a:schemeClr val="bg2"/>
          </a:solidFill>
          <a:latin typeface="+mj-lt"/>
          <a:ea typeface="+mj-ea"/>
          <a:cs typeface="+mj-cs"/>
        </a:defRPr>
      </a:lvl1pPr>
      <a:lvl2pPr algn="l" defTabSz="457200" rtl="0" eaLnBrk="0" fontAlgn="base" hangingPunct="0">
        <a:spcBef>
          <a:spcPct val="0"/>
        </a:spcBef>
        <a:spcAft>
          <a:spcPct val="0"/>
        </a:spcAft>
        <a:defRPr sz="3600">
          <a:solidFill>
            <a:schemeClr val="bg2"/>
          </a:solidFill>
          <a:latin typeface="Century Gothic" panose="020B0502020202020204" pitchFamily="34" charset="0"/>
        </a:defRPr>
      </a:lvl2pPr>
      <a:lvl3pPr algn="l" defTabSz="457200" rtl="0" eaLnBrk="0" fontAlgn="base" hangingPunct="0">
        <a:spcBef>
          <a:spcPct val="0"/>
        </a:spcBef>
        <a:spcAft>
          <a:spcPct val="0"/>
        </a:spcAft>
        <a:defRPr sz="3600">
          <a:solidFill>
            <a:schemeClr val="bg2"/>
          </a:solidFill>
          <a:latin typeface="Century Gothic" panose="020B0502020202020204" pitchFamily="34" charset="0"/>
        </a:defRPr>
      </a:lvl3pPr>
      <a:lvl4pPr algn="l" defTabSz="457200" rtl="0" eaLnBrk="0" fontAlgn="base" hangingPunct="0">
        <a:spcBef>
          <a:spcPct val="0"/>
        </a:spcBef>
        <a:spcAft>
          <a:spcPct val="0"/>
        </a:spcAft>
        <a:defRPr sz="3600">
          <a:solidFill>
            <a:schemeClr val="bg2"/>
          </a:solidFill>
          <a:latin typeface="Century Gothic" panose="020B0502020202020204" pitchFamily="34" charset="0"/>
        </a:defRPr>
      </a:lvl4pPr>
      <a:lvl5pPr algn="l" defTabSz="457200" rtl="0" eaLnBrk="0" fontAlgn="base" hangingPunct="0">
        <a:spcBef>
          <a:spcPct val="0"/>
        </a:spcBef>
        <a:spcAft>
          <a:spcPct val="0"/>
        </a:spcAft>
        <a:defRPr sz="3600">
          <a:solidFill>
            <a:schemeClr val="bg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组合 8">
            <a:extLst>
              <a:ext uri="{FF2B5EF4-FFF2-40B4-BE49-F238E27FC236}">
                <a16:creationId xmlns:a16="http://schemas.microsoft.com/office/drawing/2014/main" id="{0BB94EA1-DE3A-D9F0-E723-5D45950EC783}"/>
              </a:ext>
            </a:extLst>
          </p:cNvPr>
          <p:cNvGrpSpPr/>
          <p:nvPr/>
        </p:nvGrpSpPr>
        <p:grpSpPr>
          <a:xfrm>
            <a:off x="477657" y="2531961"/>
            <a:ext cx="11228208" cy="3861005"/>
            <a:chOff x="-139345" y="2981582"/>
            <a:chExt cx="12192000" cy="3868057"/>
          </a:xfrm>
          <a:solidFill>
            <a:schemeClr val="accent1">
              <a:lumMod val="40000"/>
              <a:lumOff val="60000"/>
            </a:schemeClr>
          </a:solidFill>
        </p:grpSpPr>
        <p:sp>
          <p:nvSpPr>
            <p:cNvPr id="8" name="任意多边形 7">
              <a:extLst>
                <a:ext uri="{FF2B5EF4-FFF2-40B4-BE49-F238E27FC236}">
                  <a16:creationId xmlns:a16="http://schemas.microsoft.com/office/drawing/2014/main" id="{FB4EA2AA-659C-F709-E7D1-7412091B82C6}"/>
                </a:ext>
              </a:extLst>
            </p:cNvPr>
            <p:cNvSpPr/>
            <p:nvPr/>
          </p:nvSpPr>
          <p:spPr>
            <a:xfrm flipH="1">
              <a:off x="-139345" y="2981582"/>
              <a:ext cx="12192000" cy="3868057"/>
            </a:xfrm>
            <a:custGeom>
              <a:avLst/>
              <a:gdLst>
                <a:gd name="connsiteX0" fmla="*/ 0 w 12192000"/>
                <a:gd name="connsiteY0" fmla="*/ 0 h 3868057"/>
                <a:gd name="connsiteX1" fmla="*/ 0 w 12192000"/>
                <a:gd name="connsiteY1" fmla="*/ 3868057 h 3868057"/>
                <a:gd name="connsiteX2" fmla="*/ 12192000 w 12192000"/>
                <a:gd name="connsiteY2" fmla="*/ 3868057 h 3868057"/>
                <a:gd name="connsiteX3" fmla="*/ 12192000 w 12192000"/>
                <a:gd name="connsiteY3" fmla="*/ 2972707 h 3868057"/>
              </a:gdLst>
              <a:ahLst/>
              <a:cxnLst>
                <a:cxn ang="0">
                  <a:pos x="connsiteX0" y="connsiteY0"/>
                </a:cxn>
                <a:cxn ang="0">
                  <a:pos x="connsiteX1" y="connsiteY1"/>
                </a:cxn>
                <a:cxn ang="0">
                  <a:pos x="connsiteX2" y="connsiteY2"/>
                </a:cxn>
                <a:cxn ang="0">
                  <a:pos x="connsiteX3" y="connsiteY3"/>
                </a:cxn>
              </a:cxnLst>
              <a:rect l="l" t="t" r="r" b="b"/>
              <a:pathLst>
                <a:path w="12192000" h="3868057">
                  <a:moveTo>
                    <a:pt x="0" y="0"/>
                  </a:moveTo>
                  <a:lnTo>
                    <a:pt x="0" y="3868057"/>
                  </a:lnTo>
                  <a:lnTo>
                    <a:pt x="12192000" y="3868057"/>
                  </a:lnTo>
                  <a:lnTo>
                    <a:pt x="12192000" y="2972707"/>
                  </a:lnTo>
                  <a:close/>
                </a:path>
              </a:pathLst>
            </a:custGeom>
            <a:solidFill>
              <a:srgbClr val="BDD7EE"/>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latin typeface="Times New Roman Regular" panose="02020603050405020304" charset="0"/>
                <a:cs typeface="Times New Roman Regular" panose="02020603050405020304" charset="0"/>
              </a:endParaRPr>
            </a:p>
          </p:txBody>
        </p:sp>
        <p:sp>
          <p:nvSpPr>
            <p:cNvPr id="6" name="直角三角形 5">
              <a:extLst>
                <a:ext uri="{FF2B5EF4-FFF2-40B4-BE49-F238E27FC236}">
                  <a16:creationId xmlns:a16="http://schemas.microsoft.com/office/drawing/2014/main" id="{8D207A3F-C329-13C1-182D-70EC25EA7737}"/>
                </a:ext>
              </a:extLst>
            </p:cNvPr>
            <p:cNvSpPr/>
            <p:nvPr/>
          </p:nvSpPr>
          <p:spPr>
            <a:xfrm flipV="1">
              <a:off x="-139345" y="4343269"/>
              <a:ext cx="6662058" cy="1632857"/>
            </a:xfrm>
            <a:prstGeom prst="rtTriangl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latin typeface="Times New Roman Regular" panose="02020603050405020304" charset="0"/>
                <a:cs typeface="Times New Roman Regular" panose="02020603050405020304" charset="0"/>
              </a:endParaRPr>
            </a:p>
          </p:txBody>
        </p:sp>
      </p:grpSp>
      <p:sp>
        <p:nvSpPr>
          <p:cNvPr id="10" name="直角三角形 9">
            <a:extLst>
              <a:ext uri="{FF2B5EF4-FFF2-40B4-BE49-F238E27FC236}">
                <a16:creationId xmlns:a16="http://schemas.microsoft.com/office/drawing/2014/main" id="{2B8D69E6-5D6F-15D8-0F24-6BCC7163D943}"/>
              </a:ext>
            </a:extLst>
          </p:cNvPr>
          <p:cNvSpPr/>
          <p:nvPr/>
        </p:nvSpPr>
        <p:spPr>
          <a:xfrm flipH="1" flipV="1">
            <a:off x="8255000" y="0"/>
            <a:ext cx="3933825" cy="18669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b="1" dirty="0">
              <a:latin typeface="Times New Roman Regular" panose="02020603050405020304" charset="0"/>
              <a:cs typeface="Times New Roman Regular" panose="02020603050405020304" charset="0"/>
            </a:endParaRPr>
          </a:p>
        </p:txBody>
      </p:sp>
      <p:sp>
        <p:nvSpPr>
          <p:cNvPr id="17412" name="AutoShape 16" descr="India To Add 1.4 Crore High-net Worth Individuals By 2030 - Inventiva">
            <a:extLst>
              <a:ext uri="{FF2B5EF4-FFF2-40B4-BE49-F238E27FC236}">
                <a16:creationId xmlns:a16="http://schemas.microsoft.com/office/drawing/2014/main" id="{3B288D1F-CFDB-1EAD-7476-3EE5C58979C9}"/>
              </a:ext>
            </a:extLst>
          </p:cNvPr>
          <p:cNvSpPr>
            <a:spLocks noChangeAspect="1" noChangeArrowheads="1"/>
          </p:cNvSpPr>
          <p:nvPr/>
        </p:nvSpPr>
        <p:spPr bwMode="auto">
          <a:xfrm>
            <a:off x="6421438" y="323215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SzTx/>
              <a:buFontTx/>
              <a:buNone/>
            </a:pPr>
            <a:endParaRPr lang="en-IN" altLang="en-US">
              <a:solidFill>
                <a:schemeClr val="tx1"/>
              </a:solidFill>
              <a:latin typeface="Calibri" panose="020F0502020204030204" pitchFamily="34" charset="0"/>
              <a:ea typeface="SimSun" panose="02010600030101010101" pitchFamily="2" charset="-122"/>
            </a:endParaRPr>
          </a:p>
        </p:txBody>
      </p:sp>
      <p:sp>
        <p:nvSpPr>
          <p:cNvPr id="16" name="TextBox 15">
            <a:extLst>
              <a:ext uri="{FF2B5EF4-FFF2-40B4-BE49-F238E27FC236}">
                <a16:creationId xmlns:a16="http://schemas.microsoft.com/office/drawing/2014/main" id="{0EDAD574-78D2-1AF1-D2AC-3F1F7FE5EB41}"/>
              </a:ext>
            </a:extLst>
          </p:cNvPr>
          <p:cNvSpPr txBox="1"/>
          <p:nvPr/>
        </p:nvSpPr>
        <p:spPr>
          <a:xfrm>
            <a:off x="5456238" y="4903788"/>
            <a:ext cx="6099175" cy="1381125"/>
          </a:xfrm>
          <a:prstGeom prst="rect">
            <a:avLst/>
          </a:prstGeom>
          <a:noFill/>
        </p:spPr>
        <p:txBody>
          <a:bodyPr>
            <a:spAutoFit/>
          </a:bodyPr>
          <a:lstStyle/>
          <a:p>
            <a:pPr algn="ctr" defTabSz="977900" eaLnBrk="1" fontAlgn="auto" hangingPunct="1">
              <a:lnSpc>
                <a:spcPct val="90000"/>
              </a:lnSpc>
              <a:spcBef>
                <a:spcPts val="0"/>
              </a:spcBef>
              <a:spcAft>
                <a:spcPct val="35000"/>
              </a:spcAft>
              <a:defRPr/>
            </a:pPr>
            <a:r>
              <a:rPr lang="en-IN" b="1" dirty="0">
                <a:latin typeface="Times New Roman Regular" panose="02020603050405020304" charset="0"/>
                <a:ea typeface="Open Sans" pitchFamily="2" charset="0"/>
                <a:cs typeface="Times New Roman Regular" panose="02020603050405020304" charset="0"/>
                <a:sym typeface="+mn-ea"/>
              </a:rPr>
              <a:t>Presentation By </a:t>
            </a:r>
            <a:endParaRPr lang="en-IN" b="1" dirty="0">
              <a:latin typeface="Times New Roman Regular" panose="02020603050405020304" charset="0"/>
              <a:ea typeface="Open Sans" pitchFamily="2" charset="0"/>
              <a:cs typeface="Times New Roman Regular" panose="02020603050405020304" charset="0"/>
            </a:endParaRPr>
          </a:p>
          <a:p>
            <a:pPr algn="ctr" defTabSz="977900" eaLnBrk="1" fontAlgn="auto" hangingPunct="1">
              <a:lnSpc>
                <a:spcPct val="90000"/>
              </a:lnSpc>
              <a:spcBef>
                <a:spcPts val="0"/>
              </a:spcBef>
              <a:spcAft>
                <a:spcPct val="35000"/>
              </a:spcAft>
              <a:defRPr/>
            </a:pPr>
            <a:r>
              <a:rPr lang="en-IN" b="1" dirty="0">
                <a:latin typeface="Times New Roman Regular" panose="02020603050405020304" charset="0"/>
                <a:ea typeface="Open Sans" pitchFamily="2" charset="0"/>
                <a:cs typeface="Times New Roman Regular" panose="02020603050405020304" charset="0"/>
                <a:sym typeface="+mn-ea"/>
              </a:rPr>
              <a:t>CA. (</a:t>
            </a:r>
            <a:r>
              <a:rPr lang="en-IN" b="1" dirty="0" err="1">
                <a:latin typeface="Times New Roman Regular" panose="02020603050405020304" charset="0"/>
                <a:ea typeface="Open Sans" pitchFamily="2" charset="0"/>
                <a:cs typeface="Times New Roman Regular" panose="02020603050405020304" charset="0"/>
                <a:sym typeface="+mn-ea"/>
              </a:rPr>
              <a:t>Dr.</a:t>
            </a:r>
            <a:r>
              <a:rPr lang="en-IN" b="1" dirty="0">
                <a:latin typeface="Times New Roman Regular" panose="02020603050405020304" charset="0"/>
                <a:ea typeface="Open Sans" pitchFamily="2" charset="0"/>
                <a:cs typeface="Times New Roman Regular" panose="02020603050405020304" charset="0"/>
                <a:sym typeface="+mn-ea"/>
              </a:rPr>
              <a:t>) Debashis Mitra </a:t>
            </a:r>
          </a:p>
          <a:p>
            <a:pPr algn="ctr" defTabSz="977900" eaLnBrk="1" fontAlgn="auto" hangingPunct="1">
              <a:lnSpc>
                <a:spcPct val="90000"/>
              </a:lnSpc>
              <a:spcBef>
                <a:spcPts val="0"/>
              </a:spcBef>
              <a:spcAft>
                <a:spcPct val="35000"/>
              </a:spcAft>
              <a:defRPr/>
            </a:pPr>
            <a:r>
              <a:rPr lang="en-US" b="1" dirty="0" err="1">
                <a:latin typeface="Times New Roman Regular" panose="02020603050405020304" charset="0"/>
                <a:ea typeface="Open Sans" pitchFamily="2" charset="0"/>
              </a:rPr>
              <a:t>M.Com</a:t>
            </a:r>
            <a:r>
              <a:rPr lang="en-US" b="1" dirty="0">
                <a:latin typeface="Times New Roman Regular" panose="02020603050405020304" charset="0"/>
                <a:ea typeface="Open Sans" pitchFamily="2" charset="0"/>
              </a:rPr>
              <a:t>, LL.B, F.C.A, A.C.M.A, A.C.S, DISA (ICAI), Ph.D</a:t>
            </a:r>
            <a:r>
              <a:rPr lang="en-US" b="1" dirty="0">
                <a:solidFill>
                  <a:srgbClr val="FFFF00"/>
                </a:solidFill>
                <a:latin typeface="Cambria" panose="02040503050406030204" pitchFamily="18" charset="0"/>
                <a:ea typeface="Cambria" panose="02040503050406030204" pitchFamily="18" charset="0"/>
              </a:rPr>
              <a:t>.</a:t>
            </a:r>
          </a:p>
          <a:p>
            <a:pPr algn="ctr" defTabSz="977900" eaLnBrk="1" fontAlgn="auto" hangingPunct="1">
              <a:lnSpc>
                <a:spcPct val="90000"/>
              </a:lnSpc>
              <a:spcBef>
                <a:spcPts val="0"/>
              </a:spcBef>
              <a:spcAft>
                <a:spcPct val="35000"/>
              </a:spcAft>
              <a:defRPr/>
            </a:pPr>
            <a:r>
              <a:rPr lang="en-IN" b="1" dirty="0">
                <a:latin typeface="Times New Roman Regular" panose="02020603050405020304" charset="0"/>
                <a:ea typeface="Open Sans" pitchFamily="2" charset="0"/>
                <a:cs typeface="Times New Roman Regular" panose="02020603050405020304" charset="0"/>
                <a:sym typeface="+mn-ea"/>
              </a:rPr>
              <a:t>Past President, ICAI </a:t>
            </a:r>
            <a:endParaRPr lang="en-IN" altLang="zh-CN" b="1" dirty="0">
              <a:effectLst>
                <a:outerShdw blurRad="38100" dist="19050" dir="2700000" algn="tl" rotWithShape="0">
                  <a:schemeClr val="dk1">
                    <a:alpha val="40000"/>
                    <a:alpha val="40000"/>
                  </a:schemeClr>
                </a:outerShdw>
              </a:effectLst>
              <a:latin typeface="Times New Roman Regular" panose="02020603050405020304" charset="0"/>
              <a:ea typeface="Open Sans" pitchFamily="2" charset="0"/>
              <a:cs typeface="Times New Roman Regular" panose="02020603050405020304" charset="0"/>
              <a:sym typeface="+mn-ea"/>
            </a:endParaRPr>
          </a:p>
        </p:txBody>
      </p:sp>
      <p:sp>
        <p:nvSpPr>
          <p:cNvPr id="11" name="直角三角形 10">
            <a:extLst>
              <a:ext uri="{FF2B5EF4-FFF2-40B4-BE49-F238E27FC236}">
                <a16:creationId xmlns:a16="http://schemas.microsoft.com/office/drawing/2014/main" id="{BF61A4E7-DD1D-3A48-3864-F4FB6010C93F}"/>
              </a:ext>
            </a:extLst>
          </p:cNvPr>
          <p:cNvSpPr/>
          <p:nvPr/>
        </p:nvSpPr>
        <p:spPr>
          <a:xfrm flipH="1" flipV="1">
            <a:off x="4695825" y="461963"/>
            <a:ext cx="7010400" cy="3559175"/>
          </a:xfrm>
          <a:prstGeom prst="rtTriangle">
            <a:avLst/>
          </a:prstGeom>
          <a:solidFill>
            <a:srgbClr val="FFFF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dirty="0">
              <a:latin typeface="Times New Roman Regular" panose="02020603050405020304" charset="0"/>
              <a:cs typeface="Times New Roman Regular" panose="02020603050405020304" charset="0"/>
            </a:endParaRPr>
          </a:p>
        </p:txBody>
      </p:sp>
      <p:sp>
        <p:nvSpPr>
          <p:cNvPr id="4104" name="文本框 11">
            <a:extLst>
              <a:ext uri="{FF2B5EF4-FFF2-40B4-BE49-F238E27FC236}">
                <a16:creationId xmlns:a16="http://schemas.microsoft.com/office/drawing/2014/main" id="{56C76281-24AA-A274-82CD-B81646FDA044}"/>
              </a:ext>
            </a:extLst>
          </p:cNvPr>
          <p:cNvSpPr txBox="1"/>
          <p:nvPr/>
        </p:nvSpPr>
        <p:spPr>
          <a:xfrm>
            <a:off x="477297" y="2607737"/>
            <a:ext cx="8195289" cy="1283428"/>
          </a:xfrm>
          <a:prstGeom prst="rect">
            <a:avLst/>
          </a:prstGeom>
          <a:ln/>
        </p:spPr>
        <p:style>
          <a:lnRef idx="0">
            <a:schemeClr val="accent4"/>
          </a:lnRef>
          <a:fillRef idx="3">
            <a:schemeClr val="accent4"/>
          </a:fillRef>
          <a:effectRef idx="3">
            <a:schemeClr val="accent4"/>
          </a:effectRef>
          <a:fontRef idx="minor">
            <a:schemeClr val="lt1"/>
          </a:fontRef>
        </p:style>
        <p:txBody>
          <a:bodyPr>
            <a:spAutoFit/>
            <a:scene3d>
              <a:camera prst="orthographicFront"/>
              <a:lightRig rig="threePt" dir="t"/>
            </a:scene3d>
          </a:bodyPr>
          <a:lstStyle/>
          <a:p>
            <a:pPr algn="ctr" defTabSz="977900" eaLnBrk="1" fontAlgn="auto" hangingPunct="1">
              <a:lnSpc>
                <a:spcPct val="90000"/>
              </a:lnSpc>
              <a:spcBef>
                <a:spcPts val="0"/>
              </a:spcBef>
              <a:spcAft>
                <a:spcPct val="35000"/>
              </a:spcAft>
              <a:defRPr/>
            </a:pPr>
            <a:r>
              <a:rPr lang="en-US" sz="3600" b="1" dirty="0"/>
              <a:t>CORPORATE SOCIAL RESPONSIBILITY </a:t>
            </a:r>
          </a:p>
          <a:p>
            <a:pPr algn="ctr" defTabSz="977900" eaLnBrk="1" fontAlgn="auto" hangingPunct="1">
              <a:lnSpc>
                <a:spcPct val="90000"/>
              </a:lnSpc>
              <a:spcBef>
                <a:spcPts val="0"/>
              </a:spcBef>
              <a:spcAft>
                <a:spcPct val="35000"/>
              </a:spcAft>
              <a:defRPr/>
            </a:pPr>
            <a:r>
              <a:rPr lang="en-US" sz="3600" b="1" dirty="0"/>
              <a:t>ISSUES &amp; COMPLIANCES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4104">
                                            <p:txEl>
                                              <p:pRg st="0" end="0"/>
                                            </p:txEl>
                                          </p:spTgt>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2000" fill="hold"/>
                                        <p:tgtEl>
                                          <p:spTgt spid="4104">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60174916-BAEE-84D6-C165-9004E4C90BD1}"/>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US" altLang="en-US" b="1" u="sng">
                <a:latin typeface="Agency FB" panose="020B0503020202020204" pitchFamily="34" charset="0"/>
              </a:rPr>
              <a:t>DEDUCTION u/s 80G</a:t>
            </a:r>
            <a:br>
              <a:rPr lang="en-IN" altLang="en-US" sz="1800" u="sng">
                <a:latin typeface="Calibri" panose="020F0502020204030204" pitchFamily="34" charset="0"/>
                <a:ea typeface="Calibri" panose="020F0502020204030204" pitchFamily="34" charset="0"/>
                <a:cs typeface="Vrinda" panose="020B0502040204020203"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431309E1-BDE5-E44C-863E-15693A07E859}"/>
              </a:ext>
            </a:extLst>
          </p:cNvPr>
          <p:cNvSpPr>
            <a:spLocks noGrp="1" noChangeArrowheads="1"/>
          </p:cNvSpPr>
          <p:nvPr>
            <p:ph idx="1"/>
          </p:nvPr>
        </p:nvSpPr>
        <p:spPr>
          <a:xfrm>
            <a:off x="747713" y="2922588"/>
            <a:ext cx="10904537" cy="3255962"/>
          </a:xfrm>
        </p:spPr>
        <p:txBody>
          <a:bodyPr/>
          <a:lstStyle/>
          <a:p>
            <a:r>
              <a:rPr lang="en-US" altLang="en-US" sz="2300" b="1"/>
              <a:t>CSR expenditure is eligible for deduction u/s 80G of the Income Tax Act,1961 even though the same is disallowed u/s 37(1) read with Explanation &amp; subject to Compliance with condition.</a:t>
            </a:r>
            <a:endParaRPr lang="en-IN" altLang="en-US" sz="2300" b="1"/>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73462A54-482F-B066-48F2-BC269B7C974E}"/>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US" altLang="en-US" b="1" u="sng">
                <a:latin typeface="Agency FB" panose="020B0503020202020204" pitchFamily="34" charset="0"/>
              </a:rPr>
              <a:t>FREQUENTLY ASKED QUESTIONS</a:t>
            </a:r>
            <a:br>
              <a:rPr lang="en-IN" altLang="en-US" b="1" u="sng">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54004AFB-9733-C347-DF1D-E19D1A0A50A3}"/>
              </a:ext>
            </a:extLst>
          </p:cNvPr>
          <p:cNvSpPr>
            <a:spLocks noGrp="1" noChangeArrowheads="1"/>
          </p:cNvSpPr>
          <p:nvPr>
            <p:ph idx="1"/>
          </p:nvPr>
        </p:nvSpPr>
        <p:spPr>
          <a:xfrm>
            <a:off x="747713" y="2922588"/>
            <a:ext cx="10904537" cy="3255962"/>
          </a:xfrm>
        </p:spPr>
        <p:txBody>
          <a:bodyPr/>
          <a:lstStyle/>
          <a:p>
            <a:pPr algn="just" eaLnBrk="1" hangingPunct="1">
              <a:defRPr/>
            </a:pPr>
            <a:r>
              <a:rPr lang="en-US" altLang="en-US" sz="2300" b="1" dirty="0"/>
              <a:t>MCA has issued FAQs on 25th August,2021</a:t>
            </a:r>
            <a:endParaRPr lang="en-IN" altLang="en-US" sz="2300" b="1" dirty="0"/>
          </a:p>
          <a:p>
            <a:pPr algn="just" eaLnBrk="1" hangingPunct="1">
              <a:defRPr/>
            </a:pPr>
            <a:r>
              <a:rPr lang="en-US" altLang="en-US" sz="2300" b="1" dirty="0"/>
              <a:t>MCA has also issued FAQs relating to CSR &amp; COVID 19</a:t>
            </a:r>
          </a:p>
          <a:p>
            <a:pPr marL="0" indent="0" algn="just" eaLnBrk="1" hangingPunct="1">
              <a:buFont typeface="Wingdings 3" panose="05040102010807070707" pitchFamily="18" charset="2"/>
              <a:buNone/>
              <a:defRPr/>
            </a:pPr>
            <a:endParaRPr lang="en-IN" altLang="en-US" sz="2300" b="1"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74BCAA6-5679-9D70-4F80-CFCC9108DFE3}"/>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IN" altLang="en-US" b="1" u="sng">
                <a:latin typeface="Agency FB" panose="020B0503020202020204" pitchFamily="34" charset="0"/>
              </a:rPr>
              <a:t>SOME </a:t>
            </a:r>
            <a:r>
              <a:rPr lang="en-US" altLang="en-US" b="1" u="sng">
                <a:latin typeface="Agency FB" panose="020B0503020202020204" pitchFamily="34" charset="0"/>
              </a:rPr>
              <a:t>FREQUENTLY ASKED QUESTIONS</a:t>
            </a:r>
            <a:br>
              <a:rPr lang="en-IN" altLang="en-US" b="1" u="sng">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B19DF791-A7B1-C0C7-C1C5-5792DA4B58D5}"/>
              </a:ext>
            </a:extLst>
          </p:cNvPr>
          <p:cNvSpPr>
            <a:spLocks noGrp="1" noChangeArrowheads="1"/>
          </p:cNvSpPr>
          <p:nvPr>
            <p:ph idx="1"/>
          </p:nvPr>
        </p:nvSpPr>
        <p:spPr>
          <a:xfrm>
            <a:off x="708025" y="2916238"/>
            <a:ext cx="10480675" cy="2949575"/>
          </a:xfrm>
        </p:spPr>
        <p:txBody>
          <a:bodyPr/>
          <a:lstStyle/>
          <a:p>
            <a:pPr algn="just">
              <a:defRPr/>
            </a:pPr>
            <a:r>
              <a:rPr lang="en-IN" b="1" dirty="0"/>
              <a:t>Whether the status of CSR foundation as a implementing partner shall be different from that of the status of other three entities as referred in Rule 4.</a:t>
            </a:r>
            <a:r>
              <a:rPr lang="en-IN" dirty="0"/>
              <a:t> </a:t>
            </a:r>
          </a:p>
          <a:p>
            <a:pPr algn="just">
              <a:defRPr/>
            </a:pPr>
            <a:r>
              <a:rPr lang="en-IN" b="1" dirty="0"/>
              <a:t>Whether CSR foundation has to implement CSR activities as recommended by the Board or CSR foundation can  decide on  which activity CSR grant as received by them  can be spent under the broad parameters as indicated by the Board.</a:t>
            </a:r>
          </a:p>
          <a:p>
            <a:pPr algn="just">
              <a:defRPr/>
            </a:pPr>
            <a:r>
              <a:rPr lang="en-IN" b="1" dirty="0"/>
              <a:t>Whether the CSR foundation/other entities as referred in Rule 4   has to implement CSR activities on its own as the mandate to implement through others is only available to company and not to entity engaged  by the company.</a:t>
            </a:r>
            <a:r>
              <a:rPr lang="en-IN" dirty="0"/>
              <a:t> </a:t>
            </a:r>
          </a:p>
          <a:p>
            <a:pPr marL="0" indent="0">
              <a:buFont typeface="Wingdings 3" panose="05040102010807070707" pitchFamily="18" charset="2"/>
              <a:buNone/>
              <a:defRPr/>
            </a:pPr>
            <a:endParaRPr lang="en-IN" dirty="0"/>
          </a:p>
          <a:p>
            <a:pPr marL="0" indent="0" algn="just" eaLnBrk="1" hangingPunct="1">
              <a:buFont typeface="Wingdings 3" panose="05040102010807070707" pitchFamily="18" charset="2"/>
              <a:buNone/>
              <a:defRPr/>
            </a:pPr>
            <a:endParaRPr lang="en-IN" altLang="en-US" sz="2300" b="1"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EEB1CC2-B060-7C41-26B9-27298649E80D}"/>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IN" altLang="en-US" b="1" u="sng">
                <a:latin typeface="Agency FB" panose="020B0503020202020204" pitchFamily="34" charset="0"/>
              </a:rPr>
              <a:t>SOME </a:t>
            </a:r>
            <a:r>
              <a:rPr lang="en-US" altLang="en-US" b="1" u="sng">
                <a:latin typeface="Agency FB" panose="020B0503020202020204" pitchFamily="34" charset="0"/>
              </a:rPr>
              <a:t>FREQUENTLY ASKED QUESTIONS</a:t>
            </a:r>
            <a:br>
              <a:rPr lang="en-IN" altLang="en-US" b="1" u="sng">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77956843-F223-68F9-CD44-7455987816AA}"/>
              </a:ext>
            </a:extLst>
          </p:cNvPr>
          <p:cNvSpPr>
            <a:spLocks noGrp="1" noChangeArrowheads="1"/>
          </p:cNvSpPr>
          <p:nvPr>
            <p:ph idx="1"/>
          </p:nvPr>
        </p:nvSpPr>
        <p:spPr>
          <a:xfrm>
            <a:off x="546100" y="2708275"/>
            <a:ext cx="11099800" cy="3694113"/>
          </a:xfrm>
        </p:spPr>
        <p:txBody>
          <a:bodyPr/>
          <a:lstStyle/>
          <a:p>
            <a:pPr algn="just">
              <a:defRPr/>
            </a:pPr>
            <a:r>
              <a:rPr lang="en-IN" b="1" dirty="0"/>
              <a:t>If the CSR foundation/ other entities as referred in Rule 4 is allowed to implement the program through others then whether it can implement only through eligible entity mentioned in rule 4 following all restrictions (like three years Track record, MCA registration) and that with the due approval of concerned CSR company</a:t>
            </a:r>
            <a:endParaRPr lang="en-IN" dirty="0"/>
          </a:p>
          <a:p>
            <a:pPr algn="just">
              <a:defRPr/>
            </a:pPr>
            <a:r>
              <a:rPr lang="en-IN" b="1" dirty="0"/>
              <a:t>Whether the CSR company can engage profit making companies for implementation of Program. For example whether CSR company can engage profit making company to purchase of Relief materials and also distribute  it to the beneficiaries or to Identify beneficiary , purchase relief materials and to distribute to the beneficiaries</a:t>
            </a:r>
            <a:endParaRPr lang="en-IN" dirty="0"/>
          </a:p>
          <a:p>
            <a:pPr algn="just">
              <a:defRPr/>
            </a:pPr>
            <a:r>
              <a:rPr lang="en-IN" b="1" dirty="0"/>
              <a:t>Apart from the project period, what are the other key parameters for constituting a project as an ongoing project.</a:t>
            </a:r>
          </a:p>
          <a:p>
            <a:pPr marL="0" indent="0" algn="just" eaLnBrk="1" hangingPunct="1">
              <a:buFont typeface="Wingdings 3" panose="05040102010807070707" pitchFamily="18" charset="2"/>
              <a:buNone/>
              <a:defRPr/>
            </a:pPr>
            <a:endParaRPr lang="en-IN" altLang="en-US" sz="2300" b="1" dirty="0"/>
          </a:p>
        </p:txBody>
      </p:sp>
    </p:spTree>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F69E8213-01E7-5EC4-2E00-1F497AC4633E}"/>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IN" altLang="en-US" b="1" u="sng">
                <a:latin typeface="Agency FB" panose="020B0503020202020204" pitchFamily="34" charset="0"/>
              </a:rPr>
              <a:t>SOME </a:t>
            </a:r>
            <a:r>
              <a:rPr lang="en-US" altLang="en-US" b="1" u="sng">
                <a:latin typeface="Agency FB" panose="020B0503020202020204" pitchFamily="34" charset="0"/>
              </a:rPr>
              <a:t>FREQUENTLY ASKED QUESTIONS</a:t>
            </a:r>
            <a:br>
              <a:rPr lang="en-IN" altLang="en-US" b="1" u="sng">
                <a:latin typeface="Agency FB" panose="020B0503020202020204" pitchFamily="34" charset="0"/>
              </a:rPr>
            </a:br>
            <a:endParaRPr lang="en-IN" altLang="en-US" b="1" u="sng">
              <a:latin typeface="Agency FB" panose="020B0503020202020204" pitchFamily="34" charset="0"/>
            </a:endParaRPr>
          </a:p>
        </p:txBody>
      </p:sp>
      <p:sp>
        <p:nvSpPr>
          <p:cNvPr id="31747" name="Content Placeholder 2">
            <a:extLst>
              <a:ext uri="{FF2B5EF4-FFF2-40B4-BE49-F238E27FC236}">
                <a16:creationId xmlns:a16="http://schemas.microsoft.com/office/drawing/2014/main" id="{21DF606B-6C64-3169-5749-EAF8868BA261}"/>
              </a:ext>
            </a:extLst>
          </p:cNvPr>
          <p:cNvSpPr>
            <a:spLocks noGrp="1" noChangeArrowheads="1"/>
          </p:cNvSpPr>
          <p:nvPr>
            <p:ph idx="1"/>
          </p:nvPr>
        </p:nvSpPr>
        <p:spPr>
          <a:xfrm>
            <a:off x="552450" y="2484438"/>
            <a:ext cx="11099800" cy="3694112"/>
          </a:xfrm>
        </p:spPr>
        <p:txBody>
          <a:bodyPr/>
          <a:lstStyle/>
          <a:p>
            <a:pPr algn="just"/>
            <a:r>
              <a:rPr lang="en-IN" altLang="en-US" b="1"/>
              <a:t>Whether the applicability of CSR from Appointed Date(AD) till Effective Date(ED) is to be determined on the basis of the merged financials of the transferor and transferee companies?  If not then from which year  applicability of CSR obligation shall be on the basis of merged financials.</a:t>
            </a:r>
          </a:p>
          <a:p>
            <a:pPr algn="just"/>
            <a:r>
              <a:rPr lang="en-IN" altLang="en-US" b="1"/>
              <a:t>Whether after the effective date, transferor company can revise its CSR obligation on the basis of merged financials. </a:t>
            </a:r>
            <a:endParaRPr lang="en-IN" altLang="en-US"/>
          </a:p>
          <a:p>
            <a:pPr algn="just"/>
            <a:r>
              <a:rPr lang="en-IN" altLang="en-US" b="1"/>
              <a:t>Whether the unspent CSR obligations of the transferor company for the FY 2024-25 gets transferred to the transferee company on lapse as transferor company ceases to be in existence from 1St June,2024.</a:t>
            </a:r>
          </a:p>
          <a:p>
            <a:pPr algn="just"/>
            <a:r>
              <a:rPr lang="en-IN" altLang="en-US" b="1"/>
              <a:t>Whether the unspent amount of transferor company out of the CSR obligation upto FY 2023-24 gets transferred to transferee company or the excess amount spent by the transferor company is available for set-off to the transferee company?</a:t>
            </a:r>
          </a:p>
          <a:p>
            <a:pPr algn="just"/>
            <a:endParaRPr lang="en-IN" altLang="en-US" sz="2300" b="1"/>
          </a:p>
        </p:txBody>
      </p:sp>
    </p:spTree>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43C78F2-9A10-4FB1-3732-9460DC5CD86F}"/>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32771" name="AutoShape 16" descr="India To Add 1.4 Crore High-net Worth Individuals By 2030 - Inventiva">
            <a:extLst>
              <a:ext uri="{FF2B5EF4-FFF2-40B4-BE49-F238E27FC236}">
                <a16:creationId xmlns:a16="http://schemas.microsoft.com/office/drawing/2014/main" id="{5FA5F5F8-784D-FE27-7527-B79415DC858B}"/>
              </a:ext>
            </a:extLst>
          </p:cNvPr>
          <p:cNvSpPr>
            <a:spLocks noChangeAspect="1" noChangeArrowheads="1"/>
          </p:cNvSpPr>
          <p:nvPr/>
        </p:nvSpPr>
        <p:spPr bwMode="auto">
          <a:xfrm>
            <a:off x="6421438" y="323215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SzTx/>
              <a:buFontTx/>
              <a:buNone/>
            </a:pPr>
            <a:endParaRPr lang="en-IN" altLang="en-US">
              <a:solidFill>
                <a:schemeClr val="tx1"/>
              </a:solidFill>
              <a:latin typeface="Calibri" panose="020F0502020204030204" pitchFamily="34" charset="0"/>
              <a:ea typeface="SimSun" panose="02010600030101010101" pitchFamily="2" charset="-122"/>
            </a:endParaRPr>
          </a:p>
        </p:txBody>
      </p:sp>
      <p:pic>
        <p:nvPicPr>
          <p:cNvPr id="26626" name="Picture 2" descr="Free vector thank you lettering">
            <a:extLst>
              <a:ext uri="{FF2B5EF4-FFF2-40B4-BE49-F238E27FC236}">
                <a16:creationId xmlns:a16="http://schemas.microsoft.com/office/drawing/2014/main" id="{E23F3F31-A694-3EE8-30A2-460C6351AB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737990">
            <a:off x="1790700" y="1289050"/>
            <a:ext cx="8347075" cy="427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500" fill="hold"/>
                                        <p:tgtEl>
                                          <p:spTgt spid="26626"/>
                                        </p:tgtEl>
                                        <p:attrNameLst>
                                          <p:attrName>ppt_x</p:attrName>
                                        </p:attrNameLst>
                                      </p:cBhvr>
                                      <p:tavLst>
                                        <p:tav tm="0">
                                          <p:val>
                                            <p:strVal val="#ppt_x"/>
                                          </p:val>
                                        </p:tav>
                                        <p:tav tm="100000">
                                          <p:val>
                                            <p:strVal val="#ppt_x"/>
                                          </p:val>
                                        </p:tav>
                                      </p:tavLst>
                                    </p:anim>
                                    <p:anim calcmode="lin" valueType="num">
                                      <p:cBhvr additive="base">
                                        <p:cTn id="8"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D664362-F33D-45DE-5AA1-5516AC6C89F2}"/>
              </a:ext>
            </a:extLst>
          </p:cNvPr>
          <p:cNvSpPr>
            <a:spLocks noGrp="1" noChangeArrowheads="1"/>
          </p:cNvSpPr>
          <p:nvPr>
            <p:ph type="title"/>
          </p:nvPr>
        </p:nvSpPr>
        <p:spPr>
          <a:xfrm>
            <a:off x="1155700" y="914400"/>
            <a:ext cx="8750300" cy="1016000"/>
          </a:xfrm>
        </p:spPr>
        <p:txBody>
          <a:bodyPr/>
          <a:lstStyle/>
          <a:p>
            <a:pPr algn="ctr" eaLnBrk="1" hangingPunct="1"/>
            <a:r>
              <a:rPr lang="en-IN" altLang="en-US" b="1" u="sng">
                <a:latin typeface="Agency FB" panose="020B0503020202020204" pitchFamily="34" charset="0"/>
              </a:rPr>
              <a:t>INTRODUCTION</a:t>
            </a:r>
            <a:br>
              <a:rPr lang="en-IN" altLang="en-US" b="1">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5E6C6AE5-AEE5-65C4-1F25-584A14848D5B}"/>
              </a:ext>
            </a:extLst>
          </p:cNvPr>
          <p:cNvSpPr>
            <a:spLocks noGrp="1" noChangeArrowheads="1"/>
          </p:cNvSpPr>
          <p:nvPr>
            <p:ph idx="1"/>
          </p:nvPr>
        </p:nvSpPr>
        <p:spPr>
          <a:xfrm>
            <a:off x="636588" y="2452688"/>
            <a:ext cx="11195050" cy="4211637"/>
          </a:xfrm>
        </p:spPr>
        <p:txBody>
          <a:bodyPr rtlCol="0">
            <a:normAutofit fontScale="92500" lnSpcReduction="20000"/>
          </a:bodyPr>
          <a:lstStyle/>
          <a:p>
            <a:pPr algn="just" eaLnBrk="1" fontAlgn="auto" hangingPunct="1">
              <a:spcAft>
                <a:spcPts val="0"/>
              </a:spcAft>
              <a:defRPr/>
            </a:pPr>
            <a:r>
              <a:rPr lang="en-US" sz="2500" b="1" dirty="0"/>
              <a:t>Section 135 (1) of the Companies Act lays down that every company having :</a:t>
            </a:r>
          </a:p>
          <a:p>
            <a:pPr lvl="1" algn="just" eaLnBrk="1" fontAlgn="auto" hangingPunct="1">
              <a:spcAft>
                <a:spcPts val="0"/>
              </a:spcAft>
              <a:buFont typeface="Wingdings" panose="05000000000000000000" pitchFamily="2" charset="2"/>
              <a:buChar char="v"/>
              <a:defRPr/>
            </a:pPr>
            <a:r>
              <a:rPr lang="en-US" sz="2500" b="1" dirty="0"/>
              <a:t>net worth of rupees five hundred crore or more, or </a:t>
            </a:r>
          </a:p>
          <a:p>
            <a:pPr lvl="1" algn="just" eaLnBrk="1" fontAlgn="auto" hangingPunct="1">
              <a:spcAft>
                <a:spcPts val="0"/>
              </a:spcAft>
              <a:buFont typeface="Wingdings" panose="05000000000000000000" pitchFamily="2" charset="2"/>
              <a:buChar char="v"/>
              <a:defRPr/>
            </a:pPr>
            <a:r>
              <a:rPr lang="en-US" sz="2500" b="1" dirty="0"/>
              <a:t>turnover of rupees one thousand crore or more or </a:t>
            </a:r>
          </a:p>
          <a:p>
            <a:pPr lvl="1" algn="just" eaLnBrk="1" fontAlgn="auto" hangingPunct="1">
              <a:spcAft>
                <a:spcPts val="0"/>
              </a:spcAft>
              <a:buFont typeface="Wingdings" panose="05000000000000000000" pitchFamily="2" charset="2"/>
              <a:buChar char="v"/>
              <a:defRPr/>
            </a:pPr>
            <a:r>
              <a:rPr lang="en-US" sz="2500" b="1" dirty="0"/>
              <a:t>a net profit of rupees five crore or more</a:t>
            </a:r>
            <a:r>
              <a:rPr lang="en-US" sz="2300" b="1" dirty="0"/>
              <a:t> </a:t>
            </a:r>
          </a:p>
          <a:p>
            <a:pPr marL="0" indent="0" algn="just" eaLnBrk="1" fontAlgn="auto" hangingPunct="1">
              <a:spcAft>
                <a:spcPts val="0"/>
              </a:spcAft>
              <a:buFont typeface="Wingdings 3" panose="05040102010807070707" pitchFamily="18" charset="2"/>
              <a:buNone/>
              <a:defRPr/>
            </a:pPr>
            <a:r>
              <a:rPr lang="en-US" sz="2500" b="1" dirty="0"/>
              <a:t>	during the immediately preceding financial year shall constitute a 	Corporate 	Social Responsibility Committee of the Board consisting of 	three or more directors, 	out of which at least one director shall be an 	independent director.</a:t>
            </a:r>
          </a:p>
          <a:p>
            <a:pPr algn="just" eaLnBrk="1" fontAlgn="auto" hangingPunct="1">
              <a:spcAft>
                <a:spcPts val="0"/>
              </a:spcAft>
              <a:defRPr/>
            </a:pPr>
            <a:r>
              <a:rPr lang="en-US" sz="2500" b="1" dirty="0"/>
              <a:t>Provided that where a company is not required to appoint an independent director under sub-section (4) of section 149, it shall have in its Corporate Social Responsibility Committee two or more directors.</a:t>
            </a:r>
            <a:endParaRPr lang="en-IN" sz="2500" b="1" dirty="0"/>
          </a:p>
          <a:p>
            <a:pPr marL="0" indent="0" algn="just" eaLnBrk="1" fontAlgn="auto" hangingPunct="1">
              <a:spcAft>
                <a:spcPts val="0"/>
              </a:spcAft>
              <a:buFont typeface="Wingdings 3" charset="2"/>
              <a:buNone/>
              <a:defRPr/>
            </a:pPr>
            <a:endParaRPr lang="en-US" altLang="en-US" sz="2400" b="1" i="1" dirty="0">
              <a:solidFill>
                <a:schemeClr val="tx1">
                  <a:lumMod val="75000"/>
                  <a:lumOff val="25000"/>
                </a:schemeClr>
              </a:solidFill>
            </a:endParaRPr>
          </a:p>
          <a:p>
            <a:pPr marL="0" indent="0" algn="just" eaLnBrk="1" fontAlgn="auto" hangingPunct="1">
              <a:spcAft>
                <a:spcPts val="0"/>
              </a:spcAft>
              <a:buFont typeface="Wingdings 3" panose="05040102010807070707" pitchFamily="18" charset="2"/>
              <a:buNone/>
              <a:defRPr/>
            </a:pPr>
            <a:endParaRPr lang="en-US" altLang="en-US" sz="2400" b="1" i="1" dirty="0">
              <a:solidFill>
                <a:schemeClr val="tx1">
                  <a:lumMod val="75000"/>
                  <a:lumOff val="25000"/>
                </a:schemeClr>
              </a:solidFill>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DCD7B2E-F199-8772-F424-D9747819D6DF}"/>
              </a:ext>
            </a:extLst>
          </p:cNvPr>
          <p:cNvSpPr>
            <a:spLocks noGrp="1" noChangeArrowheads="1"/>
          </p:cNvSpPr>
          <p:nvPr>
            <p:ph type="title"/>
          </p:nvPr>
        </p:nvSpPr>
        <p:spPr>
          <a:xfrm>
            <a:off x="1155700" y="914400"/>
            <a:ext cx="8750300" cy="1016000"/>
          </a:xfrm>
        </p:spPr>
        <p:txBody>
          <a:bodyPr/>
          <a:lstStyle/>
          <a:p>
            <a:pPr algn="ctr" eaLnBrk="1" hangingPunct="1"/>
            <a:r>
              <a:rPr lang="en-IN" altLang="en-US" b="1" u="sng">
                <a:latin typeface="Agency FB" panose="020B0503020202020204" pitchFamily="34" charset="0"/>
              </a:rPr>
              <a:t>INTRODUCTION (Contd…..)</a:t>
            </a:r>
            <a:br>
              <a:rPr lang="en-IN" altLang="en-US" b="1">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E827A37A-2493-3EA5-6982-72D727545F40}"/>
              </a:ext>
            </a:extLst>
          </p:cNvPr>
          <p:cNvSpPr>
            <a:spLocks noGrp="1" noChangeArrowheads="1"/>
          </p:cNvSpPr>
          <p:nvPr>
            <p:ph idx="1"/>
          </p:nvPr>
        </p:nvSpPr>
        <p:spPr>
          <a:xfrm>
            <a:off x="1155700" y="2603500"/>
            <a:ext cx="10196513" cy="3616325"/>
          </a:xfrm>
        </p:spPr>
        <p:txBody>
          <a:bodyPr rtlCol="0">
            <a:normAutofit/>
          </a:bodyPr>
          <a:lstStyle/>
          <a:p>
            <a:pPr algn="just" eaLnBrk="1" fontAlgn="auto" hangingPunct="1">
              <a:spcAft>
                <a:spcPts val="0"/>
              </a:spcAft>
              <a:defRPr/>
            </a:pPr>
            <a:r>
              <a:rPr lang="en-US" sz="2300" b="1" dirty="0"/>
              <a:t>Section 135 (5) of the Act lays down that the Board of every company referred to in Section 135(1) shall ensure that the company spends in every Financial Year, at least 2% of the Average Net Profits of the company made during the three immediately preceding financial years or where the company has not completed the period of three financial years since its incorporation, during such immediately preceding financial years.</a:t>
            </a:r>
          </a:p>
          <a:p>
            <a:pPr algn="just" eaLnBrk="1" fontAlgn="auto" hangingPunct="1">
              <a:spcAft>
                <a:spcPts val="0"/>
              </a:spcAft>
              <a:defRPr/>
            </a:pPr>
            <a:r>
              <a:rPr lang="en-US" sz="2300" b="1" dirty="0"/>
              <a:t>Company shall give preference to the local area and areas under which it operates for CSR spending.</a:t>
            </a:r>
            <a:endParaRPr lang="en-IN" sz="2300" b="1" dirty="0"/>
          </a:p>
          <a:p>
            <a:pPr marL="0" indent="0" algn="just" eaLnBrk="1" fontAlgn="auto" hangingPunct="1">
              <a:spcAft>
                <a:spcPts val="0"/>
              </a:spcAft>
              <a:buFont typeface="Wingdings 3" charset="2"/>
              <a:buNone/>
              <a:defRPr/>
            </a:pPr>
            <a:endParaRPr lang="en-US" altLang="en-US" sz="2400" b="1" i="1" dirty="0">
              <a:solidFill>
                <a:schemeClr val="tx1">
                  <a:lumMod val="75000"/>
                  <a:lumOff val="25000"/>
                </a:schemeClr>
              </a:solidFill>
            </a:endParaRPr>
          </a:p>
          <a:p>
            <a:pPr marL="0" indent="0" algn="just" eaLnBrk="1" fontAlgn="auto" hangingPunct="1">
              <a:spcAft>
                <a:spcPts val="0"/>
              </a:spcAft>
              <a:buFont typeface="Wingdings 3" panose="05040102010807070707" pitchFamily="18" charset="2"/>
              <a:buNone/>
              <a:defRPr/>
            </a:pPr>
            <a:endParaRPr lang="en-US" altLang="en-US" sz="2400" b="1" i="1" dirty="0">
              <a:solidFill>
                <a:schemeClr val="tx1">
                  <a:lumMod val="75000"/>
                  <a:lumOff val="25000"/>
                </a:schemeClr>
              </a:solidFill>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DA42E10-E232-FCAE-EB35-75CD8B264B53}"/>
              </a:ext>
            </a:extLst>
          </p:cNvPr>
          <p:cNvSpPr>
            <a:spLocks noGrp="1" noChangeArrowheads="1"/>
          </p:cNvSpPr>
          <p:nvPr>
            <p:ph type="title"/>
          </p:nvPr>
        </p:nvSpPr>
        <p:spPr>
          <a:xfrm>
            <a:off x="1155700" y="914400"/>
            <a:ext cx="8750300" cy="1016000"/>
          </a:xfrm>
        </p:spPr>
        <p:txBody>
          <a:bodyPr/>
          <a:lstStyle/>
          <a:p>
            <a:pPr algn="ctr" eaLnBrk="1" hangingPunct="1"/>
            <a:r>
              <a:rPr lang="en-IN" altLang="en-US" b="1" u="sng">
                <a:latin typeface="Agency FB" panose="020B0503020202020204" pitchFamily="34" charset="0"/>
              </a:rPr>
              <a:t>INTRODUCTION (Contd…..)</a:t>
            </a:r>
            <a:br>
              <a:rPr lang="en-IN" altLang="en-US" b="1">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74F8C084-7F92-CB83-FA51-067FA521362E}"/>
              </a:ext>
            </a:extLst>
          </p:cNvPr>
          <p:cNvSpPr>
            <a:spLocks noGrp="1" noChangeArrowheads="1"/>
          </p:cNvSpPr>
          <p:nvPr>
            <p:ph idx="1"/>
          </p:nvPr>
        </p:nvSpPr>
        <p:spPr>
          <a:xfrm>
            <a:off x="1155700" y="2603500"/>
            <a:ext cx="10196513" cy="3616325"/>
          </a:xfrm>
        </p:spPr>
        <p:txBody>
          <a:bodyPr rtlCol="0">
            <a:normAutofit lnSpcReduction="10000"/>
          </a:bodyPr>
          <a:lstStyle/>
          <a:p>
            <a:pPr algn="just" eaLnBrk="1" fontAlgn="auto" hangingPunct="1">
              <a:spcAft>
                <a:spcPts val="0"/>
              </a:spcAft>
              <a:defRPr/>
            </a:pPr>
            <a:r>
              <a:rPr lang="en-US" sz="2300" b="1" dirty="0"/>
              <a:t>If the company fails to spend such amount, the Board shall, in its report made under clause (o) of sub-section (3) of section 134, specify the reasons for not spending the amount [and, unless the unspent amount relates to any ongoing project referred to in sub-section (6), transfer such unspent amount to a Fund specified in Schedule VII, within a period of six months of the expiry of the financial year]. </a:t>
            </a:r>
          </a:p>
          <a:p>
            <a:pPr algn="just" eaLnBrk="1" fontAlgn="auto" hangingPunct="1">
              <a:spcAft>
                <a:spcPts val="0"/>
              </a:spcAft>
              <a:defRPr/>
            </a:pPr>
            <a:r>
              <a:rPr lang="en-US" sz="2300" b="1" dirty="0"/>
              <a:t>Excess amount spend on CSR can be set off .</a:t>
            </a:r>
          </a:p>
          <a:p>
            <a:pPr algn="just" eaLnBrk="1" fontAlgn="auto" hangingPunct="1">
              <a:spcAft>
                <a:spcPts val="0"/>
              </a:spcAft>
              <a:defRPr/>
            </a:pPr>
            <a:r>
              <a:rPr lang="en-US" sz="2300" b="1" dirty="0"/>
              <a:t>Net Profit to be computed in accordance with the provision of section 198 of the Act.</a:t>
            </a:r>
            <a:endParaRPr lang="en-IN" sz="2300" b="1" dirty="0"/>
          </a:p>
          <a:p>
            <a:pPr algn="just" eaLnBrk="1" fontAlgn="auto" hangingPunct="1">
              <a:spcAft>
                <a:spcPts val="0"/>
              </a:spcAft>
              <a:defRPr/>
            </a:pPr>
            <a:endParaRPr lang="en-IN" sz="2300" b="1"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8CA05E5B-D889-DF20-356F-8319F79E98EA}"/>
              </a:ext>
            </a:extLst>
          </p:cNvPr>
          <p:cNvSpPr>
            <a:spLocks noGrp="1" noChangeArrowheads="1"/>
          </p:cNvSpPr>
          <p:nvPr>
            <p:ph type="title"/>
          </p:nvPr>
        </p:nvSpPr>
        <p:spPr>
          <a:xfrm>
            <a:off x="1155700" y="914400"/>
            <a:ext cx="8750300" cy="1016000"/>
          </a:xfrm>
        </p:spPr>
        <p:txBody>
          <a:bodyPr/>
          <a:lstStyle/>
          <a:p>
            <a:pPr algn="ctr" eaLnBrk="1" hangingPunct="1"/>
            <a:r>
              <a:rPr lang="en-IN" altLang="en-US" b="1" u="sng">
                <a:latin typeface="Agency FB" panose="020B0503020202020204" pitchFamily="34" charset="0"/>
              </a:rPr>
              <a:t>UNSPENT CSR AMOUNT</a:t>
            </a:r>
            <a:br>
              <a:rPr lang="en-IN" altLang="en-US" b="1">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C8C7EEFA-072E-7690-8F7F-EFAFF6423F3D}"/>
              </a:ext>
            </a:extLst>
          </p:cNvPr>
          <p:cNvSpPr>
            <a:spLocks noGrp="1" noChangeArrowheads="1"/>
          </p:cNvSpPr>
          <p:nvPr>
            <p:ph idx="1"/>
          </p:nvPr>
        </p:nvSpPr>
        <p:spPr>
          <a:xfrm>
            <a:off x="1155700" y="2603500"/>
            <a:ext cx="10196513" cy="3616325"/>
          </a:xfrm>
        </p:spPr>
        <p:txBody>
          <a:bodyPr/>
          <a:lstStyle/>
          <a:p>
            <a:pPr algn="just" eaLnBrk="1" hangingPunct="1"/>
            <a:r>
              <a:rPr lang="en-US" altLang="en-US" sz="2300" b="1"/>
              <a:t>Unspent Amount under Sub – Section (5) pursuant to any ongoing project shall be transferred by the Company within a period of 30 days from the end of the financial year to a Special Account to be opened by the company in any Scheduled bank to be called the Unspent Corporate Social Responsibility Account and such amount to be expended on CSR within a period of 3 FYs failing which the Company shall transfer the same to a Fund specified in Schedule VII within a period of 30 days from the date of completion of 3rd Financial Year.</a:t>
            </a:r>
            <a:endParaRPr lang="en-IN" altLang="en-US" sz="2300" b="1"/>
          </a:p>
          <a:p>
            <a:pPr algn="just" eaLnBrk="1" hangingPunct="1"/>
            <a:endParaRPr lang="en-IN" altLang="en-US" sz="2300" b="1"/>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C1C4707C-454B-C4A3-6448-17A556508830}"/>
              </a:ext>
            </a:extLst>
          </p:cNvPr>
          <p:cNvSpPr>
            <a:spLocks noGrp="1" noChangeArrowheads="1"/>
          </p:cNvSpPr>
          <p:nvPr>
            <p:ph type="title"/>
          </p:nvPr>
        </p:nvSpPr>
        <p:spPr>
          <a:xfrm>
            <a:off x="1155700" y="914400"/>
            <a:ext cx="8750300" cy="1016000"/>
          </a:xfrm>
        </p:spPr>
        <p:txBody>
          <a:bodyPr/>
          <a:lstStyle/>
          <a:p>
            <a:pPr algn="ctr" eaLnBrk="1" hangingPunct="1"/>
            <a:r>
              <a:rPr lang="en-IN" altLang="en-US" b="1" u="sng">
                <a:latin typeface="Agency FB" panose="020B0503020202020204" pitchFamily="34" charset="0"/>
              </a:rPr>
              <a:t>DEFAULT IN COMPLIANCE</a:t>
            </a:r>
            <a:br>
              <a:rPr lang="en-IN" altLang="en-US" b="1">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EB653C88-0EB4-E04E-E362-6448FEE0C60D}"/>
              </a:ext>
            </a:extLst>
          </p:cNvPr>
          <p:cNvSpPr>
            <a:spLocks noGrp="1" noChangeArrowheads="1"/>
          </p:cNvSpPr>
          <p:nvPr>
            <p:ph idx="1"/>
          </p:nvPr>
        </p:nvSpPr>
        <p:spPr>
          <a:xfrm>
            <a:off x="484188" y="2452688"/>
            <a:ext cx="11499850" cy="4238625"/>
          </a:xfrm>
        </p:spPr>
        <p:txBody>
          <a:bodyPr rtlCol="0">
            <a:normAutofit lnSpcReduction="10000"/>
          </a:bodyPr>
          <a:lstStyle/>
          <a:p>
            <a:pPr algn="just" eaLnBrk="1" fontAlgn="auto" hangingPunct="1">
              <a:spcAft>
                <a:spcPts val="0"/>
              </a:spcAft>
              <a:defRPr/>
            </a:pPr>
            <a:r>
              <a:rPr lang="en-US" sz="2300" b="1" dirty="0"/>
              <a:t>In the case of Default in compliance with the provisions of Sub-Section 5 or 6,the company shall be liable to a penalty of : </a:t>
            </a:r>
          </a:p>
          <a:p>
            <a:pPr lvl="1" algn="just" eaLnBrk="1" fontAlgn="auto" hangingPunct="1">
              <a:spcAft>
                <a:spcPts val="0"/>
              </a:spcAft>
              <a:buFont typeface="Wingdings" panose="05000000000000000000" pitchFamily="2" charset="2"/>
              <a:buChar char="v"/>
              <a:defRPr/>
            </a:pPr>
            <a:r>
              <a:rPr lang="en-US" sz="2300" b="1" dirty="0"/>
              <a:t>Twice the Amount required to be transferred by the Company to the Fund Specified in Schedule VII or Unspent Corporate Social Responsibility Account as the case may be, 	or </a:t>
            </a:r>
          </a:p>
          <a:p>
            <a:pPr lvl="1" algn="just" eaLnBrk="1" fontAlgn="auto" hangingPunct="1">
              <a:spcAft>
                <a:spcPts val="0"/>
              </a:spcAft>
              <a:buFont typeface="Wingdings" panose="05000000000000000000" pitchFamily="2" charset="2"/>
              <a:buChar char="v"/>
              <a:defRPr/>
            </a:pPr>
            <a:r>
              <a:rPr lang="en-US" sz="2300" b="1" dirty="0"/>
              <a:t>One Crore Rupees whichever is less </a:t>
            </a:r>
          </a:p>
          <a:p>
            <a:pPr algn="just" eaLnBrk="1" fontAlgn="auto" hangingPunct="1">
              <a:spcAft>
                <a:spcPts val="0"/>
              </a:spcAft>
              <a:defRPr/>
            </a:pPr>
            <a:r>
              <a:rPr lang="en-US" sz="2300" b="1" dirty="0"/>
              <a:t>and every officer in Default shall be liable to a penalty of :</a:t>
            </a:r>
          </a:p>
          <a:p>
            <a:pPr lvl="1" algn="just" eaLnBrk="1" fontAlgn="auto" hangingPunct="1">
              <a:spcAft>
                <a:spcPts val="0"/>
              </a:spcAft>
              <a:buFont typeface="Wingdings" panose="05000000000000000000" pitchFamily="2" charset="2"/>
              <a:buChar char="v"/>
              <a:defRPr/>
            </a:pPr>
            <a:r>
              <a:rPr lang="en-US" sz="2300" b="1" dirty="0"/>
              <a:t>one – tenth of the amount required to be transferred by the company to such fund specified in Schedule VII or the Unspent CSR Account as the case may be,    or </a:t>
            </a:r>
          </a:p>
          <a:p>
            <a:pPr lvl="1" algn="just" eaLnBrk="1" fontAlgn="auto" hangingPunct="1">
              <a:spcAft>
                <a:spcPts val="0"/>
              </a:spcAft>
              <a:buFont typeface="Wingdings" panose="05000000000000000000" pitchFamily="2" charset="2"/>
              <a:buChar char="v"/>
              <a:defRPr/>
            </a:pPr>
            <a:r>
              <a:rPr lang="en-US" sz="2300" b="1" dirty="0"/>
              <a:t>Rs. 2 lakhs whichever is less.</a:t>
            </a:r>
            <a:endParaRPr lang="en-IN" sz="2300" b="1" dirty="0"/>
          </a:p>
          <a:p>
            <a:pPr algn="just" eaLnBrk="1" fontAlgn="auto" hangingPunct="1">
              <a:spcAft>
                <a:spcPts val="0"/>
              </a:spcAft>
              <a:defRPr/>
            </a:pPr>
            <a:endParaRPr lang="en-IN" sz="2300" b="1"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1934A40-7D90-D21A-9C91-1FD1D79C9474}"/>
              </a:ext>
            </a:extLst>
          </p:cNvPr>
          <p:cNvSpPr>
            <a:spLocks noGrp="1" noChangeArrowheads="1"/>
          </p:cNvSpPr>
          <p:nvPr>
            <p:ph type="title"/>
          </p:nvPr>
        </p:nvSpPr>
        <p:spPr>
          <a:xfrm>
            <a:off x="1155700" y="914400"/>
            <a:ext cx="8750300" cy="1016000"/>
          </a:xfrm>
        </p:spPr>
        <p:txBody>
          <a:bodyPr/>
          <a:lstStyle/>
          <a:p>
            <a:pPr algn="ctr" eaLnBrk="1" hangingPunct="1"/>
            <a:r>
              <a:rPr lang="en-IN" altLang="en-US" b="1" u="sng">
                <a:latin typeface="Agency FB" panose="020B0503020202020204" pitchFamily="34" charset="0"/>
              </a:rPr>
              <a:t>MISCELLANEOUS</a:t>
            </a:r>
            <a:br>
              <a:rPr lang="en-IN" altLang="en-US" b="1">
                <a:latin typeface="Agency FB" panose="020B0503020202020204"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4216CA0F-F657-E079-E625-6E356C1E7028}"/>
              </a:ext>
            </a:extLst>
          </p:cNvPr>
          <p:cNvSpPr>
            <a:spLocks noGrp="1" noChangeArrowheads="1"/>
          </p:cNvSpPr>
          <p:nvPr>
            <p:ph idx="1"/>
          </p:nvPr>
        </p:nvSpPr>
        <p:spPr>
          <a:xfrm>
            <a:off x="1155700" y="2603500"/>
            <a:ext cx="10496550" cy="3575050"/>
          </a:xfrm>
        </p:spPr>
        <p:txBody>
          <a:bodyPr/>
          <a:lstStyle/>
          <a:p>
            <a:pPr algn="just" eaLnBrk="1" hangingPunct="1"/>
            <a:r>
              <a:rPr lang="en-US" altLang="en-US" sz="2300" b="1"/>
              <a:t>If CSR amount does not exceed Rs. 50 Lakhs, CSR Committee need not be formed.</a:t>
            </a:r>
            <a:endParaRPr lang="en-IN" altLang="en-US" sz="2300" b="1"/>
          </a:p>
          <a:p>
            <a:pPr algn="just" eaLnBrk="1" hangingPunct="1"/>
            <a:r>
              <a:rPr lang="en-US" altLang="en-US" sz="2400" b="1"/>
              <a:t>Schedule VII of the Companies Act lays down the CSR Activities.</a:t>
            </a:r>
            <a:endParaRPr lang="en-IN" altLang="en-US" sz="2400" b="1"/>
          </a:p>
          <a:p>
            <a:r>
              <a:rPr lang="en-US" altLang="en-US" sz="2400" b="1"/>
              <a:t>Companies (CSR Policy Rules), 2014 lays down the Rules regarding CSR.</a:t>
            </a:r>
            <a:endParaRPr lang="en-IN" altLang="en-US" sz="2400" b="1"/>
          </a:p>
          <a:p>
            <a:r>
              <a:rPr lang="en-US" altLang="en-US" sz="2400" b="1"/>
              <a:t>Advisory issued regarding issue of Independent Practitioner’s Report on Utilisation of CSR Funds, Format of Report issued by ICAI.</a:t>
            </a:r>
            <a:endParaRPr lang="en-IN" altLang="en-US"/>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2ACF86D4-E014-713B-B979-6F8168B4A858}"/>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IN" altLang="en-US" b="1" u="sng">
                <a:latin typeface="Agency FB" panose="020B0503020202020204" pitchFamily="34" charset="0"/>
              </a:rPr>
              <a:t>ACCOUNTING </a:t>
            </a:r>
            <a:r>
              <a:rPr lang="en-US" altLang="en-US" b="1" u="sng">
                <a:latin typeface="Agency FB" panose="020B0503020202020204" pitchFamily="34" charset="0"/>
              </a:rPr>
              <a:t>ISSUES RELATING TO CSR</a:t>
            </a:r>
            <a:br>
              <a:rPr lang="en-IN" altLang="en-US" sz="1800">
                <a:latin typeface="Calibri" panose="020F0502020204030204" pitchFamily="34" charset="0"/>
                <a:ea typeface="Calibri" panose="020F0502020204030204" pitchFamily="34" charset="0"/>
                <a:cs typeface="Vrinda" panose="020B0502040204020203"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96CA655C-51BB-2AE8-8CC6-3DA8B6C96B88}"/>
              </a:ext>
            </a:extLst>
          </p:cNvPr>
          <p:cNvSpPr>
            <a:spLocks noGrp="1" noChangeArrowheads="1"/>
          </p:cNvSpPr>
          <p:nvPr>
            <p:ph idx="1"/>
          </p:nvPr>
        </p:nvSpPr>
        <p:spPr>
          <a:xfrm>
            <a:off x="747713" y="2922588"/>
            <a:ext cx="10904537" cy="3255962"/>
          </a:xfrm>
        </p:spPr>
        <p:txBody>
          <a:bodyPr/>
          <a:lstStyle/>
          <a:p>
            <a:pPr algn="just"/>
            <a:r>
              <a:rPr lang="en-US" altLang="en-US" sz="2400" b="1"/>
              <a:t>Whether Provision for Unspent Amount Required to be created ?</a:t>
            </a:r>
            <a:endParaRPr lang="en-IN" altLang="en-US" sz="2400" b="1"/>
          </a:p>
          <a:p>
            <a:pPr algn="just" eaLnBrk="1" hangingPunct="1"/>
            <a:r>
              <a:rPr lang="en-US" altLang="en-US" sz="2400" b="1"/>
              <a:t>Whether Excess Amount spent is to be Expensed?</a:t>
            </a:r>
            <a:endParaRPr lang="en-IN" altLang="en-US" sz="2400" b="1"/>
          </a:p>
          <a:p>
            <a:pPr algn="just"/>
            <a:r>
              <a:rPr lang="en-US" altLang="en-US" sz="2400" b="1"/>
              <a:t>Expenditure made in kind</a:t>
            </a:r>
            <a:endParaRPr lang="en-IN" altLang="en-US" sz="2400" b="1"/>
          </a:p>
          <a:p>
            <a:pPr algn="just"/>
            <a:r>
              <a:rPr lang="en-US" altLang="en-US" sz="2400" b="1"/>
              <a:t>Surplus from CSR Activities</a:t>
            </a:r>
            <a:endParaRPr lang="en-IN" altLang="en-US" sz="2400" b="1"/>
          </a:p>
          <a:p>
            <a:pPr algn="just"/>
            <a:r>
              <a:rPr lang="en-US" altLang="en-US" sz="2400" b="1"/>
              <a:t>Reference to be made to Schedule III to the Act regarding Presentation &amp; Disclosure in the Financial Statements.</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BFBF642F-A82F-00EC-936B-4DA3D28A6459}"/>
              </a:ext>
            </a:extLst>
          </p:cNvPr>
          <p:cNvSpPr>
            <a:spLocks noGrp="1" noChangeArrowheads="1"/>
          </p:cNvSpPr>
          <p:nvPr>
            <p:ph type="title"/>
          </p:nvPr>
        </p:nvSpPr>
        <p:spPr>
          <a:xfrm>
            <a:off x="1155700" y="914400"/>
            <a:ext cx="8750300" cy="1016000"/>
          </a:xfrm>
        </p:spPr>
        <p:txBody>
          <a:bodyPr/>
          <a:lstStyle/>
          <a:p>
            <a:pPr algn="ctr" eaLnBrk="1" hangingPunct="1"/>
            <a:br>
              <a:rPr lang="en-IN" altLang="en-US" b="1" u="sng">
                <a:latin typeface="Agency FB" panose="020B0503020202020204" pitchFamily="34" charset="0"/>
              </a:rPr>
            </a:br>
            <a:r>
              <a:rPr lang="en-IN" altLang="en-US" b="1" u="sng">
                <a:latin typeface="Agency FB" panose="020B0503020202020204" pitchFamily="34" charset="0"/>
              </a:rPr>
              <a:t>TAX </a:t>
            </a:r>
            <a:r>
              <a:rPr lang="en-US" altLang="en-US" b="1" u="sng">
                <a:latin typeface="Agency FB" panose="020B0503020202020204" pitchFamily="34" charset="0"/>
              </a:rPr>
              <a:t>ISSUES</a:t>
            </a:r>
            <a:br>
              <a:rPr lang="en-IN" altLang="en-US" sz="1800" u="sng">
                <a:latin typeface="Calibri" panose="020F0502020204030204" pitchFamily="34" charset="0"/>
                <a:ea typeface="Calibri" panose="020F0502020204030204" pitchFamily="34" charset="0"/>
                <a:cs typeface="Vrinda" panose="020B0502040204020203" pitchFamily="34" charset="0"/>
              </a:rPr>
            </a:br>
            <a:endParaRPr lang="en-IN" altLang="en-US" b="1" u="sng">
              <a:latin typeface="Agency FB" panose="020B0503020202020204" pitchFamily="34" charset="0"/>
            </a:endParaRPr>
          </a:p>
        </p:txBody>
      </p:sp>
      <p:sp>
        <p:nvSpPr>
          <p:cNvPr id="3" name="Content Placeholder 2">
            <a:extLst>
              <a:ext uri="{FF2B5EF4-FFF2-40B4-BE49-F238E27FC236}">
                <a16:creationId xmlns:a16="http://schemas.microsoft.com/office/drawing/2014/main" id="{5190F3A0-B7D0-256F-FEB0-F5219E1AD454}"/>
              </a:ext>
            </a:extLst>
          </p:cNvPr>
          <p:cNvSpPr>
            <a:spLocks noGrp="1" noChangeArrowheads="1"/>
          </p:cNvSpPr>
          <p:nvPr>
            <p:ph idx="1"/>
          </p:nvPr>
        </p:nvSpPr>
        <p:spPr>
          <a:xfrm>
            <a:off x="747713" y="2922588"/>
            <a:ext cx="10904537" cy="3255962"/>
          </a:xfrm>
        </p:spPr>
        <p:txBody>
          <a:bodyPr/>
          <a:lstStyle/>
          <a:p>
            <a:pPr algn="just" eaLnBrk="1" hangingPunct="1"/>
            <a:r>
              <a:rPr lang="en-US" altLang="en-US" sz="2300" b="1"/>
              <a:t>Explanation 2 added by Finance (No. 2) Act ,2014 clarifies that any expenditure incurred by the Assessee on the activities relating to CSR shall not be deemed to be an expenditure incurred by the assessee for the purpose of Business or Profession.</a:t>
            </a:r>
            <a:endParaRPr lang="en-IN" altLang="en-US" sz="2300" b="1"/>
          </a:p>
          <a:p>
            <a:pPr algn="just" eaLnBrk="1" hangingPunct="1"/>
            <a:r>
              <a:rPr lang="en-US" altLang="en-US" sz="2300" b="1"/>
              <a:t>However, Finance Act ,2014 clarifies that CSR which is of the nature described in Sections 30 to 36 of Income Tax Act,1961 in assisting CSR Activities like rent of premises where CSR Activities are carried out shall be allowed as Deduction subject to fulfilment of condition, if any.</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Arial"/>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Arial"/>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TM02900722[[fn=Ion Boardroom]]</Template>
  <TotalTime>1340</TotalTime>
  <Words>1317</Words>
  <Application>Microsoft Office PowerPoint</Application>
  <PresentationFormat>Widescreen</PresentationFormat>
  <Paragraphs>61</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 Boardroom</vt:lpstr>
      <vt:lpstr>PowerPoint Presentation</vt:lpstr>
      <vt:lpstr>INTRODUCTION </vt:lpstr>
      <vt:lpstr>INTRODUCTION (Contd…..) </vt:lpstr>
      <vt:lpstr>INTRODUCTION (Contd…..) </vt:lpstr>
      <vt:lpstr>UNSPENT CSR AMOUNT </vt:lpstr>
      <vt:lpstr>DEFAULT IN COMPLIANCE </vt:lpstr>
      <vt:lpstr>MISCELLANEOUS </vt:lpstr>
      <vt:lpstr> ACCOUNTING ISSUES RELATING TO CSR </vt:lpstr>
      <vt:lpstr> TAX ISSUES </vt:lpstr>
      <vt:lpstr> DEDUCTION u/s 80G </vt:lpstr>
      <vt:lpstr> FREQUENTLY ASKED QUESTIONS </vt:lpstr>
      <vt:lpstr> SOME FREQUENTLY ASKED QUESTIONS </vt:lpstr>
      <vt:lpstr> SOME FREQUENTLY ASKED QUESTIONS </vt:lpstr>
      <vt:lpstr> SOME FREQUENTLY ASKED QUESTIONS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ZhuLong</dc:creator>
  <cp:lastModifiedBy>Dora D</cp:lastModifiedBy>
  <cp:revision>182</cp:revision>
  <cp:lastPrinted>2024-06-07T08:54:57Z</cp:lastPrinted>
  <dcterms:created xsi:type="dcterms:W3CDTF">2023-07-31T09:25:27Z</dcterms:created>
  <dcterms:modified xsi:type="dcterms:W3CDTF">2024-06-08T05:57:59Z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1033-5.4.1.7973</vt:lpwstr>
  </property>
  <property fmtid="{D5CDD505-2E9C-101B-9397-08002B2CF9AE}" pid="3" name="ICV">
    <vt:lpwstr>4688F3BB3C3C46E5BA57685F8FFA6D39</vt:lpwstr>
  </property>
</Properties>
</file>