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1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66.jpg" ContentType="image/jpg"/>
  <Override PartName="/ppt/media/image72.jpg" ContentType="image/jpg"/>
  <Override PartName="/ppt/media/image81.jpg" ContentType="image/jpg"/>
  <Override PartName="/ppt/media/image82.jpg" ContentType="image/jpg"/>
  <Override PartName="/ppt/media/image84.jpg" ContentType="image/jpg"/>
  <Override PartName="/ppt/media/image93.jpg" ContentType="image/jpg"/>
  <Override PartName="/ppt/media/image95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689" r:id="rId2"/>
    <p:sldId id="692" r:id="rId3"/>
    <p:sldId id="667" r:id="rId4"/>
    <p:sldId id="645" r:id="rId5"/>
    <p:sldId id="685" r:id="rId6"/>
    <p:sldId id="644" r:id="rId7"/>
    <p:sldId id="691" r:id="rId8"/>
    <p:sldId id="668" r:id="rId9"/>
    <p:sldId id="651" r:id="rId10"/>
    <p:sldId id="652" r:id="rId11"/>
    <p:sldId id="653" r:id="rId12"/>
    <p:sldId id="666" r:id="rId13"/>
    <p:sldId id="690" r:id="rId14"/>
    <p:sldId id="658" r:id="rId15"/>
    <p:sldId id="659" r:id="rId16"/>
    <p:sldId id="580" r:id="rId17"/>
    <p:sldId id="581" r:id="rId18"/>
    <p:sldId id="669" r:id="rId19"/>
    <p:sldId id="654" r:id="rId20"/>
    <p:sldId id="649" r:id="rId21"/>
    <p:sldId id="647" r:id="rId22"/>
    <p:sldId id="670" r:id="rId23"/>
    <p:sldId id="594" r:id="rId24"/>
    <p:sldId id="655" r:id="rId25"/>
    <p:sldId id="593" r:id="rId26"/>
    <p:sldId id="595" r:id="rId27"/>
    <p:sldId id="663" r:id="rId28"/>
    <p:sldId id="671" r:id="rId29"/>
    <p:sldId id="656" r:id="rId30"/>
    <p:sldId id="596" r:id="rId31"/>
    <p:sldId id="597" r:id="rId32"/>
    <p:sldId id="665" r:id="rId33"/>
    <p:sldId id="672" r:id="rId34"/>
    <p:sldId id="603" r:id="rId35"/>
    <p:sldId id="604" r:id="rId36"/>
    <p:sldId id="605" r:id="rId37"/>
    <p:sldId id="608" r:id="rId38"/>
    <p:sldId id="609" r:id="rId39"/>
    <p:sldId id="610" r:id="rId40"/>
    <p:sldId id="673" r:id="rId41"/>
    <p:sldId id="657" r:id="rId42"/>
    <p:sldId id="611" r:id="rId43"/>
    <p:sldId id="612" r:id="rId44"/>
    <p:sldId id="613" r:id="rId45"/>
    <p:sldId id="674" r:id="rId46"/>
    <p:sldId id="660" r:id="rId47"/>
    <p:sldId id="661" r:id="rId48"/>
    <p:sldId id="614" r:id="rId49"/>
    <p:sldId id="615" r:id="rId50"/>
    <p:sldId id="616" r:id="rId51"/>
    <p:sldId id="617" r:id="rId52"/>
    <p:sldId id="618" r:id="rId53"/>
    <p:sldId id="619" r:id="rId54"/>
    <p:sldId id="620" r:id="rId55"/>
    <p:sldId id="621" r:id="rId56"/>
    <p:sldId id="622" r:id="rId57"/>
    <p:sldId id="623" r:id="rId58"/>
    <p:sldId id="624" r:id="rId59"/>
    <p:sldId id="625" r:id="rId60"/>
    <p:sldId id="626" r:id="rId61"/>
    <p:sldId id="627" r:id="rId62"/>
    <p:sldId id="628" r:id="rId63"/>
    <p:sldId id="629" r:id="rId64"/>
    <p:sldId id="630" r:id="rId65"/>
    <p:sldId id="631" r:id="rId66"/>
    <p:sldId id="632" r:id="rId67"/>
    <p:sldId id="694" r:id="rId68"/>
    <p:sldId id="675" r:id="rId69"/>
    <p:sldId id="633" r:id="rId70"/>
    <p:sldId id="634" r:id="rId71"/>
    <p:sldId id="635" r:id="rId72"/>
    <p:sldId id="636" r:id="rId73"/>
    <p:sldId id="637" r:id="rId74"/>
    <p:sldId id="638" r:id="rId75"/>
    <p:sldId id="639" r:id="rId76"/>
    <p:sldId id="676" r:id="rId77"/>
    <p:sldId id="684" r:id="rId78"/>
    <p:sldId id="677" r:id="rId79"/>
    <p:sldId id="681" r:id="rId80"/>
    <p:sldId id="686" r:id="rId81"/>
    <p:sldId id="687" r:id="rId82"/>
  </p:sldIdLst>
  <p:sldSz cx="118872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2" d="100"/>
          <a:sy n="62" d="100"/>
        </p:scale>
        <p:origin x="868" y="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8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229" y="0"/>
            <a:ext cx="4028688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41404-5F60-4D88-B87A-B84E34B33065}" type="datetimeFigureOut">
              <a:rPr lang="en-IN" smtClean="0"/>
              <a:t>08-02-25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68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229" y="6658258"/>
            <a:ext cx="4028688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8B77F-7CAF-4395-A4D6-C317D59094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57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D6F55-E4C9-4005-A611-D78B6B5A4C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0138" y="525463"/>
            <a:ext cx="45561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15E66-45BE-4067-B2EE-6D9E02F9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eea74e1b7c_0_1080:notes"/>
          <p:cNvSpPr txBox="1">
            <a:spLocks noGrp="1"/>
          </p:cNvSpPr>
          <p:nvPr>
            <p:ph type="body" idx="1"/>
          </p:nvPr>
        </p:nvSpPr>
        <p:spPr>
          <a:xfrm>
            <a:off x="946511" y="3126762"/>
            <a:ext cx="7572085" cy="25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1" name="Google Shape;2031;geea74e1b7c_0_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32100" y="812800"/>
            <a:ext cx="3800475" cy="219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31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eea74e1b7c_0_1080:notes"/>
          <p:cNvSpPr txBox="1">
            <a:spLocks noGrp="1"/>
          </p:cNvSpPr>
          <p:nvPr>
            <p:ph type="body" idx="1"/>
          </p:nvPr>
        </p:nvSpPr>
        <p:spPr>
          <a:xfrm>
            <a:off x="946511" y="3126762"/>
            <a:ext cx="7572085" cy="25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1" name="Google Shape;2031;geea74e1b7c_0_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32100" y="812800"/>
            <a:ext cx="3800475" cy="219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861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:notes"/>
          <p:cNvSpPr txBox="1">
            <a:spLocks noGrp="1"/>
          </p:cNvSpPr>
          <p:nvPr>
            <p:ph type="body" idx="1"/>
          </p:nvPr>
        </p:nvSpPr>
        <p:spPr>
          <a:xfrm>
            <a:off x="946511" y="3126762"/>
            <a:ext cx="7572085" cy="25582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077" name="Google Shape;107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32100" y="812800"/>
            <a:ext cx="3800475" cy="219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96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eea74e1b7c_0_7520:notes"/>
          <p:cNvSpPr txBox="1">
            <a:spLocks noGrp="1"/>
          </p:cNvSpPr>
          <p:nvPr>
            <p:ph type="body" idx="1"/>
          </p:nvPr>
        </p:nvSpPr>
        <p:spPr>
          <a:xfrm>
            <a:off x="946511" y="3126762"/>
            <a:ext cx="7572085" cy="25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92" name="Google Shape;2092;geea74e1b7c_0_7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32100" y="812800"/>
            <a:ext cx="3800475" cy="219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688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540" y="2125980"/>
            <a:ext cx="1010412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3840480"/>
            <a:ext cx="832104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6195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6195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577340"/>
            <a:ext cx="517093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577340"/>
            <a:ext cx="517093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6195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6195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6195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 - questions">
  <p:cSld name="GE - questions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48"/>
          <p:cNvGrpSpPr/>
          <p:nvPr/>
        </p:nvGrpSpPr>
        <p:grpSpPr>
          <a:xfrm>
            <a:off x="5937750" y="0"/>
            <a:ext cx="5949450" cy="6858000"/>
            <a:chOff x="6090000" y="0"/>
            <a:chExt cx="6102000" cy="6858000"/>
          </a:xfrm>
        </p:grpSpPr>
        <p:sp>
          <p:nvSpPr>
            <p:cNvPr id="550" name="Google Shape;550;p48"/>
            <p:cNvSpPr/>
            <p:nvPr/>
          </p:nvSpPr>
          <p:spPr>
            <a:xfrm>
              <a:off x="6090000" y="0"/>
              <a:ext cx="6102000" cy="6857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8"/>
            <p:cNvSpPr/>
            <p:nvPr/>
          </p:nvSpPr>
          <p:spPr>
            <a:xfrm>
              <a:off x="6090000" y="0"/>
              <a:ext cx="6102000" cy="6858000"/>
            </a:xfrm>
            <a:custGeom>
              <a:avLst/>
              <a:gdLst/>
              <a:ahLst/>
              <a:cxnLst/>
              <a:rect l="l" t="t" r="r" b="b"/>
              <a:pathLst>
                <a:path w="15400" h="17280" extrusionOk="0">
                  <a:moveTo>
                    <a:pt x="0" y="0"/>
                  </a:moveTo>
                  <a:lnTo>
                    <a:pt x="0" y="48"/>
                  </a:lnTo>
                  <a:lnTo>
                    <a:pt x="553" y="11"/>
                  </a:lnTo>
                  <a:lnTo>
                    <a:pt x="548" y="0"/>
                  </a:lnTo>
                  <a:lnTo>
                    <a:pt x="0" y="0"/>
                  </a:lnTo>
                  <a:close/>
                  <a:moveTo>
                    <a:pt x="0" y="267"/>
                  </a:moveTo>
                  <a:lnTo>
                    <a:pt x="0" y="729"/>
                  </a:lnTo>
                  <a:lnTo>
                    <a:pt x="30" y="726"/>
                  </a:lnTo>
                  <a:lnTo>
                    <a:pt x="352" y="244"/>
                  </a:lnTo>
                  <a:lnTo>
                    <a:pt x="342" y="245"/>
                  </a:lnTo>
                  <a:lnTo>
                    <a:pt x="342" y="244"/>
                  </a:lnTo>
                  <a:lnTo>
                    <a:pt x="0" y="267"/>
                  </a:lnTo>
                  <a:close/>
                  <a:moveTo>
                    <a:pt x="0" y="974"/>
                  </a:moveTo>
                  <a:lnTo>
                    <a:pt x="0" y="1198"/>
                  </a:lnTo>
                  <a:lnTo>
                    <a:pt x="244" y="1187"/>
                  </a:lnTo>
                  <a:lnTo>
                    <a:pt x="642" y="593"/>
                  </a:lnTo>
                  <a:lnTo>
                    <a:pt x="1023" y="1176"/>
                  </a:lnTo>
                  <a:lnTo>
                    <a:pt x="1741" y="1239"/>
                  </a:lnTo>
                  <a:lnTo>
                    <a:pt x="1739" y="1245"/>
                  </a:lnTo>
                  <a:lnTo>
                    <a:pt x="1746" y="1245"/>
                  </a:lnTo>
                  <a:lnTo>
                    <a:pt x="1441" y="1899"/>
                  </a:lnTo>
                  <a:lnTo>
                    <a:pt x="1755" y="2520"/>
                  </a:lnTo>
                  <a:lnTo>
                    <a:pt x="1042" y="2566"/>
                  </a:lnTo>
                  <a:lnTo>
                    <a:pt x="673" y="3141"/>
                  </a:lnTo>
                  <a:lnTo>
                    <a:pt x="264" y="2539"/>
                  </a:lnTo>
                  <a:lnTo>
                    <a:pt x="0" y="2521"/>
                  </a:lnTo>
                  <a:lnTo>
                    <a:pt x="0" y="2745"/>
                  </a:lnTo>
                  <a:lnTo>
                    <a:pt x="139" y="2755"/>
                  </a:lnTo>
                  <a:lnTo>
                    <a:pt x="679" y="3547"/>
                  </a:lnTo>
                  <a:lnTo>
                    <a:pt x="1170" y="2782"/>
                  </a:lnTo>
                  <a:lnTo>
                    <a:pt x="2108" y="2721"/>
                  </a:lnTo>
                  <a:lnTo>
                    <a:pt x="1689" y="1894"/>
                  </a:lnTo>
                  <a:lnTo>
                    <a:pt x="2086" y="1044"/>
                  </a:lnTo>
                  <a:lnTo>
                    <a:pt x="1151" y="962"/>
                  </a:lnTo>
                  <a:lnTo>
                    <a:pt x="644" y="187"/>
                  </a:lnTo>
                  <a:lnTo>
                    <a:pt x="121" y="968"/>
                  </a:lnTo>
                  <a:lnTo>
                    <a:pt x="0" y="974"/>
                  </a:lnTo>
                  <a:close/>
                  <a:moveTo>
                    <a:pt x="0" y="1441"/>
                  </a:moveTo>
                  <a:lnTo>
                    <a:pt x="0" y="1555"/>
                  </a:lnTo>
                  <a:lnTo>
                    <a:pt x="151" y="1868"/>
                  </a:lnTo>
                  <a:lnTo>
                    <a:pt x="0" y="2177"/>
                  </a:lnTo>
                  <a:lnTo>
                    <a:pt x="0" y="2279"/>
                  </a:lnTo>
                  <a:lnTo>
                    <a:pt x="404" y="2306"/>
                  </a:lnTo>
                  <a:lnTo>
                    <a:pt x="670" y="2697"/>
                  </a:lnTo>
                  <a:lnTo>
                    <a:pt x="913" y="2318"/>
                  </a:lnTo>
                  <a:lnTo>
                    <a:pt x="1375" y="2287"/>
                  </a:lnTo>
                  <a:lnTo>
                    <a:pt x="1168" y="1878"/>
                  </a:lnTo>
                  <a:lnTo>
                    <a:pt x="1363" y="1461"/>
                  </a:lnTo>
                  <a:lnTo>
                    <a:pt x="1363" y="1461"/>
                  </a:lnTo>
                  <a:lnTo>
                    <a:pt x="1363" y="1461"/>
                  </a:lnTo>
                  <a:lnTo>
                    <a:pt x="905" y="1421"/>
                  </a:lnTo>
                  <a:lnTo>
                    <a:pt x="653" y="1038"/>
                  </a:lnTo>
                  <a:lnTo>
                    <a:pt x="396" y="1422"/>
                  </a:lnTo>
                  <a:lnTo>
                    <a:pt x="0" y="1441"/>
                  </a:lnTo>
                  <a:close/>
                  <a:moveTo>
                    <a:pt x="0" y="3002"/>
                  </a:moveTo>
                  <a:lnTo>
                    <a:pt x="0" y="3459"/>
                  </a:lnTo>
                  <a:lnTo>
                    <a:pt x="344" y="3489"/>
                  </a:lnTo>
                  <a:lnTo>
                    <a:pt x="0" y="3002"/>
                  </a:lnTo>
                  <a:close/>
                  <a:moveTo>
                    <a:pt x="0" y="3708"/>
                  </a:moveTo>
                  <a:lnTo>
                    <a:pt x="0" y="3932"/>
                  </a:lnTo>
                  <a:lnTo>
                    <a:pt x="176" y="3947"/>
                  </a:lnTo>
                  <a:lnTo>
                    <a:pt x="173" y="3954"/>
                  </a:lnTo>
                  <a:lnTo>
                    <a:pt x="181" y="3954"/>
                  </a:lnTo>
                  <a:lnTo>
                    <a:pt x="0" y="4341"/>
                  </a:lnTo>
                  <a:lnTo>
                    <a:pt x="0" y="4854"/>
                  </a:lnTo>
                  <a:lnTo>
                    <a:pt x="190" y="5228"/>
                  </a:lnTo>
                  <a:lnTo>
                    <a:pt x="0" y="5241"/>
                  </a:lnTo>
                  <a:lnTo>
                    <a:pt x="0" y="5466"/>
                  </a:lnTo>
                  <a:lnTo>
                    <a:pt x="543" y="5429"/>
                  </a:lnTo>
                  <a:lnTo>
                    <a:pt x="124" y="4603"/>
                  </a:lnTo>
                  <a:lnTo>
                    <a:pt x="521" y="3753"/>
                  </a:lnTo>
                  <a:lnTo>
                    <a:pt x="0" y="3708"/>
                  </a:lnTo>
                  <a:close/>
                  <a:moveTo>
                    <a:pt x="0" y="5684"/>
                  </a:moveTo>
                  <a:lnTo>
                    <a:pt x="0" y="6146"/>
                  </a:lnTo>
                  <a:lnTo>
                    <a:pt x="19" y="6144"/>
                  </a:lnTo>
                  <a:lnTo>
                    <a:pt x="342" y="5662"/>
                  </a:lnTo>
                  <a:lnTo>
                    <a:pt x="331" y="5664"/>
                  </a:lnTo>
                  <a:lnTo>
                    <a:pt x="331" y="5662"/>
                  </a:lnTo>
                  <a:lnTo>
                    <a:pt x="0" y="5684"/>
                  </a:lnTo>
                  <a:close/>
                  <a:moveTo>
                    <a:pt x="0" y="6391"/>
                  </a:moveTo>
                  <a:lnTo>
                    <a:pt x="0" y="6616"/>
                  </a:lnTo>
                  <a:lnTo>
                    <a:pt x="235" y="6605"/>
                  </a:lnTo>
                  <a:lnTo>
                    <a:pt x="631" y="6011"/>
                  </a:lnTo>
                  <a:lnTo>
                    <a:pt x="1013" y="6593"/>
                  </a:lnTo>
                  <a:lnTo>
                    <a:pt x="1732" y="6657"/>
                  </a:lnTo>
                  <a:lnTo>
                    <a:pt x="1728" y="6663"/>
                  </a:lnTo>
                  <a:lnTo>
                    <a:pt x="1735" y="6664"/>
                  </a:lnTo>
                  <a:lnTo>
                    <a:pt x="1430" y="7317"/>
                  </a:lnTo>
                  <a:lnTo>
                    <a:pt x="1745" y="7938"/>
                  </a:lnTo>
                  <a:lnTo>
                    <a:pt x="1031" y="7984"/>
                  </a:lnTo>
                  <a:lnTo>
                    <a:pt x="663" y="8559"/>
                  </a:lnTo>
                  <a:lnTo>
                    <a:pt x="253" y="7957"/>
                  </a:lnTo>
                  <a:lnTo>
                    <a:pt x="0" y="7940"/>
                  </a:lnTo>
                  <a:lnTo>
                    <a:pt x="0" y="8164"/>
                  </a:lnTo>
                  <a:lnTo>
                    <a:pt x="129" y="8173"/>
                  </a:lnTo>
                  <a:lnTo>
                    <a:pt x="668" y="8965"/>
                  </a:lnTo>
                  <a:lnTo>
                    <a:pt x="1159" y="8200"/>
                  </a:lnTo>
                  <a:lnTo>
                    <a:pt x="2097" y="8139"/>
                  </a:lnTo>
                  <a:lnTo>
                    <a:pt x="1679" y="7313"/>
                  </a:lnTo>
                  <a:lnTo>
                    <a:pt x="2075" y="6463"/>
                  </a:lnTo>
                  <a:lnTo>
                    <a:pt x="1140" y="6381"/>
                  </a:lnTo>
                  <a:lnTo>
                    <a:pt x="633" y="5605"/>
                  </a:lnTo>
                  <a:lnTo>
                    <a:pt x="111" y="6386"/>
                  </a:lnTo>
                  <a:lnTo>
                    <a:pt x="0" y="6391"/>
                  </a:lnTo>
                  <a:close/>
                  <a:moveTo>
                    <a:pt x="0" y="6859"/>
                  </a:moveTo>
                  <a:lnTo>
                    <a:pt x="0" y="6995"/>
                  </a:lnTo>
                  <a:lnTo>
                    <a:pt x="141" y="7287"/>
                  </a:lnTo>
                  <a:lnTo>
                    <a:pt x="0" y="7574"/>
                  </a:lnTo>
                  <a:lnTo>
                    <a:pt x="0" y="7697"/>
                  </a:lnTo>
                  <a:lnTo>
                    <a:pt x="393" y="7724"/>
                  </a:lnTo>
                  <a:lnTo>
                    <a:pt x="659" y="8115"/>
                  </a:lnTo>
                  <a:lnTo>
                    <a:pt x="903" y="7736"/>
                  </a:lnTo>
                  <a:lnTo>
                    <a:pt x="1365" y="7706"/>
                  </a:lnTo>
                  <a:lnTo>
                    <a:pt x="1158" y="7296"/>
                  </a:lnTo>
                  <a:lnTo>
                    <a:pt x="1352" y="6880"/>
                  </a:lnTo>
                  <a:lnTo>
                    <a:pt x="1352" y="6880"/>
                  </a:lnTo>
                  <a:lnTo>
                    <a:pt x="1352" y="6880"/>
                  </a:lnTo>
                  <a:lnTo>
                    <a:pt x="894" y="6840"/>
                  </a:lnTo>
                  <a:lnTo>
                    <a:pt x="643" y="6456"/>
                  </a:lnTo>
                  <a:lnTo>
                    <a:pt x="385" y="6841"/>
                  </a:lnTo>
                  <a:lnTo>
                    <a:pt x="0" y="6859"/>
                  </a:lnTo>
                  <a:close/>
                  <a:moveTo>
                    <a:pt x="0" y="8436"/>
                  </a:moveTo>
                  <a:lnTo>
                    <a:pt x="0" y="8878"/>
                  </a:lnTo>
                  <a:lnTo>
                    <a:pt x="333" y="8908"/>
                  </a:lnTo>
                  <a:lnTo>
                    <a:pt x="0" y="8436"/>
                  </a:lnTo>
                  <a:close/>
                  <a:moveTo>
                    <a:pt x="0" y="9127"/>
                  </a:moveTo>
                  <a:lnTo>
                    <a:pt x="0" y="9352"/>
                  </a:lnTo>
                  <a:lnTo>
                    <a:pt x="165" y="9366"/>
                  </a:lnTo>
                  <a:lnTo>
                    <a:pt x="162" y="9372"/>
                  </a:lnTo>
                  <a:lnTo>
                    <a:pt x="170" y="9372"/>
                  </a:lnTo>
                  <a:lnTo>
                    <a:pt x="0" y="9736"/>
                  </a:lnTo>
                  <a:lnTo>
                    <a:pt x="0" y="10293"/>
                  </a:lnTo>
                  <a:lnTo>
                    <a:pt x="179" y="10647"/>
                  </a:lnTo>
                  <a:lnTo>
                    <a:pt x="0" y="10659"/>
                  </a:lnTo>
                  <a:lnTo>
                    <a:pt x="0" y="10883"/>
                  </a:lnTo>
                  <a:lnTo>
                    <a:pt x="532" y="10848"/>
                  </a:lnTo>
                  <a:lnTo>
                    <a:pt x="113" y="10021"/>
                  </a:lnTo>
                  <a:lnTo>
                    <a:pt x="510" y="9171"/>
                  </a:lnTo>
                  <a:lnTo>
                    <a:pt x="0" y="9127"/>
                  </a:lnTo>
                  <a:close/>
                  <a:moveTo>
                    <a:pt x="0" y="11102"/>
                  </a:moveTo>
                  <a:lnTo>
                    <a:pt x="0" y="11564"/>
                  </a:lnTo>
                  <a:lnTo>
                    <a:pt x="9" y="11562"/>
                  </a:lnTo>
                  <a:lnTo>
                    <a:pt x="331" y="11081"/>
                  </a:lnTo>
                  <a:lnTo>
                    <a:pt x="320" y="11082"/>
                  </a:lnTo>
                  <a:lnTo>
                    <a:pt x="321" y="11081"/>
                  </a:lnTo>
                  <a:lnTo>
                    <a:pt x="0" y="11102"/>
                  </a:lnTo>
                  <a:close/>
                  <a:moveTo>
                    <a:pt x="0" y="11810"/>
                  </a:moveTo>
                  <a:lnTo>
                    <a:pt x="0" y="12033"/>
                  </a:lnTo>
                  <a:lnTo>
                    <a:pt x="224" y="12023"/>
                  </a:lnTo>
                  <a:lnTo>
                    <a:pt x="620" y="11430"/>
                  </a:lnTo>
                  <a:lnTo>
                    <a:pt x="1002" y="12012"/>
                  </a:lnTo>
                  <a:lnTo>
                    <a:pt x="1721" y="12074"/>
                  </a:lnTo>
                  <a:lnTo>
                    <a:pt x="1718" y="12081"/>
                  </a:lnTo>
                  <a:lnTo>
                    <a:pt x="1724" y="12082"/>
                  </a:lnTo>
                  <a:lnTo>
                    <a:pt x="1419" y="12735"/>
                  </a:lnTo>
                  <a:lnTo>
                    <a:pt x="1734" y="13356"/>
                  </a:lnTo>
                  <a:lnTo>
                    <a:pt x="1020" y="13403"/>
                  </a:lnTo>
                  <a:lnTo>
                    <a:pt x="653" y="13977"/>
                  </a:lnTo>
                  <a:lnTo>
                    <a:pt x="242" y="13376"/>
                  </a:lnTo>
                  <a:lnTo>
                    <a:pt x="0" y="13359"/>
                  </a:lnTo>
                  <a:lnTo>
                    <a:pt x="0" y="13583"/>
                  </a:lnTo>
                  <a:lnTo>
                    <a:pt x="118" y="13591"/>
                  </a:lnTo>
                  <a:lnTo>
                    <a:pt x="658" y="14383"/>
                  </a:lnTo>
                  <a:lnTo>
                    <a:pt x="1149" y="13619"/>
                  </a:lnTo>
                  <a:lnTo>
                    <a:pt x="2087" y="13557"/>
                  </a:lnTo>
                  <a:lnTo>
                    <a:pt x="1668" y="12731"/>
                  </a:lnTo>
                  <a:lnTo>
                    <a:pt x="2066" y="11881"/>
                  </a:lnTo>
                  <a:lnTo>
                    <a:pt x="1130" y="11799"/>
                  </a:lnTo>
                  <a:lnTo>
                    <a:pt x="623" y="11024"/>
                  </a:lnTo>
                  <a:lnTo>
                    <a:pt x="101" y="11804"/>
                  </a:lnTo>
                  <a:lnTo>
                    <a:pt x="0" y="11810"/>
                  </a:lnTo>
                  <a:close/>
                  <a:moveTo>
                    <a:pt x="0" y="12276"/>
                  </a:moveTo>
                  <a:lnTo>
                    <a:pt x="0" y="12435"/>
                  </a:lnTo>
                  <a:lnTo>
                    <a:pt x="130" y="12705"/>
                  </a:lnTo>
                  <a:lnTo>
                    <a:pt x="0" y="12971"/>
                  </a:lnTo>
                  <a:lnTo>
                    <a:pt x="0" y="13117"/>
                  </a:lnTo>
                  <a:lnTo>
                    <a:pt x="383" y="13143"/>
                  </a:lnTo>
                  <a:lnTo>
                    <a:pt x="649" y="13533"/>
                  </a:lnTo>
                  <a:lnTo>
                    <a:pt x="892" y="13154"/>
                  </a:lnTo>
                  <a:lnTo>
                    <a:pt x="1354" y="13124"/>
                  </a:lnTo>
                  <a:lnTo>
                    <a:pt x="1147" y="12715"/>
                  </a:lnTo>
                  <a:lnTo>
                    <a:pt x="1341" y="12298"/>
                  </a:lnTo>
                  <a:lnTo>
                    <a:pt x="1341" y="12298"/>
                  </a:lnTo>
                  <a:lnTo>
                    <a:pt x="1341" y="12298"/>
                  </a:lnTo>
                  <a:lnTo>
                    <a:pt x="883" y="12258"/>
                  </a:lnTo>
                  <a:lnTo>
                    <a:pt x="632" y="11875"/>
                  </a:lnTo>
                  <a:lnTo>
                    <a:pt x="374" y="12259"/>
                  </a:lnTo>
                  <a:lnTo>
                    <a:pt x="0" y="12276"/>
                  </a:lnTo>
                  <a:close/>
                  <a:moveTo>
                    <a:pt x="0" y="13868"/>
                  </a:moveTo>
                  <a:lnTo>
                    <a:pt x="0" y="14297"/>
                  </a:lnTo>
                  <a:lnTo>
                    <a:pt x="322" y="14326"/>
                  </a:lnTo>
                  <a:lnTo>
                    <a:pt x="0" y="13868"/>
                  </a:lnTo>
                  <a:close/>
                  <a:moveTo>
                    <a:pt x="0" y="14547"/>
                  </a:moveTo>
                  <a:lnTo>
                    <a:pt x="0" y="14770"/>
                  </a:lnTo>
                  <a:lnTo>
                    <a:pt x="155" y="14784"/>
                  </a:lnTo>
                  <a:lnTo>
                    <a:pt x="152" y="14791"/>
                  </a:lnTo>
                  <a:lnTo>
                    <a:pt x="159" y="14791"/>
                  </a:lnTo>
                  <a:lnTo>
                    <a:pt x="0" y="15132"/>
                  </a:lnTo>
                  <a:lnTo>
                    <a:pt x="0" y="15732"/>
                  </a:lnTo>
                  <a:lnTo>
                    <a:pt x="169" y="16065"/>
                  </a:lnTo>
                  <a:lnTo>
                    <a:pt x="0" y="16076"/>
                  </a:lnTo>
                  <a:lnTo>
                    <a:pt x="0" y="16300"/>
                  </a:lnTo>
                  <a:lnTo>
                    <a:pt x="521" y="16266"/>
                  </a:lnTo>
                  <a:lnTo>
                    <a:pt x="103" y="15440"/>
                  </a:lnTo>
                  <a:lnTo>
                    <a:pt x="499" y="14590"/>
                  </a:lnTo>
                  <a:lnTo>
                    <a:pt x="0" y="14547"/>
                  </a:lnTo>
                  <a:close/>
                  <a:moveTo>
                    <a:pt x="0" y="16520"/>
                  </a:moveTo>
                  <a:lnTo>
                    <a:pt x="0" y="16978"/>
                  </a:lnTo>
                  <a:lnTo>
                    <a:pt x="321" y="16499"/>
                  </a:lnTo>
                  <a:lnTo>
                    <a:pt x="309" y="16500"/>
                  </a:lnTo>
                  <a:lnTo>
                    <a:pt x="310" y="16499"/>
                  </a:lnTo>
                  <a:lnTo>
                    <a:pt x="0" y="16520"/>
                  </a:lnTo>
                  <a:close/>
                  <a:moveTo>
                    <a:pt x="0" y="17227"/>
                  </a:moveTo>
                  <a:lnTo>
                    <a:pt x="0" y="17280"/>
                  </a:lnTo>
                  <a:lnTo>
                    <a:pt x="321" y="17280"/>
                  </a:lnTo>
                  <a:lnTo>
                    <a:pt x="611" y="16848"/>
                  </a:lnTo>
                  <a:lnTo>
                    <a:pt x="893" y="17280"/>
                  </a:lnTo>
                  <a:lnTo>
                    <a:pt x="1839" y="17280"/>
                  </a:lnTo>
                  <a:lnTo>
                    <a:pt x="1120" y="17217"/>
                  </a:lnTo>
                  <a:lnTo>
                    <a:pt x="613" y="16442"/>
                  </a:lnTo>
                  <a:lnTo>
                    <a:pt x="90" y="17223"/>
                  </a:lnTo>
                  <a:lnTo>
                    <a:pt x="0" y="17227"/>
                  </a:lnTo>
                  <a:close/>
                  <a:moveTo>
                    <a:pt x="2320" y="17280"/>
                  </a:moveTo>
                  <a:lnTo>
                    <a:pt x="3451" y="17280"/>
                  </a:lnTo>
                  <a:lnTo>
                    <a:pt x="3741" y="16848"/>
                  </a:lnTo>
                  <a:lnTo>
                    <a:pt x="4023" y="17280"/>
                  </a:lnTo>
                  <a:lnTo>
                    <a:pt x="4970" y="17280"/>
                  </a:lnTo>
                  <a:lnTo>
                    <a:pt x="4250" y="17217"/>
                  </a:lnTo>
                  <a:lnTo>
                    <a:pt x="3743" y="16442"/>
                  </a:lnTo>
                  <a:lnTo>
                    <a:pt x="3220" y="17223"/>
                  </a:lnTo>
                  <a:lnTo>
                    <a:pt x="2312" y="17265"/>
                  </a:lnTo>
                  <a:lnTo>
                    <a:pt x="2320" y="17280"/>
                  </a:lnTo>
                  <a:close/>
                  <a:moveTo>
                    <a:pt x="5450" y="17280"/>
                  </a:moveTo>
                  <a:lnTo>
                    <a:pt x="6583" y="17280"/>
                  </a:lnTo>
                  <a:lnTo>
                    <a:pt x="6873" y="16848"/>
                  </a:lnTo>
                  <a:lnTo>
                    <a:pt x="7155" y="17280"/>
                  </a:lnTo>
                  <a:lnTo>
                    <a:pt x="8100" y="17280"/>
                  </a:lnTo>
                  <a:lnTo>
                    <a:pt x="7382" y="17217"/>
                  </a:lnTo>
                  <a:lnTo>
                    <a:pt x="6875" y="16442"/>
                  </a:lnTo>
                  <a:lnTo>
                    <a:pt x="6352" y="17223"/>
                  </a:lnTo>
                  <a:lnTo>
                    <a:pt x="5444" y="17265"/>
                  </a:lnTo>
                  <a:lnTo>
                    <a:pt x="5450" y="17280"/>
                  </a:lnTo>
                  <a:close/>
                  <a:moveTo>
                    <a:pt x="8581" y="17280"/>
                  </a:moveTo>
                  <a:lnTo>
                    <a:pt x="9713" y="17280"/>
                  </a:lnTo>
                  <a:lnTo>
                    <a:pt x="10003" y="16848"/>
                  </a:lnTo>
                  <a:lnTo>
                    <a:pt x="10286" y="17280"/>
                  </a:lnTo>
                  <a:lnTo>
                    <a:pt x="11232" y="17280"/>
                  </a:lnTo>
                  <a:lnTo>
                    <a:pt x="10512" y="17217"/>
                  </a:lnTo>
                  <a:lnTo>
                    <a:pt x="10005" y="16442"/>
                  </a:lnTo>
                  <a:lnTo>
                    <a:pt x="9482" y="17223"/>
                  </a:lnTo>
                  <a:lnTo>
                    <a:pt x="8574" y="17265"/>
                  </a:lnTo>
                  <a:lnTo>
                    <a:pt x="8581" y="17280"/>
                  </a:lnTo>
                  <a:close/>
                  <a:moveTo>
                    <a:pt x="11712" y="17280"/>
                  </a:moveTo>
                  <a:lnTo>
                    <a:pt x="12845" y="17280"/>
                  </a:lnTo>
                  <a:lnTo>
                    <a:pt x="13134" y="16848"/>
                  </a:lnTo>
                  <a:lnTo>
                    <a:pt x="13416" y="17280"/>
                  </a:lnTo>
                  <a:lnTo>
                    <a:pt x="14362" y="17280"/>
                  </a:lnTo>
                  <a:lnTo>
                    <a:pt x="13643" y="17217"/>
                  </a:lnTo>
                  <a:lnTo>
                    <a:pt x="13137" y="16442"/>
                  </a:lnTo>
                  <a:lnTo>
                    <a:pt x="12613" y="17223"/>
                  </a:lnTo>
                  <a:lnTo>
                    <a:pt x="11705" y="17265"/>
                  </a:lnTo>
                  <a:lnTo>
                    <a:pt x="11712" y="17280"/>
                  </a:lnTo>
                  <a:close/>
                  <a:moveTo>
                    <a:pt x="14843" y="17280"/>
                  </a:moveTo>
                  <a:lnTo>
                    <a:pt x="15400" y="17280"/>
                  </a:lnTo>
                  <a:lnTo>
                    <a:pt x="15400" y="17239"/>
                  </a:lnTo>
                  <a:lnTo>
                    <a:pt x="14836" y="17265"/>
                  </a:lnTo>
                  <a:lnTo>
                    <a:pt x="14843" y="17280"/>
                  </a:lnTo>
                  <a:close/>
                  <a:moveTo>
                    <a:pt x="15400" y="17004"/>
                  </a:moveTo>
                  <a:lnTo>
                    <a:pt x="15400" y="16536"/>
                  </a:lnTo>
                  <a:lnTo>
                    <a:pt x="15386" y="16537"/>
                  </a:lnTo>
                  <a:lnTo>
                    <a:pt x="15035" y="17035"/>
                  </a:lnTo>
                  <a:lnTo>
                    <a:pt x="15047" y="17034"/>
                  </a:lnTo>
                  <a:lnTo>
                    <a:pt x="15045" y="17035"/>
                  </a:lnTo>
                  <a:lnTo>
                    <a:pt x="15400" y="17004"/>
                  </a:lnTo>
                  <a:close/>
                  <a:moveTo>
                    <a:pt x="15400" y="16318"/>
                  </a:moveTo>
                  <a:lnTo>
                    <a:pt x="15400" y="16093"/>
                  </a:lnTo>
                  <a:lnTo>
                    <a:pt x="15110" y="16113"/>
                  </a:lnTo>
                  <a:lnTo>
                    <a:pt x="14742" y="16686"/>
                  </a:lnTo>
                  <a:lnTo>
                    <a:pt x="14332" y="16084"/>
                  </a:lnTo>
                  <a:lnTo>
                    <a:pt x="13643" y="16038"/>
                  </a:lnTo>
                  <a:lnTo>
                    <a:pt x="13643" y="16038"/>
                  </a:lnTo>
                  <a:lnTo>
                    <a:pt x="13643" y="16038"/>
                  </a:lnTo>
                  <a:lnTo>
                    <a:pt x="13947" y="15419"/>
                  </a:lnTo>
                  <a:lnTo>
                    <a:pt x="13631" y="14764"/>
                  </a:lnTo>
                  <a:lnTo>
                    <a:pt x="14313" y="14732"/>
                  </a:lnTo>
                  <a:lnTo>
                    <a:pt x="14710" y="14138"/>
                  </a:lnTo>
                  <a:lnTo>
                    <a:pt x="15091" y="14721"/>
                  </a:lnTo>
                  <a:lnTo>
                    <a:pt x="15400" y="14748"/>
                  </a:lnTo>
                  <a:lnTo>
                    <a:pt x="15400" y="14524"/>
                  </a:lnTo>
                  <a:lnTo>
                    <a:pt x="15219" y="14508"/>
                  </a:lnTo>
                  <a:lnTo>
                    <a:pt x="14713" y="13733"/>
                  </a:lnTo>
                  <a:lnTo>
                    <a:pt x="14189" y="14514"/>
                  </a:lnTo>
                  <a:lnTo>
                    <a:pt x="13281" y="14556"/>
                  </a:lnTo>
                  <a:lnTo>
                    <a:pt x="13699" y="15419"/>
                  </a:lnTo>
                  <a:lnTo>
                    <a:pt x="13299" y="16232"/>
                  </a:lnTo>
                  <a:lnTo>
                    <a:pt x="13306" y="16232"/>
                  </a:lnTo>
                  <a:lnTo>
                    <a:pt x="13303" y="16239"/>
                  </a:lnTo>
                  <a:lnTo>
                    <a:pt x="14208" y="16300"/>
                  </a:lnTo>
                  <a:lnTo>
                    <a:pt x="14747" y="17093"/>
                  </a:lnTo>
                  <a:lnTo>
                    <a:pt x="15238" y="16327"/>
                  </a:lnTo>
                  <a:lnTo>
                    <a:pt x="15400" y="16318"/>
                  </a:lnTo>
                  <a:close/>
                  <a:moveTo>
                    <a:pt x="15400" y="15836"/>
                  </a:moveTo>
                  <a:lnTo>
                    <a:pt x="15400" y="15747"/>
                  </a:lnTo>
                  <a:lnTo>
                    <a:pt x="15236" y="15423"/>
                  </a:lnTo>
                  <a:lnTo>
                    <a:pt x="15400" y="15072"/>
                  </a:lnTo>
                  <a:lnTo>
                    <a:pt x="15400" y="15004"/>
                  </a:lnTo>
                  <a:lnTo>
                    <a:pt x="14972" y="14968"/>
                  </a:lnTo>
                  <a:lnTo>
                    <a:pt x="14721" y="14583"/>
                  </a:lnTo>
                  <a:lnTo>
                    <a:pt x="14464" y="14968"/>
                  </a:lnTo>
                  <a:lnTo>
                    <a:pt x="14014" y="14989"/>
                  </a:lnTo>
                  <a:lnTo>
                    <a:pt x="14220" y="15414"/>
                  </a:lnTo>
                  <a:lnTo>
                    <a:pt x="14023" y="15814"/>
                  </a:lnTo>
                  <a:lnTo>
                    <a:pt x="14029" y="15816"/>
                  </a:lnTo>
                  <a:lnTo>
                    <a:pt x="14027" y="15822"/>
                  </a:lnTo>
                  <a:lnTo>
                    <a:pt x="14473" y="15851"/>
                  </a:lnTo>
                  <a:lnTo>
                    <a:pt x="14738" y="16242"/>
                  </a:lnTo>
                  <a:lnTo>
                    <a:pt x="14981" y="15863"/>
                  </a:lnTo>
                  <a:lnTo>
                    <a:pt x="15400" y="15836"/>
                  </a:lnTo>
                  <a:close/>
                  <a:moveTo>
                    <a:pt x="15400" y="14274"/>
                  </a:moveTo>
                  <a:lnTo>
                    <a:pt x="15400" y="13813"/>
                  </a:lnTo>
                  <a:lnTo>
                    <a:pt x="15048" y="13791"/>
                  </a:lnTo>
                  <a:lnTo>
                    <a:pt x="15048" y="13791"/>
                  </a:lnTo>
                  <a:lnTo>
                    <a:pt x="15048" y="13791"/>
                  </a:lnTo>
                  <a:lnTo>
                    <a:pt x="15370" y="14271"/>
                  </a:lnTo>
                  <a:lnTo>
                    <a:pt x="15400" y="14274"/>
                  </a:lnTo>
                  <a:close/>
                  <a:moveTo>
                    <a:pt x="15400" y="13566"/>
                  </a:moveTo>
                  <a:lnTo>
                    <a:pt x="15400" y="13342"/>
                  </a:lnTo>
                  <a:lnTo>
                    <a:pt x="15210" y="13329"/>
                  </a:lnTo>
                  <a:lnTo>
                    <a:pt x="15210" y="13329"/>
                  </a:lnTo>
                  <a:lnTo>
                    <a:pt x="15210" y="13329"/>
                  </a:lnTo>
                  <a:lnTo>
                    <a:pt x="15400" y="12941"/>
                  </a:lnTo>
                  <a:lnTo>
                    <a:pt x="15400" y="12477"/>
                  </a:lnTo>
                  <a:lnTo>
                    <a:pt x="15196" y="12055"/>
                  </a:lnTo>
                  <a:lnTo>
                    <a:pt x="15400" y="12045"/>
                  </a:lnTo>
                  <a:lnTo>
                    <a:pt x="15400" y="11821"/>
                  </a:lnTo>
                  <a:lnTo>
                    <a:pt x="14847" y="11847"/>
                  </a:lnTo>
                  <a:lnTo>
                    <a:pt x="15264" y="12709"/>
                  </a:lnTo>
                  <a:lnTo>
                    <a:pt x="14865" y="13523"/>
                  </a:lnTo>
                  <a:lnTo>
                    <a:pt x="14871" y="13524"/>
                  </a:lnTo>
                  <a:lnTo>
                    <a:pt x="14868" y="13530"/>
                  </a:lnTo>
                  <a:lnTo>
                    <a:pt x="15400" y="13566"/>
                  </a:lnTo>
                  <a:close/>
                  <a:moveTo>
                    <a:pt x="15400" y="11586"/>
                  </a:moveTo>
                  <a:lnTo>
                    <a:pt x="15400" y="11119"/>
                  </a:lnTo>
                  <a:lnTo>
                    <a:pt x="15397" y="11119"/>
                  </a:lnTo>
                  <a:lnTo>
                    <a:pt x="15045" y="11618"/>
                  </a:lnTo>
                  <a:lnTo>
                    <a:pt x="15057" y="11616"/>
                  </a:lnTo>
                  <a:lnTo>
                    <a:pt x="15056" y="11618"/>
                  </a:lnTo>
                  <a:lnTo>
                    <a:pt x="15400" y="11586"/>
                  </a:lnTo>
                  <a:close/>
                  <a:moveTo>
                    <a:pt x="15400" y="10899"/>
                  </a:moveTo>
                  <a:lnTo>
                    <a:pt x="15400" y="10676"/>
                  </a:lnTo>
                  <a:lnTo>
                    <a:pt x="15121" y="10694"/>
                  </a:lnTo>
                  <a:lnTo>
                    <a:pt x="14753" y="11269"/>
                  </a:lnTo>
                  <a:lnTo>
                    <a:pt x="14343" y="10666"/>
                  </a:lnTo>
                  <a:lnTo>
                    <a:pt x="13654" y="10620"/>
                  </a:lnTo>
                  <a:lnTo>
                    <a:pt x="13654" y="10620"/>
                  </a:lnTo>
                  <a:lnTo>
                    <a:pt x="13654" y="10620"/>
                  </a:lnTo>
                  <a:lnTo>
                    <a:pt x="13958" y="10001"/>
                  </a:lnTo>
                  <a:lnTo>
                    <a:pt x="13641" y="9345"/>
                  </a:lnTo>
                  <a:lnTo>
                    <a:pt x="14323" y="9314"/>
                  </a:lnTo>
                  <a:lnTo>
                    <a:pt x="14721" y="8720"/>
                  </a:lnTo>
                  <a:lnTo>
                    <a:pt x="15102" y="9303"/>
                  </a:lnTo>
                  <a:lnTo>
                    <a:pt x="15400" y="9329"/>
                  </a:lnTo>
                  <a:lnTo>
                    <a:pt x="15400" y="9104"/>
                  </a:lnTo>
                  <a:lnTo>
                    <a:pt x="15230" y="9090"/>
                  </a:lnTo>
                  <a:lnTo>
                    <a:pt x="14723" y="8315"/>
                  </a:lnTo>
                  <a:lnTo>
                    <a:pt x="14200" y="9096"/>
                  </a:lnTo>
                  <a:lnTo>
                    <a:pt x="13292" y="9138"/>
                  </a:lnTo>
                  <a:lnTo>
                    <a:pt x="13709" y="10001"/>
                  </a:lnTo>
                  <a:lnTo>
                    <a:pt x="13309" y="10814"/>
                  </a:lnTo>
                  <a:lnTo>
                    <a:pt x="13317" y="10814"/>
                  </a:lnTo>
                  <a:lnTo>
                    <a:pt x="13314" y="10821"/>
                  </a:lnTo>
                  <a:lnTo>
                    <a:pt x="14219" y="10882"/>
                  </a:lnTo>
                  <a:lnTo>
                    <a:pt x="14758" y="11675"/>
                  </a:lnTo>
                  <a:lnTo>
                    <a:pt x="15249" y="10910"/>
                  </a:lnTo>
                  <a:lnTo>
                    <a:pt x="15400" y="10899"/>
                  </a:lnTo>
                  <a:close/>
                  <a:moveTo>
                    <a:pt x="15400" y="10419"/>
                  </a:moveTo>
                  <a:lnTo>
                    <a:pt x="15400" y="10309"/>
                  </a:lnTo>
                  <a:lnTo>
                    <a:pt x="15247" y="10005"/>
                  </a:lnTo>
                  <a:lnTo>
                    <a:pt x="15400" y="9677"/>
                  </a:lnTo>
                  <a:lnTo>
                    <a:pt x="15400" y="9585"/>
                  </a:lnTo>
                  <a:lnTo>
                    <a:pt x="14983" y="9549"/>
                  </a:lnTo>
                  <a:lnTo>
                    <a:pt x="14732" y="9165"/>
                  </a:lnTo>
                  <a:lnTo>
                    <a:pt x="14475" y="9550"/>
                  </a:lnTo>
                  <a:lnTo>
                    <a:pt x="14025" y="9571"/>
                  </a:lnTo>
                  <a:lnTo>
                    <a:pt x="14230" y="9996"/>
                  </a:lnTo>
                  <a:lnTo>
                    <a:pt x="14034" y="10396"/>
                  </a:lnTo>
                  <a:lnTo>
                    <a:pt x="14040" y="10397"/>
                  </a:lnTo>
                  <a:lnTo>
                    <a:pt x="14038" y="10404"/>
                  </a:lnTo>
                  <a:lnTo>
                    <a:pt x="14483" y="10434"/>
                  </a:lnTo>
                  <a:lnTo>
                    <a:pt x="14748" y="10824"/>
                  </a:lnTo>
                  <a:lnTo>
                    <a:pt x="14991" y="10445"/>
                  </a:lnTo>
                  <a:lnTo>
                    <a:pt x="15400" y="10419"/>
                  </a:lnTo>
                  <a:close/>
                  <a:moveTo>
                    <a:pt x="15400" y="8855"/>
                  </a:moveTo>
                  <a:lnTo>
                    <a:pt x="15400" y="8395"/>
                  </a:lnTo>
                  <a:lnTo>
                    <a:pt x="15058" y="8372"/>
                  </a:lnTo>
                  <a:lnTo>
                    <a:pt x="15058" y="8372"/>
                  </a:lnTo>
                  <a:lnTo>
                    <a:pt x="15058" y="8372"/>
                  </a:lnTo>
                  <a:lnTo>
                    <a:pt x="15381" y="8854"/>
                  </a:lnTo>
                  <a:lnTo>
                    <a:pt x="15400" y="8855"/>
                  </a:lnTo>
                  <a:close/>
                  <a:moveTo>
                    <a:pt x="15400" y="8146"/>
                  </a:moveTo>
                  <a:lnTo>
                    <a:pt x="15400" y="7923"/>
                  </a:lnTo>
                  <a:lnTo>
                    <a:pt x="15219" y="7911"/>
                  </a:lnTo>
                  <a:lnTo>
                    <a:pt x="15219" y="7911"/>
                  </a:lnTo>
                  <a:lnTo>
                    <a:pt x="15219" y="7911"/>
                  </a:lnTo>
                  <a:lnTo>
                    <a:pt x="15400" y="7544"/>
                  </a:lnTo>
                  <a:lnTo>
                    <a:pt x="15400" y="7036"/>
                  </a:lnTo>
                  <a:lnTo>
                    <a:pt x="15207" y="6637"/>
                  </a:lnTo>
                  <a:lnTo>
                    <a:pt x="15400" y="6628"/>
                  </a:lnTo>
                  <a:lnTo>
                    <a:pt x="15400" y="6403"/>
                  </a:lnTo>
                  <a:lnTo>
                    <a:pt x="14857" y="6428"/>
                  </a:lnTo>
                  <a:lnTo>
                    <a:pt x="15275" y="7292"/>
                  </a:lnTo>
                  <a:lnTo>
                    <a:pt x="14876" y="8104"/>
                  </a:lnTo>
                  <a:lnTo>
                    <a:pt x="14882" y="8105"/>
                  </a:lnTo>
                  <a:lnTo>
                    <a:pt x="14879" y="8112"/>
                  </a:lnTo>
                  <a:lnTo>
                    <a:pt x="15400" y="8146"/>
                  </a:lnTo>
                  <a:close/>
                  <a:moveTo>
                    <a:pt x="15400" y="6169"/>
                  </a:moveTo>
                  <a:lnTo>
                    <a:pt x="15400" y="5711"/>
                  </a:lnTo>
                  <a:lnTo>
                    <a:pt x="15056" y="6199"/>
                  </a:lnTo>
                  <a:lnTo>
                    <a:pt x="15068" y="6198"/>
                  </a:lnTo>
                  <a:lnTo>
                    <a:pt x="15067" y="6199"/>
                  </a:lnTo>
                  <a:lnTo>
                    <a:pt x="15400" y="6169"/>
                  </a:lnTo>
                  <a:close/>
                  <a:moveTo>
                    <a:pt x="15400" y="5482"/>
                  </a:moveTo>
                  <a:lnTo>
                    <a:pt x="15400" y="5257"/>
                  </a:lnTo>
                  <a:lnTo>
                    <a:pt x="15132" y="5276"/>
                  </a:lnTo>
                  <a:lnTo>
                    <a:pt x="14763" y="5850"/>
                  </a:lnTo>
                  <a:lnTo>
                    <a:pt x="14353" y="5248"/>
                  </a:lnTo>
                  <a:lnTo>
                    <a:pt x="13665" y="5201"/>
                  </a:lnTo>
                  <a:lnTo>
                    <a:pt x="13665" y="5201"/>
                  </a:lnTo>
                  <a:lnTo>
                    <a:pt x="13665" y="5201"/>
                  </a:lnTo>
                  <a:lnTo>
                    <a:pt x="13969" y="4582"/>
                  </a:lnTo>
                  <a:lnTo>
                    <a:pt x="13652" y="3927"/>
                  </a:lnTo>
                  <a:lnTo>
                    <a:pt x="14334" y="3896"/>
                  </a:lnTo>
                  <a:lnTo>
                    <a:pt x="14731" y="3303"/>
                  </a:lnTo>
                  <a:lnTo>
                    <a:pt x="15112" y="3885"/>
                  </a:lnTo>
                  <a:lnTo>
                    <a:pt x="15400" y="3910"/>
                  </a:lnTo>
                  <a:lnTo>
                    <a:pt x="15400" y="3686"/>
                  </a:lnTo>
                  <a:lnTo>
                    <a:pt x="15240" y="3672"/>
                  </a:lnTo>
                  <a:lnTo>
                    <a:pt x="14733" y="2897"/>
                  </a:lnTo>
                  <a:lnTo>
                    <a:pt x="14211" y="3677"/>
                  </a:lnTo>
                  <a:lnTo>
                    <a:pt x="13302" y="3720"/>
                  </a:lnTo>
                  <a:lnTo>
                    <a:pt x="13719" y="4582"/>
                  </a:lnTo>
                  <a:lnTo>
                    <a:pt x="13320" y="5396"/>
                  </a:lnTo>
                  <a:lnTo>
                    <a:pt x="13328" y="5397"/>
                  </a:lnTo>
                  <a:lnTo>
                    <a:pt x="13325" y="5402"/>
                  </a:lnTo>
                  <a:lnTo>
                    <a:pt x="14228" y="5464"/>
                  </a:lnTo>
                  <a:lnTo>
                    <a:pt x="14769" y="6256"/>
                  </a:lnTo>
                  <a:lnTo>
                    <a:pt x="15259" y="5492"/>
                  </a:lnTo>
                  <a:lnTo>
                    <a:pt x="15400" y="5482"/>
                  </a:lnTo>
                  <a:close/>
                  <a:moveTo>
                    <a:pt x="15400" y="5000"/>
                  </a:moveTo>
                  <a:lnTo>
                    <a:pt x="15400" y="4869"/>
                  </a:lnTo>
                  <a:lnTo>
                    <a:pt x="15257" y="4588"/>
                  </a:lnTo>
                  <a:lnTo>
                    <a:pt x="15400" y="4282"/>
                  </a:lnTo>
                  <a:lnTo>
                    <a:pt x="15400" y="4167"/>
                  </a:lnTo>
                  <a:lnTo>
                    <a:pt x="14994" y="4131"/>
                  </a:lnTo>
                  <a:lnTo>
                    <a:pt x="14743" y="3747"/>
                  </a:lnTo>
                  <a:lnTo>
                    <a:pt x="14486" y="4132"/>
                  </a:lnTo>
                  <a:lnTo>
                    <a:pt x="14035" y="4153"/>
                  </a:lnTo>
                  <a:lnTo>
                    <a:pt x="14241" y="4578"/>
                  </a:lnTo>
                  <a:lnTo>
                    <a:pt x="14045" y="4978"/>
                  </a:lnTo>
                  <a:lnTo>
                    <a:pt x="14051" y="4979"/>
                  </a:lnTo>
                  <a:lnTo>
                    <a:pt x="14048" y="4985"/>
                  </a:lnTo>
                  <a:lnTo>
                    <a:pt x="14493" y="5016"/>
                  </a:lnTo>
                  <a:lnTo>
                    <a:pt x="14759" y="5405"/>
                  </a:lnTo>
                  <a:lnTo>
                    <a:pt x="15002" y="5027"/>
                  </a:lnTo>
                  <a:lnTo>
                    <a:pt x="15400" y="5000"/>
                  </a:lnTo>
                  <a:close/>
                  <a:moveTo>
                    <a:pt x="15400" y="3435"/>
                  </a:moveTo>
                  <a:lnTo>
                    <a:pt x="15400" y="2975"/>
                  </a:lnTo>
                  <a:lnTo>
                    <a:pt x="15069" y="2954"/>
                  </a:lnTo>
                  <a:lnTo>
                    <a:pt x="15069" y="2954"/>
                  </a:lnTo>
                  <a:lnTo>
                    <a:pt x="15069" y="2954"/>
                  </a:lnTo>
                  <a:lnTo>
                    <a:pt x="15391" y="3435"/>
                  </a:lnTo>
                  <a:lnTo>
                    <a:pt x="15400" y="3435"/>
                  </a:lnTo>
                  <a:close/>
                  <a:moveTo>
                    <a:pt x="15400" y="2728"/>
                  </a:moveTo>
                  <a:lnTo>
                    <a:pt x="15400" y="2503"/>
                  </a:lnTo>
                  <a:lnTo>
                    <a:pt x="15230" y="2493"/>
                  </a:lnTo>
                  <a:lnTo>
                    <a:pt x="15230" y="2493"/>
                  </a:lnTo>
                  <a:lnTo>
                    <a:pt x="15230" y="2493"/>
                  </a:lnTo>
                  <a:lnTo>
                    <a:pt x="15400" y="2147"/>
                  </a:lnTo>
                  <a:lnTo>
                    <a:pt x="15400" y="1596"/>
                  </a:lnTo>
                  <a:lnTo>
                    <a:pt x="15217" y="1218"/>
                  </a:lnTo>
                  <a:lnTo>
                    <a:pt x="15400" y="1210"/>
                  </a:lnTo>
                  <a:lnTo>
                    <a:pt x="15400" y="986"/>
                  </a:lnTo>
                  <a:lnTo>
                    <a:pt x="14868" y="1011"/>
                  </a:lnTo>
                  <a:lnTo>
                    <a:pt x="15285" y="1874"/>
                  </a:lnTo>
                  <a:lnTo>
                    <a:pt x="14885" y="2687"/>
                  </a:lnTo>
                  <a:lnTo>
                    <a:pt x="14893" y="2687"/>
                  </a:lnTo>
                  <a:lnTo>
                    <a:pt x="14890" y="2694"/>
                  </a:lnTo>
                  <a:lnTo>
                    <a:pt x="15400" y="2728"/>
                  </a:lnTo>
                  <a:close/>
                  <a:moveTo>
                    <a:pt x="15400" y="752"/>
                  </a:moveTo>
                  <a:lnTo>
                    <a:pt x="15400" y="308"/>
                  </a:lnTo>
                  <a:lnTo>
                    <a:pt x="15067" y="781"/>
                  </a:lnTo>
                  <a:lnTo>
                    <a:pt x="15079" y="780"/>
                  </a:lnTo>
                  <a:lnTo>
                    <a:pt x="15078" y="781"/>
                  </a:lnTo>
                  <a:lnTo>
                    <a:pt x="15400" y="752"/>
                  </a:lnTo>
                  <a:close/>
                  <a:moveTo>
                    <a:pt x="15400" y="65"/>
                  </a:moveTo>
                  <a:lnTo>
                    <a:pt x="15400" y="0"/>
                  </a:lnTo>
                  <a:lnTo>
                    <a:pt x="15051" y="0"/>
                  </a:lnTo>
                  <a:lnTo>
                    <a:pt x="14773" y="432"/>
                  </a:lnTo>
                  <a:lnTo>
                    <a:pt x="14479" y="0"/>
                  </a:lnTo>
                  <a:lnTo>
                    <a:pt x="13566" y="0"/>
                  </a:lnTo>
                  <a:lnTo>
                    <a:pt x="14239" y="45"/>
                  </a:lnTo>
                  <a:lnTo>
                    <a:pt x="14778" y="838"/>
                  </a:lnTo>
                  <a:lnTo>
                    <a:pt x="15269" y="73"/>
                  </a:lnTo>
                  <a:lnTo>
                    <a:pt x="15400" y="65"/>
                  </a:lnTo>
                  <a:close/>
                  <a:moveTo>
                    <a:pt x="13072" y="0"/>
                  </a:moveTo>
                  <a:lnTo>
                    <a:pt x="11919" y="0"/>
                  </a:lnTo>
                  <a:lnTo>
                    <a:pt x="11643" y="432"/>
                  </a:lnTo>
                  <a:lnTo>
                    <a:pt x="11349" y="0"/>
                  </a:lnTo>
                  <a:lnTo>
                    <a:pt x="10435" y="0"/>
                  </a:lnTo>
                  <a:lnTo>
                    <a:pt x="11109" y="45"/>
                  </a:lnTo>
                  <a:lnTo>
                    <a:pt x="11648" y="838"/>
                  </a:lnTo>
                  <a:lnTo>
                    <a:pt x="12139" y="73"/>
                  </a:lnTo>
                  <a:lnTo>
                    <a:pt x="13077" y="11"/>
                  </a:lnTo>
                  <a:lnTo>
                    <a:pt x="13072" y="0"/>
                  </a:lnTo>
                  <a:close/>
                  <a:moveTo>
                    <a:pt x="9940" y="0"/>
                  </a:moveTo>
                  <a:lnTo>
                    <a:pt x="8789" y="0"/>
                  </a:lnTo>
                  <a:lnTo>
                    <a:pt x="8511" y="432"/>
                  </a:lnTo>
                  <a:lnTo>
                    <a:pt x="8217" y="0"/>
                  </a:lnTo>
                  <a:lnTo>
                    <a:pt x="7304" y="0"/>
                  </a:lnTo>
                  <a:lnTo>
                    <a:pt x="7977" y="45"/>
                  </a:lnTo>
                  <a:lnTo>
                    <a:pt x="8517" y="838"/>
                  </a:lnTo>
                  <a:lnTo>
                    <a:pt x="9007" y="73"/>
                  </a:lnTo>
                  <a:lnTo>
                    <a:pt x="9946" y="11"/>
                  </a:lnTo>
                  <a:lnTo>
                    <a:pt x="9940" y="0"/>
                  </a:lnTo>
                  <a:close/>
                  <a:moveTo>
                    <a:pt x="6810" y="0"/>
                  </a:moveTo>
                  <a:lnTo>
                    <a:pt x="5658" y="0"/>
                  </a:lnTo>
                  <a:lnTo>
                    <a:pt x="5381" y="432"/>
                  </a:lnTo>
                  <a:lnTo>
                    <a:pt x="5087" y="0"/>
                  </a:lnTo>
                  <a:lnTo>
                    <a:pt x="4173" y="0"/>
                  </a:lnTo>
                  <a:lnTo>
                    <a:pt x="4847" y="45"/>
                  </a:lnTo>
                  <a:lnTo>
                    <a:pt x="5386" y="838"/>
                  </a:lnTo>
                  <a:lnTo>
                    <a:pt x="5877" y="73"/>
                  </a:lnTo>
                  <a:lnTo>
                    <a:pt x="6815" y="11"/>
                  </a:lnTo>
                  <a:lnTo>
                    <a:pt x="6810" y="0"/>
                  </a:lnTo>
                  <a:close/>
                  <a:moveTo>
                    <a:pt x="3678" y="0"/>
                  </a:moveTo>
                  <a:lnTo>
                    <a:pt x="2527" y="0"/>
                  </a:lnTo>
                  <a:lnTo>
                    <a:pt x="2249" y="432"/>
                  </a:lnTo>
                  <a:lnTo>
                    <a:pt x="1955" y="0"/>
                  </a:lnTo>
                  <a:lnTo>
                    <a:pt x="1042" y="0"/>
                  </a:lnTo>
                  <a:lnTo>
                    <a:pt x="1715" y="45"/>
                  </a:lnTo>
                  <a:lnTo>
                    <a:pt x="2255" y="838"/>
                  </a:lnTo>
                  <a:lnTo>
                    <a:pt x="2746" y="73"/>
                  </a:lnTo>
                  <a:lnTo>
                    <a:pt x="3684" y="11"/>
                  </a:lnTo>
                  <a:lnTo>
                    <a:pt x="3678" y="0"/>
                  </a:lnTo>
                  <a:close/>
                  <a:moveTo>
                    <a:pt x="6572" y="16499"/>
                  </a:moveTo>
                  <a:lnTo>
                    <a:pt x="6571" y="16500"/>
                  </a:lnTo>
                  <a:lnTo>
                    <a:pt x="6583" y="16499"/>
                  </a:lnTo>
                  <a:lnTo>
                    <a:pt x="6260" y="16981"/>
                  </a:lnTo>
                  <a:lnTo>
                    <a:pt x="5653" y="17035"/>
                  </a:lnTo>
                  <a:lnTo>
                    <a:pt x="5653" y="17034"/>
                  </a:lnTo>
                  <a:lnTo>
                    <a:pt x="5642" y="17035"/>
                  </a:lnTo>
                  <a:lnTo>
                    <a:pt x="5993" y="16537"/>
                  </a:lnTo>
                  <a:lnTo>
                    <a:pt x="6572" y="16499"/>
                  </a:lnTo>
                  <a:close/>
                  <a:moveTo>
                    <a:pt x="7210" y="16499"/>
                  </a:moveTo>
                  <a:lnTo>
                    <a:pt x="7532" y="16981"/>
                  </a:lnTo>
                  <a:lnTo>
                    <a:pt x="8139" y="17035"/>
                  </a:lnTo>
                  <a:lnTo>
                    <a:pt x="8138" y="17034"/>
                  </a:lnTo>
                  <a:lnTo>
                    <a:pt x="8149" y="17035"/>
                  </a:lnTo>
                  <a:lnTo>
                    <a:pt x="7799" y="16537"/>
                  </a:lnTo>
                  <a:lnTo>
                    <a:pt x="7221" y="16499"/>
                  </a:lnTo>
                  <a:lnTo>
                    <a:pt x="7221" y="16500"/>
                  </a:lnTo>
                  <a:lnTo>
                    <a:pt x="7210" y="16499"/>
                  </a:lnTo>
                  <a:close/>
                  <a:moveTo>
                    <a:pt x="3441" y="16499"/>
                  </a:moveTo>
                  <a:lnTo>
                    <a:pt x="3441" y="16500"/>
                  </a:lnTo>
                  <a:lnTo>
                    <a:pt x="3451" y="16499"/>
                  </a:lnTo>
                  <a:lnTo>
                    <a:pt x="3129" y="16981"/>
                  </a:lnTo>
                  <a:lnTo>
                    <a:pt x="2522" y="17035"/>
                  </a:lnTo>
                  <a:lnTo>
                    <a:pt x="2523" y="17034"/>
                  </a:lnTo>
                  <a:lnTo>
                    <a:pt x="2511" y="17035"/>
                  </a:lnTo>
                  <a:lnTo>
                    <a:pt x="2862" y="16537"/>
                  </a:lnTo>
                  <a:lnTo>
                    <a:pt x="3441" y="16499"/>
                  </a:lnTo>
                  <a:close/>
                  <a:moveTo>
                    <a:pt x="4078" y="16499"/>
                  </a:moveTo>
                  <a:lnTo>
                    <a:pt x="4400" y="16981"/>
                  </a:lnTo>
                  <a:lnTo>
                    <a:pt x="5008" y="17035"/>
                  </a:lnTo>
                  <a:lnTo>
                    <a:pt x="5007" y="17034"/>
                  </a:lnTo>
                  <a:lnTo>
                    <a:pt x="5019" y="17035"/>
                  </a:lnTo>
                  <a:lnTo>
                    <a:pt x="4667" y="16537"/>
                  </a:lnTo>
                  <a:lnTo>
                    <a:pt x="4089" y="16499"/>
                  </a:lnTo>
                  <a:lnTo>
                    <a:pt x="4089" y="16500"/>
                  </a:lnTo>
                  <a:lnTo>
                    <a:pt x="4078" y="16499"/>
                  </a:lnTo>
                  <a:close/>
                  <a:moveTo>
                    <a:pt x="948" y="16499"/>
                  </a:moveTo>
                  <a:lnTo>
                    <a:pt x="1270" y="16981"/>
                  </a:lnTo>
                  <a:lnTo>
                    <a:pt x="1878" y="17035"/>
                  </a:lnTo>
                  <a:lnTo>
                    <a:pt x="1876" y="17034"/>
                  </a:lnTo>
                  <a:lnTo>
                    <a:pt x="1887" y="17035"/>
                  </a:lnTo>
                  <a:lnTo>
                    <a:pt x="1537" y="16537"/>
                  </a:lnTo>
                  <a:lnTo>
                    <a:pt x="959" y="16499"/>
                  </a:lnTo>
                  <a:lnTo>
                    <a:pt x="959" y="16500"/>
                  </a:lnTo>
                  <a:lnTo>
                    <a:pt x="948" y="16499"/>
                  </a:lnTo>
                  <a:close/>
                  <a:moveTo>
                    <a:pt x="12834" y="16499"/>
                  </a:moveTo>
                  <a:lnTo>
                    <a:pt x="12833" y="16500"/>
                  </a:lnTo>
                  <a:lnTo>
                    <a:pt x="12845" y="16499"/>
                  </a:lnTo>
                  <a:lnTo>
                    <a:pt x="12521" y="16981"/>
                  </a:lnTo>
                  <a:lnTo>
                    <a:pt x="11915" y="17035"/>
                  </a:lnTo>
                  <a:lnTo>
                    <a:pt x="11915" y="17034"/>
                  </a:lnTo>
                  <a:lnTo>
                    <a:pt x="11904" y="17035"/>
                  </a:lnTo>
                  <a:lnTo>
                    <a:pt x="12254" y="16537"/>
                  </a:lnTo>
                  <a:lnTo>
                    <a:pt x="12834" y="16499"/>
                  </a:lnTo>
                  <a:close/>
                  <a:moveTo>
                    <a:pt x="13472" y="16499"/>
                  </a:moveTo>
                  <a:lnTo>
                    <a:pt x="13794" y="16981"/>
                  </a:lnTo>
                  <a:lnTo>
                    <a:pt x="14401" y="17035"/>
                  </a:lnTo>
                  <a:lnTo>
                    <a:pt x="14400" y="17034"/>
                  </a:lnTo>
                  <a:lnTo>
                    <a:pt x="14411" y="17035"/>
                  </a:lnTo>
                  <a:lnTo>
                    <a:pt x="14061" y="16537"/>
                  </a:lnTo>
                  <a:lnTo>
                    <a:pt x="13482" y="16499"/>
                  </a:lnTo>
                  <a:lnTo>
                    <a:pt x="13482" y="16500"/>
                  </a:lnTo>
                  <a:lnTo>
                    <a:pt x="13472" y="16499"/>
                  </a:lnTo>
                  <a:close/>
                  <a:moveTo>
                    <a:pt x="9702" y="16499"/>
                  </a:moveTo>
                  <a:lnTo>
                    <a:pt x="9702" y="16500"/>
                  </a:lnTo>
                  <a:lnTo>
                    <a:pt x="9713" y="16499"/>
                  </a:lnTo>
                  <a:lnTo>
                    <a:pt x="9391" y="16981"/>
                  </a:lnTo>
                  <a:lnTo>
                    <a:pt x="8784" y="17035"/>
                  </a:lnTo>
                  <a:lnTo>
                    <a:pt x="8785" y="17034"/>
                  </a:lnTo>
                  <a:lnTo>
                    <a:pt x="8773" y="17035"/>
                  </a:lnTo>
                  <a:lnTo>
                    <a:pt x="9124" y="16537"/>
                  </a:lnTo>
                  <a:lnTo>
                    <a:pt x="9702" y="16499"/>
                  </a:lnTo>
                  <a:close/>
                  <a:moveTo>
                    <a:pt x="10340" y="16499"/>
                  </a:moveTo>
                  <a:lnTo>
                    <a:pt x="10663" y="16981"/>
                  </a:lnTo>
                  <a:lnTo>
                    <a:pt x="11270" y="17035"/>
                  </a:lnTo>
                  <a:lnTo>
                    <a:pt x="11269" y="17034"/>
                  </a:lnTo>
                  <a:lnTo>
                    <a:pt x="11281" y="17035"/>
                  </a:lnTo>
                  <a:lnTo>
                    <a:pt x="10929" y="16537"/>
                  </a:lnTo>
                  <a:lnTo>
                    <a:pt x="10351" y="16499"/>
                  </a:lnTo>
                  <a:lnTo>
                    <a:pt x="10352" y="16500"/>
                  </a:lnTo>
                  <a:lnTo>
                    <a:pt x="10340" y="16499"/>
                  </a:lnTo>
                  <a:close/>
                  <a:moveTo>
                    <a:pt x="5017" y="13791"/>
                  </a:moveTo>
                  <a:lnTo>
                    <a:pt x="5017" y="13791"/>
                  </a:lnTo>
                  <a:lnTo>
                    <a:pt x="5017" y="13791"/>
                  </a:lnTo>
                  <a:lnTo>
                    <a:pt x="4694" y="14271"/>
                  </a:lnTo>
                  <a:lnTo>
                    <a:pt x="4087" y="14326"/>
                  </a:lnTo>
                  <a:lnTo>
                    <a:pt x="4438" y="13828"/>
                  </a:lnTo>
                  <a:lnTo>
                    <a:pt x="5017" y="13791"/>
                  </a:lnTo>
                  <a:close/>
                  <a:moveTo>
                    <a:pt x="5654" y="13791"/>
                  </a:moveTo>
                  <a:lnTo>
                    <a:pt x="5654" y="13791"/>
                  </a:lnTo>
                  <a:lnTo>
                    <a:pt x="5654" y="13791"/>
                  </a:lnTo>
                  <a:lnTo>
                    <a:pt x="5978" y="14271"/>
                  </a:lnTo>
                  <a:lnTo>
                    <a:pt x="6584" y="14326"/>
                  </a:lnTo>
                  <a:lnTo>
                    <a:pt x="6234" y="13828"/>
                  </a:lnTo>
                  <a:lnTo>
                    <a:pt x="5654" y="13791"/>
                  </a:lnTo>
                  <a:close/>
                  <a:moveTo>
                    <a:pt x="6365" y="15440"/>
                  </a:moveTo>
                  <a:lnTo>
                    <a:pt x="6783" y="16266"/>
                  </a:lnTo>
                  <a:lnTo>
                    <a:pt x="5845" y="16327"/>
                  </a:lnTo>
                  <a:lnTo>
                    <a:pt x="5354" y="17093"/>
                  </a:lnTo>
                  <a:lnTo>
                    <a:pt x="4814" y="16300"/>
                  </a:lnTo>
                  <a:lnTo>
                    <a:pt x="3911" y="16239"/>
                  </a:lnTo>
                  <a:lnTo>
                    <a:pt x="3913" y="16232"/>
                  </a:lnTo>
                  <a:lnTo>
                    <a:pt x="3906" y="16232"/>
                  </a:lnTo>
                  <a:lnTo>
                    <a:pt x="4305" y="15419"/>
                  </a:lnTo>
                  <a:lnTo>
                    <a:pt x="3888" y="14556"/>
                  </a:lnTo>
                  <a:lnTo>
                    <a:pt x="4796" y="14514"/>
                  </a:lnTo>
                  <a:lnTo>
                    <a:pt x="5319" y="13733"/>
                  </a:lnTo>
                  <a:lnTo>
                    <a:pt x="5826" y="14508"/>
                  </a:lnTo>
                  <a:lnTo>
                    <a:pt x="6761" y="14590"/>
                  </a:lnTo>
                  <a:lnTo>
                    <a:pt x="6365" y="15440"/>
                  </a:lnTo>
                  <a:close/>
                  <a:moveTo>
                    <a:pt x="4251" y="16038"/>
                  </a:moveTo>
                  <a:lnTo>
                    <a:pt x="4251" y="16038"/>
                  </a:lnTo>
                  <a:lnTo>
                    <a:pt x="4939" y="16084"/>
                  </a:lnTo>
                  <a:lnTo>
                    <a:pt x="5348" y="16686"/>
                  </a:lnTo>
                  <a:lnTo>
                    <a:pt x="5717" y="16113"/>
                  </a:lnTo>
                  <a:lnTo>
                    <a:pt x="6430" y="16065"/>
                  </a:lnTo>
                  <a:lnTo>
                    <a:pt x="6116" y="15444"/>
                  </a:lnTo>
                  <a:lnTo>
                    <a:pt x="6421" y="14791"/>
                  </a:lnTo>
                  <a:lnTo>
                    <a:pt x="6414" y="14791"/>
                  </a:lnTo>
                  <a:lnTo>
                    <a:pt x="6417" y="14784"/>
                  </a:lnTo>
                  <a:lnTo>
                    <a:pt x="5698" y="14721"/>
                  </a:lnTo>
                  <a:lnTo>
                    <a:pt x="5317" y="14138"/>
                  </a:lnTo>
                  <a:lnTo>
                    <a:pt x="4920" y="14732"/>
                  </a:lnTo>
                  <a:lnTo>
                    <a:pt x="4237" y="14764"/>
                  </a:lnTo>
                  <a:lnTo>
                    <a:pt x="4555" y="15419"/>
                  </a:lnTo>
                  <a:lnTo>
                    <a:pt x="4251" y="16038"/>
                  </a:lnTo>
                  <a:lnTo>
                    <a:pt x="4251" y="16038"/>
                  </a:lnTo>
                  <a:close/>
                  <a:moveTo>
                    <a:pt x="5580" y="14968"/>
                  </a:moveTo>
                  <a:lnTo>
                    <a:pt x="5329" y="14583"/>
                  </a:lnTo>
                  <a:lnTo>
                    <a:pt x="5071" y="14968"/>
                  </a:lnTo>
                  <a:lnTo>
                    <a:pt x="4621" y="14989"/>
                  </a:lnTo>
                  <a:lnTo>
                    <a:pt x="4826" y="15414"/>
                  </a:lnTo>
                  <a:lnTo>
                    <a:pt x="4631" y="15814"/>
                  </a:lnTo>
                  <a:lnTo>
                    <a:pt x="4637" y="15816"/>
                  </a:lnTo>
                  <a:lnTo>
                    <a:pt x="4634" y="15822"/>
                  </a:lnTo>
                  <a:lnTo>
                    <a:pt x="5079" y="15851"/>
                  </a:lnTo>
                  <a:lnTo>
                    <a:pt x="5345" y="16242"/>
                  </a:lnTo>
                  <a:lnTo>
                    <a:pt x="5588" y="15863"/>
                  </a:lnTo>
                  <a:lnTo>
                    <a:pt x="6050" y="15833"/>
                  </a:lnTo>
                  <a:lnTo>
                    <a:pt x="5844" y="15423"/>
                  </a:lnTo>
                  <a:lnTo>
                    <a:pt x="6038" y="15008"/>
                  </a:lnTo>
                  <a:lnTo>
                    <a:pt x="6038" y="15008"/>
                  </a:lnTo>
                  <a:lnTo>
                    <a:pt x="6038" y="15008"/>
                  </a:lnTo>
                  <a:lnTo>
                    <a:pt x="5580" y="14968"/>
                  </a:lnTo>
                  <a:close/>
                  <a:moveTo>
                    <a:pt x="4974" y="15620"/>
                  </a:moveTo>
                  <a:lnTo>
                    <a:pt x="4974" y="15620"/>
                  </a:lnTo>
                  <a:lnTo>
                    <a:pt x="5076" y="15415"/>
                  </a:lnTo>
                  <a:lnTo>
                    <a:pt x="4970" y="15197"/>
                  </a:lnTo>
                  <a:lnTo>
                    <a:pt x="5194" y="15187"/>
                  </a:lnTo>
                  <a:lnTo>
                    <a:pt x="5326" y="14989"/>
                  </a:lnTo>
                  <a:lnTo>
                    <a:pt x="5451" y="15180"/>
                  </a:lnTo>
                  <a:lnTo>
                    <a:pt x="5693" y="15201"/>
                  </a:lnTo>
                  <a:lnTo>
                    <a:pt x="5690" y="15207"/>
                  </a:lnTo>
                  <a:lnTo>
                    <a:pt x="5698" y="15209"/>
                  </a:lnTo>
                  <a:lnTo>
                    <a:pt x="5595" y="15428"/>
                  </a:lnTo>
                  <a:lnTo>
                    <a:pt x="5698" y="15632"/>
                  </a:lnTo>
                  <a:lnTo>
                    <a:pt x="5461" y="15647"/>
                  </a:lnTo>
                  <a:lnTo>
                    <a:pt x="5340" y="15836"/>
                  </a:lnTo>
                  <a:lnTo>
                    <a:pt x="5204" y="15636"/>
                  </a:lnTo>
                  <a:lnTo>
                    <a:pt x="4974" y="15620"/>
                  </a:lnTo>
                  <a:lnTo>
                    <a:pt x="4974" y="15620"/>
                  </a:lnTo>
                  <a:close/>
                  <a:moveTo>
                    <a:pt x="1886" y="13791"/>
                  </a:moveTo>
                  <a:lnTo>
                    <a:pt x="1886" y="13791"/>
                  </a:lnTo>
                  <a:lnTo>
                    <a:pt x="1886" y="13791"/>
                  </a:lnTo>
                  <a:lnTo>
                    <a:pt x="1564" y="14271"/>
                  </a:lnTo>
                  <a:lnTo>
                    <a:pt x="957" y="14326"/>
                  </a:lnTo>
                  <a:lnTo>
                    <a:pt x="1307" y="13828"/>
                  </a:lnTo>
                  <a:lnTo>
                    <a:pt x="1886" y="13791"/>
                  </a:lnTo>
                  <a:close/>
                  <a:moveTo>
                    <a:pt x="2524" y="13791"/>
                  </a:moveTo>
                  <a:lnTo>
                    <a:pt x="2524" y="13791"/>
                  </a:lnTo>
                  <a:lnTo>
                    <a:pt x="2524" y="13791"/>
                  </a:lnTo>
                  <a:lnTo>
                    <a:pt x="2846" y="14271"/>
                  </a:lnTo>
                  <a:lnTo>
                    <a:pt x="3454" y="14326"/>
                  </a:lnTo>
                  <a:lnTo>
                    <a:pt x="3102" y="13828"/>
                  </a:lnTo>
                  <a:lnTo>
                    <a:pt x="2524" y="13791"/>
                  </a:lnTo>
                  <a:close/>
                  <a:moveTo>
                    <a:pt x="3770" y="14877"/>
                  </a:moveTo>
                  <a:lnTo>
                    <a:pt x="4026" y="15396"/>
                  </a:lnTo>
                  <a:lnTo>
                    <a:pt x="3770" y="15949"/>
                  </a:lnTo>
                  <a:lnTo>
                    <a:pt x="3514" y="15396"/>
                  </a:lnTo>
                  <a:lnTo>
                    <a:pt x="3770" y="14877"/>
                  </a:lnTo>
                  <a:close/>
                  <a:moveTo>
                    <a:pt x="3234" y="15440"/>
                  </a:moveTo>
                  <a:lnTo>
                    <a:pt x="3652" y="16266"/>
                  </a:lnTo>
                  <a:lnTo>
                    <a:pt x="2714" y="16327"/>
                  </a:lnTo>
                  <a:lnTo>
                    <a:pt x="2223" y="17093"/>
                  </a:lnTo>
                  <a:lnTo>
                    <a:pt x="1684" y="16300"/>
                  </a:lnTo>
                  <a:lnTo>
                    <a:pt x="779" y="16239"/>
                  </a:lnTo>
                  <a:lnTo>
                    <a:pt x="783" y="16232"/>
                  </a:lnTo>
                  <a:lnTo>
                    <a:pt x="775" y="16232"/>
                  </a:lnTo>
                  <a:lnTo>
                    <a:pt x="1175" y="15419"/>
                  </a:lnTo>
                  <a:lnTo>
                    <a:pt x="758" y="14556"/>
                  </a:lnTo>
                  <a:lnTo>
                    <a:pt x="1666" y="14514"/>
                  </a:lnTo>
                  <a:lnTo>
                    <a:pt x="2189" y="13733"/>
                  </a:lnTo>
                  <a:lnTo>
                    <a:pt x="2696" y="14508"/>
                  </a:lnTo>
                  <a:lnTo>
                    <a:pt x="3631" y="14590"/>
                  </a:lnTo>
                  <a:lnTo>
                    <a:pt x="3234" y="15440"/>
                  </a:lnTo>
                  <a:close/>
                  <a:moveTo>
                    <a:pt x="1120" y="16038"/>
                  </a:moveTo>
                  <a:lnTo>
                    <a:pt x="1120" y="16038"/>
                  </a:lnTo>
                  <a:lnTo>
                    <a:pt x="1808" y="16084"/>
                  </a:lnTo>
                  <a:lnTo>
                    <a:pt x="2218" y="16686"/>
                  </a:lnTo>
                  <a:lnTo>
                    <a:pt x="2587" y="16113"/>
                  </a:lnTo>
                  <a:lnTo>
                    <a:pt x="3299" y="16065"/>
                  </a:lnTo>
                  <a:lnTo>
                    <a:pt x="2984" y="15444"/>
                  </a:lnTo>
                  <a:lnTo>
                    <a:pt x="3290" y="14791"/>
                  </a:lnTo>
                  <a:lnTo>
                    <a:pt x="3283" y="14791"/>
                  </a:lnTo>
                  <a:lnTo>
                    <a:pt x="3286" y="14784"/>
                  </a:lnTo>
                  <a:lnTo>
                    <a:pt x="2567" y="14721"/>
                  </a:lnTo>
                  <a:lnTo>
                    <a:pt x="2187" y="14138"/>
                  </a:lnTo>
                  <a:lnTo>
                    <a:pt x="1789" y="14732"/>
                  </a:lnTo>
                  <a:lnTo>
                    <a:pt x="1107" y="14764"/>
                  </a:lnTo>
                  <a:lnTo>
                    <a:pt x="1424" y="15419"/>
                  </a:lnTo>
                  <a:lnTo>
                    <a:pt x="1120" y="16038"/>
                  </a:lnTo>
                  <a:lnTo>
                    <a:pt x="1120" y="16038"/>
                  </a:lnTo>
                  <a:close/>
                  <a:moveTo>
                    <a:pt x="2448" y="14968"/>
                  </a:moveTo>
                  <a:lnTo>
                    <a:pt x="2198" y="14583"/>
                  </a:lnTo>
                  <a:lnTo>
                    <a:pt x="1940" y="14968"/>
                  </a:lnTo>
                  <a:lnTo>
                    <a:pt x="1491" y="14989"/>
                  </a:lnTo>
                  <a:lnTo>
                    <a:pt x="1696" y="15414"/>
                  </a:lnTo>
                  <a:lnTo>
                    <a:pt x="1499" y="15814"/>
                  </a:lnTo>
                  <a:lnTo>
                    <a:pt x="1506" y="15816"/>
                  </a:lnTo>
                  <a:lnTo>
                    <a:pt x="1504" y="15822"/>
                  </a:lnTo>
                  <a:lnTo>
                    <a:pt x="1949" y="15851"/>
                  </a:lnTo>
                  <a:lnTo>
                    <a:pt x="2215" y="16242"/>
                  </a:lnTo>
                  <a:lnTo>
                    <a:pt x="2457" y="15863"/>
                  </a:lnTo>
                  <a:lnTo>
                    <a:pt x="2920" y="15833"/>
                  </a:lnTo>
                  <a:lnTo>
                    <a:pt x="2712" y="15423"/>
                  </a:lnTo>
                  <a:lnTo>
                    <a:pt x="2907" y="15008"/>
                  </a:lnTo>
                  <a:lnTo>
                    <a:pt x="2907" y="15008"/>
                  </a:lnTo>
                  <a:lnTo>
                    <a:pt x="2907" y="15008"/>
                  </a:lnTo>
                  <a:lnTo>
                    <a:pt x="2448" y="14968"/>
                  </a:lnTo>
                  <a:close/>
                  <a:moveTo>
                    <a:pt x="1844" y="15620"/>
                  </a:moveTo>
                  <a:lnTo>
                    <a:pt x="1844" y="15620"/>
                  </a:lnTo>
                  <a:lnTo>
                    <a:pt x="1945" y="15415"/>
                  </a:lnTo>
                  <a:lnTo>
                    <a:pt x="1840" y="15197"/>
                  </a:lnTo>
                  <a:lnTo>
                    <a:pt x="2063" y="15187"/>
                  </a:lnTo>
                  <a:lnTo>
                    <a:pt x="2195" y="14989"/>
                  </a:lnTo>
                  <a:lnTo>
                    <a:pt x="2321" y="15180"/>
                  </a:lnTo>
                  <a:lnTo>
                    <a:pt x="2562" y="15201"/>
                  </a:lnTo>
                  <a:lnTo>
                    <a:pt x="2559" y="15207"/>
                  </a:lnTo>
                  <a:lnTo>
                    <a:pt x="2566" y="15209"/>
                  </a:lnTo>
                  <a:lnTo>
                    <a:pt x="2463" y="15428"/>
                  </a:lnTo>
                  <a:lnTo>
                    <a:pt x="2566" y="15632"/>
                  </a:lnTo>
                  <a:lnTo>
                    <a:pt x="2329" y="15647"/>
                  </a:lnTo>
                  <a:lnTo>
                    <a:pt x="2209" y="15836"/>
                  </a:lnTo>
                  <a:lnTo>
                    <a:pt x="2073" y="15636"/>
                  </a:lnTo>
                  <a:lnTo>
                    <a:pt x="1844" y="15620"/>
                  </a:lnTo>
                  <a:lnTo>
                    <a:pt x="1844" y="15620"/>
                  </a:lnTo>
                  <a:close/>
                  <a:moveTo>
                    <a:pt x="640" y="14877"/>
                  </a:moveTo>
                  <a:lnTo>
                    <a:pt x="896" y="15396"/>
                  </a:lnTo>
                  <a:lnTo>
                    <a:pt x="640" y="15949"/>
                  </a:lnTo>
                  <a:lnTo>
                    <a:pt x="383" y="15396"/>
                  </a:lnTo>
                  <a:lnTo>
                    <a:pt x="640" y="14877"/>
                  </a:lnTo>
                  <a:close/>
                  <a:moveTo>
                    <a:pt x="14410" y="13791"/>
                  </a:moveTo>
                  <a:lnTo>
                    <a:pt x="14410" y="13791"/>
                  </a:lnTo>
                  <a:lnTo>
                    <a:pt x="14410" y="13791"/>
                  </a:lnTo>
                  <a:lnTo>
                    <a:pt x="14088" y="14271"/>
                  </a:lnTo>
                  <a:lnTo>
                    <a:pt x="13480" y="14326"/>
                  </a:lnTo>
                  <a:lnTo>
                    <a:pt x="13832" y="13828"/>
                  </a:lnTo>
                  <a:lnTo>
                    <a:pt x="14410" y="13791"/>
                  </a:lnTo>
                  <a:close/>
                  <a:moveTo>
                    <a:pt x="14368" y="15620"/>
                  </a:moveTo>
                  <a:lnTo>
                    <a:pt x="14368" y="15620"/>
                  </a:lnTo>
                  <a:lnTo>
                    <a:pt x="14468" y="15415"/>
                  </a:lnTo>
                  <a:lnTo>
                    <a:pt x="14363" y="15197"/>
                  </a:lnTo>
                  <a:lnTo>
                    <a:pt x="14587" y="15187"/>
                  </a:lnTo>
                  <a:lnTo>
                    <a:pt x="14719" y="14989"/>
                  </a:lnTo>
                  <a:lnTo>
                    <a:pt x="14844" y="15180"/>
                  </a:lnTo>
                  <a:lnTo>
                    <a:pt x="15085" y="15201"/>
                  </a:lnTo>
                  <a:lnTo>
                    <a:pt x="15083" y="15207"/>
                  </a:lnTo>
                  <a:lnTo>
                    <a:pt x="15090" y="15209"/>
                  </a:lnTo>
                  <a:lnTo>
                    <a:pt x="14987" y="15428"/>
                  </a:lnTo>
                  <a:lnTo>
                    <a:pt x="15091" y="15632"/>
                  </a:lnTo>
                  <a:lnTo>
                    <a:pt x="14853" y="15647"/>
                  </a:lnTo>
                  <a:lnTo>
                    <a:pt x="14733" y="15836"/>
                  </a:lnTo>
                  <a:lnTo>
                    <a:pt x="14597" y="15636"/>
                  </a:lnTo>
                  <a:lnTo>
                    <a:pt x="14368" y="15620"/>
                  </a:lnTo>
                  <a:lnTo>
                    <a:pt x="14368" y="15620"/>
                  </a:lnTo>
                  <a:close/>
                  <a:moveTo>
                    <a:pt x="11278" y="13791"/>
                  </a:moveTo>
                  <a:lnTo>
                    <a:pt x="11278" y="13791"/>
                  </a:lnTo>
                  <a:lnTo>
                    <a:pt x="11278" y="13791"/>
                  </a:lnTo>
                  <a:lnTo>
                    <a:pt x="10956" y="14271"/>
                  </a:lnTo>
                  <a:lnTo>
                    <a:pt x="10349" y="14326"/>
                  </a:lnTo>
                  <a:lnTo>
                    <a:pt x="10700" y="13828"/>
                  </a:lnTo>
                  <a:lnTo>
                    <a:pt x="11278" y="13791"/>
                  </a:lnTo>
                  <a:close/>
                  <a:moveTo>
                    <a:pt x="11916" y="13791"/>
                  </a:moveTo>
                  <a:lnTo>
                    <a:pt x="11916" y="13791"/>
                  </a:lnTo>
                  <a:lnTo>
                    <a:pt x="11916" y="13791"/>
                  </a:lnTo>
                  <a:lnTo>
                    <a:pt x="12239" y="14271"/>
                  </a:lnTo>
                  <a:lnTo>
                    <a:pt x="12846" y="14326"/>
                  </a:lnTo>
                  <a:lnTo>
                    <a:pt x="12496" y="13828"/>
                  </a:lnTo>
                  <a:lnTo>
                    <a:pt x="11916" y="13791"/>
                  </a:lnTo>
                  <a:close/>
                  <a:moveTo>
                    <a:pt x="13164" y="14877"/>
                  </a:moveTo>
                  <a:lnTo>
                    <a:pt x="13420" y="15396"/>
                  </a:lnTo>
                  <a:lnTo>
                    <a:pt x="13164" y="15949"/>
                  </a:lnTo>
                  <a:lnTo>
                    <a:pt x="12907" y="15396"/>
                  </a:lnTo>
                  <a:lnTo>
                    <a:pt x="13164" y="14877"/>
                  </a:lnTo>
                  <a:close/>
                  <a:moveTo>
                    <a:pt x="12626" y="15440"/>
                  </a:moveTo>
                  <a:lnTo>
                    <a:pt x="13045" y="16266"/>
                  </a:lnTo>
                  <a:lnTo>
                    <a:pt x="12106" y="16327"/>
                  </a:lnTo>
                  <a:lnTo>
                    <a:pt x="11616" y="17093"/>
                  </a:lnTo>
                  <a:lnTo>
                    <a:pt x="11076" y="16300"/>
                  </a:lnTo>
                  <a:lnTo>
                    <a:pt x="10173" y="16239"/>
                  </a:lnTo>
                  <a:lnTo>
                    <a:pt x="10175" y="16232"/>
                  </a:lnTo>
                  <a:lnTo>
                    <a:pt x="10168" y="16232"/>
                  </a:lnTo>
                  <a:lnTo>
                    <a:pt x="10567" y="15419"/>
                  </a:lnTo>
                  <a:lnTo>
                    <a:pt x="10150" y="14556"/>
                  </a:lnTo>
                  <a:lnTo>
                    <a:pt x="11059" y="14514"/>
                  </a:lnTo>
                  <a:lnTo>
                    <a:pt x="11581" y="13733"/>
                  </a:lnTo>
                  <a:lnTo>
                    <a:pt x="12088" y="14508"/>
                  </a:lnTo>
                  <a:lnTo>
                    <a:pt x="13023" y="14590"/>
                  </a:lnTo>
                  <a:lnTo>
                    <a:pt x="12626" y="15440"/>
                  </a:lnTo>
                  <a:close/>
                  <a:moveTo>
                    <a:pt x="10513" y="16038"/>
                  </a:moveTo>
                  <a:lnTo>
                    <a:pt x="10513" y="16038"/>
                  </a:lnTo>
                  <a:lnTo>
                    <a:pt x="11201" y="16084"/>
                  </a:lnTo>
                  <a:lnTo>
                    <a:pt x="11610" y="16686"/>
                  </a:lnTo>
                  <a:lnTo>
                    <a:pt x="11979" y="16113"/>
                  </a:lnTo>
                  <a:lnTo>
                    <a:pt x="12692" y="16065"/>
                  </a:lnTo>
                  <a:lnTo>
                    <a:pt x="12378" y="15444"/>
                  </a:lnTo>
                  <a:lnTo>
                    <a:pt x="12683" y="14791"/>
                  </a:lnTo>
                  <a:lnTo>
                    <a:pt x="12676" y="14791"/>
                  </a:lnTo>
                  <a:lnTo>
                    <a:pt x="12679" y="14784"/>
                  </a:lnTo>
                  <a:lnTo>
                    <a:pt x="11960" y="14721"/>
                  </a:lnTo>
                  <a:lnTo>
                    <a:pt x="11579" y="14138"/>
                  </a:lnTo>
                  <a:lnTo>
                    <a:pt x="11182" y="14732"/>
                  </a:lnTo>
                  <a:lnTo>
                    <a:pt x="10500" y="14764"/>
                  </a:lnTo>
                  <a:lnTo>
                    <a:pt x="10817" y="15419"/>
                  </a:lnTo>
                  <a:lnTo>
                    <a:pt x="10513" y="16038"/>
                  </a:lnTo>
                  <a:lnTo>
                    <a:pt x="10513" y="16038"/>
                  </a:lnTo>
                  <a:close/>
                  <a:moveTo>
                    <a:pt x="11842" y="14968"/>
                  </a:moveTo>
                  <a:lnTo>
                    <a:pt x="11591" y="14583"/>
                  </a:lnTo>
                  <a:lnTo>
                    <a:pt x="11332" y="14968"/>
                  </a:lnTo>
                  <a:lnTo>
                    <a:pt x="10883" y="14989"/>
                  </a:lnTo>
                  <a:lnTo>
                    <a:pt x="11088" y="15414"/>
                  </a:lnTo>
                  <a:lnTo>
                    <a:pt x="10893" y="15814"/>
                  </a:lnTo>
                  <a:lnTo>
                    <a:pt x="10899" y="15816"/>
                  </a:lnTo>
                  <a:lnTo>
                    <a:pt x="10896" y="15822"/>
                  </a:lnTo>
                  <a:lnTo>
                    <a:pt x="11341" y="15851"/>
                  </a:lnTo>
                  <a:lnTo>
                    <a:pt x="11607" y="16242"/>
                  </a:lnTo>
                  <a:lnTo>
                    <a:pt x="11850" y="15863"/>
                  </a:lnTo>
                  <a:lnTo>
                    <a:pt x="12313" y="15833"/>
                  </a:lnTo>
                  <a:lnTo>
                    <a:pt x="12105" y="15423"/>
                  </a:lnTo>
                  <a:lnTo>
                    <a:pt x="12300" y="15008"/>
                  </a:lnTo>
                  <a:lnTo>
                    <a:pt x="12300" y="15008"/>
                  </a:lnTo>
                  <a:lnTo>
                    <a:pt x="12300" y="15008"/>
                  </a:lnTo>
                  <a:lnTo>
                    <a:pt x="11842" y="14968"/>
                  </a:lnTo>
                  <a:close/>
                  <a:moveTo>
                    <a:pt x="11236" y="15620"/>
                  </a:moveTo>
                  <a:lnTo>
                    <a:pt x="11236" y="15620"/>
                  </a:lnTo>
                  <a:lnTo>
                    <a:pt x="11338" y="15415"/>
                  </a:lnTo>
                  <a:lnTo>
                    <a:pt x="11232" y="15197"/>
                  </a:lnTo>
                  <a:lnTo>
                    <a:pt x="11456" y="15187"/>
                  </a:lnTo>
                  <a:lnTo>
                    <a:pt x="11589" y="14989"/>
                  </a:lnTo>
                  <a:lnTo>
                    <a:pt x="11713" y="15180"/>
                  </a:lnTo>
                  <a:lnTo>
                    <a:pt x="11955" y="15201"/>
                  </a:lnTo>
                  <a:lnTo>
                    <a:pt x="11952" y="15207"/>
                  </a:lnTo>
                  <a:lnTo>
                    <a:pt x="11959" y="15209"/>
                  </a:lnTo>
                  <a:lnTo>
                    <a:pt x="11857" y="15428"/>
                  </a:lnTo>
                  <a:lnTo>
                    <a:pt x="11959" y="15632"/>
                  </a:lnTo>
                  <a:lnTo>
                    <a:pt x="11723" y="15647"/>
                  </a:lnTo>
                  <a:lnTo>
                    <a:pt x="11602" y="15836"/>
                  </a:lnTo>
                  <a:lnTo>
                    <a:pt x="11465" y="15636"/>
                  </a:lnTo>
                  <a:lnTo>
                    <a:pt x="11236" y="15620"/>
                  </a:lnTo>
                  <a:lnTo>
                    <a:pt x="11236" y="15620"/>
                  </a:lnTo>
                  <a:close/>
                  <a:moveTo>
                    <a:pt x="8148" y="13791"/>
                  </a:moveTo>
                  <a:lnTo>
                    <a:pt x="8148" y="13791"/>
                  </a:lnTo>
                  <a:lnTo>
                    <a:pt x="8148" y="13791"/>
                  </a:lnTo>
                  <a:lnTo>
                    <a:pt x="7826" y="14271"/>
                  </a:lnTo>
                  <a:lnTo>
                    <a:pt x="7218" y="14326"/>
                  </a:lnTo>
                  <a:lnTo>
                    <a:pt x="7570" y="13828"/>
                  </a:lnTo>
                  <a:lnTo>
                    <a:pt x="8148" y="13791"/>
                  </a:lnTo>
                  <a:close/>
                  <a:moveTo>
                    <a:pt x="8786" y="13791"/>
                  </a:moveTo>
                  <a:lnTo>
                    <a:pt x="8786" y="13791"/>
                  </a:lnTo>
                  <a:lnTo>
                    <a:pt x="8786" y="13791"/>
                  </a:lnTo>
                  <a:lnTo>
                    <a:pt x="9108" y="14271"/>
                  </a:lnTo>
                  <a:lnTo>
                    <a:pt x="9715" y="14326"/>
                  </a:lnTo>
                  <a:lnTo>
                    <a:pt x="9364" y="13828"/>
                  </a:lnTo>
                  <a:lnTo>
                    <a:pt x="8786" y="13791"/>
                  </a:lnTo>
                  <a:close/>
                  <a:moveTo>
                    <a:pt x="10032" y="14877"/>
                  </a:moveTo>
                  <a:lnTo>
                    <a:pt x="10288" y="15396"/>
                  </a:lnTo>
                  <a:lnTo>
                    <a:pt x="10032" y="15949"/>
                  </a:lnTo>
                  <a:lnTo>
                    <a:pt x="9776" y="15396"/>
                  </a:lnTo>
                  <a:lnTo>
                    <a:pt x="10032" y="14877"/>
                  </a:lnTo>
                  <a:close/>
                  <a:moveTo>
                    <a:pt x="6902" y="14877"/>
                  </a:moveTo>
                  <a:lnTo>
                    <a:pt x="7158" y="15396"/>
                  </a:lnTo>
                  <a:lnTo>
                    <a:pt x="6902" y="15949"/>
                  </a:lnTo>
                  <a:lnTo>
                    <a:pt x="6646" y="15396"/>
                  </a:lnTo>
                  <a:lnTo>
                    <a:pt x="6902" y="14877"/>
                  </a:lnTo>
                  <a:close/>
                  <a:moveTo>
                    <a:pt x="9496" y="15440"/>
                  </a:moveTo>
                  <a:lnTo>
                    <a:pt x="9914" y="16266"/>
                  </a:lnTo>
                  <a:lnTo>
                    <a:pt x="8976" y="16327"/>
                  </a:lnTo>
                  <a:lnTo>
                    <a:pt x="8485" y="17093"/>
                  </a:lnTo>
                  <a:lnTo>
                    <a:pt x="7946" y="16300"/>
                  </a:lnTo>
                  <a:lnTo>
                    <a:pt x="7041" y="16239"/>
                  </a:lnTo>
                  <a:lnTo>
                    <a:pt x="7044" y="16232"/>
                  </a:lnTo>
                  <a:lnTo>
                    <a:pt x="7037" y="16232"/>
                  </a:lnTo>
                  <a:lnTo>
                    <a:pt x="7437" y="15419"/>
                  </a:lnTo>
                  <a:lnTo>
                    <a:pt x="7020" y="14556"/>
                  </a:lnTo>
                  <a:lnTo>
                    <a:pt x="7928" y="14514"/>
                  </a:lnTo>
                  <a:lnTo>
                    <a:pt x="8451" y="13733"/>
                  </a:lnTo>
                  <a:lnTo>
                    <a:pt x="8958" y="14508"/>
                  </a:lnTo>
                  <a:lnTo>
                    <a:pt x="9893" y="14590"/>
                  </a:lnTo>
                  <a:lnTo>
                    <a:pt x="9496" y="15440"/>
                  </a:lnTo>
                  <a:close/>
                  <a:moveTo>
                    <a:pt x="7382" y="16038"/>
                  </a:moveTo>
                  <a:lnTo>
                    <a:pt x="7382" y="16038"/>
                  </a:lnTo>
                  <a:lnTo>
                    <a:pt x="8070" y="16084"/>
                  </a:lnTo>
                  <a:lnTo>
                    <a:pt x="8480" y="16686"/>
                  </a:lnTo>
                  <a:lnTo>
                    <a:pt x="8848" y="16113"/>
                  </a:lnTo>
                  <a:lnTo>
                    <a:pt x="9561" y="16065"/>
                  </a:lnTo>
                  <a:lnTo>
                    <a:pt x="9247" y="15444"/>
                  </a:lnTo>
                  <a:lnTo>
                    <a:pt x="9552" y="14791"/>
                  </a:lnTo>
                  <a:lnTo>
                    <a:pt x="9545" y="14791"/>
                  </a:lnTo>
                  <a:lnTo>
                    <a:pt x="9548" y="14784"/>
                  </a:lnTo>
                  <a:lnTo>
                    <a:pt x="8829" y="14721"/>
                  </a:lnTo>
                  <a:lnTo>
                    <a:pt x="8449" y="14138"/>
                  </a:lnTo>
                  <a:lnTo>
                    <a:pt x="8051" y="14732"/>
                  </a:lnTo>
                  <a:lnTo>
                    <a:pt x="7369" y="14764"/>
                  </a:lnTo>
                  <a:lnTo>
                    <a:pt x="7685" y="15419"/>
                  </a:lnTo>
                  <a:lnTo>
                    <a:pt x="7382" y="16038"/>
                  </a:lnTo>
                  <a:lnTo>
                    <a:pt x="7382" y="16038"/>
                  </a:lnTo>
                  <a:close/>
                  <a:moveTo>
                    <a:pt x="8710" y="14968"/>
                  </a:moveTo>
                  <a:lnTo>
                    <a:pt x="8459" y="14583"/>
                  </a:lnTo>
                  <a:lnTo>
                    <a:pt x="8202" y="14968"/>
                  </a:lnTo>
                  <a:lnTo>
                    <a:pt x="7752" y="14989"/>
                  </a:lnTo>
                  <a:lnTo>
                    <a:pt x="7958" y="15414"/>
                  </a:lnTo>
                  <a:lnTo>
                    <a:pt x="7761" y="15814"/>
                  </a:lnTo>
                  <a:lnTo>
                    <a:pt x="7768" y="15816"/>
                  </a:lnTo>
                  <a:lnTo>
                    <a:pt x="7765" y="15822"/>
                  </a:lnTo>
                  <a:lnTo>
                    <a:pt x="8211" y="15851"/>
                  </a:lnTo>
                  <a:lnTo>
                    <a:pt x="8477" y="16242"/>
                  </a:lnTo>
                  <a:lnTo>
                    <a:pt x="8719" y="15863"/>
                  </a:lnTo>
                  <a:lnTo>
                    <a:pt x="9181" y="15833"/>
                  </a:lnTo>
                  <a:lnTo>
                    <a:pt x="8974" y="15423"/>
                  </a:lnTo>
                  <a:lnTo>
                    <a:pt x="9168" y="15008"/>
                  </a:lnTo>
                  <a:lnTo>
                    <a:pt x="9168" y="15008"/>
                  </a:lnTo>
                  <a:lnTo>
                    <a:pt x="9168" y="15008"/>
                  </a:lnTo>
                  <a:lnTo>
                    <a:pt x="8710" y="14968"/>
                  </a:lnTo>
                  <a:close/>
                  <a:moveTo>
                    <a:pt x="8106" y="15620"/>
                  </a:moveTo>
                  <a:lnTo>
                    <a:pt x="8106" y="15620"/>
                  </a:lnTo>
                  <a:lnTo>
                    <a:pt x="8206" y="15415"/>
                  </a:lnTo>
                  <a:lnTo>
                    <a:pt x="8102" y="15197"/>
                  </a:lnTo>
                  <a:lnTo>
                    <a:pt x="8325" y="15187"/>
                  </a:lnTo>
                  <a:lnTo>
                    <a:pt x="8457" y="14989"/>
                  </a:lnTo>
                  <a:lnTo>
                    <a:pt x="8583" y="15180"/>
                  </a:lnTo>
                  <a:lnTo>
                    <a:pt x="8824" y="15201"/>
                  </a:lnTo>
                  <a:lnTo>
                    <a:pt x="8821" y="15207"/>
                  </a:lnTo>
                  <a:lnTo>
                    <a:pt x="8828" y="15209"/>
                  </a:lnTo>
                  <a:lnTo>
                    <a:pt x="8725" y="15428"/>
                  </a:lnTo>
                  <a:lnTo>
                    <a:pt x="8829" y="15632"/>
                  </a:lnTo>
                  <a:lnTo>
                    <a:pt x="8591" y="15647"/>
                  </a:lnTo>
                  <a:lnTo>
                    <a:pt x="8471" y="15836"/>
                  </a:lnTo>
                  <a:lnTo>
                    <a:pt x="8335" y="15636"/>
                  </a:lnTo>
                  <a:lnTo>
                    <a:pt x="8106" y="15620"/>
                  </a:lnTo>
                  <a:lnTo>
                    <a:pt x="8106" y="15620"/>
                  </a:lnTo>
                  <a:close/>
                  <a:moveTo>
                    <a:pt x="6583" y="11081"/>
                  </a:moveTo>
                  <a:lnTo>
                    <a:pt x="6582" y="11082"/>
                  </a:lnTo>
                  <a:lnTo>
                    <a:pt x="6593" y="11081"/>
                  </a:lnTo>
                  <a:lnTo>
                    <a:pt x="6270" y="11562"/>
                  </a:lnTo>
                  <a:lnTo>
                    <a:pt x="5664" y="11618"/>
                  </a:lnTo>
                  <a:lnTo>
                    <a:pt x="5664" y="11616"/>
                  </a:lnTo>
                  <a:lnTo>
                    <a:pt x="5653" y="11618"/>
                  </a:lnTo>
                  <a:lnTo>
                    <a:pt x="6003" y="11119"/>
                  </a:lnTo>
                  <a:lnTo>
                    <a:pt x="6583" y="11081"/>
                  </a:lnTo>
                  <a:close/>
                  <a:moveTo>
                    <a:pt x="7221" y="11081"/>
                  </a:moveTo>
                  <a:lnTo>
                    <a:pt x="7543" y="11562"/>
                  </a:lnTo>
                  <a:lnTo>
                    <a:pt x="8149" y="11618"/>
                  </a:lnTo>
                  <a:lnTo>
                    <a:pt x="8149" y="11616"/>
                  </a:lnTo>
                  <a:lnTo>
                    <a:pt x="8160" y="11618"/>
                  </a:lnTo>
                  <a:lnTo>
                    <a:pt x="7810" y="11119"/>
                  </a:lnTo>
                  <a:lnTo>
                    <a:pt x="7230" y="11081"/>
                  </a:lnTo>
                  <a:lnTo>
                    <a:pt x="7231" y="11082"/>
                  </a:lnTo>
                  <a:lnTo>
                    <a:pt x="7221" y="11081"/>
                  </a:lnTo>
                  <a:close/>
                  <a:moveTo>
                    <a:pt x="7930" y="12731"/>
                  </a:moveTo>
                  <a:lnTo>
                    <a:pt x="8349" y="13557"/>
                  </a:lnTo>
                  <a:lnTo>
                    <a:pt x="7411" y="13619"/>
                  </a:lnTo>
                  <a:lnTo>
                    <a:pt x="6920" y="14383"/>
                  </a:lnTo>
                  <a:lnTo>
                    <a:pt x="6380" y="13591"/>
                  </a:lnTo>
                  <a:lnTo>
                    <a:pt x="5476" y="13530"/>
                  </a:lnTo>
                  <a:lnTo>
                    <a:pt x="5479" y="13524"/>
                  </a:lnTo>
                  <a:lnTo>
                    <a:pt x="5472" y="13523"/>
                  </a:lnTo>
                  <a:lnTo>
                    <a:pt x="5871" y="12709"/>
                  </a:lnTo>
                  <a:lnTo>
                    <a:pt x="5453" y="11847"/>
                  </a:lnTo>
                  <a:lnTo>
                    <a:pt x="6362" y="11804"/>
                  </a:lnTo>
                  <a:lnTo>
                    <a:pt x="6884" y="11024"/>
                  </a:lnTo>
                  <a:lnTo>
                    <a:pt x="7391" y="11799"/>
                  </a:lnTo>
                  <a:lnTo>
                    <a:pt x="8327" y="11881"/>
                  </a:lnTo>
                  <a:lnTo>
                    <a:pt x="7930" y="12731"/>
                  </a:lnTo>
                  <a:close/>
                  <a:moveTo>
                    <a:pt x="5816" y="13329"/>
                  </a:moveTo>
                  <a:lnTo>
                    <a:pt x="5816" y="13329"/>
                  </a:lnTo>
                  <a:lnTo>
                    <a:pt x="6504" y="13376"/>
                  </a:lnTo>
                  <a:lnTo>
                    <a:pt x="6915" y="13977"/>
                  </a:lnTo>
                  <a:lnTo>
                    <a:pt x="7283" y="13403"/>
                  </a:lnTo>
                  <a:lnTo>
                    <a:pt x="7996" y="13356"/>
                  </a:lnTo>
                  <a:lnTo>
                    <a:pt x="7681" y="12735"/>
                  </a:lnTo>
                  <a:lnTo>
                    <a:pt x="7986" y="12082"/>
                  </a:lnTo>
                  <a:lnTo>
                    <a:pt x="7979" y="12081"/>
                  </a:lnTo>
                  <a:lnTo>
                    <a:pt x="7983" y="12074"/>
                  </a:lnTo>
                  <a:lnTo>
                    <a:pt x="7264" y="12012"/>
                  </a:lnTo>
                  <a:lnTo>
                    <a:pt x="6882" y="11430"/>
                  </a:lnTo>
                  <a:lnTo>
                    <a:pt x="6486" y="12023"/>
                  </a:lnTo>
                  <a:lnTo>
                    <a:pt x="5804" y="12055"/>
                  </a:lnTo>
                  <a:lnTo>
                    <a:pt x="6120" y="12711"/>
                  </a:lnTo>
                  <a:lnTo>
                    <a:pt x="5816" y="13329"/>
                  </a:lnTo>
                  <a:lnTo>
                    <a:pt x="5816" y="13329"/>
                  </a:lnTo>
                  <a:close/>
                  <a:moveTo>
                    <a:pt x="7145" y="12258"/>
                  </a:moveTo>
                  <a:lnTo>
                    <a:pt x="6894" y="11875"/>
                  </a:lnTo>
                  <a:lnTo>
                    <a:pt x="6637" y="12259"/>
                  </a:lnTo>
                  <a:lnTo>
                    <a:pt x="6186" y="12280"/>
                  </a:lnTo>
                  <a:lnTo>
                    <a:pt x="6393" y="12705"/>
                  </a:lnTo>
                  <a:lnTo>
                    <a:pt x="6196" y="13106"/>
                  </a:lnTo>
                  <a:lnTo>
                    <a:pt x="6202" y="13106"/>
                  </a:lnTo>
                  <a:lnTo>
                    <a:pt x="6199" y="13112"/>
                  </a:lnTo>
                  <a:lnTo>
                    <a:pt x="6644" y="13143"/>
                  </a:lnTo>
                  <a:lnTo>
                    <a:pt x="6910" y="13533"/>
                  </a:lnTo>
                  <a:lnTo>
                    <a:pt x="7154" y="13154"/>
                  </a:lnTo>
                  <a:lnTo>
                    <a:pt x="7616" y="13124"/>
                  </a:lnTo>
                  <a:lnTo>
                    <a:pt x="7409" y="12715"/>
                  </a:lnTo>
                  <a:lnTo>
                    <a:pt x="7603" y="12298"/>
                  </a:lnTo>
                  <a:lnTo>
                    <a:pt x="7603" y="12298"/>
                  </a:lnTo>
                  <a:lnTo>
                    <a:pt x="7603" y="12298"/>
                  </a:lnTo>
                  <a:lnTo>
                    <a:pt x="7145" y="12258"/>
                  </a:lnTo>
                  <a:close/>
                  <a:moveTo>
                    <a:pt x="6541" y="12911"/>
                  </a:moveTo>
                  <a:lnTo>
                    <a:pt x="6541" y="12911"/>
                  </a:lnTo>
                  <a:lnTo>
                    <a:pt x="6641" y="12705"/>
                  </a:lnTo>
                  <a:lnTo>
                    <a:pt x="6536" y="12488"/>
                  </a:lnTo>
                  <a:lnTo>
                    <a:pt x="6760" y="12477"/>
                  </a:lnTo>
                  <a:lnTo>
                    <a:pt x="6892" y="12281"/>
                  </a:lnTo>
                  <a:lnTo>
                    <a:pt x="7016" y="12471"/>
                  </a:lnTo>
                  <a:lnTo>
                    <a:pt x="7258" y="12492"/>
                  </a:lnTo>
                  <a:lnTo>
                    <a:pt x="7255" y="12499"/>
                  </a:lnTo>
                  <a:lnTo>
                    <a:pt x="7263" y="12499"/>
                  </a:lnTo>
                  <a:lnTo>
                    <a:pt x="7160" y="12719"/>
                  </a:lnTo>
                  <a:lnTo>
                    <a:pt x="7263" y="12923"/>
                  </a:lnTo>
                  <a:lnTo>
                    <a:pt x="7026" y="12938"/>
                  </a:lnTo>
                  <a:lnTo>
                    <a:pt x="6905" y="13126"/>
                  </a:lnTo>
                  <a:lnTo>
                    <a:pt x="6769" y="12927"/>
                  </a:lnTo>
                  <a:lnTo>
                    <a:pt x="6541" y="12911"/>
                  </a:lnTo>
                  <a:lnTo>
                    <a:pt x="6541" y="12911"/>
                  </a:lnTo>
                  <a:close/>
                  <a:moveTo>
                    <a:pt x="3451" y="11081"/>
                  </a:moveTo>
                  <a:lnTo>
                    <a:pt x="3451" y="11082"/>
                  </a:lnTo>
                  <a:lnTo>
                    <a:pt x="3462" y="11081"/>
                  </a:lnTo>
                  <a:lnTo>
                    <a:pt x="3140" y="11562"/>
                  </a:lnTo>
                  <a:lnTo>
                    <a:pt x="2533" y="11618"/>
                  </a:lnTo>
                  <a:lnTo>
                    <a:pt x="2534" y="11616"/>
                  </a:lnTo>
                  <a:lnTo>
                    <a:pt x="2522" y="11618"/>
                  </a:lnTo>
                  <a:lnTo>
                    <a:pt x="2873" y="11119"/>
                  </a:lnTo>
                  <a:lnTo>
                    <a:pt x="3451" y="11081"/>
                  </a:lnTo>
                  <a:close/>
                  <a:moveTo>
                    <a:pt x="4089" y="11081"/>
                  </a:moveTo>
                  <a:lnTo>
                    <a:pt x="4411" y="11562"/>
                  </a:lnTo>
                  <a:lnTo>
                    <a:pt x="5019" y="11618"/>
                  </a:lnTo>
                  <a:lnTo>
                    <a:pt x="5018" y="11616"/>
                  </a:lnTo>
                  <a:lnTo>
                    <a:pt x="5030" y="11618"/>
                  </a:lnTo>
                  <a:lnTo>
                    <a:pt x="4678" y="11119"/>
                  </a:lnTo>
                  <a:lnTo>
                    <a:pt x="4100" y="11081"/>
                  </a:lnTo>
                  <a:lnTo>
                    <a:pt x="4100" y="11082"/>
                  </a:lnTo>
                  <a:lnTo>
                    <a:pt x="4089" y="11081"/>
                  </a:lnTo>
                  <a:close/>
                  <a:moveTo>
                    <a:pt x="5335" y="12167"/>
                  </a:moveTo>
                  <a:lnTo>
                    <a:pt x="5592" y="12687"/>
                  </a:lnTo>
                  <a:lnTo>
                    <a:pt x="5335" y="13240"/>
                  </a:lnTo>
                  <a:lnTo>
                    <a:pt x="5079" y="12687"/>
                  </a:lnTo>
                  <a:lnTo>
                    <a:pt x="5335" y="12167"/>
                  </a:lnTo>
                  <a:close/>
                  <a:moveTo>
                    <a:pt x="4799" y="12731"/>
                  </a:moveTo>
                  <a:lnTo>
                    <a:pt x="5218" y="13557"/>
                  </a:lnTo>
                  <a:lnTo>
                    <a:pt x="4279" y="13619"/>
                  </a:lnTo>
                  <a:lnTo>
                    <a:pt x="3789" y="14383"/>
                  </a:lnTo>
                  <a:lnTo>
                    <a:pt x="3249" y="13591"/>
                  </a:lnTo>
                  <a:lnTo>
                    <a:pt x="2345" y="13530"/>
                  </a:lnTo>
                  <a:lnTo>
                    <a:pt x="2348" y="13524"/>
                  </a:lnTo>
                  <a:lnTo>
                    <a:pt x="2341" y="13523"/>
                  </a:lnTo>
                  <a:lnTo>
                    <a:pt x="2740" y="12709"/>
                  </a:lnTo>
                  <a:lnTo>
                    <a:pt x="2323" y="11847"/>
                  </a:lnTo>
                  <a:lnTo>
                    <a:pt x="3231" y="11804"/>
                  </a:lnTo>
                  <a:lnTo>
                    <a:pt x="3754" y="11024"/>
                  </a:lnTo>
                  <a:lnTo>
                    <a:pt x="4261" y="11799"/>
                  </a:lnTo>
                  <a:lnTo>
                    <a:pt x="5196" y="11881"/>
                  </a:lnTo>
                  <a:lnTo>
                    <a:pt x="4799" y="12731"/>
                  </a:lnTo>
                  <a:close/>
                  <a:moveTo>
                    <a:pt x="2685" y="13329"/>
                  </a:moveTo>
                  <a:lnTo>
                    <a:pt x="2685" y="13329"/>
                  </a:lnTo>
                  <a:lnTo>
                    <a:pt x="3374" y="13376"/>
                  </a:lnTo>
                  <a:lnTo>
                    <a:pt x="3783" y="13977"/>
                  </a:lnTo>
                  <a:lnTo>
                    <a:pt x="4152" y="13403"/>
                  </a:lnTo>
                  <a:lnTo>
                    <a:pt x="4865" y="13356"/>
                  </a:lnTo>
                  <a:lnTo>
                    <a:pt x="4551" y="12735"/>
                  </a:lnTo>
                  <a:lnTo>
                    <a:pt x="4856" y="12082"/>
                  </a:lnTo>
                  <a:lnTo>
                    <a:pt x="4848" y="12081"/>
                  </a:lnTo>
                  <a:lnTo>
                    <a:pt x="4851" y="12074"/>
                  </a:lnTo>
                  <a:lnTo>
                    <a:pt x="4132" y="12012"/>
                  </a:lnTo>
                  <a:lnTo>
                    <a:pt x="3752" y="11430"/>
                  </a:lnTo>
                  <a:lnTo>
                    <a:pt x="3354" y="12023"/>
                  </a:lnTo>
                  <a:lnTo>
                    <a:pt x="2672" y="12055"/>
                  </a:lnTo>
                  <a:lnTo>
                    <a:pt x="2989" y="12711"/>
                  </a:lnTo>
                  <a:lnTo>
                    <a:pt x="2685" y="13329"/>
                  </a:lnTo>
                  <a:lnTo>
                    <a:pt x="2685" y="13329"/>
                  </a:lnTo>
                  <a:close/>
                  <a:moveTo>
                    <a:pt x="4013" y="12258"/>
                  </a:moveTo>
                  <a:lnTo>
                    <a:pt x="3763" y="11875"/>
                  </a:lnTo>
                  <a:lnTo>
                    <a:pt x="3505" y="12259"/>
                  </a:lnTo>
                  <a:lnTo>
                    <a:pt x="3056" y="12280"/>
                  </a:lnTo>
                  <a:lnTo>
                    <a:pt x="3261" y="12705"/>
                  </a:lnTo>
                  <a:lnTo>
                    <a:pt x="3064" y="13106"/>
                  </a:lnTo>
                  <a:lnTo>
                    <a:pt x="3072" y="13106"/>
                  </a:lnTo>
                  <a:lnTo>
                    <a:pt x="3069" y="13112"/>
                  </a:lnTo>
                  <a:lnTo>
                    <a:pt x="3514" y="13143"/>
                  </a:lnTo>
                  <a:lnTo>
                    <a:pt x="3780" y="13533"/>
                  </a:lnTo>
                  <a:lnTo>
                    <a:pt x="4023" y="13154"/>
                  </a:lnTo>
                  <a:lnTo>
                    <a:pt x="4485" y="13124"/>
                  </a:lnTo>
                  <a:lnTo>
                    <a:pt x="4277" y="12715"/>
                  </a:lnTo>
                  <a:lnTo>
                    <a:pt x="4472" y="12298"/>
                  </a:lnTo>
                  <a:lnTo>
                    <a:pt x="4472" y="12298"/>
                  </a:lnTo>
                  <a:lnTo>
                    <a:pt x="4472" y="12298"/>
                  </a:lnTo>
                  <a:lnTo>
                    <a:pt x="4013" y="12258"/>
                  </a:lnTo>
                  <a:close/>
                  <a:moveTo>
                    <a:pt x="3409" y="12911"/>
                  </a:moveTo>
                  <a:lnTo>
                    <a:pt x="3409" y="12911"/>
                  </a:lnTo>
                  <a:lnTo>
                    <a:pt x="3510" y="12705"/>
                  </a:lnTo>
                  <a:lnTo>
                    <a:pt x="3405" y="12488"/>
                  </a:lnTo>
                  <a:lnTo>
                    <a:pt x="3629" y="12477"/>
                  </a:lnTo>
                  <a:lnTo>
                    <a:pt x="3761" y="12281"/>
                  </a:lnTo>
                  <a:lnTo>
                    <a:pt x="3886" y="12471"/>
                  </a:lnTo>
                  <a:lnTo>
                    <a:pt x="4128" y="12492"/>
                  </a:lnTo>
                  <a:lnTo>
                    <a:pt x="4125" y="12499"/>
                  </a:lnTo>
                  <a:lnTo>
                    <a:pt x="4131" y="12499"/>
                  </a:lnTo>
                  <a:lnTo>
                    <a:pt x="4029" y="12719"/>
                  </a:lnTo>
                  <a:lnTo>
                    <a:pt x="4132" y="12923"/>
                  </a:lnTo>
                  <a:lnTo>
                    <a:pt x="3896" y="12938"/>
                  </a:lnTo>
                  <a:lnTo>
                    <a:pt x="3775" y="13126"/>
                  </a:lnTo>
                  <a:lnTo>
                    <a:pt x="3638" y="12927"/>
                  </a:lnTo>
                  <a:lnTo>
                    <a:pt x="3409" y="12911"/>
                  </a:lnTo>
                  <a:lnTo>
                    <a:pt x="3409" y="12911"/>
                  </a:lnTo>
                  <a:close/>
                  <a:moveTo>
                    <a:pt x="959" y="11081"/>
                  </a:moveTo>
                  <a:lnTo>
                    <a:pt x="1281" y="11562"/>
                  </a:lnTo>
                  <a:lnTo>
                    <a:pt x="1887" y="11618"/>
                  </a:lnTo>
                  <a:lnTo>
                    <a:pt x="1887" y="11616"/>
                  </a:lnTo>
                  <a:lnTo>
                    <a:pt x="1898" y="11618"/>
                  </a:lnTo>
                  <a:lnTo>
                    <a:pt x="1548" y="11119"/>
                  </a:lnTo>
                  <a:lnTo>
                    <a:pt x="969" y="11081"/>
                  </a:lnTo>
                  <a:lnTo>
                    <a:pt x="970" y="11082"/>
                  </a:lnTo>
                  <a:lnTo>
                    <a:pt x="959" y="11081"/>
                  </a:lnTo>
                  <a:close/>
                  <a:moveTo>
                    <a:pt x="2205" y="12167"/>
                  </a:moveTo>
                  <a:lnTo>
                    <a:pt x="2461" y="12687"/>
                  </a:lnTo>
                  <a:lnTo>
                    <a:pt x="2205" y="13240"/>
                  </a:lnTo>
                  <a:lnTo>
                    <a:pt x="1949" y="12687"/>
                  </a:lnTo>
                  <a:lnTo>
                    <a:pt x="2205" y="12167"/>
                  </a:lnTo>
                  <a:close/>
                  <a:moveTo>
                    <a:pt x="279" y="12911"/>
                  </a:moveTo>
                  <a:lnTo>
                    <a:pt x="279" y="12911"/>
                  </a:lnTo>
                  <a:lnTo>
                    <a:pt x="379" y="12705"/>
                  </a:lnTo>
                  <a:lnTo>
                    <a:pt x="275" y="12488"/>
                  </a:lnTo>
                  <a:lnTo>
                    <a:pt x="498" y="12477"/>
                  </a:lnTo>
                  <a:lnTo>
                    <a:pt x="630" y="12281"/>
                  </a:lnTo>
                  <a:lnTo>
                    <a:pt x="754" y="12471"/>
                  </a:lnTo>
                  <a:lnTo>
                    <a:pt x="997" y="12492"/>
                  </a:lnTo>
                  <a:lnTo>
                    <a:pt x="993" y="12499"/>
                  </a:lnTo>
                  <a:lnTo>
                    <a:pt x="1001" y="12499"/>
                  </a:lnTo>
                  <a:lnTo>
                    <a:pt x="898" y="12719"/>
                  </a:lnTo>
                  <a:lnTo>
                    <a:pt x="1001" y="12923"/>
                  </a:lnTo>
                  <a:lnTo>
                    <a:pt x="764" y="12938"/>
                  </a:lnTo>
                  <a:lnTo>
                    <a:pt x="643" y="13126"/>
                  </a:lnTo>
                  <a:lnTo>
                    <a:pt x="507" y="12927"/>
                  </a:lnTo>
                  <a:lnTo>
                    <a:pt x="279" y="12911"/>
                  </a:lnTo>
                  <a:lnTo>
                    <a:pt x="279" y="12911"/>
                  </a:lnTo>
                  <a:close/>
                  <a:moveTo>
                    <a:pt x="12845" y="11081"/>
                  </a:moveTo>
                  <a:lnTo>
                    <a:pt x="12844" y="11082"/>
                  </a:lnTo>
                  <a:lnTo>
                    <a:pt x="12854" y="11081"/>
                  </a:lnTo>
                  <a:lnTo>
                    <a:pt x="12532" y="11562"/>
                  </a:lnTo>
                  <a:lnTo>
                    <a:pt x="11926" y="11618"/>
                  </a:lnTo>
                  <a:lnTo>
                    <a:pt x="11926" y="11616"/>
                  </a:lnTo>
                  <a:lnTo>
                    <a:pt x="11915" y="11618"/>
                  </a:lnTo>
                  <a:lnTo>
                    <a:pt x="12265" y="11119"/>
                  </a:lnTo>
                  <a:lnTo>
                    <a:pt x="12845" y="11081"/>
                  </a:lnTo>
                  <a:close/>
                  <a:moveTo>
                    <a:pt x="13482" y="11081"/>
                  </a:moveTo>
                  <a:lnTo>
                    <a:pt x="13805" y="11562"/>
                  </a:lnTo>
                  <a:lnTo>
                    <a:pt x="14411" y="11618"/>
                  </a:lnTo>
                  <a:lnTo>
                    <a:pt x="14411" y="11616"/>
                  </a:lnTo>
                  <a:lnTo>
                    <a:pt x="14422" y="11618"/>
                  </a:lnTo>
                  <a:lnTo>
                    <a:pt x="14072" y="11119"/>
                  </a:lnTo>
                  <a:lnTo>
                    <a:pt x="13492" y="11081"/>
                  </a:lnTo>
                  <a:lnTo>
                    <a:pt x="13493" y="11082"/>
                  </a:lnTo>
                  <a:lnTo>
                    <a:pt x="13482" y="11081"/>
                  </a:lnTo>
                  <a:close/>
                  <a:moveTo>
                    <a:pt x="14729" y="12167"/>
                  </a:moveTo>
                  <a:lnTo>
                    <a:pt x="14985" y="12687"/>
                  </a:lnTo>
                  <a:lnTo>
                    <a:pt x="14729" y="13240"/>
                  </a:lnTo>
                  <a:lnTo>
                    <a:pt x="14473" y="12687"/>
                  </a:lnTo>
                  <a:lnTo>
                    <a:pt x="14729" y="12167"/>
                  </a:lnTo>
                  <a:close/>
                  <a:moveTo>
                    <a:pt x="14193" y="12731"/>
                  </a:moveTo>
                  <a:lnTo>
                    <a:pt x="14611" y="13557"/>
                  </a:lnTo>
                  <a:lnTo>
                    <a:pt x="13673" y="13619"/>
                  </a:lnTo>
                  <a:lnTo>
                    <a:pt x="13182" y="14383"/>
                  </a:lnTo>
                  <a:lnTo>
                    <a:pt x="12641" y="13591"/>
                  </a:lnTo>
                  <a:lnTo>
                    <a:pt x="11738" y="13530"/>
                  </a:lnTo>
                  <a:lnTo>
                    <a:pt x="11741" y="13524"/>
                  </a:lnTo>
                  <a:lnTo>
                    <a:pt x="11733" y="13523"/>
                  </a:lnTo>
                  <a:lnTo>
                    <a:pt x="12132" y="12709"/>
                  </a:lnTo>
                  <a:lnTo>
                    <a:pt x="11716" y="11847"/>
                  </a:lnTo>
                  <a:lnTo>
                    <a:pt x="12624" y="11804"/>
                  </a:lnTo>
                  <a:lnTo>
                    <a:pt x="13147" y="11024"/>
                  </a:lnTo>
                  <a:lnTo>
                    <a:pt x="13653" y="11799"/>
                  </a:lnTo>
                  <a:lnTo>
                    <a:pt x="14589" y="11881"/>
                  </a:lnTo>
                  <a:lnTo>
                    <a:pt x="14193" y="12731"/>
                  </a:lnTo>
                  <a:close/>
                  <a:moveTo>
                    <a:pt x="12078" y="13329"/>
                  </a:moveTo>
                  <a:lnTo>
                    <a:pt x="12078" y="13329"/>
                  </a:lnTo>
                  <a:lnTo>
                    <a:pt x="12766" y="13376"/>
                  </a:lnTo>
                  <a:lnTo>
                    <a:pt x="13177" y="13977"/>
                  </a:lnTo>
                  <a:lnTo>
                    <a:pt x="13545" y="13403"/>
                  </a:lnTo>
                  <a:lnTo>
                    <a:pt x="14257" y="13356"/>
                  </a:lnTo>
                  <a:lnTo>
                    <a:pt x="13943" y="12735"/>
                  </a:lnTo>
                  <a:lnTo>
                    <a:pt x="14249" y="12082"/>
                  </a:lnTo>
                  <a:lnTo>
                    <a:pt x="14241" y="12081"/>
                  </a:lnTo>
                  <a:lnTo>
                    <a:pt x="14244" y="12074"/>
                  </a:lnTo>
                  <a:lnTo>
                    <a:pt x="13526" y="12012"/>
                  </a:lnTo>
                  <a:lnTo>
                    <a:pt x="13144" y="11430"/>
                  </a:lnTo>
                  <a:lnTo>
                    <a:pt x="12747" y="12023"/>
                  </a:lnTo>
                  <a:lnTo>
                    <a:pt x="12065" y="12055"/>
                  </a:lnTo>
                  <a:lnTo>
                    <a:pt x="12382" y="12711"/>
                  </a:lnTo>
                  <a:lnTo>
                    <a:pt x="12078" y="13329"/>
                  </a:lnTo>
                  <a:lnTo>
                    <a:pt x="12078" y="13329"/>
                  </a:lnTo>
                  <a:close/>
                  <a:moveTo>
                    <a:pt x="13407" y="12258"/>
                  </a:moveTo>
                  <a:lnTo>
                    <a:pt x="13156" y="11875"/>
                  </a:lnTo>
                  <a:lnTo>
                    <a:pt x="12899" y="12259"/>
                  </a:lnTo>
                  <a:lnTo>
                    <a:pt x="12448" y="12280"/>
                  </a:lnTo>
                  <a:lnTo>
                    <a:pt x="12654" y="12705"/>
                  </a:lnTo>
                  <a:lnTo>
                    <a:pt x="12458" y="13106"/>
                  </a:lnTo>
                  <a:lnTo>
                    <a:pt x="12464" y="13106"/>
                  </a:lnTo>
                  <a:lnTo>
                    <a:pt x="12461" y="13112"/>
                  </a:lnTo>
                  <a:lnTo>
                    <a:pt x="12906" y="13143"/>
                  </a:lnTo>
                  <a:lnTo>
                    <a:pt x="13172" y="13533"/>
                  </a:lnTo>
                  <a:lnTo>
                    <a:pt x="13415" y="13154"/>
                  </a:lnTo>
                  <a:lnTo>
                    <a:pt x="13878" y="13124"/>
                  </a:lnTo>
                  <a:lnTo>
                    <a:pt x="13671" y="12715"/>
                  </a:lnTo>
                  <a:lnTo>
                    <a:pt x="13865" y="12298"/>
                  </a:lnTo>
                  <a:lnTo>
                    <a:pt x="13865" y="12298"/>
                  </a:lnTo>
                  <a:lnTo>
                    <a:pt x="13865" y="12298"/>
                  </a:lnTo>
                  <a:lnTo>
                    <a:pt x="13407" y="12258"/>
                  </a:lnTo>
                  <a:close/>
                  <a:moveTo>
                    <a:pt x="12803" y="12911"/>
                  </a:moveTo>
                  <a:lnTo>
                    <a:pt x="12803" y="12911"/>
                  </a:lnTo>
                  <a:lnTo>
                    <a:pt x="12903" y="12705"/>
                  </a:lnTo>
                  <a:lnTo>
                    <a:pt x="12798" y="12488"/>
                  </a:lnTo>
                  <a:lnTo>
                    <a:pt x="13022" y="12477"/>
                  </a:lnTo>
                  <a:lnTo>
                    <a:pt x="13154" y="12281"/>
                  </a:lnTo>
                  <a:lnTo>
                    <a:pt x="13278" y="12471"/>
                  </a:lnTo>
                  <a:lnTo>
                    <a:pt x="13520" y="12492"/>
                  </a:lnTo>
                  <a:lnTo>
                    <a:pt x="13517" y="12499"/>
                  </a:lnTo>
                  <a:lnTo>
                    <a:pt x="13525" y="12499"/>
                  </a:lnTo>
                  <a:lnTo>
                    <a:pt x="13422" y="12719"/>
                  </a:lnTo>
                  <a:lnTo>
                    <a:pt x="13525" y="12923"/>
                  </a:lnTo>
                  <a:lnTo>
                    <a:pt x="13288" y="12938"/>
                  </a:lnTo>
                  <a:lnTo>
                    <a:pt x="13167" y="13126"/>
                  </a:lnTo>
                  <a:lnTo>
                    <a:pt x="13031" y="12927"/>
                  </a:lnTo>
                  <a:lnTo>
                    <a:pt x="12803" y="12911"/>
                  </a:lnTo>
                  <a:lnTo>
                    <a:pt x="12803" y="12911"/>
                  </a:lnTo>
                  <a:close/>
                  <a:moveTo>
                    <a:pt x="9713" y="11081"/>
                  </a:moveTo>
                  <a:lnTo>
                    <a:pt x="9713" y="11082"/>
                  </a:lnTo>
                  <a:lnTo>
                    <a:pt x="9724" y="11081"/>
                  </a:lnTo>
                  <a:lnTo>
                    <a:pt x="9402" y="11562"/>
                  </a:lnTo>
                  <a:lnTo>
                    <a:pt x="8794" y="11618"/>
                  </a:lnTo>
                  <a:lnTo>
                    <a:pt x="8796" y="11616"/>
                  </a:lnTo>
                  <a:lnTo>
                    <a:pt x="8784" y="11618"/>
                  </a:lnTo>
                  <a:lnTo>
                    <a:pt x="9135" y="11119"/>
                  </a:lnTo>
                  <a:lnTo>
                    <a:pt x="9713" y="11081"/>
                  </a:lnTo>
                  <a:close/>
                  <a:moveTo>
                    <a:pt x="10351" y="11081"/>
                  </a:moveTo>
                  <a:lnTo>
                    <a:pt x="10673" y="11562"/>
                  </a:lnTo>
                  <a:lnTo>
                    <a:pt x="11281" y="11618"/>
                  </a:lnTo>
                  <a:lnTo>
                    <a:pt x="11279" y="11616"/>
                  </a:lnTo>
                  <a:lnTo>
                    <a:pt x="11291" y="11618"/>
                  </a:lnTo>
                  <a:lnTo>
                    <a:pt x="10940" y="11119"/>
                  </a:lnTo>
                  <a:lnTo>
                    <a:pt x="10362" y="11081"/>
                  </a:lnTo>
                  <a:lnTo>
                    <a:pt x="10362" y="11082"/>
                  </a:lnTo>
                  <a:lnTo>
                    <a:pt x="10351" y="11081"/>
                  </a:lnTo>
                  <a:close/>
                  <a:moveTo>
                    <a:pt x="11597" y="12167"/>
                  </a:moveTo>
                  <a:lnTo>
                    <a:pt x="11853" y="12687"/>
                  </a:lnTo>
                  <a:lnTo>
                    <a:pt x="11597" y="13240"/>
                  </a:lnTo>
                  <a:lnTo>
                    <a:pt x="11341" y="12687"/>
                  </a:lnTo>
                  <a:lnTo>
                    <a:pt x="11597" y="12167"/>
                  </a:lnTo>
                  <a:close/>
                  <a:moveTo>
                    <a:pt x="8467" y="12167"/>
                  </a:moveTo>
                  <a:lnTo>
                    <a:pt x="8723" y="12687"/>
                  </a:lnTo>
                  <a:lnTo>
                    <a:pt x="8467" y="13240"/>
                  </a:lnTo>
                  <a:lnTo>
                    <a:pt x="8211" y="12687"/>
                  </a:lnTo>
                  <a:lnTo>
                    <a:pt x="8467" y="12167"/>
                  </a:lnTo>
                  <a:close/>
                  <a:moveTo>
                    <a:pt x="11061" y="12731"/>
                  </a:moveTo>
                  <a:lnTo>
                    <a:pt x="11479" y="13557"/>
                  </a:lnTo>
                  <a:lnTo>
                    <a:pt x="10541" y="13619"/>
                  </a:lnTo>
                  <a:lnTo>
                    <a:pt x="10050" y="14383"/>
                  </a:lnTo>
                  <a:lnTo>
                    <a:pt x="9511" y="13591"/>
                  </a:lnTo>
                  <a:lnTo>
                    <a:pt x="8606" y="13530"/>
                  </a:lnTo>
                  <a:lnTo>
                    <a:pt x="8610" y="13524"/>
                  </a:lnTo>
                  <a:lnTo>
                    <a:pt x="8603" y="13523"/>
                  </a:lnTo>
                  <a:lnTo>
                    <a:pt x="9002" y="12709"/>
                  </a:lnTo>
                  <a:lnTo>
                    <a:pt x="8585" y="11847"/>
                  </a:lnTo>
                  <a:lnTo>
                    <a:pt x="9493" y="11804"/>
                  </a:lnTo>
                  <a:lnTo>
                    <a:pt x="10016" y="11024"/>
                  </a:lnTo>
                  <a:lnTo>
                    <a:pt x="10523" y="11799"/>
                  </a:lnTo>
                  <a:lnTo>
                    <a:pt x="11458" y="11881"/>
                  </a:lnTo>
                  <a:lnTo>
                    <a:pt x="11061" y="12731"/>
                  </a:lnTo>
                  <a:close/>
                  <a:moveTo>
                    <a:pt x="8947" y="13329"/>
                  </a:moveTo>
                  <a:lnTo>
                    <a:pt x="8947" y="13329"/>
                  </a:lnTo>
                  <a:lnTo>
                    <a:pt x="9635" y="13376"/>
                  </a:lnTo>
                  <a:lnTo>
                    <a:pt x="10045" y="13977"/>
                  </a:lnTo>
                  <a:lnTo>
                    <a:pt x="10414" y="13403"/>
                  </a:lnTo>
                  <a:lnTo>
                    <a:pt x="11127" y="13356"/>
                  </a:lnTo>
                  <a:lnTo>
                    <a:pt x="10813" y="12735"/>
                  </a:lnTo>
                  <a:lnTo>
                    <a:pt x="11117" y="12082"/>
                  </a:lnTo>
                  <a:lnTo>
                    <a:pt x="11110" y="12081"/>
                  </a:lnTo>
                  <a:lnTo>
                    <a:pt x="11113" y="12074"/>
                  </a:lnTo>
                  <a:lnTo>
                    <a:pt x="10394" y="12012"/>
                  </a:lnTo>
                  <a:lnTo>
                    <a:pt x="10014" y="11430"/>
                  </a:lnTo>
                  <a:lnTo>
                    <a:pt x="9616" y="12023"/>
                  </a:lnTo>
                  <a:lnTo>
                    <a:pt x="8934" y="12055"/>
                  </a:lnTo>
                  <a:lnTo>
                    <a:pt x="9251" y="12711"/>
                  </a:lnTo>
                  <a:lnTo>
                    <a:pt x="8947" y="13329"/>
                  </a:lnTo>
                  <a:lnTo>
                    <a:pt x="8947" y="13329"/>
                  </a:lnTo>
                  <a:close/>
                  <a:moveTo>
                    <a:pt x="10275" y="12258"/>
                  </a:moveTo>
                  <a:lnTo>
                    <a:pt x="10025" y="11875"/>
                  </a:lnTo>
                  <a:lnTo>
                    <a:pt x="9767" y="12259"/>
                  </a:lnTo>
                  <a:lnTo>
                    <a:pt x="9318" y="12280"/>
                  </a:lnTo>
                  <a:lnTo>
                    <a:pt x="9523" y="12705"/>
                  </a:lnTo>
                  <a:lnTo>
                    <a:pt x="9326" y="13106"/>
                  </a:lnTo>
                  <a:lnTo>
                    <a:pt x="9334" y="13106"/>
                  </a:lnTo>
                  <a:lnTo>
                    <a:pt x="9331" y="13112"/>
                  </a:lnTo>
                  <a:lnTo>
                    <a:pt x="9776" y="13143"/>
                  </a:lnTo>
                  <a:lnTo>
                    <a:pt x="10042" y="13533"/>
                  </a:lnTo>
                  <a:lnTo>
                    <a:pt x="10285" y="13154"/>
                  </a:lnTo>
                  <a:lnTo>
                    <a:pt x="10747" y="13124"/>
                  </a:lnTo>
                  <a:lnTo>
                    <a:pt x="10540" y="12715"/>
                  </a:lnTo>
                  <a:lnTo>
                    <a:pt x="10734" y="12298"/>
                  </a:lnTo>
                  <a:lnTo>
                    <a:pt x="10734" y="12298"/>
                  </a:lnTo>
                  <a:lnTo>
                    <a:pt x="10734" y="12298"/>
                  </a:lnTo>
                  <a:lnTo>
                    <a:pt x="10275" y="12258"/>
                  </a:lnTo>
                  <a:close/>
                  <a:moveTo>
                    <a:pt x="9671" y="12911"/>
                  </a:moveTo>
                  <a:lnTo>
                    <a:pt x="9671" y="12911"/>
                  </a:lnTo>
                  <a:lnTo>
                    <a:pt x="9773" y="12705"/>
                  </a:lnTo>
                  <a:lnTo>
                    <a:pt x="9667" y="12488"/>
                  </a:lnTo>
                  <a:lnTo>
                    <a:pt x="9891" y="12477"/>
                  </a:lnTo>
                  <a:lnTo>
                    <a:pt x="10022" y="12281"/>
                  </a:lnTo>
                  <a:lnTo>
                    <a:pt x="10148" y="12471"/>
                  </a:lnTo>
                  <a:lnTo>
                    <a:pt x="10390" y="12492"/>
                  </a:lnTo>
                  <a:lnTo>
                    <a:pt x="10387" y="12499"/>
                  </a:lnTo>
                  <a:lnTo>
                    <a:pt x="10393" y="12499"/>
                  </a:lnTo>
                  <a:lnTo>
                    <a:pt x="10290" y="12719"/>
                  </a:lnTo>
                  <a:lnTo>
                    <a:pt x="10394" y="12923"/>
                  </a:lnTo>
                  <a:lnTo>
                    <a:pt x="10157" y="12938"/>
                  </a:lnTo>
                  <a:lnTo>
                    <a:pt x="10036" y="13126"/>
                  </a:lnTo>
                  <a:lnTo>
                    <a:pt x="9900" y="12927"/>
                  </a:lnTo>
                  <a:lnTo>
                    <a:pt x="9671" y="12911"/>
                  </a:lnTo>
                  <a:lnTo>
                    <a:pt x="9671" y="12911"/>
                  </a:lnTo>
                  <a:close/>
                  <a:moveTo>
                    <a:pt x="5027" y="8372"/>
                  </a:moveTo>
                  <a:lnTo>
                    <a:pt x="5027" y="8372"/>
                  </a:lnTo>
                  <a:lnTo>
                    <a:pt x="5027" y="8372"/>
                  </a:lnTo>
                  <a:lnTo>
                    <a:pt x="4705" y="8854"/>
                  </a:lnTo>
                  <a:lnTo>
                    <a:pt x="4098" y="8908"/>
                  </a:lnTo>
                  <a:lnTo>
                    <a:pt x="4449" y="8410"/>
                  </a:lnTo>
                  <a:lnTo>
                    <a:pt x="5027" y="8372"/>
                  </a:lnTo>
                  <a:close/>
                  <a:moveTo>
                    <a:pt x="5665" y="8372"/>
                  </a:moveTo>
                  <a:lnTo>
                    <a:pt x="5665" y="8372"/>
                  </a:lnTo>
                  <a:lnTo>
                    <a:pt x="5665" y="8372"/>
                  </a:lnTo>
                  <a:lnTo>
                    <a:pt x="5987" y="8854"/>
                  </a:lnTo>
                  <a:lnTo>
                    <a:pt x="6595" y="8908"/>
                  </a:lnTo>
                  <a:lnTo>
                    <a:pt x="6243" y="8410"/>
                  </a:lnTo>
                  <a:lnTo>
                    <a:pt x="5665" y="8372"/>
                  </a:lnTo>
                  <a:close/>
                  <a:moveTo>
                    <a:pt x="6375" y="10021"/>
                  </a:moveTo>
                  <a:lnTo>
                    <a:pt x="6794" y="10848"/>
                  </a:lnTo>
                  <a:lnTo>
                    <a:pt x="5855" y="10910"/>
                  </a:lnTo>
                  <a:lnTo>
                    <a:pt x="5365" y="11675"/>
                  </a:lnTo>
                  <a:lnTo>
                    <a:pt x="4825" y="10882"/>
                  </a:lnTo>
                  <a:lnTo>
                    <a:pt x="3921" y="10821"/>
                  </a:lnTo>
                  <a:lnTo>
                    <a:pt x="3924" y="10814"/>
                  </a:lnTo>
                  <a:lnTo>
                    <a:pt x="3917" y="10814"/>
                  </a:lnTo>
                  <a:lnTo>
                    <a:pt x="4316" y="10001"/>
                  </a:lnTo>
                  <a:lnTo>
                    <a:pt x="3899" y="9138"/>
                  </a:lnTo>
                  <a:lnTo>
                    <a:pt x="4807" y="9096"/>
                  </a:lnTo>
                  <a:lnTo>
                    <a:pt x="5330" y="8315"/>
                  </a:lnTo>
                  <a:lnTo>
                    <a:pt x="5837" y="9090"/>
                  </a:lnTo>
                  <a:lnTo>
                    <a:pt x="6772" y="9171"/>
                  </a:lnTo>
                  <a:lnTo>
                    <a:pt x="6375" y="10021"/>
                  </a:lnTo>
                  <a:close/>
                  <a:moveTo>
                    <a:pt x="4262" y="10620"/>
                  </a:moveTo>
                  <a:lnTo>
                    <a:pt x="4262" y="10620"/>
                  </a:lnTo>
                  <a:lnTo>
                    <a:pt x="4950" y="10666"/>
                  </a:lnTo>
                  <a:lnTo>
                    <a:pt x="5359" y="11269"/>
                  </a:lnTo>
                  <a:lnTo>
                    <a:pt x="5728" y="10694"/>
                  </a:lnTo>
                  <a:lnTo>
                    <a:pt x="6441" y="10647"/>
                  </a:lnTo>
                  <a:lnTo>
                    <a:pt x="6127" y="10026"/>
                  </a:lnTo>
                  <a:lnTo>
                    <a:pt x="6432" y="9372"/>
                  </a:lnTo>
                  <a:lnTo>
                    <a:pt x="6424" y="9372"/>
                  </a:lnTo>
                  <a:lnTo>
                    <a:pt x="6427" y="9366"/>
                  </a:lnTo>
                  <a:lnTo>
                    <a:pt x="5708" y="9303"/>
                  </a:lnTo>
                  <a:lnTo>
                    <a:pt x="5328" y="8720"/>
                  </a:lnTo>
                  <a:lnTo>
                    <a:pt x="4930" y="9314"/>
                  </a:lnTo>
                  <a:lnTo>
                    <a:pt x="4248" y="9345"/>
                  </a:lnTo>
                  <a:lnTo>
                    <a:pt x="4565" y="10001"/>
                  </a:lnTo>
                  <a:lnTo>
                    <a:pt x="4262" y="10620"/>
                  </a:lnTo>
                  <a:lnTo>
                    <a:pt x="4262" y="10620"/>
                  </a:lnTo>
                  <a:close/>
                  <a:moveTo>
                    <a:pt x="5591" y="9549"/>
                  </a:moveTo>
                  <a:lnTo>
                    <a:pt x="5339" y="9165"/>
                  </a:lnTo>
                  <a:lnTo>
                    <a:pt x="5081" y="9550"/>
                  </a:lnTo>
                  <a:lnTo>
                    <a:pt x="4632" y="9571"/>
                  </a:lnTo>
                  <a:lnTo>
                    <a:pt x="4837" y="9996"/>
                  </a:lnTo>
                  <a:lnTo>
                    <a:pt x="4640" y="10396"/>
                  </a:lnTo>
                  <a:lnTo>
                    <a:pt x="4648" y="10397"/>
                  </a:lnTo>
                  <a:lnTo>
                    <a:pt x="4645" y="10404"/>
                  </a:lnTo>
                  <a:lnTo>
                    <a:pt x="5090" y="10434"/>
                  </a:lnTo>
                  <a:lnTo>
                    <a:pt x="5356" y="10824"/>
                  </a:lnTo>
                  <a:lnTo>
                    <a:pt x="5599" y="10445"/>
                  </a:lnTo>
                  <a:lnTo>
                    <a:pt x="6061" y="10414"/>
                  </a:lnTo>
                  <a:lnTo>
                    <a:pt x="5854" y="10005"/>
                  </a:lnTo>
                  <a:lnTo>
                    <a:pt x="6049" y="9589"/>
                  </a:lnTo>
                  <a:lnTo>
                    <a:pt x="6049" y="9589"/>
                  </a:lnTo>
                  <a:lnTo>
                    <a:pt x="6049" y="9589"/>
                  </a:lnTo>
                  <a:lnTo>
                    <a:pt x="5591" y="9549"/>
                  </a:lnTo>
                  <a:close/>
                  <a:moveTo>
                    <a:pt x="4985" y="10202"/>
                  </a:moveTo>
                  <a:lnTo>
                    <a:pt x="4985" y="10202"/>
                  </a:lnTo>
                  <a:lnTo>
                    <a:pt x="5087" y="9996"/>
                  </a:lnTo>
                  <a:lnTo>
                    <a:pt x="4981" y="9778"/>
                  </a:lnTo>
                  <a:lnTo>
                    <a:pt x="5205" y="9769"/>
                  </a:lnTo>
                  <a:lnTo>
                    <a:pt x="5337" y="9571"/>
                  </a:lnTo>
                  <a:lnTo>
                    <a:pt x="5462" y="9762"/>
                  </a:lnTo>
                  <a:lnTo>
                    <a:pt x="5704" y="9784"/>
                  </a:lnTo>
                  <a:lnTo>
                    <a:pt x="5701" y="9789"/>
                  </a:lnTo>
                  <a:lnTo>
                    <a:pt x="5707" y="9790"/>
                  </a:lnTo>
                  <a:lnTo>
                    <a:pt x="5605" y="10011"/>
                  </a:lnTo>
                  <a:lnTo>
                    <a:pt x="5708" y="10214"/>
                  </a:lnTo>
                  <a:lnTo>
                    <a:pt x="5472" y="10230"/>
                  </a:lnTo>
                  <a:lnTo>
                    <a:pt x="5351" y="10418"/>
                  </a:lnTo>
                  <a:lnTo>
                    <a:pt x="5214" y="10218"/>
                  </a:lnTo>
                  <a:lnTo>
                    <a:pt x="4985" y="10202"/>
                  </a:lnTo>
                  <a:lnTo>
                    <a:pt x="4985" y="10202"/>
                  </a:lnTo>
                  <a:close/>
                  <a:moveTo>
                    <a:pt x="1897" y="8372"/>
                  </a:moveTo>
                  <a:lnTo>
                    <a:pt x="1897" y="8372"/>
                  </a:lnTo>
                  <a:lnTo>
                    <a:pt x="1897" y="8372"/>
                  </a:lnTo>
                  <a:lnTo>
                    <a:pt x="1574" y="8854"/>
                  </a:lnTo>
                  <a:lnTo>
                    <a:pt x="967" y="8908"/>
                  </a:lnTo>
                  <a:lnTo>
                    <a:pt x="1318" y="8410"/>
                  </a:lnTo>
                  <a:lnTo>
                    <a:pt x="1897" y="8372"/>
                  </a:lnTo>
                  <a:close/>
                  <a:moveTo>
                    <a:pt x="2535" y="8372"/>
                  </a:moveTo>
                  <a:lnTo>
                    <a:pt x="2535" y="8372"/>
                  </a:lnTo>
                  <a:lnTo>
                    <a:pt x="2535" y="8372"/>
                  </a:lnTo>
                  <a:lnTo>
                    <a:pt x="2857" y="8854"/>
                  </a:lnTo>
                  <a:lnTo>
                    <a:pt x="3463" y="8908"/>
                  </a:lnTo>
                  <a:lnTo>
                    <a:pt x="3113" y="8410"/>
                  </a:lnTo>
                  <a:lnTo>
                    <a:pt x="2535" y="8372"/>
                  </a:lnTo>
                  <a:close/>
                  <a:moveTo>
                    <a:pt x="3781" y="9459"/>
                  </a:moveTo>
                  <a:lnTo>
                    <a:pt x="4037" y="9978"/>
                  </a:lnTo>
                  <a:lnTo>
                    <a:pt x="3781" y="10531"/>
                  </a:lnTo>
                  <a:lnTo>
                    <a:pt x="3525" y="9978"/>
                  </a:lnTo>
                  <a:lnTo>
                    <a:pt x="3781" y="9459"/>
                  </a:lnTo>
                  <a:close/>
                  <a:moveTo>
                    <a:pt x="3245" y="10021"/>
                  </a:moveTo>
                  <a:lnTo>
                    <a:pt x="3663" y="10848"/>
                  </a:lnTo>
                  <a:lnTo>
                    <a:pt x="2725" y="10910"/>
                  </a:lnTo>
                  <a:lnTo>
                    <a:pt x="2234" y="11675"/>
                  </a:lnTo>
                  <a:lnTo>
                    <a:pt x="1695" y="10882"/>
                  </a:lnTo>
                  <a:lnTo>
                    <a:pt x="790" y="10821"/>
                  </a:lnTo>
                  <a:lnTo>
                    <a:pt x="793" y="10814"/>
                  </a:lnTo>
                  <a:lnTo>
                    <a:pt x="786" y="10814"/>
                  </a:lnTo>
                  <a:lnTo>
                    <a:pt x="1185" y="10001"/>
                  </a:lnTo>
                  <a:lnTo>
                    <a:pt x="769" y="9138"/>
                  </a:lnTo>
                  <a:lnTo>
                    <a:pt x="1677" y="9096"/>
                  </a:lnTo>
                  <a:lnTo>
                    <a:pt x="2200" y="8315"/>
                  </a:lnTo>
                  <a:lnTo>
                    <a:pt x="2706" y="9090"/>
                  </a:lnTo>
                  <a:lnTo>
                    <a:pt x="3642" y="9171"/>
                  </a:lnTo>
                  <a:lnTo>
                    <a:pt x="3245" y="10021"/>
                  </a:lnTo>
                  <a:close/>
                  <a:moveTo>
                    <a:pt x="1131" y="10620"/>
                  </a:moveTo>
                  <a:lnTo>
                    <a:pt x="1131" y="10620"/>
                  </a:lnTo>
                  <a:lnTo>
                    <a:pt x="1819" y="10666"/>
                  </a:lnTo>
                  <a:lnTo>
                    <a:pt x="2229" y="11269"/>
                  </a:lnTo>
                  <a:lnTo>
                    <a:pt x="2597" y="10694"/>
                  </a:lnTo>
                  <a:lnTo>
                    <a:pt x="3310" y="10647"/>
                  </a:lnTo>
                  <a:lnTo>
                    <a:pt x="2995" y="10026"/>
                  </a:lnTo>
                  <a:lnTo>
                    <a:pt x="3301" y="9372"/>
                  </a:lnTo>
                  <a:lnTo>
                    <a:pt x="3294" y="9372"/>
                  </a:lnTo>
                  <a:lnTo>
                    <a:pt x="3297" y="9366"/>
                  </a:lnTo>
                  <a:lnTo>
                    <a:pt x="2578" y="9303"/>
                  </a:lnTo>
                  <a:lnTo>
                    <a:pt x="2196" y="8720"/>
                  </a:lnTo>
                  <a:lnTo>
                    <a:pt x="1800" y="9314"/>
                  </a:lnTo>
                  <a:lnTo>
                    <a:pt x="1118" y="9345"/>
                  </a:lnTo>
                  <a:lnTo>
                    <a:pt x="1434" y="10001"/>
                  </a:lnTo>
                  <a:lnTo>
                    <a:pt x="1131" y="10620"/>
                  </a:lnTo>
                  <a:lnTo>
                    <a:pt x="1131" y="10620"/>
                  </a:lnTo>
                  <a:close/>
                  <a:moveTo>
                    <a:pt x="2459" y="9549"/>
                  </a:moveTo>
                  <a:lnTo>
                    <a:pt x="2208" y="9165"/>
                  </a:lnTo>
                  <a:lnTo>
                    <a:pt x="1951" y="9550"/>
                  </a:lnTo>
                  <a:lnTo>
                    <a:pt x="1501" y="9571"/>
                  </a:lnTo>
                  <a:lnTo>
                    <a:pt x="1707" y="9996"/>
                  </a:lnTo>
                  <a:lnTo>
                    <a:pt x="1510" y="10396"/>
                  </a:lnTo>
                  <a:lnTo>
                    <a:pt x="1517" y="10397"/>
                  </a:lnTo>
                  <a:lnTo>
                    <a:pt x="1514" y="10404"/>
                  </a:lnTo>
                  <a:lnTo>
                    <a:pt x="1959" y="10434"/>
                  </a:lnTo>
                  <a:lnTo>
                    <a:pt x="2225" y="10824"/>
                  </a:lnTo>
                  <a:lnTo>
                    <a:pt x="2468" y="10445"/>
                  </a:lnTo>
                  <a:lnTo>
                    <a:pt x="2930" y="10414"/>
                  </a:lnTo>
                  <a:lnTo>
                    <a:pt x="2723" y="10005"/>
                  </a:lnTo>
                  <a:lnTo>
                    <a:pt x="2917" y="9589"/>
                  </a:lnTo>
                  <a:lnTo>
                    <a:pt x="2917" y="9589"/>
                  </a:lnTo>
                  <a:lnTo>
                    <a:pt x="2917" y="9589"/>
                  </a:lnTo>
                  <a:lnTo>
                    <a:pt x="2459" y="9549"/>
                  </a:lnTo>
                  <a:close/>
                  <a:moveTo>
                    <a:pt x="1855" y="10202"/>
                  </a:moveTo>
                  <a:lnTo>
                    <a:pt x="1855" y="10202"/>
                  </a:lnTo>
                  <a:lnTo>
                    <a:pt x="1955" y="9996"/>
                  </a:lnTo>
                  <a:lnTo>
                    <a:pt x="1851" y="9778"/>
                  </a:lnTo>
                  <a:lnTo>
                    <a:pt x="2074" y="9769"/>
                  </a:lnTo>
                  <a:lnTo>
                    <a:pt x="2206" y="9571"/>
                  </a:lnTo>
                  <a:lnTo>
                    <a:pt x="2330" y="9762"/>
                  </a:lnTo>
                  <a:lnTo>
                    <a:pt x="2573" y="9784"/>
                  </a:lnTo>
                  <a:lnTo>
                    <a:pt x="2569" y="9789"/>
                  </a:lnTo>
                  <a:lnTo>
                    <a:pt x="2577" y="9790"/>
                  </a:lnTo>
                  <a:lnTo>
                    <a:pt x="2474" y="10011"/>
                  </a:lnTo>
                  <a:lnTo>
                    <a:pt x="2577" y="10214"/>
                  </a:lnTo>
                  <a:lnTo>
                    <a:pt x="2340" y="10230"/>
                  </a:lnTo>
                  <a:lnTo>
                    <a:pt x="2219" y="10418"/>
                  </a:lnTo>
                  <a:lnTo>
                    <a:pt x="2083" y="10218"/>
                  </a:lnTo>
                  <a:lnTo>
                    <a:pt x="1855" y="10202"/>
                  </a:lnTo>
                  <a:lnTo>
                    <a:pt x="1855" y="10202"/>
                  </a:lnTo>
                  <a:close/>
                  <a:moveTo>
                    <a:pt x="650" y="9459"/>
                  </a:moveTo>
                  <a:lnTo>
                    <a:pt x="906" y="9978"/>
                  </a:lnTo>
                  <a:lnTo>
                    <a:pt x="650" y="10531"/>
                  </a:lnTo>
                  <a:lnTo>
                    <a:pt x="393" y="9978"/>
                  </a:lnTo>
                  <a:lnTo>
                    <a:pt x="650" y="9459"/>
                  </a:lnTo>
                  <a:close/>
                  <a:moveTo>
                    <a:pt x="14421" y="8372"/>
                  </a:moveTo>
                  <a:lnTo>
                    <a:pt x="14421" y="8372"/>
                  </a:lnTo>
                  <a:lnTo>
                    <a:pt x="14421" y="8372"/>
                  </a:lnTo>
                  <a:lnTo>
                    <a:pt x="14097" y="8854"/>
                  </a:lnTo>
                  <a:lnTo>
                    <a:pt x="13491" y="8908"/>
                  </a:lnTo>
                  <a:lnTo>
                    <a:pt x="13841" y="8410"/>
                  </a:lnTo>
                  <a:lnTo>
                    <a:pt x="14421" y="8372"/>
                  </a:lnTo>
                  <a:close/>
                  <a:moveTo>
                    <a:pt x="14379" y="10202"/>
                  </a:moveTo>
                  <a:lnTo>
                    <a:pt x="14379" y="10202"/>
                  </a:lnTo>
                  <a:lnTo>
                    <a:pt x="14479" y="9996"/>
                  </a:lnTo>
                  <a:lnTo>
                    <a:pt x="14374" y="9778"/>
                  </a:lnTo>
                  <a:lnTo>
                    <a:pt x="14598" y="9769"/>
                  </a:lnTo>
                  <a:lnTo>
                    <a:pt x="14730" y="9571"/>
                  </a:lnTo>
                  <a:lnTo>
                    <a:pt x="14854" y="9762"/>
                  </a:lnTo>
                  <a:lnTo>
                    <a:pt x="15096" y="9784"/>
                  </a:lnTo>
                  <a:lnTo>
                    <a:pt x="15093" y="9789"/>
                  </a:lnTo>
                  <a:lnTo>
                    <a:pt x="15101" y="9790"/>
                  </a:lnTo>
                  <a:lnTo>
                    <a:pt x="14998" y="10011"/>
                  </a:lnTo>
                  <a:lnTo>
                    <a:pt x="15101" y="10214"/>
                  </a:lnTo>
                  <a:lnTo>
                    <a:pt x="14864" y="10230"/>
                  </a:lnTo>
                  <a:lnTo>
                    <a:pt x="14743" y="10418"/>
                  </a:lnTo>
                  <a:lnTo>
                    <a:pt x="14608" y="10218"/>
                  </a:lnTo>
                  <a:lnTo>
                    <a:pt x="14379" y="10202"/>
                  </a:lnTo>
                  <a:lnTo>
                    <a:pt x="14379" y="10202"/>
                  </a:lnTo>
                  <a:close/>
                  <a:moveTo>
                    <a:pt x="11289" y="8372"/>
                  </a:moveTo>
                  <a:lnTo>
                    <a:pt x="11289" y="8372"/>
                  </a:lnTo>
                  <a:lnTo>
                    <a:pt x="11289" y="8372"/>
                  </a:lnTo>
                  <a:lnTo>
                    <a:pt x="10967" y="8854"/>
                  </a:lnTo>
                  <a:lnTo>
                    <a:pt x="10360" y="8908"/>
                  </a:lnTo>
                  <a:lnTo>
                    <a:pt x="10711" y="8410"/>
                  </a:lnTo>
                  <a:lnTo>
                    <a:pt x="11289" y="8372"/>
                  </a:lnTo>
                  <a:close/>
                  <a:moveTo>
                    <a:pt x="11927" y="8372"/>
                  </a:moveTo>
                  <a:lnTo>
                    <a:pt x="11927" y="8372"/>
                  </a:lnTo>
                  <a:lnTo>
                    <a:pt x="11927" y="8372"/>
                  </a:lnTo>
                  <a:lnTo>
                    <a:pt x="12249" y="8854"/>
                  </a:lnTo>
                  <a:lnTo>
                    <a:pt x="12857" y="8908"/>
                  </a:lnTo>
                  <a:lnTo>
                    <a:pt x="12506" y="8410"/>
                  </a:lnTo>
                  <a:lnTo>
                    <a:pt x="11927" y="8372"/>
                  </a:lnTo>
                  <a:close/>
                  <a:moveTo>
                    <a:pt x="13173" y="9459"/>
                  </a:moveTo>
                  <a:lnTo>
                    <a:pt x="13429" y="9978"/>
                  </a:lnTo>
                  <a:lnTo>
                    <a:pt x="13173" y="10531"/>
                  </a:lnTo>
                  <a:lnTo>
                    <a:pt x="12917" y="9978"/>
                  </a:lnTo>
                  <a:lnTo>
                    <a:pt x="13173" y="9459"/>
                  </a:lnTo>
                  <a:close/>
                  <a:moveTo>
                    <a:pt x="12637" y="10021"/>
                  </a:moveTo>
                  <a:lnTo>
                    <a:pt x="13055" y="10848"/>
                  </a:lnTo>
                  <a:lnTo>
                    <a:pt x="12117" y="10910"/>
                  </a:lnTo>
                  <a:lnTo>
                    <a:pt x="11626" y="11675"/>
                  </a:lnTo>
                  <a:lnTo>
                    <a:pt x="11087" y="10882"/>
                  </a:lnTo>
                  <a:lnTo>
                    <a:pt x="10182" y="10821"/>
                  </a:lnTo>
                  <a:lnTo>
                    <a:pt x="10186" y="10814"/>
                  </a:lnTo>
                  <a:lnTo>
                    <a:pt x="10179" y="10814"/>
                  </a:lnTo>
                  <a:lnTo>
                    <a:pt x="10578" y="10001"/>
                  </a:lnTo>
                  <a:lnTo>
                    <a:pt x="10161" y="9138"/>
                  </a:lnTo>
                  <a:lnTo>
                    <a:pt x="11069" y="9096"/>
                  </a:lnTo>
                  <a:lnTo>
                    <a:pt x="11592" y="8315"/>
                  </a:lnTo>
                  <a:lnTo>
                    <a:pt x="12099" y="9090"/>
                  </a:lnTo>
                  <a:lnTo>
                    <a:pt x="13034" y="9171"/>
                  </a:lnTo>
                  <a:lnTo>
                    <a:pt x="12637" y="10021"/>
                  </a:lnTo>
                  <a:close/>
                  <a:moveTo>
                    <a:pt x="10524" y="10620"/>
                  </a:moveTo>
                  <a:lnTo>
                    <a:pt x="10524" y="10620"/>
                  </a:lnTo>
                  <a:lnTo>
                    <a:pt x="11211" y="10666"/>
                  </a:lnTo>
                  <a:lnTo>
                    <a:pt x="11621" y="11269"/>
                  </a:lnTo>
                  <a:lnTo>
                    <a:pt x="11990" y="10694"/>
                  </a:lnTo>
                  <a:lnTo>
                    <a:pt x="12703" y="10647"/>
                  </a:lnTo>
                  <a:lnTo>
                    <a:pt x="12389" y="10026"/>
                  </a:lnTo>
                  <a:lnTo>
                    <a:pt x="12693" y="9372"/>
                  </a:lnTo>
                  <a:lnTo>
                    <a:pt x="12687" y="9372"/>
                  </a:lnTo>
                  <a:lnTo>
                    <a:pt x="12689" y="9366"/>
                  </a:lnTo>
                  <a:lnTo>
                    <a:pt x="11970" y="9303"/>
                  </a:lnTo>
                  <a:lnTo>
                    <a:pt x="11590" y="8720"/>
                  </a:lnTo>
                  <a:lnTo>
                    <a:pt x="11192" y="9314"/>
                  </a:lnTo>
                  <a:lnTo>
                    <a:pt x="10510" y="9345"/>
                  </a:lnTo>
                  <a:lnTo>
                    <a:pt x="10827" y="10001"/>
                  </a:lnTo>
                  <a:lnTo>
                    <a:pt x="10524" y="10620"/>
                  </a:lnTo>
                  <a:lnTo>
                    <a:pt x="10524" y="10620"/>
                  </a:lnTo>
                  <a:close/>
                  <a:moveTo>
                    <a:pt x="11852" y="9549"/>
                  </a:moveTo>
                  <a:lnTo>
                    <a:pt x="11601" y="9165"/>
                  </a:lnTo>
                  <a:lnTo>
                    <a:pt x="11343" y="9550"/>
                  </a:lnTo>
                  <a:lnTo>
                    <a:pt x="10894" y="9571"/>
                  </a:lnTo>
                  <a:lnTo>
                    <a:pt x="11099" y="9996"/>
                  </a:lnTo>
                  <a:lnTo>
                    <a:pt x="10902" y="10396"/>
                  </a:lnTo>
                  <a:lnTo>
                    <a:pt x="10910" y="10397"/>
                  </a:lnTo>
                  <a:lnTo>
                    <a:pt x="10907" y="10404"/>
                  </a:lnTo>
                  <a:lnTo>
                    <a:pt x="11352" y="10434"/>
                  </a:lnTo>
                  <a:lnTo>
                    <a:pt x="11618" y="10824"/>
                  </a:lnTo>
                  <a:lnTo>
                    <a:pt x="11861" y="10445"/>
                  </a:lnTo>
                  <a:lnTo>
                    <a:pt x="12323" y="10414"/>
                  </a:lnTo>
                  <a:lnTo>
                    <a:pt x="12116" y="10005"/>
                  </a:lnTo>
                  <a:lnTo>
                    <a:pt x="12311" y="9589"/>
                  </a:lnTo>
                  <a:lnTo>
                    <a:pt x="12311" y="9589"/>
                  </a:lnTo>
                  <a:lnTo>
                    <a:pt x="12311" y="9589"/>
                  </a:lnTo>
                  <a:lnTo>
                    <a:pt x="11852" y="9549"/>
                  </a:lnTo>
                  <a:close/>
                  <a:moveTo>
                    <a:pt x="11247" y="10202"/>
                  </a:moveTo>
                  <a:lnTo>
                    <a:pt x="11247" y="10202"/>
                  </a:lnTo>
                  <a:lnTo>
                    <a:pt x="11349" y="9996"/>
                  </a:lnTo>
                  <a:lnTo>
                    <a:pt x="11243" y="9778"/>
                  </a:lnTo>
                  <a:lnTo>
                    <a:pt x="11466" y="9769"/>
                  </a:lnTo>
                  <a:lnTo>
                    <a:pt x="11598" y="9571"/>
                  </a:lnTo>
                  <a:lnTo>
                    <a:pt x="11724" y="9762"/>
                  </a:lnTo>
                  <a:lnTo>
                    <a:pt x="11966" y="9784"/>
                  </a:lnTo>
                  <a:lnTo>
                    <a:pt x="11963" y="9789"/>
                  </a:lnTo>
                  <a:lnTo>
                    <a:pt x="11969" y="9790"/>
                  </a:lnTo>
                  <a:lnTo>
                    <a:pt x="11866" y="10011"/>
                  </a:lnTo>
                  <a:lnTo>
                    <a:pt x="11970" y="10214"/>
                  </a:lnTo>
                  <a:lnTo>
                    <a:pt x="11733" y="10230"/>
                  </a:lnTo>
                  <a:lnTo>
                    <a:pt x="11612" y="10418"/>
                  </a:lnTo>
                  <a:lnTo>
                    <a:pt x="11476" y="10218"/>
                  </a:lnTo>
                  <a:lnTo>
                    <a:pt x="11247" y="10202"/>
                  </a:lnTo>
                  <a:lnTo>
                    <a:pt x="11247" y="10202"/>
                  </a:lnTo>
                  <a:close/>
                  <a:moveTo>
                    <a:pt x="8159" y="8372"/>
                  </a:moveTo>
                  <a:lnTo>
                    <a:pt x="8159" y="8372"/>
                  </a:lnTo>
                  <a:lnTo>
                    <a:pt x="8159" y="8372"/>
                  </a:lnTo>
                  <a:lnTo>
                    <a:pt x="7836" y="8854"/>
                  </a:lnTo>
                  <a:lnTo>
                    <a:pt x="7229" y="8908"/>
                  </a:lnTo>
                  <a:lnTo>
                    <a:pt x="7579" y="8410"/>
                  </a:lnTo>
                  <a:lnTo>
                    <a:pt x="8159" y="8372"/>
                  </a:lnTo>
                  <a:close/>
                  <a:moveTo>
                    <a:pt x="8797" y="8372"/>
                  </a:moveTo>
                  <a:lnTo>
                    <a:pt x="8797" y="8372"/>
                  </a:lnTo>
                  <a:lnTo>
                    <a:pt x="8797" y="8372"/>
                  </a:lnTo>
                  <a:lnTo>
                    <a:pt x="9119" y="8854"/>
                  </a:lnTo>
                  <a:lnTo>
                    <a:pt x="9726" y="8908"/>
                  </a:lnTo>
                  <a:lnTo>
                    <a:pt x="9375" y="8410"/>
                  </a:lnTo>
                  <a:lnTo>
                    <a:pt x="8797" y="8372"/>
                  </a:lnTo>
                  <a:close/>
                  <a:moveTo>
                    <a:pt x="10043" y="9459"/>
                  </a:moveTo>
                  <a:lnTo>
                    <a:pt x="10299" y="9978"/>
                  </a:lnTo>
                  <a:lnTo>
                    <a:pt x="10043" y="10531"/>
                  </a:lnTo>
                  <a:lnTo>
                    <a:pt x="9787" y="9978"/>
                  </a:lnTo>
                  <a:lnTo>
                    <a:pt x="10043" y="9459"/>
                  </a:lnTo>
                  <a:close/>
                  <a:moveTo>
                    <a:pt x="6911" y="9459"/>
                  </a:moveTo>
                  <a:lnTo>
                    <a:pt x="7168" y="9978"/>
                  </a:lnTo>
                  <a:lnTo>
                    <a:pt x="6911" y="10531"/>
                  </a:lnTo>
                  <a:lnTo>
                    <a:pt x="6655" y="9978"/>
                  </a:lnTo>
                  <a:lnTo>
                    <a:pt x="6911" y="9459"/>
                  </a:lnTo>
                  <a:close/>
                  <a:moveTo>
                    <a:pt x="9507" y="10021"/>
                  </a:moveTo>
                  <a:lnTo>
                    <a:pt x="9925" y="10848"/>
                  </a:lnTo>
                  <a:lnTo>
                    <a:pt x="8987" y="10910"/>
                  </a:lnTo>
                  <a:lnTo>
                    <a:pt x="8496" y="11675"/>
                  </a:lnTo>
                  <a:lnTo>
                    <a:pt x="7957" y="10882"/>
                  </a:lnTo>
                  <a:lnTo>
                    <a:pt x="7052" y="10821"/>
                  </a:lnTo>
                  <a:lnTo>
                    <a:pt x="7055" y="10814"/>
                  </a:lnTo>
                  <a:lnTo>
                    <a:pt x="7048" y="10814"/>
                  </a:lnTo>
                  <a:lnTo>
                    <a:pt x="7447" y="10001"/>
                  </a:lnTo>
                  <a:lnTo>
                    <a:pt x="7030" y="9138"/>
                  </a:lnTo>
                  <a:lnTo>
                    <a:pt x="7938" y="9096"/>
                  </a:lnTo>
                  <a:lnTo>
                    <a:pt x="8462" y="8315"/>
                  </a:lnTo>
                  <a:lnTo>
                    <a:pt x="8968" y="9090"/>
                  </a:lnTo>
                  <a:lnTo>
                    <a:pt x="9903" y="9171"/>
                  </a:lnTo>
                  <a:lnTo>
                    <a:pt x="9507" y="10021"/>
                  </a:lnTo>
                  <a:close/>
                  <a:moveTo>
                    <a:pt x="7392" y="10620"/>
                  </a:moveTo>
                  <a:lnTo>
                    <a:pt x="7392" y="10620"/>
                  </a:lnTo>
                  <a:lnTo>
                    <a:pt x="8081" y="10666"/>
                  </a:lnTo>
                  <a:lnTo>
                    <a:pt x="8491" y="11269"/>
                  </a:lnTo>
                  <a:lnTo>
                    <a:pt x="8859" y="10694"/>
                  </a:lnTo>
                  <a:lnTo>
                    <a:pt x="9572" y="10647"/>
                  </a:lnTo>
                  <a:lnTo>
                    <a:pt x="9257" y="10026"/>
                  </a:lnTo>
                  <a:lnTo>
                    <a:pt x="9563" y="9372"/>
                  </a:lnTo>
                  <a:lnTo>
                    <a:pt x="9555" y="9372"/>
                  </a:lnTo>
                  <a:lnTo>
                    <a:pt x="9559" y="9366"/>
                  </a:lnTo>
                  <a:lnTo>
                    <a:pt x="8840" y="9303"/>
                  </a:lnTo>
                  <a:lnTo>
                    <a:pt x="8459" y="8720"/>
                  </a:lnTo>
                  <a:lnTo>
                    <a:pt x="8062" y="9314"/>
                  </a:lnTo>
                  <a:lnTo>
                    <a:pt x="7380" y="9345"/>
                  </a:lnTo>
                  <a:lnTo>
                    <a:pt x="7696" y="10001"/>
                  </a:lnTo>
                  <a:lnTo>
                    <a:pt x="7392" y="10620"/>
                  </a:lnTo>
                  <a:lnTo>
                    <a:pt x="7392" y="10620"/>
                  </a:lnTo>
                  <a:close/>
                  <a:moveTo>
                    <a:pt x="8721" y="9549"/>
                  </a:moveTo>
                  <a:lnTo>
                    <a:pt x="8470" y="9165"/>
                  </a:lnTo>
                  <a:lnTo>
                    <a:pt x="8213" y="9550"/>
                  </a:lnTo>
                  <a:lnTo>
                    <a:pt x="7763" y="9571"/>
                  </a:lnTo>
                  <a:lnTo>
                    <a:pt x="7969" y="9996"/>
                  </a:lnTo>
                  <a:lnTo>
                    <a:pt x="7772" y="10396"/>
                  </a:lnTo>
                  <a:lnTo>
                    <a:pt x="7778" y="10397"/>
                  </a:lnTo>
                  <a:lnTo>
                    <a:pt x="7776" y="10404"/>
                  </a:lnTo>
                  <a:lnTo>
                    <a:pt x="8220" y="10434"/>
                  </a:lnTo>
                  <a:lnTo>
                    <a:pt x="8486" y="10824"/>
                  </a:lnTo>
                  <a:lnTo>
                    <a:pt x="8730" y="10445"/>
                  </a:lnTo>
                  <a:lnTo>
                    <a:pt x="9192" y="10414"/>
                  </a:lnTo>
                  <a:lnTo>
                    <a:pt x="8985" y="10005"/>
                  </a:lnTo>
                  <a:lnTo>
                    <a:pt x="9179" y="9589"/>
                  </a:lnTo>
                  <a:lnTo>
                    <a:pt x="9179" y="9589"/>
                  </a:lnTo>
                  <a:lnTo>
                    <a:pt x="9179" y="9589"/>
                  </a:lnTo>
                  <a:lnTo>
                    <a:pt x="8721" y="9549"/>
                  </a:lnTo>
                  <a:close/>
                  <a:moveTo>
                    <a:pt x="8117" y="10202"/>
                  </a:moveTo>
                  <a:lnTo>
                    <a:pt x="8117" y="10202"/>
                  </a:lnTo>
                  <a:lnTo>
                    <a:pt x="8217" y="9996"/>
                  </a:lnTo>
                  <a:lnTo>
                    <a:pt x="8112" y="9778"/>
                  </a:lnTo>
                  <a:lnTo>
                    <a:pt x="8336" y="9769"/>
                  </a:lnTo>
                  <a:lnTo>
                    <a:pt x="8468" y="9571"/>
                  </a:lnTo>
                  <a:lnTo>
                    <a:pt x="8592" y="9762"/>
                  </a:lnTo>
                  <a:lnTo>
                    <a:pt x="8834" y="9784"/>
                  </a:lnTo>
                  <a:lnTo>
                    <a:pt x="8831" y="9789"/>
                  </a:lnTo>
                  <a:lnTo>
                    <a:pt x="8839" y="9790"/>
                  </a:lnTo>
                  <a:lnTo>
                    <a:pt x="8736" y="10011"/>
                  </a:lnTo>
                  <a:lnTo>
                    <a:pt x="8839" y="10214"/>
                  </a:lnTo>
                  <a:lnTo>
                    <a:pt x="8602" y="10230"/>
                  </a:lnTo>
                  <a:lnTo>
                    <a:pt x="8481" y="10418"/>
                  </a:lnTo>
                  <a:lnTo>
                    <a:pt x="8345" y="10218"/>
                  </a:lnTo>
                  <a:lnTo>
                    <a:pt x="8117" y="10202"/>
                  </a:lnTo>
                  <a:lnTo>
                    <a:pt x="8117" y="10202"/>
                  </a:lnTo>
                  <a:close/>
                  <a:moveTo>
                    <a:pt x="6593" y="5662"/>
                  </a:moveTo>
                  <a:lnTo>
                    <a:pt x="6593" y="5664"/>
                  </a:lnTo>
                  <a:lnTo>
                    <a:pt x="6603" y="5662"/>
                  </a:lnTo>
                  <a:lnTo>
                    <a:pt x="6281" y="6144"/>
                  </a:lnTo>
                  <a:lnTo>
                    <a:pt x="5674" y="6199"/>
                  </a:lnTo>
                  <a:lnTo>
                    <a:pt x="5675" y="6198"/>
                  </a:lnTo>
                  <a:lnTo>
                    <a:pt x="5664" y="6199"/>
                  </a:lnTo>
                  <a:lnTo>
                    <a:pt x="6014" y="5701"/>
                  </a:lnTo>
                  <a:lnTo>
                    <a:pt x="6593" y="5662"/>
                  </a:lnTo>
                  <a:close/>
                  <a:moveTo>
                    <a:pt x="7230" y="5662"/>
                  </a:moveTo>
                  <a:lnTo>
                    <a:pt x="7554" y="6144"/>
                  </a:lnTo>
                  <a:lnTo>
                    <a:pt x="8160" y="6199"/>
                  </a:lnTo>
                  <a:lnTo>
                    <a:pt x="8160" y="6198"/>
                  </a:lnTo>
                  <a:lnTo>
                    <a:pt x="8171" y="6199"/>
                  </a:lnTo>
                  <a:lnTo>
                    <a:pt x="7821" y="5701"/>
                  </a:lnTo>
                  <a:lnTo>
                    <a:pt x="7241" y="5662"/>
                  </a:lnTo>
                  <a:lnTo>
                    <a:pt x="7242" y="5664"/>
                  </a:lnTo>
                  <a:lnTo>
                    <a:pt x="7230" y="5662"/>
                  </a:lnTo>
                  <a:close/>
                  <a:moveTo>
                    <a:pt x="7941" y="7313"/>
                  </a:moveTo>
                  <a:lnTo>
                    <a:pt x="8360" y="8139"/>
                  </a:lnTo>
                  <a:lnTo>
                    <a:pt x="7421" y="8200"/>
                  </a:lnTo>
                  <a:lnTo>
                    <a:pt x="6930" y="8965"/>
                  </a:lnTo>
                  <a:lnTo>
                    <a:pt x="6390" y="8173"/>
                  </a:lnTo>
                  <a:lnTo>
                    <a:pt x="5487" y="8112"/>
                  </a:lnTo>
                  <a:lnTo>
                    <a:pt x="5489" y="8105"/>
                  </a:lnTo>
                  <a:lnTo>
                    <a:pt x="5482" y="8104"/>
                  </a:lnTo>
                  <a:lnTo>
                    <a:pt x="5881" y="7292"/>
                  </a:lnTo>
                  <a:lnTo>
                    <a:pt x="5464" y="6428"/>
                  </a:lnTo>
                  <a:lnTo>
                    <a:pt x="6373" y="6386"/>
                  </a:lnTo>
                  <a:lnTo>
                    <a:pt x="6895" y="5605"/>
                  </a:lnTo>
                  <a:lnTo>
                    <a:pt x="7402" y="6381"/>
                  </a:lnTo>
                  <a:lnTo>
                    <a:pt x="8337" y="6463"/>
                  </a:lnTo>
                  <a:lnTo>
                    <a:pt x="7941" y="7313"/>
                  </a:lnTo>
                  <a:close/>
                  <a:moveTo>
                    <a:pt x="5827" y="7911"/>
                  </a:moveTo>
                  <a:lnTo>
                    <a:pt x="5827" y="7911"/>
                  </a:lnTo>
                  <a:lnTo>
                    <a:pt x="6515" y="7957"/>
                  </a:lnTo>
                  <a:lnTo>
                    <a:pt x="6924" y="8559"/>
                  </a:lnTo>
                  <a:lnTo>
                    <a:pt x="7293" y="7984"/>
                  </a:lnTo>
                  <a:lnTo>
                    <a:pt x="8006" y="7938"/>
                  </a:lnTo>
                  <a:lnTo>
                    <a:pt x="7692" y="7317"/>
                  </a:lnTo>
                  <a:lnTo>
                    <a:pt x="7997" y="6664"/>
                  </a:lnTo>
                  <a:lnTo>
                    <a:pt x="7990" y="6663"/>
                  </a:lnTo>
                  <a:lnTo>
                    <a:pt x="7993" y="6657"/>
                  </a:lnTo>
                  <a:lnTo>
                    <a:pt x="7275" y="6593"/>
                  </a:lnTo>
                  <a:lnTo>
                    <a:pt x="6893" y="6011"/>
                  </a:lnTo>
                  <a:lnTo>
                    <a:pt x="6496" y="6605"/>
                  </a:lnTo>
                  <a:lnTo>
                    <a:pt x="5814" y="6637"/>
                  </a:lnTo>
                  <a:lnTo>
                    <a:pt x="6131" y="7292"/>
                  </a:lnTo>
                  <a:lnTo>
                    <a:pt x="5827" y="7911"/>
                  </a:lnTo>
                  <a:lnTo>
                    <a:pt x="5827" y="7911"/>
                  </a:lnTo>
                  <a:close/>
                  <a:moveTo>
                    <a:pt x="7156" y="6840"/>
                  </a:moveTo>
                  <a:lnTo>
                    <a:pt x="6905" y="6456"/>
                  </a:lnTo>
                  <a:lnTo>
                    <a:pt x="6647" y="6841"/>
                  </a:lnTo>
                  <a:lnTo>
                    <a:pt x="6197" y="6861"/>
                  </a:lnTo>
                  <a:lnTo>
                    <a:pt x="6402" y="7287"/>
                  </a:lnTo>
                  <a:lnTo>
                    <a:pt x="6207" y="7687"/>
                  </a:lnTo>
                  <a:lnTo>
                    <a:pt x="6213" y="7687"/>
                  </a:lnTo>
                  <a:lnTo>
                    <a:pt x="6210" y="7694"/>
                  </a:lnTo>
                  <a:lnTo>
                    <a:pt x="6655" y="7724"/>
                  </a:lnTo>
                  <a:lnTo>
                    <a:pt x="6921" y="8115"/>
                  </a:lnTo>
                  <a:lnTo>
                    <a:pt x="7164" y="7736"/>
                  </a:lnTo>
                  <a:lnTo>
                    <a:pt x="7627" y="7706"/>
                  </a:lnTo>
                  <a:lnTo>
                    <a:pt x="7419" y="7296"/>
                  </a:lnTo>
                  <a:lnTo>
                    <a:pt x="7614" y="6880"/>
                  </a:lnTo>
                  <a:lnTo>
                    <a:pt x="7614" y="6880"/>
                  </a:lnTo>
                  <a:lnTo>
                    <a:pt x="7614" y="6880"/>
                  </a:lnTo>
                  <a:lnTo>
                    <a:pt x="7156" y="6840"/>
                  </a:lnTo>
                  <a:close/>
                  <a:moveTo>
                    <a:pt x="6550" y="7493"/>
                  </a:moveTo>
                  <a:lnTo>
                    <a:pt x="6550" y="7493"/>
                  </a:lnTo>
                  <a:lnTo>
                    <a:pt x="6652" y="7287"/>
                  </a:lnTo>
                  <a:lnTo>
                    <a:pt x="6547" y="7070"/>
                  </a:lnTo>
                  <a:lnTo>
                    <a:pt x="6770" y="7059"/>
                  </a:lnTo>
                  <a:lnTo>
                    <a:pt x="6903" y="6862"/>
                  </a:lnTo>
                  <a:lnTo>
                    <a:pt x="7027" y="7053"/>
                  </a:lnTo>
                  <a:lnTo>
                    <a:pt x="7269" y="7074"/>
                  </a:lnTo>
                  <a:lnTo>
                    <a:pt x="7266" y="7080"/>
                  </a:lnTo>
                  <a:lnTo>
                    <a:pt x="7274" y="7080"/>
                  </a:lnTo>
                  <a:lnTo>
                    <a:pt x="7171" y="7301"/>
                  </a:lnTo>
                  <a:lnTo>
                    <a:pt x="7274" y="7505"/>
                  </a:lnTo>
                  <a:lnTo>
                    <a:pt x="7037" y="7520"/>
                  </a:lnTo>
                  <a:lnTo>
                    <a:pt x="6916" y="7709"/>
                  </a:lnTo>
                  <a:lnTo>
                    <a:pt x="6780" y="7508"/>
                  </a:lnTo>
                  <a:lnTo>
                    <a:pt x="6550" y="7493"/>
                  </a:lnTo>
                  <a:lnTo>
                    <a:pt x="6550" y="7493"/>
                  </a:lnTo>
                  <a:close/>
                  <a:moveTo>
                    <a:pt x="3462" y="5662"/>
                  </a:moveTo>
                  <a:lnTo>
                    <a:pt x="3461" y="5664"/>
                  </a:lnTo>
                  <a:lnTo>
                    <a:pt x="3473" y="5662"/>
                  </a:lnTo>
                  <a:lnTo>
                    <a:pt x="3150" y="6144"/>
                  </a:lnTo>
                  <a:lnTo>
                    <a:pt x="2543" y="6199"/>
                  </a:lnTo>
                  <a:lnTo>
                    <a:pt x="2545" y="6198"/>
                  </a:lnTo>
                  <a:lnTo>
                    <a:pt x="2533" y="6199"/>
                  </a:lnTo>
                  <a:lnTo>
                    <a:pt x="2884" y="5701"/>
                  </a:lnTo>
                  <a:lnTo>
                    <a:pt x="3462" y="5662"/>
                  </a:lnTo>
                  <a:close/>
                  <a:moveTo>
                    <a:pt x="4100" y="5662"/>
                  </a:moveTo>
                  <a:lnTo>
                    <a:pt x="4422" y="6144"/>
                  </a:lnTo>
                  <a:lnTo>
                    <a:pt x="5030" y="6199"/>
                  </a:lnTo>
                  <a:lnTo>
                    <a:pt x="5028" y="6198"/>
                  </a:lnTo>
                  <a:lnTo>
                    <a:pt x="5040" y="6199"/>
                  </a:lnTo>
                  <a:lnTo>
                    <a:pt x="4689" y="5701"/>
                  </a:lnTo>
                  <a:lnTo>
                    <a:pt x="4111" y="5662"/>
                  </a:lnTo>
                  <a:lnTo>
                    <a:pt x="4111" y="5664"/>
                  </a:lnTo>
                  <a:lnTo>
                    <a:pt x="4100" y="5662"/>
                  </a:lnTo>
                  <a:close/>
                  <a:moveTo>
                    <a:pt x="5346" y="6749"/>
                  </a:moveTo>
                  <a:lnTo>
                    <a:pt x="5602" y="7269"/>
                  </a:lnTo>
                  <a:lnTo>
                    <a:pt x="5346" y="7821"/>
                  </a:lnTo>
                  <a:lnTo>
                    <a:pt x="5090" y="7269"/>
                  </a:lnTo>
                  <a:lnTo>
                    <a:pt x="5346" y="6749"/>
                  </a:lnTo>
                  <a:close/>
                  <a:moveTo>
                    <a:pt x="4810" y="7313"/>
                  </a:moveTo>
                  <a:lnTo>
                    <a:pt x="5228" y="8139"/>
                  </a:lnTo>
                  <a:lnTo>
                    <a:pt x="4290" y="8200"/>
                  </a:lnTo>
                  <a:lnTo>
                    <a:pt x="3799" y="8965"/>
                  </a:lnTo>
                  <a:lnTo>
                    <a:pt x="3260" y="8173"/>
                  </a:lnTo>
                  <a:lnTo>
                    <a:pt x="2355" y="8112"/>
                  </a:lnTo>
                  <a:lnTo>
                    <a:pt x="2359" y="8105"/>
                  </a:lnTo>
                  <a:lnTo>
                    <a:pt x="2351" y="8104"/>
                  </a:lnTo>
                  <a:lnTo>
                    <a:pt x="2751" y="7292"/>
                  </a:lnTo>
                  <a:lnTo>
                    <a:pt x="2334" y="6428"/>
                  </a:lnTo>
                  <a:lnTo>
                    <a:pt x="3242" y="6386"/>
                  </a:lnTo>
                  <a:lnTo>
                    <a:pt x="3765" y="5605"/>
                  </a:lnTo>
                  <a:lnTo>
                    <a:pt x="4272" y="6381"/>
                  </a:lnTo>
                  <a:lnTo>
                    <a:pt x="5207" y="6463"/>
                  </a:lnTo>
                  <a:lnTo>
                    <a:pt x="4810" y="7313"/>
                  </a:lnTo>
                  <a:close/>
                  <a:moveTo>
                    <a:pt x="2696" y="7911"/>
                  </a:moveTo>
                  <a:lnTo>
                    <a:pt x="2696" y="7911"/>
                  </a:lnTo>
                  <a:lnTo>
                    <a:pt x="3384" y="7957"/>
                  </a:lnTo>
                  <a:lnTo>
                    <a:pt x="3794" y="8559"/>
                  </a:lnTo>
                  <a:lnTo>
                    <a:pt x="4163" y="7984"/>
                  </a:lnTo>
                  <a:lnTo>
                    <a:pt x="4876" y="7938"/>
                  </a:lnTo>
                  <a:lnTo>
                    <a:pt x="4562" y="7317"/>
                  </a:lnTo>
                  <a:lnTo>
                    <a:pt x="4866" y="6664"/>
                  </a:lnTo>
                  <a:lnTo>
                    <a:pt x="4859" y="6663"/>
                  </a:lnTo>
                  <a:lnTo>
                    <a:pt x="4862" y="6657"/>
                  </a:lnTo>
                  <a:lnTo>
                    <a:pt x="4143" y="6593"/>
                  </a:lnTo>
                  <a:lnTo>
                    <a:pt x="3763" y="6011"/>
                  </a:lnTo>
                  <a:lnTo>
                    <a:pt x="3365" y="6605"/>
                  </a:lnTo>
                  <a:lnTo>
                    <a:pt x="2683" y="6637"/>
                  </a:lnTo>
                  <a:lnTo>
                    <a:pt x="3000" y="7292"/>
                  </a:lnTo>
                  <a:lnTo>
                    <a:pt x="2696" y="7911"/>
                  </a:lnTo>
                  <a:lnTo>
                    <a:pt x="2696" y="7911"/>
                  </a:lnTo>
                  <a:close/>
                  <a:moveTo>
                    <a:pt x="4024" y="6840"/>
                  </a:moveTo>
                  <a:lnTo>
                    <a:pt x="3774" y="6456"/>
                  </a:lnTo>
                  <a:lnTo>
                    <a:pt x="3516" y="6841"/>
                  </a:lnTo>
                  <a:lnTo>
                    <a:pt x="3067" y="6861"/>
                  </a:lnTo>
                  <a:lnTo>
                    <a:pt x="3272" y="7287"/>
                  </a:lnTo>
                  <a:lnTo>
                    <a:pt x="3075" y="7687"/>
                  </a:lnTo>
                  <a:lnTo>
                    <a:pt x="3083" y="7687"/>
                  </a:lnTo>
                  <a:lnTo>
                    <a:pt x="3080" y="7694"/>
                  </a:lnTo>
                  <a:lnTo>
                    <a:pt x="3525" y="7724"/>
                  </a:lnTo>
                  <a:lnTo>
                    <a:pt x="3791" y="8115"/>
                  </a:lnTo>
                  <a:lnTo>
                    <a:pt x="4033" y="7736"/>
                  </a:lnTo>
                  <a:lnTo>
                    <a:pt x="4496" y="7706"/>
                  </a:lnTo>
                  <a:lnTo>
                    <a:pt x="4288" y="7296"/>
                  </a:lnTo>
                  <a:lnTo>
                    <a:pt x="4483" y="6880"/>
                  </a:lnTo>
                  <a:lnTo>
                    <a:pt x="4483" y="6880"/>
                  </a:lnTo>
                  <a:lnTo>
                    <a:pt x="4483" y="6880"/>
                  </a:lnTo>
                  <a:lnTo>
                    <a:pt x="4024" y="6840"/>
                  </a:lnTo>
                  <a:close/>
                  <a:moveTo>
                    <a:pt x="3420" y="7493"/>
                  </a:moveTo>
                  <a:lnTo>
                    <a:pt x="3420" y="7493"/>
                  </a:lnTo>
                  <a:lnTo>
                    <a:pt x="3521" y="7287"/>
                  </a:lnTo>
                  <a:lnTo>
                    <a:pt x="3416" y="7070"/>
                  </a:lnTo>
                  <a:lnTo>
                    <a:pt x="3639" y="7059"/>
                  </a:lnTo>
                  <a:lnTo>
                    <a:pt x="3771" y="6862"/>
                  </a:lnTo>
                  <a:lnTo>
                    <a:pt x="3897" y="7053"/>
                  </a:lnTo>
                  <a:lnTo>
                    <a:pt x="4139" y="7074"/>
                  </a:lnTo>
                  <a:lnTo>
                    <a:pt x="4136" y="7080"/>
                  </a:lnTo>
                  <a:lnTo>
                    <a:pt x="4142" y="7080"/>
                  </a:lnTo>
                  <a:lnTo>
                    <a:pt x="4039" y="7301"/>
                  </a:lnTo>
                  <a:lnTo>
                    <a:pt x="4143" y="7505"/>
                  </a:lnTo>
                  <a:lnTo>
                    <a:pt x="3905" y="7520"/>
                  </a:lnTo>
                  <a:lnTo>
                    <a:pt x="3785" y="7709"/>
                  </a:lnTo>
                  <a:lnTo>
                    <a:pt x="3649" y="7508"/>
                  </a:lnTo>
                  <a:lnTo>
                    <a:pt x="3420" y="7493"/>
                  </a:lnTo>
                  <a:lnTo>
                    <a:pt x="3420" y="7493"/>
                  </a:lnTo>
                  <a:close/>
                  <a:moveTo>
                    <a:pt x="969" y="5662"/>
                  </a:moveTo>
                  <a:lnTo>
                    <a:pt x="1292" y="6144"/>
                  </a:lnTo>
                  <a:lnTo>
                    <a:pt x="1898" y="6199"/>
                  </a:lnTo>
                  <a:lnTo>
                    <a:pt x="1898" y="6198"/>
                  </a:lnTo>
                  <a:lnTo>
                    <a:pt x="1909" y="6199"/>
                  </a:lnTo>
                  <a:lnTo>
                    <a:pt x="1559" y="5701"/>
                  </a:lnTo>
                  <a:lnTo>
                    <a:pt x="979" y="5662"/>
                  </a:lnTo>
                  <a:lnTo>
                    <a:pt x="980" y="5664"/>
                  </a:lnTo>
                  <a:lnTo>
                    <a:pt x="969" y="5662"/>
                  </a:lnTo>
                  <a:close/>
                  <a:moveTo>
                    <a:pt x="2216" y="6749"/>
                  </a:moveTo>
                  <a:lnTo>
                    <a:pt x="2472" y="7269"/>
                  </a:lnTo>
                  <a:lnTo>
                    <a:pt x="2216" y="7821"/>
                  </a:lnTo>
                  <a:lnTo>
                    <a:pt x="1960" y="7269"/>
                  </a:lnTo>
                  <a:lnTo>
                    <a:pt x="2216" y="6749"/>
                  </a:lnTo>
                  <a:close/>
                  <a:moveTo>
                    <a:pt x="289" y="7493"/>
                  </a:moveTo>
                  <a:lnTo>
                    <a:pt x="289" y="7493"/>
                  </a:lnTo>
                  <a:lnTo>
                    <a:pt x="390" y="7287"/>
                  </a:lnTo>
                  <a:lnTo>
                    <a:pt x="285" y="7070"/>
                  </a:lnTo>
                  <a:lnTo>
                    <a:pt x="508" y="7059"/>
                  </a:lnTo>
                  <a:lnTo>
                    <a:pt x="641" y="6862"/>
                  </a:lnTo>
                  <a:lnTo>
                    <a:pt x="765" y="7053"/>
                  </a:lnTo>
                  <a:lnTo>
                    <a:pt x="1007" y="7074"/>
                  </a:lnTo>
                  <a:lnTo>
                    <a:pt x="1004" y="7080"/>
                  </a:lnTo>
                  <a:lnTo>
                    <a:pt x="1012" y="7080"/>
                  </a:lnTo>
                  <a:lnTo>
                    <a:pt x="909" y="7301"/>
                  </a:lnTo>
                  <a:lnTo>
                    <a:pt x="1012" y="7505"/>
                  </a:lnTo>
                  <a:lnTo>
                    <a:pt x="775" y="7520"/>
                  </a:lnTo>
                  <a:lnTo>
                    <a:pt x="654" y="7709"/>
                  </a:lnTo>
                  <a:lnTo>
                    <a:pt x="518" y="7508"/>
                  </a:lnTo>
                  <a:lnTo>
                    <a:pt x="289" y="7493"/>
                  </a:lnTo>
                  <a:lnTo>
                    <a:pt x="289" y="7493"/>
                  </a:lnTo>
                  <a:close/>
                  <a:moveTo>
                    <a:pt x="12854" y="5662"/>
                  </a:moveTo>
                  <a:lnTo>
                    <a:pt x="12854" y="5664"/>
                  </a:lnTo>
                  <a:lnTo>
                    <a:pt x="12865" y="5662"/>
                  </a:lnTo>
                  <a:lnTo>
                    <a:pt x="12543" y="6144"/>
                  </a:lnTo>
                  <a:lnTo>
                    <a:pt x="11936" y="6199"/>
                  </a:lnTo>
                  <a:lnTo>
                    <a:pt x="11937" y="6198"/>
                  </a:lnTo>
                  <a:lnTo>
                    <a:pt x="11926" y="6199"/>
                  </a:lnTo>
                  <a:lnTo>
                    <a:pt x="12276" y="5701"/>
                  </a:lnTo>
                  <a:lnTo>
                    <a:pt x="12854" y="5662"/>
                  </a:lnTo>
                  <a:close/>
                  <a:moveTo>
                    <a:pt x="13492" y="5662"/>
                  </a:moveTo>
                  <a:lnTo>
                    <a:pt x="13815" y="6144"/>
                  </a:lnTo>
                  <a:lnTo>
                    <a:pt x="14422" y="6199"/>
                  </a:lnTo>
                  <a:lnTo>
                    <a:pt x="14422" y="6198"/>
                  </a:lnTo>
                  <a:lnTo>
                    <a:pt x="14433" y="6199"/>
                  </a:lnTo>
                  <a:lnTo>
                    <a:pt x="14082" y="5701"/>
                  </a:lnTo>
                  <a:lnTo>
                    <a:pt x="13503" y="5662"/>
                  </a:lnTo>
                  <a:lnTo>
                    <a:pt x="13504" y="5664"/>
                  </a:lnTo>
                  <a:lnTo>
                    <a:pt x="13492" y="5662"/>
                  </a:lnTo>
                  <a:close/>
                  <a:moveTo>
                    <a:pt x="14740" y="6749"/>
                  </a:moveTo>
                  <a:lnTo>
                    <a:pt x="14996" y="7269"/>
                  </a:lnTo>
                  <a:lnTo>
                    <a:pt x="14740" y="7821"/>
                  </a:lnTo>
                  <a:lnTo>
                    <a:pt x="14483" y="7269"/>
                  </a:lnTo>
                  <a:lnTo>
                    <a:pt x="14740" y="6749"/>
                  </a:lnTo>
                  <a:close/>
                  <a:moveTo>
                    <a:pt x="14202" y="7313"/>
                  </a:moveTo>
                  <a:lnTo>
                    <a:pt x="14622" y="8139"/>
                  </a:lnTo>
                  <a:lnTo>
                    <a:pt x="13682" y="8200"/>
                  </a:lnTo>
                  <a:lnTo>
                    <a:pt x="13193" y="8965"/>
                  </a:lnTo>
                  <a:lnTo>
                    <a:pt x="12652" y="8173"/>
                  </a:lnTo>
                  <a:lnTo>
                    <a:pt x="11749" y="8112"/>
                  </a:lnTo>
                  <a:lnTo>
                    <a:pt x="11751" y="8105"/>
                  </a:lnTo>
                  <a:lnTo>
                    <a:pt x="11744" y="8104"/>
                  </a:lnTo>
                  <a:lnTo>
                    <a:pt x="12143" y="7292"/>
                  </a:lnTo>
                  <a:lnTo>
                    <a:pt x="11726" y="6428"/>
                  </a:lnTo>
                  <a:lnTo>
                    <a:pt x="12635" y="6386"/>
                  </a:lnTo>
                  <a:lnTo>
                    <a:pt x="13157" y="5605"/>
                  </a:lnTo>
                  <a:lnTo>
                    <a:pt x="13664" y="6381"/>
                  </a:lnTo>
                  <a:lnTo>
                    <a:pt x="14599" y="6463"/>
                  </a:lnTo>
                  <a:lnTo>
                    <a:pt x="14202" y="7313"/>
                  </a:lnTo>
                  <a:close/>
                  <a:moveTo>
                    <a:pt x="12089" y="7911"/>
                  </a:moveTo>
                  <a:lnTo>
                    <a:pt x="12089" y="7911"/>
                  </a:lnTo>
                  <a:lnTo>
                    <a:pt x="12777" y="7957"/>
                  </a:lnTo>
                  <a:lnTo>
                    <a:pt x="13187" y="8559"/>
                  </a:lnTo>
                  <a:lnTo>
                    <a:pt x="13555" y="7984"/>
                  </a:lnTo>
                  <a:lnTo>
                    <a:pt x="14268" y="7938"/>
                  </a:lnTo>
                  <a:lnTo>
                    <a:pt x="13954" y="7317"/>
                  </a:lnTo>
                  <a:lnTo>
                    <a:pt x="14259" y="6664"/>
                  </a:lnTo>
                  <a:lnTo>
                    <a:pt x="14252" y="6663"/>
                  </a:lnTo>
                  <a:lnTo>
                    <a:pt x="14255" y="6657"/>
                  </a:lnTo>
                  <a:lnTo>
                    <a:pt x="13536" y="6593"/>
                  </a:lnTo>
                  <a:lnTo>
                    <a:pt x="13155" y="6011"/>
                  </a:lnTo>
                  <a:lnTo>
                    <a:pt x="12758" y="6605"/>
                  </a:lnTo>
                  <a:lnTo>
                    <a:pt x="12076" y="6637"/>
                  </a:lnTo>
                  <a:lnTo>
                    <a:pt x="12393" y="7292"/>
                  </a:lnTo>
                  <a:lnTo>
                    <a:pt x="12089" y="7911"/>
                  </a:lnTo>
                  <a:lnTo>
                    <a:pt x="12089" y="7911"/>
                  </a:lnTo>
                  <a:close/>
                  <a:moveTo>
                    <a:pt x="13418" y="6840"/>
                  </a:moveTo>
                  <a:lnTo>
                    <a:pt x="13167" y="6456"/>
                  </a:lnTo>
                  <a:lnTo>
                    <a:pt x="12908" y="6841"/>
                  </a:lnTo>
                  <a:lnTo>
                    <a:pt x="12459" y="6861"/>
                  </a:lnTo>
                  <a:lnTo>
                    <a:pt x="12664" y="7287"/>
                  </a:lnTo>
                  <a:lnTo>
                    <a:pt x="12469" y="7687"/>
                  </a:lnTo>
                  <a:lnTo>
                    <a:pt x="12475" y="7687"/>
                  </a:lnTo>
                  <a:lnTo>
                    <a:pt x="12472" y="7694"/>
                  </a:lnTo>
                  <a:lnTo>
                    <a:pt x="12917" y="7724"/>
                  </a:lnTo>
                  <a:lnTo>
                    <a:pt x="13183" y="8115"/>
                  </a:lnTo>
                  <a:lnTo>
                    <a:pt x="13426" y="7736"/>
                  </a:lnTo>
                  <a:lnTo>
                    <a:pt x="13889" y="7706"/>
                  </a:lnTo>
                  <a:lnTo>
                    <a:pt x="13681" y="7296"/>
                  </a:lnTo>
                  <a:lnTo>
                    <a:pt x="13876" y="6880"/>
                  </a:lnTo>
                  <a:lnTo>
                    <a:pt x="13876" y="6880"/>
                  </a:lnTo>
                  <a:lnTo>
                    <a:pt x="13876" y="6880"/>
                  </a:lnTo>
                  <a:lnTo>
                    <a:pt x="13418" y="6840"/>
                  </a:lnTo>
                  <a:close/>
                  <a:moveTo>
                    <a:pt x="12812" y="7493"/>
                  </a:moveTo>
                  <a:lnTo>
                    <a:pt x="12812" y="7493"/>
                  </a:lnTo>
                  <a:lnTo>
                    <a:pt x="12914" y="7287"/>
                  </a:lnTo>
                  <a:lnTo>
                    <a:pt x="12809" y="7070"/>
                  </a:lnTo>
                  <a:lnTo>
                    <a:pt x="13032" y="7059"/>
                  </a:lnTo>
                  <a:lnTo>
                    <a:pt x="13165" y="6862"/>
                  </a:lnTo>
                  <a:lnTo>
                    <a:pt x="13289" y="7053"/>
                  </a:lnTo>
                  <a:lnTo>
                    <a:pt x="13531" y="7074"/>
                  </a:lnTo>
                  <a:lnTo>
                    <a:pt x="13528" y="7080"/>
                  </a:lnTo>
                  <a:lnTo>
                    <a:pt x="13535" y="7080"/>
                  </a:lnTo>
                  <a:lnTo>
                    <a:pt x="13433" y="7301"/>
                  </a:lnTo>
                  <a:lnTo>
                    <a:pt x="13535" y="7505"/>
                  </a:lnTo>
                  <a:lnTo>
                    <a:pt x="13299" y="7520"/>
                  </a:lnTo>
                  <a:lnTo>
                    <a:pt x="13178" y="7709"/>
                  </a:lnTo>
                  <a:lnTo>
                    <a:pt x="13041" y="7508"/>
                  </a:lnTo>
                  <a:lnTo>
                    <a:pt x="12812" y="7493"/>
                  </a:lnTo>
                  <a:lnTo>
                    <a:pt x="12812" y="7493"/>
                  </a:lnTo>
                  <a:close/>
                  <a:moveTo>
                    <a:pt x="9724" y="5662"/>
                  </a:moveTo>
                  <a:lnTo>
                    <a:pt x="9724" y="5664"/>
                  </a:lnTo>
                  <a:lnTo>
                    <a:pt x="9735" y="5662"/>
                  </a:lnTo>
                  <a:lnTo>
                    <a:pt x="9413" y="6144"/>
                  </a:lnTo>
                  <a:lnTo>
                    <a:pt x="8805" y="6199"/>
                  </a:lnTo>
                  <a:lnTo>
                    <a:pt x="8806" y="6198"/>
                  </a:lnTo>
                  <a:lnTo>
                    <a:pt x="8794" y="6199"/>
                  </a:lnTo>
                  <a:lnTo>
                    <a:pt x="9146" y="5701"/>
                  </a:lnTo>
                  <a:lnTo>
                    <a:pt x="9724" y="5662"/>
                  </a:lnTo>
                  <a:close/>
                  <a:moveTo>
                    <a:pt x="10362" y="5662"/>
                  </a:moveTo>
                  <a:lnTo>
                    <a:pt x="10684" y="6144"/>
                  </a:lnTo>
                  <a:lnTo>
                    <a:pt x="11291" y="6199"/>
                  </a:lnTo>
                  <a:lnTo>
                    <a:pt x="11290" y="6198"/>
                  </a:lnTo>
                  <a:lnTo>
                    <a:pt x="11302" y="6199"/>
                  </a:lnTo>
                  <a:lnTo>
                    <a:pt x="10951" y="5701"/>
                  </a:lnTo>
                  <a:lnTo>
                    <a:pt x="10373" y="5662"/>
                  </a:lnTo>
                  <a:lnTo>
                    <a:pt x="10373" y="5664"/>
                  </a:lnTo>
                  <a:lnTo>
                    <a:pt x="10362" y="5662"/>
                  </a:lnTo>
                  <a:close/>
                  <a:moveTo>
                    <a:pt x="11608" y="6749"/>
                  </a:moveTo>
                  <a:lnTo>
                    <a:pt x="11864" y="7269"/>
                  </a:lnTo>
                  <a:lnTo>
                    <a:pt x="11608" y="7821"/>
                  </a:lnTo>
                  <a:lnTo>
                    <a:pt x="11352" y="7269"/>
                  </a:lnTo>
                  <a:lnTo>
                    <a:pt x="11608" y="6749"/>
                  </a:lnTo>
                  <a:close/>
                  <a:moveTo>
                    <a:pt x="8478" y="6749"/>
                  </a:moveTo>
                  <a:lnTo>
                    <a:pt x="8734" y="7269"/>
                  </a:lnTo>
                  <a:lnTo>
                    <a:pt x="8478" y="7821"/>
                  </a:lnTo>
                  <a:lnTo>
                    <a:pt x="8222" y="7269"/>
                  </a:lnTo>
                  <a:lnTo>
                    <a:pt x="8478" y="6749"/>
                  </a:lnTo>
                  <a:close/>
                  <a:moveTo>
                    <a:pt x="11072" y="7313"/>
                  </a:moveTo>
                  <a:lnTo>
                    <a:pt x="11490" y="8139"/>
                  </a:lnTo>
                  <a:lnTo>
                    <a:pt x="10552" y="8200"/>
                  </a:lnTo>
                  <a:lnTo>
                    <a:pt x="10061" y="8965"/>
                  </a:lnTo>
                  <a:lnTo>
                    <a:pt x="9522" y="8173"/>
                  </a:lnTo>
                  <a:lnTo>
                    <a:pt x="8617" y="8112"/>
                  </a:lnTo>
                  <a:lnTo>
                    <a:pt x="8620" y="8105"/>
                  </a:lnTo>
                  <a:lnTo>
                    <a:pt x="8614" y="8104"/>
                  </a:lnTo>
                  <a:lnTo>
                    <a:pt x="9013" y="7292"/>
                  </a:lnTo>
                  <a:lnTo>
                    <a:pt x="8596" y="6428"/>
                  </a:lnTo>
                  <a:lnTo>
                    <a:pt x="9504" y="6386"/>
                  </a:lnTo>
                  <a:lnTo>
                    <a:pt x="10027" y="5605"/>
                  </a:lnTo>
                  <a:lnTo>
                    <a:pt x="10534" y="6381"/>
                  </a:lnTo>
                  <a:lnTo>
                    <a:pt x="11469" y="6463"/>
                  </a:lnTo>
                  <a:lnTo>
                    <a:pt x="11072" y="7313"/>
                  </a:lnTo>
                  <a:close/>
                  <a:moveTo>
                    <a:pt x="8958" y="7911"/>
                  </a:moveTo>
                  <a:lnTo>
                    <a:pt x="8958" y="7911"/>
                  </a:lnTo>
                  <a:lnTo>
                    <a:pt x="9646" y="7957"/>
                  </a:lnTo>
                  <a:lnTo>
                    <a:pt x="10056" y="8559"/>
                  </a:lnTo>
                  <a:lnTo>
                    <a:pt x="10424" y="7984"/>
                  </a:lnTo>
                  <a:lnTo>
                    <a:pt x="11138" y="7938"/>
                  </a:lnTo>
                  <a:lnTo>
                    <a:pt x="10823" y="7317"/>
                  </a:lnTo>
                  <a:lnTo>
                    <a:pt x="11128" y="6664"/>
                  </a:lnTo>
                  <a:lnTo>
                    <a:pt x="11121" y="6663"/>
                  </a:lnTo>
                  <a:lnTo>
                    <a:pt x="11124" y="6657"/>
                  </a:lnTo>
                  <a:lnTo>
                    <a:pt x="10405" y="6593"/>
                  </a:lnTo>
                  <a:lnTo>
                    <a:pt x="10025" y="6011"/>
                  </a:lnTo>
                  <a:lnTo>
                    <a:pt x="9627" y="6605"/>
                  </a:lnTo>
                  <a:lnTo>
                    <a:pt x="8945" y="6637"/>
                  </a:lnTo>
                  <a:lnTo>
                    <a:pt x="9261" y="7292"/>
                  </a:lnTo>
                  <a:lnTo>
                    <a:pt x="8958" y="7911"/>
                  </a:lnTo>
                  <a:lnTo>
                    <a:pt x="8958" y="7911"/>
                  </a:lnTo>
                  <a:close/>
                  <a:moveTo>
                    <a:pt x="10286" y="6840"/>
                  </a:moveTo>
                  <a:lnTo>
                    <a:pt x="10035" y="6456"/>
                  </a:lnTo>
                  <a:lnTo>
                    <a:pt x="9778" y="6841"/>
                  </a:lnTo>
                  <a:lnTo>
                    <a:pt x="9328" y="6861"/>
                  </a:lnTo>
                  <a:lnTo>
                    <a:pt x="9534" y="7287"/>
                  </a:lnTo>
                  <a:lnTo>
                    <a:pt x="9337" y="7687"/>
                  </a:lnTo>
                  <a:lnTo>
                    <a:pt x="9345" y="7687"/>
                  </a:lnTo>
                  <a:lnTo>
                    <a:pt x="9341" y="7694"/>
                  </a:lnTo>
                  <a:lnTo>
                    <a:pt x="9787" y="7724"/>
                  </a:lnTo>
                  <a:lnTo>
                    <a:pt x="10053" y="8115"/>
                  </a:lnTo>
                  <a:lnTo>
                    <a:pt x="10295" y="7736"/>
                  </a:lnTo>
                  <a:lnTo>
                    <a:pt x="10757" y="7706"/>
                  </a:lnTo>
                  <a:lnTo>
                    <a:pt x="10550" y="7296"/>
                  </a:lnTo>
                  <a:lnTo>
                    <a:pt x="10744" y="6880"/>
                  </a:lnTo>
                  <a:lnTo>
                    <a:pt x="10744" y="6880"/>
                  </a:lnTo>
                  <a:lnTo>
                    <a:pt x="10744" y="6880"/>
                  </a:lnTo>
                  <a:lnTo>
                    <a:pt x="10286" y="6840"/>
                  </a:lnTo>
                  <a:close/>
                  <a:moveTo>
                    <a:pt x="9682" y="7493"/>
                  </a:moveTo>
                  <a:lnTo>
                    <a:pt x="9682" y="7493"/>
                  </a:lnTo>
                  <a:lnTo>
                    <a:pt x="9782" y="7287"/>
                  </a:lnTo>
                  <a:lnTo>
                    <a:pt x="9678" y="7070"/>
                  </a:lnTo>
                  <a:lnTo>
                    <a:pt x="9901" y="7059"/>
                  </a:lnTo>
                  <a:lnTo>
                    <a:pt x="10033" y="6862"/>
                  </a:lnTo>
                  <a:lnTo>
                    <a:pt x="10159" y="7053"/>
                  </a:lnTo>
                  <a:lnTo>
                    <a:pt x="10401" y="7074"/>
                  </a:lnTo>
                  <a:lnTo>
                    <a:pt x="10397" y="7080"/>
                  </a:lnTo>
                  <a:lnTo>
                    <a:pt x="10404" y="7080"/>
                  </a:lnTo>
                  <a:lnTo>
                    <a:pt x="10301" y="7301"/>
                  </a:lnTo>
                  <a:lnTo>
                    <a:pt x="10405" y="7505"/>
                  </a:lnTo>
                  <a:lnTo>
                    <a:pt x="10167" y="7520"/>
                  </a:lnTo>
                  <a:lnTo>
                    <a:pt x="10047" y="7709"/>
                  </a:lnTo>
                  <a:lnTo>
                    <a:pt x="9911" y="7508"/>
                  </a:lnTo>
                  <a:lnTo>
                    <a:pt x="9682" y="7493"/>
                  </a:lnTo>
                  <a:lnTo>
                    <a:pt x="9682" y="7493"/>
                  </a:lnTo>
                  <a:close/>
                  <a:moveTo>
                    <a:pt x="5038" y="2954"/>
                  </a:moveTo>
                  <a:lnTo>
                    <a:pt x="5038" y="2954"/>
                  </a:lnTo>
                  <a:lnTo>
                    <a:pt x="5038" y="2954"/>
                  </a:lnTo>
                  <a:lnTo>
                    <a:pt x="4716" y="3435"/>
                  </a:lnTo>
                  <a:lnTo>
                    <a:pt x="4109" y="3489"/>
                  </a:lnTo>
                  <a:lnTo>
                    <a:pt x="4460" y="2992"/>
                  </a:lnTo>
                  <a:lnTo>
                    <a:pt x="5038" y="2954"/>
                  </a:lnTo>
                  <a:close/>
                  <a:moveTo>
                    <a:pt x="5676" y="2954"/>
                  </a:moveTo>
                  <a:lnTo>
                    <a:pt x="5676" y="2954"/>
                  </a:lnTo>
                  <a:lnTo>
                    <a:pt x="5676" y="2954"/>
                  </a:lnTo>
                  <a:lnTo>
                    <a:pt x="5998" y="3435"/>
                  </a:lnTo>
                  <a:lnTo>
                    <a:pt x="6606" y="3489"/>
                  </a:lnTo>
                  <a:lnTo>
                    <a:pt x="6254" y="2992"/>
                  </a:lnTo>
                  <a:lnTo>
                    <a:pt x="5676" y="2954"/>
                  </a:lnTo>
                  <a:close/>
                  <a:moveTo>
                    <a:pt x="6386" y="4603"/>
                  </a:moveTo>
                  <a:lnTo>
                    <a:pt x="6804" y="5429"/>
                  </a:lnTo>
                  <a:lnTo>
                    <a:pt x="5866" y="5492"/>
                  </a:lnTo>
                  <a:lnTo>
                    <a:pt x="5375" y="6256"/>
                  </a:lnTo>
                  <a:lnTo>
                    <a:pt x="4836" y="5464"/>
                  </a:lnTo>
                  <a:lnTo>
                    <a:pt x="3931" y="5402"/>
                  </a:lnTo>
                  <a:lnTo>
                    <a:pt x="3935" y="5397"/>
                  </a:lnTo>
                  <a:lnTo>
                    <a:pt x="3928" y="5396"/>
                  </a:lnTo>
                  <a:lnTo>
                    <a:pt x="4327" y="4582"/>
                  </a:lnTo>
                  <a:lnTo>
                    <a:pt x="3910" y="3720"/>
                  </a:lnTo>
                  <a:lnTo>
                    <a:pt x="4818" y="3677"/>
                  </a:lnTo>
                  <a:lnTo>
                    <a:pt x="5341" y="2897"/>
                  </a:lnTo>
                  <a:lnTo>
                    <a:pt x="5848" y="3672"/>
                  </a:lnTo>
                  <a:lnTo>
                    <a:pt x="6783" y="3753"/>
                  </a:lnTo>
                  <a:lnTo>
                    <a:pt x="6386" y="4603"/>
                  </a:lnTo>
                  <a:close/>
                  <a:moveTo>
                    <a:pt x="4272" y="5201"/>
                  </a:moveTo>
                  <a:lnTo>
                    <a:pt x="4272" y="5201"/>
                  </a:lnTo>
                  <a:lnTo>
                    <a:pt x="4960" y="5248"/>
                  </a:lnTo>
                  <a:lnTo>
                    <a:pt x="5370" y="5850"/>
                  </a:lnTo>
                  <a:lnTo>
                    <a:pt x="5739" y="5276"/>
                  </a:lnTo>
                  <a:lnTo>
                    <a:pt x="6452" y="5228"/>
                  </a:lnTo>
                  <a:lnTo>
                    <a:pt x="6138" y="4607"/>
                  </a:lnTo>
                  <a:lnTo>
                    <a:pt x="6442" y="3954"/>
                  </a:lnTo>
                  <a:lnTo>
                    <a:pt x="6435" y="3954"/>
                  </a:lnTo>
                  <a:lnTo>
                    <a:pt x="6438" y="3947"/>
                  </a:lnTo>
                  <a:lnTo>
                    <a:pt x="5719" y="3885"/>
                  </a:lnTo>
                  <a:lnTo>
                    <a:pt x="5339" y="3303"/>
                  </a:lnTo>
                  <a:lnTo>
                    <a:pt x="4941" y="3896"/>
                  </a:lnTo>
                  <a:lnTo>
                    <a:pt x="4259" y="3927"/>
                  </a:lnTo>
                  <a:lnTo>
                    <a:pt x="4576" y="4582"/>
                  </a:lnTo>
                  <a:lnTo>
                    <a:pt x="4272" y="5201"/>
                  </a:lnTo>
                  <a:lnTo>
                    <a:pt x="4272" y="5201"/>
                  </a:lnTo>
                  <a:close/>
                  <a:moveTo>
                    <a:pt x="5600" y="4131"/>
                  </a:moveTo>
                  <a:lnTo>
                    <a:pt x="5350" y="3747"/>
                  </a:lnTo>
                  <a:lnTo>
                    <a:pt x="5092" y="4132"/>
                  </a:lnTo>
                  <a:lnTo>
                    <a:pt x="4643" y="4153"/>
                  </a:lnTo>
                  <a:lnTo>
                    <a:pt x="4848" y="4578"/>
                  </a:lnTo>
                  <a:lnTo>
                    <a:pt x="4651" y="4978"/>
                  </a:lnTo>
                  <a:lnTo>
                    <a:pt x="4659" y="4979"/>
                  </a:lnTo>
                  <a:lnTo>
                    <a:pt x="4656" y="4985"/>
                  </a:lnTo>
                  <a:lnTo>
                    <a:pt x="5101" y="5016"/>
                  </a:lnTo>
                  <a:lnTo>
                    <a:pt x="5367" y="5405"/>
                  </a:lnTo>
                  <a:lnTo>
                    <a:pt x="5610" y="5027"/>
                  </a:lnTo>
                  <a:lnTo>
                    <a:pt x="6072" y="4996"/>
                  </a:lnTo>
                  <a:lnTo>
                    <a:pt x="5864" y="4588"/>
                  </a:lnTo>
                  <a:lnTo>
                    <a:pt x="6059" y="4171"/>
                  </a:lnTo>
                  <a:lnTo>
                    <a:pt x="6059" y="4171"/>
                  </a:lnTo>
                  <a:lnTo>
                    <a:pt x="6059" y="4171"/>
                  </a:lnTo>
                  <a:lnTo>
                    <a:pt x="5600" y="4131"/>
                  </a:lnTo>
                  <a:close/>
                  <a:moveTo>
                    <a:pt x="4996" y="4784"/>
                  </a:moveTo>
                  <a:lnTo>
                    <a:pt x="4996" y="4784"/>
                  </a:lnTo>
                  <a:lnTo>
                    <a:pt x="5097" y="4578"/>
                  </a:lnTo>
                  <a:lnTo>
                    <a:pt x="4992" y="4360"/>
                  </a:lnTo>
                  <a:lnTo>
                    <a:pt x="5215" y="4350"/>
                  </a:lnTo>
                  <a:lnTo>
                    <a:pt x="5347" y="4153"/>
                  </a:lnTo>
                  <a:lnTo>
                    <a:pt x="5473" y="4344"/>
                  </a:lnTo>
                  <a:lnTo>
                    <a:pt x="5715" y="4365"/>
                  </a:lnTo>
                  <a:lnTo>
                    <a:pt x="5712" y="4372"/>
                  </a:lnTo>
                  <a:lnTo>
                    <a:pt x="5718" y="4372"/>
                  </a:lnTo>
                  <a:lnTo>
                    <a:pt x="5615" y="4592"/>
                  </a:lnTo>
                  <a:lnTo>
                    <a:pt x="5719" y="4795"/>
                  </a:lnTo>
                  <a:lnTo>
                    <a:pt x="5481" y="4811"/>
                  </a:lnTo>
                  <a:lnTo>
                    <a:pt x="5361" y="4999"/>
                  </a:lnTo>
                  <a:lnTo>
                    <a:pt x="5225" y="4800"/>
                  </a:lnTo>
                  <a:lnTo>
                    <a:pt x="4996" y="4784"/>
                  </a:lnTo>
                  <a:lnTo>
                    <a:pt x="4996" y="4784"/>
                  </a:lnTo>
                  <a:close/>
                  <a:moveTo>
                    <a:pt x="1908" y="2954"/>
                  </a:moveTo>
                  <a:lnTo>
                    <a:pt x="1908" y="2954"/>
                  </a:lnTo>
                  <a:lnTo>
                    <a:pt x="1908" y="2954"/>
                  </a:lnTo>
                  <a:lnTo>
                    <a:pt x="1585" y="3435"/>
                  </a:lnTo>
                  <a:lnTo>
                    <a:pt x="978" y="3489"/>
                  </a:lnTo>
                  <a:lnTo>
                    <a:pt x="1328" y="2992"/>
                  </a:lnTo>
                  <a:lnTo>
                    <a:pt x="1908" y="2954"/>
                  </a:lnTo>
                  <a:close/>
                  <a:moveTo>
                    <a:pt x="2545" y="2954"/>
                  </a:moveTo>
                  <a:lnTo>
                    <a:pt x="2545" y="2954"/>
                  </a:lnTo>
                  <a:lnTo>
                    <a:pt x="2545" y="2954"/>
                  </a:lnTo>
                  <a:lnTo>
                    <a:pt x="2868" y="3435"/>
                  </a:lnTo>
                  <a:lnTo>
                    <a:pt x="3474" y="3489"/>
                  </a:lnTo>
                  <a:lnTo>
                    <a:pt x="3124" y="2992"/>
                  </a:lnTo>
                  <a:lnTo>
                    <a:pt x="2545" y="2954"/>
                  </a:lnTo>
                  <a:close/>
                  <a:moveTo>
                    <a:pt x="3792" y="4040"/>
                  </a:moveTo>
                  <a:lnTo>
                    <a:pt x="4048" y="4560"/>
                  </a:lnTo>
                  <a:lnTo>
                    <a:pt x="3792" y="5113"/>
                  </a:lnTo>
                  <a:lnTo>
                    <a:pt x="3536" y="4560"/>
                  </a:lnTo>
                  <a:lnTo>
                    <a:pt x="3792" y="4040"/>
                  </a:lnTo>
                  <a:close/>
                  <a:moveTo>
                    <a:pt x="3255" y="4603"/>
                  </a:moveTo>
                  <a:lnTo>
                    <a:pt x="3674" y="5429"/>
                  </a:lnTo>
                  <a:lnTo>
                    <a:pt x="2735" y="5492"/>
                  </a:lnTo>
                  <a:lnTo>
                    <a:pt x="2245" y="6256"/>
                  </a:lnTo>
                  <a:lnTo>
                    <a:pt x="1705" y="5464"/>
                  </a:lnTo>
                  <a:lnTo>
                    <a:pt x="801" y="5402"/>
                  </a:lnTo>
                  <a:lnTo>
                    <a:pt x="803" y="5397"/>
                  </a:lnTo>
                  <a:lnTo>
                    <a:pt x="797" y="5396"/>
                  </a:lnTo>
                  <a:lnTo>
                    <a:pt x="1196" y="4582"/>
                  </a:lnTo>
                  <a:lnTo>
                    <a:pt x="778" y="3720"/>
                  </a:lnTo>
                  <a:lnTo>
                    <a:pt x="1687" y="3677"/>
                  </a:lnTo>
                  <a:lnTo>
                    <a:pt x="2209" y="2897"/>
                  </a:lnTo>
                  <a:lnTo>
                    <a:pt x="2716" y="3672"/>
                  </a:lnTo>
                  <a:lnTo>
                    <a:pt x="3651" y="3753"/>
                  </a:lnTo>
                  <a:lnTo>
                    <a:pt x="3255" y="4603"/>
                  </a:lnTo>
                  <a:close/>
                  <a:moveTo>
                    <a:pt x="1141" y="5201"/>
                  </a:moveTo>
                  <a:lnTo>
                    <a:pt x="1141" y="5201"/>
                  </a:lnTo>
                  <a:lnTo>
                    <a:pt x="1829" y="5248"/>
                  </a:lnTo>
                  <a:lnTo>
                    <a:pt x="2240" y="5850"/>
                  </a:lnTo>
                  <a:lnTo>
                    <a:pt x="2607" y="5276"/>
                  </a:lnTo>
                  <a:lnTo>
                    <a:pt x="3321" y="5228"/>
                  </a:lnTo>
                  <a:lnTo>
                    <a:pt x="3006" y="4607"/>
                  </a:lnTo>
                  <a:lnTo>
                    <a:pt x="3311" y="3954"/>
                  </a:lnTo>
                  <a:lnTo>
                    <a:pt x="3304" y="3954"/>
                  </a:lnTo>
                  <a:lnTo>
                    <a:pt x="3308" y="3947"/>
                  </a:lnTo>
                  <a:lnTo>
                    <a:pt x="2589" y="3885"/>
                  </a:lnTo>
                  <a:lnTo>
                    <a:pt x="2207" y="3303"/>
                  </a:lnTo>
                  <a:lnTo>
                    <a:pt x="1811" y="3896"/>
                  </a:lnTo>
                  <a:lnTo>
                    <a:pt x="1128" y="3927"/>
                  </a:lnTo>
                  <a:lnTo>
                    <a:pt x="1445" y="4582"/>
                  </a:lnTo>
                  <a:lnTo>
                    <a:pt x="1141" y="5201"/>
                  </a:lnTo>
                  <a:lnTo>
                    <a:pt x="1141" y="5201"/>
                  </a:lnTo>
                  <a:close/>
                  <a:moveTo>
                    <a:pt x="2470" y="4131"/>
                  </a:moveTo>
                  <a:lnTo>
                    <a:pt x="2219" y="3747"/>
                  </a:lnTo>
                  <a:lnTo>
                    <a:pt x="1961" y="4132"/>
                  </a:lnTo>
                  <a:lnTo>
                    <a:pt x="1511" y="4153"/>
                  </a:lnTo>
                  <a:lnTo>
                    <a:pt x="1717" y="4578"/>
                  </a:lnTo>
                  <a:lnTo>
                    <a:pt x="1521" y="4978"/>
                  </a:lnTo>
                  <a:lnTo>
                    <a:pt x="1527" y="4979"/>
                  </a:lnTo>
                  <a:lnTo>
                    <a:pt x="1524" y="4985"/>
                  </a:lnTo>
                  <a:lnTo>
                    <a:pt x="1969" y="5016"/>
                  </a:lnTo>
                  <a:lnTo>
                    <a:pt x="2235" y="5405"/>
                  </a:lnTo>
                  <a:lnTo>
                    <a:pt x="2479" y="5027"/>
                  </a:lnTo>
                  <a:lnTo>
                    <a:pt x="2941" y="4996"/>
                  </a:lnTo>
                  <a:lnTo>
                    <a:pt x="2734" y="4588"/>
                  </a:lnTo>
                  <a:lnTo>
                    <a:pt x="2928" y="4171"/>
                  </a:lnTo>
                  <a:lnTo>
                    <a:pt x="2928" y="4171"/>
                  </a:lnTo>
                  <a:lnTo>
                    <a:pt x="2928" y="4171"/>
                  </a:lnTo>
                  <a:lnTo>
                    <a:pt x="2470" y="4131"/>
                  </a:lnTo>
                  <a:close/>
                  <a:moveTo>
                    <a:pt x="1865" y="4784"/>
                  </a:moveTo>
                  <a:lnTo>
                    <a:pt x="1865" y="4784"/>
                  </a:lnTo>
                  <a:lnTo>
                    <a:pt x="1966" y="4578"/>
                  </a:lnTo>
                  <a:lnTo>
                    <a:pt x="1861" y="4360"/>
                  </a:lnTo>
                  <a:lnTo>
                    <a:pt x="2085" y="4350"/>
                  </a:lnTo>
                  <a:lnTo>
                    <a:pt x="2217" y="4153"/>
                  </a:lnTo>
                  <a:lnTo>
                    <a:pt x="2341" y="4344"/>
                  </a:lnTo>
                  <a:lnTo>
                    <a:pt x="2583" y="4365"/>
                  </a:lnTo>
                  <a:lnTo>
                    <a:pt x="2580" y="4372"/>
                  </a:lnTo>
                  <a:lnTo>
                    <a:pt x="2588" y="4372"/>
                  </a:lnTo>
                  <a:lnTo>
                    <a:pt x="2485" y="4592"/>
                  </a:lnTo>
                  <a:lnTo>
                    <a:pt x="2588" y="4795"/>
                  </a:lnTo>
                  <a:lnTo>
                    <a:pt x="2351" y="4811"/>
                  </a:lnTo>
                  <a:lnTo>
                    <a:pt x="2230" y="4999"/>
                  </a:lnTo>
                  <a:lnTo>
                    <a:pt x="2094" y="4800"/>
                  </a:lnTo>
                  <a:lnTo>
                    <a:pt x="1865" y="4784"/>
                  </a:lnTo>
                  <a:lnTo>
                    <a:pt x="1865" y="4784"/>
                  </a:lnTo>
                  <a:close/>
                  <a:moveTo>
                    <a:pt x="660" y="4040"/>
                  </a:moveTo>
                  <a:lnTo>
                    <a:pt x="917" y="4560"/>
                  </a:lnTo>
                  <a:lnTo>
                    <a:pt x="660" y="5113"/>
                  </a:lnTo>
                  <a:lnTo>
                    <a:pt x="404" y="4560"/>
                  </a:lnTo>
                  <a:lnTo>
                    <a:pt x="660" y="4040"/>
                  </a:lnTo>
                  <a:close/>
                  <a:moveTo>
                    <a:pt x="14431" y="2954"/>
                  </a:moveTo>
                  <a:lnTo>
                    <a:pt x="14431" y="2954"/>
                  </a:lnTo>
                  <a:lnTo>
                    <a:pt x="14431" y="2954"/>
                  </a:lnTo>
                  <a:lnTo>
                    <a:pt x="14108" y="3435"/>
                  </a:lnTo>
                  <a:lnTo>
                    <a:pt x="13502" y="3489"/>
                  </a:lnTo>
                  <a:lnTo>
                    <a:pt x="13852" y="2992"/>
                  </a:lnTo>
                  <a:lnTo>
                    <a:pt x="14431" y="2954"/>
                  </a:lnTo>
                  <a:close/>
                  <a:moveTo>
                    <a:pt x="14389" y="4784"/>
                  </a:moveTo>
                  <a:lnTo>
                    <a:pt x="14389" y="4784"/>
                  </a:lnTo>
                  <a:lnTo>
                    <a:pt x="14490" y="4578"/>
                  </a:lnTo>
                  <a:lnTo>
                    <a:pt x="14385" y="4360"/>
                  </a:lnTo>
                  <a:lnTo>
                    <a:pt x="14609" y="4350"/>
                  </a:lnTo>
                  <a:lnTo>
                    <a:pt x="14741" y="4153"/>
                  </a:lnTo>
                  <a:lnTo>
                    <a:pt x="14865" y="4344"/>
                  </a:lnTo>
                  <a:lnTo>
                    <a:pt x="15107" y="4365"/>
                  </a:lnTo>
                  <a:lnTo>
                    <a:pt x="15104" y="4372"/>
                  </a:lnTo>
                  <a:lnTo>
                    <a:pt x="15111" y="4372"/>
                  </a:lnTo>
                  <a:lnTo>
                    <a:pt x="15009" y="4592"/>
                  </a:lnTo>
                  <a:lnTo>
                    <a:pt x="15111" y="4795"/>
                  </a:lnTo>
                  <a:lnTo>
                    <a:pt x="14875" y="4811"/>
                  </a:lnTo>
                  <a:lnTo>
                    <a:pt x="14754" y="4999"/>
                  </a:lnTo>
                  <a:lnTo>
                    <a:pt x="14617" y="4800"/>
                  </a:lnTo>
                  <a:lnTo>
                    <a:pt x="14389" y="4784"/>
                  </a:lnTo>
                  <a:lnTo>
                    <a:pt x="14389" y="4784"/>
                  </a:lnTo>
                  <a:close/>
                  <a:moveTo>
                    <a:pt x="11300" y="2954"/>
                  </a:moveTo>
                  <a:lnTo>
                    <a:pt x="11300" y="2954"/>
                  </a:lnTo>
                  <a:lnTo>
                    <a:pt x="11300" y="2954"/>
                  </a:lnTo>
                  <a:lnTo>
                    <a:pt x="10978" y="3435"/>
                  </a:lnTo>
                  <a:lnTo>
                    <a:pt x="10370" y="3489"/>
                  </a:lnTo>
                  <a:lnTo>
                    <a:pt x="10722" y="2992"/>
                  </a:lnTo>
                  <a:lnTo>
                    <a:pt x="11300" y="2954"/>
                  </a:lnTo>
                  <a:close/>
                  <a:moveTo>
                    <a:pt x="11938" y="2954"/>
                  </a:moveTo>
                  <a:lnTo>
                    <a:pt x="11938" y="2954"/>
                  </a:lnTo>
                  <a:lnTo>
                    <a:pt x="11938" y="2954"/>
                  </a:lnTo>
                  <a:lnTo>
                    <a:pt x="12260" y="3435"/>
                  </a:lnTo>
                  <a:lnTo>
                    <a:pt x="12867" y="3489"/>
                  </a:lnTo>
                  <a:lnTo>
                    <a:pt x="12516" y="2992"/>
                  </a:lnTo>
                  <a:lnTo>
                    <a:pt x="11938" y="2954"/>
                  </a:lnTo>
                  <a:close/>
                  <a:moveTo>
                    <a:pt x="13184" y="4040"/>
                  </a:moveTo>
                  <a:lnTo>
                    <a:pt x="13440" y="4560"/>
                  </a:lnTo>
                  <a:lnTo>
                    <a:pt x="13184" y="5113"/>
                  </a:lnTo>
                  <a:lnTo>
                    <a:pt x="12928" y="4560"/>
                  </a:lnTo>
                  <a:lnTo>
                    <a:pt x="13184" y="4040"/>
                  </a:lnTo>
                  <a:close/>
                  <a:moveTo>
                    <a:pt x="12648" y="4603"/>
                  </a:moveTo>
                  <a:lnTo>
                    <a:pt x="13066" y="5429"/>
                  </a:lnTo>
                  <a:lnTo>
                    <a:pt x="12128" y="5492"/>
                  </a:lnTo>
                  <a:lnTo>
                    <a:pt x="11637" y="6256"/>
                  </a:lnTo>
                  <a:lnTo>
                    <a:pt x="11098" y="5464"/>
                  </a:lnTo>
                  <a:lnTo>
                    <a:pt x="10193" y="5402"/>
                  </a:lnTo>
                  <a:lnTo>
                    <a:pt x="10196" y="5397"/>
                  </a:lnTo>
                  <a:lnTo>
                    <a:pt x="10190" y="5396"/>
                  </a:lnTo>
                  <a:lnTo>
                    <a:pt x="10589" y="4582"/>
                  </a:lnTo>
                  <a:lnTo>
                    <a:pt x="10172" y="3720"/>
                  </a:lnTo>
                  <a:lnTo>
                    <a:pt x="11080" y="3677"/>
                  </a:lnTo>
                  <a:lnTo>
                    <a:pt x="11603" y="2897"/>
                  </a:lnTo>
                  <a:lnTo>
                    <a:pt x="12110" y="3672"/>
                  </a:lnTo>
                  <a:lnTo>
                    <a:pt x="13045" y="3753"/>
                  </a:lnTo>
                  <a:lnTo>
                    <a:pt x="12648" y="4603"/>
                  </a:lnTo>
                  <a:close/>
                  <a:moveTo>
                    <a:pt x="10534" y="5201"/>
                  </a:moveTo>
                  <a:lnTo>
                    <a:pt x="10534" y="5201"/>
                  </a:lnTo>
                  <a:lnTo>
                    <a:pt x="11222" y="5248"/>
                  </a:lnTo>
                  <a:lnTo>
                    <a:pt x="11632" y="5850"/>
                  </a:lnTo>
                  <a:lnTo>
                    <a:pt x="12000" y="5276"/>
                  </a:lnTo>
                  <a:lnTo>
                    <a:pt x="12714" y="5228"/>
                  </a:lnTo>
                  <a:lnTo>
                    <a:pt x="12399" y="4607"/>
                  </a:lnTo>
                  <a:lnTo>
                    <a:pt x="12704" y="3954"/>
                  </a:lnTo>
                  <a:lnTo>
                    <a:pt x="12697" y="3954"/>
                  </a:lnTo>
                  <a:lnTo>
                    <a:pt x="12700" y="3947"/>
                  </a:lnTo>
                  <a:lnTo>
                    <a:pt x="11981" y="3885"/>
                  </a:lnTo>
                  <a:lnTo>
                    <a:pt x="11601" y="3303"/>
                  </a:lnTo>
                  <a:lnTo>
                    <a:pt x="11203" y="3896"/>
                  </a:lnTo>
                  <a:lnTo>
                    <a:pt x="10521" y="3927"/>
                  </a:lnTo>
                  <a:lnTo>
                    <a:pt x="10837" y="4582"/>
                  </a:lnTo>
                  <a:lnTo>
                    <a:pt x="10534" y="5201"/>
                  </a:lnTo>
                  <a:lnTo>
                    <a:pt x="10534" y="5201"/>
                  </a:lnTo>
                  <a:close/>
                  <a:moveTo>
                    <a:pt x="11862" y="4131"/>
                  </a:moveTo>
                  <a:lnTo>
                    <a:pt x="11611" y="3747"/>
                  </a:lnTo>
                  <a:lnTo>
                    <a:pt x="11354" y="4132"/>
                  </a:lnTo>
                  <a:lnTo>
                    <a:pt x="10904" y="4153"/>
                  </a:lnTo>
                  <a:lnTo>
                    <a:pt x="11110" y="4578"/>
                  </a:lnTo>
                  <a:lnTo>
                    <a:pt x="10913" y="4978"/>
                  </a:lnTo>
                  <a:lnTo>
                    <a:pt x="10921" y="4979"/>
                  </a:lnTo>
                  <a:lnTo>
                    <a:pt x="10917" y="4985"/>
                  </a:lnTo>
                  <a:lnTo>
                    <a:pt x="11363" y="5016"/>
                  </a:lnTo>
                  <a:lnTo>
                    <a:pt x="11629" y="5405"/>
                  </a:lnTo>
                  <a:lnTo>
                    <a:pt x="11872" y="5027"/>
                  </a:lnTo>
                  <a:lnTo>
                    <a:pt x="12333" y="4996"/>
                  </a:lnTo>
                  <a:lnTo>
                    <a:pt x="12127" y="4588"/>
                  </a:lnTo>
                  <a:lnTo>
                    <a:pt x="12320" y="4171"/>
                  </a:lnTo>
                  <a:lnTo>
                    <a:pt x="12320" y="4171"/>
                  </a:lnTo>
                  <a:lnTo>
                    <a:pt x="12320" y="4171"/>
                  </a:lnTo>
                  <a:lnTo>
                    <a:pt x="11862" y="4131"/>
                  </a:lnTo>
                  <a:close/>
                  <a:moveTo>
                    <a:pt x="11258" y="4784"/>
                  </a:moveTo>
                  <a:lnTo>
                    <a:pt x="11258" y="4784"/>
                  </a:lnTo>
                  <a:lnTo>
                    <a:pt x="11359" y="4578"/>
                  </a:lnTo>
                  <a:lnTo>
                    <a:pt x="11254" y="4360"/>
                  </a:lnTo>
                  <a:lnTo>
                    <a:pt x="11477" y="4350"/>
                  </a:lnTo>
                  <a:lnTo>
                    <a:pt x="11609" y="4153"/>
                  </a:lnTo>
                  <a:lnTo>
                    <a:pt x="11735" y="4344"/>
                  </a:lnTo>
                  <a:lnTo>
                    <a:pt x="11977" y="4365"/>
                  </a:lnTo>
                  <a:lnTo>
                    <a:pt x="11973" y="4372"/>
                  </a:lnTo>
                  <a:lnTo>
                    <a:pt x="11980" y="4372"/>
                  </a:lnTo>
                  <a:lnTo>
                    <a:pt x="11877" y="4592"/>
                  </a:lnTo>
                  <a:lnTo>
                    <a:pt x="11981" y="4795"/>
                  </a:lnTo>
                  <a:lnTo>
                    <a:pt x="11744" y="4811"/>
                  </a:lnTo>
                  <a:lnTo>
                    <a:pt x="11623" y="4999"/>
                  </a:lnTo>
                  <a:lnTo>
                    <a:pt x="11487" y="4800"/>
                  </a:lnTo>
                  <a:lnTo>
                    <a:pt x="11258" y="4784"/>
                  </a:lnTo>
                  <a:lnTo>
                    <a:pt x="11258" y="4784"/>
                  </a:lnTo>
                  <a:close/>
                  <a:moveTo>
                    <a:pt x="8170" y="2954"/>
                  </a:moveTo>
                  <a:lnTo>
                    <a:pt x="8170" y="2954"/>
                  </a:lnTo>
                  <a:lnTo>
                    <a:pt x="8170" y="2954"/>
                  </a:lnTo>
                  <a:lnTo>
                    <a:pt x="7846" y="3435"/>
                  </a:lnTo>
                  <a:lnTo>
                    <a:pt x="7240" y="3489"/>
                  </a:lnTo>
                  <a:lnTo>
                    <a:pt x="7590" y="2992"/>
                  </a:lnTo>
                  <a:lnTo>
                    <a:pt x="8170" y="2954"/>
                  </a:lnTo>
                  <a:close/>
                  <a:moveTo>
                    <a:pt x="8807" y="2954"/>
                  </a:moveTo>
                  <a:lnTo>
                    <a:pt x="8807" y="2954"/>
                  </a:lnTo>
                  <a:lnTo>
                    <a:pt x="8807" y="2954"/>
                  </a:lnTo>
                  <a:lnTo>
                    <a:pt x="9130" y="3435"/>
                  </a:lnTo>
                  <a:lnTo>
                    <a:pt x="9736" y="3489"/>
                  </a:lnTo>
                  <a:lnTo>
                    <a:pt x="9386" y="2992"/>
                  </a:lnTo>
                  <a:lnTo>
                    <a:pt x="8807" y="2954"/>
                  </a:lnTo>
                  <a:close/>
                  <a:moveTo>
                    <a:pt x="10054" y="4040"/>
                  </a:moveTo>
                  <a:lnTo>
                    <a:pt x="10310" y="4560"/>
                  </a:lnTo>
                  <a:lnTo>
                    <a:pt x="10054" y="5113"/>
                  </a:lnTo>
                  <a:lnTo>
                    <a:pt x="9798" y="4560"/>
                  </a:lnTo>
                  <a:lnTo>
                    <a:pt x="10054" y="4040"/>
                  </a:lnTo>
                  <a:close/>
                  <a:moveTo>
                    <a:pt x="6922" y="4040"/>
                  </a:moveTo>
                  <a:lnTo>
                    <a:pt x="7178" y="4560"/>
                  </a:lnTo>
                  <a:lnTo>
                    <a:pt x="6922" y="5113"/>
                  </a:lnTo>
                  <a:lnTo>
                    <a:pt x="6666" y="4560"/>
                  </a:lnTo>
                  <a:lnTo>
                    <a:pt x="6922" y="4040"/>
                  </a:lnTo>
                  <a:close/>
                  <a:moveTo>
                    <a:pt x="9517" y="4603"/>
                  </a:moveTo>
                  <a:lnTo>
                    <a:pt x="9936" y="5429"/>
                  </a:lnTo>
                  <a:lnTo>
                    <a:pt x="8998" y="5492"/>
                  </a:lnTo>
                  <a:lnTo>
                    <a:pt x="8507" y="6256"/>
                  </a:lnTo>
                  <a:lnTo>
                    <a:pt x="7966" y="5464"/>
                  </a:lnTo>
                  <a:lnTo>
                    <a:pt x="7063" y="5402"/>
                  </a:lnTo>
                  <a:lnTo>
                    <a:pt x="7066" y="5397"/>
                  </a:lnTo>
                  <a:lnTo>
                    <a:pt x="7058" y="5396"/>
                  </a:lnTo>
                  <a:lnTo>
                    <a:pt x="7457" y="4582"/>
                  </a:lnTo>
                  <a:lnTo>
                    <a:pt x="7040" y="3720"/>
                  </a:lnTo>
                  <a:lnTo>
                    <a:pt x="7949" y="3677"/>
                  </a:lnTo>
                  <a:lnTo>
                    <a:pt x="8471" y="2897"/>
                  </a:lnTo>
                  <a:lnTo>
                    <a:pt x="8978" y="3672"/>
                  </a:lnTo>
                  <a:lnTo>
                    <a:pt x="9914" y="3753"/>
                  </a:lnTo>
                  <a:lnTo>
                    <a:pt x="9517" y="4603"/>
                  </a:lnTo>
                  <a:close/>
                  <a:moveTo>
                    <a:pt x="7403" y="5201"/>
                  </a:moveTo>
                  <a:lnTo>
                    <a:pt x="7403" y="5201"/>
                  </a:lnTo>
                  <a:lnTo>
                    <a:pt x="8091" y="5248"/>
                  </a:lnTo>
                  <a:lnTo>
                    <a:pt x="8502" y="5850"/>
                  </a:lnTo>
                  <a:lnTo>
                    <a:pt x="8869" y="5276"/>
                  </a:lnTo>
                  <a:lnTo>
                    <a:pt x="9582" y="5228"/>
                  </a:lnTo>
                  <a:lnTo>
                    <a:pt x="9268" y="4607"/>
                  </a:lnTo>
                  <a:lnTo>
                    <a:pt x="9573" y="3954"/>
                  </a:lnTo>
                  <a:lnTo>
                    <a:pt x="9566" y="3954"/>
                  </a:lnTo>
                  <a:lnTo>
                    <a:pt x="9569" y="3947"/>
                  </a:lnTo>
                  <a:lnTo>
                    <a:pt x="8851" y="3885"/>
                  </a:lnTo>
                  <a:lnTo>
                    <a:pt x="8469" y="3303"/>
                  </a:lnTo>
                  <a:lnTo>
                    <a:pt x="8072" y="3896"/>
                  </a:lnTo>
                  <a:lnTo>
                    <a:pt x="7390" y="3927"/>
                  </a:lnTo>
                  <a:lnTo>
                    <a:pt x="7707" y="4582"/>
                  </a:lnTo>
                  <a:lnTo>
                    <a:pt x="7403" y="5201"/>
                  </a:lnTo>
                  <a:lnTo>
                    <a:pt x="7403" y="5201"/>
                  </a:lnTo>
                  <a:close/>
                  <a:moveTo>
                    <a:pt x="8732" y="4131"/>
                  </a:moveTo>
                  <a:lnTo>
                    <a:pt x="8481" y="3747"/>
                  </a:lnTo>
                  <a:lnTo>
                    <a:pt x="8223" y="4132"/>
                  </a:lnTo>
                  <a:lnTo>
                    <a:pt x="7773" y="4153"/>
                  </a:lnTo>
                  <a:lnTo>
                    <a:pt x="7979" y="4578"/>
                  </a:lnTo>
                  <a:lnTo>
                    <a:pt x="7783" y="4978"/>
                  </a:lnTo>
                  <a:lnTo>
                    <a:pt x="7789" y="4979"/>
                  </a:lnTo>
                  <a:lnTo>
                    <a:pt x="7786" y="4985"/>
                  </a:lnTo>
                  <a:lnTo>
                    <a:pt x="8231" y="5016"/>
                  </a:lnTo>
                  <a:lnTo>
                    <a:pt x="8497" y="5405"/>
                  </a:lnTo>
                  <a:lnTo>
                    <a:pt x="8740" y="5027"/>
                  </a:lnTo>
                  <a:lnTo>
                    <a:pt x="9203" y="4996"/>
                  </a:lnTo>
                  <a:lnTo>
                    <a:pt x="8995" y="4588"/>
                  </a:lnTo>
                  <a:lnTo>
                    <a:pt x="9190" y="4171"/>
                  </a:lnTo>
                  <a:lnTo>
                    <a:pt x="9190" y="4171"/>
                  </a:lnTo>
                  <a:lnTo>
                    <a:pt x="9190" y="4171"/>
                  </a:lnTo>
                  <a:lnTo>
                    <a:pt x="8732" y="4131"/>
                  </a:lnTo>
                  <a:close/>
                  <a:moveTo>
                    <a:pt x="8128" y="4784"/>
                  </a:moveTo>
                  <a:lnTo>
                    <a:pt x="8128" y="4784"/>
                  </a:lnTo>
                  <a:lnTo>
                    <a:pt x="8228" y="4578"/>
                  </a:lnTo>
                  <a:lnTo>
                    <a:pt x="8123" y="4360"/>
                  </a:lnTo>
                  <a:lnTo>
                    <a:pt x="8347" y="4350"/>
                  </a:lnTo>
                  <a:lnTo>
                    <a:pt x="8479" y="4153"/>
                  </a:lnTo>
                  <a:lnTo>
                    <a:pt x="8603" y="4344"/>
                  </a:lnTo>
                  <a:lnTo>
                    <a:pt x="8845" y="4365"/>
                  </a:lnTo>
                  <a:lnTo>
                    <a:pt x="8842" y="4372"/>
                  </a:lnTo>
                  <a:lnTo>
                    <a:pt x="8850" y="4372"/>
                  </a:lnTo>
                  <a:lnTo>
                    <a:pt x="8747" y="4592"/>
                  </a:lnTo>
                  <a:lnTo>
                    <a:pt x="8850" y="4795"/>
                  </a:lnTo>
                  <a:lnTo>
                    <a:pt x="8613" y="4811"/>
                  </a:lnTo>
                  <a:lnTo>
                    <a:pt x="8492" y="4999"/>
                  </a:lnTo>
                  <a:lnTo>
                    <a:pt x="8356" y="4800"/>
                  </a:lnTo>
                  <a:lnTo>
                    <a:pt x="8128" y="4784"/>
                  </a:lnTo>
                  <a:lnTo>
                    <a:pt x="8128" y="4784"/>
                  </a:lnTo>
                  <a:close/>
                  <a:moveTo>
                    <a:pt x="6603" y="244"/>
                  </a:moveTo>
                  <a:lnTo>
                    <a:pt x="6603" y="245"/>
                  </a:lnTo>
                  <a:lnTo>
                    <a:pt x="6614" y="244"/>
                  </a:lnTo>
                  <a:lnTo>
                    <a:pt x="6292" y="726"/>
                  </a:lnTo>
                  <a:lnTo>
                    <a:pt x="5685" y="781"/>
                  </a:lnTo>
                  <a:lnTo>
                    <a:pt x="5686" y="780"/>
                  </a:lnTo>
                  <a:lnTo>
                    <a:pt x="5674" y="781"/>
                  </a:lnTo>
                  <a:lnTo>
                    <a:pt x="6025" y="283"/>
                  </a:lnTo>
                  <a:lnTo>
                    <a:pt x="6603" y="244"/>
                  </a:lnTo>
                  <a:close/>
                  <a:moveTo>
                    <a:pt x="7241" y="244"/>
                  </a:moveTo>
                  <a:lnTo>
                    <a:pt x="7564" y="726"/>
                  </a:lnTo>
                  <a:lnTo>
                    <a:pt x="8171" y="781"/>
                  </a:lnTo>
                  <a:lnTo>
                    <a:pt x="8170" y="780"/>
                  </a:lnTo>
                  <a:lnTo>
                    <a:pt x="8182" y="781"/>
                  </a:lnTo>
                  <a:lnTo>
                    <a:pt x="7830" y="283"/>
                  </a:lnTo>
                  <a:lnTo>
                    <a:pt x="7252" y="244"/>
                  </a:lnTo>
                  <a:lnTo>
                    <a:pt x="7253" y="245"/>
                  </a:lnTo>
                  <a:lnTo>
                    <a:pt x="7241" y="244"/>
                  </a:lnTo>
                  <a:close/>
                  <a:moveTo>
                    <a:pt x="7951" y="1894"/>
                  </a:moveTo>
                  <a:lnTo>
                    <a:pt x="8370" y="2721"/>
                  </a:lnTo>
                  <a:lnTo>
                    <a:pt x="7431" y="2782"/>
                  </a:lnTo>
                  <a:lnTo>
                    <a:pt x="6941" y="3547"/>
                  </a:lnTo>
                  <a:lnTo>
                    <a:pt x="6401" y="2755"/>
                  </a:lnTo>
                  <a:lnTo>
                    <a:pt x="5498" y="2694"/>
                  </a:lnTo>
                  <a:lnTo>
                    <a:pt x="5500" y="2687"/>
                  </a:lnTo>
                  <a:lnTo>
                    <a:pt x="5493" y="2687"/>
                  </a:lnTo>
                  <a:lnTo>
                    <a:pt x="5892" y="1874"/>
                  </a:lnTo>
                  <a:lnTo>
                    <a:pt x="5475" y="1011"/>
                  </a:lnTo>
                  <a:lnTo>
                    <a:pt x="6383" y="968"/>
                  </a:lnTo>
                  <a:lnTo>
                    <a:pt x="6906" y="187"/>
                  </a:lnTo>
                  <a:lnTo>
                    <a:pt x="7413" y="962"/>
                  </a:lnTo>
                  <a:lnTo>
                    <a:pt x="8348" y="1044"/>
                  </a:lnTo>
                  <a:lnTo>
                    <a:pt x="7951" y="1894"/>
                  </a:lnTo>
                  <a:close/>
                  <a:moveTo>
                    <a:pt x="5838" y="2493"/>
                  </a:moveTo>
                  <a:lnTo>
                    <a:pt x="5838" y="2493"/>
                  </a:lnTo>
                  <a:lnTo>
                    <a:pt x="6526" y="2539"/>
                  </a:lnTo>
                  <a:lnTo>
                    <a:pt x="6935" y="3141"/>
                  </a:lnTo>
                  <a:lnTo>
                    <a:pt x="7304" y="2566"/>
                  </a:lnTo>
                  <a:lnTo>
                    <a:pt x="8017" y="2520"/>
                  </a:lnTo>
                  <a:lnTo>
                    <a:pt x="7703" y="1899"/>
                  </a:lnTo>
                  <a:lnTo>
                    <a:pt x="8008" y="1245"/>
                  </a:lnTo>
                  <a:lnTo>
                    <a:pt x="8001" y="1245"/>
                  </a:lnTo>
                  <a:lnTo>
                    <a:pt x="8004" y="1239"/>
                  </a:lnTo>
                  <a:lnTo>
                    <a:pt x="7284" y="1176"/>
                  </a:lnTo>
                  <a:lnTo>
                    <a:pt x="6904" y="593"/>
                  </a:lnTo>
                  <a:lnTo>
                    <a:pt x="6507" y="1187"/>
                  </a:lnTo>
                  <a:lnTo>
                    <a:pt x="5824" y="1218"/>
                  </a:lnTo>
                  <a:lnTo>
                    <a:pt x="6142" y="1874"/>
                  </a:lnTo>
                  <a:lnTo>
                    <a:pt x="5838" y="2493"/>
                  </a:lnTo>
                  <a:lnTo>
                    <a:pt x="5838" y="2493"/>
                  </a:lnTo>
                  <a:close/>
                  <a:moveTo>
                    <a:pt x="7167" y="1421"/>
                  </a:moveTo>
                  <a:lnTo>
                    <a:pt x="6915" y="1038"/>
                  </a:lnTo>
                  <a:lnTo>
                    <a:pt x="6657" y="1422"/>
                  </a:lnTo>
                  <a:lnTo>
                    <a:pt x="6208" y="1444"/>
                  </a:lnTo>
                  <a:lnTo>
                    <a:pt x="6413" y="1868"/>
                  </a:lnTo>
                  <a:lnTo>
                    <a:pt x="6216" y="2269"/>
                  </a:lnTo>
                  <a:lnTo>
                    <a:pt x="6224" y="2270"/>
                  </a:lnTo>
                  <a:lnTo>
                    <a:pt x="6221" y="2276"/>
                  </a:lnTo>
                  <a:lnTo>
                    <a:pt x="6666" y="2306"/>
                  </a:lnTo>
                  <a:lnTo>
                    <a:pt x="6932" y="2697"/>
                  </a:lnTo>
                  <a:lnTo>
                    <a:pt x="7175" y="2318"/>
                  </a:lnTo>
                  <a:lnTo>
                    <a:pt x="7637" y="2287"/>
                  </a:lnTo>
                  <a:lnTo>
                    <a:pt x="7430" y="1878"/>
                  </a:lnTo>
                  <a:lnTo>
                    <a:pt x="7625" y="1461"/>
                  </a:lnTo>
                  <a:lnTo>
                    <a:pt x="7625" y="1461"/>
                  </a:lnTo>
                  <a:lnTo>
                    <a:pt x="7625" y="1461"/>
                  </a:lnTo>
                  <a:lnTo>
                    <a:pt x="7167" y="1421"/>
                  </a:lnTo>
                  <a:close/>
                  <a:moveTo>
                    <a:pt x="6561" y="2075"/>
                  </a:moveTo>
                  <a:lnTo>
                    <a:pt x="6561" y="2075"/>
                  </a:lnTo>
                  <a:lnTo>
                    <a:pt x="6663" y="1869"/>
                  </a:lnTo>
                  <a:lnTo>
                    <a:pt x="6557" y="1651"/>
                  </a:lnTo>
                  <a:lnTo>
                    <a:pt x="6781" y="1641"/>
                  </a:lnTo>
                  <a:lnTo>
                    <a:pt x="6913" y="1444"/>
                  </a:lnTo>
                  <a:lnTo>
                    <a:pt x="7038" y="1635"/>
                  </a:lnTo>
                  <a:lnTo>
                    <a:pt x="7280" y="1656"/>
                  </a:lnTo>
                  <a:lnTo>
                    <a:pt x="7277" y="1662"/>
                  </a:lnTo>
                  <a:lnTo>
                    <a:pt x="7284" y="1663"/>
                  </a:lnTo>
                  <a:lnTo>
                    <a:pt x="7182" y="1882"/>
                  </a:lnTo>
                  <a:lnTo>
                    <a:pt x="7284" y="2087"/>
                  </a:lnTo>
                  <a:lnTo>
                    <a:pt x="7048" y="2102"/>
                  </a:lnTo>
                  <a:lnTo>
                    <a:pt x="6927" y="2291"/>
                  </a:lnTo>
                  <a:lnTo>
                    <a:pt x="6790" y="2091"/>
                  </a:lnTo>
                  <a:lnTo>
                    <a:pt x="6561" y="2075"/>
                  </a:lnTo>
                  <a:lnTo>
                    <a:pt x="6561" y="2075"/>
                  </a:lnTo>
                  <a:close/>
                  <a:moveTo>
                    <a:pt x="3473" y="244"/>
                  </a:moveTo>
                  <a:lnTo>
                    <a:pt x="3472" y="245"/>
                  </a:lnTo>
                  <a:lnTo>
                    <a:pt x="3484" y="244"/>
                  </a:lnTo>
                  <a:lnTo>
                    <a:pt x="3161" y="726"/>
                  </a:lnTo>
                  <a:lnTo>
                    <a:pt x="2554" y="781"/>
                  </a:lnTo>
                  <a:lnTo>
                    <a:pt x="2554" y="780"/>
                  </a:lnTo>
                  <a:lnTo>
                    <a:pt x="2543" y="781"/>
                  </a:lnTo>
                  <a:lnTo>
                    <a:pt x="2894" y="283"/>
                  </a:lnTo>
                  <a:lnTo>
                    <a:pt x="3473" y="244"/>
                  </a:lnTo>
                  <a:close/>
                  <a:moveTo>
                    <a:pt x="4111" y="244"/>
                  </a:moveTo>
                  <a:lnTo>
                    <a:pt x="4433" y="726"/>
                  </a:lnTo>
                  <a:lnTo>
                    <a:pt x="5040" y="781"/>
                  </a:lnTo>
                  <a:lnTo>
                    <a:pt x="5039" y="780"/>
                  </a:lnTo>
                  <a:lnTo>
                    <a:pt x="5050" y="781"/>
                  </a:lnTo>
                  <a:lnTo>
                    <a:pt x="4700" y="283"/>
                  </a:lnTo>
                  <a:lnTo>
                    <a:pt x="4122" y="244"/>
                  </a:lnTo>
                  <a:lnTo>
                    <a:pt x="4122" y="245"/>
                  </a:lnTo>
                  <a:lnTo>
                    <a:pt x="4111" y="244"/>
                  </a:lnTo>
                  <a:close/>
                  <a:moveTo>
                    <a:pt x="5357" y="1331"/>
                  </a:moveTo>
                  <a:lnTo>
                    <a:pt x="5613" y="1851"/>
                  </a:lnTo>
                  <a:lnTo>
                    <a:pt x="5357" y="2403"/>
                  </a:lnTo>
                  <a:lnTo>
                    <a:pt x="5101" y="1851"/>
                  </a:lnTo>
                  <a:lnTo>
                    <a:pt x="5357" y="1331"/>
                  </a:lnTo>
                  <a:close/>
                  <a:moveTo>
                    <a:pt x="4821" y="1894"/>
                  </a:moveTo>
                  <a:lnTo>
                    <a:pt x="5239" y="2721"/>
                  </a:lnTo>
                  <a:lnTo>
                    <a:pt x="4301" y="2782"/>
                  </a:lnTo>
                  <a:lnTo>
                    <a:pt x="3810" y="3547"/>
                  </a:lnTo>
                  <a:lnTo>
                    <a:pt x="3271" y="2755"/>
                  </a:lnTo>
                  <a:lnTo>
                    <a:pt x="2366" y="2694"/>
                  </a:lnTo>
                  <a:lnTo>
                    <a:pt x="2369" y="2687"/>
                  </a:lnTo>
                  <a:lnTo>
                    <a:pt x="2362" y="2687"/>
                  </a:lnTo>
                  <a:lnTo>
                    <a:pt x="2762" y="1874"/>
                  </a:lnTo>
                  <a:lnTo>
                    <a:pt x="2345" y="1011"/>
                  </a:lnTo>
                  <a:lnTo>
                    <a:pt x="3253" y="968"/>
                  </a:lnTo>
                  <a:lnTo>
                    <a:pt x="3776" y="187"/>
                  </a:lnTo>
                  <a:lnTo>
                    <a:pt x="4283" y="962"/>
                  </a:lnTo>
                  <a:lnTo>
                    <a:pt x="5218" y="1044"/>
                  </a:lnTo>
                  <a:lnTo>
                    <a:pt x="4821" y="1894"/>
                  </a:lnTo>
                  <a:close/>
                  <a:moveTo>
                    <a:pt x="2707" y="2493"/>
                  </a:moveTo>
                  <a:lnTo>
                    <a:pt x="2707" y="2493"/>
                  </a:lnTo>
                  <a:lnTo>
                    <a:pt x="3395" y="2539"/>
                  </a:lnTo>
                  <a:lnTo>
                    <a:pt x="3805" y="3141"/>
                  </a:lnTo>
                  <a:lnTo>
                    <a:pt x="4173" y="2566"/>
                  </a:lnTo>
                  <a:lnTo>
                    <a:pt x="4886" y="2520"/>
                  </a:lnTo>
                  <a:lnTo>
                    <a:pt x="4571" y="1899"/>
                  </a:lnTo>
                  <a:lnTo>
                    <a:pt x="4877" y="1245"/>
                  </a:lnTo>
                  <a:lnTo>
                    <a:pt x="4870" y="1245"/>
                  </a:lnTo>
                  <a:lnTo>
                    <a:pt x="4873" y="1239"/>
                  </a:lnTo>
                  <a:lnTo>
                    <a:pt x="4154" y="1176"/>
                  </a:lnTo>
                  <a:lnTo>
                    <a:pt x="3774" y="593"/>
                  </a:lnTo>
                  <a:lnTo>
                    <a:pt x="3376" y="1187"/>
                  </a:lnTo>
                  <a:lnTo>
                    <a:pt x="2694" y="1218"/>
                  </a:lnTo>
                  <a:lnTo>
                    <a:pt x="3010" y="1874"/>
                  </a:lnTo>
                  <a:lnTo>
                    <a:pt x="2707" y="2493"/>
                  </a:lnTo>
                  <a:lnTo>
                    <a:pt x="2707" y="2493"/>
                  </a:lnTo>
                  <a:close/>
                  <a:moveTo>
                    <a:pt x="4035" y="1421"/>
                  </a:moveTo>
                  <a:lnTo>
                    <a:pt x="3784" y="1038"/>
                  </a:lnTo>
                  <a:lnTo>
                    <a:pt x="3527" y="1422"/>
                  </a:lnTo>
                  <a:lnTo>
                    <a:pt x="3077" y="1444"/>
                  </a:lnTo>
                  <a:lnTo>
                    <a:pt x="3283" y="1868"/>
                  </a:lnTo>
                  <a:lnTo>
                    <a:pt x="3086" y="2269"/>
                  </a:lnTo>
                  <a:lnTo>
                    <a:pt x="3093" y="2270"/>
                  </a:lnTo>
                  <a:lnTo>
                    <a:pt x="3090" y="2276"/>
                  </a:lnTo>
                  <a:lnTo>
                    <a:pt x="3536" y="2306"/>
                  </a:lnTo>
                  <a:lnTo>
                    <a:pt x="3802" y="2697"/>
                  </a:lnTo>
                  <a:lnTo>
                    <a:pt x="4044" y="2318"/>
                  </a:lnTo>
                  <a:lnTo>
                    <a:pt x="4506" y="2287"/>
                  </a:lnTo>
                  <a:lnTo>
                    <a:pt x="4299" y="1878"/>
                  </a:lnTo>
                  <a:lnTo>
                    <a:pt x="4493" y="1461"/>
                  </a:lnTo>
                  <a:lnTo>
                    <a:pt x="4493" y="1461"/>
                  </a:lnTo>
                  <a:lnTo>
                    <a:pt x="4493" y="1461"/>
                  </a:lnTo>
                  <a:lnTo>
                    <a:pt x="4035" y="1421"/>
                  </a:lnTo>
                  <a:close/>
                  <a:moveTo>
                    <a:pt x="3431" y="2075"/>
                  </a:moveTo>
                  <a:lnTo>
                    <a:pt x="3431" y="2075"/>
                  </a:lnTo>
                  <a:lnTo>
                    <a:pt x="3531" y="1869"/>
                  </a:lnTo>
                  <a:lnTo>
                    <a:pt x="3427" y="1651"/>
                  </a:lnTo>
                  <a:lnTo>
                    <a:pt x="3650" y="1641"/>
                  </a:lnTo>
                  <a:lnTo>
                    <a:pt x="3782" y="1444"/>
                  </a:lnTo>
                  <a:lnTo>
                    <a:pt x="3906" y="1635"/>
                  </a:lnTo>
                  <a:lnTo>
                    <a:pt x="4149" y="1656"/>
                  </a:lnTo>
                  <a:lnTo>
                    <a:pt x="4145" y="1662"/>
                  </a:lnTo>
                  <a:lnTo>
                    <a:pt x="4153" y="1663"/>
                  </a:lnTo>
                  <a:lnTo>
                    <a:pt x="4050" y="1882"/>
                  </a:lnTo>
                  <a:lnTo>
                    <a:pt x="4153" y="2087"/>
                  </a:lnTo>
                  <a:lnTo>
                    <a:pt x="3916" y="2102"/>
                  </a:lnTo>
                  <a:lnTo>
                    <a:pt x="3795" y="2291"/>
                  </a:lnTo>
                  <a:lnTo>
                    <a:pt x="3660" y="2091"/>
                  </a:lnTo>
                  <a:lnTo>
                    <a:pt x="3431" y="2075"/>
                  </a:lnTo>
                  <a:lnTo>
                    <a:pt x="3431" y="2075"/>
                  </a:lnTo>
                  <a:close/>
                  <a:moveTo>
                    <a:pt x="979" y="244"/>
                  </a:moveTo>
                  <a:lnTo>
                    <a:pt x="1303" y="726"/>
                  </a:lnTo>
                  <a:lnTo>
                    <a:pt x="1909" y="781"/>
                  </a:lnTo>
                  <a:lnTo>
                    <a:pt x="1908" y="780"/>
                  </a:lnTo>
                  <a:lnTo>
                    <a:pt x="1920" y="781"/>
                  </a:lnTo>
                  <a:lnTo>
                    <a:pt x="1568" y="283"/>
                  </a:lnTo>
                  <a:lnTo>
                    <a:pt x="990" y="244"/>
                  </a:lnTo>
                  <a:lnTo>
                    <a:pt x="991" y="245"/>
                  </a:lnTo>
                  <a:lnTo>
                    <a:pt x="979" y="244"/>
                  </a:lnTo>
                  <a:close/>
                  <a:moveTo>
                    <a:pt x="2226" y="1331"/>
                  </a:moveTo>
                  <a:lnTo>
                    <a:pt x="2483" y="1851"/>
                  </a:lnTo>
                  <a:lnTo>
                    <a:pt x="2226" y="2403"/>
                  </a:lnTo>
                  <a:lnTo>
                    <a:pt x="1969" y="1851"/>
                  </a:lnTo>
                  <a:lnTo>
                    <a:pt x="2226" y="1331"/>
                  </a:lnTo>
                  <a:close/>
                  <a:moveTo>
                    <a:pt x="299" y="2075"/>
                  </a:moveTo>
                  <a:lnTo>
                    <a:pt x="299" y="2075"/>
                  </a:lnTo>
                  <a:lnTo>
                    <a:pt x="401" y="1869"/>
                  </a:lnTo>
                  <a:lnTo>
                    <a:pt x="295" y="1651"/>
                  </a:lnTo>
                  <a:lnTo>
                    <a:pt x="519" y="1641"/>
                  </a:lnTo>
                  <a:lnTo>
                    <a:pt x="651" y="1444"/>
                  </a:lnTo>
                  <a:lnTo>
                    <a:pt x="776" y="1635"/>
                  </a:lnTo>
                  <a:lnTo>
                    <a:pt x="1018" y="1656"/>
                  </a:lnTo>
                  <a:lnTo>
                    <a:pt x="1015" y="1662"/>
                  </a:lnTo>
                  <a:lnTo>
                    <a:pt x="1023" y="1663"/>
                  </a:lnTo>
                  <a:lnTo>
                    <a:pt x="919" y="1882"/>
                  </a:lnTo>
                  <a:lnTo>
                    <a:pt x="1023" y="2087"/>
                  </a:lnTo>
                  <a:lnTo>
                    <a:pt x="786" y="2102"/>
                  </a:lnTo>
                  <a:lnTo>
                    <a:pt x="665" y="2291"/>
                  </a:lnTo>
                  <a:lnTo>
                    <a:pt x="529" y="2091"/>
                  </a:lnTo>
                  <a:lnTo>
                    <a:pt x="299" y="2075"/>
                  </a:lnTo>
                  <a:lnTo>
                    <a:pt x="299" y="2075"/>
                  </a:lnTo>
                  <a:close/>
                  <a:moveTo>
                    <a:pt x="12865" y="244"/>
                  </a:moveTo>
                  <a:lnTo>
                    <a:pt x="12865" y="245"/>
                  </a:lnTo>
                  <a:lnTo>
                    <a:pt x="12876" y="244"/>
                  </a:lnTo>
                  <a:lnTo>
                    <a:pt x="12554" y="726"/>
                  </a:lnTo>
                  <a:lnTo>
                    <a:pt x="11946" y="781"/>
                  </a:lnTo>
                  <a:lnTo>
                    <a:pt x="11948" y="780"/>
                  </a:lnTo>
                  <a:lnTo>
                    <a:pt x="11936" y="781"/>
                  </a:lnTo>
                  <a:lnTo>
                    <a:pt x="12287" y="283"/>
                  </a:lnTo>
                  <a:lnTo>
                    <a:pt x="12865" y="244"/>
                  </a:lnTo>
                  <a:close/>
                  <a:moveTo>
                    <a:pt x="13503" y="244"/>
                  </a:moveTo>
                  <a:lnTo>
                    <a:pt x="13826" y="726"/>
                  </a:lnTo>
                  <a:lnTo>
                    <a:pt x="14433" y="781"/>
                  </a:lnTo>
                  <a:lnTo>
                    <a:pt x="14433" y="780"/>
                  </a:lnTo>
                  <a:lnTo>
                    <a:pt x="14443" y="781"/>
                  </a:lnTo>
                  <a:lnTo>
                    <a:pt x="14092" y="283"/>
                  </a:lnTo>
                  <a:lnTo>
                    <a:pt x="13514" y="244"/>
                  </a:lnTo>
                  <a:lnTo>
                    <a:pt x="13515" y="245"/>
                  </a:lnTo>
                  <a:lnTo>
                    <a:pt x="13503" y="244"/>
                  </a:lnTo>
                  <a:close/>
                  <a:moveTo>
                    <a:pt x="14750" y="1331"/>
                  </a:moveTo>
                  <a:lnTo>
                    <a:pt x="15007" y="1851"/>
                  </a:lnTo>
                  <a:lnTo>
                    <a:pt x="14750" y="2403"/>
                  </a:lnTo>
                  <a:lnTo>
                    <a:pt x="14494" y="1851"/>
                  </a:lnTo>
                  <a:lnTo>
                    <a:pt x="14750" y="1331"/>
                  </a:lnTo>
                  <a:close/>
                  <a:moveTo>
                    <a:pt x="14213" y="1894"/>
                  </a:moveTo>
                  <a:lnTo>
                    <a:pt x="14631" y="2721"/>
                  </a:lnTo>
                  <a:lnTo>
                    <a:pt x="13693" y="2782"/>
                  </a:lnTo>
                  <a:lnTo>
                    <a:pt x="13202" y="3547"/>
                  </a:lnTo>
                  <a:lnTo>
                    <a:pt x="12663" y="2755"/>
                  </a:lnTo>
                  <a:lnTo>
                    <a:pt x="11759" y="2694"/>
                  </a:lnTo>
                  <a:lnTo>
                    <a:pt x="11762" y="2687"/>
                  </a:lnTo>
                  <a:lnTo>
                    <a:pt x="11755" y="2687"/>
                  </a:lnTo>
                  <a:lnTo>
                    <a:pt x="12154" y="1874"/>
                  </a:lnTo>
                  <a:lnTo>
                    <a:pt x="11737" y="1011"/>
                  </a:lnTo>
                  <a:lnTo>
                    <a:pt x="12645" y="968"/>
                  </a:lnTo>
                  <a:lnTo>
                    <a:pt x="13168" y="187"/>
                  </a:lnTo>
                  <a:lnTo>
                    <a:pt x="13675" y="962"/>
                  </a:lnTo>
                  <a:lnTo>
                    <a:pt x="14610" y="1044"/>
                  </a:lnTo>
                  <a:lnTo>
                    <a:pt x="14213" y="1894"/>
                  </a:lnTo>
                  <a:close/>
                  <a:moveTo>
                    <a:pt x="12100" y="2493"/>
                  </a:moveTo>
                  <a:lnTo>
                    <a:pt x="12100" y="2493"/>
                  </a:lnTo>
                  <a:lnTo>
                    <a:pt x="12787" y="2539"/>
                  </a:lnTo>
                  <a:lnTo>
                    <a:pt x="13197" y="3141"/>
                  </a:lnTo>
                  <a:lnTo>
                    <a:pt x="13566" y="2566"/>
                  </a:lnTo>
                  <a:lnTo>
                    <a:pt x="14279" y="2520"/>
                  </a:lnTo>
                  <a:lnTo>
                    <a:pt x="13965" y="1899"/>
                  </a:lnTo>
                  <a:lnTo>
                    <a:pt x="14269" y="1245"/>
                  </a:lnTo>
                  <a:lnTo>
                    <a:pt x="14263" y="1245"/>
                  </a:lnTo>
                  <a:lnTo>
                    <a:pt x="14266" y="1239"/>
                  </a:lnTo>
                  <a:lnTo>
                    <a:pt x="13546" y="1176"/>
                  </a:lnTo>
                  <a:lnTo>
                    <a:pt x="13166" y="593"/>
                  </a:lnTo>
                  <a:lnTo>
                    <a:pt x="12769" y="1187"/>
                  </a:lnTo>
                  <a:lnTo>
                    <a:pt x="12086" y="1218"/>
                  </a:lnTo>
                  <a:lnTo>
                    <a:pt x="12404" y="1874"/>
                  </a:lnTo>
                  <a:lnTo>
                    <a:pt x="12100" y="2493"/>
                  </a:lnTo>
                  <a:lnTo>
                    <a:pt x="12100" y="2493"/>
                  </a:lnTo>
                  <a:close/>
                  <a:moveTo>
                    <a:pt x="13428" y="1421"/>
                  </a:moveTo>
                  <a:lnTo>
                    <a:pt x="13178" y="1038"/>
                  </a:lnTo>
                  <a:lnTo>
                    <a:pt x="12919" y="1422"/>
                  </a:lnTo>
                  <a:lnTo>
                    <a:pt x="12470" y="1444"/>
                  </a:lnTo>
                  <a:lnTo>
                    <a:pt x="12675" y="1868"/>
                  </a:lnTo>
                  <a:lnTo>
                    <a:pt x="12479" y="2269"/>
                  </a:lnTo>
                  <a:lnTo>
                    <a:pt x="12486" y="2270"/>
                  </a:lnTo>
                  <a:lnTo>
                    <a:pt x="12483" y="2276"/>
                  </a:lnTo>
                  <a:lnTo>
                    <a:pt x="12928" y="2306"/>
                  </a:lnTo>
                  <a:lnTo>
                    <a:pt x="13194" y="2697"/>
                  </a:lnTo>
                  <a:lnTo>
                    <a:pt x="13437" y="2318"/>
                  </a:lnTo>
                  <a:lnTo>
                    <a:pt x="13899" y="2287"/>
                  </a:lnTo>
                  <a:lnTo>
                    <a:pt x="13692" y="1878"/>
                  </a:lnTo>
                  <a:lnTo>
                    <a:pt x="13887" y="1461"/>
                  </a:lnTo>
                  <a:lnTo>
                    <a:pt x="13887" y="1461"/>
                  </a:lnTo>
                  <a:lnTo>
                    <a:pt x="13887" y="1461"/>
                  </a:lnTo>
                  <a:lnTo>
                    <a:pt x="13428" y="1421"/>
                  </a:lnTo>
                  <a:close/>
                  <a:moveTo>
                    <a:pt x="12823" y="2075"/>
                  </a:moveTo>
                  <a:lnTo>
                    <a:pt x="12823" y="2075"/>
                  </a:lnTo>
                  <a:lnTo>
                    <a:pt x="12925" y="1869"/>
                  </a:lnTo>
                  <a:lnTo>
                    <a:pt x="12819" y="1651"/>
                  </a:lnTo>
                  <a:lnTo>
                    <a:pt x="13042" y="1641"/>
                  </a:lnTo>
                  <a:lnTo>
                    <a:pt x="13174" y="1444"/>
                  </a:lnTo>
                  <a:lnTo>
                    <a:pt x="13300" y="1635"/>
                  </a:lnTo>
                  <a:lnTo>
                    <a:pt x="13542" y="1656"/>
                  </a:lnTo>
                  <a:lnTo>
                    <a:pt x="13539" y="1662"/>
                  </a:lnTo>
                  <a:lnTo>
                    <a:pt x="13546" y="1663"/>
                  </a:lnTo>
                  <a:lnTo>
                    <a:pt x="13444" y="1882"/>
                  </a:lnTo>
                  <a:lnTo>
                    <a:pt x="13546" y="2087"/>
                  </a:lnTo>
                  <a:lnTo>
                    <a:pt x="13309" y="2102"/>
                  </a:lnTo>
                  <a:lnTo>
                    <a:pt x="13188" y="2291"/>
                  </a:lnTo>
                  <a:lnTo>
                    <a:pt x="13052" y="2091"/>
                  </a:lnTo>
                  <a:lnTo>
                    <a:pt x="12823" y="2075"/>
                  </a:lnTo>
                  <a:lnTo>
                    <a:pt x="12823" y="2075"/>
                  </a:lnTo>
                  <a:close/>
                  <a:moveTo>
                    <a:pt x="9735" y="244"/>
                  </a:moveTo>
                  <a:lnTo>
                    <a:pt x="9734" y="245"/>
                  </a:lnTo>
                  <a:lnTo>
                    <a:pt x="9746" y="244"/>
                  </a:lnTo>
                  <a:lnTo>
                    <a:pt x="9422" y="726"/>
                  </a:lnTo>
                  <a:lnTo>
                    <a:pt x="8816" y="781"/>
                  </a:lnTo>
                  <a:lnTo>
                    <a:pt x="8816" y="780"/>
                  </a:lnTo>
                  <a:lnTo>
                    <a:pt x="8805" y="781"/>
                  </a:lnTo>
                  <a:lnTo>
                    <a:pt x="9155" y="283"/>
                  </a:lnTo>
                  <a:lnTo>
                    <a:pt x="9735" y="244"/>
                  </a:lnTo>
                  <a:close/>
                  <a:moveTo>
                    <a:pt x="10373" y="244"/>
                  </a:moveTo>
                  <a:lnTo>
                    <a:pt x="10695" y="726"/>
                  </a:lnTo>
                  <a:lnTo>
                    <a:pt x="11302" y="781"/>
                  </a:lnTo>
                  <a:lnTo>
                    <a:pt x="11301" y="780"/>
                  </a:lnTo>
                  <a:lnTo>
                    <a:pt x="11313" y="781"/>
                  </a:lnTo>
                  <a:lnTo>
                    <a:pt x="10962" y="283"/>
                  </a:lnTo>
                  <a:lnTo>
                    <a:pt x="10383" y="244"/>
                  </a:lnTo>
                  <a:lnTo>
                    <a:pt x="10383" y="245"/>
                  </a:lnTo>
                  <a:lnTo>
                    <a:pt x="10373" y="244"/>
                  </a:lnTo>
                  <a:close/>
                  <a:moveTo>
                    <a:pt x="11619" y="1331"/>
                  </a:moveTo>
                  <a:lnTo>
                    <a:pt x="11875" y="1851"/>
                  </a:lnTo>
                  <a:lnTo>
                    <a:pt x="11619" y="2403"/>
                  </a:lnTo>
                  <a:lnTo>
                    <a:pt x="11363" y="1851"/>
                  </a:lnTo>
                  <a:lnTo>
                    <a:pt x="11619" y="1331"/>
                  </a:lnTo>
                  <a:close/>
                  <a:moveTo>
                    <a:pt x="8489" y="1331"/>
                  </a:moveTo>
                  <a:lnTo>
                    <a:pt x="8745" y="1851"/>
                  </a:lnTo>
                  <a:lnTo>
                    <a:pt x="8489" y="2403"/>
                  </a:lnTo>
                  <a:lnTo>
                    <a:pt x="8232" y="1851"/>
                  </a:lnTo>
                  <a:lnTo>
                    <a:pt x="8489" y="1331"/>
                  </a:lnTo>
                  <a:close/>
                  <a:moveTo>
                    <a:pt x="11083" y="1894"/>
                  </a:moveTo>
                  <a:lnTo>
                    <a:pt x="11501" y="2721"/>
                  </a:lnTo>
                  <a:lnTo>
                    <a:pt x="10563" y="2782"/>
                  </a:lnTo>
                  <a:lnTo>
                    <a:pt x="10072" y="3547"/>
                  </a:lnTo>
                  <a:lnTo>
                    <a:pt x="9533" y="2755"/>
                  </a:lnTo>
                  <a:lnTo>
                    <a:pt x="8628" y="2694"/>
                  </a:lnTo>
                  <a:lnTo>
                    <a:pt x="8631" y="2687"/>
                  </a:lnTo>
                  <a:lnTo>
                    <a:pt x="8624" y="2687"/>
                  </a:lnTo>
                  <a:lnTo>
                    <a:pt x="9024" y="1874"/>
                  </a:lnTo>
                  <a:lnTo>
                    <a:pt x="8606" y="1011"/>
                  </a:lnTo>
                  <a:lnTo>
                    <a:pt x="9514" y="968"/>
                  </a:lnTo>
                  <a:lnTo>
                    <a:pt x="10038" y="187"/>
                  </a:lnTo>
                  <a:lnTo>
                    <a:pt x="10544" y="962"/>
                  </a:lnTo>
                  <a:lnTo>
                    <a:pt x="11479" y="1044"/>
                  </a:lnTo>
                  <a:lnTo>
                    <a:pt x="11083" y="1894"/>
                  </a:lnTo>
                  <a:close/>
                  <a:moveTo>
                    <a:pt x="8968" y="2493"/>
                  </a:moveTo>
                  <a:lnTo>
                    <a:pt x="8968" y="2493"/>
                  </a:lnTo>
                  <a:lnTo>
                    <a:pt x="9657" y="2539"/>
                  </a:lnTo>
                  <a:lnTo>
                    <a:pt x="10067" y="3141"/>
                  </a:lnTo>
                  <a:lnTo>
                    <a:pt x="10435" y="2566"/>
                  </a:lnTo>
                  <a:lnTo>
                    <a:pt x="11148" y="2520"/>
                  </a:lnTo>
                  <a:lnTo>
                    <a:pt x="10834" y="1899"/>
                  </a:lnTo>
                  <a:lnTo>
                    <a:pt x="11139" y="1245"/>
                  </a:lnTo>
                  <a:lnTo>
                    <a:pt x="11131" y="1245"/>
                  </a:lnTo>
                  <a:lnTo>
                    <a:pt x="11135" y="1239"/>
                  </a:lnTo>
                  <a:lnTo>
                    <a:pt x="10416" y="1176"/>
                  </a:lnTo>
                  <a:lnTo>
                    <a:pt x="10035" y="593"/>
                  </a:lnTo>
                  <a:lnTo>
                    <a:pt x="9638" y="1187"/>
                  </a:lnTo>
                  <a:lnTo>
                    <a:pt x="8955" y="1218"/>
                  </a:lnTo>
                  <a:lnTo>
                    <a:pt x="9272" y="1874"/>
                  </a:lnTo>
                  <a:lnTo>
                    <a:pt x="8968" y="2493"/>
                  </a:lnTo>
                  <a:lnTo>
                    <a:pt x="8968" y="2493"/>
                  </a:lnTo>
                  <a:close/>
                  <a:moveTo>
                    <a:pt x="10297" y="1421"/>
                  </a:moveTo>
                  <a:lnTo>
                    <a:pt x="10046" y="1038"/>
                  </a:lnTo>
                  <a:lnTo>
                    <a:pt x="9789" y="1422"/>
                  </a:lnTo>
                  <a:lnTo>
                    <a:pt x="9339" y="1444"/>
                  </a:lnTo>
                  <a:lnTo>
                    <a:pt x="9545" y="1868"/>
                  </a:lnTo>
                  <a:lnTo>
                    <a:pt x="9348" y="2269"/>
                  </a:lnTo>
                  <a:lnTo>
                    <a:pt x="9354" y="2270"/>
                  </a:lnTo>
                  <a:lnTo>
                    <a:pt x="9352" y="2276"/>
                  </a:lnTo>
                  <a:lnTo>
                    <a:pt x="9798" y="2306"/>
                  </a:lnTo>
                  <a:lnTo>
                    <a:pt x="10063" y="2697"/>
                  </a:lnTo>
                  <a:lnTo>
                    <a:pt x="10306" y="2318"/>
                  </a:lnTo>
                  <a:lnTo>
                    <a:pt x="10768" y="2287"/>
                  </a:lnTo>
                  <a:lnTo>
                    <a:pt x="10561" y="1878"/>
                  </a:lnTo>
                  <a:lnTo>
                    <a:pt x="10755" y="1461"/>
                  </a:lnTo>
                  <a:lnTo>
                    <a:pt x="10755" y="1461"/>
                  </a:lnTo>
                  <a:lnTo>
                    <a:pt x="10755" y="1461"/>
                  </a:lnTo>
                  <a:lnTo>
                    <a:pt x="10297" y="1421"/>
                  </a:lnTo>
                  <a:close/>
                  <a:moveTo>
                    <a:pt x="9693" y="2075"/>
                  </a:moveTo>
                  <a:lnTo>
                    <a:pt x="9693" y="2075"/>
                  </a:lnTo>
                  <a:lnTo>
                    <a:pt x="9793" y="1869"/>
                  </a:lnTo>
                  <a:lnTo>
                    <a:pt x="9688" y="1651"/>
                  </a:lnTo>
                  <a:lnTo>
                    <a:pt x="9912" y="1641"/>
                  </a:lnTo>
                  <a:lnTo>
                    <a:pt x="10044" y="1444"/>
                  </a:lnTo>
                  <a:lnTo>
                    <a:pt x="10169" y="1635"/>
                  </a:lnTo>
                  <a:lnTo>
                    <a:pt x="10410" y="1656"/>
                  </a:lnTo>
                  <a:lnTo>
                    <a:pt x="10407" y="1662"/>
                  </a:lnTo>
                  <a:lnTo>
                    <a:pt x="10415" y="1663"/>
                  </a:lnTo>
                  <a:lnTo>
                    <a:pt x="10312" y="1882"/>
                  </a:lnTo>
                  <a:lnTo>
                    <a:pt x="10415" y="2087"/>
                  </a:lnTo>
                  <a:lnTo>
                    <a:pt x="10178" y="2102"/>
                  </a:lnTo>
                  <a:lnTo>
                    <a:pt x="10058" y="2291"/>
                  </a:lnTo>
                  <a:lnTo>
                    <a:pt x="9922" y="2091"/>
                  </a:lnTo>
                  <a:lnTo>
                    <a:pt x="9693" y="2075"/>
                  </a:lnTo>
                  <a:lnTo>
                    <a:pt x="9693" y="2075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48"/>
          <p:cNvSpPr/>
          <p:nvPr/>
        </p:nvSpPr>
        <p:spPr>
          <a:xfrm>
            <a:off x="1462467" y="1411569"/>
            <a:ext cx="2823857" cy="3200424"/>
          </a:xfrm>
          <a:custGeom>
            <a:avLst/>
            <a:gdLst/>
            <a:ahLst/>
            <a:cxnLst/>
            <a:rect l="l" t="t" r="r" b="b"/>
            <a:pathLst>
              <a:path w="15064" h="16646" extrusionOk="0">
                <a:moveTo>
                  <a:pt x="9476" y="11083"/>
                </a:moveTo>
                <a:lnTo>
                  <a:pt x="8763" y="10726"/>
                </a:lnTo>
                <a:lnTo>
                  <a:pt x="7869" y="11726"/>
                </a:lnTo>
                <a:lnTo>
                  <a:pt x="8485" y="12400"/>
                </a:lnTo>
                <a:lnTo>
                  <a:pt x="9476" y="11083"/>
                </a:lnTo>
                <a:close/>
                <a:moveTo>
                  <a:pt x="863" y="16646"/>
                </a:moveTo>
                <a:lnTo>
                  <a:pt x="845" y="16645"/>
                </a:lnTo>
                <a:lnTo>
                  <a:pt x="829" y="16643"/>
                </a:lnTo>
                <a:lnTo>
                  <a:pt x="813" y="16639"/>
                </a:lnTo>
                <a:lnTo>
                  <a:pt x="797" y="16632"/>
                </a:lnTo>
                <a:lnTo>
                  <a:pt x="783" y="16625"/>
                </a:lnTo>
                <a:lnTo>
                  <a:pt x="768" y="16617"/>
                </a:lnTo>
                <a:lnTo>
                  <a:pt x="756" y="16608"/>
                </a:lnTo>
                <a:lnTo>
                  <a:pt x="744" y="16597"/>
                </a:lnTo>
                <a:lnTo>
                  <a:pt x="733" y="16585"/>
                </a:lnTo>
                <a:lnTo>
                  <a:pt x="723" y="16572"/>
                </a:lnTo>
                <a:lnTo>
                  <a:pt x="715" y="16558"/>
                </a:lnTo>
                <a:lnTo>
                  <a:pt x="708" y="16543"/>
                </a:lnTo>
                <a:lnTo>
                  <a:pt x="703" y="16528"/>
                </a:lnTo>
                <a:lnTo>
                  <a:pt x="698" y="16512"/>
                </a:lnTo>
                <a:lnTo>
                  <a:pt x="695" y="16495"/>
                </a:lnTo>
                <a:lnTo>
                  <a:pt x="694" y="16478"/>
                </a:lnTo>
                <a:lnTo>
                  <a:pt x="695" y="16461"/>
                </a:lnTo>
                <a:lnTo>
                  <a:pt x="698" y="16444"/>
                </a:lnTo>
                <a:lnTo>
                  <a:pt x="703" y="16429"/>
                </a:lnTo>
                <a:lnTo>
                  <a:pt x="708" y="16413"/>
                </a:lnTo>
                <a:lnTo>
                  <a:pt x="715" y="16398"/>
                </a:lnTo>
                <a:lnTo>
                  <a:pt x="723" y="16384"/>
                </a:lnTo>
                <a:lnTo>
                  <a:pt x="733" y="16371"/>
                </a:lnTo>
                <a:lnTo>
                  <a:pt x="744" y="16359"/>
                </a:lnTo>
                <a:lnTo>
                  <a:pt x="756" y="16348"/>
                </a:lnTo>
                <a:lnTo>
                  <a:pt x="768" y="16339"/>
                </a:lnTo>
                <a:lnTo>
                  <a:pt x="783" y="16331"/>
                </a:lnTo>
                <a:lnTo>
                  <a:pt x="797" y="16323"/>
                </a:lnTo>
                <a:lnTo>
                  <a:pt x="813" y="16317"/>
                </a:lnTo>
                <a:lnTo>
                  <a:pt x="829" y="16313"/>
                </a:lnTo>
                <a:lnTo>
                  <a:pt x="845" y="16311"/>
                </a:lnTo>
                <a:lnTo>
                  <a:pt x="863" y="16310"/>
                </a:lnTo>
                <a:lnTo>
                  <a:pt x="3892" y="16310"/>
                </a:lnTo>
                <a:lnTo>
                  <a:pt x="3875" y="16292"/>
                </a:lnTo>
                <a:lnTo>
                  <a:pt x="3860" y="16275"/>
                </a:lnTo>
                <a:lnTo>
                  <a:pt x="3844" y="16257"/>
                </a:lnTo>
                <a:lnTo>
                  <a:pt x="3829" y="16238"/>
                </a:lnTo>
                <a:lnTo>
                  <a:pt x="3815" y="16219"/>
                </a:lnTo>
                <a:lnTo>
                  <a:pt x="3800" y="16200"/>
                </a:lnTo>
                <a:lnTo>
                  <a:pt x="3787" y="16181"/>
                </a:lnTo>
                <a:lnTo>
                  <a:pt x="3773" y="16161"/>
                </a:lnTo>
                <a:lnTo>
                  <a:pt x="3761" y="16140"/>
                </a:lnTo>
                <a:lnTo>
                  <a:pt x="3748" y="16121"/>
                </a:lnTo>
                <a:lnTo>
                  <a:pt x="3736" y="16100"/>
                </a:lnTo>
                <a:lnTo>
                  <a:pt x="3725" y="16078"/>
                </a:lnTo>
                <a:lnTo>
                  <a:pt x="3714" y="16057"/>
                </a:lnTo>
                <a:lnTo>
                  <a:pt x="3704" y="16035"/>
                </a:lnTo>
                <a:lnTo>
                  <a:pt x="3693" y="16013"/>
                </a:lnTo>
                <a:lnTo>
                  <a:pt x="3684" y="15991"/>
                </a:lnTo>
                <a:lnTo>
                  <a:pt x="3675" y="15969"/>
                </a:lnTo>
                <a:lnTo>
                  <a:pt x="3667" y="15946"/>
                </a:lnTo>
                <a:lnTo>
                  <a:pt x="3659" y="15923"/>
                </a:lnTo>
                <a:lnTo>
                  <a:pt x="3652" y="15900"/>
                </a:lnTo>
                <a:lnTo>
                  <a:pt x="3645" y="15876"/>
                </a:lnTo>
                <a:lnTo>
                  <a:pt x="3639" y="15852"/>
                </a:lnTo>
                <a:lnTo>
                  <a:pt x="3633" y="15828"/>
                </a:lnTo>
                <a:lnTo>
                  <a:pt x="3628" y="15804"/>
                </a:lnTo>
                <a:lnTo>
                  <a:pt x="3623" y="15780"/>
                </a:lnTo>
                <a:lnTo>
                  <a:pt x="3619" y="15755"/>
                </a:lnTo>
                <a:lnTo>
                  <a:pt x="3616" y="15732"/>
                </a:lnTo>
                <a:lnTo>
                  <a:pt x="3613" y="15707"/>
                </a:lnTo>
                <a:lnTo>
                  <a:pt x="3611" y="15682"/>
                </a:lnTo>
                <a:lnTo>
                  <a:pt x="3610" y="15657"/>
                </a:lnTo>
                <a:lnTo>
                  <a:pt x="3609" y="15631"/>
                </a:lnTo>
                <a:lnTo>
                  <a:pt x="3608" y="15606"/>
                </a:lnTo>
                <a:lnTo>
                  <a:pt x="3608" y="12666"/>
                </a:lnTo>
                <a:lnTo>
                  <a:pt x="3612" y="12578"/>
                </a:lnTo>
                <a:lnTo>
                  <a:pt x="3623" y="12493"/>
                </a:lnTo>
                <a:lnTo>
                  <a:pt x="3642" y="12409"/>
                </a:lnTo>
                <a:lnTo>
                  <a:pt x="3667" y="12326"/>
                </a:lnTo>
                <a:lnTo>
                  <a:pt x="3699" y="12246"/>
                </a:lnTo>
                <a:lnTo>
                  <a:pt x="3737" y="12167"/>
                </a:lnTo>
                <a:lnTo>
                  <a:pt x="3781" y="12090"/>
                </a:lnTo>
                <a:lnTo>
                  <a:pt x="3829" y="12015"/>
                </a:lnTo>
                <a:lnTo>
                  <a:pt x="3884" y="11941"/>
                </a:lnTo>
                <a:lnTo>
                  <a:pt x="3943" y="11870"/>
                </a:lnTo>
                <a:lnTo>
                  <a:pt x="4006" y="11799"/>
                </a:lnTo>
                <a:lnTo>
                  <a:pt x="4075" y="11729"/>
                </a:lnTo>
                <a:lnTo>
                  <a:pt x="4146" y="11663"/>
                </a:lnTo>
                <a:lnTo>
                  <a:pt x="4222" y="11596"/>
                </a:lnTo>
                <a:lnTo>
                  <a:pt x="4300" y="11533"/>
                </a:lnTo>
                <a:lnTo>
                  <a:pt x="4381" y="11469"/>
                </a:lnTo>
                <a:lnTo>
                  <a:pt x="4464" y="11409"/>
                </a:lnTo>
                <a:lnTo>
                  <a:pt x="4551" y="11348"/>
                </a:lnTo>
                <a:lnTo>
                  <a:pt x="4638" y="11290"/>
                </a:lnTo>
                <a:lnTo>
                  <a:pt x="4727" y="11234"/>
                </a:lnTo>
                <a:lnTo>
                  <a:pt x="4817" y="11179"/>
                </a:lnTo>
                <a:lnTo>
                  <a:pt x="4909" y="11125"/>
                </a:lnTo>
                <a:lnTo>
                  <a:pt x="5001" y="11073"/>
                </a:lnTo>
                <a:lnTo>
                  <a:pt x="5092" y="11022"/>
                </a:lnTo>
                <a:lnTo>
                  <a:pt x="5185" y="10973"/>
                </a:lnTo>
                <a:lnTo>
                  <a:pt x="5275" y="10925"/>
                </a:lnTo>
                <a:lnTo>
                  <a:pt x="5366" y="10878"/>
                </a:lnTo>
                <a:lnTo>
                  <a:pt x="5455" y="10833"/>
                </a:lnTo>
                <a:lnTo>
                  <a:pt x="5629" y="10748"/>
                </a:lnTo>
                <a:lnTo>
                  <a:pt x="5795" y="10667"/>
                </a:lnTo>
                <a:lnTo>
                  <a:pt x="5869" y="10632"/>
                </a:lnTo>
                <a:lnTo>
                  <a:pt x="5938" y="10597"/>
                </a:lnTo>
                <a:lnTo>
                  <a:pt x="6006" y="10565"/>
                </a:lnTo>
                <a:lnTo>
                  <a:pt x="6068" y="10533"/>
                </a:lnTo>
                <a:lnTo>
                  <a:pt x="6128" y="10503"/>
                </a:lnTo>
                <a:lnTo>
                  <a:pt x="6183" y="10474"/>
                </a:lnTo>
                <a:lnTo>
                  <a:pt x="6233" y="10447"/>
                </a:lnTo>
                <a:lnTo>
                  <a:pt x="6279" y="10421"/>
                </a:lnTo>
                <a:lnTo>
                  <a:pt x="6279" y="10079"/>
                </a:lnTo>
                <a:lnTo>
                  <a:pt x="6239" y="10053"/>
                </a:lnTo>
                <a:lnTo>
                  <a:pt x="6202" y="10026"/>
                </a:lnTo>
                <a:lnTo>
                  <a:pt x="6164" y="9998"/>
                </a:lnTo>
                <a:lnTo>
                  <a:pt x="6128" y="9971"/>
                </a:lnTo>
                <a:lnTo>
                  <a:pt x="6067" y="9921"/>
                </a:lnTo>
                <a:lnTo>
                  <a:pt x="6009" y="9870"/>
                </a:lnTo>
                <a:lnTo>
                  <a:pt x="5953" y="9818"/>
                </a:lnTo>
                <a:lnTo>
                  <a:pt x="5899" y="9764"/>
                </a:lnTo>
                <a:lnTo>
                  <a:pt x="5847" y="9710"/>
                </a:lnTo>
                <a:lnTo>
                  <a:pt x="5798" y="9656"/>
                </a:lnTo>
                <a:lnTo>
                  <a:pt x="5750" y="9600"/>
                </a:lnTo>
                <a:lnTo>
                  <a:pt x="5705" y="9544"/>
                </a:lnTo>
                <a:lnTo>
                  <a:pt x="5663" y="9488"/>
                </a:lnTo>
                <a:lnTo>
                  <a:pt x="5622" y="9432"/>
                </a:lnTo>
                <a:lnTo>
                  <a:pt x="5582" y="9377"/>
                </a:lnTo>
                <a:lnTo>
                  <a:pt x="5546" y="9322"/>
                </a:lnTo>
                <a:lnTo>
                  <a:pt x="5512" y="9267"/>
                </a:lnTo>
                <a:lnTo>
                  <a:pt x="5479" y="9213"/>
                </a:lnTo>
                <a:lnTo>
                  <a:pt x="5449" y="9159"/>
                </a:lnTo>
                <a:lnTo>
                  <a:pt x="5420" y="9107"/>
                </a:lnTo>
                <a:lnTo>
                  <a:pt x="5394" y="9056"/>
                </a:lnTo>
                <a:lnTo>
                  <a:pt x="5369" y="9007"/>
                </a:lnTo>
                <a:lnTo>
                  <a:pt x="5347" y="8959"/>
                </a:lnTo>
                <a:lnTo>
                  <a:pt x="5325" y="8913"/>
                </a:lnTo>
                <a:lnTo>
                  <a:pt x="5307" y="8868"/>
                </a:lnTo>
                <a:lnTo>
                  <a:pt x="5290" y="8827"/>
                </a:lnTo>
                <a:lnTo>
                  <a:pt x="5274" y="8787"/>
                </a:lnTo>
                <a:lnTo>
                  <a:pt x="5261" y="8750"/>
                </a:lnTo>
                <a:lnTo>
                  <a:pt x="5248" y="8714"/>
                </a:lnTo>
                <a:lnTo>
                  <a:pt x="5238" y="8683"/>
                </a:lnTo>
                <a:lnTo>
                  <a:pt x="5230" y="8654"/>
                </a:lnTo>
                <a:lnTo>
                  <a:pt x="5222" y="8628"/>
                </a:lnTo>
                <a:lnTo>
                  <a:pt x="5217" y="8605"/>
                </a:lnTo>
                <a:lnTo>
                  <a:pt x="5213" y="8586"/>
                </a:lnTo>
                <a:lnTo>
                  <a:pt x="5211" y="8571"/>
                </a:lnTo>
                <a:lnTo>
                  <a:pt x="5210" y="8559"/>
                </a:lnTo>
                <a:lnTo>
                  <a:pt x="5210" y="7825"/>
                </a:lnTo>
                <a:lnTo>
                  <a:pt x="5166" y="7802"/>
                </a:lnTo>
                <a:lnTo>
                  <a:pt x="5123" y="7779"/>
                </a:lnTo>
                <a:lnTo>
                  <a:pt x="5081" y="7755"/>
                </a:lnTo>
                <a:lnTo>
                  <a:pt x="5038" y="7732"/>
                </a:lnTo>
                <a:lnTo>
                  <a:pt x="4995" y="7707"/>
                </a:lnTo>
                <a:lnTo>
                  <a:pt x="4954" y="7682"/>
                </a:lnTo>
                <a:lnTo>
                  <a:pt x="4912" y="7657"/>
                </a:lnTo>
                <a:lnTo>
                  <a:pt x="4871" y="7632"/>
                </a:lnTo>
                <a:lnTo>
                  <a:pt x="4792" y="7582"/>
                </a:lnTo>
                <a:lnTo>
                  <a:pt x="4792" y="5457"/>
                </a:lnTo>
                <a:lnTo>
                  <a:pt x="4793" y="5453"/>
                </a:lnTo>
                <a:lnTo>
                  <a:pt x="4794" y="5439"/>
                </a:lnTo>
                <a:lnTo>
                  <a:pt x="4796" y="5423"/>
                </a:lnTo>
                <a:lnTo>
                  <a:pt x="4801" y="5404"/>
                </a:lnTo>
                <a:lnTo>
                  <a:pt x="4806" y="5382"/>
                </a:lnTo>
                <a:lnTo>
                  <a:pt x="4813" y="5357"/>
                </a:lnTo>
                <a:lnTo>
                  <a:pt x="4821" y="5330"/>
                </a:lnTo>
                <a:lnTo>
                  <a:pt x="4832" y="5300"/>
                </a:lnTo>
                <a:lnTo>
                  <a:pt x="4843" y="5268"/>
                </a:lnTo>
                <a:lnTo>
                  <a:pt x="4778" y="5241"/>
                </a:lnTo>
                <a:lnTo>
                  <a:pt x="4713" y="5213"/>
                </a:lnTo>
                <a:lnTo>
                  <a:pt x="4650" y="5183"/>
                </a:lnTo>
                <a:lnTo>
                  <a:pt x="4587" y="5151"/>
                </a:lnTo>
                <a:lnTo>
                  <a:pt x="4526" y="5119"/>
                </a:lnTo>
                <a:lnTo>
                  <a:pt x="4464" y="5083"/>
                </a:lnTo>
                <a:lnTo>
                  <a:pt x="4405" y="5047"/>
                </a:lnTo>
                <a:lnTo>
                  <a:pt x="4346" y="5009"/>
                </a:lnTo>
                <a:lnTo>
                  <a:pt x="4289" y="4971"/>
                </a:lnTo>
                <a:lnTo>
                  <a:pt x="4231" y="4930"/>
                </a:lnTo>
                <a:lnTo>
                  <a:pt x="4176" y="4889"/>
                </a:lnTo>
                <a:lnTo>
                  <a:pt x="4122" y="4845"/>
                </a:lnTo>
                <a:lnTo>
                  <a:pt x="4068" y="4800"/>
                </a:lnTo>
                <a:lnTo>
                  <a:pt x="4016" y="4755"/>
                </a:lnTo>
                <a:lnTo>
                  <a:pt x="3965" y="4708"/>
                </a:lnTo>
                <a:lnTo>
                  <a:pt x="3916" y="4659"/>
                </a:lnTo>
                <a:lnTo>
                  <a:pt x="3870" y="4612"/>
                </a:lnTo>
                <a:lnTo>
                  <a:pt x="3825" y="4564"/>
                </a:lnTo>
                <a:lnTo>
                  <a:pt x="3782" y="4515"/>
                </a:lnTo>
                <a:lnTo>
                  <a:pt x="3739" y="4465"/>
                </a:lnTo>
                <a:lnTo>
                  <a:pt x="3698" y="4414"/>
                </a:lnTo>
                <a:lnTo>
                  <a:pt x="3658" y="4362"/>
                </a:lnTo>
                <a:lnTo>
                  <a:pt x="3619" y="4309"/>
                </a:lnTo>
                <a:lnTo>
                  <a:pt x="3582" y="4255"/>
                </a:lnTo>
                <a:lnTo>
                  <a:pt x="3545" y="4200"/>
                </a:lnTo>
                <a:lnTo>
                  <a:pt x="3511" y="4144"/>
                </a:lnTo>
                <a:lnTo>
                  <a:pt x="3478" y="4088"/>
                </a:lnTo>
                <a:lnTo>
                  <a:pt x="3445" y="4029"/>
                </a:lnTo>
                <a:lnTo>
                  <a:pt x="3414" y="3971"/>
                </a:lnTo>
                <a:lnTo>
                  <a:pt x="3385" y="3912"/>
                </a:lnTo>
                <a:lnTo>
                  <a:pt x="3357" y="3853"/>
                </a:lnTo>
                <a:lnTo>
                  <a:pt x="3330" y="3791"/>
                </a:lnTo>
                <a:lnTo>
                  <a:pt x="3305" y="3730"/>
                </a:lnTo>
                <a:lnTo>
                  <a:pt x="3281" y="3667"/>
                </a:lnTo>
                <a:lnTo>
                  <a:pt x="3259" y="3604"/>
                </a:lnTo>
                <a:lnTo>
                  <a:pt x="3238" y="3540"/>
                </a:lnTo>
                <a:lnTo>
                  <a:pt x="3220" y="3476"/>
                </a:lnTo>
                <a:lnTo>
                  <a:pt x="3202" y="3411"/>
                </a:lnTo>
                <a:lnTo>
                  <a:pt x="3185" y="3345"/>
                </a:lnTo>
                <a:lnTo>
                  <a:pt x="3172" y="3279"/>
                </a:lnTo>
                <a:lnTo>
                  <a:pt x="3158" y="3212"/>
                </a:lnTo>
                <a:lnTo>
                  <a:pt x="3147" y="3145"/>
                </a:lnTo>
                <a:lnTo>
                  <a:pt x="3137" y="3076"/>
                </a:lnTo>
                <a:lnTo>
                  <a:pt x="3130" y="3008"/>
                </a:lnTo>
                <a:lnTo>
                  <a:pt x="3124" y="2939"/>
                </a:lnTo>
                <a:lnTo>
                  <a:pt x="3120" y="2869"/>
                </a:lnTo>
                <a:lnTo>
                  <a:pt x="3116" y="2800"/>
                </a:lnTo>
                <a:lnTo>
                  <a:pt x="3115" y="2729"/>
                </a:lnTo>
                <a:lnTo>
                  <a:pt x="3116" y="2658"/>
                </a:lnTo>
                <a:lnTo>
                  <a:pt x="3120" y="2588"/>
                </a:lnTo>
                <a:lnTo>
                  <a:pt x="3124" y="2519"/>
                </a:lnTo>
                <a:lnTo>
                  <a:pt x="3130" y="2450"/>
                </a:lnTo>
                <a:lnTo>
                  <a:pt x="3137" y="2381"/>
                </a:lnTo>
                <a:lnTo>
                  <a:pt x="3147" y="2314"/>
                </a:lnTo>
                <a:lnTo>
                  <a:pt x="3158" y="2246"/>
                </a:lnTo>
                <a:lnTo>
                  <a:pt x="3172" y="2179"/>
                </a:lnTo>
                <a:lnTo>
                  <a:pt x="3185" y="2113"/>
                </a:lnTo>
                <a:lnTo>
                  <a:pt x="3202" y="2047"/>
                </a:lnTo>
                <a:lnTo>
                  <a:pt x="3220" y="1982"/>
                </a:lnTo>
                <a:lnTo>
                  <a:pt x="3238" y="1917"/>
                </a:lnTo>
                <a:lnTo>
                  <a:pt x="3259" y="1854"/>
                </a:lnTo>
                <a:lnTo>
                  <a:pt x="3281" y="1790"/>
                </a:lnTo>
                <a:lnTo>
                  <a:pt x="3305" y="1728"/>
                </a:lnTo>
                <a:lnTo>
                  <a:pt x="3330" y="1667"/>
                </a:lnTo>
                <a:lnTo>
                  <a:pt x="3357" y="1606"/>
                </a:lnTo>
                <a:lnTo>
                  <a:pt x="3385" y="1546"/>
                </a:lnTo>
                <a:lnTo>
                  <a:pt x="3414" y="1487"/>
                </a:lnTo>
                <a:lnTo>
                  <a:pt x="3445" y="1428"/>
                </a:lnTo>
                <a:lnTo>
                  <a:pt x="3478" y="1370"/>
                </a:lnTo>
                <a:lnTo>
                  <a:pt x="3511" y="1314"/>
                </a:lnTo>
                <a:lnTo>
                  <a:pt x="3545" y="1258"/>
                </a:lnTo>
                <a:lnTo>
                  <a:pt x="3582" y="1204"/>
                </a:lnTo>
                <a:lnTo>
                  <a:pt x="3619" y="1150"/>
                </a:lnTo>
                <a:lnTo>
                  <a:pt x="3658" y="1097"/>
                </a:lnTo>
                <a:lnTo>
                  <a:pt x="3698" y="1045"/>
                </a:lnTo>
                <a:lnTo>
                  <a:pt x="3739" y="994"/>
                </a:lnTo>
                <a:lnTo>
                  <a:pt x="3782" y="944"/>
                </a:lnTo>
                <a:lnTo>
                  <a:pt x="3825" y="894"/>
                </a:lnTo>
                <a:lnTo>
                  <a:pt x="3870" y="846"/>
                </a:lnTo>
                <a:lnTo>
                  <a:pt x="3916" y="799"/>
                </a:lnTo>
                <a:lnTo>
                  <a:pt x="3963" y="753"/>
                </a:lnTo>
                <a:lnTo>
                  <a:pt x="4011" y="708"/>
                </a:lnTo>
                <a:lnTo>
                  <a:pt x="4060" y="666"/>
                </a:lnTo>
                <a:lnTo>
                  <a:pt x="4109" y="623"/>
                </a:lnTo>
                <a:lnTo>
                  <a:pt x="4161" y="582"/>
                </a:lnTo>
                <a:lnTo>
                  <a:pt x="4213" y="542"/>
                </a:lnTo>
                <a:lnTo>
                  <a:pt x="4266" y="504"/>
                </a:lnTo>
                <a:lnTo>
                  <a:pt x="4320" y="466"/>
                </a:lnTo>
                <a:lnTo>
                  <a:pt x="4375" y="430"/>
                </a:lnTo>
                <a:lnTo>
                  <a:pt x="4430" y="395"/>
                </a:lnTo>
                <a:lnTo>
                  <a:pt x="4487" y="362"/>
                </a:lnTo>
                <a:lnTo>
                  <a:pt x="4545" y="330"/>
                </a:lnTo>
                <a:lnTo>
                  <a:pt x="4603" y="299"/>
                </a:lnTo>
                <a:lnTo>
                  <a:pt x="4662" y="269"/>
                </a:lnTo>
                <a:lnTo>
                  <a:pt x="4723" y="241"/>
                </a:lnTo>
                <a:lnTo>
                  <a:pt x="4783" y="214"/>
                </a:lnTo>
                <a:lnTo>
                  <a:pt x="4844" y="189"/>
                </a:lnTo>
                <a:lnTo>
                  <a:pt x="4907" y="165"/>
                </a:lnTo>
                <a:lnTo>
                  <a:pt x="4970" y="144"/>
                </a:lnTo>
                <a:lnTo>
                  <a:pt x="5034" y="123"/>
                </a:lnTo>
                <a:lnTo>
                  <a:pt x="5098" y="104"/>
                </a:lnTo>
                <a:lnTo>
                  <a:pt x="5164" y="86"/>
                </a:lnTo>
                <a:lnTo>
                  <a:pt x="5230" y="70"/>
                </a:lnTo>
                <a:lnTo>
                  <a:pt x="5296" y="55"/>
                </a:lnTo>
                <a:lnTo>
                  <a:pt x="5363" y="43"/>
                </a:lnTo>
                <a:lnTo>
                  <a:pt x="5430" y="31"/>
                </a:lnTo>
                <a:lnTo>
                  <a:pt x="5498" y="22"/>
                </a:lnTo>
                <a:lnTo>
                  <a:pt x="5567" y="15"/>
                </a:lnTo>
                <a:lnTo>
                  <a:pt x="5635" y="8"/>
                </a:lnTo>
                <a:lnTo>
                  <a:pt x="5705" y="3"/>
                </a:lnTo>
                <a:lnTo>
                  <a:pt x="5776" y="1"/>
                </a:lnTo>
                <a:lnTo>
                  <a:pt x="5846" y="0"/>
                </a:lnTo>
                <a:lnTo>
                  <a:pt x="5917" y="1"/>
                </a:lnTo>
                <a:lnTo>
                  <a:pt x="5986" y="3"/>
                </a:lnTo>
                <a:lnTo>
                  <a:pt x="6056" y="8"/>
                </a:lnTo>
                <a:lnTo>
                  <a:pt x="6125" y="15"/>
                </a:lnTo>
                <a:lnTo>
                  <a:pt x="6193" y="22"/>
                </a:lnTo>
                <a:lnTo>
                  <a:pt x="6262" y="31"/>
                </a:lnTo>
                <a:lnTo>
                  <a:pt x="6330" y="43"/>
                </a:lnTo>
                <a:lnTo>
                  <a:pt x="6396" y="55"/>
                </a:lnTo>
                <a:lnTo>
                  <a:pt x="6463" y="70"/>
                </a:lnTo>
                <a:lnTo>
                  <a:pt x="6529" y="86"/>
                </a:lnTo>
                <a:lnTo>
                  <a:pt x="6593" y="104"/>
                </a:lnTo>
                <a:lnTo>
                  <a:pt x="6658" y="123"/>
                </a:lnTo>
                <a:lnTo>
                  <a:pt x="6721" y="144"/>
                </a:lnTo>
                <a:lnTo>
                  <a:pt x="6785" y="165"/>
                </a:lnTo>
                <a:lnTo>
                  <a:pt x="6847" y="189"/>
                </a:lnTo>
                <a:lnTo>
                  <a:pt x="6908" y="214"/>
                </a:lnTo>
                <a:lnTo>
                  <a:pt x="6970" y="241"/>
                </a:lnTo>
                <a:lnTo>
                  <a:pt x="7029" y="269"/>
                </a:lnTo>
                <a:lnTo>
                  <a:pt x="7089" y="299"/>
                </a:lnTo>
                <a:lnTo>
                  <a:pt x="7147" y="330"/>
                </a:lnTo>
                <a:lnTo>
                  <a:pt x="7205" y="362"/>
                </a:lnTo>
                <a:lnTo>
                  <a:pt x="7261" y="395"/>
                </a:lnTo>
                <a:lnTo>
                  <a:pt x="7318" y="430"/>
                </a:lnTo>
                <a:lnTo>
                  <a:pt x="7373" y="466"/>
                </a:lnTo>
                <a:lnTo>
                  <a:pt x="7427" y="504"/>
                </a:lnTo>
                <a:lnTo>
                  <a:pt x="7480" y="542"/>
                </a:lnTo>
                <a:lnTo>
                  <a:pt x="7532" y="582"/>
                </a:lnTo>
                <a:lnTo>
                  <a:pt x="7583" y="623"/>
                </a:lnTo>
                <a:lnTo>
                  <a:pt x="7633" y="666"/>
                </a:lnTo>
                <a:lnTo>
                  <a:pt x="7682" y="708"/>
                </a:lnTo>
                <a:lnTo>
                  <a:pt x="7730" y="753"/>
                </a:lnTo>
                <a:lnTo>
                  <a:pt x="7777" y="799"/>
                </a:lnTo>
                <a:lnTo>
                  <a:pt x="7822" y="846"/>
                </a:lnTo>
                <a:lnTo>
                  <a:pt x="7867" y="894"/>
                </a:lnTo>
                <a:lnTo>
                  <a:pt x="7911" y="944"/>
                </a:lnTo>
                <a:lnTo>
                  <a:pt x="7953" y="994"/>
                </a:lnTo>
                <a:lnTo>
                  <a:pt x="7994" y="1045"/>
                </a:lnTo>
                <a:lnTo>
                  <a:pt x="8034" y="1097"/>
                </a:lnTo>
                <a:lnTo>
                  <a:pt x="8072" y="1150"/>
                </a:lnTo>
                <a:lnTo>
                  <a:pt x="8110" y="1204"/>
                </a:lnTo>
                <a:lnTo>
                  <a:pt x="8146" y="1258"/>
                </a:lnTo>
                <a:lnTo>
                  <a:pt x="8182" y="1314"/>
                </a:lnTo>
                <a:lnTo>
                  <a:pt x="8215" y="1370"/>
                </a:lnTo>
                <a:lnTo>
                  <a:pt x="8247" y="1428"/>
                </a:lnTo>
                <a:lnTo>
                  <a:pt x="8277" y="1487"/>
                </a:lnTo>
                <a:lnTo>
                  <a:pt x="8307" y="1546"/>
                </a:lnTo>
                <a:lnTo>
                  <a:pt x="8336" y="1606"/>
                </a:lnTo>
                <a:lnTo>
                  <a:pt x="8362" y="1667"/>
                </a:lnTo>
                <a:lnTo>
                  <a:pt x="8387" y="1728"/>
                </a:lnTo>
                <a:lnTo>
                  <a:pt x="8411" y="1790"/>
                </a:lnTo>
                <a:lnTo>
                  <a:pt x="8432" y="1854"/>
                </a:lnTo>
                <a:lnTo>
                  <a:pt x="8453" y="1917"/>
                </a:lnTo>
                <a:lnTo>
                  <a:pt x="8473" y="1982"/>
                </a:lnTo>
                <a:lnTo>
                  <a:pt x="8491" y="2047"/>
                </a:lnTo>
                <a:lnTo>
                  <a:pt x="8506" y="2113"/>
                </a:lnTo>
                <a:lnTo>
                  <a:pt x="8521" y="2179"/>
                </a:lnTo>
                <a:lnTo>
                  <a:pt x="8533" y="2246"/>
                </a:lnTo>
                <a:lnTo>
                  <a:pt x="8545" y="2314"/>
                </a:lnTo>
                <a:lnTo>
                  <a:pt x="8554" y="2381"/>
                </a:lnTo>
                <a:lnTo>
                  <a:pt x="8562" y="2450"/>
                </a:lnTo>
                <a:lnTo>
                  <a:pt x="8569" y="2519"/>
                </a:lnTo>
                <a:lnTo>
                  <a:pt x="8573" y="2588"/>
                </a:lnTo>
                <a:lnTo>
                  <a:pt x="8575" y="2658"/>
                </a:lnTo>
                <a:lnTo>
                  <a:pt x="8576" y="2729"/>
                </a:lnTo>
                <a:lnTo>
                  <a:pt x="8576" y="2782"/>
                </a:lnTo>
                <a:lnTo>
                  <a:pt x="8574" y="2834"/>
                </a:lnTo>
                <a:lnTo>
                  <a:pt x="8572" y="2887"/>
                </a:lnTo>
                <a:lnTo>
                  <a:pt x="8569" y="2939"/>
                </a:lnTo>
                <a:lnTo>
                  <a:pt x="8564" y="2991"/>
                </a:lnTo>
                <a:lnTo>
                  <a:pt x="8558" y="3042"/>
                </a:lnTo>
                <a:lnTo>
                  <a:pt x="8552" y="3093"/>
                </a:lnTo>
                <a:lnTo>
                  <a:pt x="8545" y="3144"/>
                </a:lnTo>
                <a:lnTo>
                  <a:pt x="8536" y="3195"/>
                </a:lnTo>
                <a:lnTo>
                  <a:pt x="8528" y="3245"/>
                </a:lnTo>
                <a:lnTo>
                  <a:pt x="8518" y="3295"/>
                </a:lnTo>
                <a:lnTo>
                  <a:pt x="8506" y="3345"/>
                </a:lnTo>
                <a:lnTo>
                  <a:pt x="8495" y="3394"/>
                </a:lnTo>
                <a:lnTo>
                  <a:pt x="8482" y="3443"/>
                </a:lnTo>
                <a:lnTo>
                  <a:pt x="8469" y="3491"/>
                </a:lnTo>
                <a:lnTo>
                  <a:pt x="8454" y="3539"/>
                </a:lnTo>
                <a:lnTo>
                  <a:pt x="8516" y="3558"/>
                </a:lnTo>
                <a:lnTo>
                  <a:pt x="8576" y="3578"/>
                </a:lnTo>
                <a:lnTo>
                  <a:pt x="8635" y="3599"/>
                </a:lnTo>
                <a:lnTo>
                  <a:pt x="8694" y="3621"/>
                </a:lnTo>
                <a:lnTo>
                  <a:pt x="8750" y="3643"/>
                </a:lnTo>
                <a:lnTo>
                  <a:pt x="8806" y="3667"/>
                </a:lnTo>
                <a:lnTo>
                  <a:pt x="8861" y="3691"/>
                </a:lnTo>
                <a:lnTo>
                  <a:pt x="8914" y="3717"/>
                </a:lnTo>
                <a:lnTo>
                  <a:pt x="8967" y="3744"/>
                </a:lnTo>
                <a:lnTo>
                  <a:pt x="9019" y="3771"/>
                </a:lnTo>
                <a:lnTo>
                  <a:pt x="9069" y="3799"/>
                </a:lnTo>
                <a:lnTo>
                  <a:pt x="9119" y="3829"/>
                </a:lnTo>
                <a:lnTo>
                  <a:pt x="9167" y="3858"/>
                </a:lnTo>
                <a:lnTo>
                  <a:pt x="9215" y="3888"/>
                </a:lnTo>
                <a:lnTo>
                  <a:pt x="9261" y="3919"/>
                </a:lnTo>
                <a:lnTo>
                  <a:pt x="9307" y="3950"/>
                </a:lnTo>
                <a:lnTo>
                  <a:pt x="9378" y="4002"/>
                </a:lnTo>
                <a:lnTo>
                  <a:pt x="9445" y="4055"/>
                </a:lnTo>
                <a:lnTo>
                  <a:pt x="9511" y="4111"/>
                </a:lnTo>
                <a:lnTo>
                  <a:pt x="9573" y="4166"/>
                </a:lnTo>
                <a:lnTo>
                  <a:pt x="9634" y="4223"/>
                </a:lnTo>
                <a:lnTo>
                  <a:pt x="9692" y="4280"/>
                </a:lnTo>
                <a:lnTo>
                  <a:pt x="9747" y="4337"/>
                </a:lnTo>
                <a:lnTo>
                  <a:pt x="9799" y="4396"/>
                </a:lnTo>
                <a:lnTo>
                  <a:pt x="9850" y="4454"/>
                </a:lnTo>
                <a:lnTo>
                  <a:pt x="9898" y="4512"/>
                </a:lnTo>
                <a:lnTo>
                  <a:pt x="9943" y="4570"/>
                </a:lnTo>
                <a:lnTo>
                  <a:pt x="9986" y="4629"/>
                </a:lnTo>
                <a:lnTo>
                  <a:pt x="10027" y="4686"/>
                </a:lnTo>
                <a:lnTo>
                  <a:pt x="10066" y="4743"/>
                </a:lnTo>
                <a:lnTo>
                  <a:pt x="10101" y="4799"/>
                </a:lnTo>
                <a:lnTo>
                  <a:pt x="10135" y="4853"/>
                </a:lnTo>
                <a:lnTo>
                  <a:pt x="10167" y="4907"/>
                </a:lnTo>
                <a:lnTo>
                  <a:pt x="10197" y="4959"/>
                </a:lnTo>
                <a:lnTo>
                  <a:pt x="10224" y="5010"/>
                </a:lnTo>
                <a:lnTo>
                  <a:pt x="10249" y="5059"/>
                </a:lnTo>
                <a:lnTo>
                  <a:pt x="10272" y="5107"/>
                </a:lnTo>
                <a:lnTo>
                  <a:pt x="10292" y="5152"/>
                </a:lnTo>
                <a:lnTo>
                  <a:pt x="10311" y="5196"/>
                </a:lnTo>
                <a:lnTo>
                  <a:pt x="10328" y="5236"/>
                </a:lnTo>
                <a:lnTo>
                  <a:pt x="10342" y="5274"/>
                </a:lnTo>
                <a:lnTo>
                  <a:pt x="10355" y="5309"/>
                </a:lnTo>
                <a:lnTo>
                  <a:pt x="10366" y="5341"/>
                </a:lnTo>
                <a:lnTo>
                  <a:pt x="10375" y="5370"/>
                </a:lnTo>
                <a:lnTo>
                  <a:pt x="10382" y="5396"/>
                </a:lnTo>
                <a:lnTo>
                  <a:pt x="10386" y="5419"/>
                </a:lnTo>
                <a:lnTo>
                  <a:pt x="10389" y="5438"/>
                </a:lnTo>
                <a:lnTo>
                  <a:pt x="10391" y="5453"/>
                </a:lnTo>
                <a:lnTo>
                  <a:pt x="10391" y="5457"/>
                </a:lnTo>
                <a:lnTo>
                  <a:pt x="10391" y="7582"/>
                </a:lnTo>
                <a:lnTo>
                  <a:pt x="10312" y="7632"/>
                </a:lnTo>
                <a:lnTo>
                  <a:pt x="10272" y="7657"/>
                </a:lnTo>
                <a:lnTo>
                  <a:pt x="10230" y="7683"/>
                </a:lnTo>
                <a:lnTo>
                  <a:pt x="10188" y="7707"/>
                </a:lnTo>
                <a:lnTo>
                  <a:pt x="10146" y="7732"/>
                </a:lnTo>
                <a:lnTo>
                  <a:pt x="10104" y="7756"/>
                </a:lnTo>
                <a:lnTo>
                  <a:pt x="10060" y="7779"/>
                </a:lnTo>
                <a:lnTo>
                  <a:pt x="10018" y="7802"/>
                </a:lnTo>
                <a:lnTo>
                  <a:pt x="9974" y="7825"/>
                </a:lnTo>
                <a:lnTo>
                  <a:pt x="9974" y="8559"/>
                </a:lnTo>
                <a:lnTo>
                  <a:pt x="9973" y="8571"/>
                </a:lnTo>
                <a:lnTo>
                  <a:pt x="9971" y="8586"/>
                </a:lnTo>
                <a:lnTo>
                  <a:pt x="9967" y="8605"/>
                </a:lnTo>
                <a:lnTo>
                  <a:pt x="9961" y="8628"/>
                </a:lnTo>
                <a:lnTo>
                  <a:pt x="9954" y="8654"/>
                </a:lnTo>
                <a:lnTo>
                  <a:pt x="9946" y="8683"/>
                </a:lnTo>
                <a:lnTo>
                  <a:pt x="9935" y="8714"/>
                </a:lnTo>
                <a:lnTo>
                  <a:pt x="9924" y="8750"/>
                </a:lnTo>
                <a:lnTo>
                  <a:pt x="9909" y="8787"/>
                </a:lnTo>
                <a:lnTo>
                  <a:pt x="9895" y="8827"/>
                </a:lnTo>
                <a:lnTo>
                  <a:pt x="9877" y="8868"/>
                </a:lnTo>
                <a:lnTo>
                  <a:pt x="9858" y="8913"/>
                </a:lnTo>
                <a:lnTo>
                  <a:pt x="9838" y="8959"/>
                </a:lnTo>
                <a:lnTo>
                  <a:pt x="9815" y="9007"/>
                </a:lnTo>
                <a:lnTo>
                  <a:pt x="9790" y="9056"/>
                </a:lnTo>
                <a:lnTo>
                  <a:pt x="9764" y="9107"/>
                </a:lnTo>
                <a:lnTo>
                  <a:pt x="9735" y="9159"/>
                </a:lnTo>
                <a:lnTo>
                  <a:pt x="9704" y="9213"/>
                </a:lnTo>
                <a:lnTo>
                  <a:pt x="9672" y="9267"/>
                </a:lnTo>
                <a:lnTo>
                  <a:pt x="9638" y="9322"/>
                </a:lnTo>
                <a:lnTo>
                  <a:pt x="9601" y="9377"/>
                </a:lnTo>
                <a:lnTo>
                  <a:pt x="9563" y="9432"/>
                </a:lnTo>
                <a:lnTo>
                  <a:pt x="9521" y="9488"/>
                </a:lnTo>
                <a:lnTo>
                  <a:pt x="9478" y="9544"/>
                </a:lnTo>
                <a:lnTo>
                  <a:pt x="9434" y="9600"/>
                </a:lnTo>
                <a:lnTo>
                  <a:pt x="9387" y="9656"/>
                </a:lnTo>
                <a:lnTo>
                  <a:pt x="9337" y="9710"/>
                </a:lnTo>
                <a:lnTo>
                  <a:pt x="9285" y="9764"/>
                </a:lnTo>
                <a:lnTo>
                  <a:pt x="9232" y="9818"/>
                </a:lnTo>
                <a:lnTo>
                  <a:pt x="9176" y="9870"/>
                </a:lnTo>
                <a:lnTo>
                  <a:pt x="9116" y="9921"/>
                </a:lnTo>
                <a:lnTo>
                  <a:pt x="9056" y="9971"/>
                </a:lnTo>
                <a:lnTo>
                  <a:pt x="9019" y="9998"/>
                </a:lnTo>
                <a:lnTo>
                  <a:pt x="8982" y="10026"/>
                </a:lnTo>
                <a:lnTo>
                  <a:pt x="8945" y="10053"/>
                </a:lnTo>
                <a:lnTo>
                  <a:pt x="8906" y="10079"/>
                </a:lnTo>
                <a:lnTo>
                  <a:pt x="8906" y="10421"/>
                </a:lnTo>
                <a:lnTo>
                  <a:pt x="8951" y="10447"/>
                </a:lnTo>
                <a:lnTo>
                  <a:pt x="9001" y="10474"/>
                </a:lnTo>
                <a:lnTo>
                  <a:pt x="9056" y="10503"/>
                </a:lnTo>
                <a:lnTo>
                  <a:pt x="9115" y="10533"/>
                </a:lnTo>
                <a:lnTo>
                  <a:pt x="9179" y="10565"/>
                </a:lnTo>
                <a:lnTo>
                  <a:pt x="9245" y="10597"/>
                </a:lnTo>
                <a:lnTo>
                  <a:pt x="9316" y="10632"/>
                </a:lnTo>
                <a:lnTo>
                  <a:pt x="9389" y="10667"/>
                </a:lnTo>
                <a:lnTo>
                  <a:pt x="9554" y="10748"/>
                </a:lnTo>
                <a:lnTo>
                  <a:pt x="9728" y="10833"/>
                </a:lnTo>
                <a:lnTo>
                  <a:pt x="9818" y="10878"/>
                </a:lnTo>
                <a:lnTo>
                  <a:pt x="9908" y="10925"/>
                </a:lnTo>
                <a:lnTo>
                  <a:pt x="10000" y="10973"/>
                </a:lnTo>
                <a:lnTo>
                  <a:pt x="10092" y="11022"/>
                </a:lnTo>
                <a:lnTo>
                  <a:pt x="10183" y="11073"/>
                </a:lnTo>
                <a:lnTo>
                  <a:pt x="10275" y="11125"/>
                </a:lnTo>
                <a:lnTo>
                  <a:pt x="10366" y="11179"/>
                </a:lnTo>
                <a:lnTo>
                  <a:pt x="10457" y="11234"/>
                </a:lnTo>
                <a:lnTo>
                  <a:pt x="10545" y="11290"/>
                </a:lnTo>
                <a:lnTo>
                  <a:pt x="10634" y="11348"/>
                </a:lnTo>
                <a:lnTo>
                  <a:pt x="10719" y="11409"/>
                </a:lnTo>
                <a:lnTo>
                  <a:pt x="10803" y="11469"/>
                </a:lnTo>
                <a:lnTo>
                  <a:pt x="10884" y="11533"/>
                </a:lnTo>
                <a:lnTo>
                  <a:pt x="10963" y="11596"/>
                </a:lnTo>
                <a:lnTo>
                  <a:pt x="11038" y="11663"/>
                </a:lnTo>
                <a:lnTo>
                  <a:pt x="11110" y="11729"/>
                </a:lnTo>
                <a:lnTo>
                  <a:pt x="11177" y="11799"/>
                </a:lnTo>
                <a:lnTo>
                  <a:pt x="11241" y="11870"/>
                </a:lnTo>
                <a:lnTo>
                  <a:pt x="11300" y="11941"/>
                </a:lnTo>
                <a:lnTo>
                  <a:pt x="11354" y="12015"/>
                </a:lnTo>
                <a:lnTo>
                  <a:pt x="11403" y="12090"/>
                </a:lnTo>
                <a:lnTo>
                  <a:pt x="11447" y="12167"/>
                </a:lnTo>
                <a:lnTo>
                  <a:pt x="11485" y="12246"/>
                </a:lnTo>
                <a:lnTo>
                  <a:pt x="11517" y="12326"/>
                </a:lnTo>
                <a:lnTo>
                  <a:pt x="11542" y="12409"/>
                </a:lnTo>
                <a:lnTo>
                  <a:pt x="11560" y="12493"/>
                </a:lnTo>
                <a:lnTo>
                  <a:pt x="11572" y="12578"/>
                </a:lnTo>
                <a:lnTo>
                  <a:pt x="11576" y="12666"/>
                </a:lnTo>
                <a:lnTo>
                  <a:pt x="11576" y="15606"/>
                </a:lnTo>
                <a:lnTo>
                  <a:pt x="11575" y="15631"/>
                </a:lnTo>
                <a:lnTo>
                  <a:pt x="11574" y="15657"/>
                </a:lnTo>
                <a:lnTo>
                  <a:pt x="11573" y="15682"/>
                </a:lnTo>
                <a:lnTo>
                  <a:pt x="11571" y="15707"/>
                </a:lnTo>
                <a:lnTo>
                  <a:pt x="11568" y="15732"/>
                </a:lnTo>
                <a:lnTo>
                  <a:pt x="11564" y="15755"/>
                </a:lnTo>
                <a:lnTo>
                  <a:pt x="11560" y="15780"/>
                </a:lnTo>
                <a:lnTo>
                  <a:pt x="11556" y="15804"/>
                </a:lnTo>
                <a:lnTo>
                  <a:pt x="11551" y="15828"/>
                </a:lnTo>
                <a:lnTo>
                  <a:pt x="11545" y="15852"/>
                </a:lnTo>
                <a:lnTo>
                  <a:pt x="11538" y="15876"/>
                </a:lnTo>
                <a:lnTo>
                  <a:pt x="11532" y="15900"/>
                </a:lnTo>
                <a:lnTo>
                  <a:pt x="11525" y="15923"/>
                </a:lnTo>
                <a:lnTo>
                  <a:pt x="11517" y="15946"/>
                </a:lnTo>
                <a:lnTo>
                  <a:pt x="11508" y="15969"/>
                </a:lnTo>
                <a:lnTo>
                  <a:pt x="11500" y="15991"/>
                </a:lnTo>
                <a:lnTo>
                  <a:pt x="11491" y="16013"/>
                </a:lnTo>
                <a:lnTo>
                  <a:pt x="11480" y="16035"/>
                </a:lnTo>
                <a:lnTo>
                  <a:pt x="11470" y="16057"/>
                </a:lnTo>
                <a:lnTo>
                  <a:pt x="11459" y="16078"/>
                </a:lnTo>
                <a:lnTo>
                  <a:pt x="11448" y="16100"/>
                </a:lnTo>
                <a:lnTo>
                  <a:pt x="11435" y="16121"/>
                </a:lnTo>
                <a:lnTo>
                  <a:pt x="11423" y="16140"/>
                </a:lnTo>
                <a:lnTo>
                  <a:pt x="11410" y="16161"/>
                </a:lnTo>
                <a:lnTo>
                  <a:pt x="11397" y="16181"/>
                </a:lnTo>
                <a:lnTo>
                  <a:pt x="11383" y="16200"/>
                </a:lnTo>
                <a:lnTo>
                  <a:pt x="11370" y="16219"/>
                </a:lnTo>
                <a:lnTo>
                  <a:pt x="11355" y="16238"/>
                </a:lnTo>
                <a:lnTo>
                  <a:pt x="11340" y="16257"/>
                </a:lnTo>
                <a:lnTo>
                  <a:pt x="11324" y="16275"/>
                </a:lnTo>
                <a:lnTo>
                  <a:pt x="11308" y="16292"/>
                </a:lnTo>
                <a:lnTo>
                  <a:pt x="11293" y="16310"/>
                </a:lnTo>
                <a:lnTo>
                  <a:pt x="14309" y="16310"/>
                </a:lnTo>
                <a:lnTo>
                  <a:pt x="14327" y="16311"/>
                </a:lnTo>
                <a:lnTo>
                  <a:pt x="14344" y="16313"/>
                </a:lnTo>
                <a:lnTo>
                  <a:pt x="14359" y="16317"/>
                </a:lnTo>
                <a:lnTo>
                  <a:pt x="14375" y="16323"/>
                </a:lnTo>
                <a:lnTo>
                  <a:pt x="14389" y="16331"/>
                </a:lnTo>
                <a:lnTo>
                  <a:pt x="14403" y="16339"/>
                </a:lnTo>
                <a:lnTo>
                  <a:pt x="14417" y="16348"/>
                </a:lnTo>
                <a:lnTo>
                  <a:pt x="14428" y="16359"/>
                </a:lnTo>
                <a:lnTo>
                  <a:pt x="14439" y="16371"/>
                </a:lnTo>
                <a:lnTo>
                  <a:pt x="14449" y="16384"/>
                </a:lnTo>
                <a:lnTo>
                  <a:pt x="14457" y="16398"/>
                </a:lnTo>
                <a:lnTo>
                  <a:pt x="14464" y="16413"/>
                </a:lnTo>
                <a:lnTo>
                  <a:pt x="14470" y="16429"/>
                </a:lnTo>
                <a:lnTo>
                  <a:pt x="14474" y="16444"/>
                </a:lnTo>
                <a:lnTo>
                  <a:pt x="14477" y="16461"/>
                </a:lnTo>
                <a:lnTo>
                  <a:pt x="14478" y="16478"/>
                </a:lnTo>
                <a:lnTo>
                  <a:pt x="14477" y="16495"/>
                </a:lnTo>
                <a:lnTo>
                  <a:pt x="14474" y="16512"/>
                </a:lnTo>
                <a:lnTo>
                  <a:pt x="14470" y="16528"/>
                </a:lnTo>
                <a:lnTo>
                  <a:pt x="14464" y="16543"/>
                </a:lnTo>
                <a:lnTo>
                  <a:pt x="14457" y="16558"/>
                </a:lnTo>
                <a:lnTo>
                  <a:pt x="14449" y="16572"/>
                </a:lnTo>
                <a:lnTo>
                  <a:pt x="14439" y="16585"/>
                </a:lnTo>
                <a:lnTo>
                  <a:pt x="14428" y="16597"/>
                </a:lnTo>
                <a:lnTo>
                  <a:pt x="14417" y="16608"/>
                </a:lnTo>
                <a:lnTo>
                  <a:pt x="14403" y="16617"/>
                </a:lnTo>
                <a:lnTo>
                  <a:pt x="14389" y="16625"/>
                </a:lnTo>
                <a:lnTo>
                  <a:pt x="14375" y="16632"/>
                </a:lnTo>
                <a:lnTo>
                  <a:pt x="14359" y="16639"/>
                </a:lnTo>
                <a:lnTo>
                  <a:pt x="14344" y="16643"/>
                </a:lnTo>
                <a:lnTo>
                  <a:pt x="14327" y="16645"/>
                </a:lnTo>
                <a:lnTo>
                  <a:pt x="14309" y="16646"/>
                </a:lnTo>
                <a:lnTo>
                  <a:pt x="863" y="16646"/>
                </a:lnTo>
                <a:close/>
                <a:moveTo>
                  <a:pt x="2416" y="6247"/>
                </a:moveTo>
                <a:lnTo>
                  <a:pt x="2477" y="6248"/>
                </a:lnTo>
                <a:lnTo>
                  <a:pt x="2540" y="6251"/>
                </a:lnTo>
                <a:lnTo>
                  <a:pt x="2601" y="6255"/>
                </a:lnTo>
                <a:lnTo>
                  <a:pt x="2663" y="6260"/>
                </a:lnTo>
                <a:lnTo>
                  <a:pt x="2723" y="6267"/>
                </a:lnTo>
                <a:lnTo>
                  <a:pt x="2783" y="6276"/>
                </a:lnTo>
                <a:lnTo>
                  <a:pt x="2843" y="6285"/>
                </a:lnTo>
                <a:lnTo>
                  <a:pt x="2902" y="6296"/>
                </a:lnTo>
                <a:lnTo>
                  <a:pt x="2961" y="6310"/>
                </a:lnTo>
                <a:lnTo>
                  <a:pt x="3019" y="6323"/>
                </a:lnTo>
                <a:lnTo>
                  <a:pt x="3077" y="6339"/>
                </a:lnTo>
                <a:lnTo>
                  <a:pt x="3134" y="6357"/>
                </a:lnTo>
                <a:lnTo>
                  <a:pt x="3190" y="6374"/>
                </a:lnTo>
                <a:lnTo>
                  <a:pt x="3246" y="6394"/>
                </a:lnTo>
                <a:lnTo>
                  <a:pt x="3301" y="6415"/>
                </a:lnTo>
                <a:lnTo>
                  <a:pt x="3356" y="6438"/>
                </a:lnTo>
                <a:lnTo>
                  <a:pt x="3410" y="6461"/>
                </a:lnTo>
                <a:lnTo>
                  <a:pt x="3463" y="6486"/>
                </a:lnTo>
                <a:lnTo>
                  <a:pt x="3515" y="6512"/>
                </a:lnTo>
                <a:lnTo>
                  <a:pt x="3567" y="6539"/>
                </a:lnTo>
                <a:lnTo>
                  <a:pt x="3618" y="6568"/>
                </a:lnTo>
                <a:lnTo>
                  <a:pt x="3668" y="6597"/>
                </a:lnTo>
                <a:lnTo>
                  <a:pt x="3717" y="6628"/>
                </a:lnTo>
                <a:lnTo>
                  <a:pt x="3766" y="6660"/>
                </a:lnTo>
                <a:lnTo>
                  <a:pt x="3814" y="6693"/>
                </a:lnTo>
                <a:lnTo>
                  <a:pt x="3861" y="6727"/>
                </a:lnTo>
                <a:lnTo>
                  <a:pt x="3907" y="6762"/>
                </a:lnTo>
                <a:lnTo>
                  <a:pt x="3952" y="6799"/>
                </a:lnTo>
                <a:lnTo>
                  <a:pt x="3996" y="6836"/>
                </a:lnTo>
                <a:lnTo>
                  <a:pt x="4040" y="6875"/>
                </a:lnTo>
                <a:lnTo>
                  <a:pt x="4082" y="6914"/>
                </a:lnTo>
                <a:lnTo>
                  <a:pt x="4123" y="6955"/>
                </a:lnTo>
                <a:lnTo>
                  <a:pt x="4164" y="6997"/>
                </a:lnTo>
                <a:lnTo>
                  <a:pt x="4203" y="7038"/>
                </a:lnTo>
                <a:lnTo>
                  <a:pt x="4242" y="7082"/>
                </a:lnTo>
                <a:lnTo>
                  <a:pt x="4279" y="7127"/>
                </a:lnTo>
                <a:lnTo>
                  <a:pt x="4316" y="7171"/>
                </a:lnTo>
                <a:lnTo>
                  <a:pt x="4351" y="7217"/>
                </a:lnTo>
                <a:lnTo>
                  <a:pt x="4385" y="7264"/>
                </a:lnTo>
                <a:lnTo>
                  <a:pt x="4419" y="7312"/>
                </a:lnTo>
                <a:lnTo>
                  <a:pt x="4451" y="7361"/>
                </a:lnTo>
                <a:lnTo>
                  <a:pt x="4481" y="7410"/>
                </a:lnTo>
                <a:lnTo>
                  <a:pt x="4511" y="7461"/>
                </a:lnTo>
                <a:lnTo>
                  <a:pt x="4539" y="7512"/>
                </a:lnTo>
                <a:lnTo>
                  <a:pt x="4566" y="7562"/>
                </a:lnTo>
                <a:lnTo>
                  <a:pt x="4592" y="7616"/>
                </a:lnTo>
                <a:lnTo>
                  <a:pt x="4617" y="7669"/>
                </a:lnTo>
                <a:lnTo>
                  <a:pt x="4641" y="7723"/>
                </a:lnTo>
                <a:lnTo>
                  <a:pt x="4663" y="7777"/>
                </a:lnTo>
                <a:lnTo>
                  <a:pt x="4684" y="7832"/>
                </a:lnTo>
                <a:lnTo>
                  <a:pt x="4704" y="7888"/>
                </a:lnTo>
                <a:lnTo>
                  <a:pt x="4723" y="7944"/>
                </a:lnTo>
                <a:lnTo>
                  <a:pt x="4739" y="8000"/>
                </a:lnTo>
                <a:lnTo>
                  <a:pt x="4755" y="8059"/>
                </a:lnTo>
                <a:lnTo>
                  <a:pt x="4769" y="8117"/>
                </a:lnTo>
                <a:lnTo>
                  <a:pt x="4782" y="8175"/>
                </a:lnTo>
                <a:lnTo>
                  <a:pt x="4793" y="8235"/>
                </a:lnTo>
                <a:lnTo>
                  <a:pt x="4803" y="8294"/>
                </a:lnTo>
                <a:lnTo>
                  <a:pt x="4811" y="8354"/>
                </a:lnTo>
                <a:lnTo>
                  <a:pt x="4818" y="8416"/>
                </a:lnTo>
                <a:lnTo>
                  <a:pt x="4824" y="8476"/>
                </a:lnTo>
                <a:lnTo>
                  <a:pt x="4828" y="8537"/>
                </a:lnTo>
                <a:lnTo>
                  <a:pt x="4830" y="8600"/>
                </a:lnTo>
                <a:lnTo>
                  <a:pt x="4831" y="8662"/>
                </a:lnTo>
                <a:lnTo>
                  <a:pt x="4830" y="8725"/>
                </a:lnTo>
                <a:lnTo>
                  <a:pt x="4828" y="8786"/>
                </a:lnTo>
                <a:lnTo>
                  <a:pt x="4824" y="8847"/>
                </a:lnTo>
                <a:lnTo>
                  <a:pt x="4818" y="8909"/>
                </a:lnTo>
                <a:lnTo>
                  <a:pt x="4811" y="8969"/>
                </a:lnTo>
                <a:lnTo>
                  <a:pt x="4803" y="9029"/>
                </a:lnTo>
                <a:lnTo>
                  <a:pt x="4793" y="9090"/>
                </a:lnTo>
                <a:lnTo>
                  <a:pt x="4782" y="9148"/>
                </a:lnTo>
                <a:lnTo>
                  <a:pt x="4769" y="9207"/>
                </a:lnTo>
                <a:lnTo>
                  <a:pt x="4755" y="9266"/>
                </a:lnTo>
                <a:lnTo>
                  <a:pt x="4739" y="9323"/>
                </a:lnTo>
                <a:lnTo>
                  <a:pt x="4723" y="9380"/>
                </a:lnTo>
                <a:lnTo>
                  <a:pt x="4704" y="9436"/>
                </a:lnTo>
                <a:lnTo>
                  <a:pt x="4684" y="9492"/>
                </a:lnTo>
                <a:lnTo>
                  <a:pt x="4663" y="9548"/>
                </a:lnTo>
                <a:lnTo>
                  <a:pt x="4641" y="9602"/>
                </a:lnTo>
                <a:lnTo>
                  <a:pt x="4617" y="9656"/>
                </a:lnTo>
                <a:lnTo>
                  <a:pt x="4592" y="9709"/>
                </a:lnTo>
                <a:lnTo>
                  <a:pt x="4566" y="9761"/>
                </a:lnTo>
                <a:lnTo>
                  <a:pt x="4539" y="9813"/>
                </a:lnTo>
                <a:lnTo>
                  <a:pt x="4511" y="9864"/>
                </a:lnTo>
                <a:lnTo>
                  <a:pt x="4481" y="9914"/>
                </a:lnTo>
                <a:lnTo>
                  <a:pt x="4451" y="9964"/>
                </a:lnTo>
                <a:lnTo>
                  <a:pt x="4419" y="10012"/>
                </a:lnTo>
                <a:lnTo>
                  <a:pt x="4385" y="10059"/>
                </a:lnTo>
                <a:lnTo>
                  <a:pt x="4351" y="10106"/>
                </a:lnTo>
                <a:lnTo>
                  <a:pt x="4316" y="10152"/>
                </a:lnTo>
                <a:lnTo>
                  <a:pt x="4279" y="10198"/>
                </a:lnTo>
                <a:lnTo>
                  <a:pt x="4242" y="10241"/>
                </a:lnTo>
                <a:lnTo>
                  <a:pt x="4203" y="10285"/>
                </a:lnTo>
                <a:lnTo>
                  <a:pt x="4164" y="10328"/>
                </a:lnTo>
                <a:lnTo>
                  <a:pt x="4123" y="10369"/>
                </a:lnTo>
                <a:lnTo>
                  <a:pt x="4082" y="10410"/>
                </a:lnTo>
                <a:lnTo>
                  <a:pt x="4040" y="10450"/>
                </a:lnTo>
                <a:lnTo>
                  <a:pt x="3996" y="10488"/>
                </a:lnTo>
                <a:lnTo>
                  <a:pt x="3952" y="10524"/>
                </a:lnTo>
                <a:lnTo>
                  <a:pt x="3907" y="10561"/>
                </a:lnTo>
                <a:lnTo>
                  <a:pt x="3861" y="10596"/>
                </a:lnTo>
                <a:lnTo>
                  <a:pt x="3814" y="10631"/>
                </a:lnTo>
                <a:lnTo>
                  <a:pt x="3766" y="10664"/>
                </a:lnTo>
                <a:lnTo>
                  <a:pt x="3717" y="10696"/>
                </a:lnTo>
                <a:lnTo>
                  <a:pt x="3668" y="10726"/>
                </a:lnTo>
                <a:lnTo>
                  <a:pt x="3618" y="10756"/>
                </a:lnTo>
                <a:lnTo>
                  <a:pt x="3567" y="10785"/>
                </a:lnTo>
                <a:lnTo>
                  <a:pt x="3515" y="10813"/>
                </a:lnTo>
                <a:lnTo>
                  <a:pt x="3463" y="10839"/>
                </a:lnTo>
                <a:lnTo>
                  <a:pt x="3410" y="10863"/>
                </a:lnTo>
                <a:lnTo>
                  <a:pt x="3356" y="10886"/>
                </a:lnTo>
                <a:lnTo>
                  <a:pt x="3301" y="10908"/>
                </a:lnTo>
                <a:lnTo>
                  <a:pt x="3246" y="10930"/>
                </a:lnTo>
                <a:lnTo>
                  <a:pt x="3190" y="10949"/>
                </a:lnTo>
                <a:lnTo>
                  <a:pt x="3134" y="10968"/>
                </a:lnTo>
                <a:lnTo>
                  <a:pt x="3077" y="10984"/>
                </a:lnTo>
                <a:lnTo>
                  <a:pt x="3019" y="11000"/>
                </a:lnTo>
                <a:lnTo>
                  <a:pt x="2961" y="11014"/>
                </a:lnTo>
                <a:lnTo>
                  <a:pt x="2902" y="11027"/>
                </a:lnTo>
                <a:lnTo>
                  <a:pt x="2843" y="11038"/>
                </a:lnTo>
                <a:lnTo>
                  <a:pt x="2783" y="11049"/>
                </a:lnTo>
                <a:lnTo>
                  <a:pt x="2723" y="11057"/>
                </a:lnTo>
                <a:lnTo>
                  <a:pt x="2663" y="11063"/>
                </a:lnTo>
                <a:lnTo>
                  <a:pt x="2601" y="11070"/>
                </a:lnTo>
                <a:lnTo>
                  <a:pt x="2540" y="11073"/>
                </a:lnTo>
                <a:lnTo>
                  <a:pt x="2477" y="11076"/>
                </a:lnTo>
                <a:lnTo>
                  <a:pt x="2416" y="11076"/>
                </a:lnTo>
                <a:lnTo>
                  <a:pt x="2353" y="11076"/>
                </a:lnTo>
                <a:lnTo>
                  <a:pt x="2291" y="11073"/>
                </a:lnTo>
                <a:lnTo>
                  <a:pt x="2230" y="11070"/>
                </a:lnTo>
                <a:lnTo>
                  <a:pt x="2168" y="11063"/>
                </a:lnTo>
                <a:lnTo>
                  <a:pt x="2108" y="11057"/>
                </a:lnTo>
                <a:lnTo>
                  <a:pt x="2047" y="11049"/>
                </a:lnTo>
                <a:lnTo>
                  <a:pt x="1988" y="11038"/>
                </a:lnTo>
                <a:lnTo>
                  <a:pt x="1929" y="11027"/>
                </a:lnTo>
                <a:lnTo>
                  <a:pt x="1871" y="11014"/>
                </a:lnTo>
                <a:lnTo>
                  <a:pt x="1812" y="11000"/>
                </a:lnTo>
                <a:lnTo>
                  <a:pt x="1754" y="10984"/>
                </a:lnTo>
                <a:lnTo>
                  <a:pt x="1698" y="10968"/>
                </a:lnTo>
                <a:lnTo>
                  <a:pt x="1640" y="10949"/>
                </a:lnTo>
                <a:lnTo>
                  <a:pt x="1585" y="10930"/>
                </a:lnTo>
                <a:lnTo>
                  <a:pt x="1530" y="10908"/>
                </a:lnTo>
                <a:lnTo>
                  <a:pt x="1475" y="10886"/>
                </a:lnTo>
                <a:lnTo>
                  <a:pt x="1422" y="10863"/>
                </a:lnTo>
                <a:lnTo>
                  <a:pt x="1369" y="10839"/>
                </a:lnTo>
                <a:lnTo>
                  <a:pt x="1316" y="10813"/>
                </a:lnTo>
                <a:lnTo>
                  <a:pt x="1264" y="10785"/>
                </a:lnTo>
                <a:lnTo>
                  <a:pt x="1213" y="10756"/>
                </a:lnTo>
                <a:lnTo>
                  <a:pt x="1163" y="10726"/>
                </a:lnTo>
                <a:lnTo>
                  <a:pt x="1114" y="10696"/>
                </a:lnTo>
                <a:lnTo>
                  <a:pt x="1065" y="10664"/>
                </a:lnTo>
                <a:lnTo>
                  <a:pt x="1017" y="10631"/>
                </a:lnTo>
                <a:lnTo>
                  <a:pt x="970" y="10596"/>
                </a:lnTo>
                <a:lnTo>
                  <a:pt x="924" y="10561"/>
                </a:lnTo>
                <a:lnTo>
                  <a:pt x="879" y="10524"/>
                </a:lnTo>
                <a:lnTo>
                  <a:pt x="835" y="10488"/>
                </a:lnTo>
                <a:lnTo>
                  <a:pt x="791" y="10450"/>
                </a:lnTo>
                <a:lnTo>
                  <a:pt x="749" y="10410"/>
                </a:lnTo>
                <a:lnTo>
                  <a:pt x="708" y="10369"/>
                </a:lnTo>
                <a:lnTo>
                  <a:pt x="667" y="10328"/>
                </a:lnTo>
                <a:lnTo>
                  <a:pt x="628" y="10285"/>
                </a:lnTo>
                <a:lnTo>
                  <a:pt x="589" y="10241"/>
                </a:lnTo>
                <a:lnTo>
                  <a:pt x="552" y="10198"/>
                </a:lnTo>
                <a:lnTo>
                  <a:pt x="515" y="10152"/>
                </a:lnTo>
                <a:lnTo>
                  <a:pt x="480" y="10106"/>
                </a:lnTo>
                <a:lnTo>
                  <a:pt x="446" y="10059"/>
                </a:lnTo>
                <a:lnTo>
                  <a:pt x="412" y="10012"/>
                </a:lnTo>
                <a:lnTo>
                  <a:pt x="381" y="9964"/>
                </a:lnTo>
                <a:lnTo>
                  <a:pt x="350" y="9914"/>
                </a:lnTo>
                <a:lnTo>
                  <a:pt x="320" y="9864"/>
                </a:lnTo>
                <a:lnTo>
                  <a:pt x="291" y="9813"/>
                </a:lnTo>
                <a:lnTo>
                  <a:pt x="264" y="9761"/>
                </a:lnTo>
                <a:lnTo>
                  <a:pt x="238" y="9709"/>
                </a:lnTo>
                <a:lnTo>
                  <a:pt x="213" y="9656"/>
                </a:lnTo>
                <a:lnTo>
                  <a:pt x="189" y="9602"/>
                </a:lnTo>
                <a:lnTo>
                  <a:pt x="168" y="9548"/>
                </a:lnTo>
                <a:lnTo>
                  <a:pt x="147" y="9492"/>
                </a:lnTo>
                <a:lnTo>
                  <a:pt x="127" y="9436"/>
                </a:lnTo>
                <a:lnTo>
                  <a:pt x="108" y="9380"/>
                </a:lnTo>
                <a:lnTo>
                  <a:pt x="92" y="9323"/>
                </a:lnTo>
                <a:lnTo>
                  <a:pt x="76" y="9266"/>
                </a:lnTo>
                <a:lnTo>
                  <a:pt x="61" y="9207"/>
                </a:lnTo>
                <a:lnTo>
                  <a:pt x="49" y="9148"/>
                </a:lnTo>
                <a:lnTo>
                  <a:pt x="37" y="9090"/>
                </a:lnTo>
                <a:lnTo>
                  <a:pt x="28" y="9029"/>
                </a:lnTo>
                <a:lnTo>
                  <a:pt x="20" y="8969"/>
                </a:lnTo>
                <a:lnTo>
                  <a:pt x="12" y="8909"/>
                </a:lnTo>
                <a:lnTo>
                  <a:pt x="7" y="8847"/>
                </a:lnTo>
                <a:lnTo>
                  <a:pt x="3" y="8786"/>
                </a:lnTo>
                <a:lnTo>
                  <a:pt x="1" y="8725"/>
                </a:lnTo>
                <a:lnTo>
                  <a:pt x="0" y="8662"/>
                </a:lnTo>
                <a:lnTo>
                  <a:pt x="1" y="8600"/>
                </a:lnTo>
                <a:lnTo>
                  <a:pt x="3" y="8537"/>
                </a:lnTo>
                <a:lnTo>
                  <a:pt x="7" y="8476"/>
                </a:lnTo>
                <a:lnTo>
                  <a:pt x="12" y="8416"/>
                </a:lnTo>
                <a:lnTo>
                  <a:pt x="20" y="8354"/>
                </a:lnTo>
                <a:lnTo>
                  <a:pt x="28" y="8294"/>
                </a:lnTo>
                <a:lnTo>
                  <a:pt x="37" y="8235"/>
                </a:lnTo>
                <a:lnTo>
                  <a:pt x="49" y="8175"/>
                </a:lnTo>
                <a:lnTo>
                  <a:pt x="61" y="8117"/>
                </a:lnTo>
                <a:lnTo>
                  <a:pt x="76" y="8059"/>
                </a:lnTo>
                <a:lnTo>
                  <a:pt x="92" y="8002"/>
                </a:lnTo>
                <a:lnTo>
                  <a:pt x="108" y="7944"/>
                </a:lnTo>
                <a:lnTo>
                  <a:pt x="127" y="7888"/>
                </a:lnTo>
                <a:lnTo>
                  <a:pt x="147" y="7832"/>
                </a:lnTo>
                <a:lnTo>
                  <a:pt x="168" y="7777"/>
                </a:lnTo>
                <a:lnTo>
                  <a:pt x="189" y="7723"/>
                </a:lnTo>
                <a:lnTo>
                  <a:pt x="213" y="7669"/>
                </a:lnTo>
                <a:lnTo>
                  <a:pt x="238" y="7616"/>
                </a:lnTo>
                <a:lnTo>
                  <a:pt x="264" y="7562"/>
                </a:lnTo>
                <a:lnTo>
                  <a:pt x="291" y="7512"/>
                </a:lnTo>
                <a:lnTo>
                  <a:pt x="320" y="7461"/>
                </a:lnTo>
                <a:lnTo>
                  <a:pt x="350" y="7410"/>
                </a:lnTo>
                <a:lnTo>
                  <a:pt x="381" y="7361"/>
                </a:lnTo>
                <a:lnTo>
                  <a:pt x="412" y="7312"/>
                </a:lnTo>
                <a:lnTo>
                  <a:pt x="446" y="7264"/>
                </a:lnTo>
                <a:lnTo>
                  <a:pt x="480" y="7217"/>
                </a:lnTo>
                <a:lnTo>
                  <a:pt x="515" y="7171"/>
                </a:lnTo>
                <a:lnTo>
                  <a:pt x="552" y="7127"/>
                </a:lnTo>
                <a:lnTo>
                  <a:pt x="589" y="7082"/>
                </a:lnTo>
                <a:lnTo>
                  <a:pt x="628" y="7038"/>
                </a:lnTo>
                <a:lnTo>
                  <a:pt x="667" y="6997"/>
                </a:lnTo>
                <a:lnTo>
                  <a:pt x="708" y="6955"/>
                </a:lnTo>
                <a:lnTo>
                  <a:pt x="749" y="6914"/>
                </a:lnTo>
                <a:lnTo>
                  <a:pt x="791" y="6875"/>
                </a:lnTo>
                <a:lnTo>
                  <a:pt x="835" y="6836"/>
                </a:lnTo>
                <a:lnTo>
                  <a:pt x="879" y="6799"/>
                </a:lnTo>
                <a:lnTo>
                  <a:pt x="924" y="6762"/>
                </a:lnTo>
                <a:lnTo>
                  <a:pt x="970" y="6727"/>
                </a:lnTo>
                <a:lnTo>
                  <a:pt x="1017" y="6693"/>
                </a:lnTo>
                <a:lnTo>
                  <a:pt x="1065" y="6660"/>
                </a:lnTo>
                <a:lnTo>
                  <a:pt x="1114" y="6628"/>
                </a:lnTo>
                <a:lnTo>
                  <a:pt x="1163" y="6597"/>
                </a:lnTo>
                <a:lnTo>
                  <a:pt x="1213" y="6568"/>
                </a:lnTo>
                <a:lnTo>
                  <a:pt x="1264" y="6539"/>
                </a:lnTo>
                <a:lnTo>
                  <a:pt x="1316" y="6512"/>
                </a:lnTo>
                <a:lnTo>
                  <a:pt x="1369" y="6486"/>
                </a:lnTo>
                <a:lnTo>
                  <a:pt x="1422" y="6461"/>
                </a:lnTo>
                <a:lnTo>
                  <a:pt x="1475" y="6438"/>
                </a:lnTo>
                <a:lnTo>
                  <a:pt x="1530" y="6415"/>
                </a:lnTo>
                <a:lnTo>
                  <a:pt x="1585" y="6394"/>
                </a:lnTo>
                <a:lnTo>
                  <a:pt x="1640" y="6374"/>
                </a:lnTo>
                <a:lnTo>
                  <a:pt x="1698" y="6357"/>
                </a:lnTo>
                <a:lnTo>
                  <a:pt x="1754" y="6339"/>
                </a:lnTo>
                <a:lnTo>
                  <a:pt x="1812" y="6323"/>
                </a:lnTo>
                <a:lnTo>
                  <a:pt x="1871" y="6310"/>
                </a:lnTo>
                <a:lnTo>
                  <a:pt x="1929" y="6296"/>
                </a:lnTo>
                <a:lnTo>
                  <a:pt x="1988" y="6285"/>
                </a:lnTo>
                <a:lnTo>
                  <a:pt x="2047" y="6276"/>
                </a:lnTo>
                <a:lnTo>
                  <a:pt x="2108" y="6267"/>
                </a:lnTo>
                <a:lnTo>
                  <a:pt x="2168" y="6260"/>
                </a:lnTo>
                <a:lnTo>
                  <a:pt x="2230" y="6255"/>
                </a:lnTo>
                <a:lnTo>
                  <a:pt x="2291" y="6251"/>
                </a:lnTo>
                <a:lnTo>
                  <a:pt x="2353" y="6248"/>
                </a:lnTo>
                <a:lnTo>
                  <a:pt x="2416" y="6247"/>
                </a:lnTo>
                <a:close/>
                <a:moveTo>
                  <a:pt x="1576" y="7888"/>
                </a:moveTo>
                <a:lnTo>
                  <a:pt x="1558" y="7887"/>
                </a:lnTo>
                <a:lnTo>
                  <a:pt x="1542" y="7884"/>
                </a:lnTo>
                <a:lnTo>
                  <a:pt x="1526" y="7880"/>
                </a:lnTo>
                <a:lnTo>
                  <a:pt x="1510" y="7875"/>
                </a:lnTo>
                <a:lnTo>
                  <a:pt x="1496" y="7867"/>
                </a:lnTo>
                <a:lnTo>
                  <a:pt x="1482" y="7859"/>
                </a:lnTo>
                <a:lnTo>
                  <a:pt x="1469" y="7850"/>
                </a:lnTo>
                <a:lnTo>
                  <a:pt x="1457" y="7838"/>
                </a:lnTo>
                <a:lnTo>
                  <a:pt x="1446" y="7827"/>
                </a:lnTo>
                <a:lnTo>
                  <a:pt x="1436" y="7813"/>
                </a:lnTo>
                <a:lnTo>
                  <a:pt x="1428" y="7800"/>
                </a:lnTo>
                <a:lnTo>
                  <a:pt x="1421" y="7785"/>
                </a:lnTo>
                <a:lnTo>
                  <a:pt x="1416" y="7770"/>
                </a:lnTo>
                <a:lnTo>
                  <a:pt x="1411" y="7754"/>
                </a:lnTo>
                <a:lnTo>
                  <a:pt x="1408" y="7737"/>
                </a:lnTo>
                <a:lnTo>
                  <a:pt x="1407" y="7720"/>
                </a:lnTo>
                <a:lnTo>
                  <a:pt x="1408" y="7703"/>
                </a:lnTo>
                <a:lnTo>
                  <a:pt x="1411" y="7685"/>
                </a:lnTo>
                <a:lnTo>
                  <a:pt x="1416" y="7670"/>
                </a:lnTo>
                <a:lnTo>
                  <a:pt x="1421" y="7654"/>
                </a:lnTo>
                <a:lnTo>
                  <a:pt x="1428" y="7639"/>
                </a:lnTo>
                <a:lnTo>
                  <a:pt x="1436" y="7626"/>
                </a:lnTo>
                <a:lnTo>
                  <a:pt x="1446" y="7612"/>
                </a:lnTo>
                <a:lnTo>
                  <a:pt x="1457" y="7601"/>
                </a:lnTo>
                <a:lnTo>
                  <a:pt x="1469" y="7590"/>
                </a:lnTo>
                <a:lnTo>
                  <a:pt x="1482" y="7580"/>
                </a:lnTo>
                <a:lnTo>
                  <a:pt x="1496" y="7572"/>
                </a:lnTo>
                <a:lnTo>
                  <a:pt x="1510" y="7565"/>
                </a:lnTo>
                <a:lnTo>
                  <a:pt x="1526" y="7559"/>
                </a:lnTo>
                <a:lnTo>
                  <a:pt x="1542" y="7555"/>
                </a:lnTo>
                <a:lnTo>
                  <a:pt x="1558" y="7552"/>
                </a:lnTo>
                <a:lnTo>
                  <a:pt x="1576" y="7552"/>
                </a:lnTo>
                <a:lnTo>
                  <a:pt x="3255" y="7552"/>
                </a:lnTo>
                <a:lnTo>
                  <a:pt x="3273" y="7552"/>
                </a:lnTo>
                <a:lnTo>
                  <a:pt x="3289" y="7555"/>
                </a:lnTo>
                <a:lnTo>
                  <a:pt x="3305" y="7559"/>
                </a:lnTo>
                <a:lnTo>
                  <a:pt x="3320" y="7565"/>
                </a:lnTo>
                <a:lnTo>
                  <a:pt x="3335" y="7572"/>
                </a:lnTo>
                <a:lnTo>
                  <a:pt x="3349" y="7580"/>
                </a:lnTo>
                <a:lnTo>
                  <a:pt x="3362" y="7590"/>
                </a:lnTo>
                <a:lnTo>
                  <a:pt x="3374" y="7601"/>
                </a:lnTo>
                <a:lnTo>
                  <a:pt x="3385" y="7612"/>
                </a:lnTo>
                <a:lnTo>
                  <a:pt x="3394" y="7626"/>
                </a:lnTo>
                <a:lnTo>
                  <a:pt x="3403" y="7639"/>
                </a:lnTo>
                <a:lnTo>
                  <a:pt x="3410" y="7654"/>
                </a:lnTo>
                <a:lnTo>
                  <a:pt x="3415" y="7670"/>
                </a:lnTo>
                <a:lnTo>
                  <a:pt x="3419" y="7685"/>
                </a:lnTo>
                <a:lnTo>
                  <a:pt x="3423" y="7703"/>
                </a:lnTo>
                <a:lnTo>
                  <a:pt x="3424" y="7720"/>
                </a:lnTo>
                <a:lnTo>
                  <a:pt x="3423" y="7737"/>
                </a:lnTo>
                <a:lnTo>
                  <a:pt x="3419" y="7754"/>
                </a:lnTo>
                <a:lnTo>
                  <a:pt x="3415" y="7770"/>
                </a:lnTo>
                <a:lnTo>
                  <a:pt x="3410" y="7785"/>
                </a:lnTo>
                <a:lnTo>
                  <a:pt x="3403" y="7800"/>
                </a:lnTo>
                <a:lnTo>
                  <a:pt x="3394" y="7813"/>
                </a:lnTo>
                <a:lnTo>
                  <a:pt x="3385" y="7827"/>
                </a:lnTo>
                <a:lnTo>
                  <a:pt x="3374" y="7838"/>
                </a:lnTo>
                <a:lnTo>
                  <a:pt x="3362" y="7850"/>
                </a:lnTo>
                <a:lnTo>
                  <a:pt x="3349" y="7859"/>
                </a:lnTo>
                <a:lnTo>
                  <a:pt x="3335" y="7867"/>
                </a:lnTo>
                <a:lnTo>
                  <a:pt x="3320" y="7875"/>
                </a:lnTo>
                <a:lnTo>
                  <a:pt x="3305" y="7880"/>
                </a:lnTo>
                <a:lnTo>
                  <a:pt x="3289" y="7884"/>
                </a:lnTo>
                <a:lnTo>
                  <a:pt x="3273" y="7887"/>
                </a:lnTo>
                <a:lnTo>
                  <a:pt x="3255" y="7888"/>
                </a:lnTo>
                <a:lnTo>
                  <a:pt x="1576" y="7888"/>
                </a:lnTo>
                <a:close/>
                <a:moveTo>
                  <a:pt x="1576" y="8830"/>
                </a:moveTo>
                <a:lnTo>
                  <a:pt x="1558" y="8829"/>
                </a:lnTo>
                <a:lnTo>
                  <a:pt x="1542" y="8827"/>
                </a:lnTo>
                <a:lnTo>
                  <a:pt x="1526" y="8822"/>
                </a:lnTo>
                <a:lnTo>
                  <a:pt x="1510" y="8817"/>
                </a:lnTo>
                <a:lnTo>
                  <a:pt x="1496" y="8810"/>
                </a:lnTo>
                <a:lnTo>
                  <a:pt x="1482" y="8802"/>
                </a:lnTo>
                <a:lnTo>
                  <a:pt x="1469" y="8791"/>
                </a:lnTo>
                <a:lnTo>
                  <a:pt x="1457" y="8781"/>
                </a:lnTo>
                <a:lnTo>
                  <a:pt x="1446" y="8769"/>
                </a:lnTo>
                <a:lnTo>
                  <a:pt x="1436" y="8756"/>
                </a:lnTo>
                <a:lnTo>
                  <a:pt x="1428" y="8742"/>
                </a:lnTo>
                <a:lnTo>
                  <a:pt x="1421" y="8728"/>
                </a:lnTo>
                <a:lnTo>
                  <a:pt x="1416" y="8712"/>
                </a:lnTo>
                <a:lnTo>
                  <a:pt x="1411" y="8695"/>
                </a:lnTo>
                <a:lnTo>
                  <a:pt x="1408" y="8679"/>
                </a:lnTo>
                <a:lnTo>
                  <a:pt x="1407" y="8662"/>
                </a:lnTo>
                <a:lnTo>
                  <a:pt x="1408" y="8644"/>
                </a:lnTo>
                <a:lnTo>
                  <a:pt x="1411" y="8628"/>
                </a:lnTo>
                <a:lnTo>
                  <a:pt x="1416" y="8612"/>
                </a:lnTo>
                <a:lnTo>
                  <a:pt x="1421" y="8597"/>
                </a:lnTo>
                <a:lnTo>
                  <a:pt x="1428" y="8582"/>
                </a:lnTo>
                <a:lnTo>
                  <a:pt x="1436" y="8567"/>
                </a:lnTo>
                <a:lnTo>
                  <a:pt x="1446" y="8555"/>
                </a:lnTo>
                <a:lnTo>
                  <a:pt x="1457" y="8544"/>
                </a:lnTo>
                <a:lnTo>
                  <a:pt x="1469" y="8532"/>
                </a:lnTo>
                <a:lnTo>
                  <a:pt x="1482" y="8523"/>
                </a:lnTo>
                <a:lnTo>
                  <a:pt x="1496" y="8514"/>
                </a:lnTo>
                <a:lnTo>
                  <a:pt x="1510" y="8507"/>
                </a:lnTo>
                <a:lnTo>
                  <a:pt x="1526" y="8502"/>
                </a:lnTo>
                <a:lnTo>
                  <a:pt x="1542" y="8498"/>
                </a:lnTo>
                <a:lnTo>
                  <a:pt x="1558" y="8495"/>
                </a:lnTo>
                <a:lnTo>
                  <a:pt x="1576" y="8494"/>
                </a:lnTo>
                <a:lnTo>
                  <a:pt x="3255" y="8494"/>
                </a:lnTo>
                <a:lnTo>
                  <a:pt x="3273" y="8495"/>
                </a:lnTo>
                <a:lnTo>
                  <a:pt x="3289" y="8498"/>
                </a:lnTo>
                <a:lnTo>
                  <a:pt x="3305" y="8502"/>
                </a:lnTo>
                <a:lnTo>
                  <a:pt x="3320" y="8507"/>
                </a:lnTo>
                <a:lnTo>
                  <a:pt x="3335" y="8514"/>
                </a:lnTo>
                <a:lnTo>
                  <a:pt x="3349" y="8523"/>
                </a:lnTo>
                <a:lnTo>
                  <a:pt x="3362" y="8532"/>
                </a:lnTo>
                <a:lnTo>
                  <a:pt x="3374" y="8544"/>
                </a:lnTo>
                <a:lnTo>
                  <a:pt x="3385" y="8555"/>
                </a:lnTo>
                <a:lnTo>
                  <a:pt x="3394" y="8567"/>
                </a:lnTo>
                <a:lnTo>
                  <a:pt x="3403" y="8582"/>
                </a:lnTo>
                <a:lnTo>
                  <a:pt x="3410" y="8597"/>
                </a:lnTo>
                <a:lnTo>
                  <a:pt x="3415" y="8612"/>
                </a:lnTo>
                <a:lnTo>
                  <a:pt x="3419" y="8628"/>
                </a:lnTo>
                <a:lnTo>
                  <a:pt x="3423" y="8644"/>
                </a:lnTo>
                <a:lnTo>
                  <a:pt x="3424" y="8662"/>
                </a:lnTo>
                <a:lnTo>
                  <a:pt x="3423" y="8679"/>
                </a:lnTo>
                <a:lnTo>
                  <a:pt x="3419" y="8695"/>
                </a:lnTo>
                <a:lnTo>
                  <a:pt x="3415" y="8712"/>
                </a:lnTo>
                <a:lnTo>
                  <a:pt x="3410" y="8728"/>
                </a:lnTo>
                <a:lnTo>
                  <a:pt x="3403" y="8742"/>
                </a:lnTo>
                <a:lnTo>
                  <a:pt x="3394" y="8756"/>
                </a:lnTo>
                <a:lnTo>
                  <a:pt x="3385" y="8769"/>
                </a:lnTo>
                <a:lnTo>
                  <a:pt x="3374" y="8781"/>
                </a:lnTo>
                <a:lnTo>
                  <a:pt x="3362" y="8791"/>
                </a:lnTo>
                <a:lnTo>
                  <a:pt x="3349" y="8802"/>
                </a:lnTo>
                <a:lnTo>
                  <a:pt x="3335" y="8810"/>
                </a:lnTo>
                <a:lnTo>
                  <a:pt x="3320" y="8817"/>
                </a:lnTo>
                <a:lnTo>
                  <a:pt x="3305" y="8822"/>
                </a:lnTo>
                <a:lnTo>
                  <a:pt x="3289" y="8827"/>
                </a:lnTo>
                <a:lnTo>
                  <a:pt x="3273" y="8829"/>
                </a:lnTo>
                <a:lnTo>
                  <a:pt x="3255" y="8830"/>
                </a:lnTo>
                <a:lnTo>
                  <a:pt x="1576" y="8830"/>
                </a:lnTo>
                <a:close/>
                <a:moveTo>
                  <a:pt x="1576" y="9772"/>
                </a:moveTo>
                <a:lnTo>
                  <a:pt x="1558" y="9771"/>
                </a:lnTo>
                <a:lnTo>
                  <a:pt x="1542" y="9769"/>
                </a:lnTo>
                <a:lnTo>
                  <a:pt x="1526" y="9765"/>
                </a:lnTo>
                <a:lnTo>
                  <a:pt x="1510" y="9759"/>
                </a:lnTo>
                <a:lnTo>
                  <a:pt x="1496" y="9752"/>
                </a:lnTo>
                <a:lnTo>
                  <a:pt x="1482" y="9743"/>
                </a:lnTo>
                <a:lnTo>
                  <a:pt x="1469" y="9734"/>
                </a:lnTo>
                <a:lnTo>
                  <a:pt x="1457" y="9723"/>
                </a:lnTo>
                <a:lnTo>
                  <a:pt x="1446" y="9711"/>
                </a:lnTo>
                <a:lnTo>
                  <a:pt x="1436" y="9698"/>
                </a:lnTo>
                <a:lnTo>
                  <a:pt x="1428" y="9685"/>
                </a:lnTo>
                <a:lnTo>
                  <a:pt x="1421" y="9669"/>
                </a:lnTo>
                <a:lnTo>
                  <a:pt x="1416" y="9655"/>
                </a:lnTo>
                <a:lnTo>
                  <a:pt x="1411" y="9638"/>
                </a:lnTo>
                <a:lnTo>
                  <a:pt x="1408" y="9621"/>
                </a:lnTo>
                <a:lnTo>
                  <a:pt x="1407" y="9605"/>
                </a:lnTo>
                <a:lnTo>
                  <a:pt x="1408" y="9587"/>
                </a:lnTo>
                <a:lnTo>
                  <a:pt x="1411" y="9570"/>
                </a:lnTo>
                <a:lnTo>
                  <a:pt x="1416" y="9555"/>
                </a:lnTo>
                <a:lnTo>
                  <a:pt x="1421" y="9539"/>
                </a:lnTo>
                <a:lnTo>
                  <a:pt x="1428" y="9525"/>
                </a:lnTo>
                <a:lnTo>
                  <a:pt x="1436" y="9510"/>
                </a:lnTo>
                <a:lnTo>
                  <a:pt x="1446" y="9498"/>
                </a:lnTo>
                <a:lnTo>
                  <a:pt x="1457" y="9485"/>
                </a:lnTo>
                <a:lnTo>
                  <a:pt x="1469" y="9475"/>
                </a:lnTo>
                <a:lnTo>
                  <a:pt x="1482" y="9465"/>
                </a:lnTo>
                <a:lnTo>
                  <a:pt x="1496" y="9457"/>
                </a:lnTo>
                <a:lnTo>
                  <a:pt x="1510" y="9450"/>
                </a:lnTo>
                <a:lnTo>
                  <a:pt x="1526" y="9443"/>
                </a:lnTo>
                <a:lnTo>
                  <a:pt x="1542" y="9439"/>
                </a:lnTo>
                <a:lnTo>
                  <a:pt x="1558" y="9437"/>
                </a:lnTo>
                <a:lnTo>
                  <a:pt x="1576" y="9436"/>
                </a:lnTo>
                <a:lnTo>
                  <a:pt x="3255" y="9436"/>
                </a:lnTo>
                <a:lnTo>
                  <a:pt x="3273" y="9437"/>
                </a:lnTo>
                <a:lnTo>
                  <a:pt x="3289" y="9439"/>
                </a:lnTo>
                <a:lnTo>
                  <a:pt x="3305" y="9443"/>
                </a:lnTo>
                <a:lnTo>
                  <a:pt x="3320" y="9450"/>
                </a:lnTo>
                <a:lnTo>
                  <a:pt x="3335" y="9457"/>
                </a:lnTo>
                <a:lnTo>
                  <a:pt x="3349" y="9465"/>
                </a:lnTo>
                <a:lnTo>
                  <a:pt x="3362" y="9475"/>
                </a:lnTo>
                <a:lnTo>
                  <a:pt x="3374" y="9485"/>
                </a:lnTo>
                <a:lnTo>
                  <a:pt x="3385" y="9498"/>
                </a:lnTo>
                <a:lnTo>
                  <a:pt x="3394" y="9510"/>
                </a:lnTo>
                <a:lnTo>
                  <a:pt x="3403" y="9525"/>
                </a:lnTo>
                <a:lnTo>
                  <a:pt x="3410" y="9539"/>
                </a:lnTo>
                <a:lnTo>
                  <a:pt x="3415" y="9555"/>
                </a:lnTo>
                <a:lnTo>
                  <a:pt x="3419" y="9570"/>
                </a:lnTo>
                <a:lnTo>
                  <a:pt x="3423" y="9587"/>
                </a:lnTo>
                <a:lnTo>
                  <a:pt x="3424" y="9605"/>
                </a:lnTo>
                <a:lnTo>
                  <a:pt x="3423" y="9621"/>
                </a:lnTo>
                <a:lnTo>
                  <a:pt x="3419" y="9638"/>
                </a:lnTo>
                <a:lnTo>
                  <a:pt x="3415" y="9655"/>
                </a:lnTo>
                <a:lnTo>
                  <a:pt x="3410" y="9669"/>
                </a:lnTo>
                <a:lnTo>
                  <a:pt x="3403" y="9685"/>
                </a:lnTo>
                <a:lnTo>
                  <a:pt x="3394" y="9698"/>
                </a:lnTo>
                <a:lnTo>
                  <a:pt x="3385" y="9711"/>
                </a:lnTo>
                <a:lnTo>
                  <a:pt x="3374" y="9723"/>
                </a:lnTo>
                <a:lnTo>
                  <a:pt x="3362" y="9734"/>
                </a:lnTo>
                <a:lnTo>
                  <a:pt x="3349" y="9743"/>
                </a:lnTo>
                <a:lnTo>
                  <a:pt x="3335" y="9752"/>
                </a:lnTo>
                <a:lnTo>
                  <a:pt x="3320" y="9759"/>
                </a:lnTo>
                <a:lnTo>
                  <a:pt x="3305" y="9765"/>
                </a:lnTo>
                <a:lnTo>
                  <a:pt x="3289" y="9769"/>
                </a:lnTo>
                <a:lnTo>
                  <a:pt x="3273" y="9771"/>
                </a:lnTo>
                <a:lnTo>
                  <a:pt x="3255" y="9772"/>
                </a:lnTo>
                <a:lnTo>
                  <a:pt x="1576" y="9772"/>
                </a:lnTo>
                <a:close/>
                <a:moveTo>
                  <a:pt x="3886" y="7192"/>
                </a:moveTo>
                <a:lnTo>
                  <a:pt x="3850" y="7158"/>
                </a:lnTo>
                <a:lnTo>
                  <a:pt x="3814" y="7123"/>
                </a:lnTo>
                <a:lnTo>
                  <a:pt x="3776" y="7090"/>
                </a:lnTo>
                <a:lnTo>
                  <a:pt x="3738" y="7058"/>
                </a:lnTo>
                <a:lnTo>
                  <a:pt x="3699" y="7027"/>
                </a:lnTo>
                <a:lnTo>
                  <a:pt x="3660" y="6997"/>
                </a:lnTo>
                <a:lnTo>
                  <a:pt x="3619" y="6967"/>
                </a:lnTo>
                <a:lnTo>
                  <a:pt x="3578" y="6938"/>
                </a:lnTo>
                <a:lnTo>
                  <a:pt x="3536" y="6911"/>
                </a:lnTo>
                <a:lnTo>
                  <a:pt x="3493" y="6884"/>
                </a:lnTo>
                <a:lnTo>
                  <a:pt x="3451" y="6859"/>
                </a:lnTo>
                <a:lnTo>
                  <a:pt x="3407" y="6834"/>
                </a:lnTo>
                <a:lnTo>
                  <a:pt x="3362" y="6811"/>
                </a:lnTo>
                <a:lnTo>
                  <a:pt x="3317" y="6788"/>
                </a:lnTo>
                <a:lnTo>
                  <a:pt x="3272" y="6768"/>
                </a:lnTo>
                <a:lnTo>
                  <a:pt x="3225" y="6747"/>
                </a:lnTo>
                <a:lnTo>
                  <a:pt x="3178" y="6728"/>
                </a:lnTo>
                <a:lnTo>
                  <a:pt x="3130" y="6709"/>
                </a:lnTo>
                <a:lnTo>
                  <a:pt x="3082" y="6693"/>
                </a:lnTo>
                <a:lnTo>
                  <a:pt x="3034" y="6677"/>
                </a:lnTo>
                <a:lnTo>
                  <a:pt x="2984" y="6663"/>
                </a:lnTo>
                <a:lnTo>
                  <a:pt x="2935" y="6649"/>
                </a:lnTo>
                <a:lnTo>
                  <a:pt x="2885" y="6637"/>
                </a:lnTo>
                <a:lnTo>
                  <a:pt x="2834" y="6626"/>
                </a:lnTo>
                <a:lnTo>
                  <a:pt x="2783" y="6616"/>
                </a:lnTo>
                <a:lnTo>
                  <a:pt x="2732" y="6607"/>
                </a:lnTo>
                <a:lnTo>
                  <a:pt x="2680" y="6600"/>
                </a:lnTo>
                <a:lnTo>
                  <a:pt x="2628" y="6594"/>
                </a:lnTo>
                <a:lnTo>
                  <a:pt x="2575" y="6590"/>
                </a:lnTo>
                <a:lnTo>
                  <a:pt x="2522" y="6587"/>
                </a:lnTo>
                <a:lnTo>
                  <a:pt x="2469" y="6585"/>
                </a:lnTo>
                <a:lnTo>
                  <a:pt x="2416" y="6583"/>
                </a:lnTo>
                <a:lnTo>
                  <a:pt x="2362" y="6585"/>
                </a:lnTo>
                <a:lnTo>
                  <a:pt x="2309" y="6587"/>
                </a:lnTo>
                <a:lnTo>
                  <a:pt x="2256" y="6590"/>
                </a:lnTo>
                <a:lnTo>
                  <a:pt x="2203" y="6594"/>
                </a:lnTo>
                <a:lnTo>
                  <a:pt x="2151" y="6600"/>
                </a:lnTo>
                <a:lnTo>
                  <a:pt x="2098" y="6607"/>
                </a:lnTo>
                <a:lnTo>
                  <a:pt x="2047" y="6616"/>
                </a:lnTo>
                <a:lnTo>
                  <a:pt x="1996" y="6626"/>
                </a:lnTo>
                <a:lnTo>
                  <a:pt x="1945" y="6637"/>
                </a:lnTo>
                <a:lnTo>
                  <a:pt x="1895" y="6649"/>
                </a:lnTo>
                <a:lnTo>
                  <a:pt x="1847" y="6663"/>
                </a:lnTo>
                <a:lnTo>
                  <a:pt x="1798" y="6677"/>
                </a:lnTo>
                <a:lnTo>
                  <a:pt x="1749" y="6693"/>
                </a:lnTo>
                <a:lnTo>
                  <a:pt x="1701" y="6709"/>
                </a:lnTo>
                <a:lnTo>
                  <a:pt x="1653" y="6728"/>
                </a:lnTo>
                <a:lnTo>
                  <a:pt x="1606" y="6747"/>
                </a:lnTo>
                <a:lnTo>
                  <a:pt x="1559" y="6768"/>
                </a:lnTo>
                <a:lnTo>
                  <a:pt x="1513" y="6788"/>
                </a:lnTo>
                <a:lnTo>
                  <a:pt x="1469" y="6811"/>
                </a:lnTo>
                <a:lnTo>
                  <a:pt x="1424" y="6834"/>
                </a:lnTo>
                <a:lnTo>
                  <a:pt x="1380" y="6859"/>
                </a:lnTo>
                <a:lnTo>
                  <a:pt x="1338" y="6884"/>
                </a:lnTo>
                <a:lnTo>
                  <a:pt x="1295" y="6911"/>
                </a:lnTo>
                <a:lnTo>
                  <a:pt x="1253" y="6938"/>
                </a:lnTo>
                <a:lnTo>
                  <a:pt x="1212" y="6967"/>
                </a:lnTo>
                <a:lnTo>
                  <a:pt x="1171" y="6997"/>
                </a:lnTo>
                <a:lnTo>
                  <a:pt x="1131" y="7027"/>
                </a:lnTo>
                <a:lnTo>
                  <a:pt x="1093" y="7058"/>
                </a:lnTo>
                <a:lnTo>
                  <a:pt x="1054" y="7090"/>
                </a:lnTo>
                <a:lnTo>
                  <a:pt x="1017" y="7123"/>
                </a:lnTo>
                <a:lnTo>
                  <a:pt x="981" y="7158"/>
                </a:lnTo>
                <a:lnTo>
                  <a:pt x="945" y="7192"/>
                </a:lnTo>
                <a:lnTo>
                  <a:pt x="911" y="7229"/>
                </a:lnTo>
                <a:lnTo>
                  <a:pt x="876" y="7265"/>
                </a:lnTo>
                <a:lnTo>
                  <a:pt x="843" y="7301"/>
                </a:lnTo>
                <a:lnTo>
                  <a:pt x="811" y="7340"/>
                </a:lnTo>
                <a:lnTo>
                  <a:pt x="780" y="7378"/>
                </a:lnTo>
                <a:lnTo>
                  <a:pt x="749" y="7419"/>
                </a:lnTo>
                <a:lnTo>
                  <a:pt x="719" y="7458"/>
                </a:lnTo>
                <a:lnTo>
                  <a:pt x="691" y="7500"/>
                </a:lnTo>
                <a:lnTo>
                  <a:pt x="664" y="7542"/>
                </a:lnTo>
                <a:lnTo>
                  <a:pt x="637" y="7584"/>
                </a:lnTo>
                <a:lnTo>
                  <a:pt x="612" y="7627"/>
                </a:lnTo>
                <a:lnTo>
                  <a:pt x="587" y="7672"/>
                </a:lnTo>
                <a:lnTo>
                  <a:pt x="564" y="7715"/>
                </a:lnTo>
                <a:lnTo>
                  <a:pt x="541" y="7761"/>
                </a:lnTo>
                <a:lnTo>
                  <a:pt x="519" y="7807"/>
                </a:lnTo>
                <a:lnTo>
                  <a:pt x="500" y="7853"/>
                </a:lnTo>
                <a:lnTo>
                  <a:pt x="481" y="7900"/>
                </a:lnTo>
                <a:lnTo>
                  <a:pt x="462" y="7947"/>
                </a:lnTo>
                <a:lnTo>
                  <a:pt x="446" y="7995"/>
                </a:lnTo>
                <a:lnTo>
                  <a:pt x="430" y="8044"/>
                </a:lnTo>
                <a:lnTo>
                  <a:pt x="415" y="8093"/>
                </a:lnTo>
                <a:lnTo>
                  <a:pt x="402" y="8143"/>
                </a:lnTo>
                <a:lnTo>
                  <a:pt x="389" y="8193"/>
                </a:lnTo>
                <a:lnTo>
                  <a:pt x="379" y="8243"/>
                </a:lnTo>
                <a:lnTo>
                  <a:pt x="368" y="8294"/>
                </a:lnTo>
                <a:lnTo>
                  <a:pt x="360" y="8346"/>
                </a:lnTo>
                <a:lnTo>
                  <a:pt x="353" y="8397"/>
                </a:lnTo>
                <a:lnTo>
                  <a:pt x="347" y="8450"/>
                </a:lnTo>
                <a:lnTo>
                  <a:pt x="342" y="8502"/>
                </a:lnTo>
                <a:lnTo>
                  <a:pt x="339" y="8555"/>
                </a:lnTo>
                <a:lnTo>
                  <a:pt x="337" y="8608"/>
                </a:lnTo>
                <a:lnTo>
                  <a:pt x="336" y="8662"/>
                </a:lnTo>
                <a:lnTo>
                  <a:pt x="337" y="8715"/>
                </a:lnTo>
                <a:lnTo>
                  <a:pt x="339" y="8769"/>
                </a:lnTo>
                <a:lnTo>
                  <a:pt x="342" y="8822"/>
                </a:lnTo>
                <a:lnTo>
                  <a:pt x="347" y="8874"/>
                </a:lnTo>
                <a:lnTo>
                  <a:pt x="353" y="8926"/>
                </a:lnTo>
                <a:lnTo>
                  <a:pt x="360" y="8978"/>
                </a:lnTo>
                <a:lnTo>
                  <a:pt x="368" y="9029"/>
                </a:lnTo>
                <a:lnTo>
                  <a:pt x="379" y="9080"/>
                </a:lnTo>
                <a:lnTo>
                  <a:pt x="389" y="9131"/>
                </a:lnTo>
                <a:lnTo>
                  <a:pt x="402" y="9181"/>
                </a:lnTo>
                <a:lnTo>
                  <a:pt x="415" y="9231"/>
                </a:lnTo>
                <a:lnTo>
                  <a:pt x="430" y="9280"/>
                </a:lnTo>
                <a:lnTo>
                  <a:pt x="446" y="9329"/>
                </a:lnTo>
                <a:lnTo>
                  <a:pt x="462" y="9377"/>
                </a:lnTo>
                <a:lnTo>
                  <a:pt x="481" y="9424"/>
                </a:lnTo>
                <a:lnTo>
                  <a:pt x="500" y="9471"/>
                </a:lnTo>
                <a:lnTo>
                  <a:pt x="519" y="9517"/>
                </a:lnTo>
                <a:lnTo>
                  <a:pt x="541" y="9563"/>
                </a:lnTo>
                <a:lnTo>
                  <a:pt x="564" y="9608"/>
                </a:lnTo>
                <a:lnTo>
                  <a:pt x="587" y="9653"/>
                </a:lnTo>
                <a:lnTo>
                  <a:pt x="612" y="9696"/>
                </a:lnTo>
                <a:lnTo>
                  <a:pt x="637" y="9740"/>
                </a:lnTo>
                <a:lnTo>
                  <a:pt x="664" y="9783"/>
                </a:lnTo>
                <a:lnTo>
                  <a:pt x="691" y="9824"/>
                </a:lnTo>
                <a:lnTo>
                  <a:pt x="719" y="9865"/>
                </a:lnTo>
                <a:lnTo>
                  <a:pt x="749" y="9905"/>
                </a:lnTo>
                <a:lnTo>
                  <a:pt x="780" y="9945"/>
                </a:lnTo>
                <a:lnTo>
                  <a:pt x="811" y="9984"/>
                </a:lnTo>
                <a:lnTo>
                  <a:pt x="843" y="10022"/>
                </a:lnTo>
                <a:lnTo>
                  <a:pt x="876" y="10059"/>
                </a:lnTo>
                <a:lnTo>
                  <a:pt x="911" y="10096"/>
                </a:lnTo>
                <a:lnTo>
                  <a:pt x="945" y="10131"/>
                </a:lnTo>
                <a:lnTo>
                  <a:pt x="981" y="10167"/>
                </a:lnTo>
                <a:lnTo>
                  <a:pt x="1017" y="10201"/>
                </a:lnTo>
                <a:lnTo>
                  <a:pt x="1054" y="10233"/>
                </a:lnTo>
                <a:lnTo>
                  <a:pt x="1093" y="10265"/>
                </a:lnTo>
                <a:lnTo>
                  <a:pt x="1131" y="10297"/>
                </a:lnTo>
                <a:lnTo>
                  <a:pt x="1171" y="10328"/>
                </a:lnTo>
                <a:lnTo>
                  <a:pt x="1212" y="10357"/>
                </a:lnTo>
                <a:lnTo>
                  <a:pt x="1253" y="10385"/>
                </a:lnTo>
                <a:lnTo>
                  <a:pt x="1295" y="10413"/>
                </a:lnTo>
                <a:lnTo>
                  <a:pt x="1338" y="10439"/>
                </a:lnTo>
                <a:lnTo>
                  <a:pt x="1380" y="10465"/>
                </a:lnTo>
                <a:lnTo>
                  <a:pt x="1424" y="10489"/>
                </a:lnTo>
                <a:lnTo>
                  <a:pt x="1469" y="10513"/>
                </a:lnTo>
                <a:lnTo>
                  <a:pt x="1513" y="10535"/>
                </a:lnTo>
                <a:lnTo>
                  <a:pt x="1559" y="10557"/>
                </a:lnTo>
                <a:lnTo>
                  <a:pt x="1606" y="10576"/>
                </a:lnTo>
                <a:lnTo>
                  <a:pt x="1653" y="10596"/>
                </a:lnTo>
                <a:lnTo>
                  <a:pt x="1701" y="10614"/>
                </a:lnTo>
                <a:lnTo>
                  <a:pt x="1749" y="10631"/>
                </a:lnTo>
                <a:lnTo>
                  <a:pt x="1798" y="10647"/>
                </a:lnTo>
                <a:lnTo>
                  <a:pt x="1847" y="10662"/>
                </a:lnTo>
                <a:lnTo>
                  <a:pt x="1895" y="10675"/>
                </a:lnTo>
                <a:lnTo>
                  <a:pt x="1945" y="10687"/>
                </a:lnTo>
                <a:lnTo>
                  <a:pt x="1996" y="10698"/>
                </a:lnTo>
                <a:lnTo>
                  <a:pt x="2047" y="10708"/>
                </a:lnTo>
                <a:lnTo>
                  <a:pt x="2098" y="10716"/>
                </a:lnTo>
                <a:lnTo>
                  <a:pt x="2151" y="10723"/>
                </a:lnTo>
                <a:lnTo>
                  <a:pt x="2203" y="10729"/>
                </a:lnTo>
                <a:lnTo>
                  <a:pt x="2256" y="10735"/>
                </a:lnTo>
                <a:lnTo>
                  <a:pt x="2309" y="10738"/>
                </a:lnTo>
                <a:lnTo>
                  <a:pt x="2362" y="10740"/>
                </a:lnTo>
                <a:lnTo>
                  <a:pt x="2416" y="10740"/>
                </a:lnTo>
                <a:lnTo>
                  <a:pt x="2469" y="10740"/>
                </a:lnTo>
                <a:lnTo>
                  <a:pt x="2522" y="10738"/>
                </a:lnTo>
                <a:lnTo>
                  <a:pt x="2575" y="10735"/>
                </a:lnTo>
                <a:lnTo>
                  <a:pt x="2628" y="10729"/>
                </a:lnTo>
                <a:lnTo>
                  <a:pt x="2680" y="10723"/>
                </a:lnTo>
                <a:lnTo>
                  <a:pt x="2732" y="10716"/>
                </a:lnTo>
                <a:lnTo>
                  <a:pt x="2783" y="10708"/>
                </a:lnTo>
                <a:lnTo>
                  <a:pt x="2834" y="10698"/>
                </a:lnTo>
                <a:lnTo>
                  <a:pt x="2885" y="10687"/>
                </a:lnTo>
                <a:lnTo>
                  <a:pt x="2935" y="10675"/>
                </a:lnTo>
                <a:lnTo>
                  <a:pt x="2984" y="10662"/>
                </a:lnTo>
                <a:lnTo>
                  <a:pt x="3034" y="10647"/>
                </a:lnTo>
                <a:lnTo>
                  <a:pt x="3082" y="10631"/>
                </a:lnTo>
                <a:lnTo>
                  <a:pt x="3130" y="10614"/>
                </a:lnTo>
                <a:lnTo>
                  <a:pt x="3178" y="10596"/>
                </a:lnTo>
                <a:lnTo>
                  <a:pt x="3225" y="10576"/>
                </a:lnTo>
                <a:lnTo>
                  <a:pt x="3272" y="10557"/>
                </a:lnTo>
                <a:lnTo>
                  <a:pt x="3317" y="10535"/>
                </a:lnTo>
                <a:lnTo>
                  <a:pt x="3362" y="10513"/>
                </a:lnTo>
                <a:lnTo>
                  <a:pt x="3407" y="10489"/>
                </a:lnTo>
                <a:lnTo>
                  <a:pt x="3451" y="10465"/>
                </a:lnTo>
                <a:lnTo>
                  <a:pt x="3493" y="10439"/>
                </a:lnTo>
                <a:lnTo>
                  <a:pt x="3536" y="10413"/>
                </a:lnTo>
                <a:lnTo>
                  <a:pt x="3578" y="10385"/>
                </a:lnTo>
                <a:lnTo>
                  <a:pt x="3619" y="10357"/>
                </a:lnTo>
                <a:lnTo>
                  <a:pt x="3660" y="10328"/>
                </a:lnTo>
                <a:lnTo>
                  <a:pt x="3699" y="10297"/>
                </a:lnTo>
                <a:lnTo>
                  <a:pt x="3738" y="10265"/>
                </a:lnTo>
                <a:lnTo>
                  <a:pt x="3776" y="10233"/>
                </a:lnTo>
                <a:lnTo>
                  <a:pt x="3814" y="10201"/>
                </a:lnTo>
                <a:lnTo>
                  <a:pt x="3850" y="10167"/>
                </a:lnTo>
                <a:lnTo>
                  <a:pt x="3886" y="10131"/>
                </a:lnTo>
                <a:lnTo>
                  <a:pt x="3921" y="10096"/>
                </a:lnTo>
                <a:lnTo>
                  <a:pt x="3954" y="10059"/>
                </a:lnTo>
                <a:lnTo>
                  <a:pt x="3988" y="10022"/>
                </a:lnTo>
                <a:lnTo>
                  <a:pt x="4020" y="9984"/>
                </a:lnTo>
                <a:lnTo>
                  <a:pt x="4051" y="9945"/>
                </a:lnTo>
                <a:lnTo>
                  <a:pt x="4081" y="9905"/>
                </a:lnTo>
                <a:lnTo>
                  <a:pt x="4112" y="9865"/>
                </a:lnTo>
                <a:lnTo>
                  <a:pt x="4140" y="9824"/>
                </a:lnTo>
                <a:lnTo>
                  <a:pt x="4167" y="9783"/>
                </a:lnTo>
                <a:lnTo>
                  <a:pt x="4194" y="9740"/>
                </a:lnTo>
                <a:lnTo>
                  <a:pt x="4219" y="9696"/>
                </a:lnTo>
                <a:lnTo>
                  <a:pt x="4244" y="9653"/>
                </a:lnTo>
                <a:lnTo>
                  <a:pt x="4268" y="9608"/>
                </a:lnTo>
                <a:lnTo>
                  <a:pt x="4290" y="9563"/>
                </a:lnTo>
                <a:lnTo>
                  <a:pt x="4311" y="9517"/>
                </a:lnTo>
                <a:lnTo>
                  <a:pt x="4331" y="9471"/>
                </a:lnTo>
                <a:lnTo>
                  <a:pt x="4351" y="9424"/>
                </a:lnTo>
                <a:lnTo>
                  <a:pt x="4369" y="9377"/>
                </a:lnTo>
                <a:lnTo>
                  <a:pt x="4385" y="9329"/>
                </a:lnTo>
                <a:lnTo>
                  <a:pt x="4401" y="9280"/>
                </a:lnTo>
                <a:lnTo>
                  <a:pt x="4416" y="9231"/>
                </a:lnTo>
                <a:lnTo>
                  <a:pt x="4429" y="9181"/>
                </a:lnTo>
                <a:lnTo>
                  <a:pt x="4442" y="9131"/>
                </a:lnTo>
                <a:lnTo>
                  <a:pt x="4453" y="9080"/>
                </a:lnTo>
                <a:lnTo>
                  <a:pt x="4462" y="9029"/>
                </a:lnTo>
                <a:lnTo>
                  <a:pt x="4471" y="8978"/>
                </a:lnTo>
                <a:lnTo>
                  <a:pt x="4478" y="8926"/>
                </a:lnTo>
                <a:lnTo>
                  <a:pt x="4484" y="8874"/>
                </a:lnTo>
                <a:lnTo>
                  <a:pt x="4488" y="8822"/>
                </a:lnTo>
                <a:lnTo>
                  <a:pt x="4493" y="8769"/>
                </a:lnTo>
                <a:lnTo>
                  <a:pt x="4494" y="8715"/>
                </a:lnTo>
                <a:lnTo>
                  <a:pt x="4495" y="8662"/>
                </a:lnTo>
                <a:lnTo>
                  <a:pt x="4494" y="8608"/>
                </a:lnTo>
                <a:lnTo>
                  <a:pt x="4493" y="8555"/>
                </a:lnTo>
                <a:lnTo>
                  <a:pt x="4488" y="8502"/>
                </a:lnTo>
                <a:lnTo>
                  <a:pt x="4484" y="8450"/>
                </a:lnTo>
                <a:lnTo>
                  <a:pt x="4478" y="8397"/>
                </a:lnTo>
                <a:lnTo>
                  <a:pt x="4471" y="8346"/>
                </a:lnTo>
                <a:lnTo>
                  <a:pt x="4462" y="8294"/>
                </a:lnTo>
                <a:lnTo>
                  <a:pt x="4453" y="8243"/>
                </a:lnTo>
                <a:lnTo>
                  <a:pt x="4442" y="8193"/>
                </a:lnTo>
                <a:lnTo>
                  <a:pt x="4429" y="8143"/>
                </a:lnTo>
                <a:lnTo>
                  <a:pt x="4416" y="8093"/>
                </a:lnTo>
                <a:lnTo>
                  <a:pt x="4401" y="8044"/>
                </a:lnTo>
                <a:lnTo>
                  <a:pt x="4385" y="7995"/>
                </a:lnTo>
                <a:lnTo>
                  <a:pt x="4369" y="7947"/>
                </a:lnTo>
                <a:lnTo>
                  <a:pt x="4351" y="7900"/>
                </a:lnTo>
                <a:lnTo>
                  <a:pt x="4331" y="7853"/>
                </a:lnTo>
                <a:lnTo>
                  <a:pt x="4311" y="7807"/>
                </a:lnTo>
                <a:lnTo>
                  <a:pt x="4290" y="7761"/>
                </a:lnTo>
                <a:lnTo>
                  <a:pt x="4268" y="7715"/>
                </a:lnTo>
                <a:lnTo>
                  <a:pt x="4244" y="7672"/>
                </a:lnTo>
                <a:lnTo>
                  <a:pt x="4219" y="7627"/>
                </a:lnTo>
                <a:lnTo>
                  <a:pt x="4194" y="7584"/>
                </a:lnTo>
                <a:lnTo>
                  <a:pt x="4167" y="7542"/>
                </a:lnTo>
                <a:lnTo>
                  <a:pt x="4140" y="7500"/>
                </a:lnTo>
                <a:lnTo>
                  <a:pt x="4112" y="7458"/>
                </a:lnTo>
                <a:lnTo>
                  <a:pt x="4081" y="7419"/>
                </a:lnTo>
                <a:lnTo>
                  <a:pt x="4051" y="7378"/>
                </a:lnTo>
                <a:lnTo>
                  <a:pt x="4020" y="7340"/>
                </a:lnTo>
                <a:lnTo>
                  <a:pt x="3988" y="7301"/>
                </a:lnTo>
                <a:lnTo>
                  <a:pt x="3954" y="7265"/>
                </a:lnTo>
                <a:lnTo>
                  <a:pt x="3921" y="7229"/>
                </a:lnTo>
                <a:lnTo>
                  <a:pt x="3886" y="7192"/>
                </a:lnTo>
                <a:close/>
                <a:moveTo>
                  <a:pt x="13089" y="6982"/>
                </a:moveTo>
                <a:lnTo>
                  <a:pt x="13140" y="6983"/>
                </a:lnTo>
                <a:lnTo>
                  <a:pt x="13190" y="6984"/>
                </a:lnTo>
                <a:lnTo>
                  <a:pt x="13241" y="6987"/>
                </a:lnTo>
                <a:lnTo>
                  <a:pt x="13291" y="6992"/>
                </a:lnTo>
                <a:lnTo>
                  <a:pt x="13340" y="6998"/>
                </a:lnTo>
                <a:lnTo>
                  <a:pt x="13390" y="7005"/>
                </a:lnTo>
                <a:lnTo>
                  <a:pt x="13438" y="7013"/>
                </a:lnTo>
                <a:lnTo>
                  <a:pt x="13487" y="7021"/>
                </a:lnTo>
                <a:lnTo>
                  <a:pt x="13535" y="7033"/>
                </a:lnTo>
                <a:lnTo>
                  <a:pt x="13583" y="7044"/>
                </a:lnTo>
                <a:lnTo>
                  <a:pt x="13630" y="7057"/>
                </a:lnTo>
                <a:lnTo>
                  <a:pt x="13676" y="7070"/>
                </a:lnTo>
                <a:lnTo>
                  <a:pt x="13722" y="7086"/>
                </a:lnTo>
                <a:lnTo>
                  <a:pt x="13768" y="7102"/>
                </a:lnTo>
                <a:lnTo>
                  <a:pt x="13813" y="7119"/>
                </a:lnTo>
                <a:lnTo>
                  <a:pt x="13858" y="7137"/>
                </a:lnTo>
                <a:lnTo>
                  <a:pt x="13901" y="7157"/>
                </a:lnTo>
                <a:lnTo>
                  <a:pt x="13945" y="7177"/>
                </a:lnTo>
                <a:lnTo>
                  <a:pt x="13988" y="7198"/>
                </a:lnTo>
                <a:lnTo>
                  <a:pt x="14030" y="7220"/>
                </a:lnTo>
                <a:lnTo>
                  <a:pt x="14072" y="7243"/>
                </a:lnTo>
                <a:lnTo>
                  <a:pt x="14113" y="7268"/>
                </a:lnTo>
                <a:lnTo>
                  <a:pt x="14153" y="7293"/>
                </a:lnTo>
                <a:lnTo>
                  <a:pt x="14193" y="7319"/>
                </a:lnTo>
                <a:lnTo>
                  <a:pt x="14232" y="7346"/>
                </a:lnTo>
                <a:lnTo>
                  <a:pt x="14271" y="7374"/>
                </a:lnTo>
                <a:lnTo>
                  <a:pt x="14308" y="7403"/>
                </a:lnTo>
                <a:lnTo>
                  <a:pt x="14345" y="7432"/>
                </a:lnTo>
                <a:lnTo>
                  <a:pt x="14381" y="7464"/>
                </a:lnTo>
                <a:lnTo>
                  <a:pt x="14417" y="7495"/>
                </a:lnTo>
                <a:lnTo>
                  <a:pt x="14452" y="7527"/>
                </a:lnTo>
                <a:lnTo>
                  <a:pt x="14485" y="7560"/>
                </a:lnTo>
                <a:lnTo>
                  <a:pt x="14519" y="7594"/>
                </a:lnTo>
                <a:lnTo>
                  <a:pt x="14551" y="7629"/>
                </a:lnTo>
                <a:lnTo>
                  <a:pt x="14582" y="7664"/>
                </a:lnTo>
                <a:lnTo>
                  <a:pt x="14613" y="7700"/>
                </a:lnTo>
                <a:lnTo>
                  <a:pt x="14642" y="7737"/>
                </a:lnTo>
                <a:lnTo>
                  <a:pt x="14672" y="7775"/>
                </a:lnTo>
                <a:lnTo>
                  <a:pt x="14700" y="7813"/>
                </a:lnTo>
                <a:lnTo>
                  <a:pt x="14727" y="7853"/>
                </a:lnTo>
                <a:lnTo>
                  <a:pt x="14753" y="7892"/>
                </a:lnTo>
                <a:lnTo>
                  <a:pt x="14778" y="7933"/>
                </a:lnTo>
                <a:lnTo>
                  <a:pt x="14803" y="7973"/>
                </a:lnTo>
                <a:lnTo>
                  <a:pt x="14826" y="8015"/>
                </a:lnTo>
                <a:lnTo>
                  <a:pt x="14847" y="8058"/>
                </a:lnTo>
                <a:lnTo>
                  <a:pt x="14869" y="8100"/>
                </a:lnTo>
                <a:lnTo>
                  <a:pt x="14889" y="8144"/>
                </a:lnTo>
                <a:lnTo>
                  <a:pt x="14909" y="8188"/>
                </a:lnTo>
                <a:lnTo>
                  <a:pt x="14927" y="8232"/>
                </a:lnTo>
                <a:lnTo>
                  <a:pt x="14944" y="8277"/>
                </a:lnTo>
                <a:lnTo>
                  <a:pt x="14960" y="8323"/>
                </a:lnTo>
                <a:lnTo>
                  <a:pt x="14976" y="8369"/>
                </a:lnTo>
                <a:lnTo>
                  <a:pt x="14989" y="8416"/>
                </a:lnTo>
                <a:lnTo>
                  <a:pt x="15002" y="8462"/>
                </a:lnTo>
                <a:lnTo>
                  <a:pt x="15013" y="8510"/>
                </a:lnTo>
                <a:lnTo>
                  <a:pt x="15023" y="8558"/>
                </a:lnTo>
                <a:lnTo>
                  <a:pt x="15033" y="8607"/>
                </a:lnTo>
                <a:lnTo>
                  <a:pt x="15041" y="8655"/>
                </a:lnTo>
                <a:lnTo>
                  <a:pt x="15048" y="8705"/>
                </a:lnTo>
                <a:lnTo>
                  <a:pt x="15054" y="8754"/>
                </a:lnTo>
                <a:lnTo>
                  <a:pt x="15058" y="8804"/>
                </a:lnTo>
                <a:lnTo>
                  <a:pt x="15062" y="8855"/>
                </a:lnTo>
                <a:lnTo>
                  <a:pt x="15063" y="8905"/>
                </a:lnTo>
                <a:lnTo>
                  <a:pt x="15064" y="8956"/>
                </a:lnTo>
                <a:lnTo>
                  <a:pt x="15063" y="9007"/>
                </a:lnTo>
                <a:lnTo>
                  <a:pt x="15062" y="9058"/>
                </a:lnTo>
                <a:lnTo>
                  <a:pt x="15058" y="9107"/>
                </a:lnTo>
                <a:lnTo>
                  <a:pt x="15054" y="9157"/>
                </a:lnTo>
                <a:lnTo>
                  <a:pt x="15048" y="9207"/>
                </a:lnTo>
                <a:lnTo>
                  <a:pt x="15041" y="9256"/>
                </a:lnTo>
                <a:lnTo>
                  <a:pt x="15033" y="9305"/>
                </a:lnTo>
                <a:lnTo>
                  <a:pt x="15023" y="9354"/>
                </a:lnTo>
                <a:lnTo>
                  <a:pt x="15013" y="9402"/>
                </a:lnTo>
                <a:lnTo>
                  <a:pt x="15002" y="9450"/>
                </a:lnTo>
                <a:lnTo>
                  <a:pt x="14989" y="9497"/>
                </a:lnTo>
                <a:lnTo>
                  <a:pt x="14976" y="9543"/>
                </a:lnTo>
                <a:lnTo>
                  <a:pt x="14960" y="9589"/>
                </a:lnTo>
                <a:lnTo>
                  <a:pt x="14944" y="9635"/>
                </a:lnTo>
                <a:lnTo>
                  <a:pt x="14927" y="9680"/>
                </a:lnTo>
                <a:lnTo>
                  <a:pt x="14909" y="9724"/>
                </a:lnTo>
                <a:lnTo>
                  <a:pt x="14889" y="9768"/>
                </a:lnTo>
                <a:lnTo>
                  <a:pt x="14869" y="9812"/>
                </a:lnTo>
                <a:lnTo>
                  <a:pt x="14847" y="9854"/>
                </a:lnTo>
                <a:lnTo>
                  <a:pt x="14826" y="9897"/>
                </a:lnTo>
                <a:lnTo>
                  <a:pt x="14803" y="9939"/>
                </a:lnTo>
                <a:lnTo>
                  <a:pt x="14778" y="9979"/>
                </a:lnTo>
                <a:lnTo>
                  <a:pt x="14753" y="10020"/>
                </a:lnTo>
                <a:lnTo>
                  <a:pt x="14727" y="10059"/>
                </a:lnTo>
                <a:lnTo>
                  <a:pt x="14700" y="10099"/>
                </a:lnTo>
                <a:lnTo>
                  <a:pt x="14672" y="10137"/>
                </a:lnTo>
                <a:lnTo>
                  <a:pt x="14642" y="10175"/>
                </a:lnTo>
                <a:lnTo>
                  <a:pt x="14613" y="10211"/>
                </a:lnTo>
                <a:lnTo>
                  <a:pt x="14582" y="10248"/>
                </a:lnTo>
                <a:lnTo>
                  <a:pt x="14551" y="10283"/>
                </a:lnTo>
                <a:lnTo>
                  <a:pt x="14519" y="10318"/>
                </a:lnTo>
                <a:lnTo>
                  <a:pt x="14485" y="10352"/>
                </a:lnTo>
                <a:lnTo>
                  <a:pt x="14452" y="10385"/>
                </a:lnTo>
                <a:lnTo>
                  <a:pt x="14417" y="10417"/>
                </a:lnTo>
                <a:lnTo>
                  <a:pt x="14381" y="10448"/>
                </a:lnTo>
                <a:lnTo>
                  <a:pt x="14345" y="10480"/>
                </a:lnTo>
                <a:lnTo>
                  <a:pt x="14308" y="10509"/>
                </a:lnTo>
                <a:lnTo>
                  <a:pt x="14271" y="10538"/>
                </a:lnTo>
                <a:lnTo>
                  <a:pt x="14232" y="10566"/>
                </a:lnTo>
                <a:lnTo>
                  <a:pt x="14193" y="10593"/>
                </a:lnTo>
                <a:lnTo>
                  <a:pt x="14153" y="10619"/>
                </a:lnTo>
                <a:lnTo>
                  <a:pt x="14113" y="10644"/>
                </a:lnTo>
                <a:lnTo>
                  <a:pt x="14072" y="10668"/>
                </a:lnTo>
                <a:lnTo>
                  <a:pt x="14030" y="10692"/>
                </a:lnTo>
                <a:lnTo>
                  <a:pt x="13988" y="10714"/>
                </a:lnTo>
                <a:lnTo>
                  <a:pt x="13945" y="10736"/>
                </a:lnTo>
                <a:lnTo>
                  <a:pt x="13901" y="10755"/>
                </a:lnTo>
                <a:lnTo>
                  <a:pt x="13858" y="10775"/>
                </a:lnTo>
                <a:lnTo>
                  <a:pt x="13813" y="10793"/>
                </a:lnTo>
                <a:lnTo>
                  <a:pt x="13768" y="10811"/>
                </a:lnTo>
                <a:lnTo>
                  <a:pt x="13722" y="10826"/>
                </a:lnTo>
                <a:lnTo>
                  <a:pt x="13676" y="10842"/>
                </a:lnTo>
                <a:lnTo>
                  <a:pt x="13630" y="10855"/>
                </a:lnTo>
                <a:lnTo>
                  <a:pt x="13583" y="10868"/>
                </a:lnTo>
                <a:lnTo>
                  <a:pt x="13535" y="10879"/>
                </a:lnTo>
                <a:lnTo>
                  <a:pt x="13487" y="10890"/>
                </a:lnTo>
                <a:lnTo>
                  <a:pt x="13438" y="10899"/>
                </a:lnTo>
                <a:lnTo>
                  <a:pt x="13390" y="10907"/>
                </a:lnTo>
                <a:lnTo>
                  <a:pt x="13340" y="10915"/>
                </a:lnTo>
                <a:lnTo>
                  <a:pt x="13291" y="10920"/>
                </a:lnTo>
                <a:lnTo>
                  <a:pt x="13241" y="10924"/>
                </a:lnTo>
                <a:lnTo>
                  <a:pt x="13190" y="10927"/>
                </a:lnTo>
                <a:lnTo>
                  <a:pt x="13140" y="10929"/>
                </a:lnTo>
                <a:lnTo>
                  <a:pt x="13089" y="10930"/>
                </a:lnTo>
                <a:lnTo>
                  <a:pt x="13038" y="10929"/>
                </a:lnTo>
                <a:lnTo>
                  <a:pt x="12987" y="10927"/>
                </a:lnTo>
                <a:lnTo>
                  <a:pt x="12937" y="10924"/>
                </a:lnTo>
                <a:lnTo>
                  <a:pt x="12887" y="10920"/>
                </a:lnTo>
                <a:lnTo>
                  <a:pt x="12838" y="10915"/>
                </a:lnTo>
                <a:lnTo>
                  <a:pt x="12789" y="10907"/>
                </a:lnTo>
                <a:lnTo>
                  <a:pt x="12740" y="10899"/>
                </a:lnTo>
                <a:lnTo>
                  <a:pt x="12691" y="10890"/>
                </a:lnTo>
                <a:lnTo>
                  <a:pt x="12643" y="10879"/>
                </a:lnTo>
                <a:lnTo>
                  <a:pt x="12595" y="10868"/>
                </a:lnTo>
                <a:lnTo>
                  <a:pt x="12548" y="10855"/>
                </a:lnTo>
                <a:lnTo>
                  <a:pt x="12501" y="10842"/>
                </a:lnTo>
                <a:lnTo>
                  <a:pt x="12455" y="10826"/>
                </a:lnTo>
                <a:lnTo>
                  <a:pt x="12410" y="10811"/>
                </a:lnTo>
                <a:lnTo>
                  <a:pt x="12365" y="10793"/>
                </a:lnTo>
                <a:lnTo>
                  <a:pt x="12320" y="10775"/>
                </a:lnTo>
                <a:lnTo>
                  <a:pt x="12276" y="10755"/>
                </a:lnTo>
                <a:lnTo>
                  <a:pt x="12233" y="10736"/>
                </a:lnTo>
                <a:lnTo>
                  <a:pt x="12190" y="10714"/>
                </a:lnTo>
                <a:lnTo>
                  <a:pt x="12147" y="10692"/>
                </a:lnTo>
                <a:lnTo>
                  <a:pt x="12106" y="10668"/>
                </a:lnTo>
                <a:lnTo>
                  <a:pt x="12065" y="10644"/>
                </a:lnTo>
                <a:lnTo>
                  <a:pt x="12025" y="10619"/>
                </a:lnTo>
                <a:lnTo>
                  <a:pt x="11985" y="10593"/>
                </a:lnTo>
                <a:lnTo>
                  <a:pt x="11945" y="10566"/>
                </a:lnTo>
                <a:lnTo>
                  <a:pt x="11907" y="10538"/>
                </a:lnTo>
                <a:lnTo>
                  <a:pt x="11869" y="10509"/>
                </a:lnTo>
                <a:lnTo>
                  <a:pt x="11833" y="10480"/>
                </a:lnTo>
                <a:lnTo>
                  <a:pt x="11797" y="10448"/>
                </a:lnTo>
                <a:lnTo>
                  <a:pt x="11761" y="10417"/>
                </a:lnTo>
                <a:lnTo>
                  <a:pt x="11726" y="10385"/>
                </a:lnTo>
                <a:lnTo>
                  <a:pt x="11693" y="10352"/>
                </a:lnTo>
                <a:lnTo>
                  <a:pt x="11659" y="10318"/>
                </a:lnTo>
                <a:lnTo>
                  <a:pt x="11627" y="10283"/>
                </a:lnTo>
                <a:lnTo>
                  <a:pt x="11596" y="10248"/>
                </a:lnTo>
                <a:lnTo>
                  <a:pt x="11564" y="10211"/>
                </a:lnTo>
                <a:lnTo>
                  <a:pt x="11535" y="10175"/>
                </a:lnTo>
                <a:lnTo>
                  <a:pt x="11506" y="10137"/>
                </a:lnTo>
                <a:lnTo>
                  <a:pt x="11478" y="10099"/>
                </a:lnTo>
                <a:lnTo>
                  <a:pt x="11451" y="10059"/>
                </a:lnTo>
                <a:lnTo>
                  <a:pt x="11425" y="10020"/>
                </a:lnTo>
                <a:lnTo>
                  <a:pt x="11400" y="9979"/>
                </a:lnTo>
                <a:lnTo>
                  <a:pt x="11376" y="9939"/>
                </a:lnTo>
                <a:lnTo>
                  <a:pt x="11352" y="9897"/>
                </a:lnTo>
                <a:lnTo>
                  <a:pt x="11330" y="9854"/>
                </a:lnTo>
                <a:lnTo>
                  <a:pt x="11308" y="9812"/>
                </a:lnTo>
                <a:lnTo>
                  <a:pt x="11289" y="9768"/>
                </a:lnTo>
                <a:lnTo>
                  <a:pt x="11269" y="9724"/>
                </a:lnTo>
                <a:lnTo>
                  <a:pt x="11251" y="9680"/>
                </a:lnTo>
                <a:lnTo>
                  <a:pt x="11233" y="9635"/>
                </a:lnTo>
                <a:lnTo>
                  <a:pt x="11218" y="9589"/>
                </a:lnTo>
                <a:lnTo>
                  <a:pt x="11202" y="9543"/>
                </a:lnTo>
                <a:lnTo>
                  <a:pt x="11189" y="9497"/>
                </a:lnTo>
                <a:lnTo>
                  <a:pt x="11176" y="9450"/>
                </a:lnTo>
                <a:lnTo>
                  <a:pt x="11165" y="9402"/>
                </a:lnTo>
                <a:lnTo>
                  <a:pt x="11154" y="9354"/>
                </a:lnTo>
                <a:lnTo>
                  <a:pt x="11145" y="9305"/>
                </a:lnTo>
                <a:lnTo>
                  <a:pt x="11137" y="9256"/>
                </a:lnTo>
                <a:lnTo>
                  <a:pt x="11129" y="9207"/>
                </a:lnTo>
                <a:lnTo>
                  <a:pt x="11124" y="9157"/>
                </a:lnTo>
                <a:lnTo>
                  <a:pt x="11120" y="9107"/>
                </a:lnTo>
                <a:lnTo>
                  <a:pt x="11117" y="9058"/>
                </a:lnTo>
                <a:lnTo>
                  <a:pt x="11115" y="9007"/>
                </a:lnTo>
                <a:lnTo>
                  <a:pt x="11114" y="8956"/>
                </a:lnTo>
                <a:lnTo>
                  <a:pt x="11115" y="8905"/>
                </a:lnTo>
                <a:lnTo>
                  <a:pt x="11117" y="8855"/>
                </a:lnTo>
                <a:lnTo>
                  <a:pt x="11120" y="8804"/>
                </a:lnTo>
                <a:lnTo>
                  <a:pt x="11124" y="8754"/>
                </a:lnTo>
                <a:lnTo>
                  <a:pt x="11129" y="8705"/>
                </a:lnTo>
                <a:lnTo>
                  <a:pt x="11137" y="8655"/>
                </a:lnTo>
                <a:lnTo>
                  <a:pt x="11145" y="8607"/>
                </a:lnTo>
                <a:lnTo>
                  <a:pt x="11154" y="8558"/>
                </a:lnTo>
                <a:lnTo>
                  <a:pt x="11165" y="8510"/>
                </a:lnTo>
                <a:lnTo>
                  <a:pt x="11176" y="8462"/>
                </a:lnTo>
                <a:lnTo>
                  <a:pt x="11189" y="8416"/>
                </a:lnTo>
                <a:lnTo>
                  <a:pt x="11202" y="8369"/>
                </a:lnTo>
                <a:lnTo>
                  <a:pt x="11218" y="8323"/>
                </a:lnTo>
                <a:lnTo>
                  <a:pt x="11233" y="8277"/>
                </a:lnTo>
                <a:lnTo>
                  <a:pt x="11251" y="8232"/>
                </a:lnTo>
                <a:lnTo>
                  <a:pt x="11269" y="8188"/>
                </a:lnTo>
                <a:lnTo>
                  <a:pt x="11289" y="8144"/>
                </a:lnTo>
                <a:lnTo>
                  <a:pt x="11308" y="8100"/>
                </a:lnTo>
                <a:lnTo>
                  <a:pt x="11330" y="8058"/>
                </a:lnTo>
                <a:lnTo>
                  <a:pt x="11352" y="8015"/>
                </a:lnTo>
                <a:lnTo>
                  <a:pt x="11376" y="7973"/>
                </a:lnTo>
                <a:lnTo>
                  <a:pt x="11400" y="7933"/>
                </a:lnTo>
                <a:lnTo>
                  <a:pt x="11425" y="7892"/>
                </a:lnTo>
                <a:lnTo>
                  <a:pt x="11451" y="7853"/>
                </a:lnTo>
                <a:lnTo>
                  <a:pt x="11478" y="7813"/>
                </a:lnTo>
                <a:lnTo>
                  <a:pt x="11506" y="7775"/>
                </a:lnTo>
                <a:lnTo>
                  <a:pt x="11535" y="7737"/>
                </a:lnTo>
                <a:lnTo>
                  <a:pt x="11564" y="7700"/>
                </a:lnTo>
                <a:lnTo>
                  <a:pt x="11596" y="7664"/>
                </a:lnTo>
                <a:lnTo>
                  <a:pt x="11627" y="7629"/>
                </a:lnTo>
                <a:lnTo>
                  <a:pt x="11659" y="7594"/>
                </a:lnTo>
                <a:lnTo>
                  <a:pt x="11693" y="7560"/>
                </a:lnTo>
                <a:lnTo>
                  <a:pt x="11726" y="7527"/>
                </a:lnTo>
                <a:lnTo>
                  <a:pt x="11761" y="7495"/>
                </a:lnTo>
                <a:lnTo>
                  <a:pt x="11797" y="7464"/>
                </a:lnTo>
                <a:lnTo>
                  <a:pt x="11833" y="7432"/>
                </a:lnTo>
                <a:lnTo>
                  <a:pt x="11869" y="7403"/>
                </a:lnTo>
                <a:lnTo>
                  <a:pt x="11907" y="7374"/>
                </a:lnTo>
                <a:lnTo>
                  <a:pt x="11945" y="7346"/>
                </a:lnTo>
                <a:lnTo>
                  <a:pt x="11985" y="7319"/>
                </a:lnTo>
                <a:lnTo>
                  <a:pt x="12025" y="7293"/>
                </a:lnTo>
                <a:lnTo>
                  <a:pt x="12065" y="7268"/>
                </a:lnTo>
                <a:lnTo>
                  <a:pt x="12106" y="7243"/>
                </a:lnTo>
                <a:lnTo>
                  <a:pt x="12147" y="7220"/>
                </a:lnTo>
                <a:lnTo>
                  <a:pt x="12190" y="7198"/>
                </a:lnTo>
                <a:lnTo>
                  <a:pt x="12233" y="7177"/>
                </a:lnTo>
                <a:lnTo>
                  <a:pt x="12276" y="7157"/>
                </a:lnTo>
                <a:lnTo>
                  <a:pt x="12320" y="7137"/>
                </a:lnTo>
                <a:lnTo>
                  <a:pt x="12365" y="7119"/>
                </a:lnTo>
                <a:lnTo>
                  <a:pt x="12410" y="7102"/>
                </a:lnTo>
                <a:lnTo>
                  <a:pt x="12455" y="7086"/>
                </a:lnTo>
                <a:lnTo>
                  <a:pt x="12501" y="7070"/>
                </a:lnTo>
                <a:lnTo>
                  <a:pt x="12548" y="7057"/>
                </a:lnTo>
                <a:lnTo>
                  <a:pt x="12595" y="7044"/>
                </a:lnTo>
                <a:lnTo>
                  <a:pt x="12643" y="7033"/>
                </a:lnTo>
                <a:lnTo>
                  <a:pt x="12691" y="7021"/>
                </a:lnTo>
                <a:lnTo>
                  <a:pt x="12740" y="7013"/>
                </a:lnTo>
                <a:lnTo>
                  <a:pt x="12789" y="7005"/>
                </a:lnTo>
                <a:lnTo>
                  <a:pt x="12838" y="6998"/>
                </a:lnTo>
                <a:lnTo>
                  <a:pt x="12887" y="6992"/>
                </a:lnTo>
                <a:lnTo>
                  <a:pt x="12937" y="6987"/>
                </a:lnTo>
                <a:lnTo>
                  <a:pt x="12987" y="6984"/>
                </a:lnTo>
                <a:lnTo>
                  <a:pt x="13038" y="6983"/>
                </a:lnTo>
                <a:lnTo>
                  <a:pt x="13089" y="6982"/>
                </a:lnTo>
                <a:close/>
                <a:moveTo>
                  <a:pt x="12414" y="9881"/>
                </a:moveTo>
                <a:lnTo>
                  <a:pt x="12397" y="9880"/>
                </a:lnTo>
                <a:lnTo>
                  <a:pt x="12380" y="9878"/>
                </a:lnTo>
                <a:lnTo>
                  <a:pt x="12364" y="9874"/>
                </a:lnTo>
                <a:lnTo>
                  <a:pt x="12348" y="9868"/>
                </a:lnTo>
                <a:lnTo>
                  <a:pt x="12334" y="9862"/>
                </a:lnTo>
                <a:lnTo>
                  <a:pt x="12320" y="9853"/>
                </a:lnTo>
                <a:lnTo>
                  <a:pt x="12307" y="9843"/>
                </a:lnTo>
                <a:lnTo>
                  <a:pt x="12295" y="9833"/>
                </a:lnTo>
                <a:lnTo>
                  <a:pt x="12284" y="9820"/>
                </a:lnTo>
                <a:lnTo>
                  <a:pt x="12274" y="9808"/>
                </a:lnTo>
                <a:lnTo>
                  <a:pt x="12266" y="9794"/>
                </a:lnTo>
                <a:lnTo>
                  <a:pt x="12259" y="9780"/>
                </a:lnTo>
                <a:lnTo>
                  <a:pt x="12254" y="9764"/>
                </a:lnTo>
                <a:lnTo>
                  <a:pt x="12249" y="9747"/>
                </a:lnTo>
                <a:lnTo>
                  <a:pt x="12246" y="9731"/>
                </a:lnTo>
                <a:lnTo>
                  <a:pt x="12246" y="9714"/>
                </a:lnTo>
                <a:lnTo>
                  <a:pt x="12246" y="9696"/>
                </a:lnTo>
                <a:lnTo>
                  <a:pt x="12249" y="9680"/>
                </a:lnTo>
                <a:lnTo>
                  <a:pt x="12254" y="9664"/>
                </a:lnTo>
                <a:lnTo>
                  <a:pt x="12259" y="9648"/>
                </a:lnTo>
                <a:lnTo>
                  <a:pt x="12266" y="9634"/>
                </a:lnTo>
                <a:lnTo>
                  <a:pt x="12274" y="9619"/>
                </a:lnTo>
                <a:lnTo>
                  <a:pt x="12284" y="9607"/>
                </a:lnTo>
                <a:lnTo>
                  <a:pt x="12295" y="9594"/>
                </a:lnTo>
                <a:lnTo>
                  <a:pt x="12307" y="9584"/>
                </a:lnTo>
                <a:lnTo>
                  <a:pt x="12320" y="9575"/>
                </a:lnTo>
                <a:lnTo>
                  <a:pt x="12334" y="9566"/>
                </a:lnTo>
                <a:lnTo>
                  <a:pt x="12348" y="9559"/>
                </a:lnTo>
                <a:lnTo>
                  <a:pt x="12364" y="9553"/>
                </a:lnTo>
                <a:lnTo>
                  <a:pt x="12380" y="9549"/>
                </a:lnTo>
                <a:lnTo>
                  <a:pt x="12397" y="9546"/>
                </a:lnTo>
                <a:lnTo>
                  <a:pt x="12414" y="9545"/>
                </a:lnTo>
                <a:lnTo>
                  <a:pt x="13764" y="9545"/>
                </a:lnTo>
                <a:lnTo>
                  <a:pt x="13782" y="9546"/>
                </a:lnTo>
                <a:lnTo>
                  <a:pt x="13798" y="9549"/>
                </a:lnTo>
                <a:lnTo>
                  <a:pt x="13814" y="9553"/>
                </a:lnTo>
                <a:lnTo>
                  <a:pt x="13829" y="9559"/>
                </a:lnTo>
                <a:lnTo>
                  <a:pt x="13844" y="9566"/>
                </a:lnTo>
                <a:lnTo>
                  <a:pt x="13858" y="9575"/>
                </a:lnTo>
                <a:lnTo>
                  <a:pt x="13871" y="9584"/>
                </a:lnTo>
                <a:lnTo>
                  <a:pt x="13883" y="9594"/>
                </a:lnTo>
                <a:lnTo>
                  <a:pt x="13894" y="9607"/>
                </a:lnTo>
                <a:lnTo>
                  <a:pt x="13903" y="9619"/>
                </a:lnTo>
                <a:lnTo>
                  <a:pt x="13912" y="9634"/>
                </a:lnTo>
                <a:lnTo>
                  <a:pt x="13919" y="9648"/>
                </a:lnTo>
                <a:lnTo>
                  <a:pt x="13924" y="9664"/>
                </a:lnTo>
                <a:lnTo>
                  <a:pt x="13928" y="9680"/>
                </a:lnTo>
                <a:lnTo>
                  <a:pt x="13931" y="9696"/>
                </a:lnTo>
                <a:lnTo>
                  <a:pt x="13933" y="9714"/>
                </a:lnTo>
                <a:lnTo>
                  <a:pt x="13931" y="9731"/>
                </a:lnTo>
                <a:lnTo>
                  <a:pt x="13928" y="9747"/>
                </a:lnTo>
                <a:lnTo>
                  <a:pt x="13924" y="9764"/>
                </a:lnTo>
                <a:lnTo>
                  <a:pt x="13919" y="9780"/>
                </a:lnTo>
                <a:lnTo>
                  <a:pt x="13912" y="9794"/>
                </a:lnTo>
                <a:lnTo>
                  <a:pt x="13903" y="9808"/>
                </a:lnTo>
                <a:lnTo>
                  <a:pt x="13894" y="9820"/>
                </a:lnTo>
                <a:lnTo>
                  <a:pt x="13883" y="9833"/>
                </a:lnTo>
                <a:lnTo>
                  <a:pt x="13871" y="9843"/>
                </a:lnTo>
                <a:lnTo>
                  <a:pt x="13858" y="9853"/>
                </a:lnTo>
                <a:lnTo>
                  <a:pt x="13844" y="9862"/>
                </a:lnTo>
                <a:lnTo>
                  <a:pt x="13829" y="9868"/>
                </a:lnTo>
                <a:lnTo>
                  <a:pt x="13814" y="9874"/>
                </a:lnTo>
                <a:lnTo>
                  <a:pt x="13798" y="9878"/>
                </a:lnTo>
                <a:lnTo>
                  <a:pt x="13782" y="9880"/>
                </a:lnTo>
                <a:lnTo>
                  <a:pt x="13764" y="9881"/>
                </a:lnTo>
                <a:lnTo>
                  <a:pt x="12414" y="9881"/>
                </a:lnTo>
                <a:close/>
                <a:moveTo>
                  <a:pt x="12414" y="9124"/>
                </a:moveTo>
                <a:lnTo>
                  <a:pt x="12397" y="9123"/>
                </a:lnTo>
                <a:lnTo>
                  <a:pt x="12380" y="9121"/>
                </a:lnTo>
                <a:lnTo>
                  <a:pt x="12364" y="9117"/>
                </a:lnTo>
                <a:lnTo>
                  <a:pt x="12348" y="9111"/>
                </a:lnTo>
                <a:lnTo>
                  <a:pt x="12334" y="9103"/>
                </a:lnTo>
                <a:lnTo>
                  <a:pt x="12320" y="9095"/>
                </a:lnTo>
                <a:lnTo>
                  <a:pt x="12307" y="9086"/>
                </a:lnTo>
                <a:lnTo>
                  <a:pt x="12295" y="9075"/>
                </a:lnTo>
                <a:lnTo>
                  <a:pt x="12284" y="9063"/>
                </a:lnTo>
                <a:lnTo>
                  <a:pt x="12274" y="9050"/>
                </a:lnTo>
                <a:lnTo>
                  <a:pt x="12266" y="9036"/>
                </a:lnTo>
                <a:lnTo>
                  <a:pt x="12259" y="9021"/>
                </a:lnTo>
                <a:lnTo>
                  <a:pt x="12254" y="9005"/>
                </a:lnTo>
                <a:lnTo>
                  <a:pt x="12249" y="8990"/>
                </a:lnTo>
                <a:lnTo>
                  <a:pt x="12246" y="8973"/>
                </a:lnTo>
                <a:lnTo>
                  <a:pt x="12246" y="8956"/>
                </a:lnTo>
                <a:lnTo>
                  <a:pt x="12246" y="8939"/>
                </a:lnTo>
                <a:lnTo>
                  <a:pt x="12249" y="8922"/>
                </a:lnTo>
                <a:lnTo>
                  <a:pt x="12254" y="8906"/>
                </a:lnTo>
                <a:lnTo>
                  <a:pt x="12259" y="8891"/>
                </a:lnTo>
                <a:lnTo>
                  <a:pt x="12266" y="8875"/>
                </a:lnTo>
                <a:lnTo>
                  <a:pt x="12274" y="8862"/>
                </a:lnTo>
                <a:lnTo>
                  <a:pt x="12284" y="8849"/>
                </a:lnTo>
                <a:lnTo>
                  <a:pt x="12295" y="8837"/>
                </a:lnTo>
                <a:lnTo>
                  <a:pt x="12307" y="8827"/>
                </a:lnTo>
                <a:lnTo>
                  <a:pt x="12320" y="8817"/>
                </a:lnTo>
                <a:lnTo>
                  <a:pt x="12334" y="8808"/>
                </a:lnTo>
                <a:lnTo>
                  <a:pt x="12348" y="8802"/>
                </a:lnTo>
                <a:lnTo>
                  <a:pt x="12364" y="8795"/>
                </a:lnTo>
                <a:lnTo>
                  <a:pt x="12380" y="8791"/>
                </a:lnTo>
                <a:lnTo>
                  <a:pt x="12397" y="8789"/>
                </a:lnTo>
                <a:lnTo>
                  <a:pt x="12414" y="8788"/>
                </a:lnTo>
                <a:lnTo>
                  <a:pt x="13764" y="8788"/>
                </a:lnTo>
                <a:lnTo>
                  <a:pt x="13782" y="8789"/>
                </a:lnTo>
                <a:lnTo>
                  <a:pt x="13798" y="8791"/>
                </a:lnTo>
                <a:lnTo>
                  <a:pt x="13814" y="8795"/>
                </a:lnTo>
                <a:lnTo>
                  <a:pt x="13829" y="8802"/>
                </a:lnTo>
                <a:lnTo>
                  <a:pt x="13844" y="8808"/>
                </a:lnTo>
                <a:lnTo>
                  <a:pt x="13858" y="8817"/>
                </a:lnTo>
                <a:lnTo>
                  <a:pt x="13871" y="8827"/>
                </a:lnTo>
                <a:lnTo>
                  <a:pt x="13883" y="8837"/>
                </a:lnTo>
                <a:lnTo>
                  <a:pt x="13894" y="8849"/>
                </a:lnTo>
                <a:lnTo>
                  <a:pt x="13903" y="8862"/>
                </a:lnTo>
                <a:lnTo>
                  <a:pt x="13912" y="8875"/>
                </a:lnTo>
                <a:lnTo>
                  <a:pt x="13919" y="8891"/>
                </a:lnTo>
                <a:lnTo>
                  <a:pt x="13924" y="8906"/>
                </a:lnTo>
                <a:lnTo>
                  <a:pt x="13928" y="8922"/>
                </a:lnTo>
                <a:lnTo>
                  <a:pt x="13931" y="8939"/>
                </a:lnTo>
                <a:lnTo>
                  <a:pt x="13933" y="8956"/>
                </a:lnTo>
                <a:lnTo>
                  <a:pt x="13931" y="8973"/>
                </a:lnTo>
                <a:lnTo>
                  <a:pt x="13928" y="8990"/>
                </a:lnTo>
                <a:lnTo>
                  <a:pt x="13924" y="9005"/>
                </a:lnTo>
                <a:lnTo>
                  <a:pt x="13919" y="9021"/>
                </a:lnTo>
                <a:lnTo>
                  <a:pt x="13912" y="9036"/>
                </a:lnTo>
                <a:lnTo>
                  <a:pt x="13903" y="9050"/>
                </a:lnTo>
                <a:lnTo>
                  <a:pt x="13894" y="9063"/>
                </a:lnTo>
                <a:lnTo>
                  <a:pt x="13883" y="9075"/>
                </a:lnTo>
                <a:lnTo>
                  <a:pt x="13871" y="9086"/>
                </a:lnTo>
                <a:lnTo>
                  <a:pt x="13858" y="9095"/>
                </a:lnTo>
                <a:lnTo>
                  <a:pt x="13844" y="9103"/>
                </a:lnTo>
                <a:lnTo>
                  <a:pt x="13829" y="9111"/>
                </a:lnTo>
                <a:lnTo>
                  <a:pt x="13814" y="9117"/>
                </a:lnTo>
                <a:lnTo>
                  <a:pt x="13798" y="9121"/>
                </a:lnTo>
                <a:lnTo>
                  <a:pt x="13782" y="9123"/>
                </a:lnTo>
                <a:lnTo>
                  <a:pt x="13764" y="9124"/>
                </a:lnTo>
                <a:lnTo>
                  <a:pt x="12414" y="9124"/>
                </a:lnTo>
                <a:close/>
                <a:moveTo>
                  <a:pt x="12414" y="8367"/>
                </a:moveTo>
                <a:lnTo>
                  <a:pt x="12397" y="8366"/>
                </a:lnTo>
                <a:lnTo>
                  <a:pt x="12380" y="8363"/>
                </a:lnTo>
                <a:lnTo>
                  <a:pt x="12364" y="8358"/>
                </a:lnTo>
                <a:lnTo>
                  <a:pt x="12348" y="8353"/>
                </a:lnTo>
                <a:lnTo>
                  <a:pt x="12334" y="8346"/>
                </a:lnTo>
                <a:lnTo>
                  <a:pt x="12320" y="8338"/>
                </a:lnTo>
                <a:lnTo>
                  <a:pt x="12307" y="8328"/>
                </a:lnTo>
                <a:lnTo>
                  <a:pt x="12295" y="8317"/>
                </a:lnTo>
                <a:lnTo>
                  <a:pt x="12284" y="8305"/>
                </a:lnTo>
                <a:lnTo>
                  <a:pt x="12274" y="8292"/>
                </a:lnTo>
                <a:lnTo>
                  <a:pt x="12266" y="8278"/>
                </a:lnTo>
                <a:lnTo>
                  <a:pt x="12259" y="8264"/>
                </a:lnTo>
                <a:lnTo>
                  <a:pt x="12254" y="8248"/>
                </a:lnTo>
                <a:lnTo>
                  <a:pt x="12249" y="8232"/>
                </a:lnTo>
                <a:lnTo>
                  <a:pt x="12246" y="8216"/>
                </a:lnTo>
                <a:lnTo>
                  <a:pt x="12246" y="8198"/>
                </a:lnTo>
                <a:lnTo>
                  <a:pt x="12246" y="8182"/>
                </a:lnTo>
                <a:lnTo>
                  <a:pt x="12249" y="8165"/>
                </a:lnTo>
                <a:lnTo>
                  <a:pt x="12254" y="8148"/>
                </a:lnTo>
                <a:lnTo>
                  <a:pt x="12259" y="8133"/>
                </a:lnTo>
                <a:lnTo>
                  <a:pt x="12266" y="8118"/>
                </a:lnTo>
                <a:lnTo>
                  <a:pt x="12274" y="8105"/>
                </a:lnTo>
                <a:lnTo>
                  <a:pt x="12284" y="8091"/>
                </a:lnTo>
                <a:lnTo>
                  <a:pt x="12295" y="8080"/>
                </a:lnTo>
                <a:lnTo>
                  <a:pt x="12307" y="8069"/>
                </a:lnTo>
                <a:lnTo>
                  <a:pt x="12320" y="8059"/>
                </a:lnTo>
                <a:lnTo>
                  <a:pt x="12334" y="8050"/>
                </a:lnTo>
                <a:lnTo>
                  <a:pt x="12348" y="8043"/>
                </a:lnTo>
                <a:lnTo>
                  <a:pt x="12364" y="8038"/>
                </a:lnTo>
                <a:lnTo>
                  <a:pt x="12380" y="8034"/>
                </a:lnTo>
                <a:lnTo>
                  <a:pt x="12397" y="8031"/>
                </a:lnTo>
                <a:lnTo>
                  <a:pt x="12414" y="8031"/>
                </a:lnTo>
                <a:lnTo>
                  <a:pt x="13764" y="8031"/>
                </a:lnTo>
                <a:lnTo>
                  <a:pt x="13782" y="8031"/>
                </a:lnTo>
                <a:lnTo>
                  <a:pt x="13798" y="8034"/>
                </a:lnTo>
                <a:lnTo>
                  <a:pt x="13814" y="8038"/>
                </a:lnTo>
                <a:lnTo>
                  <a:pt x="13829" y="8043"/>
                </a:lnTo>
                <a:lnTo>
                  <a:pt x="13844" y="8050"/>
                </a:lnTo>
                <a:lnTo>
                  <a:pt x="13858" y="8059"/>
                </a:lnTo>
                <a:lnTo>
                  <a:pt x="13871" y="8069"/>
                </a:lnTo>
                <a:lnTo>
                  <a:pt x="13883" y="8080"/>
                </a:lnTo>
                <a:lnTo>
                  <a:pt x="13894" y="8091"/>
                </a:lnTo>
                <a:lnTo>
                  <a:pt x="13903" y="8105"/>
                </a:lnTo>
                <a:lnTo>
                  <a:pt x="13912" y="8118"/>
                </a:lnTo>
                <a:lnTo>
                  <a:pt x="13919" y="8133"/>
                </a:lnTo>
                <a:lnTo>
                  <a:pt x="13924" y="8148"/>
                </a:lnTo>
                <a:lnTo>
                  <a:pt x="13928" y="8165"/>
                </a:lnTo>
                <a:lnTo>
                  <a:pt x="13931" y="8182"/>
                </a:lnTo>
                <a:lnTo>
                  <a:pt x="13933" y="8198"/>
                </a:lnTo>
                <a:lnTo>
                  <a:pt x="13931" y="8216"/>
                </a:lnTo>
                <a:lnTo>
                  <a:pt x="13928" y="8232"/>
                </a:lnTo>
                <a:lnTo>
                  <a:pt x="13924" y="8248"/>
                </a:lnTo>
                <a:lnTo>
                  <a:pt x="13919" y="8264"/>
                </a:lnTo>
                <a:lnTo>
                  <a:pt x="13912" y="8278"/>
                </a:lnTo>
                <a:lnTo>
                  <a:pt x="13903" y="8292"/>
                </a:lnTo>
                <a:lnTo>
                  <a:pt x="13894" y="8305"/>
                </a:lnTo>
                <a:lnTo>
                  <a:pt x="13883" y="8317"/>
                </a:lnTo>
                <a:lnTo>
                  <a:pt x="13871" y="8328"/>
                </a:lnTo>
                <a:lnTo>
                  <a:pt x="13858" y="8338"/>
                </a:lnTo>
                <a:lnTo>
                  <a:pt x="13844" y="8346"/>
                </a:lnTo>
                <a:lnTo>
                  <a:pt x="13829" y="8353"/>
                </a:lnTo>
                <a:lnTo>
                  <a:pt x="13814" y="8358"/>
                </a:lnTo>
                <a:lnTo>
                  <a:pt x="13798" y="8363"/>
                </a:lnTo>
                <a:lnTo>
                  <a:pt x="13782" y="8366"/>
                </a:lnTo>
                <a:lnTo>
                  <a:pt x="13764" y="8367"/>
                </a:lnTo>
                <a:lnTo>
                  <a:pt x="12414" y="8367"/>
                </a:lnTo>
                <a:close/>
                <a:moveTo>
                  <a:pt x="14248" y="7798"/>
                </a:moveTo>
                <a:lnTo>
                  <a:pt x="14220" y="7771"/>
                </a:lnTo>
                <a:lnTo>
                  <a:pt x="14191" y="7744"/>
                </a:lnTo>
                <a:lnTo>
                  <a:pt x="14162" y="7718"/>
                </a:lnTo>
                <a:lnTo>
                  <a:pt x="14131" y="7691"/>
                </a:lnTo>
                <a:lnTo>
                  <a:pt x="14101" y="7668"/>
                </a:lnTo>
                <a:lnTo>
                  <a:pt x="14070" y="7644"/>
                </a:lnTo>
                <a:lnTo>
                  <a:pt x="14038" y="7620"/>
                </a:lnTo>
                <a:lnTo>
                  <a:pt x="14005" y="7598"/>
                </a:lnTo>
                <a:lnTo>
                  <a:pt x="13972" y="7576"/>
                </a:lnTo>
                <a:lnTo>
                  <a:pt x="13939" y="7555"/>
                </a:lnTo>
                <a:lnTo>
                  <a:pt x="13904" y="7535"/>
                </a:lnTo>
                <a:lnTo>
                  <a:pt x="13870" y="7516"/>
                </a:lnTo>
                <a:lnTo>
                  <a:pt x="13835" y="7497"/>
                </a:lnTo>
                <a:lnTo>
                  <a:pt x="13799" y="7479"/>
                </a:lnTo>
                <a:lnTo>
                  <a:pt x="13764" y="7463"/>
                </a:lnTo>
                <a:lnTo>
                  <a:pt x="13726" y="7447"/>
                </a:lnTo>
                <a:lnTo>
                  <a:pt x="13690" y="7431"/>
                </a:lnTo>
                <a:lnTo>
                  <a:pt x="13653" y="7417"/>
                </a:lnTo>
                <a:lnTo>
                  <a:pt x="13615" y="7404"/>
                </a:lnTo>
                <a:lnTo>
                  <a:pt x="13577" y="7392"/>
                </a:lnTo>
                <a:lnTo>
                  <a:pt x="13538" y="7380"/>
                </a:lnTo>
                <a:lnTo>
                  <a:pt x="13498" y="7369"/>
                </a:lnTo>
                <a:lnTo>
                  <a:pt x="13459" y="7360"/>
                </a:lnTo>
                <a:lnTo>
                  <a:pt x="13419" y="7351"/>
                </a:lnTo>
                <a:lnTo>
                  <a:pt x="13379" y="7344"/>
                </a:lnTo>
                <a:lnTo>
                  <a:pt x="13338" y="7337"/>
                </a:lnTo>
                <a:lnTo>
                  <a:pt x="13298" y="7332"/>
                </a:lnTo>
                <a:lnTo>
                  <a:pt x="13257" y="7326"/>
                </a:lnTo>
                <a:lnTo>
                  <a:pt x="13215" y="7323"/>
                </a:lnTo>
                <a:lnTo>
                  <a:pt x="13174" y="7320"/>
                </a:lnTo>
                <a:lnTo>
                  <a:pt x="13131" y="7318"/>
                </a:lnTo>
                <a:lnTo>
                  <a:pt x="13089" y="7318"/>
                </a:lnTo>
                <a:lnTo>
                  <a:pt x="13047" y="7318"/>
                </a:lnTo>
                <a:lnTo>
                  <a:pt x="13005" y="7320"/>
                </a:lnTo>
                <a:lnTo>
                  <a:pt x="12962" y="7323"/>
                </a:lnTo>
                <a:lnTo>
                  <a:pt x="12922" y="7326"/>
                </a:lnTo>
                <a:lnTo>
                  <a:pt x="12880" y="7332"/>
                </a:lnTo>
                <a:lnTo>
                  <a:pt x="12840" y="7337"/>
                </a:lnTo>
                <a:lnTo>
                  <a:pt x="12799" y="7344"/>
                </a:lnTo>
                <a:lnTo>
                  <a:pt x="12758" y="7351"/>
                </a:lnTo>
                <a:lnTo>
                  <a:pt x="12719" y="7360"/>
                </a:lnTo>
                <a:lnTo>
                  <a:pt x="12679" y="7369"/>
                </a:lnTo>
                <a:lnTo>
                  <a:pt x="12641" y="7380"/>
                </a:lnTo>
                <a:lnTo>
                  <a:pt x="12601" y="7392"/>
                </a:lnTo>
                <a:lnTo>
                  <a:pt x="12564" y="7404"/>
                </a:lnTo>
                <a:lnTo>
                  <a:pt x="12525" y="7417"/>
                </a:lnTo>
                <a:lnTo>
                  <a:pt x="12488" y="7431"/>
                </a:lnTo>
                <a:lnTo>
                  <a:pt x="12451" y="7447"/>
                </a:lnTo>
                <a:lnTo>
                  <a:pt x="12415" y="7463"/>
                </a:lnTo>
                <a:lnTo>
                  <a:pt x="12378" y="7479"/>
                </a:lnTo>
                <a:lnTo>
                  <a:pt x="12343" y="7497"/>
                </a:lnTo>
                <a:lnTo>
                  <a:pt x="12308" y="7516"/>
                </a:lnTo>
                <a:lnTo>
                  <a:pt x="12273" y="7535"/>
                </a:lnTo>
                <a:lnTo>
                  <a:pt x="12239" y="7555"/>
                </a:lnTo>
                <a:lnTo>
                  <a:pt x="12206" y="7576"/>
                </a:lnTo>
                <a:lnTo>
                  <a:pt x="12172" y="7598"/>
                </a:lnTo>
                <a:lnTo>
                  <a:pt x="12140" y="7620"/>
                </a:lnTo>
                <a:lnTo>
                  <a:pt x="12109" y="7644"/>
                </a:lnTo>
                <a:lnTo>
                  <a:pt x="12077" y="7668"/>
                </a:lnTo>
                <a:lnTo>
                  <a:pt x="12046" y="7691"/>
                </a:lnTo>
                <a:lnTo>
                  <a:pt x="12016" y="7718"/>
                </a:lnTo>
                <a:lnTo>
                  <a:pt x="11987" y="7744"/>
                </a:lnTo>
                <a:lnTo>
                  <a:pt x="11958" y="7771"/>
                </a:lnTo>
                <a:lnTo>
                  <a:pt x="11930" y="7798"/>
                </a:lnTo>
                <a:lnTo>
                  <a:pt x="11903" y="7826"/>
                </a:lnTo>
                <a:lnTo>
                  <a:pt x="11876" y="7855"/>
                </a:lnTo>
                <a:lnTo>
                  <a:pt x="11850" y="7884"/>
                </a:lnTo>
                <a:lnTo>
                  <a:pt x="11825" y="7914"/>
                </a:lnTo>
                <a:lnTo>
                  <a:pt x="11800" y="7944"/>
                </a:lnTo>
                <a:lnTo>
                  <a:pt x="11776" y="7976"/>
                </a:lnTo>
                <a:lnTo>
                  <a:pt x="11753" y="8008"/>
                </a:lnTo>
                <a:lnTo>
                  <a:pt x="11730" y="8040"/>
                </a:lnTo>
                <a:lnTo>
                  <a:pt x="11708" y="8073"/>
                </a:lnTo>
                <a:lnTo>
                  <a:pt x="11687" y="8107"/>
                </a:lnTo>
                <a:lnTo>
                  <a:pt x="11668" y="8141"/>
                </a:lnTo>
                <a:lnTo>
                  <a:pt x="11648" y="8175"/>
                </a:lnTo>
                <a:lnTo>
                  <a:pt x="11629" y="8211"/>
                </a:lnTo>
                <a:lnTo>
                  <a:pt x="11611" y="8246"/>
                </a:lnTo>
                <a:lnTo>
                  <a:pt x="11595" y="8281"/>
                </a:lnTo>
                <a:lnTo>
                  <a:pt x="11579" y="8318"/>
                </a:lnTo>
                <a:lnTo>
                  <a:pt x="11563" y="8355"/>
                </a:lnTo>
                <a:lnTo>
                  <a:pt x="11550" y="8393"/>
                </a:lnTo>
                <a:lnTo>
                  <a:pt x="11536" y="8430"/>
                </a:lnTo>
                <a:lnTo>
                  <a:pt x="11524" y="8469"/>
                </a:lnTo>
                <a:lnTo>
                  <a:pt x="11512" y="8507"/>
                </a:lnTo>
                <a:lnTo>
                  <a:pt x="11502" y="8547"/>
                </a:lnTo>
                <a:lnTo>
                  <a:pt x="11492" y="8586"/>
                </a:lnTo>
                <a:lnTo>
                  <a:pt x="11483" y="8626"/>
                </a:lnTo>
                <a:lnTo>
                  <a:pt x="11476" y="8666"/>
                </a:lnTo>
                <a:lnTo>
                  <a:pt x="11469" y="8707"/>
                </a:lnTo>
                <a:lnTo>
                  <a:pt x="11464" y="8747"/>
                </a:lnTo>
                <a:lnTo>
                  <a:pt x="11458" y="8788"/>
                </a:lnTo>
                <a:lnTo>
                  <a:pt x="11455" y="8830"/>
                </a:lnTo>
                <a:lnTo>
                  <a:pt x="11452" y="8871"/>
                </a:lnTo>
                <a:lnTo>
                  <a:pt x="11451" y="8914"/>
                </a:lnTo>
                <a:lnTo>
                  <a:pt x="11450" y="8956"/>
                </a:lnTo>
                <a:lnTo>
                  <a:pt x="11451" y="8998"/>
                </a:lnTo>
                <a:lnTo>
                  <a:pt x="11452" y="9040"/>
                </a:lnTo>
                <a:lnTo>
                  <a:pt x="11455" y="9082"/>
                </a:lnTo>
                <a:lnTo>
                  <a:pt x="11458" y="9123"/>
                </a:lnTo>
                <a:lnTo>
                  <a:pt x="11464" y="9165"/>
                </a:lnTo>
                <a:lnTo>
                  <a:pt x="11469" y="9205"/>
                </a:lnTo>
                <a:lnTo>
                  <a:pt x="11476" y="9246"/>
                </a:lnTo>
                <a:lnTo>
                  <a:pt x="11483" y="9286"/>
                </a:lnTo>
                <a:lnTo>
                  <a:pt x="11492" y="9326"/>
                </a:lnTo>
                <a:lnTo>
                  <a:pt x="11502" y="9365"/>
                </a:lnTo>
                <a:lnTo>
                  <a:pt x="11512" y="9404"/>
                </a:lnTo>
                <a:lnTo>
                  <a:pt x="11524" y="9443"/>
                </a:lnTo>
                <a:lnTo>
                  <a:pt x="11536" y="9481"/>
                </a:lnTo>
                <a:lnTo>
                  <a:pt x="11550" y="9519"/>
                </a:lnTo>
                <a:lnTo>
                  <a:pt x="11563" y="9557"/>
                </a:lnTo>
                <a:lnTo>
                  <a:pt x="11579" y="9593"/>
                </a:lnTo>
                <a:lnTo>
                  <a:pt x="11595" y="9630"/>
                </a:lnTo>
                <a:lnTo>
                  <a:pt x="11611" y="9666"/>
                </a:lnTo>
                <a:lnTo>
                  <a:pt x="11629" y="9701"/>
                </a:lnTo>
                <a:lnTo>
                  <a:pt x="11648" y="9737"/>
                </a:lnTo>
                <a:lnTo>
                  <a:pt x="11668" y="9771"/>
                </a:lnTo>
                <a:lnTo>
                  <a:pt x="11687" y="9806"/>
                </a:lnTo>
                <a:lnTo>
                  <a:pt x="11708" y="9839"/>
                </a:lnTo>
                <a:lnTo>
                  <a:pt x="11730" y="9872"/>
                </a:lnTo>
                <a:lnTo>
                  <a:pt x="11753" y="9904"/>
                </a:lnTo>
                <a:lnTo>
                  <a:pt x="11776" y="9937"/>
                </a:lnTo>
                <a:lnTo>
                  <a:pt x="11800" y="9968"/>
                </a:lnTo>
                <a:lnTo>
                  <a:pt x="11825" y="9998"/>
                </a:lnTo>
                <a:lnTo>
                  <a:pt x="11850" y="10028"/>
                </a:lnTo>
                <a:lnTo>
                  <a:pt x="11876" y="10057"/>
                </a:lnTo>
                <a:lnTo>
                  <a:pt x="11903" y="10086"/>
                </a:lnTo>
                <a:lnTo>
                  <a:pt x="11930" y="10115"/>
                </a:lnTo>
                <a:lnTo>
                  <a:pt x="11958" y="10142"/>
                </a:lnTo>
                <a:lnTo>
                  <a:pt x="11987" y="10169"/>
                </a:lnTo>
                <a:lnTo>
                  <a:pt x="12016" y="10195"/>
                </a:lnTo>
                <a:lnTo>
                  <a:pt x="12046" y="10220"/>
                </a:lnTo>
                <a:lnTo>
                  <a:pt x="12077" y="10245"/>
                </a:lnTo>
                <a:lnTo>
                  <a:pt x="12109" y="10269"/>
                </a:lnTo>
                <a:lnTo>
                  <a:pt x="12140" y="10291"/>
                </a:lnTo>
                <a:lnTo>
                  <a:pt x="12172" y="10314"/>
                </a:lnTo>
                <a:lnTo>
                  <a:pt x="12206" y="10336"/>
                </a:lnTo>
                <a:lnTo>
                  <a:pt x="12239" y="10357"/>
                </a:lnTo>
                <a:lnTo>
                  <a:pt x="12273" y="10377"/>
                </a:lnTo>
                <a:lnTo>
                  <a:pt x="12308" y="10396"/>
                </a:lnTo>
                <a:lnTo>
                  <a:pt x="12343" y="10415"/>
                </a:lnTo>
                <a:lnTo>
                  <a:pt x="12378" y="10433"/>
                </a:lnTo>
                <a:lnTo>
                  <a:pt x="12415" y="10450"/>
                </a:lnTo>
                <a:lnTo>
                  <a:pt x="12451" y="10465"/>
                </a:lnTo>
                <a:lnTo>
                  <a:pt x="12488" y="10481"/>
                </a:lnTo>
                <a:lnTo>
                  <a:pt x="12525" y="10494"/>
                </a:lnTo>
                <a:lnTo>
                  <a:pt x="12564" y="10508"/>
                </a:lnTo>
                <a:lnTo>
                  <a:pt x="12601" y="10520"/>
                </a:lnTo>
                <a:lnTo>
                  <a:pt x="12641" y="10532"/>
                </a:lnTo>
                <a:lnTo>
                  <a:pt x="12679" y="10542"/>
                </a:lnTo>
                <a:lnTo>
                  <a:pt x="12719" y="10553"/>
                </a:lnTo>
                <a:lnTo>
                  <a:pt x="12758" y="10561"/>
                </a:lnTo>
                <a:lnTo>
                  <a:pt x="12799" y="10568"/>
                </a:lnTo>
                <a:lnTo>
                  <a:pt x="12840" y="10575"/>
                </a:lnTo>
                <a:lnTo>
                  <a:pt x="12880" y="10581"/>
                </a:lnTo>
                <a:lnTo>
                  <a:pt x="12922" y="10586"/>
                </a:lnTo>
                <a:lnTo>
                  <a:pt x="12962" y="10589"/>
                </a:lnTo>
                <a:lnTo>
                  <a:pt x="13005" y="10592"/>
                </a:lnTo>
                <a:lnTo>
                  <a:pt x="13047" y="10593"/>
                </a:lnTo>
                <a:lnTo>
                  <a:pt x="13089" y="10594"/>
                </a:lnTo>
                <a:lnTo>
                  <a:pt x="13131" y="10593"/>
                </a:lnTo>
                <a:lnTo>
                  <a:pt x="13174" y="10592"/>
                </a:lnTo>
                <a:lnTo>
                  <a:pt x="13215" y="10589"/>
                </a:lnTo>
                <a:lnTo>
                  <a:pt x="13257" y="10586"/>
                </a:lnTo>
                <a:lnTo>
                  <a:pt x="13298" y="10581"/>
                </a:lnTo>
                <a:lnTo>
                  <a:pt x="13338" y="10575"/>
                </a:lnTo>
                <a:lnTo>
                  <a:pt x="13379" y="10568"/>
                </a:lnTo>
                <a:lnTo>
                  <a:pt x="13419" y="10561"/>
                </a:lnTo>
                <a:lnTo>
                  <a:pt x="13459" y="10553"/>
                </a:lnTo>
                <a:lnTo>
                  <a:pt x="13498" y="10542"/>
                </a:lnTo>
                <a:lnTo>
                  <a:pt x="13538" y="10532"/>
                </a:lnTo>
                <a:lnTo>
                  <a:pt x="13577" y="10520"/>
                </a:lnTo>
                <a:lnTo>
                  <a:pt x="13615" y="10508"/>
                </a:lnTo>
                <a:lnTo>
                  <a:pt x="13653" y="10494"/>
                </a:lnTo>
                <a:lnTo>
                  <a:pt x="13690" y="10481"/>
                </a:lnTo>
                <a:lnTo>
                  <a:pt x="13726" y="10465"/>
                </a:lnTo>
                <a:lnTo>
                  <a:pt x="13764" y="10450"/>
                </a:lnTo>
                <a:lnTo>
                  <a:pt x="13799" y="10433"/>
                </a:lnTo>
                <a:lnTo>
                  <a:pt x="13835" y="10415"/>
                </a:lnTo>
                <a:lnTo>
                  <a:pt x="13870" y="10396"/>
                </a:lnTo>
                <a:lnTo>
                  <a:pt x="13904" y="10377"/>
                </a:lnTo>
                <a:lnTo>
                  <a:pt x="13939" y="10357"/>
                </a:lnTo>
                <a:lnTo>
                  <a:pt x="13972" y="10336"/>
                </a:lnTo>
                <a:lnTo>
                  <a:pt x="14005" y="10314"/>
                </a:lnTo>
                <a:lnTo>
                  <a:pt x="14038" y="10291"/>
                </a:lnTo>
                <a:lnTo>
                  <a:pt x="14070" y="10269"/>
                </a:lnTo>
                <a:lnTo>
                  <a:pt x="14101" y="10245"/>
                </a:lnTo>
                <a:lnTo>
                  <a:pt x="14131" y="10220"/>
                </a:lnTo>
                <a:lnTo>
                  <a:pt x="14162" y="10195"/>
                </a:lnTo>
                <a:lnTo>
                  <a:pt x="14191" y="10169"/>
                </a:lnTo>
                <a:lnTo>
                  <a:pt x="14220" y="10142"/>
                </a:lnTo>
                <a:lnTo>
                  <a:pt x="14248" y="10115"/>
                </a:lnTo>
                <a:lnTo>
                  <a:pt x="14275" y="10086"/>
                </a:lnTo>
                <a:lnTo>
                  <a:pt x="14302" y="10057"/>
                </a:lnTo>
                <a:lnTo>
                  <a:pt x="14328" y="10028"/>
                </a:lnTo>
                <a:lnTo>
                  <a:pt x="14354" y="9998"/>
                </a:lnTo>
                <a:lnTo>
                  <a:pt x="14378" y="9968"/>
                </a:lnTo>
                <a:lnTo>
                  <a:pt x="14402" y="9937"/>
                </a:lnTo>
                <a:lnTo>
                  <a:pt x="14426" y="9904"/>
                </a:lnTo>
                <a:lnTo>
                  <a:pt x="14448" y="9872"/>
                </a:lnTo>
                <a:lnTo>
                  <a:pt x="14470" y="9839"/>
                </a:lnTo>
                <a:lnTo>
                  <a:pt x="14490" y="9806"/>
                </a:lnTo>
                <a:lnTo>
                  <a:pt x="14510" y="9771"/>
                </a:lnTo>
                <a:lnTo>
                  <a:pt x="14530" y="9737"/>
                </a:lnTo>
                <a:lnTo>
                  <a:pt x="14549" y="9701"/>
                </a:lnTo>
                <a:lnTo>
                  <a:pt x="14566" y="9666"/>
                </a:lnTo>
                <a:lnTo>
                  <a:pt x="14583" y="9630"/>
                </a:lnTo>
                <a:lnTo>
                  <a:pt x="14599" y="9593"/>
                </a:lnTo>
                <a:lnTo>
                  <a:pt x="14614" y="9557"/>
                </a:lnTo>
                <a:lnTo>
                  <a:pt x="14628" y="9519"/>
                </a:lnTo>
                <a:lnTo>
                  <a:pt x="14641" y="9481"/>
                </a:lnTo>
                <a:lnTo>
                  <a:pt x="14654" y="9443"/>
                </a:lnTo>
                <a:lnTo>
                  <a:pt x="14665" y="9404"/>
                </a:lnTo>
                <a:lnTo>
                  <a:pt x="14676" y="9365"/>
                </a:lnTo>
                <a:lnTo>
                  <a:pt x="14686" y="9326"/>
                </a:lnTo>
                <a:lnTo>
                  <a:pt x="14694" y="9286"/>
                </a:lnTo>
                <a:lnTo>
                  <a:pt x="14702" y="9246"/>
                </a:lnTo>
                <a:lnTo>
                  <a:pt x="14709" y="9205"/>
                </a:lnTo>
                <a:lnTo>
                  <a:pt x="14714" y="9165"/>
                </a:lnTo>
                <a:lnTo>
                  <a:pt x="14719" y="9123"/>
                </a:lnTo>
                <a:lnTo>
                  <a:pt x="14723" y="9082"/>
                </a:lnTo>
                <a:lnTo>
                  <a:pt x="14726" y="9040"/>
                </a:lnTo>
                <a:lnTo>
                  <a:pt x="14727" y="8998"/>
                </a:lnTo>
                <a:lnTo>
                  <a:pt x="14728" y="8956"/>
                </a:lnTo>
                <a:lnTo>
                  <a:pt x="14727" y="8914"/>
                </a:lnTo>
                <a:lnTo>
                  <a:pt x="14726" y="8871"/>
                </a:lnTo>
                <a:lnTo>
                  <a:pt x="14723" y="8830"/>
                </a:lnTo>
                <a:lnTo>
                  <a:pt x="14719" y="8788"/>
                </a:lnTo>
                <a:lnTo>
                  <a:pt x="14714" y="8747"/>
                </a:lnTo>
                <a:lnTo>
                  <a:pt x="14709" y="8707"/>
                </a:lnTo>
                <a:lnTo>
                  <a:pt x="14702" y="8666"/>
                </a:lnTo>
                <a:lnTo>
                  <a:pt x="14694" y="8626"/>
                </a:lnTo>
                <a:lnTo>
                  <a:pt x="14686" y="8586"/>
                </a:lnTo>
                <a:lnTo>
                  <a:pt x="14676" y="8547"/>
                </a:lnTo>
                <a:lnTo>
                  <a:pt x="14665" y="8507"/>
                </a:lnTo>
                <a:lnTo>
                  <a:pt x="14654" y="8469"/>
                </a:lnTo>
                <a:lnTo>
                  <a:pt x="14641" y="8430"/>
                </a:lnTo>
                <a:lnTo>
                  <a:pt x="14628" y="8393"/>
                </a:lnTo>
                <a:lnTo>
                  <a:pt x="14614" y="8355"/>
                </a:lnTo>
                <a:lnTo>
                  <a:pt x="14599" y="8318"/>
                </a:lnTo>
                <a:lnTo>
                  <a:pt x="14583" y="8281"/>
                </a:lnTo>
                <a:lnTo>
                  <a:pt x="14566" y="8246"/>
                </a:lnTo>
                <a:lnTo>
                  <a:pt x="14549" y="8211"/>
                </a:lnTo>
                <a:lnTo>
                  <a:pt x="14530" y="8175"/>
                </a:lnTo>
                <a:lnTo>
                  <a:pt x="14510" y="8141"/>
                </a:lnTo>
                <a:lnTo>
                  <a:pt x="14490" y="8107"/>
                </a:lnTo>
                <a:lnTo>
                  <a:pt x="14470" y="8073"/>
                </a:lnTo>
                <a:lnTo>
                  <a:pt x="14448" y="8040"/>
                </a:lnTo>
                <a:lnTo>
                  <a:pt x="14426" y="8008"/>
                </a:lnTo>
                <a:lnTo>
                  <a:pt x="14402" y="7976"/>
                </a:lnTo>
                <a:lnTo>
                  <a:pt x="14378" y="7944"/>
                </a:lnTo>
                <a:lnTo>
                  <a:pt x="14354" y="7914"/>
                </a:lnTo>
                <a:lnTo>
                  <a:pt x="14328" y="7884"/>
                </a:lnTo>
                <a:lnTo>
                  <a:pt x="14302" y="7855"/>
                </a:lnTo>
                <a:lnTo>
                  <a:pt x="14275" y="7826"/>
                </a:lnTo>
                <a:lnTo>
                  <a:pt x="14248" y="7798"/>
                </a:lnTo>
                <a:close/>
                <a:moveTo>
                  <a:pt x="8333" y="3855"/>
                </a:moveTo>
                <a:lnTo>
                  <a:pt x="8307" y="3911"/>
                </a:lnTo>
                <a:lnTo>
                  <a:pt x="8280" y="3967"/>
                </a:lnTo>
                <a:lnTo>
                  <a:pt x="8251" y="4021"/>
                </a:lnTo>
                <a:lnTo>
                  <a:pt x="8221" y="4075"/>
                </a:lnTo>
                <a:lnTo>
                  <a:pt x="8191" y="4128"/>
                </a:lnTo>
                <a:lnTo>
                  <a:pt x="8159" y="4180"/>
                </a:lnTo>
                <a:lnTo>
                  <a:pt x="8125" y="4232"/>
                </a:lnTo>
                <a:lnTo>
                  <a:pt x="8091" y="4283"/>
                </a:lnTo>
                <a:lnTo>
                  <a:pt x="8055" y="4333"/>
                </a:lnTo>
                <a:lnTo>
                  <a:pt x="8018" y="4382"/>
                </a:lnTo>
                <a:lnTo>
                  <a:pt x="7981" y="4431"/>
                </a:lnTo>
                <a:lnTo>
                  <a:pt x="7942" y="4478"/>
                </a:lnTo>
                <a:lnTo>
                  <a:pt x="7903" y="4525"/>
                </a:lnTo>
                <a:lnTo>
                  <a:pt x="7861" y="4570"/>
                </a:lnTo>
                <a:lnTo>
                  <a:pt x="7819" y="4615"/>
                </a:lnTo>
                <a:lnTo>
                  <a:pt x="7777" y="4659"/>
                </a:lnTo>
                <a:lnTo>
                  <a:pt x="7730" y="4705"/>
                </a:lnTo>
                <a:lnTo>
                  <a:pt x="7682" y="4749"/>
                </a:lnTo>
                <a:lnTo>
                  <a:pt x="7633" y="4793"/>
                </a:lnTo>
                <a:lnTo>
                  <a:pt x="7583" y="4835"/>
                </a:lnTo>
                <a:lnTo>
                  <a:pt x="7532" y="4876"/>
                </a:lnTo>
                <a:lnTo>
                  <a:pt x="7480" y="4916"/>
                </a:lnTo>
                <a:lnTo>
                  <a:pt x="7427" y="4954"/>
                </a:lnTo>
                <a:lnTo>
                  <a:pt x="7373" y="4992"/>
                </a:lnTo>
                <a:lnTo>
                  <a:pt x="7318" y="5028"/>
                </a:lnTo>
                <a:lnTo>
                  <a:pt x="7261" y="5062"/>
                </a:lnTo>
                <a:lnTo>
                  <a:pt x="7205" y="5097"/>
                </a:lnTo>
                <a:lnTo>
                  <a:pt x="7148" y="5129"/>
                </a:lnTo>
                <a:lnTo>
                  <a:pt x="7089" y="5159"/>
                </a:lnTo>
                <a:lnTo>
                  <a:pt x="7029" y="5189"/>
                </a:lnTo>
                <a:lnTo>
                  <a:pt x="6970" y="5216"/>
                </a:lnTo>
                <a:lnTo>
                  <a:pt x="6908" y="5243"/>
                </a:lnTo>
                <a:lnTo>
                  <a:pt x="6847" y="5268"/>
                </a:lnTo>
                <a:lnTo>
                  <a:pt x="6785" y="5292"/>
                </a:lnTo>
                <a:lnTo>
                  <a:pt x="6722" y="5314"/>
                </a:lnTo>
                <a:lnTo>
                  <a:pt x="6658" y="5335"/>
                </a:lnTo>
                <a:lnTo>
                  <a:pt x="6593" y="5355"/>
                </a:lnTo>
                <a:lnTo>
                  <a:pt x="6529" y="5372"/>
                </a:lnTo>
                <a:lnTo>
                  <a:pt x="6463" y="5388"/>
                </a:lnTo>
                <a:lnTo>
                  <a:pt x="6396" y="5403"/>
                </a:lnTo>
                <a:lnTo>
                  <a:pt x="6330" y="5415"/>
                </a:lnTo>
                <a:lnTo>
                  <a:pt x="6262" y="5427"/>
                </a:lnTo>
                <a:lnTo>
                  <a:pt x="6193" y="5436"/>
                </a:lnTo>
                <a:lnTo>
                  <a:pt x="6125" y="5444"/>
                </a:lnTo>
                <a:lnTo>
                  <a:pt x="6056" y="5451"/>
                </a:lnTo>
                <a:lnTo>
                  <a:pt x="5986" y="5455"/>
                </a:lnTo>
                <a:lnTo>
                  <a:pt x="5917" y="5457"/>
                </a:lnTo>
                <a:lnTo>
                  <a:pt x="5846" y="5458"/>
                </a:lnTo>
                <a:lnTo>
                  <a:pt x="5801" y="5458"/>
                </a:lnTo>
                <a:lnTo>
                  <a:pt x="5756" y="5457"/>
                </a:lnTo>
                <a:lnTo>
                  <a:pt x="5711" y="5455"/>
                </a:lnTo>
                <a:lnTo>
                  <a:pt x="5668" y="5453"/>
                </a:lnTo>
                <a:lnTo>
                  <a:pt x="5623" y="5449"/>
                </a:lnTo>
                <a:lnTo>
                  <a:pt x="5579" y="5445"/>
                </a:lnTo>
                <a:lnTo>
                  <a:pt x="5536" y="5440"/>
                </a:lnTo>
                <a:lnTo>
                  <a:pt x="5492" y="5435"/>
                </a:lnTo>
                <a:lnTo>
                  <a:pt x="5448" y="5430"/>
                </a:lnTo>
                <a:lnTo>
                  <a:pt x="5405" y="5422"/>
                </a:lnTo>
                <a:lnTo>
                  <a:pt x="5362" y="5415"/>
                </a:lnTo>
                <a:lnTo>
                  <a:pt x="5319" y="5407"/>
                </a:lnTo>
                <a:lnTo>
                  <a:pt x="5276" y="5399"/>
                </a:lnTo>
                <a:lnTo>
                  <a:pt x="5235" y="5389"/>
                </a:lnTo>
                <a:lnTo>
                  <a:pt x="5192" y="5380"/>
                </a:lnTo>
                <a:lnTo>
                  <a:pt x="5150" y="5368"/>
                </a:lnTo>
                <a:lnTo>
                  <a:pt x="5142" y="5396"/>
                </a:lnTo>
                <a:lnTo>
                  <a:pt x="5135" y="5420"/>
                </a:lnTo>
                <a:lnTo>
                  <a:pt x="5131" y="5441"/>
                </a:lnTo>
                <a:lnTo>
                  <a:pt x="5129" y="5457"/>
                </a:lnTo>
                <a:lnTo>
                  <a:pt x="5129" y="5457"/>
                </a:lnTo>
                <a:lnTo>
                  <a:pt x="5129" y="7397"/>
                </a:lnTo>
                <a:lnTo>
                  <a:pt x="5171" y="7422"/>
                </a:lnTo>
                <a:lnTo>
                  <a:pt x="5215" y="7447"/>
                </a:lnTo>
                <a:lnTo>
                  <a:pt x="5260" y="7471"/>
                </a:lnTo>
                <a:lnTo>
                  <a:pt x="5304" y="7495"/>
                </a:lnTo>
                <a:lnTo>
                  <a:pt x="5350" y="7519"/>
                </a:lnTo>
                <a:lnTo>
                  <a:pt x="5396" y="7542"/>
                </a:lnTo>
                <a:lnTo>
                  <a:pt x="5443" y="7565"/>
                </a:lnTo>
                <a:lnTo>
                  <a:pt x="5491" y="7587"/>
                </a:lnTo>
                <a:lnTo>
                  <a:pt x="5523" y="7602"/>
                </a:lnTo>
                <a:lnTo>
                  <a:pt x="5555" y="7617"/>
                </a:lnTo>
                <a:lnTo>
                  <a:pt x="5589" y="7631"/>
                </a:lnTo>
                <a:lnTo>
                  <a:pt x="5621" y="7646"/>
                </a:lnTo>
                <a:lnTo>
                  <a:pt x="5654" y="7659"/>
                </a:lnTo>
                <a:lnTo>
                  <a:pt x="5688" y="7674"/>
                </a:lnTo>
                <a:lnTo>
                  <a:pt x="5722" y="7687"/>
                </a:lnTo>
                <a:lnTo>
                  <a:pt x="5755" y="7700"/>
                </a:lnTo>
                <a:lnTo>
                  <a:pt x="5755" y="6131"/>
                </a:lnTo>
                <a:lnTo>
                  <a:pt x="5988" y="6230"/>
                </a:lnTo>
                <a:lnTo>
                  <a:pt x="6034" y="6248"/>
                </a:lnTo>
                <a:lnTo>
                  <a:pt x="6080" y="6266"/>
                </a:lnTo>
                <a:lnTo>
                  <a:pt x="6126" y="6285"/>
                </a:lnTo>
                <a:lnTo>
                  <a:pt x="6173" y="6302"/>
                </a:lnTo>
                <a:lnTo>
                  <a:pt x="6219" y="6318"/>
                </a:lnTo>
                <a:lnTo>
                  <a:pt x="6267" y="6335"/>
                </a:lnTo>
                <a:lnTo>
                  <a:pt x="6315" y="6350"/>
                </a:lnTo>
                <a:lnTo>
                  <a:pt x="6363" y="6365"/>
                </a:lnTo>
                <a:lnTo>
                  <a:pt x="6412" y="6380"/>
                </a:lnTo>
                <a:lnTo>
                  <a:pt x="6461" y="6394"/>
                </a:lnTo>
                <a:lnTo>
                  <a:pt x="6510" y="6408"/>
                </a:lnTo>
                <a:lnTo>
                  <a:pt x="6560" y="6420"/>
                </a:lnTo>
                <a:lnTo>
                  <a:pt x="6610" y="6433"/>
                </a:lnTo>
                <a:lnTo>
                  <a:pt x="6661" y="6444"/>
                </a:lnTo>
                <a:lnTo>
                  <a:pt x="6712" y="6456"/>
                </a:lnTo>
                <a:lnTo>
                  <a:pt x="6763" y="6466"/>
                </a:lnTo>
                <a:lnTo>
                  <a:pt x="6813" y="6475"/>
                </a:lnTo>
                <a:lnTo>
                  <a:pt x="6863" y="6485"/>
                </a:lnTo>
                <a:lnTo>
                  <a:pt x="6913" y="6493"/>
                </a:lnTo>
                <a:lnTo>
                  <a:pt x="6964" y="6500"/>
                </a:lnTo>
                <a:lnTo>
                  <a:pt x="7015" y="6508"/>
                </a:lnTo>
                <a:lnTo>
                  <a:pt x="7066" y="6514"/>
                </a:lnTo>
                <a:lnTo>
                  <a:pt x="7117" y="6520"/>
                </a:lnTo>
                <a:lnTo>
                  <a:pt x="7169" y="6525"/>
                </a:lnTo>
                <a:lnTo>
                  <a:pt x="7221" y="6530"/>
                </a:lnTo>
                <a:lnTo>
                  <a:pt x="7273" y="6535"/>
                </a:lnTo>
                <a:lnTo>
                  <a:pt x="7325" y="6538"/>
                </a:lnTo>
                <a:lnTo>
                  <a:pt x="7378" y="6541"/>
                </a:lnTo>
                <a:lnTo>
                  <a:pt x="7431" y="6543"/>
                </a:lnTo>
                <a:lnTo>
                  <a:pt x="7484" y="6545"/>
                </a:lnTo>
                <a:lnTo>
                  <a:pt x="7537" y="6546"/>
                </a:lnTo>
                <a:lnTo>
                  <a:pt x="7590" y="6546"/>
                </a:lnTo>
                <a:lnTo>
                  <a:pt x="7592" y="6546"/>
                </a:lnTo>
                <a:lnTo>
                  <a:pt x="7593" y="6546"/>
                </a:lnTo>
                <a:lnTo>
                  <a:pt x="7646" y="6546"/>
                </a:lnTo>
                <a:lnTo>
                  <a:pt x="7701" y="6545"/>
                </a:lnTo>
                <a:lnTo>
                  <a:pt x="7754" y="6543"/>
                </a:lnTo>
                <a:lnTo>
                  <a:pt x="7806" y="6541"/>
                </a:lnTo>
                <a:lnTo>
                  <a:pt x="7859" y="6538"/>
                </a:lnTo>
                <a:lnTo>
                  <a:pt x="7911" y="6535"/>
                </a:lnTo>
                <a:lnTo>
                  <a:pt x="7964" y="6530"/>
                </a:lnTo>
                <a:lnTo>
                  <a:pt x="8015" y="6525"/>
                </a:lnTo>
                <a:lnTo>
                  <a:pt x="8067" y="6520"/>
                </a:lnTo>
                <a:lnTo>
                  <a:pt x="8118" y="6514"/>
                </a:lnTo>
                <a:lnTo>
                  <a:pt x="8170" y="6508"/>
                </a:lnTo>
                <a:lnTo>
                  <a:pt x="8221" y="6500"/>
                </a:lnTo>
                <a:lnTo>
                  <a:pt x="8271" y="6493"/>
                </a:lnTo>
                <a:lnTo>
                  <a:pt x="8321" y="6485"/>
                </a:lnTo>
                <a:lnTo>
                  <a:pt x="8372" y="6475"/>
                </a:lnTo>
                <a:lnTo>
                  <a:pt x="8421" y="6466"/>
                </a:lnTo>
                <a:lnTo>
                  <a:pt x="8472" y="6456"/>
                </a:lnTo>
                <a:lnTo>
                  <a:pt x="8523" y="6444"/>
                </a:lnTo>
                <a:lnTo>
                  <a:pt x="8574" y="6433"/>
                </a:lnTo>
                <a:lnTo>
                  <a:pt x="8624" y="6420"/>
                </a:lnTo>
                <a:lnTo>
                  <a:pt x="8674" y="6408"/>
                </a:lnTo>
                <a:lnTo>
                  <a:pt x="8723" y="6394"/>
                </a:lnTo>
                <a:lnTo>
                  <a:pt x="8772" y="6380"/>
                </a:lnTo>
                <a:lnTo>
                  <a:pt x="8821" y="6365"/>
                </a:lnTo>
                <a:lnTo>
                  <a:pt x="8869" y="6350"/>
                </a:lnTo>
                <a:lnTo>
                  <a:pt x="8916" y="6335"/>
                </a:lnTo>
                <a:lnTo>
                  <a:pt x="8964" y="6318"/>
                </a:lnTo>
                <a:lnTo>
                  <a:pt x="9011" y="6302"/>
                </a:lnTo>
                <a:lnTo>
                  <a:pt x="9058" y="6285"/>
                </a:lnTo>
                <a:lnTo>
                  <a:pt x="9104" y="6266"/>
                </a:lnTo>
                <a:lnTo>
                  <a:pt x="9150" y="6248"/>
                </a:lnTo>
                <a:lnTo>
                  <a:pt x="9195" y="6230"/>
                </a:lnTo>
                <a:lnTo>
                  <a:pt x="9429" y="6131"/>
                </a:lnTo>
                <a:lnTo>
                  <a:pt x="9429" y="7700"/>
                </a:lnTo>
                <a:lnTo>
                  <a:pt x="9462" y="7687"/>
                </a:lnTo>
                <a:lnTo>
                  <a:pt x="9496" y="7674"/>
                </a:lnTo>
                <a:lnTo>
                  <a:pt x="9529" y="7659"/>
                </a:lnTo>
                <a:lnTo>
                  <a:pt x="9563" y="7646"/>
                </a:lnTo>
                <a:lnTo>
                  <a:pt x="9596" y="7631"/>
                </a:lnTo>
                <a:lnTo>
                  <a:pt x="9628" y="7617"/>
                </a:lnTo>
                <a:lnTo>
                  <a:pt x="9661" y="7602"/>
                </a:lnTo>
                <a:lnTo>
                  <a:pt x="9694" y="7587"/>
                </a:lnTo>
                <a:lnTo>
                  <a:pt x="9741" y="7565"/>
                </a:lnTo>
                <a:lnTo>
                  <a:pt x="9788" y="7542"/>
                </a:lnTo>
                <a:lnTo>
                  <a:pt x="9833" y="7519"/>
                </a:lnTo>
                <a:lnTo>
                  <a:pt x="9879" y="7495"/>
                </a:lnTo>
                <a:lnTo>
                  <a:pt x="9924" y="7471"/>
                </a:lnTo>
                <a:lnTo>
                  <a:pt x="9969" y="7447"/>
                </a:lnTo>
                <a:lnTo>
                  <a:pt x="10012" y="7422"/>
                </a:lnTo>
                <a:lnTo>
                  <a:pt x="10055" y="7397"/>
                </a:lnTo>
                <a:lnTo>
                  <a:pt x="10055" y="5457"/>
                </a:lnTo>
                <a:lnTo>
                  <a:pt x="10056" y="5457"/>
                </a:lnTo>
                <a:lnTo>
                  <a:pt x="10054" y="5444"/>
                </a:lnTo>
                <a:lnTo>
                  <a:pt x="10051" y="5429"/>
                </a:lnTo>
                <a:lnTo>
                  <a:pt x="10046" y="5410"/>
                </a:lnTo>
                <a:lnTo>
                  <a:pt x="10040" y="5389"/>
                </a:lnTo>
                <a:lnTo>
                  <a:pt x="10032" y="5365"/>
                </a:lnTo>
                <a:lnTo>
                  <a:pt x="10022" y="5339"/>
                </a:lnTo>
                <a:lnTo>
                  <a:pt x="10010" y="5311"/>
                </a:lnTo>
                <a:lnTo>
                  <a:pt x="9998" y="5280"/>
                </a:lnTo>
                <a:lnTo>
                  <a:pt x="9983" y="5248"/>
                </a:lnTo>
                <a:lnTo>
                  <a:pt x="9967" y="5212"/>
                </a:lnTo>
                <a:lnTo>
                  <a:pt x="9948" y="5176"/>
                </a:lnTo>
                <a:lnTo>
                  <a:pt x="9928" y="5138"/>
                </a:lnTo>
                <a:lnTo>
                  <a:pt x="9906" y="5099"/>
                </a:lnTo>
                <a:lnTo>
                  <a:pt x="9882" y="5057"/>
                </a:lnTo>
                <a:lnTo>
                  <a:pt x="9856" y="5016"/>
                </a:lnTo>
                <a:lnTo>
                  <a:pt x="9829" y="4972"/>
                </a:lnTo>
                <a:lnTo>
                  <a:pt x="9799" y="4927"/>
                </a:lnTo>
                <a:lnTo>
                  <a:pt x="9768" y="4881"/>
                </a:lnTo>
                <a:lnTo>
                  <a:pt x="9735" y="4836"/>
                </a:lnTo>
                <a:lnTo>
                  <a:pt x="9699" y="4789"/>
                </a:lnTo>
                <a:lnTo>
                  <a:pt x="9662" y="4742"/>
                </a:lnTo>
                <a:lnTo>
                  <a:pt x="9623" y="4694"/>
                </a:lnTo>
                <a:lnTo>
                  <a:pt x="9582" y="4646"/>
                </a:lnTo>
                <a:lnTo>
                  <a:pt x="9538" y="4597"/>
                </a:lnTo>
                <a:lnTo>
                  <a:pt x="9492" y="4550"/>
                </a:lnTo>
                <a:lnTo>
                  <a:pt x="9444" y="4502"/>
                </a:lnTo>
                <a:lnTo>
                  <a:pt x="9394" y="4454"/>
                </a:lnTo>
                <a:lnTo>
                  <a:pt x="9342" y="4407"/>
                </a:lnTo>
                <a:lnTo>
                  <a:pt x="9288" y="4360"/>
                </a:lnTo>
                <a:lnTo>
                  <a:pt x="9232" y="4313"/>
                </a:lnTo>
                <a:lnTo>
                  <a:pt x="9174" y="4269"/>
                </a:lnTo>
                <a:lnTo>
                  <a:pt x="9112" y="4224"/>
                </a:lnTo>
                <a:lnTo>
                  <a:pt x="9072" y="4195"/>
                </a:lnTo>
                <a:lnTo>
                  <a:pt x="9030" y="4168"/>
                </a:lnTo>
                <a:lnTo>
                  <a:pt x="8986" y="4140"/>
                </a:lnTo>
                <a:lnTo>
                  <a:pt x="8942" y="4113"/>
                </a:lnTo>
                <a:lnTo>
                  <a:pt x="8898" y="4087"/>
                </a:lnTo>
                <a:lnTo>
                  <a:pt x="8851" y="4062"/>
                </a:lnTo>
                <a:lnTo>
                  <a:pt x="8804" y="4037"/>
                </a:lnTo>
                <a:lnTo>
                  <a:pt x="8756" y="4013"/>
                </a:lnTo>
                <a:lnTo>
                  <a:pt x="8707" y="3990"/>
                </a:lnTo>
                <a:lnTo>
                  <a:pt x="8657" y="3968"/>
                </a:lnTo>
                <a:lnTo>
                  <a:pt x="8605" y="3946"/>
                </a:lnTo>
                <a:lnTo>
                  <a:pt x="8553" y="3926"/>
                </a:lnTo>
                <a:lnTo>
                  <a:pt x="8500" y="3907"/>
                </a:lnTo>
                <a:lnTo>
                  <a:pt x="8446" y="3889"/>
                </a:lnTo>
                <a:lnTo>
                  <a:pt x="8391" y="3871"/>
                </a:lnTo>
                <a:lnTo>
                  <a:pt x="8333" y="3855"/>
                </a:lnTo>
                <a:close/>
                <a:moveTo>
                  <a:pt x="5039" y="5337"/>
                </a:moveTo>
                <a:lnTo>
                  <a:pt x="5028" y="5333"/>
                </a:lnTo>
                <a:lnTo>
                  <a:pt x="5030" y="5334"/>
                </a:lnTo>
                <a:lnTo>
                  <a:pt x="5039" y="5337"/>
                </a:lnTo>
                <a:close/>
                <a:moveTo>
                  <a:pt x="4889" y="1823"/>
                </a:moveTo>
                <a:lnTo>
                  <a:pt x="4871" y="1822"/>
                </a:lnTo>
                <a:lnTo>
                  <a:pt x="4855" y="1820"/>
                </a:lnTo>
                <a:lnTo>
                  <a:pt x="4839" y="1815"/>
                </a:lnTo>
                <a:lnTo>
                  <a:pt x="4824" y="1809"/>
                </a:lnTo>
                <a:lnTo>
                  <a:pt x="4809" y="1802"/>
                </a:lnTo>
                <a:lnTo>
                  <a:pt x="4794" y="1794"/>
                </a:lnTo>
                <a:lnTo>
                  <a:pt x="4782" y="1784"/>
                </a:lnTo>
                <a:lnTo>
                  <a:pt x="4769" y="1774"/>
                </a:lnTo>
                <a:lnTo>
                  <a:pt x="4759" y="1761"/>
                </a:lnTo>
                <a:lnTo>
                  <a:pt x="4750" y="1749"/>
                </a:lnTo>
                <a:lnTo>
                  <a:pt x="4741" y="1734"/>
                </a:lnTo>
                <a:lnTo>
                  <a:pt x="4734" y="1720"/>
                </a:lnTo>
                <a:lnTo>
                  <a:pt x="4728" y="1704"/>
                </a:lnTo>
                <a:lnTo>
                  <a:pt x="4724" y="1689"/>
                </a:lnTo>
                <a:lnTo>
                  <a:pt x="4722" y="1672"/>
                </a:lnTo>
                <a:lnTo>
                  <a:pt x="4721" y="1654"/>
                </a:lnTo>
                <a:lnTo>
                  <a:pt x="4722" y="1638"/>
                </a:lnTo>
                <a:lnTo>
                  <a:pt x="4724" y="1621"/>
                </a:lnTo>
                <a:lnTo>
                  <a:pt x="4728" y="1604"/>
                </a:lnTo>
                <a:lnTo>
                  <a:pt x="4734" y="1590"/>
                </a:lnTo>
                <a:lnTo>
                  <a:pt x="4741" y="1574"/>
                </a:lnTo>
                <a:lnTo>
                  <a:pt x="4750" y="1561"/>
                </a:lnTo>
                <a:lnTo>
                  <a:pt x="4759" y="1548"/>
                </a:lnTo>
                <a:lnTo>
                  <a:pt x="4769" y="1536"/>
                </a:lnTo>
                <a:lnTo>
                  <a:pt x="4782" y="1525"/>
                </a:lnTo>
                <a:lnTo>
                  <a:pt x="4794" y="1516"/>
                </a:lnTo>
                <a:lnTo>
                  <a:pt x="4809" y="1506"/>
                </a:lnTo>
                <a:lnTo>
                  <a:pt x="4824" y="1500"/>
                </a:lnTo>
                <a:lnTo>
                  <a:pt x="4839" y="1494"/>
                </a:lnTo>
                <a:lnTo>
                  <a:pt x="4855" y="1490"/>
                </a:lnTo>
                <a:lnTo>
                  <a:pt x="4871" y="1488"/>
                </a:lnTo>
                <a:lnTo>
                  <a:pt x="4889" y="1487"/>
                </a:lnTo>
                <a:lnTo>
                  <a:pt x="6803" y="1487"/>
                </a:lnTo>
                <a:lnTo>
                  <a:pt x="6820" y="1488"/>
                </a:lnTo>
                <a:lnTo>
                  <a:pt x="6837" y="1490"/>
                </a:lnTo>
                <a:lnTo>
                  <a:pt x="6853" y="1494"/>
                </a:lnTo>
                <a:lnTo>
                  <a:pt x="6869" y="1500"/>
                </a:lnTo>
                <a:lnTo>
                  <a:pt x="6884" y="1506"/>
                </a:lnTo>
                <a:lnTo>
                  <a:pt x="6897" y="1516"/>
                </a:lnTo>
                <a:lnTo>
                  <a:pt x="6911" y="1525"/>
                </a:lnTo>
                <a:lnTo>
                  <a:pt x="6922" y="1536"/>
                </a:lnTo>
                <a:lnTo>
                  <a:pt x="6932" y="1548"/>
                </a:lnTo>
                <a:lnTo>
                  <a:pt x="6943" y="1561"/>
                </a:lnTo>
                <a:lnTo>
                  <a:pt x="6951" y="1574"/>
                </a:lnTo>
                <a:lnTo>
                  <a:pt x="6958" y="1590"/>
                </a:lnTo>
                <a:lnTo>
                  <a:pt x="6964" y="1604"/>
                </a:lnTo>
                <a:lnTo>
                  <a:pt x="6968" y="1621"/>
                </a:lnTo>
                <a:lnTo>
                  <a:pt x="6971" y="1638"/>
                </a:lnTo>
                <a:lnTo>
                  <a:pt x="6971" y="1654"/>
                </a:lnTo>
                <a:lnTo>
                  <a:pt x="6971" y="1672"/>
                </a:lnTo>
                <a:lnTo>
                  <a:pt x="6968" y="1689"/>
                </a:lnTo>
                <a:lnTo>
                  <a:pt x="6964" y="1704"/>
                </a:lnTo>
                <a:lnTo>
                  <a:pt x="6958" y="1720"/>
                </a:lnTo>
                <a:lnTo>
                  <a:pt x="6951" y="1734"/>
                </a:lnTo>
                <a:lnTo>
                  <a:pt x="6943" y="1749"/>
                </a:lnTo>
                <a:lnTo>
                  <a:pt x="6932" y="1761"/>
                </a:lnTo>
                <a:lnTo>
                  <a:pt x="6922" y="1774"/>
                </a:lnTo>
                <a:lnTo>
                  <a:pt x="6911" y="1784"/>
                </a:lnTo>
                <a:lnTo>
                  <a:pt x="6897" y="1794"/>
                </a:lnTo>
                <a:lnTo>
                  <a:pt x="6884" y="1802"/>
                </a:lnTo>
                <a:lnTo>
                  <a:pt x="6869" y="1809"/>
                </a:lnTo>
                <a:lnTo>
                  <a:pt x="6853" y="1815"/>
                </a:lnTo>
                <a:lnTo>
                  <a:pt x="6837" y="1820"/>
                </a:lnTo>
                <a:lnTo>
                  <a:pt x="6820" y="1822"/>
                </a:lnTo>
                <a:lnTo>
                  <a:pt x="6803" y="1823"/>
                </a:lnTo>
                <a:lnTo>
                  <a:pt x="4889" y="1823"/>
                </a:lnTo>
                <a:close/>
                <a:moveTo>
                  <a:pt x="4889" y="2897"/>
                </a:moveTo>
                <a:lnTo>
                  <a:pt x="4871" y="2896"/>
                </a:lnTo>
                <a:lnTo>
                  <a:pt x="4855" y="2893"/>
                </a:lnTo>
                <a:lnTo>
                  <a:pt x="4839" y="2889"/>
                </a:lnTo>
                <a:lnTo>
                  <a:pt x="4824" y="2884"/>
                </a:lnTo>
                <a:lnTo>
                  <a:pt x="4809" y="2877"/>
                </a:lnTo>
                <a:lnTo>
                  <a:pt x="4794" y="2868"/>
                </a:lnTo>
                <a:lnTo>
                  <a:pt x="4782" y="2859"/>
                </a:lnTo>
                <a:lnTo>
                  <a:pt x="4769" y="2848"/>
                </a:lnTo>
                <a:lnTo>
                  <a:pt x="4759" y="2836"/>
                </a:lnTo>
                <a:lnTo>
                  <a:pt x="4750" y="2823"/>
                </a:lnTo>
                <a:lnTo>
                  <a:pt x="4741" y="2809"/>
                </a:lnTo>
                <a:lnTo>
                  <a:pt x="4734" y="2794"/>
                </a:lnTo>
                <a:lnTo>
                  <a:pt x="4728" y="2779"/>
                </a:lnTo>
                <a:lnTo>
                  <a:pt x="4724" y="2763"/>
                </a:lnTo>
                <a:lnTo>
                  <a:pt x="4722" y="2747"/>
                </a:lnTo>
                <a:lnTo>
                  <a:pt x="4721" y="2729"/>
                </a:lnTo>
                <a:lnTo>
                  <a:pt x="4722" y="2712"/>
                </a:lnTo>
                <a:lnTo>
                  <a:pt x="4724" y="2696"/>
                </a:lnTo>
                <a:lnTo>
                  <a:pt x="4728" y="2679"/>
                </a:lnTo>
                <a:lnTo>
                  <a:pt x="4734" y="2663"/>
                </a:lnTo>
                <a:lnTo>
                  <a:pt x="4741" y="2649"/>
                </a:lnTo>
                <a:lnTo>
                  <a:pt x="4750" y="2635"/>
                </a:lnTo>
                <a:lnTo>
                  <a:pt x="4759" y="2622"/>
                </a:lnTo>
                <a:lnTo>
                  <a:pt x="4769" y="2610"/>
                </a:lnTo>
                <a:lnTo>
                  <a:pt x="4782" y="2599"/>
                </a:lnTo>
                <a:lnTo>
                  <a:pt x="4794" y="2589"/>
                </a:lnTo>
                <a:lnTo>
                  <a:pt x="4809" y="2581"/>
                </a:lnTo>
                <a:lnTo>
                  <a:pt x="4824" y="2574"/>
                </a:lnTo>
                <a:lnTo>
                  <a:pt x="4839" y="2569"/>
                </a:lnTo>
                <a:lnTo>
                  <a:pt x="4855" y="2565"/>
                </a:lnTo>
                <a:lnTo>
                  <a:pt x="4871" y="2561"/>
                </a:lnTo>
                <a:lnTo>
                  <a:pt x="4889" y="2561"/>
                </a:lnTo>
                <a:lnTo>
                  <a:pt x="6803" y="2561"/>
                </a:lnTo>
                <a:lnTo>
                  <a:pt x="6820" y="2561"/>
                </a:lnTo>
                <a:lnTo>
                  <a:pt x="6837" y="2565"/>
                </a:lnTo>
                <a:lnTo>
                  <a:pt x="6853" y="2569"/>
                </a:lnTo>
                <a:lnTo>
                  <a:pt x="6869" y="2574"/>
                </a:lnTo>
                <a:lnTo>
                  <a:pt x="6884" y="2581"/>
                </a:lnTo>
                <a:lnTo>
                  <a:pt x="6897" y="2589"/>
                </a:lnTo>
                <a:lnTo>
                  <a:pt x="6911" y="2599"/>
                </a:lnTo>
                <a:lnTo>
                  <a:pt x="6922" y="2610"/>
                </a:lnTo>
                <a:lnTo>
                  <a:pt x="6932" y="2622"/>
                </a:lnTo>
                <a:lnTo>
                  <a:pt x="6943" y="2635"/>
                </a:lnTo>
                <a:lnTo>
                  <a:pt x="6951" y="2649"/>
                </a:lnTo>
                <a:lnTo>
                  <a:pt x="6958" y="2663"/>
                </a:lnTo>
                <a:lnTo>
                  <a:pt x="6964" y="2679"/>
                </a:lnTo>
                <a:lnTo>
                  <a:pt x="6968" y="2696"/>
                </a:lnTo>
                <a:lnTo>
                  <a:pt x="6971" y="2712"/>
                </a:lnTo>
                <a:lnTo>
                  <a:pt x="6971" y="2729"/>
                </a:lnTo>
                <a:lnTo>
                  <a:pt x="6971" y="2747"/>
                </a:lnTo>
                <a:lnTo>
                  <a:pt x="6968" y="2763"/>
                </a:lnTo>
                <a:lnTo>
                  <a:pt x="6964" y="2779"/>
                </a:lnTo>
                <a:lnTo>
                  <a:pt x="6958" y="2794"/>
                </a:lnTo>
                <a:lnTo>
                  <a:pt x="6951" y="2809"/>
                </a:lnTo>
                <a:lnTo>
                  <a:pt x="6943" y="2823"/>
                </a:lnTo>
                <a:lnTo>
                  <a:pt x="6932" y="2836"/>
                </a:lnTo>
                <a:lnTo>
                  <a:pt x="6922" y="2848"/>
                </a:lnTo>
                <a:lnTo>
                  <a:pt x="6911" y="2859"/>
                </a:lnTo>
                <a:lnTo>
                  <a:pt x="6897" y="2868"/>
                </a:lnTo>
                <a:lnTo>
                  <a:pt x="6884" y="2877"/>
                </a:lnTo>
                <a:lnTo>
                  <a:pt x="6869" y="2884"/>
                </a:lnTo>
                <a:lnTo>
                  <a:pt x="6853" y="2889"/>
                </a:lnTo>
                <a:lnTo>
                  <a:pt x="6837" y="2893"/>
                </a:lnTo>
                <a:lnTo>
                  <a:pt x="6820" y="2896"/>
                </a:lnTo>
                <a:lnTo>
                  <a:pt x="6803" y="2897"/>
                </a:lnTo>
                <a:lnTo>
                  <a:pt x="4889" y="2897"/>
                </a:lnTo>
                <a:close/>
                <a:moveTo>
                  <a:pt x="4889" y="3971"/>
                </a:moveTo>
                <a:lnTo>
                  <a:pt x="4871" y="3970"/>
                </a:lnTo>
                <a:lnTo>
                  <a:pt x="4855" y="3968"/>
                </a:lnTo>
                <a:lnTo>
                  <a:pt x="4839" y="3964"/>
                </a:lnTo>
                <a:lnTo>
                  <a:pt x="4824" y="3959"/>
                </a:lnTo>
                <a:lnTo>
                  <a:pt x="4809" y="3951"/>
                </a:lnTo>
                <a:lnTo>
                  <a:pt x="4794" y="3943"/>
                </a:lnTo>
                <a:lnTo>
                  <a:pt x="4782" y="3933"/>
                </a:lnTo>
                <a:lnTo>
                  <a:pt x="4769" y="3922"/>
                </a:lnTo>
                <a:lnTo>
                  <a:pt x="4759" y="3910"/>
                </a:lnTo>
                <a:lnTo>
                  <a:pt x="4750" y="3897"/>
                </a:lnTo>
                <a:lnTo>
                  <a:pt x="4741" y="3884"/>
                </a:lnTo>
                <a:lnTo>
                  <a:pt x="4734" y="3869"/>
                </a:lnTo>
                <a:lnTo>
                  <a:pt x="4728" y="3854"/>
                </a:lnTo>
                <a:lnTo>
                  <a:pt x="4724" y="3837"/>
                </a:lnTo>
                <a:lnTo>
                  <a:pt x="4722" y="3820"/>
                </a:lnTo>
                <a:lnTo>
                  <a:pt x="4721" y="3804"/>
                </a:lnTo>
                <a:lnTo>
                  <a:pt x="4722" y="3786"/>
                </a:lnTo>
                <a:lnTo>
                  <a:pt x="4724" y="3769"/>
                </a:lnTo>
                <a:lnTo>
                  <a:pt x="4728" y="3754"/>
                </a:lnTo>
                <a:lnTo>
                  <a:pt x="4734" y="3738"/>
                </a:lnTo>
                <a:lnTo>
                  <a:pt x="4741" y="3724"/>
                </a:lnTo>
                <a:lnTo>
                  <a:pt x="4750" y="3709"/>
                </a:lnTo>
                <a:lnTo>
                  <a:pt x="4759" y="3696"/>
                </a:lnTo>
                <a:lnTo>
                  <a:pt x="4769" y="3685"/>
                </a:lnTo>
                <a:lnTo>
                  <a:pt x="4782" y="3674"/>
                </a:lnTo>
                <a:lnTo>
                  <a:pt x="4794" y="3664"/>
                </a:lnTo>
                <a:lnTo>
                  <a:pt x="4809" y="3656"/>
                </a:lnTo>
                <a:lnTo>
                  <a:pt x="4824" y="3649"/>
                </a:lnTo>
                <a:lnTo>
                  <a:pt x="4839" y="3643"/>
                </a:lnTo>
                <a:lnTo>
                  <a:pt x="4855" y="3639"/>
                </a:lnTo>
                <a:lnTo>
                  <a:pt x="4871" y="3636"/>
                </a:lnTo>
                <a:lnTo>
                  <a:pt x="4889" y="3635"/>
                </a:lnTo>
                <a:lnTo>
                  <a:pt x="6803" y="3635"/>
                </a:lnTo>
                <a:lnTo>
                  <a:pt x="6820" y="3636"/>
                </a:lnTo>
                <a:lnTo>
                  <a:pt x="6837" y="3639"/>
                </a:lnTo>
                <a:lnTo>
                  <a:pt x="6853" y="3643"/>
                </a:lnTo>
                <a:lnTo>
                  <a:pt x="6869" y="3649"/>
                </a:lnTo>
                <a:lnTo>
                  <a:pt x="6884" y="3656"/>
                </a:lnTo>
                <a:lnTo>
                  <a:pt x="6897" y="3664"/>
                </a:lnTo>
                <a:lnTo>
                  <a:pt x="6911" y="3674"/>
                </a:lnTo>
                <a:lnTo>
                  <a:pt x="6922" y="3685"/>
                </a:lnTo>
                <a:lnTo>
                  <a:pt x="6932" y="3696"/>
                </a:lnTo>
                <a:lnTo>
                  <a:pt x="6943" y="3709"/>
                </a:lnTo>
                <a:lnTo>
                  <a:pt x="6951" y="3724"/>
                </a:lnTo>
                <a:lnTo>
                  <a:pt x="6958" y="3738"/>
                </a:lnTo>
                <a:lnTo>
                  <a:pt x="6964" y="3754"/>
                </a:lnTo>
                <a:lnTo>
                  <a:pt x="6968" y="3769"/>
                </a:lnTo>
                <a:lnTo>
                  <a:pt x="6971" y="3786"/>
                </a:lnTo>
                <a:lnTo>
                  <a:pt x="6971" y="3804"/>
                </a:lnTo>
                <a:lnTo>
                  <a:pt x="6971" y="3820"/>
                </a:lnTo>
                <a:lnTo>
                  <a:pt x="6968" y="3837"/>
                </a:lnTo>
                <a:lnTo>
                  <a:pt x="6964" y="3854"/>
                </a:lnTo>
                <a:lnTo>
                  <a:pt x="6958" y="3869"/>
                </a:lnTo>
                <a:lnTo>
                  <a:pt x="6951" y="3884"/>
                </a:lnTo>
                <a:lnTo>
                  <a:pt x="6943" y="3897"/>
                </a:lnTo>
                <a:lnTo>
                  <a:pt x="6932" y="3910"/>
                </a:lnTo>
                <a:lnTo>
                  <a:pt x="6922" y="3922"/>
                </a:lnTo>
                <a:lnTo>
                  <a:pt x="6911" y="3933"/>
                </a:lnTo>
                <a:lnTo>
                  <a:pt x="6897" y="3943"/>
                </a:lnTo>
                <a:lnTo>
                  <a:pt x="6884" y="3951"/>
                </a:lnTo>
                <a:lnTo>
                  <a:pt x="6869" y="3959"/>
                </a:lnTo>
                <a:lnTo>
                  <a:pt x="6853" y="3964"/>
                </a:lnTo>
                <a:lnTo>
                  <a:pt x="6837" y="3968"/>
                </a:lnTo>
                <a:lnTo>
                  <a:pt x="6820" y="3970"/>
                </a:lnTo>
                <a:lnTo>
                  <a:pt x="6803" y="3971"/>
                </a:lnTo>
                <a:lnTo>
                  <a:pt x="4889" y="3971"/>
                </a:lnTo>
                <a:close/>
                <a:moveTo>
                  <a:pt x="7539" y="1037"/>
                </a:moveTo>
                <a:lnTo>
                  <a:pt x="7498" y="997"/>
                </a:lnTo>
                <a:lnTo>
                  <a:pt x="7456" y="957"/>
                </a:lnTo>
                <a:lnTo>
                  <a:pt x="7413" y="920"/>
                </a:lnTo>
                <a:lnTo>
                  <a:pt x="7369" y="882"/>
                </a:lnTo>
                <a:lnTo>
                  <a:pt x="7324" y="847"/>
                </a:lnTo>
                <a:lnTo>
                  <a:pt x="7278" y="811"/>
                </a:lnTo>
                <a:lnTo>
                  <a:pt x="7232" y="777"/>
                </a:lnTo>
                <a:lnTo>
                  <a:pt x="7184" y="745"/>
                </a:lnTo>
                <a:lnTo>
                  <a:pt x="7136" y="713"/>
                </a:lnTo>
                <a:lnTo>
                  <a:pt x="7088" y="682"/>
                </a:lnTo>
                <a:lnTo>
                  <a:pt x="7038" y="653"/>
                </a:lnTo>
                <a:lnTo>
                  <a:pt x="6988" y="625"/>
                </a:lnTo>
                <a:lnTo>
                  <a:pt x="6936" y="598"/>
                </a:lnTo>
                <a:lnTo>
                  <a:pt x="6884" y="572"/>
                </a:lnTo>
                <a:lnTo>
                  <a:pt x="6831" y="547"/>
                </a:lnTo>
                <a:lnTo>
                  <a:pt x="6778" y="524"/>
                </a:lnTo>
                <a:lnTo>
                  <a:pt x="6724" y="503"/>
                </a:lnTo>
                <a:lnTo>
                  <a:pt x="6669" y="482"/>
                </a:lnTo>
                <a:lnTo>
                  <a:pt x="6614" y="462"/>
                </a:lnTo>
                <a:lnTo>
                  <a:pt x="6558" y="443"/>
                </a:lnTo>
                <a:lnTo>
                  <a:pt x="6502" y="427"/>
                </a:lnTo>
                <a:lnTo>
                  <a:pt x="6444" y="411"/>
                </a:lnTo>
                <a:lnTo>
                  <a:pt x="6387" y="397"/>
                </a:lnTo>
                <a:lnTo>
                  <a:pt x="6329" y="385"/>
                </a:lnTo>
                <a:lnTo>
                  <a:pt x="6269" y="373"/>
                </a:lnTo>
                <a:lnTo>
                  <a:pt x="6211" y="363"/>
                </a:lnTo>
                <a:lnTo>
                  <a:pt x="6151" y="355"/>
                </a:lnTo>
                <a:lnTo>
                  <a:pt x="6090" y="349"/>
                </a:lnTo>
                <a:lnTo>
                  <a:pt x="6030" y="343"/>
                </a:lnTo>
                <a:lnTo>
                  <a:pt x="5970" y="339"/>
                </a:lnTo>
                <a:lnTo>
                  <a:pt x="5908" y="337"/>
                </a:lnTo>
                <a:lnTo>
                  <a:pt x="5846" y="336"/>
                </a:lnTo>
                <a:lnTo>
                  <a:pt x="5784" y="337"/>
                </a:lnTo>
                <a:lnTo>
                  <a:pt x="5723" y="339"/>
                </a:lnTo>
                <a:lnTo>
                  <a:pt x="5661" y="343"/>
                </a:lnTo>
                <a:lnTo>
                  <a:pt x="5601" y="349"/>
                </a:lnTo>
                <a:lnTo>
                  <a:pt x="5541" y="355"/>
                </a:lnTo>
                <a:lnTo>
                  <a:pt x="5481" y="363"/>
                </a:lnTo>
                <a:lnTo>
                  <a:pt x="5422" y="373"/>
                </a:lnTo>
                <a:lnTo>
                  <a:pt x="5364" y="385"/>
                </a:lnTo>
                <a:lnTo>
                  <a:pt x="5306" y="397"/>
                </a:lnTo>
                <a:lnTo>
                  <a:pt x="5247" y="411"/>
                </a:lnTo>
                <a:lnTo>
                  <a:pt x="5191" y="427"/>
                </a:lnTo>
                <a:lnTo>
                  <a:pt x="5134" y="443"/>
                </a:lnTo>
                <a:lnTo>
                  <a:pt x="5079" y="462"/>
                </a:lnTo>
                <a:lnTo>
                  <a:pt x="5022" y="482"/>
                </a:lnTo>
                <a:lnTo>
                  <a:pt x="4968" y="503"/>
                </a:lnTo>
                <a:lnTo>
                  <a:pt x="4914" y="524"/>
                </a:lnTo>
                <a:lnTo>
                  <a:pt x="4861" y="547"/>
                </a:lnTo>
                <a:lnTo>
                  <a:pt x="4808" y="572"/>
                </a:lnTo>
                <a:lnTo>
                  <a:pt x="4756" y="598"/>
                </a:lnTo>
                <a:lnTo>
                  <a:pt x="4705" y="625"/>
                </a:lnTo>
                <a:lnTo>
                  <a:pt x="4654" y="653"/>
                </a:lnTo>
                <a:lnTo>
                  <a:pt x="4605" y="682"/>
                </a:lnTo>
                <a:lnTo>
                  <a:pt x="4556" y="713"/>
                </a:lnTo>
                <a:lnTo>
                  <a:pt x="4507" y="745"/>
                </a:lnTo>
                <a:lnTo>
                  <a:pt x="4460" y="777"/>
                </a:lnTo>
                <a:lnTo>
                  <a:pt x="4413" y="811"/>
                </a:lnTo>
                <a:lnTo>
                  <a:pt x="4368" y="847"/>
                </a:lnTo>
                <a:lnTo>
                  <a:pt x="4323" y="882"/>
                </a:lnTo>
                <a:lnTo>
                  <a:pt x="4279" y="920"/>
                </a:lnTo>
                <a:lnTo>
                  <a:pt x="4236" y="957"/>
                </a:lnTo>
                <a:lnTo>
                  <a:pt x="4194" y="997"/>
                </a:lnTo>
                <a:lnTo>
                  <a:pt x="4153" y="1037"/>
                </a:lnTo>
                <a:lnTo>
                  <a:pt x="4113" y="1078"/>
                </a:lnTo>
                <a:lnTo>
                  <a:pt x="4074" y="1120"/>
                </a:lnTo>
                <a:lnTo>
                  <a:pt x="4036" y="1163"/>
                </a:lnTo>
                <a:lnTo>
                  <a:pt x="3998" y="1207"/>
                </a:lnTo>
                <a:lnTo>
                  <a:pt x="3963" y="1252"/>
                </a:lnTo>
                <a:lnTo>
                  <a:pt x="3927" y="1297"/>
                </a:lnTo>
                <a:lnTo>
                  <a:pt x="3894" y="1344"/>
                </a:lnTo>
                <a:lnTo>
                  <a:pt x="3861" y="1391"/>
                </a:lnTo>
                <a:lnTo>
                  <a:pt x="3829" y="1439"/>
                </a:lnTo>
                <a:lnTo>
                  <a:pt x="3798" y="1488"/>
                </a:lnTo>
                <a:lnTo>
                  <a:pt x="3769" y="1538"/>
                </a:lnTo>
                <a:lnTo>
                  <a:pt x="3741" y="1589"/>
                </a:lnTo>
                <a:lnTo>
                  <a:pt x="3714" y="1640"/>
                </a:lnTo>
                <a:lnTo>
                  <a:pt x="3688" y="1692"/>
                </a:lnTo>
                <a:lnTo>
                  <a:pt x="3663" y="1744"/>
                </a:lnTo>
                <a:lnTo>
                  <a:pt x="3640" y="1798"/>
                </a:lnTo>
                <a:lnTo>
                  <a:pt x="3618" y="1852"/>
                </a:lnTo>
                <a:lnTo>
                  <a:pt x="3597" y="1906"/>
                </a:lnTo>
                <a:lnTo>
                  <a:pt x="3578" y="1961"/>
                </a:lnTo>
                <a:lnTo>
                  <a:pt x="3560" y="2017"/>
                </a:lnTo>
                <a:lnTo>
                  <a:pt x="3542" y="2073"/>
                </a:lnTo>
                <a:lnTo>
                  <a:pt x="3528" y="2131"/>
                </a:lnTo>
                <a:lnTo>
                  <a:pt x="3513" y="2189"/>
                </a:lnTo>
                <a:lnTo>
                  <a:pt x="3501" y="2247"/>
                </a:lnTo>
                <a:lnTo>
                  <a:pt x="3489" y="2305"/>
                </a:lnTo>
                <a:lnTo>
                  <a:pt x="3480" y="2365"/>
                </a:lnTo>
                <a:lnTo>
                  <a:pt x="3471" y="2424"/>
                </a:lnTo>
                <a:lnTo>
                  <a:pt x="3464" y="2484"/>
                </a:lnTo>
                <a:lnTo>
                  <a:pt x="3459" y="2545"/>
                </a:lnTo>
                <a:lnTo>
                  <a:pt x="3455" y="2606"/>
                </a:lnTo>
                <a:lnTo>
                  <a:pt x="3453" y="2668"/>
                </a:lnTo>
                <a:lnTo>
                  <a:pt x="3452" y="2729"/>
                </a:lnTo>
                <a:lnTo>
                  <a:pt x="3453" y="2790"/>
                </a:lnTo>
                <a:lnTo>
                  <a:pt x="3455" y="2852"/>
                </a:lnTo>
                <a:lnTo>
                  <a:pt x="3459" y="2913"/>
                </a:lnTo>
                <a:lnTo>
                  <a:pt x="3464" y="2973"/>
                </a:lnTo>
                <a:lnTo>
                  <a:pt x="3471" y="3034"/>
                </a:lnTo>
                <a:lnTo>
                  <a:pt x="3480" y="3093"/>
                </a:lnTo>
                <a:lnTo>
                  <a:pt x="3489" y="3152"/>
                </a:lnTo>
                <a:lnTo>
                  <a:pt x="3501" y="3212"/>
                </a:lnTo>
                <a:lnTo>
                  <a:pt x="3513" y="3270"/>
                </a:lnTo>
                <a:lnTo>
                  <a:pt x="3528" y="3327"/>
                </a:lnTo>
                <a:lnTo>
                  <a:pt x="3542" y="3384"/>
                </a:lnTo>
                <a:lnTo>
                  <a:pt x="3560" y="3441"/>
                </a:lnTo>
                <a:lnTo>
                  <a:pt x="3578" y="3497"/>
                </a:lnTo>
                <a:lnTo>
                  <a:pt x="3597" y="3552"/>
                </a:lnTo>
                <a:lnTo>
                  <a:pt x="3618" y="3607"/>
                </a:lnTo>
                <a:lnTo>
                  <a:pt x="3640" y="3660"/>
                </a:lnTo>
                <a:lnTo>
                  <a:pt x="3663" y="3714"/>
                </a:lnTo>
                <a:lnTo>
                  <a:pt x="3688" y="3766"/>
                </a:lnTo>
                <a:lnTo>
                  <a:pt x="3714" y="3818"/>
                </a:lnTo>
                <a:lnTo>
                  <a:pt x="3741" y="3870"/>
                </a:lnTo>
                <a:lnTo>
                  <a:pt x="3769" y="3920"/>
                </a:lnTo>
                <a:lnTo>
                  <a:pt x="3798" y="3970"/>
                </a:lnTo>
                <a:lnTo>
                  <a:pt x="3829" y="4019"/>
                </a:lnTo>
                <a:lnTo>
                  <a:pt x="3861" y="4067"/>
                </a:lnTo>
                <a:lnTo>
                  <a:pt x="3894" y="4115"/>
                </a:lnTo>
                <a:lnTo>
                  <a:pt x="3927" y="4160"/>
                </a:lnTo>
                <a:lnTo>
                  <a:pt x="3963" y="4206"/>
                </a:lnTo>
                <a:lnTo>
                  <a:pt x="3998" y="4251"/>
                </a:lnTo>
                <a:lnTo>
                  <a:pt x="4036" y="4295"/>
                </a:lnTo>
                <a:lnTo>
                  <a:pt x="4074" y="4338"/>
                </a:lnTo>
                <a:lnTo>
                  <a:pt x="4113" y="4380"/>
                </a:lnTo>
                <a:lnTo>
                  <a:pt x="4153" y="4422"/>
                </a:lnTo>
                <a:lnTo>
                  <a:pt x="4194" y="4461"/>
                </a:lnTo>
                <a:lnTo>
                  <a:pt x="4236" y="4501"/>
                </a:lnTo>
                <a:lnTo>
                  <a:pt x="4279" y="4538"/>
                </a:lnTo>
                <a:lnTo>
                  <a:pt x="4323" y="4576"/>
                </a:lnTo>
                <a:lnTo>
                  <a:pt x="4368" y="4612"/>
                </a:lnTo>
                <a:lnTo>
                  <a:pt x="4413" y="4646"/>
                </a:lnTo>
                <a:lnTo>
                  <a:pt x="4460" y="4681"/>
                </a:lnTo>
                <a:lnTo>
                  <a:pt x="4507" y="4713"/>
                </a:lnTo>
                <a:lnTo>
                  <a:pt x="4556" y="4745"/>
                </a:lnTo>
                <a:lnTo>
                  <a:pt x="4605" y="4775"/>
                </a:lnTo>
                <a:lnTo>
                  <a:pt x="4654" y="4804"/>
                </a:lnTo>
                <a:lnTo>
                  <a:pt x="4705" y="4834"/>
                </a:lnTo>
                <a:lnTo>
                  <a:pt x="4756" y="4861"/>
                </a:lnTo>
                <a:lnTo>
                  <a:pt x="4808" y="4886"/>
                </a:lnTo>
                <a:lnTo>
                  <a:pt x="4861" y="4911"/>
                </a:lnTo>
                <a:lnTo>
                  <a:pt x="4914" y="4933"/>
                </a:lnTo>
                <a:lnTo>
                  <a:pt x="4968" y="4956"/>
                </a:lnTo>
                <a:lnTo>
                  <a:pt x="5022" y="4977"/>
                </a:lnTo>
                <a:lnTo>
                  <a:pt x="5079" y="4996"/>
                </a:lnTo>
                <a:lnTo>
                  <a:pt x="5134" y="5015"/>
                </a:lnTo>
                <a:lnTo>
                  <a:pt x="5191" y="5031"/>
                </a:lnTo>
                <a:lnTo>
                  <a:pt x="5247" y="5047"/>
                </a:lnTo>
                <a:lnTo>
                  <a:pt x="5306" y="5060"/>
                </a:lnTo>
                <a:lnTo>
                  <a:pt x="5364" y="5073"/>
                </a:lnTo>
                <a:lnTo>
                  <a:pt x="5422" y="5084"/>
                </a:lnTo>
                <a:lnTo>
                  <a:pt x="5481" y="5095"/>
                </a:lnTo>
                <a:lnTo>
                  <a:pt x="5541" y="5103"/>
                </a:lnTo>
                <a:lnTo>
                  <a:pt x="5601" y="5109"/>
                </a:lnTo>
                <a:lnTo>
                  <a:pt x="5661" y="5114"/>
                </a:lnTo>
                <a:lnTo>
                  <a:pt x="5723" y="5119"/>
                </a:lnTo>
                <a:lnTo>
                  <a:pt x="5784" y="5121"/>
                </a:lnTo>
                <a:lnTo>
                  <a:pt x="5846" y="5122"/>
                </a:lnTo>
                <a:lnTo>
                  <a:pt x="5908" y="5121"/>
                </a:lnTo>
                <a:lnTo>
                  <a:pt x="5970" y="5119"/>
                </a:lnTo>
                <a:lnTo>
                  <a:pt x="6030" y="5114"/>
                </a:lnTo>
                <a:lnTo>
                  <a:pt x="6090" y="5109"/>
                </a:lnTo>
                <a:lnTo>
                  <a:pt x="6151" y="5103"/>
                </a:lnTo>
                <a:lnTo>
                  <a:pt x="6211" y="5095"/>
                </a:lnTo>
                <a:lnTo>
                  <a:pt x="6269" y="5084"/>
                </a:lnTo>
                <a:lnTo>
                  <a:pt x="6329" y="5073"/>
                </a:lnTo>
                <a:lnTo>
                  <a:pt x="6387" y="5060"/>
                </a:lnTo>
                <a:lnTo>
                  <a:pt x="6444" y="5047"/>
                </a:lnTo>
                <a:lnTo>
                  <a:pt x="6502" y="5031"/>
                </a:lnTo>
                <a:lnTo>
                  <a:pt x="6558" y="5015"/>
                </a:lnTo>
                <a:lnTo>
                  <a:pt x="6614" y="4996"/>
                </a:lnTo>
                <a:lnTo>
                  <a:pt x="6669" y="4977"/>
                </a:lnTo>
                <a:lnTo>
                  <a:pt x="6724" y="4956"/>
                </a:lnTo>
                <a:lnTo>
                  <a:pt x="6778" y="4933"/>
                </a:lnTo>
                <a:lnTo>
                  <a:pt x="6831" y="4911"/>
                </a:lnTo>
                <a:lnTo>
                  <a:pt x="6884" y="4886"/>
                </a:lnTo>
                <a:lnTo>
                  <a:pt x="6936" y="4861"/>
                </a:lnTo>
                <a:lnTo>
                  <a:pt x="6988" y="4834"/>
                </a:lnTo>
                <a:lnTo>
                  <a:pt x="7038" y="4804"/>
                </a:lnTo>
                <a:lnTo>
                  <a:pt x="7088" y="4775"/>
                </a:lnTo>
                <a:lnTo>
                  <a:pt x="7136" y="4745"/>
                </a:lnTo>
                <a:lnTo>
                  <a:pt x="7184" y="4713"/>
                </a:lnTo>
                <a:lnTo>
                  <a:pt x="7232" y="4681"/>
                </a:lnTo>
                <a:lnTo>
                  <a:pt x="7278" y="4646"/>
                </a:lnTo>
                <a:lnTo>
                  <a:pt x="7324" y="4612"/>
                </a:lnTo>
                <a:lnTo>
                  <a:pt x="7369" y="4576"/>
                </a:lnTo>
                <a:lnTo>
                  <a:pt x="7413" y="4538"/>
                </a:lnTo>
                <a:lnTo>
                  <a:pt x="7456" y="4501"/>
                </a:lnTo>
                <a:lnTo>
                  <a:pt x="7498" y="4461"/>
                </a:lnTo>
                <a:lnTo>
                  <a:pt x="7539" y="4422"/>
                </a:lnTo>
                <a:lnTo>
                  <a:pt x="7579" y="4380"/>
                </a:lnTo>
                <a:lnTo>
                  <a:pt x="7618" y="4338"/>
                </a:lnTo>
                <a:lnTo>
                  <a:pt x="7656" y="4295"/>
                </a:lnTo>
                <a:lnTo>
                  <a:pt x="7693" y="4251"/>
                </a:lnTo>
                <a:lnTo>
                  <a:pt x="7730" y="4206"/>
                </a:lnTo>
                <a:lnTo>
                  <a:pt x="7764" y="4160"/>
                </a:lnTo>
                <a:lnTo>
                  <a:pt x="7798" y="4115"/>
                </a:lnTo>
                <a:lnTo>
                  <a:pt x="7832" y="4067"/>
                </a:lnTo>
                <a:lnTo>
                  <a:pt x="7863" y="4019"/>
                </a:lnTo>
                <a:lnTo>
                  <a:pt x="7893" y="3970"/>
                </a:lnTo>
                <a:lnTo>
                  <a:pt x="7923" y="3920"/>
                </a:lnTo>
                <a:lnTo>
                  <a:pt x="7951" y="3870"/>
                </a:lnTo>
                <a:lnTo>
                  <a:pt x="7979" y="3818"/>
                </a:lnTo>
                <a:lnTo>
                  <a:pt x="8005" y="3766"/>
                </a:lnTo>
                <a:lnTo>
                  <a:pt x="8029" y="3714"/>
                </a:lnTo>
                <a:lnTo>
                  <a:pt x="8052" y="3660"/>
                </a:lnTo>
                <a:lnTo>
                  <a:pt x="8074" y="3607"/>
                </a:lnTo>
                <a:lnTo>
                  <a:pt x="8095" y="3552"/>
                </a:lnTo>
                <a:lnTo>
                  <a:pt x="8114" y="3497"/>
                </a:lnTo>
                <a:lnTo>
                  <a:pt x="8133" y="3441"/>
                </a:lnTo>
                <a:lnTo>
                  <a:pt x="8149" y="3384"/>
                </a:lnTo>
                <a:lnTo>
                  <a:pt x="8165" y="3327"/>
                </a:lnTo>
                <a:lnTo>
                  <a:pt x="8178" y="3270"/>
                </a:lnTo>
                <a:lnTo>
                  <a:pt x="8192" y="3212"/>
                </a:lnTo>
                <a:lnTo>
                  <a:pt x="8202" y="3152"/>
                </a:lnTo>
                <a:lnTo>
                  <a:pt x="8213" y="3093"/>
                </a:lnTo>
                <a:lnTo>
                  <a:pt x="8221" y="3034"/>
                </a:lnTo>
                <a:lnTo>
                  <a:pt x="8227" y="2973"/>
                </a:lnTo>
                <a:lnTo>
                  <a:pt x="8234" y="2913"/>
                </a:lnTo>
                <a:lnTo>
                  <a:pt x="8237" y="2852"/>
                </a:lnTo>
                <a:lnTo>
                  <a:pt x="8240" y="2790"/>
                </a:lnTo>
                <a:lnTo>
                  <a:pt x="8240" y="2729"/>
                </a:lnTo>
                <a:lnTo>
                  <a:pt x="8240" y="2668"/>
                </a:lnTo>
                <a:lnTo>
                  <a:pt x="8237" y="2606"/>
                </a:lnTo>
                <a:lnTo>
                  <a:pt x="8234" y="2545"/>
                </a:lnTo>
                <a:lnTo>
                  <a:pt x="8227" y="2484"/>
                </a:lnTo>
                <a:lnTo>
                  <a:pt x="8221" y="2424"/>
                </a:lnTo>
                <a:lnTo>
                  <a:pt x="8213" y="2365"/>
                </a:lnTo>
                <a:lnTo>
                  <a:pt x="8202" y="2305"/>
                </a:lnTo>
                <a:lnTo>
                  <a:pt x="8192" y="2247"/>
                </a:lnTo>
                <a:lnTo>
                  <a:pt x="8178" y="2189"/>
                </a:lnTo>
                <a:lnTo>
                  <a:pt x="8165" y="2131"/>
                </a:lnTo>
                <a:lnTo>
                  <a:pt x="8149" y="2073"/>
                </a:lnTo>
                <a:lnTo>
                  <a:pt x="8133" y="2017"/>
                </a:lnTo>
                <a:lnTo>
                  <a:pt x="8114" y="1961"/>
                </a:lnTo>
                <a:lnTo>
                  <a:pt x="8095" y="1906"/>
                </a:lnTo>
                <a:lnTo>
                  <a:pt x="8074" y="1852"/>
                </a:lnTo>
                <a:lnTo>
                  <a:pt x="8052" y="1798"/>
                </a:lnTo>
                <a:lnTo>
                  <a:pt x="8029" y="1744"/>
                </a:lnTo>
                <a:lnTo>
                  <a:pt x="8005" y="1692"/>
                </a:lnTo>
                <a:lnTo>
                  <a:pt x="7979" y="1640"/>
                </a:lnTo>
                <a:lnTo>
                  <a:pt x="7951" y="1589"/>
                </a:lnTo>
                <a:lnTo>
                  <a:pt x="7923" y="1538"/>
                </a:lnTo>
                <a:lnTo>
                  <a:pt x="7893" y="1488"/>
                </a:lnTo>
                <a:lnTo>
                  <a:pt x="7863" y="1439"/>
                </a:lnTo>
                <a:lnTo>
                  <a:pt x="7832" y="1391"/>
                </a:lnTo>
                <a:lnTo>
                  <a:pt x="7798" y="1344"/>
                </a:lnTo>
                <a:lnTo>
                  <a:pt x="7764" y="1297"/>
                </a:lnTo>
                <a:lnTo>
                  <a:pt x="7730" y="1252"/>
                </a:lnTo>
                <a:lnTo>
                  <a:pt x="7693" y="1207"/>
                </a:lnTo>
                <a:lnTo>
                  <a:pt x="7656" y="1163"/>
                </a:lnTo>
                <a:lnTo>
                  <a:pt x="7618" y="1120"/>
                </a:lnTo>
                <a:lnTo>
                  <a:pt x="7579" y="1078"/>
                </a:lnTo>
                <a:lnTo>
                  <a:pt x="7539" y="1037"/>
                </a:lnTo>
                <a:close/>
                <a:moveTo>
                  <a:pt x="5707" y="11083"/>
                </a:moveTo>
                <a:lnTo>
                  <a:pt x="6421" y="10726"/>
                </a:lnTo>
                <a:lnTo>
                  <a:pt x="7314" y="11726"/>
                </a:lnTo>
                <a:lnTo>
                  <a:pt x="6698" y="12400"/>
                </a:lnTo>
                <a:lnTo>
                  <a:pt x="5707" y="11083"/>
                </a:lnTo>
                <a:close/>
                <a:moveTo>
                  <a:pt x="6615" y="10440"/>
                </a:moveTo>
                <a:lnTo>
                  <a:pt x="7592" y="11535"/>
                </a:lnTo>
                <a:lnTo>
                  <a:pt x="8570" y="10440"/>
                </a:lnTo>
                <a:lnTo>
                  <a:pt x="8570" y="10265"/>
                </a:lnTo>
                <a:lnTo>
                  <a:pt x="8517" y="10288"/>
                </a:lnTo>
                <a:lnTo>
                  <a:pt x="8464" y="10310"/>
                </a:lnTo>
                <a:lnTo>
                  <a:pt x="8408" y="10330"/>
                </a:lnTo>
                <a:lnTo>
                  <a:pt x="8353" y="10350"/>
                </a:lnTo>
                <a:lnTo>
                  <a:pt x="8296" y="10367"/>
                </a:lnTo>
                <a:lnTo>
                  <a:pt x="8238" y="10384"/>
                </a:lnTo>
                <a:lnTo>
                  <a:pt x="8178" y="10399"/>
                </a:lnTo>
                <a:lnTo>
                  <a:pt x="8118" y="10413"/>
                </a:lnTo>
                <a:lnTo>
                  <a:pt x="8057" y="10425"/>
                </a:lnTo>
                <a:lnTo>
                  <a:pt x="7994" y="10436"/>
                </a:lnTo>
                <a:lnTo>
                  <a:pt x="7931" y="10445"/>
                </a:lnTo>
                <a:lnTo>
                  <a:pt x="7865" y="10453"/>
                </a:lnTo>
                <a:lnTo>
                  <a:pt x="7800" y="10459"/>
                </a:lnTo>
                <a:lnTo>
                  <a:pt x="7732" y="10463"/>
                </a:lnTo>
                <a:lnTo>
                  <a:pt x="7663" y="10466"/>
                </a:lnTo>
                <a:lnTo>
                  <a:pt x="7593" y="10467"/>
                </a:lnTo>
                <a:lnTo>
                  <a:pt x="7592" y="10466"/>
                </a:lnTo>
                <a:lnTo>
                  <a:pt x="7592" y="10466"/>
                </a:lnTo>
                <a:lnTo>
                  <a:pt x="7591" y="10466"/>
                </a:lnTo>
                <a:lnTo>
                  <a:pt x="7590" y="10467"/>
                </a:lnTo>
                <a:lnTo>
                  <a:pt x="7521" y="10466"/>
                </a:lnTo>
                <a:lnTo>
                  <a:pt x="7452" y="10463"/>
                </a:lnTo>
                <a:lnTo>
                  <a:pt x="7385" y="10459"/>
                </a:lnTo>
                <a:lnTo>
                  <a:pt x="7319" y="10453"/>
                </a:lnTo>
                <a:lnTo>
                  <a:pt x="7253" y="10445"/>
                </a:lnTo>
                <a:lnTo>
                  <a:pt x="7190" y="10436"/>
                </a:lnTo>
                <a:lnTo>
                  <a:pt x="7127" y="10425"/>
                </a:lnTo>
                <a:lnTo>
                  <a:pt x="7066" y="10413"/>
                </a:lnTo>
                <a:lnTo>
                  <a:pt x="7005" y="10399"/>
                </a:lnTo>
                <a:lnTo>
                  <a:pt x="6946" y="10384"/>
                </a:lnTo>
                <a:lnTo>
                  <a:pt x="6888" y="10367"/>
                </a:lnTo>
                <a:lnTo>
                  <a:pt x="6831" y="10350"/>
                </a:lnTo>
                <a:lnTo>
                  <a:pt x="6775" y="10330"/>
                </a:lnTo>
                <a:lnTo>
                  <a:pt x="6720" y="10310"/>
                </a:lnTo>
                <a:lnTo>
                  <a:pt x="6667" y="10288"/>
                </a:lnTo>
                <a:lnTo>
                  <a:pt x="6615" y="10265"/>
                </a:lnTo>
                <a:lnTo>
                  <a:pt x="6615" y="10440"/>
                </a:lnTo>
                <a:close/>
                <a:moveTo>
                  <a:pt x="7592" y="11979"/>
                </a:moveTo>
                <a:lnTo>
                  <a:pt x="7540" y="11979"/>
                </a:lnTo>
                <a:lnTo>
                  <a:pt x="7539" y="11978"/>
                </a:lnTo>
                <a:lnTo>
                  <a:pt x="6674" y="12925"/>
                </a:lnTo>
                <a:lnTo>
                  <a:pt x="5403" y="11236"/>
                </a:lnTo>
                <a:lnTo>
                  <a:pt x="5338" y="11270"/>
                </a:lnTo>
                <a:lnTo>
                  <a:pt x="5271" y="11306"/>
                </a:lnTo>
                <a:lnTo>
                  <a:pt x="5205" y="11342"/>
                </a:lnTo>
                <a:lnTo>
                  <a:pt x="5139" y="11379"/>
                </a:lnTo>
                <a:lnTo>
                  <a:pt x="5073" y="11416"/>
                </a:lnTo>
                <a:lnTo>
                  <a:pt x="5008" y="11455"/>
                </a:lnTo>
                <a:lnTo>
                  <a:pt x="4943" y="11493"/>
                </a:lnTo>
                <a:lnTo>
                  <a:pt x="4879" y="11533"/>
                </a:lnTo>
                <a:lnTo>
                  <a:pt x="4816" y="11573"/>
                </a:lnTo>
                <a:lnTo>
                  <a:pt x="4754" y="11614"/>
                </a:lnTo>
                <a:lnTo>
                  <a:pt x="4692" y="11655"/>
                </a:lnTo>
                <a:lnTo>
                  <a:pt x="4633" y="11698"/>
                </a:lnTo>
                <a:lnTo>
                  <a:pt x="4575" y="11741"/>
                </a:lnTo>
                <a:lnTo>
                  <a:pt x="4519" y="11783"/>
                </a:lnTo>
                <a:lnTo>
                  <a:pt x="4463" y="11828"/>
                </a:lnTo>
                <a:lnTo>
                  <a:pt x="4410" y="11872"/>
                </a:lnTo>
                <a:lnTo>
                  <a:pt x="4359" y="11917"/>
                </a:lnTo>
                <a:lnTo>
                  <a:pt x="4311" y="11963"/>
                </a:lnTo>
                <a:lnTo>
                  <a:pt x="4265" y="12010"/>
                </a:lnTo>
                <a:lnTo>
                  <a:pt x="4221" y="12057"/>
                </a:lnTo>
                <a:lnTo>
                  <a:pt x="4179" y="12105"/>
                </a:lnTo>
                <a:lnTo>
                  <a:pt x="4142" y="12153"/>
                </a:lnTo>
                <a:lnTo>
                  <a:pt x="4106" y="12202"/>
                </a:lnTo>
                <a:lnTo>
                  <a:pt x="4074" y="12250"/>
                </a:lnTo>
                <a:lnTo>
                  <a:pt x="4045" y="12300"/>
                </a:lnTo>
                <a:lnTo>
                  <a:pt x="4019" y="12351"/>
                </a:lnTo>
                <a:lnTo>
                  <a:pt x="3997" y="12402"/>
                </a:lnTo>
                <a:lnTo>
                  <a:pt x="3978" y="12453"/>
                </a:lnTo>
                <a:lnTo>
                  <a:pt x="3964" y="12505"/>
                </a:lnTo>
                <a:lnTo>
                  <a:pt x="3953" y="12558"/>
                </a:lnTo>
                <a:lnTo>
                  <a:pt x="3947" y="12611"/>
                </a:lnTo>
                <a:lnTo>
                  <a:pt x="3944" y="12666"/>
                </a:lnTo>
                <a:lnTo>
                  <a:pt x="3944" y="15606"/>
                </a:lnTo>
                <a:lnTo>
                  <a:pt x="3945" y="15641"/>
                </a:lnTo>
                <a:lnTo>
                  <a:pt x="3948" y="15675"/>
                </a:lnTo>
                <a:lnTo>
                  <a:pt x="3952" y="15710"/>
                </a:lnTo>
                <a:lnTo>
                  <a:pt x="3959" y="15743"/>
                </a:lnTo>
                <a:lnTo>
                  <a:pt x="3966" y="15776"/>
                </a:lnTo>
                <a:lnTo>
                  <a:pt x="3975" y="15808"/>
                </a:lnTo>
                <a:lnTo>
                  <a:pt x="3987" y="15841"/>
                </a:lnTo>
                <a:lnTo>
                  <a:pt x="3999" y="15872"/>
                </a:lnTo>
                <a:lnTo>
                  <a:pt x="4013" y="15902"/>
                </a:lnTo>
                <a:lnTo>
                  <a:pt x="4027" y="15931"/>
                </a:lnTo>
                <a:lnTo>
                  <a:pt x="4044" y="15960"/>
                </a:lnTo>
                <a:lnTo>
                  <a:pt x="4063" y="15988"/>
                </a:lnTo>
                <a:lnTo>
                  <a:pt x="4081" y="16016"/>
                </a:lnTo>
                <a:lnTo>
                  <a:pt x="4102" y="16042"/>
                </a:lnTo>
                <a:lnTo>
                  <a:pt x="4123" y="16065"/>
                </a:lnTo>
                <a:lnTo>
                  <a:pt x="4146" y="16089"/>
                </a:lnTo>
                <a:lnTo>
                  <a:pt x="4170" y="16112"/>
                </a:lnTo>
                <a:lnTo>
                  <a:pt x="4195" y="16134"/>
                </a:lnTo>
                <a:lnTo>
                  <a:pt x="4221" y="16155"/>
                </a:lnTo>
                <a:lnTo>
                  <a:pt x="4248" y="16174"/>
                </a:lnTo>
                <a:lnTo>
                  <a:pt x="4276" y="16191"/>
                </a:lnTo>
                <a:lnTo>
                  <a:pt x="4304" y="16208"/>
                </a:lnTo>
                <a:lnTo>
                  <a:pt x="4334" y="16224"/>
                </a:lnTo>
                <a:lnTo>
                  <a:pt x="4365" y="16237"/>
                </a:lnTo>
                <a:lnTo>
                  <a:pt x="4396" y="16250"/>
                </a:lnTo>
                <a:lnTo>
                  <a:pt x="4427" y="16260"/>
                </a:lnTo>
                <a:lnTo>
                  <a:pt x="4460" y="16269"/>
                </a:lnTo>
                <a:lnTo>
                  <a:pt x="4493" y="16278"/>
                </a:lnTo>
                <a:lnTo>
                  <a:pt x="4527" y="16284"/>
                </a:lnTo>
                <a:lnTo>
                  <a:pt x="4561" y="16288"/>
                </a:lnTo>
                <a:lnTo>
                  <a:pt x="4596" y="16290"/>
                </a:lnTo>
                <a:lnTo>
                  <a:pt x="4631" y="16291"/>
                </a:lnTo>
                <a:lnTo>
                  <a:pt x="7424" y="16291"/>
                </a:lnTo>
                <a:lnTo>
                  <a:pt x="7424" y="15339"/>
                </a:lnTo>
                <a:lnTo>
                  <a:pt x="5338" y="15339"/>
                </a:lnTo>
                <a:lnTo>
                  <a:pt x="5321" y="15338"/>
                </a:lnTo>
                <a:lnTo>
                  <a:pt x="5304" y="15336"/>
                </a:lnTo>
                <a:lnTo>
                  <a:pt x="5288" y="15332"/>
                </a:lnTo>
                <a:lnTo>
                  <a:pt x="5273" y="15326"/>
                </a:lnTo>
                <a:lnTo>
                  <a:pt x="5258" y="15320"/>
                </a:lnTo>
                <a:lnTo>
                  <a:pt x="5244" y="15311"/>
                </a:lnTo>
                <a:lnTo>
                  <a:pt x="5232" y="15301"/>
                </a:lnTo>
                <a:lnTo>
                  <a:pt x="5219" y="15290"/>
                </a:lnTo>
                <a:lnTo>
                  <a:pt x="5209" y="15278"/>
                </a:lnTo>
                <a:lnTo>
                  <a:pt x="5198" y="15265"/>
                </a:lnTo>
                <a:lnTo>
                  <a:pt x="5190" y="15252"/>
                </a:lnTo>
                <a:lnTo>
                  <a:pt x="5184" y="15237"/>
                </a:lnTo>
                <a:lnTo>
                  <a:pt x="5177" y="15222"/>
                </a:lnTo>
                <a:lnTo>
                  <a:pt x="5173" y="15205"/>
                </a:lnTo>
                <a:lnTo>
                  <a:pt x="5171" y="15188"/>
                </a:lnTo>
                <a:lnTo>
                  <a:pt x="5170" y="15172"/>
                </a:lnTo>
                <a:lnTo>
                  <a:pt x="5170" y="13939"/>
                </a:lnTo>
                <a:lnTo>
                  <a:pt x="5171" y="13922"/>
                </a:lnTo>
                <a:lnTo>
                  <a:pt x="5173" y="13906"/>
                </a:lnTo>
                <a:lnTo>
                  <a:pt x="5177" y="13889"/>
                </a:lnTo>
                <a:lnTo>
                  <a:pt x="5184" y="13874"/>
                </a:lnTo>
                <a:lnTo>
                  <a:pt x="5190" y="13859"/>
                </a:lnTo>
                <a:lnTo>
                  <a:pt x="5198" y="13845"/>
                </a:lnTo>
                <a:lnTo>
                  <a:pt x="5209" y="13833"/>
                </a:lnTo>
                <a:lnTo>
                  <a:pt x="5219" y="13820"/>
                </a:lnTo>
                <a:lnTo>
                  <a:pt x="5232" y="13810"/>
                </a:lnTo>
                <a:lnTo>
                  <a:pt x="5244" y="13801"/>
                </a:lnTo>
                <a:lnTo>
                  <a:pt x="5258" y="13791"/>
                </a:lnTo>
                <a:lnTo>
                  <a:pt x="5273" y="13785"/>
                </a:lnTo>
                <a:lnTo>
                  <a:pt x="5288" y="13779"/>
                </a:lnTo>
                <a:lnTo>
                  <a:pt x="5304" y="13775"/>
                </a:lnTo>
                <a:lnTo>
                  <a:pt x="5321" y="13772"/>
                </a:lnTo>
                <a:lnTo>
                  <a:pt x="5338" y="13771"/>
                </a:lnTo>
                <a:lnTo>
                  <a:pt x="5355" y="13772"/>
                </a:lnTo>
                <a:lnTo>
                  <a:pt x="5372" y="13775"/>
                </a:lnTo>
                <a:lnTo>
                  <a:pt x="5388" y="13779"/>
                </a:lnTo>
                <a:lnTo>
                  <a:pt x="5403" y="13785"/>
                </a:lnTo>
                <a:lnTo>
                  <a:pt x="5418" y="13791"/>
                </a:lnTo>
                <a:lnTo>
                  <a:pt x="5432" y="13801"/>
                </a:lnTo>
                <a:lnTo>
                  <a:pt x="5445" y="13810"/>
                </a:lnTo>
                <a:lnTo>
                  <a:pt x="5457" y="13820"/>
                </a:lnTo>
                <a:lnTo>
                  <a:pt x="5468" y="13833"/>
                </a:lnTo>
                <a:lnTo>
                  <a:pt x="5477" y="13845"/>
                </a:lnTo>
                <a:lnTo>
                  <a:pt x="5486" y="13859"/>
                </a:lnTo>
                <a:lnTo>
                  <a:pt x="5493" y="13874"/>
                </a:lnTo>
                <a:lnTo>
                  <a:pt x="5499" y="13889"/>
                </a:lnTo>
                <a:lnTo>
                  <a:pt x="5503" y="13906"/>
                </a:lnTo>
                <a:lnTo>
                  <a:pt x="5505" y="13922"/>
                </a:lnTo>
                <a:lnTo>
                  <a:pt x="5506" y="13939"/>
                </a:lnTo>
                <a:lnTo>
                  <a:pt x="5506" y="15003"/>
                </a:lnTo>
                <a:lnTo>
                  <a:pt x="7592" y="15003"/>
                </a:lnTo>
                <a:lnTo>
                  <a:pt x="9677" y="15003"/>
                </a:lnTo>
                <a:lnTo>
                  <a:pt x="9677" y="13939"/>
                </a:lnTo>
                <a:lnTo>
                  <a:pt x="9678" y="13922"/>
                </a:lnTo>
                <a:lnTo>
                  <a:pt x="9681" y="13906"/>
                </a:lnTo>
                <a:lnTo>
                  <a:pt x="9686" y="13889"/>
                </a:lnTo>
                <a:lnTo>
                  <a:pt x="9691" y="13874"/>
                </a:lnTo>
                <a:lnTo>
                  <a:pt x="9698" y="13859"/>
                </a:lnTo>
                <a:lnTo>
                  <a:pt x="9706" y="13845"/>
                </a:lnTo>
                <a:lnTo>
                  <a:pt x="9716" y="13833"/>
                </a:lnTo>
                <a:lnTo>
                  <a:pt x="9727" y="13820"/>
                </a:lnTo>
                <a:lnTo>
                  <a:pt x="9739" y="13810"/>
                </a:lnTo>
                <a:lnTo>
                  <a:pt x="9751" y="13801"/>
                </a:lnTo>
                <a:lnTo>
                  <a:pt x="9766" y="13791"/>
                </a:lnTo>
                <a:lnTo>
                  <a:pt x="9780" y="13785"/>
                </a:lnTo>
                <a:lnTo>
                  <a:pt x="9796" y="13779"/>
                </a:lnTo>
                <a:lnTo>
                  <a:pt x="9812" y="13775"/>
                </a:lnTo>
                <a:lnTo>
                  <a:pt x="9828" y="13772"/>
                </a:lnTo>
                <a:lnTo>
                  <a:pt x="9846" y="13771"/>
                </a:lnTo>
                <a:lnTo>
                  <a:pt x="9863" y="13772"/>
                </a:lnTo>
                <a:lnTo>
                  <a:pt x="9879" y="13775"/>
                </a:lnTo>
                <a:lnTo>
                  <a:pt x="9896" y="13779"/>
                </a:lnTo>
                <a:lnTo>
                  <a:pt x="9912" y="13785"/>
                </a:lnTo>
                <a:lnTo>
                  <a:pt x="9926" y="13791"/>
                </a:lnTo>
                <a:lnTo>
                  <a:pt x="9940" y="13801"/>
                </a:lnTo>
                <a:lnTo>
                  <a:pt x="9952" y="13810"/>
                </a:lnTo>
                <a:lnTo>
                  <a:pt x="9965" y="13820"/>
                </a:lnTo>
                <a:lnTo>
                  <a:pt x="9975" y="13833"/>
                </a:lnTo>
                <a:lnTo>
                  <a:pt x="9985" y="13845"/>
                </a:lnTo>
                <a:lnTo>
                  <a:pt x="9994" y="13859"/>
                </a:lnTo>
                <a:lnTo>
                  <a:pt x="10001" y="13874"/>
                </a:lnTo>
                <a:lnTo>
                  <a:pt x="10006" y="13889"/>
                </a:lnTo>
                <a:lnTo>
                  <a:pt x="10010" y="13906"/>
                </a:lnTo>
                <a:lnTo>
                  <a:pt x="10012" y="13922"/>
                </a:lnTo>
                <a:lnTo>
                  <a:pt x="10014" y="13939"/>
                </a:lnTo>
                <a:lnTo>
                  <a:pt x="10014" y="15172"/>
                </a:lnTo>
                <a:lnTo>
                  <a:pt x="10012" y="15188"/>
                </a:lnTo>
                <a:lnTo>
                  <a:pt x="10010" y="15205"/>
                </a:lnTo>
                <a:lnTo>
                  <a:pt x="10006" y="15222"/>
                </a:lnTo>
                <a:lnTo>
                  <a:pt x="10001" y="15237"/>
                </a:lnTo>
                <a:lnTo>
                  <a:pt x="9994" y="15252"/>
                </a:lnTo>
                <a:lnTo>
                  <a:pt x="9985" y="15265"/>
                </a:lnTo>
                <a:lnTo>
                  <a:pt x="9975" y="15278"/>
                </a:lnTo>
                <a:lnTo>
                  <a:pt x="9965" y="15290"/>
                </a:lnTo>
                <a:lnTo>
                  <a:pt x="9952" y="15301"/>
                </a:lnTo>
                <a:lnTo>
                  <a:pt x="9940" y="15311"/>
                </a:lnTo>
                <a:lnTo>
                  <a:pt x="9926" y="15320"/>
                </a:lnTo>
                <a:lnTo>
                  <a:pt x="9912" y="15326"/>
                </a:lnTo>
                <a:lnTo>
                  <a:pt x="9896" y="15332"/>
                </a:lnTo>
                <a:lnTo>
                  <a:pt x="9879" y="15336"/>
                </a:lnTo>
                <a:lnTo>
                  <a:pt x="9863" y="15338"/>
                </a:lnTo>
                <a:lnTo>
                  <a:pt x="9846" y="15339"/>
                </a:lnTo>
                <a:lnTo>
                  <a:pt x="7760" y="15339"/>
                </a:lnTo>
                <a:lnTo>
                  <a:pt x="7760" y="16291"/>
                </a:lnTo>
                <a:lnTo>
                  <a:pt x="10553" y="16291"/>
                </a:lnTo>
                <a:lnTo>
                  <a:pt x="10588" y="16290"/>
                </a:lnTo>
                <a:lnTo>
                  <a:pt x="10622" y="16288"/>
                </a:lnTo>
                <a:lnTo>
                  <a:pt x="10657" y="16284"/>
                </a:lnTo>
                <a:lnTo>
                  <a:pt x="10691" y="16278"/>
                </a:lnTo>
                <a:lnTo>
                  <a:pt x="10723" y="16269"/>
                </a:lnTo>
                <a:lnTo>
                  <a:pt x="10757" y="16260"/>
                </a:lnTo>
                <a:lnTo>
                  <a:pt x="10788" y="16250"/>
                </a:lnTo>
                <a:lnTo>
                  <a:pt x="10819" y="16237"/>
                </a:lnTo>
                <a:lnTo>
                  <a:pt x="10849" y="16224"/>
                </a:lnTo>
                <a:lnTo>
                  <a:pt x="10880" y="16208"/>
                </a:lnTo>
                <a:lnTo>
                  <a:pt x="10908" y="16191"/>
                </a:lnTo>
                <a:lnTo>
                  <a:pt x="10936" y="16174"/>
                </a:lnTo>
                <a:lnTo>
                  <a:pt x="10963" y="16155"/>
                </a:lnTo>
                <a:lnTo>
                  <a:pt x="10989" y="16134"/>
                </a:lnTo>
                <a:lnTo>
                  <a:pt x="11014" y="16112"/>
                </a:lnTo>
                <a:lnTo>
                  <a:pt x="11038" y="16089"/>
                </a:lnTo>
                <a:lnTo>
                  <a:pt x="11061" y="16065"/>
                </a:lnTo>
                <a:lnTo>
                  <a:pt x="11083" y="16042"/>
                </a:lnTo>
                <a:lnTo>
                  <a:pt x="11102" y="16016"/>
                </a:lnTo>
                <a:lnTo>
                  <a:pt x="11122" y="15988"/>
                </a:lnTo>
                <a:lnTo>
                  <a:pt x="11140" y="15960"/>
                </a:lnTo>
                <a:lnTo>
                  <a:pt x="11156" y="15931"/>
                </a:lnTo>
                <a:lnTo>
                  <a:pt x="11171" y="15902"/>
                </a:lnTo>
                <a:lnTo>
                  <a:pt x="11186" y="15872"/>
                </a:lnTo>
                <a:lnTo>
                  <a:pt x="11197" y="15841"/>
                </a:lnTo>
                <a:lnTo>
                  <a:pt x="11208" y="15808"/>
                </a:lnTo>
                <a:lnTo>
                  <a:pt x="11218" y="15776"/>
                </a:lnTo>
                <a:lnTo>
                  <a:pt x="11225" y="15743"/>
                </a:lnTo>
                <a:lnTo>
                  <a:pt x="11231" y="15710"/>
                </a:lnTo>
                <a:lnTo>
                  <a:pt x="11236" y="15675"/>
                </a:lnTo>
                <a:lnTo>
                  <a:pt x="11239" y="15641"/>
                </a:lnTo>
                <a:lnTo>
                  <a:pt x="11240" y="15606"/>
                </a:lnTo>
                <a:lnTo>
                  <a:pt x="11240" y="12666"/>
                </a:lnTo>
                <a:lnTo>
                  <a:pt x="11238" y="12611"/>
                </a:lnTo>
                <a:lnTo>
                  <a:pt x="11230" y="12558"/>
                </a:lnTo>
                <a:lnTo>
                  <a:pt x="11220" y="12505"/>
                </a:lnTo>
                <a:lnTo>
                  <a:pt x="11205" y="12453"/>
                </a:lnTo>
                <a:lnTo>
                  <a:pt x="11187" y="12402"/>
                </a:lnTo>
                <a:lnTo>
                  <a:pt x="11165" y="12351"/>
                </a:lnTo>
                <a:lnTo>
                  <a:pt x="11140" y="12300"/>
                </a:lnTo>
                <a:lnTo>
                  <a:pt x="11111" y="12250"/>
                </a:lnTo>
                <a:lnTo>
                  <a:pt x="11078" y="12202"/>
                </a:lnTo>
                <a:lnTo>
                  <a:pt x="11043" y="12153"/>
                </a:lnTo>
                <a:lnTo>
                  <a:pt x="11004" y="12105"/>
                </a:lnTo>
                <a:lnTo>
                  <a:pt x="10963" y="12057"/>
                </a:lnTo>
                <a:lnTo>
                  <a:pt x="10919" y="12010"/>
                </a:lnTo>
                <a:lnTo>
                  <a:pt x="10873" y="11963"/>
                </a:lnTo>
                <a:lnTo>
                  <a:pt x="10824" y="11917"/>
                </a:lnTo>
                <a:lnTo>
                  <a:pt x="10773" y="11872"/>
                </a:lnTo>
                <a:lnTo>
                  <a:pt x="10720" y="11828"/>
                </a:lnTo>
                <a:lnTo>
                  <a:pt x="10666" y="11783"/>
                </a:lnTo>
                <a:lnTo>
                  <a:pt x="10609" y="11741"/>
                </a:lnTo>
                <a:lnTo>
                  <a:pt x="10551" y="11698"/>
                </a:lnTo>
                <a:lnTo>
                  <a:pt x="10491" y="11655"/>
                </a:lnTo>
                <a:lnTo>
                  <a:pt x="10430" y="11614"/>
                </a:lnTo>
                <a:lnTo>
                  <a:pt x="10368" y="11573"/>
                </a:lnTo>
                <a:lnTo>
                  <a:pt x="10305" y="11533"/>
                </a:lnTo>
                <a:lnTo>
                  <a:pt x="10240" y="11493"/>
                </a:lnTo>
                <a:lnTo>
                  <a:pt x="10176" y="11455"/>
                </a:lnTo>
                <a:lnTo>
                  <a:pt x="10110" y="11416"/>
                </a:lnTo>
                <a:lnTo>
                  <a:pt x="10045" y="11379"/>
                </a:lnTo>
                <a:lnTo>
                  <a:pt x="9979" y="11342"/>
                </a:lnTo>
                <a:lnTo>
                  <a:pt x="9913" y="11306"/>
                </a:lnTo>
                <a:lnTo>
                  <a:pt x="9847" y="11270"/>
                </a:lnTo>
                <a:lnTo>
                  <a:pt x="9780" y="11236"/>
                </a:lnTo>
                <a:lnTo>
                  <a:pt x="8509" y="12925"/>
                </a:lnTo>
                <a:lnTo>
                  <a:pt x="7645" y="11978"/>
                </a:lnTo>
                <a:lnTo>
                  <a:pt x="7643" y="11979"/>
                </a:lnTo>
                <a:lnTo>
                  <a:pt x="7592" y="11979"/>
                </a:lnTo>
                <a:close/>
                <a:moveTo>
                  <a:pt x="5546" y="7979"/>
                </a:moveTo>
                <a:lnTo>
                  <a:pt x="5546" y="8559"/>
                </a:lnTo>
                <a:lnTo>
                  <a:pt x="5547" y="8569"/>
                </a:lnTo>
                <a:lnTo>
                  <a:pt x="5549" y="8580"/>
                </a:lnTo>
                <a:lnTo>
                  <a:pt x="5552" y="8595"/>
                </a:lnTo>
                <a:lnTo>
                  <a:pt x="5556" y="8612"/>
                </a:lnTo>
                <a:lnTo>
                  <a:pt x="5563" y="8633"/>
                </a:lnTo>
                <a:lnTo>
                  <a:pt x="5570" y="8656"/>
                </a:lnTo>
                <a:lnTo>
                  <a:pt x="5579" y="8681"/>
                </a:lnTo>
                <a:lnTo>
                  <a:pt x="5590" y="8708"/>
                </a:lnTo>
                <a:lnTo>
                  <a:pt x="5601" y="8738"/>
                </a:lnTo>
                <a:lnTo>
                  <a:pt x="5615" y="8769"/>
                </a:lnTo>
                <a:lnTo>
                  <a:pt x="5629" y="8803"/>
                </a:lnTo>
                <a:lnTo>
                  <a:pt x="5646" y="8838"/>
                </a:lnTo>
                <a:lnTo>
                  <a:pt x="5664" y="8875"/>
                </a:lnTo>
                <a:lnTo>
                  <a:pt x="5683" y="8913"/>
                </a:lnTo>
                <a:lnTo>
                  <a:pt x="5704" y="8952"/>
                </a:lnTo>
                <a:lnTo>
                  <a:pt x="5727" y="8994"/>
                </a:lnTo>
                <a:lnTo>
                  <a:pt x="5752" y="9036"/>
                </a:lnTo>
                <a:lnTo>
                  <a:pt x="5778" y="9078"/>
                </a:lnTo>
                <a:lnTo>
                  <a:pt x="5806" y="9123"/>
                </a:lnTo>
                <a:lnTo>
                  <a:pt x="5835" y="9167"/>
                </a:lnTo>
                <a:lnTo>
                  <a:pt x="5867" y="9211"/>
                </a:lnTo>
                <a:lnTo>
                  <a:pt x="5900" y="9257"/>
                </a:lnTo>
                <a:lnTo>
                  <a:pt x="5935" y="9303"/>
                </a:lnTo>
                <a:lnTo>
                  <a:pt x="5972" y="9349"/>
                </a:lnTo>
                <a:lnTo>
                  <a:pt x="6010" y="9395"/>
                </a:lnTo>
                <a:lnTo>
                  <a:pt x="6051" y="9441"/>
                </a:lnTo>
                <a:lnTo>
                  <a:pt x="6093" y="9486"/>
                </a:lnTo>
                <a:lnTo>
                  <a:pt x="6138" y="9532"/>
                </a:lnTo>
                <a:lnTo>
                  <a:pt x="6185" y="9577"/>
                </a:lnTo>
                <a:lnTo>
                  <a:pt x="6233" y="9620"/>
                </a:lnTo>
                <a:lnTo>
                  <a:pt x="6283" y="9664"/>
                </a:lnTo>
                <a:lnTo>
                  <a:pt x="6336" y="9707"/>
                </a:lnTo>
                <a:lnTo>
                  <a:pt x="6365" y="9730"/>
                </a:lnTo>
                <a:lnTo>
                  <a:pt x="6394" y="9751"/>
                </a:lnTo>
                <a:lnTo>
                  <a:pt x="6426" y="9773"/>
                </a:lnTo>
                <a:lnTo>
                  <a:pt x="6456" y="9794"/>
                </a:lnTo>
                <a:lnTo>
                  <a:pt x="6488" y="9815"/>
                </a:lnTo>
                <a:lnTo>
                  <a:pt x="6520" y="9836"/>
                </a:lnTo>
                <a:lnTo>
                  <a:pt x="6553" y="9855"/>
                </a:lnTo>
                <a:lnTo>
                  <a:pt x="6587" y="9875"/>
                </a:lnTo>
                <a:lnTo>
                  <a:pt x="6620" y="9894"/>
                </a:lnTo>
                <a:lnTo>
                  <a:pt x="6656" y="9913"/>
                </a:lnTo>
                <a:lnTo>
                  <a:pt x="6691" y="9930"/>
                </a:lnTo>
                <a:lnTo>
                  <a:pt x="6726" y="9947"/>
                </a:lnTo>
                <a:lnTo>
                  <a:pt x="6764" y="9964"/>
                </a:lnTo>
                <a:lnTo>
                  <a:pt x="6801" y="9979"/>
                </a:lnTo>
                <a:lnTo>
                  <a:pt x="6839" y="9995"/>
                </a:lnTo>
                <a:lnTo>
                  <a:pt x="6877" y="10009"/>
                </a:lnTo>
                <a:lnTo>
                  <a:pt x="6917" y="10023"/>
                </a:lnTo>
                <a:lnTo>
                  <a:pt x="6957" y="10036"/>
                </a:lnTo>
                <a:lnTo>
                  <a:pt x="6998" y="10049"/>
                </a:lnTo>
                <a:lnTo>
                  <a:pt x="7040" y="10060"/>
                </a:lnTo>
                <a:lnTo>
                  <a:pt x="7081" y="10071"/>
                </a:lnTo>
                <a:lnTo>
                  <a:pt x="7124" y="10081"/>
                </a:lnTo>
                <a:lnTo>
                  <a:pt x="7168" y="10091"/>
                </a:lnTo>
                <a:lnTo>
                  <a:pt x="7211" y="10099"/>
                </a:lnTo>
                <a:lnTo>
                  <a:pt x="7256" y="10106"/>
                </a:lnTo>
                <a:lnTo>
                  <a:pt x="7302" y="10112"/>
                </a:lnTo>
                <a:lnTo>
                  <a:pt x="7349" y="10118"/>
                </a:lnTo>
                <a:lnTo>
                  <a:pt x="7396" y="10123"/>
                </a:lnTo>
                <a:lnTo>
                  <a:pt x="7444" y="10126"/>
                </a:lnTo>
                <a:lnTo>
                  <a:pt x="7491" y="10129"/>
                </a:lnTo>
                <a:lnTo>
                  <a:pt x="7540" y="10130"/>
                </a:lnTo>
                <a:lnTo>
                  <a:pt x="7590" y="10131"/>
                </a:lnTo>
                <a:lnTo>
                  <a:pt x="7590" y="10131"/>
                </a:lnTo>
                <a:lnTo>
                  <a:pt x="7592" y="10131"/>
                </a:lnTo>
                <a:lnTo>
                  <a:pt x="7593" y="10131"/>
                </a:lnTo>
                <a:lnTo>
                  <a:pt x="7593" y="10131"/>
                </a:lnTo>
                <a:lnTo>
                  <a:pt x="7643" y="10130"/>
                </a:lnTo>
                <a:lnTo>
                  <a:pt x="7692" y="10129"/>
                </a:lnTo>
                <a:lnTo>
                  <a:pt x="7741" y="10126"/>
                </a:lnTo>
                <a:lnTo>
                  <a:pt x="7788" y="10123"/>
                </a:lnTo>
                <a:lnTo>
                  <a:pt x="7836" y="10118"/>
                </a:lnTo>
                <a:lnTo>
                  <a:pt x="7882" y="10112"/>
                </a:lnTo>
                <a:lnTo>
                  <a:pt x="7928" y="10106"/>
                </a:lnTo>
                <a:lnTo>
                  <a:pt x="7972" y="10099"/>
                </a:lnTo>
                <a:lnTo>
                  <a:pt x="8016" y="10091"/>
                </a:lnTo>
                <a:lnTo>
                  <a:pt x="8060" y="10081"/>
                </a:lnTo>
                <a:lnTo>
                  <a:pt x="8102" y="10071"/>
                </a:lnTo>
                <a:lnTo>
                  <a:pt x="8145" y="10060"/>
                </a:lnTo>
                <a:lnTo>
                  <a:pt x="8186" y="10049"/>
                </a:lnTo>
                <a:lnTo>
                  <a:pt x="8226" y="10036"/>
                </a:lnTo>
                <a:lnTo>
                  <a:pt x="8267" y="10023"/>
                </a:lnTo>
                <a:lnTo>
                  <a:pt x="8306" y="10009"/>
                </a:lnTo>
                <a:lnTo>
                  <a:pt x="8345" y="9995"/>
                </a:lnTo>
                <a:lnTo>
                  <a:pt x="8383" y="9979"/>
                </a:lnTo>
                <a:lnTo>
                  <a:pt x="8420" y="9964"/>
                </a:lnTo>
                <a:lnTo>
                  <a:pt x="8457" y="9947"/>
                </a:lnTo>
                <a:lnTo>
                  <a:pt x="8493" y="9930"/>
                </a:lnTo>
                <a:lnTo>
                  <a:pt x="8528" y="9913"/>
                </a:lnTo>
                <a:lnTo>
                  <a:pt x="8564" y="9894"/>
                </a:lnTo>
                <a:lnTo>
                  <a:pt x="8598" y="9875"/>
                </a:lnTo>
                <a:lnTo>
                  <a:pt x="8631" y="9855"/>
                </a:lnTo>
                <a:lnTo>
                  <a:pt x="8663" y="9836"/>
                </a:lnTo>
                <a:lnTo>
                  <a:pt x="8696" y="9815"/>
                </a:lnTo>
                <a:lnTo>
                  <a:pt x="8728" y="9794"/>
                </a:lnTo>
                <a:lnTo>
                  <a:pt x="8759" y="9773"/>
                </a:lnTo>
                <a:lnTo>
                  <a:pt x="8789" y="9751"/>
                </a:lnTo>
                <a:lnTo>
                  <a:pt x="8819" y="9730"/>
                </a:lnTo>
                <a:lnTo>
                  <a:pt x="8848" y="9707"/>
                </a:lnTo>
                <a:lnTo>
                  <a:pt x="8901" y="9664"/>
                </a:lnTo>
                <a:lnTo>
                  <a:pt x="8951" y="9620"/>
                </a:lnTo>
                <a:lnTo>
                  <a:pt x="9000" y="9577"/>
                </a:lnTo>
                <a:lnTo>
                  <a:pt x="9045" y="9532"/>
                </a:lnTo>
                <a:lnTo>
                  <a:pt x="9090" y="9486"/>
                </a:lnTo>
                <a:lnTo>
                  <a:pt x="9133" y="9441"/>
                </a:lnTo>
                <a:lnTo>
                  <a:pt x="9174" y="9395"/>
                </a:lnTo>
                <a:lnTo>
                  <a:pt x="9212" y="9349"/>
                </a:lnTo>
                <a:lnTo>
                  <a:pt x="9248" y="9303"/>
                </a:lnTo>
                <a:lnTo>
                  <a:pt x="9284" y="9257"/>
                </a:lnTo>
                <a:lnTo>
                  <a:pt x="9317" y="9211"/>
                </a:lnTo>
                <a:lnTo>
                  <a:pt x="9348" y="9167"/>
                </a:lnTo>
                <a:lnTo>
                  <a:pt x="9379" y="9123"/>
                </a:lnTo>
                <a:lnTo>
                  <a:pt x="9406" y="9078"/>
                </a:lnTo>
                <a:lnTo>
                  <a:pt x="9432" y="9036"/>
                </a:lnTo>
                <a:lnTo>
                  <a:pt x="9457" y="8994"/>
                </a:lnTo>
                <a:lnTo>
                  <a:pt x="9480" y="8952"/>
                </a:lnTo>
                <a:lnTo>
                  <a:pt x="9500" y="8913"/>
                </a:lnTo>
                <a:lnTo>
                  <a:pt x="9520" y="8875"/>
                </a:lnTo>
                <a:lnTo>
                  <a:pt x="9538" y="8838"/>
                </a:lnTo>
                <a:lnTo>
                  <a:pt x="9554" y="8803"/>
                </a:lnTo>
                <a:lnTo>
                  <a:pt x="9569" y="8769"/>
                </a:lnTo>
                <a:lnTo>
                  <a:pt x="9583" y="8738"/>
                </a:lnTo>
                <a:lnTo>
                  <a:pt x="9594" y="8708"/>
                </a:lnTo>
                <a:lnTo>
                  <a:pt x="9604" y="8681"/>
                </a:lnTo>
                <a:lnTo>
                  <a:pt x="9614" y="8656"/>
                </a:lnTo>
                <a:lnTo>
                  <a:pt x="9621" y="8633"/>
                </a:lnTo>
                <a:lnTo>
                  <a:pt x="9627" y="8612"/>
                </a:lnTo>
                <a:lnTo>
                  <a:pt x="9632" y="8595"/>
                </a:lnTo>
                <a:lnTo>
                  <a:pt x="9635" y="8580"/>
                </a:lnTo>
                <a:lnTo>
                  <a:pt x="9637" y="8569"/>
                </a:lnTo>
                <a:lnTo>
                  <a:pt x="9638" y="8559"/>
                </a:lnTo>
                <a:lnTo>
                  <a:pt x="9638" y="7979"/>
                </a:lnTo>
                <a:lnTo>
                  <a:pt x="9598" y="7994"/>
                </a:lnTo>
                <a:lnTo>
                  <a:pt x="9558" y="8010"/>
                </a:lnTo>
                <a:lnTo>
                  <a:pt x="9518" y="8025"/>
                </a:lnTo>
                <a:lnTo>
                  <a:pt x="9477" y="8041"/>
                </a:lnTo>
                <a:lnTo>
                  <a:pt x="9437" y="8056"/>
                </a:lnTo>
                <a:lnTo>
                  <a:pt x="9395" y="8070"/>
                </a:lnTo>
                <a:lnTo>
                  <a:pt x="9355" y="8084"/>
                </a:lnTo>
                <a:lnTo>
                  <a:pt x="9313" y="8098"/>
                </a:lnTo>
                <a:lnTo>
                  <a:pt x="9092" y="8171"/>
                </a:lnTo>
                <a:lnTo>
                  <a:pt x="9092" y="6628"/>
                </a:lnTo>
                <a:lnTo>
                  <a:pt x="9018" y="6654"/>
                </a:lnTo>
                <a:lnTo>
                  <a:pt x="8945" y="6678"/>
                </a:lnTo>
                <a:lnTo>
                  <a:pt x="8870" y="6701"/>
                </a:lnTo>
                <a:lnTo>
                  <a:pt x="8795" y="6722"/>
                </a:lnTo>
                <a:lnTo>
                  <a:pt x="8718" y="6743"/>
                </a:lnTo>
                <a:lnTo>
                  <a:pt x="8642" y="6761"/>
                </a:lnTo>
                <a:lnTo>
                  <a:pt x="8564" y="6779"/>
                </a:lnTo>
                <a:lnTo>
                  <a:pt x="8485" y="6795"/>
                </a:lnTo>
                <a:lnTo>
                  <a:pt x="8431" y="6805"/>
                </a:lnTo>
                <a:lnTo>
                  <a:pt x="8377" y="6815"/>
                </a:lnTo>
                <a:lnTo>
                  <a:pt x="8323" y="6824"/>
                </a:lnTo>
                <a:lnTo>
                  <a:pt x="8269" y="6832"/>
                </a:lnTo>
                <a:lnTo>
                  <a:pt x="8214" y="6840"/>
                </a:lnTo>
                <a:lnTo>
                  <a:pt x="8159" y="6848"/>
                </a:lnTo>
                <a:lnTo>
                  <a:pt x="8103" y="6854"/>
                </a:lnTo>
                <a:lnTo>
                  <a:pt x="8047" y="6860"/>
                </a:lnTo>
                <a:lnTo>
                  <a:pt x="7991" y="6865"/>
                </a:lnTo>
                <a:lnTo>
                  <a:pt x="7935" y="6870"/>
                </a:lnTo>
                <a:lnTo>
                  <a:pt x="7879" y="6873"/>
                </a:lnTo>
                <a:lnTo>
                  <a:pt x="7822" y="6877"/>
                </a:lnTo>
                <a:lnTo>
                  <a:pt x="7765" y="6879"/>
                </a:lnTo>
                <a:lnTo>
                  <a:pt x="7708" y="6881"/>
                </a:lnTo>
                <a:lnTo>
                  <a:pt x="7651" y="6882"/>
                </a:lnTo>
                <a:lnTo>
                  <a:pt x="7593" y="6882"/>
                </a:lnTo>
                <a:lnTo>
                  <a:pt x="7592" y="6882"/>
                </a:lnTo>
                <a:lnTo>
                  <a:pt x="7590" y="6882"/>
                </a:lnTo>
                <a:lnTo>
                  <a:pt x="7533" y="6882"/>
                </a:lnTo>
                <a:lnTo>
                  <a:pt x="7476" y="6881"/>
                </a:lnTo>
                <a:lnTo>
                  <a:pt x="7419" y="6879"/>
                </a:lnTo>
                <a:lnTo>
                  <a:pt x="7361" y="6877"/>
                </a:lnTo>
                <a:lnTo>
                  <a:pt x="7305" y="6873"/>
                </a:lnTo>
                <a:lnTo>
                  <a:pt x="7249" y="6870"/>
                </a:lnTo>
                <a:lnTo>
                  <a:pt x="7193" y="6865"/>
                </a:lnTo>
                <a:lnTo>
                  <a:pt x="7136" y="6860"/>
                </a:lnTo>
                <a:lnTo>
                  <a:pt x="7081" y="6854"/>
                </a:lnTo>
                <a:lnTo>
                  <a:pt x="7025" y="6848"/>
                </a:lnTo>
                <a:lnTo>
                  <a:pt x="6970" y="6840"/>
                </a:lnTo>
                <a:lnTo>
                  <a:pt x="6915" y="6832"/>
                </a:lnTo>
                <a:lnTo>
                  <a:pt x="6861" y="6824"/>
                </a:lnTo>
                <a:lnTo>
                  <a:pt x="6806" y="6815"/>
                </a:lnTo>
                <a:lnTo>
                  <a:pt x="6752" y="6805"/>
                </a:lnTo>
                <a:lnTo>
                  <a:pt x="6698" y="6795"/>
                </a:lnTo>
                <a:lnTo>
                  <a:pt x="6620" y="6779"/>
                </a:lnTo>
                <a:lnTo>
                  <a:pt x="6543" y="6761"/>
                </a:lnTo>
                <a:lnTo>
                  <a:pt x="6466" y="6743"/>
                </a:lnTo>
                <a:lnTo>
                  <a:pt x="6389" y="6722"/>
                </a:lnTo>
                <a:lnTo>
                  <a:pt x="6314" y="6701"/>
                </a:lnTo>
                <a:lnTo>
                  <a:pt x="6239" y="6678"/>
                </a:lnTo>
                <a:lnTo>
                  <a:pt x="6165" y="6654"/>
                </a:lnTo>
                <a:lnTo>
                  <a:pt x="6091" y="6628"/>
                </a:lnTo>
                <a:lnTo>
                  <a:pt x="6091" y="8171"/>
                </a:lnTo>
                <a:lnTo>
                  <a:pt x="5871" y="8098"/>
                </a:lnTo>
                <a:lnTo>
                  <a:pt x="5830" y="8084"/>
                </a:lnTo>
                <a:lnTo>
                  <a:pt x="5788" y="8070"/>
                </a:lnTo>
                <a:lnTo>
                  <a:pt x="5748" y="8056"/>
                </a:lnTo>
                <a:lnTo>
                  <a:pt x="5706" y="8041"/>
                </a:lnTo>
                <a:lnTo>
                  <a:pt x="5667" y="8025"/>
                </a:lnTo>
                <a:lnTo>
                  <a:pt x="5626" y="8010"/>
                </a:lnTo>
                <a:lnTo>
                  <a:pt x="5586" y="7994"/>
                </a:lnTo>
                <a:lnTo>
                  <a:pt x="5546" y="79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8"/>
          <p:cNvSpPr/>
          <p:nvPr/>
        </p:nvSpPr>
        <p:spPr>
          <a:xfrm>
            <a:off x="5720716" y="1998909"/>
            <a:ext cx="4829174" cy="1828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8"/>
          <p:cNvSpPr txBox="1">
            <a:spLocks noGrp="1"/>
          </p:cNvSpPr>
          <p:nvPr>
            <p:ph type="title"/>
          </p:nvPr>
        </p:nvSpPr>
        <p:spPr>
          <a:xfrm>
            <a:off x="6327190" y="2439668"/>
            <a:ext cx="3708853" cy="10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Georgia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55" name="Google Shape;555;p48"/>
          <p:cNvSpPr/>
          <p:nvPr/>
        </p:nvSpPr>
        <p:spPr>
          <a:xfrm>
            <a:off x="0" y="6305700"/>
            <a:ext cx="11887200" cy="55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p48"/>
          <p:cNvGrpSpPr/>
          <p:nvPr/>
        </p:nvGrpSpPr>
        <p:grpSpPr>
          <a:xfrm>
            <a:off x="5625744" y="1755065"/>
            <a:ext cx="6261461" cy="5102784"/>
            <a:chOff x="5769993" y="1755065"/>
            <a:chExt cx="6422011" cy="5102784"/>
          </a:xfrm>
        </p:grpSpPr>
        <p:sp>
          <p:nvSpPr>
            <p:cNvPr id="560" name="Google Shape;560;p48"/>
            <p:cNvSpPr/>
            <p:nvPr/>
          </p:nvSpPr>
          <p:spPr>
            <a:xfrm rot="-5400000">
              <a:off x="8821259" y="743189"/>
              <a:ext cx="319482" cy="64220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8"/>
            <p:cNvSpPr/>
            <p:nvPr/>
          </p:nvSpPr>
          <p:spPr>
            <a:xfrm>
              <a:off x="5769993" y="1755065"/>
              <a:ext cx="319482" cy="2357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8"/>
            <p:cNvSpPr/>
            <p:nvPr/>
          </p:nvSpPr>
          <p:spPr>
            <a:xfrm rot="-5400000">
              <a:off x="8290887" y="-668421"/>
              <a:ext cx="319482" cy="51664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10714372" y="1755065"/>
              <a:ext cx="319482" cy="510278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6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page 1" userDrawn="1">
  <p:cSld name="Back page 1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29"/>
          <p:cNvSpPr/>
          <p:nvPr/>
        </p:nvSpPr>
        <p:spPr>
          <a:xfrm>
            <a:off x="0" y="5589586"/>
            <a:ext cx="11887200" cy="12684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7" name="Google Shape;1427;p129"/>
          <p:cNvSpPr txBox="1">
            <a:spLocks noGrp="1"/>
          </p:cNvSpPr>
          <p:nvPr>
            <p:ph type="body" idx="1"/>
          </p:nvPr>
        </p:nvSpPr>
        <p:spPr>
          <a:xfrm>
            <a:off x="326589" y="1268413"/>
            <a:ext cx="8460563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63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None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–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–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1790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–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1790" algn="l" rtl="0">
              <a:lnSpc>
                <a:spcPct val="100000"/>
              </a:lnSpc>
              <a:spcBef>
                <a:spcPts val="831"/>
              </a:spcBef>
              <a:spcAft>
                <a:spcPts val="831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394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5">
  <p:cSld name="Section 5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875"/>
            <a:ext cx="11887200" cy="53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6"/>
          <p:cNvSpPr/>
          <p:nvPr/>
        </p:nvSpPr>
        <p:spPr>
          <a:xfrm>
            <a:off x="-5828" y="5220580"/>
            <a:ext cx="11893050" cy="16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704" name="Google Shape;704;p86"/>
          <p:cNvGrpSpPr/>
          <p:nvPr/>
        </p:nvGrpSpPr>
        <p:grpSpPr>
          <a:xfrm>
            <a:off x="8223554" y="3279781"/>
            <a:ext cx="1140695" cy="1276302"/>
            <a:chOff x="3703638" y="6486525"/>
            <a:chExt cx="1309688" cy="1428749"/>
          </a:xfrm>
        </p:grpSpPr>
        <p:sp>
          <p:nvSpPr>
            <p:cNvPr id="705" name="Google Shape;705;p86"/>
            <p:cNvSpPr/>
            <p:nvPr/>
          </p:nvSpPr>
          <p:spPr>
            <a:xfrm>
              <a:off x="3703638" y="6486525"/>
              <a:ext cx="1309688" cy="1428749"/>
            </a:xfrm>
            <a:custGeom>
              <a:avLst/>
              <a:gdLst/>
              <a:ahLst/>
              <a:cxnLst/>
              <a:rect l="l" t="t" r="r" b="b"/>
              <a:pathLst>
                <a:path w="404" h="438" extrusionOk="0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02" y="438"/>
                    <a:pt x="202" y="438"/>
                    <a:pt x="202" y="438"/>
                  </a:cubicBezTo>
                  <a:cubicBezTo>
                    <a:pt x="404" y="285"/>
                    <a:pt x="404" y="285"/>
                    <a:pt x="404" y="285"/>
                  </a:cubicBezTo>
                  <a:cubicBezTo>
                    <a:pt x="404" y="0"/>
                    <a:pt x="404" y="0"/>
                    <a:pt x="404" y="0"/>
                  </a:cubicBezTo>
                  <a:lnTo>
                    <a:pt x="0" y="0"/>
                  </a:lnTo>
                  <a:close/>
                  <a:moveTo>
                    <a:pt x="334" y="214"/>
                  </a:moveTo>
                  <a:cubicBezTo>
                    <a:pt x="303" y="245"/>
                    <a:pt x="260" y="264"/>
                    <a:pt x="212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142" y="264"/>
                    <a:pt x="86" y="229"/>
                    <a:pt x="56" y="178"/>
                  </a:cubicBezTo>
                  <a:cubicBezTo>
                    <a:pt x="63" y="165"/>
                    <a:pt x="73" y="153"/>
                    <a:pt x="83" y="142"/>
                  </a:cubicBezTo>
                  <a:cubicBezTo>
                    <a:pt x="115" y="111"/>
                    <a:pt x="158" y="91"/>
                    <a:pt x="206" y="91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76" y="91"/>
                    <a:pt x="332" y="126"/>
                    <a:pt x="362" y="178"/>
                  </a:cubicBezTo>
                  <a:cubicBezTo>
                    <a:pt x="354" y="191"/>
                    <a:pt x="345" y="203"/>
                    <a:pt x="334" y="214"/>
                  </a:cubicBezTo>
                  <a:close/>
                </a:path>
              </a:pathLst>
            </a:custGeom>
            <a:solidFill>
              <a:srgbClr val="EB8C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2"/>
                <a:buFont typeface="Arial"/>
                <a:buNone/>
              </a:pPr>
              <a:endParaRPr sz="186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6"/>
            <p:cNvSpPr/>
            <p:nvPr/>
          </p:nvSpPr>
          <p:spPr>
            <a:xfrm>
              <a:off x="4189413" y="6873875"/>
              <a:ext cx="379500" cy="382500"/>
            </a:xfrm>
            <a:prstGeom prst="ellipse">
              <a:avLst/>
            </a:prstGeom>
            <a:solidFill>
              <a:srgbClr val="EB8C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2"/>
                <a:buFont typeface="Arial"/>
                <a:buNone/>
              </a:pPr>
              <a:endParaRPr sz="186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86"/>
          <p:cNvSpPr/>
          <p:nvPr/>
        </p:nvSpPr>
        <p:spPr>
          <a:xfrm>
            <a:off x="10154293" y="254103"/>
            <a:ext cx="1398577" cy="1564839"/>
          </a:xfrm>
          <a:custGeom>
            <a:avLst/>
            <a:gdLst/>
            <a:ahLst/>
            <a:cxnLst/>
            <a:rect l="l" t="t" r="r" b="b"/>
            <a:pathLst>
              <a:path w="825" h="900" extrusionOk="0">
                <a:moveTo>
                  <a:pt x="0" y="0"/>
                </a:moveTo>
                <a:lnTo>
                  <a:pt x="0" y="586"/>
                </a:lnTo>
                <a:lnTo>
                  <a:pt x="412" y="900"/>
                </a:lnTo>
                <a:lnTo>
                  <a:pt x="825" y="586"/>
                </a:lnTo>
                <a:lnTo>
                  <a:pt x="825" y="0"/>
                </a:lnTo>
                <a:lnTo>
                  <a:pt x="0" y="0"/>
                </a:lnTo>
                <a:close/>
                <a:moveTo>
                  <a:pt x="412" y="107"/>
                </a:moveTo>
                <a:lnTo>
                  <a:pt x="512" y="181"/>
                </a:lnTo>
                <a:lnTo>
                  <a:pt x="457" y="181"/>
                </a:lnTo>
                <a:lnTo>
                  <a:pt x="457" y="323"/>
                </a:lnTo>
                <a:lnTo>
                  <a:pt x="367" y="255"/>
                </a:lnTo>
                <a:lnTo>
                  <a:pt x="367" y="181"/>
                </a:lnTo>
                <a:lnTo>
                  <a:pt x="312" y="181"/>
                </a:lnTo>
                <a:lnTo>
                  <a:pt x="412" y="107"/>
                </a:lnTo>
                <a:close/>
                <a:moveTo>
                  <a:pt x="361" y="542"/>
                </a:moveTo>
                <a:lnTo>
                  <a:pt x="220" y="542"/>
                </a:lnTo>
                <a:lnTo>
                  <a:pt x="220" y="349"/>
                </a:lnTo>
                <a:lnTo>
                  <a:pt x="139" y="349"/>
                </a:lnTo>
                <a:lnTo>
                  <a:pt x="290" y="238"/>
                </a:lnTo>
                <a:lnTo>
                  <a:pt x="441" y="349"/>
                </a:lnTo>
                <a:lnTo>
                  <a:pt x="361" y="349"/>
                </a:lnTo>
                <a:lnTo>
                  <a:pt x="361" y="542"/>
                </a:lnTo>
                <a:close/>
                <a:moveTo>
                  <a:pt x="574" y="413"/>
                </a:moveTo>
                <a:lnTo>
                  <a:pt x="574" y="542"/>
                </a:lnTo>
                <a:lnTo>
                  <a:pt x="465" y="542"/>
                </a:lnTo>
                <a:lnTo>
                  <a:pt x="465" y="413"/>
                </a:lnTo>
                <a:lnTo>
                  <a:pt x="400" y="413"/>
                </a:lnTo>
                <a:lnTo>
                  <a:pt x="519" y="327"/>
                </a:lnTo>
                <a:lnTo>
                  <a:pt x="637" y="413"/>
                </a:lnTo>
                <a:lnTo>
                  <a:pt x="574" y="413"/>
                </a:lnTo>
                <a:close/>
                <a:moveTo>
                  <a:pt x="631" y="255"/>
                </a:moveTo>
                <a:lnTo>
                  <a:pt x="631" y="370"/>
                </a:lnTo>
                <a:lnTo>
                  <a:pt x="559" y="321"/>
                </a:lnTo>
                <a:lnTo>
                  <a:pt x="559" y="255"/>
                </a:lnTo>
                <a:lnTo>
                  <a:pt x="514" y="255"/>
                </a:lnTo>
                <a:lnTo>
                  <a:pt x="598" y="195"/>
                </a:lnTo>
                <a:lnTo>
                  <a:pt x="682" y="255"/>
                </a:lnTo>
                <a:lnTo>
                  <a:pt x="631" y="2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2"/>
              <a:buFont typeface="Arial"/>
              <a:buNone/>
            </a:pPr>
            <a:endParaRPr sz="1862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86"/>
          <p:cNvSpPr/>
          <p:nvPr/>
        </p:nvSpPr>
        <p:spPr>
          <a:xfrm>
            <a:off x="9638022" y="4318008"/>
            <a:ext cx="1215559" cy="1360066"/>
          </a:xfrm>
          <a:custGeom>
            <a:avLst/>
            <a:gdLst/>
            <a:ahLst/>
            <a:cxnLst/>
            <a:rect l="l" t="t" r="r" b="b"/>
            <a:pathLst>
              <a:path w="404" h="438" extrusionOk="0">
                <a:moveTo>
                  <a:pt x="0" y="0"/>
                </a:moveTo>
                <a:cubicBezTo>
                  <a:pt x="0" y="285"/>
                  <a:pt x="0" y="285"/>
                  <a:pt x="0" y="285"/>
                </a:cubicBezTo>
                <a:cubicBezTo>
                  <a:pt x="202" y="438"/>
                  <a:pt x="202" y="438"/>
                  <a:pt x="202" y="438"/>
                </a:cubicBezTo>
                <a:cubicBezTo>
                  <a:pt x="404" y="285"/>
                  <a:pt x="404" y="285"/>
                  <a:pt x="404" y="285"/>
                </a:cubicBezTo>
                <a:cubicBezTo>
                  <a:pt x="404" y="0"/>
                  <a:pt x="404" y="0"/>
                  <a:pt x="404" y="0"/>
                </a:cubicBezTo>
                <a:lnTo>
                  <a:pt x="0" y="0"/>
                </a:lnTo>
                <a:close/>
                <a:moveTo>
                  <a:pt x="99" y="132"/>
                </a:moveTo>
                <a:cubicBezTo>
                  <a:pt x="110" y="107"/>
                  <a:pt x="129" y="87"/>
                  <a:pt x="154" y="77"/>
                </a:cubicBezTo>
                <a:cubicBezTo>
                  <a:pt x="158" y="76"/>
                  <a:pt x="161" y="74"/>
                  <a:pt x="164" y="73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99" y="84"/>
                  <a:pt x="199" y="84"/>
                  <a:pt x="199" y="84"/>
                </a:cubicBezTo>
                <a:cubicBezTo>
                  <a:pt x="173" y="124"/>
                  <a:pt x="173" y="124"/>
                  <a:pt x="173" y="124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68" y="105"/>
                  <a:pt x="167" y="105"/>
                  <a:pt x="166" y="105"/>
                </a:cubicBezTo>
                <a:cubicBezTo>
                  <a:pt x="130" y="120"/>
                  <a:pt x="113" y="162"/>
                  <a:pt x="128" y="198"/>
                </a:cubicBezTo>
                <a:cubicBezTo>
                  <a:pt x="100" y="209"/>
                  <a:pt x="100" y="209"/>
                  <a:pt x="100" y="209"/>
                </a:cubicBezTo>
                <a:cubicBezTo>
                  <a:pt x="89" y="184"/>
                  <a:pt x="89" y="157"/>
                  <a:pt x="99" y="132"/>
                </a:cubicBezTo>
                <a:close/>
                <a:moveTo>
                  <a:pt x="183" y="278"/>
                </a:moveTo>
                <a:cubicBezTo>
                  <a:pt x="166" y="276"/>
                  <a:pt x="149" y="270"/>
                  <a:pt x="135" y="258"/>
                </a:cubicBezTo>
                <a:cubicBezTo>
                  <a:pt x="132" y="256"/>
                  <a:pt x="129" y="254"/>
                  <a:pt x="126" y="251"/>
                </a:cubicBezTo>
                <a:cubicBezTo>
                  <a:pt x="112" y="263"/>
                  <a:pt x="112" y="263"/>
                  <a:pt x="112" y="263"/>
                </a:cubicBezTo>
                <a:cubicBezTo>
                  <a:pt x="117" y="216"/>
                  <a:pt x="117" y="216"/>
                  <a:pt x="117" y="216"/>
                </a:cubicBezTo>
                <a:cubicBezTo>
                  <a:pt x="164" y="219"/>
                  <a:pt x="164" y="219"/>
                  <a:pt x="164" y="219"/>
                </a:cubicBezTo>
                <a:cubicBezTo>
                  <a:pt x="150" y="231"/>
                  <a:pt x="150" y="231"/>
                  <a:pt x="150" y="231"/>
                </a:cubicBezTo>
                <a:cubicBezTo>
                  <a:pt x="151" y="232"/>
                  <a:pt x="152" y="233"/>
                  <a:pt x="154" y="234"/>
                </a:cubicBezTo>
                <a:cubicBezTo>
                  <a:pt x="184" y="258"/>
                  <a:pt x="229" y="252"/>
                  <a:pt x="253" y="221"/>
                </a:cubicBezTo>
                <a:cubicBezTo>
                  <a:pt x="277" y="240"/>
                  <a:pt x="277" y="240"/>
                  <a:pt x="277" y="240"/>
                </a:cubicBezTo>
                <a:cubicBezTo>
                  <a:pt x="254" y="269"/>
                  <a:pt x="218" y="283"/>
                  <a:pt x="183" y="278"/>
                </a:cubicBezTo>
                <a:close/>
                <a:moveTo>
                  <a:pt x="272" y="220"/>
                </a:moveTo>
                <a:cubicBezTo>
                  <a:pt x="251" y="178"/>
                  <a:pt x="251" y="178"/>
                  <a:pt x="251" y="178"/>
                </a:cubicBezTo>
                <a:cubicBezTo>
                  <a:pt x="271" y="185"/>
                  <a:pt x="271" y="185"/>
                  <a:pt x="271" y="185"/>
                </a:cubicBezTo>
                <a:cubicBezTo>
                  <a:pt x="271" y="183"/>
                  <a:pt x="271" y="182"/>
                  <a:pt x="271" y="181"/>
                </a:cubicBezTo>
                <a:cubicBezTo>
                  <a:pt x="276" y="142"/>
                  <a:pt x="249" y="107"/>
                  <a:pt x="210" y="102"/>
                </a:cubicBezTo>
                <a:cubicBezTo>
                  <a:pt x="214" y="71"/>
                  <a:pt x="214" y="71"/>
                  <a:pt x="214" y="71"/>
                </a:cubicBezTo>
                <a:cubicBezTo>
                  <a:pt x="270" y="78"/>
                  <a:pt x="309" y="129"/>
                  <a:pt x="302" y="185"/>
                </a:cubicBezTo>
                <a:cubicBezTo>
                  <a:pt x="301" y="188"/>
                  <a:pt x="301" y="192"/>
                  <a:pt x="300" y="195"/>
                </a:cubicBezTo>
                <a:cubicBezTo>
                  <a:pt x="316" y="201"/>
                  <a:pt x="316" y="201"/>
                  <a:pt x="316" y="201"/>
                </a:cubicBezTo>
                <a:lnTo>
                  <a:pt x="272" y="220"/>
                </a:lnTo>
                <a:close/>
              </a:path>
            </a:pathLst>
          </a:custGeom>
          <a:solidFill>
            <a:srgbClr val="EB8C0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2"/>
              <a:buFont typeface="Arial"/>
              <a:buNone/>
            </a:pPr>
            <a:endParaRPr sz="1862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86"/>
          <p:cNvSpPr/>
          <p:nvPr/>
        </p:nvSpPr>
        <p:spPr>
          <a:xfrm>
            <a:off x="7819933" y="485002"/>
            <a:ext cx="1463445" cy="1637420"/>
          </a:xfrm>
          <a:custGeom>
            <a:avLst/>
            <a:gdLst/>
            <a:ahLst/>
            <a:cxnLst/>
            <a:rect l="l" t="t" r="r" b="b"/>
            <a:pathLst>
              <a:path w="404" h="438" extrusionOk="0">
                <a:moveTo>
                  <a:pt x="0" y="0"/>
                </a:moveTo>
                <a:cubicBezTo>
                  <a:pt x="0" y="285"/>
                  <a:pt x="0" y="285"/>
                  <a:pt x="0" y="285"/>
                </a:cubicBezTo>
                <a:cubicBezTo>
                  <a:pt x="202" y="438"/>
                  <a:pt x="202" y="438"/>
                  <a:pt x="202" y="438"/>
                </a:cubicBezTo>
                <a:cubicBezTo>
                  <a:pt x="404" y="285"/>
                  <a:pt x="404" y="285"/>
                  <a:pt x="404" y="285"/>
                </a:cubicBezTo>
                <a:cubicBezTo>
                  <a:pt x="404" y="0"/>
                  <a:pt x="404" y="0"/>
                  <a:pt x="404" y="0"/>
                </a:cubicBezTo>
                <a:lnTo>
                  <a:pt x="0" y="0"/>
                </a:lnTo>
                <a:close/>
                <a:moveTo>
                  <a:pt x="313" y="194"/>
                </a:moveTo>
                <a:cubicBezTo>
                  <a:pt x="291" y="198"/>
                  <a:pt x="291" y="198"/>
                  <a:pt x="291" y="198"/>
                </a:cubicBezTo>
                <a:cubicBezTo>
                  <a:pt x="290" y="205"/>
                  <a:pt x="287" y="213"/>
                  <a:pt x="284" y="219"/>
                </a:cubicBezTo>
                <a:cubicBezTo>
                  <a:pt x="299" y="235"/>
                  <a:pt x="299" y="235"/>
                  <a:pt x="299" y="235"/>
                </a:cubicBezTo>
                <a:cubicBezTo>
                  <a:pt x="295" y="243"/>
                  <a:pt x="290" y="250"/>
                  <a:pt x="284" y="256"/>
                </a:cubicBezTo>
                <a:cubicBezTo>
                  <a:pt x="264" y="247"/>
                  <a:pt x="264" y="247"/>
                  <a:pt x="264" y="247"/>
                </a:cubicBezTo>
                <a:cubicBezTo>
                  <a:pt x="259" y="252"/>
                  <a:pt x="253" y="256"/>
                  <a:pt x="246" y="260"/>
                </a:cubicBezTo>
                <a:cubicBezTo>
                  <a:pt x="249" y="281"/>
                  <a:pt x="249" y="281"/>
                  <a:pt x="249" y="281"/>
                </a:cubicBezTo>
                <a:cubicBezTo>
                  <a:pt x="241" y="285"/>
                  <a:pt x="233" y="288"/>
                  <a:pt x="224" y="290"/>
                </a:cubicBezTo>
                <a:cubicBezTo>
                  <a:pt x="214" y="270"/>
                  <a:pt x="214" y="270"/>
                  <a:pt x="214" y="270"/>
                </a:cubicBezTo>
                <a:cubicBezTo>
                  <a:pt x="210" y="271"/>
                  <a:pt x="206" y="271"/>
                  <a:pt x="203" y="271"/>
                </a:cubicBezTo>
                <a:cubicBezTo>
                  <a:pt x="199" y="271"/>
                  <a:pt x="195" y="271"/>
                  <a:pt x="191" y="27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72" y="288"/>
                  <a:pt x="164" y="285"/>
                  <a:pt x="156" y="281"/>
                </a:cubicBezTo>
                <a:cubicBezTo>
                  <a:pt x="159" y="260"/>
                  <a:pt x="159" y="260"/>
                  <a:pt x="159" y="260"/>
                </a:cubicBezTo>
                <a:cubicBezTo>
                  <a:pt x="153" y="256"/>
                  <a:pt x="146" y="252"/>
                  <a:pt x="141" y="247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15" y="250"/>
                  <a:pt x="110" y="243"/>
                  <a:pt x="106" y="235"/>
                </a:cubicBezTo>
                <a:cubicBezTo>
                  <a:pt x="121" y="219"/>
                  <a:pt x="121" y="219"/>
                  <a:pt x="121" y="219"/>
                </a:cubicBezTo>
                <a:cubicBezTo>
                  <a:pt x="118" y="213"/>
                  <a:pt x="115" y="205"/>
                  <a:pt x="114" y="198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2" y="190"/>
                  <a:pt x="92" y="185"/>
                  <a:pt x="92" y="181"/>
                </a:cubicBezTo>
                <a:cubicBezTo>
                  <a:pt x="92" y="176"/>
                  <a:pt x="92" y="172"/>
                  <a:pt x="93" y="168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5" y="156"/>
                  <a:pt x="118" y="149"/>
                  <a:pt x="121" y="142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10" y="119"/>
                  <a:pt x="115" y="112"/>
                  <a:pt x="121" y="105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6" y="110"/>
                  <a:pt x="153" y="106"/>
                  <a:pt x="159" y="102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64" y="77"/>
                  <a:pt x="172" y="74"/>
                  <a:pt x="181" y="72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5" y="91"/>
                  <a:pt x="199" y="91"/>
                  <a:pt x="203" y="91"/>
                </a:cubicBezTo>
                <a:cubicBezTo>
                  <a:pt x="206" y="91"/>
                  <a:pt x="210" y="91"/>
                  <a:pt x="214" y="91"/>
                </a:cubicBezTo>
                <a:cubicBezTo>
                  <a:pt x="224" y="72"/>
                  <a:pt x="224" y="72"/>
                  <a:pt x="224" y="72"/>
                </a:cubicBezTo>
                <a:cubicBezTo>
                  <a:pt x="233" y="74"/>
                  <a:pt x="241" y="77"/>
                  <a:pt x="249" y="80"/>
                </a:cubicBezTo>
                <a:cubicBezTo>
                  <a:pt x="246" y="102"/>
                  <a:pt x="246" y="102"/>
                  <a:pt x="246" y="102"/>
                </a:cubicBezTo>
                <a:cubicBezTo>
                  <a:pt x="249" y="103"/>
                  <a:pt x="252" y="105"/>
                  <a:pt x="254" y="107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25" y="120"/>
                  <a:pt x="214" y="117"/>
                  <a:pt x="203" y="117"/>
                </a:cubicBezTo>
                <a:cubicBezTo>
                  <a:pt x="167" y="117"/>
                  <a:pt x="138" y="145"/>
                  <a:pt x="138" y="181"/>
                </a:cubicBezTo>
                <a:cubicBezTo>
                  <a:pt x="138" y="216"/>
                  <a:pt x="167" y="245"/>
                  <a:pt x="203" y="245"/>
                </a:cubicBezTo>
                <a:cubicBezTo>
                  <a:pt x="238" y="245"/>
                  <a:pt x="267" y="216"/>
                  <a:pt x="267" y="181"/>
                </a:cubicBezTo>
                <a:cubicBezTo>
                  <a:pt x="267" y="178"/>
                  <a:pt x="267" y="176"/>
                  <a:pt x="266" y="174"/>
                </a:cubicBezTo>
                <a:cubicBezTo>
                  <a:pt x="289" y="154"/>
                  <a:pt x="289" y="154"/>
                  <a:pt x="289" y="154"/>
                </a:cubicBezTo>
                <a:cubicBezTo>
                  <a:pt x="290" y="157"/>
                  <a:pt x="290" y="161"/>
                  <a:pt x="291" y="164"/>
                </a:cubicBezTo>
                <a:cubicBezTo>
                  <a:pt x="313" y="168"/>
                  <a:pt x="313" y="168"/>
                  <a:pt x="313" y="168"/>
                </a:cubicBezTo>
                <a:cubicBezTo>
                  <a:pt x="313" y="172"/>
                  <a:pt x="313" y="176"/>
                  <a:pt x="313" y="181"/>
                </a:cubicBezTo>
                <a:cubicBezTo>
                  <a:pt x="313" y="185"/>
                  <a:pt x="313" y="190"/>
                  <a:pt x="313" y="194"/>
                </a:cubicBezTo>
                <a:close/>
                <a:moveTo>
                  <a:pt x="194" y="217"/>
                </a:moveTo>
                <a:cubicBezTo>
                  <a:pt x="153" y="171"/>
                  <a:pt x="153" y="171"/>
                  <a:pt x="153" y="171"/>
                </a:cubicBezTo>
                <a:cubicBezTo>
                  <a:pt x="173" y="151"/>
                  <a:pt x="173" y="151"/>
                  <a:pt x="173" y="151"/>
                </a:cubicBezTo>
                <a:cubicBezTo>
                  <a:pt x="197" y="177"/>
                  <a:pt x="197" y="177"/>
                  <a:pt x="197" y="177"/>
                </a:cubicBezTo>
                <a:cubicBezTo>
                  <a:pt x="298" y="89"/>
                  <a:pt x="298" y="89"/>
                  <a:pt x="298" y="89"/>
                </a:cubicBezTo>
                <a:cubicBezTo>
                  <a:pt x="318" y="109"/>
                  <a:pt x="318" y="109"/>
                  <a:pt x="318" y="109"/>
                </a:cubicBezTo>
                <a:lnTo>
                  <a:pt x="194" y="21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2"/>
              <a:buFont typeface="Arial"/>
              <a:buNone/>
            </a:pPr>
            <a:endParaRPr sz="1862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86"/>
          <p:cNvGrpSpPr/>
          <p:nvPr/>
        </p:nvGrpSpPr>
        <p:grpSpPr>
          <a:xfrm>
            <a:off x="10013354" y="2265279"/>
            <a:ext cx="967925" cy="1082992"/>
            <a:chOff x="6838951" y="6486525"/>
            <a:chExt cx="1309688" cy="1428749"/>
          </a:xfrm>
        </p:grpSpPr>
        <p:sp>
          <p:nvSpPr>
            <p:cNvPr id="711" name="Google Shape;711;p86"/>
            <p:cNvSpPr/>
            <p:nvPr/>
          </p:nvSpPr>
          <p:spPr>
            <a:xfrm>
              <a:off x="6838951" y="6486525"/>
              <a:ext cx="1309688" cy="1428749"/>
            </a:xfrm>
            <a:custGeom>
              <a:avLst/>
              <a:gdLst/>
              <a:ahLst/>
              <a:cxnLst/>
              <a:rect l="l" t="t" r="r" b="b"/>
              <a:pathLst>
                <a:path w="404" h="438" extrusionOk="0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02" y="438"/>
                    <a:pt x="202" y="438"/>
                    <a:pt x="202" y="438"/>
                  </a:cubicBezTo>
                  <a:cubicBezTo>
                    <a:pt x="404" y="285"/>
                    <a:pt x="404" y="285"/>
                    <a:pt x="404" y="285"/>
                  </a:cubicBezTo>
                  <a:cubicBezTo>
                    <a:pt x="404" y="0"/>
                    <a:pt x="404" y="0"/>
                    <a:pt x="404" y="0"/>
                  </a:cubicBezTo>
                  <a:lnTo>
                    <a:pt x="0" y="0"/>
                  </a:lnTo>
                  <a:close/>
                  <a:moveTo>
                    <a:pt x="299" y="205"/>
                  </a:moveTo>
                  <a:cubicBezTo>
                    <a:pt x="296" y="205"/>
                    <a:pt x="292" y="205"/>
                    <a:pt x="288" y="205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49"/>
                    <a:pt x="276" y="262"/>
                    <a:pt x="260" y="262"/>
                  </a:cubicBezTo>
                  <a:cubicBezTo>
                    <a:pt x="239" y="262"/>
                    <a:pt x="239" y="262"/>
                    <a:pt x="239" y="262"/>
                  </a:cubicBezTo>
                  <a:cubicBezTo>
                    <a:pt x="239" y="289"/>
                    <a:pt x="239" y="289"/>
                    <a:pt x="239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8" y="202"/>
                    <a:pt x="97" y="178"/>
                    <a:pt x="97" y="151"/>
                  </a:cubicBezTo>
                  <a:cubicBezTo>
                    <a:pt x="97" y="99"/>
                    <a:pt x="140" y="57"/>
                    <a:pt x="192" y="57"/>
                  </a:cubicBezTo>
                  <a:cubicBezTo>
                    <a:pt x="241" y="57"/>
                    <a:pt x="281" y="93"/>
                    <a:pt x="288" y="138"/>
                  </a:cubicBezTo>
                  <a:cubicBezTo>
                    <a:pt x="288" y="141"/>
                    <a:pt x="288" y="143"/>
                    <a:pt x="288" y="145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95" y="174"/>
                    <a:pt x="302" y="186"/>
                    <a:pt x="304" y="189"/>
                  </a:cubicBezTo>
                  <a:cubicBezTo>
                    <a:pt x="309" y="197"/>
                    <a:pt x="310" y="205"/>
                    <a:pt x="299" y="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2"/>
                <a:buFont typeface="Arial"/>
                <a:buNone/>
              </a:pPr>
              <a:endParaRPr sz="186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6"/>
            <p:cNvSpPr/>
            <p:nvPr/>
          </p:nvSpPr>
          <p:spPr>
            <a:xfrm>
              <a:off x="7250113" y="6773863"/>
              <a:ext cx="423863" cy="427038"/>
            </a:xfrm>
            <a:custGeom>
              <a:avLst/>
              <a:gdLst/>
              <a:ahLst/>
              <a:cxnLst/>
              <a:rect l="l" t="t" r="r" b="b"/>
              <a:pathLst>
                <a:path w="131" h="131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1" y="101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  <a:close/>
                  <a:moveTo>
                    <a:pt x="112" y="42"/>
                  </a:moveTo>
                  <a:cubicBezTo>
                    <a:pt x="102" y="42"/>
                    <a:pt x="102" y="42"/>
                    <a:pt x="102" y="42"/>
                  </a:cubicBezTo>
                  <a:cubicBezTo>
                    <a:pt x="100" y="34"/>
                    <a:pt x="98" y="28"/>
                    <a:pt x="95" y="22"/>
                  </a:cubicBezTo>
                  <a:cubicBezTo>
                    <a:pt x="102" y="27"/>
                    <a:pt x="108" y="34"/>
                    <a:pt x="112" y="42"/>
                  </a:cubicBezTo>
                  <a:close/>
                  <a:moveTo>
                    <a:pt x="118" y="65"/>
                  </a:moveTo>
                  <a:cubicBezTo>
                    <a:pt x="118" y="69"/>
                    <a:pt x="117" y="72"/>
                    <a:pt x="11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5" y="72"/>
                    <a:pt x="105" y="68"/>
                    <a:pt x="105" y="65"/>
                  </a:cubicBezTo>
                  <a:cubicBezTo>
                    <a:pt x="105" y="62"/>
                    <a:pt x="105" y="58"/>
                    <a:pt x="105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8"/>
                    <a:pt x="118" y="62"/>
                    <a:pt x="118" y="65"/>
                  </a:cubicBezTo>
                  <a:close/>
                  <a:moveTo>
                    <a:pt x="13" y="65"/>
                  </a:moveTo>
                  <a:cubicBezTo>
                    <a:pt x="13" y="62"/>
                    <a:pt x="13" y="58"/>
                    <a:pt x="14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8"/>
                    <a:pt x="25" y="62"/>
                    <a:pt x="25" y="65"/>
                  </a:cubicBezTo>
                  <a:cubicBezTo>
                    <a:pt x="25" y="68"/>
                    <a:pt x="25" y="72"/>
                    <a:pt x="26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2"/>
                    <a:pt x="13" y="69"/>
                    <a:pt x="13" y="65"/>
                  </a:cubicBezTo>
                  <a:close/>
                  <a:moveTo>
                    <a:pt x="38" y="65"/>
                  </a:moveTo>
                  <a:cubicBezTo>
                    <a:pt x="38" y="62"/>
                    <a:pt x="39" y="58"/>
                    <a:pt x="39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2"/>
                    <a:pt x="38" y="69"/>
                    <a:pt x="38" y="65"/>
                  </a:cubicBezTo>
                  <a:close/>
                  <a:moveTo>
                    <a:pt x="71" y="15"/>
                  </a:moveTo>
                  <a:cubicBezTo>
                    <a:pt x="78" y="18"/>
                    <a:pt x="85" y="28"/>
                    <a:pt x="89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15"/>
                  </a:lnTo>
                  <a:close/>
                  <a:moveTo>
                    <a:pt x="58" y="15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5" y="29"/>
                    <a:pt x="52" y="19"/>
                    <a:pt x="58" y="15"/>
                  </a:cubicBezTo>
                  <a:close/>
                  <a:moveTo>
                    <a:pt x="58" y="88"/>
                  </a:moveTo>
                  <a:cubicBezTo>
                    <a:pt x="58" y="115"/>
                    <a:pt x="58" y="115"/>
                    <a:pt x="58" y="115"/>
                  </a:cubicBezTo>
                  <a:cubicBezTo>
                    <a:pt x="52" y="111"/>
                    <a:pt x="45" y="101"/>
                    <a:pt x="42" y="88"/>
                  </a:cubicBezTo>
                  <a:lnTo>
                    <a:pt x="58" y="88"/>
                  </a:lnTo>
                  <a:close/>
                  <a:moveTo>
                    <a:pt x="71" y="116"/>
                  </a:moveTo>
                  <a:cubicBezTo>
                    <a:pt x="71" y="88"/>
                    <a:pt x="71" y="88"/>
                    <a:pt x="71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5" y="102"/>
                    <a:pt x="78" y="112"/>
                    <a:pt x="71" y="116"/>
                  </a:cubicBezTo>
                  <a:close/>
                  <a:moveTo>
                    <a:pt x="71" y="75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2" y="58"/>
                    <a:pt x="92" y="62"/>
                    <a:pt x="92" y="65"/>
                  </a:cubicBezTo>
                  <a:cubicBezTo>
                    <a:pt x="92" y="69"/>
                    <a:pt x="92" y="72"/>
                    <a:pt x="91" y="75"/>
                  </a:cubicBezTo>
                  <a:lnTo>
                    <a:pt x="71" y="75"/>
                  </a:lnTo>
                  <a:close/>
                  <a:moveTo>
                    <a:pt x="36" y="22"/>
                  </a:moveTo>
                  <a:cubicBezTo>
                    <a:pt x="33" y="28"/>
                    <a:pt x="30" y="34"/>
                    <a:pt x="2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2" y="34"/>
                    <a:pt x="28" y="27"/>
                    <a:pt x="36" y="22"/>
                  </a:cubicBezTo>
                  <a:close/>
                  <a:moveTo>
                    <a:pt x="18" y="88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30" y="96"/>
                    <a:pt x="33" y="103"/>
                    <a:pt x="36" y="108"/>
                  </a:cubicBezTo>
                  <a:cubicBezTo>
                    <a:pt x="28" y="103"/>
                    <a:pt x="22" y="96"/>
                    <a:pt x="18" y="88"/>
                  </a:cubicBezTo>
                  <a:close/>
                  <a:moveTo>
                    <a:pt x="95" y="108"/>
                  </a:moveTo>
                  <a:cubicBezTo>
                    <a:pt x="98" y="103"/>
                    <a:pt x="100" y="96"/>
                    <a:pt x="10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08" y="96"/>
                    <a:pt x="102" y="103"/>
                    <a:pt x="95" y="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2"/>
                <a:buFont typeface="Arial"/>
                <a:buNone/>
              </a:pPr>
              <a:endParaRPr sz="186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86"/>
          <p:cNvSpPr txBox="1">
            <a:spLocks noGrp="1"/>
          </p:cNvSpPr>
          <p:nvPr>
            <p:ph type="body" idx="1"/>
          </p:nvPr>
        </p:nvSpPr>
        <p:spPr>
          <a:xfrm>
            <a:off x="336956" y="5501576"/>
            <a:ext cx="821457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63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None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–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–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1789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1790" algn="l" rtl="0">
              <a:lnSpc>
                <a:spcPct val="100000"/>
              </a:lnSpc>
              <a:spcBef>
                <a:spcPts val="831"/>
              </a:spcBef>
              <a:spcAft>
                <a:spcPts val="0"/>
              </a:spcAft>
              <a:buClr>
                <a:schemeClr val="dk1"/>
              </a:buClr>
              <a:buSzPts val="1940"/>
              <a:buFont typeface="Arial"/>
              <a:buChar char="–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1790" algn="l" rtl="0">
              <a:lnSpc>
                <a:spcPct val="100000"/>
              </a:lnSpc>
              <a:spcBef>
                <a:spcPts val="831"/>
              </a:spcBef>
              <a:spcAft>
                <a:spcPts val="831"/>
              </a:spcAft>
              <a:buClr>
                <a:schemeClr val="dk1"/>
              </a:buClr>
              <a:buSzPts val="194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406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3453">
          <p15:clr>
            <a:srgbClr val="FBAE40"/>
          </p15:clr>
        </p15:guide>
        <p15:guide id="4" orient="horz" pos="40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072" y="-78910"/>
            <a:ext cx="1161105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504" y="1045210"/>
            <a:ext cx="5821045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377940"/>
            <a:ext cx="38039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377940"/>
            <a:ext cx="273405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08749" y="6465216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6195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9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11" Type="http://schemas.openxmlformats.org/officeDocument/2006/relationships/image" Target="../media/image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9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12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11" Type="http://schemas.openxmlformats.org/officeDocument/2006/relationships/image" Target="../media/image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10.png"/><Relationship Id="rId5" Type="http://schemas.openxmlformats.org/officeDocument/2006/relationships/image" Target="../media/image66.jpg"/><Relationship Id="rId10" Type="http://schemas.openxmlformats.org/officeDocument/2006/relationships/image" Target="../media/image9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13" Type="http://schemas.openxmlformats.org/officeDocument/2006/relationships/image" Target="../media/image76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12" Type="http://schemas.openxmlformats.org/officeDocument/2006/relationships/image" Target="../media/image75.pn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6.jpg"/><Relationship Id="rId15" Type="http://schemas.openxmlformats.org/officeDocument/2006/relationships/image" Target="../media/image9.pn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9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88.png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5.png"/><Relationship Id="rId7" Type="http://schemas.openxmlformats.org/officeDocument/2006/relationships/image" Target="../media/image9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87.png"/><Relationship Id="rId9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9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3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79C97-70C1-4D43-A452-17DC1B2D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6420" cy="10096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" y="0"/>
            <a:ext cx="11876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6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68732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Zero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Rated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Option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claim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refund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11396" y="845820"/>
            <a:ext cx="2974975" cy="977265"/>
            <a:chOff x="4311396" y="845820"/>
            <a:chExt cx="2974975" cy="9772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1396" y="845820"/>
              <a:ext cx="2974847" cy="9768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8640" y="873252"/>
              <a:ext cx="2880359" cy="8823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58640" y="873252"/>
              <a:ext cx="2880360" cy="882650"/>
            </a:xfrm>
            <a:custGeom>
              <a:avLst/>
              <a:gdLst/>
              <a:ahLst/>
              <a:cxnLst/>
              <a:rect l="l" t="t" r="r" b="b"/>
              <a:pathLst>
                <a:path w="2880359" h="882650">
                  <a:moveTo>
                    <a:pt x="0" y="882395"/>
                  </a:moveTo>
                  <a:lnTo>
                    <a:pt x="2880359" y="882395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882395"/>
                  </a:lnTo>
                  <a:close/>
                </a:path>
              </a:pathLst>
            </a:custGeom>
            <a:ln w="9524">
              <a:solidFill>
                <a:srgbClr val="F6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91079" y="1132581"/>
            <a:ext cx="2415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Option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claim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refund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1461" y="1722120"/>
            <a:ext cx="8185150" cy="1697989"/>
            <a:chOff x="521461" y="1722120"/>
            <a:chExt cx="8185150" cy="1697989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348" y="1722120"/>
              <a:ext cx="3061715" cy="9814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65143" y="1756410"/>
              <a:ext cx="2834640" cy="791210"/>
            </a:xfrm>
            <a:custGeom>
              <a:avLst/>
              <a:gdLst/>
              <a:ahLst/>
              <a:cxnLst/>
              <a:rect l="l" t="t" r="r" b="b"/>
              <a:pathLst>
                <a:path w="2834640" h="791210">
                  <a:moveTo>
                    <a:pt x="2834438" y="0"/>
                  </a:moveTo>
                  <a:lnTo>
                    <a:pt x="0" y="790955"/>
                  </a:lnTo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3981" y="2507254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19" h="73660">
                  <a:moveTo>
                    <a:pt x="63151" y="0"/>
                  </a:moveTo>
                  <a:lnTo>
                    <a:pt x="0" y="57210"/>
                  </a:lnTo>
                  <a:lnTo>
                    <a:pt x="83640" y="73395"/>
                  </a:lnTo>
                  <a:lnTo>
                    <a:pt x="6315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3100" y="1722120"/>
              <a:ext cx="2953511" cy="9555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99581" y="1756410"/>
              <a:ext cx="2726690" cy="765810"/>
            </a:xfrm>
            <a:custGeom>
              <a:avLst/>
              <a:gdLst/>
              <a:ahLst/>
              <a:cxnLst/>
              <a:rect l="l" t="t" r="r" b="b"/>
              <a:pathLst>
                <a:path w="2726690" h="765810">
                  <a:moveTo>
                    <a:pt x="0" y="0"/>
                  </a:moveTo>
                  <a:lnTo>
                    <a:pt x="2726496" y="765474"/>
                  </a:lnTo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03584" y="2481773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20573" y="0"/>
                  </a:moveTo>
                  <a:lnTo>
                    <a:pt x="0" y="73365"/>
                  </a:lnTo>
                  <a:lnTo>
                    <a:pt x="83667" y="57271"/>
                  </a:lnTo>
                  <a:lnTo>
                    <a:pt x="2057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4161" y="2564130"/>
              <a:ext cx="4979035" cy="843280"/>
            </a:xfrm>
            <a:custGeom>
              <a:avLst/>
              <a:gdLst/>
              <a:ahLst/>
              <a:cxnLst/>
              <a:rect l="l" t="t" r="r" b="b"/>
              <a:pathLst>
                <a:path w="4979035" h="843279">
                  <a:moveTo>
                    <a:pt x="4838456" y="0"/>
                  </a:moveTo>
                  <a:lnTo>
                    <a:pt x="140457" y="0"/>
                  </a:lnTo>
                  <a:lnTo>
                    <a:pt x="96063" y="7160"/>
                  </a:lnTo>
                  <a:lnTo>
                    <a:pt x="57507" y="27100"/>
                  </a:lnTo>
                  <a:lnTo>
                    <a:pt x="27101" y="57508"/>
                  </a:lnTo>
                  <a:lnTo>
                    <a:pt x="7161" y="96072"/>
                  </a:lnTo>
                  <a:lnTo>
                    <a:pt x="0" y="140482"/>
                  </a:lnTo>
                  <a:lnTo>
                    <a:pt x="0" y="702320"/>
                  </a:lnTo>
                  <a:lnTo>
                    <a:pt x="7161" y="746714"/>
                  </a:lnTo>
                  <a:lnTo>
                    <a:pt x="27101" y="785270"/>
                  </a:lnTo>
                  <a:lnTo>
                    <a:pt x="57507" y="815673"/>
                  </a:lnTo>
                  <a:lnTo>
                    <a:pt x="96063" y="835611"/>
                  </a:lnTo>
                  <a:lnTo>
                    <a:pt x="140457" y="842771"/>
                  </a:lnTo>
                  <a:lnTo>
                    <a:pt x="4838456" y="842771"/>
                  </a:lnTo>
                  <a:lnTo>
                    <a:pt x="4882850" y="835611"/>
                  </a:lnTo>
                  <a:lnTo>
                    <a:pt x="4921406" y="815673"/>
                  </a:lnTo>
                  <a:lnTo>
                    <a:pt x="4951809" y="785270"/>
                  </a:lnTo>
                  <a:lnTo>
                    <a:pt x="4971747" y="746714"/>
                  </a:lnTo>
                  <a:lnTo>
                    <a:pt x="4978907" y="702320"/>
                  </a:lnTo>
                  <a:lnTo>
                    <a:pt x="4978907" y="140482"/>
                  </a:lnTo>
                  <a:lnTo>
                    <a:pt x="4971747" y="96072"/>
                  </a:lnTo>
                  <a:lnTo>
                    <a:pt x="4951809" y="57508"/>
                  </a:lnTo>
                  <a:lnTo>
                    <a:pt x="4921406" y="27100"/>
                  </a:lnTo>
                  <a:lnTo>
                    <a:pt x="4882850" y="7160"/>
                  </a:lnTo>
                  <a:lnTo>
                    <a:pt x="483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4161" y="2564130"/>
              <a:ext cx="4979035" cy="843280"/>
            </a:xfrm>
            <a:custGeom>
              <a:avLst/>
              <a:gdLst/>
              <a:ahLst/>
              <a:cxnLst/>
              <a:rect l="l" t="t" r="r" b="b"/>
              <a:pathLst>
                <a:path w="4979035" h="843279">
                  <a:moveTo>
                    <a:pt x="0" y="140482"/>
                  </a:moveTo>
                  <a:lnTo>
                    <a:pt x="7161" y="96072"/>
                  </a:lnTo>
                  <a:lnTo>
                    <a:pt x="27101" y="57508"/>
                  </a:lnTo>
                  <a:lnTo>
                    <a:pt x="57507" y="27100"/>
                  </a:lnTo>
                  <a:lnTo>
                    <a:pt x="96063" y="7160"/>
                  </a:lnTo>
                  <a:lnTo>
                    <a:pt x="140457" y="0"/>
                  </a:lnTo>
                  <a:lnTo>
                    <a:pt x="4838456" y="0"/>
                  </a:lnTo>
                  <a:lnTo>
                    <a:pt x="4882850" y="7160"/>
                  </a:lnTo>
                  <a:lnTo>
                    <a:pt x="4921406" y="27100"/>
                  </a:lnTo>
                  <a:lnTo>
                    <a:pt x="4951809" y="57508"/>
                  </a:lnTo>
                  <a:lnTo>
                    <a:pt x="4971747" y="96072"/>
                  </a:lnTo>
                  <a:lnTo>
                    <a:pt x="4978907" y="140482"/>
                  </a:lnTo>
                  <a:lnTo>
                    <a:pt x="4978907" y="702320"/>
                  </a:lnTo>
                  <a:lnTo>
                    <a:pt x="4971747" y="746714"/>
                  </a:lnTo>
                  <a:lnTo>
                    <a:pt x="4951809" y="785270"/>
                  </a:lnTo>
                  <a:lnTo>
                    <a:pt x="4921406" y="815673"/>
                  </a:lnTo>
                  <a:lnTo>
                    <a:pt x="4882850" y="835611"/>
                  </a:lnTo>
                  <a:lnTo>
                    <a:pt x="4838456" y="842771"/>
                  </a:lnTo>
                  <a:lnTo>
                    <a:pt x="140457" y="842771"/>
                  </a:lnTo>
                  <a:lnTo>
                    <a:pt x="96063" y="835611"/>
                  </a:lnTo>
                  <a:lnTo>
                    <a:pt x="57507" y="815673"/>
                  </a:lnTo>
                  <a:lnTo>
                    <a:pt x="27101" y="785270"/>
                  </a:lnTo>
                  <a:lnTo>
                    <a:pt x="7161" y="746714"/>
                  </a:lnTo>
                  <a:lnTo>
                    <a:pt x="0" y="702320"/>
                  </a:lnTo>
                  <a:lnTo>
                    <a:pt x="0" y="140482"/>
                  </a:lnTo>
                  <a:close/>
                </a:path>
              </a:pathLst>
            </a:custGeom>
            <a:ln w="25399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0286" y="2651019"/>
            <a:ext cx="45840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1770" marR="5080" indent="-14497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Export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under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bond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Letter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undertaking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(Refund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Model)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79361" y="2551430"/>
            <a:ext cx="4131310" cy="868680"/>
            <a:chOff x="6579361" y="2551430"/>
            <a:chExt cx="4131310" cy="868680"/>
          </a:xfrm>
        </p:grpSpPr>
        <p:sp>
          <p:nvSpPr>
            <p:cNvPr id="22" name="object 22"/>
            <p:cNvSpPr/>
            <p:nvPr/>
          </p:nvSpPr>
          <p:spPr>
            <a:xfrm>
              <a:off x="6592061" y="2564130"/>
              <a:ext cx="4105910" cy="843280"/>
            </a:xfrm>
            <a:custGeom>
              <a:avLst/>
              <a:gdLst/>
              <a:ahLst/>
              <a:cxnLst/>
              <a:rect l="l" t="t" r="r" b="b"/>
              <a:pathLst>
                <a:path w="4105909" h="843279">
                  <a:moveTo>
                    <a:pt x="3965204" y="0"/>
                  </a:moveTo>
                  <a:lnTo>
                    <a:pt x="140451" y="0"/>
                  </a:lnTo>
                  <a:lnTo>
                    <a:pt x="96057" y="7160"/>
                  </a:lnTo>
                  <a:lnTo>
                    <a:pt x="57501" y="27100"/>
                  </a:lnTo>
                  <a:lnTo>
                    <a:pt x="27098" y="57508"/>
                  </a:lnTo>
                  <a:lnTo>
                    <a:pt x="7160" y="96072"/>
                  </a:lnTo>
                  <a:lnTo>
                    <a:pt x="0" y="140482"/>
                  </a:lnTo>
                  <a:lnTo>
                    <a:pt x="0" y="702289"/>
                  </a:lnTo>
                  <a:lnTo>
                    <a:pt x="7160" y="746699"/>
                  </a:lnTo>
                  <a:lnTo>
                    <a:pt x="27098" y="785263"/>
                  </a:lnTo>
                  <a:lnTo>
                    <a:pt x="57501" y="815671"/>
                  </a:lnTo>
                  <a:lnTo>
                    <a:pt x="96057" y="835611"/>
                  </a:lnTo>
                  <a:lnTo>
                    <a:pt x="140451" y="842771"/>
                  </a:lnTo>
                  <a:lnTo>
                    <a:pt x="3965204" y="842771"/>
                  </a:lnTo>
                  <a:lnTo>
                    <a:pt x="4009598" y="835611"/>
                  </a:lnTo>
                  <a:lnTo>
                    <a:pt x="4048154" y="815671"/>
                  </a:lnTo>
                  <a:lnTo>
                    <a:pt x="4078557" y="785263"/>
                  </a:lnTo>
                  <a:lnTo>
                    <a:pt x="4098495" y="746699"/>
                  </a:lnTo>
                  <a:lnTo>
                    <a:pt x="4105655" y="702289"/>
                  </a:lnTo>
                  <a:lnTo>
                    <a:pt x="4105655" y="140482"/>
                  </a:lnTo>
                  <a:lnTo>
                    <a:pt x="4098495" y="96072"/>
                  </a:lnTo>
                  <a:lnTo>
                    <a:pt x="4078557" y="57508"/>
                  </a:lnTo>
                  <a:lnTo>
                    <a:pt x="4048154" y="27100"/>
                  </a:lnTo>
                  <a:lnTo>
                    <a:pt x="4009598" y="7160"/>
                  </a:lnTo>
                  <a:lnTo>
                    <a:pt x="3965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92061" y="2564130"/>
              <a:ext cx="4105910" cy="843280"/>
            </a:xfrm>
            <a:custGeom>
              <a:avLst/>
              <a:gdLst/>
              <a:ahLst/>
              <a:cxnLst/>
              <a:rect l="l" t="t" r="r" b="b"/>
              <a:pathLst>
                <a:path w="4105909" h="843279">
                  <a:moveTo>
                    <a:pt x="0" y="140482"/>
                  </a:moveTo>
                  <a:lnTo>
                    <a:pt x="7160" y="96072"/>
                  </a:lnTo>
                  <a:lnTo>
                    <a:pt x="27098" y="57508"/>
                  </a:lnTo>
                  <a:lnTo>
                    <a:pt x="57501" y="27100"/>
                  </a:lnTo>
                  <a:lnTo>
                    <a:pt x="96057" y="7160"/>
                  </a:lnTo>
                  <a:lnTo>
                    <a:pt x="140451" y="0"/>
                  </a:lnTo>
                  <a:lnTo>
                    <a:pt x="3965204" y="0"/>
                  </a:lnTo>
                  <a:lnTo>
                    <a:pt x="4009598" y="7160"/>
                  </a:lnTo>
                  <a:lnTo>
                    <a:pt x="4048154" y="27100"/>
                  </a:lnTo>
                  <a:lnTo>
                    <a:pt x="4078557" y="57508"/>
                  </a:lnTo>
                  <a:lnTo>
                    <a:pt x="4098495" y="96072"/>
                  </a:lnTo>
                  <a:lnTo>
                    <a:pt x="4105655" y="140482"/>
                  </a:lnTo>
                  <a:lnTo>
                    <a:pt x="4105655" y="702289"/>
                  </a:lnTo>
                  <a:lnTo>
                    <a:pt x="4098495" y="746699"/>
                  </a:lnTo>
                  <a:lnTo>
                    <a:pt x="4078557" y="785263"/>
                  </a:lnTo>
                  <a:lnTo>
                    <a:pt x="4048154" y="815671"/>
                  </a:lnTo>
                  <a:lnTo>
                    <a:pt x="4009598" y="835611"/>
                  </a:lnTo>
                  <a:lnTo>
                    <a:pt x="3965204" y="842771"/>
                  </a:lnTo>
                  <a:lnTo>
                    <a:pt x="140451" y="842771"/>
                  </a:lnTo>
                  <a:lnTo>
                    <a:pt x="96057" y="835611"/>
                  </a:lnTo>
                  <a:lnTo>
                    <a:pt x="57501" y="815671"/>
                  </a:lnTo>
                  <a:lnTo>
                    <a:pt x="27098" y="785263"/>
                  </a:lnTo>
                  <a:lnTo>
                    <a:pt x="7160" y="746699"/>
                  </a:lnTo>
                  <a:lnTo>
                    <a:pt x="0" y="702289"/>
                  </a:lnTo>
                  <a:lnTo>
                    <a:pt x="0" y="140482"/>
                  </a:lnTo>
                  <a:close/>
                </a:path>
              </a:pathLst>
            </a:custGeom>
            <a:ln w="25399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79111" y="2651019"/>
            <a:ext cx="2129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payment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IGST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(Rebate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Model)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4161" y="3459479"/>
            <a:ext cx="8308340" cy="1720214"/>
            <a:chOff x="534161" y="3459479"/>
            <a:chExt cx="8308340" cy="1720214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0320" y="3493007"/>
              <a:ext cx="397763" cy="3855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5183" y="3517391"/>
              <a:ext cx="288035" cy="2880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15183" y="351739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2008" y="144017"/>
                  </a:lnTo>
                  <a:lnTo>
                    <a:pt x="72008" y="0"/>
                  </a:lnTo>
                  <a:lnTo>
                    <a:pt x="216026" y="0"/>
                  </a:lnTo>
                  <a:lnTo>
                    <a:pt x="216026" y="144017"/>
                  </a:lnTo>
                  <a:lnTo>
                    <a:pt x="288035" y="144017"/>
                  </a:lnTo>
                  <a:lnTo>
                    <a:pt x="144017" y="288035"/>
                  </a:lnTo>
                  <a:lnTo>
                    <a:pt x="0" y="144017"/>
                  </a:lnTo>
                  <a:close/>
                </a:path>
              </a:pathLst>
            </a:custGeom>
            <a:ln w="952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4483" y="3459479"/>
              <a:ext cx="397763" cy="3855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99347" y="3483863"/>
              <a:ext cx="288035" cy="28803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499347" y="348386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7"/>
                  </a:moveTo>
                  <a:lnTo>
                    <a:pt x="72024" y="144017"/>
                  </a:lnTo>
                  <a:lnTo>
                    <a:pt x="72024" y="0"/>
                  </a:lnTo>
                  <a:lnTo>
                    <a:pt x="216042" y="0"/>
                  </a:lnTo>
                  <a:lnTo>
                    <a:pt x="216042" y="144017"/>
                  </a:lnTo>
                  <a:lnTo>
                    <a:pt x="288035" y="144017"/>
                  </a:lnTo>
                  <a:lnTo>
                    <a:pt x="144017" y="288035"/>
                  </a:lnTo>
                  <a:lnTo>
                    <a:pt x="0" y="144017"/>
                  </a:lnTo>
                  <a:close/>
                </a:path>
              </a:pathLst>
            </a:custGeom>
            <a:ln w="952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4161" y="3854957"/>
              <a:ext cx="4927600" cy="1324610"/>
            </a:xfrm>
            <a:custGeom>
              <a:avLst/>
              <a:gdLst/>
              <a:ahLst/>
              <a:cxnLst/>
              <a:rect l="l" t="t" r="r" b="b"/>
              <a:pathLst>
                <a:path w="4927600" h="1324610">
                  <a:moveTo>
                    <a:pt x="4927091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4927091" y="1324355"/>
                  </a:lnTo>
                  <a:lnTo>
                    <a:pt x="4927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4161" y="3854958"/>
            <a:ext cx="4927600" cy="1324610"/>
          </a:xfrm>
          <a:prstGeom prst="rect">
            <a:avLst/>
          </a:prstGeom>
          <a:ln w="25399">
            <a:solidFill>
              <a:srgbClr val="C0504D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170" marR="84455" algn="just">
              <a:lnSpc>
                <a:spcPct val="100000"/>
              </a:lnSpc>
              <a:spcBef>
                <a:spcPts val="225"/>
              </a:spcBef>
            </a:pP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both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without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payment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29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29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claim</a:t>
            </a:r>
            <a:r>
              <a:rPr sz="2000" u="sng" spc="2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2000" u="sng" spc="2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unutilised</a:t>
            </a:r>
            <a:r>
              <a:rPr sz="2000" u="sng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input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tax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credit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35673" y="3806190"/>
            <a:ext cx="4162425" cy="1323340"/>
          </a:xfrm>
          <a:custGeom>
            <a:avLst/>
            <a:gdLst/>
            <a:ahLst/>
            <a:cxnLst/>
            <a:rect l="l" t="t" r="r" b="b"/>
            <a:pathLst>
              <a:path w="4162425" h="1323339">
                <a:moveTo>
                  <a:pt x="4162043" y="0"/>
                </a:moveTo>
                <a:lnTo>
                  <a:pt x="0" y="0"/>
                </a:lnTo>
                <a:lnTo>
                  <a:pt x="0" y="1322831"/>
                </a:lnTo>
                <a:lnTo>
                  <a:pt x="4162043" y="1322831"/>
                </a:lnTo>
                <a:lnTo>
                  <a:pt x="41620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535673" y="3806190"/>
            <a:ext cx="4162425" cy="1323340"/>
          </a:xfrm>
          <a:prstGeom prst="rect">
            <a:avLst/>
          </a:prstGeom>
          <a:ln w="25399">
            <a:solidFill>
              <a:srgbClr val="C0504D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89535" marR="86995">
              <a:lnSpc>
                <a:spcPct val="100000"/>
              </a:lnSpc>
              <a:spcBef>
                <a:spcPts val="1425"/>
              </a:spcBef>
              <a:tabLst>
                <a:tab pos="831850" algn="l"/>
                <a:tab pos="1336040" algn="l"/>
                <a:tab pos="2191385" algn="l"/>
                <a:tab pos="2559685" algn="l"/>
                <a:tab pos="3183255" algn="l"/>
                <a:tab pos="3796029" algn="l"/>
              </a:tabLst>
            </a:pPr>
            <a:r>
              <a:rPr sz="2000" b="1" spc="-10" dirty="0">
                <a:latin typeface="Calibri"/>
                <a:cs typeface="Calibri"/>
              </a:rPr>
              <a:t>Claim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IGST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spc="-20" dirty="0">
                <a:latin typeface="Calibri"/>
                <a:cs typeface="Calibri"/>
              </a:rPr>
              <a:t>paid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Calibri"/>
                <a:cs typeface="Calibri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both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4161" y="5529834"/>
            <a:ext cx="10163810" cy="576580"/>
          </a:xfrm>
          <a:custGeom>
            <a:avLst/>
            <a:gdLst/>
            <a:ahLst/>
            <a:cxnLst/>
            <a:rect l="l" t="t" r="r" b="b"/>
            <a:pathLst>
              <a:path w="10163810" h="576579">
                <a:moveTo>
                  <a:pt x="0" y="96011"/>
                </a:moveTo>
                <a:lnTo>
                  <a:pt x="7545" y="58642"/>
                </a:lnTo>
                <a:lnTo>
                  <a:pt x="28123" y="28123"/>
                </a:lnTo>
                <a:lnTo>
                  <a:pt x="58642" y="7545"/>
                </a:lnTo>
                <a:lnTo>
                  <a:pt x="96011" y="0"/>
                </a:lnTo>
                <a:lnTo>
                  <a:pt x="10067543" y="0"/>
                </a:lnTo>
                <a:lnTo>
                  <a:pt x="10104907" y="7545"/>
                </a:lnTo>
                <a:lnTo>
                  <a:pt x="10135426" y="28123"/>
                </a:lnTo>
                <a:lnTo>
                  <a:pt x="10156007" y="58642"/>
                </a:lnTo>
                <a:lnTo>
                  <a:pt x="10163555" y="96011"/>
                </a:lnTo>
                <a:lnTo>
                  <a:pt x="10163555" y="480059"/>
                </a:lnTo>
                <a:lnTo>
                  <a:pt x="10156007" y="517429"/>
                </a:lnTo>
                <a:lnTo>
                  <a:pt x="10135426" y="547948"/>
                </a:lnTo>
                <a:lnTo>
                  <a:pt x="10104907" y="568526"/>
                </a:lnTo>
                <a:lnTo>
                  <a:pt x="10067543" y="576071"/>
                </a:lnTo>
                <a:lnTo>
                  <a:pt x="96011" y="576071"/>
                </a:lnTo>
                <a:lnTo>
                  <a:pt x="58642" y="568526"/>
                </a:lnTo>
                <a:lnTo>
                  <a:pt x="28123" y="547948"/>
                </a:lnTo>
                <a:lnTo>
                  <a:pt x="7545" y="517429"/>
                </a:lnTo>
                <a:lnTo>
                  <a:pt x="0" y="480059"/>
                </a:lnTo>
                <a:lnTo>
                  <a:pt x="0" y="96011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43153" y="5635528"/>
            <a:ext cx="8543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Refund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claimed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accordance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provision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54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0" y="885444"/>
            <a:ext cx="1984375" cy="11036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230504" rIns="0" bIns="0" rtlCol="0">
            <a:spAutoFit/>
          </a:bodyPr>
          <a:lstStyle/>
          <a:p>
            <a:pPr marL="548640" marR="165735" indent="-381000">
              <a:lnSpc>
                <a:spcPct val="100000"/>
              </a:lnSpc>
              <a:spcBef>
                <a:spcPts val="1814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16(3)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0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5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80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58" y="688532"/>
                  </a:lnTo>
                  <a:lnTo>
                    <a:pt x="11849777" y="729146"/>
                  </a:lnTo>
                  <a:lnTo>
                    <a:pt x="11809172" y="756530"/>
                  </a:lnTo>
                  <a:lnTo>
                    <a:pt x="11759458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39"/>
                  </a:lnTo>
                  <a:lnTo>
                    <a:pt x="37419" y="37425"/>
                  </a:lnTo>
                  <a:lnTo>
                    <a:pt x="78031" y="10041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14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73380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Meaning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07646"/>
              </p:ext>
            </p:extLst>
          </p:nvPr>
        </p:nvGraphicFramePr>
        <p:xfrm>
          <a:off x="230191" y="901710"/>
          <a:ext cx="11233785" cy="18414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17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25" dirty="0"/>
                        <a:t>Sec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dirty="0"/>
                        <a:t>Provision</a:t>
                      </a:r>
                      <a:r>
                        <a:rPr sz="2200" spc="-90" dirty="0"/>
                        <a:t> </a:t>
                      </a:r>
                      <a:r>
                        <a:rPr sz="2200" dirty="0"/>
                        <a:t>(IGST</a:t>
                      </a:r>
                      <a:r>
                        <a:rPr sz="2200" spc="-114" dirty="0"/>
                        <a:t> </a:t>
                      </a:r>
                      <a:r>
                        <a:rPr sz="2200" dirty="0"/>
                        <a:t>Act,</a:t>
                      </a:r>
                      <a:r>
                        <a:rPr sz="2200" spc="-114" dirty="0"/>
                        <a:t> </a:t>
                      </a:r>
                      <a:r>
                        <a:rPr sz="2200" spc="-10" dirty="0"/>
                        <a:t>2017)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22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50" dirty="0"/>
                        <a:t>2</a:t>
                      </a:r>
                      <a:r>
                        <a:rPr sz="2200" spc="-25" dirty="0"/>
                        <a:t>(5)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Definition</a:t>
                      </a:r>
                      <a:r>
                        <a:rPr sz="2200" u="sng" spc="-95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of</a:t>
                      </a:r>
                      <a:r>
                        <a:rPr sz="2200" u="sng" spc="-95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term</a:t>
                      </a:r>
                      <a:r>
                        <a:rPr sz="2200" u="sng" spc="-95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spc="-20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‘export</a:t>
                      </a:r>
                      <a:r>
                        <a:rPr sz="2200" u="sng" spc="-80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of</a:t>
                      </a:r>
                      <a:r>
                        <a:rPr sz="2200" u="sng" spc="-95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spc="-10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goods’</a:t>
                      </a:r>
                      <a:endParaRPr sz="22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2200" dirty="0"/>
                    </a:p>
                    <a:p>
                      <a:pPr marL="118745" marR="111760">
                        <a:lnSpc>
                          <a:spcPts val="2380"/>
                        </a:lnSpc>
                        <a:spcBef>
                          <a:spcPts val="5"/>
                        </a:spcBef>
                      </a:pPr>
                      <a:r>
                        <a:rPr sz="2200" spc="-10" dirty="0"/>
                        <a:t>“export</a:t>
                      </a:r>
                      <a:r>
                        <a:rPr sz="2200" spc="-20" dirty="0"/>
                        <a:t> </a:t>
                      </a:r>
                      <a:r>
                        <a:rPr sz="2200" dirty="0"/>
                        <a:t>of</a:t>
                      </a:r>
                      <a:r>
                        <a:rPr sz="2200" spc="-5" dirty="0"/>
                        <a:t> </a:t>
                      </a:r>
                      <a:r>
                        <a:rPr sz="2200" dirty="0"/>
                        <a:t>goods”</a:t>
                      </a:r>
                      <a:r>
                        <a:rPr sz="2200" spc="-10" dirty="0"/>
                        <a:t> </a:t>
                      </a:r>
                      <a:r>
                        <a:rPr sz="2200" dirty="0"/>
                        <a:t>with</a:t>
                      </a:r>
                      <a:r>
                        <a:rPr sz="2200" spc="-10" dirty="0"/>
                        <a:t> </a:t>
                      </a:r>
                      <a:r>
                        <a:rPr sz="2200" dirty="0"/>
                        <a:t>its</a:t>
                      </a:r>
                      <a:r>
                        <a:rPr sz="2200" spc="-5" dirty="0"/>
                        <a:t> </a:t>
                      </a:r>
                      <a:r>
                        <a:rPr sz="2200" dirty="0"/>
                        <a:t>grammatical</a:t>
                      </a:r>
                      <a:r>
                        <a:rPr sz="2200" spc="-20" dirty="0"/>
                        <a:t> </a:t>
                      </a:r>
                      <a:r>
                        <a:rPr sz="2200" dirty="0"/>
                        <a:t>variations</a:t>
                      </a:r>
                      <a:r>
                        <a:rPr sz="2200" spc="-20" dirty="0"/>
                        <a:t> </a:t>
                      </a:r>
                      <a:r>
                        <a:rPr sz="2200" dirty="0"/>
                        <a:t>and</a:t>
                      </a:r>
                      <a:r>
                        <a:rPr sz="2200" spc="-10" dirty="0"/>
                        <a:t> </a:t>
                      </a:r>
                      <a:r>
                        <a:rPr sz="2200" dirty="0"/>
                        <a:t>cognate</a:t>
                      </a:r>
                      <a:r>
                        <a:rPr sz="2200" spc="-20" dirty="0"/>
                        <a:t> </a:t>
                      </a:r>
                      <a:r>
                        <a:rPr sz="2200" dirty="0"/>
                        <a:t>expressions,</a:t>
                      </a:r>
                      <a:r>
                        <a:rPr sz="2200" spc="-5" dirty="0"/>
                        <a:t> </a:t>
                      </a:r>
                      <a:r>
                        <a:rPr sz="2200" dirty="0"/>
                        <a:t>means</a:t>
                      </a:r>
                      <a:r>
                        <a:rPr sz="2200" spc="-15" dirty="0"/>
                        <a:t> </a:t>
                      </a:r>
                      <a:r>
                        <a:rPr sz="2200" u="sng" spc="-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taking</a:t>
                      </a:r>
                      <a:r>
                        <a:rPr sz="2200" spc="-10" dirty="0"/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goods</a:t>
                      </a:r>
                      <a:r>
                        <a:rPr sz="2200" u="sng" spc="-8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out</a:t>
                      </a:r>
                      <a:r>
                        <a:rPr sz="2200" u="sng" spc="-7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of</a:t>
                      </a:r>
                      <a:r>
                        <a:rPr sz="2200" u="sng" spc="-7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India</a:t>
                      </a:r>
                      <a:r>
                        <a:rPr sz="2200" spc="-80" dirty="0"/>
                        <a:t> </a:t>
                      </a:r>
                      <a:r>
                        <a:rPr sz="2200" dirty="0"/>
                        <a:t>to</a:t>
                      </a:r>
                      <a:r>
                        <a:rPr sz="2200" spc="-65" dirty="0"/>
                        <a:t> </a:t>
                      </a:r>
                      <a:r>
                        <a:rPr sz="2200" dirty="0"/>
                        <a:t>a</a:t>
                      </a:r>
                      <a:r>
                        <a:rPr sz="2200" spc="-80" dirty="0"/>
                        <a:t> </a:t>
                      </a:r>
                      <a:r>
                        <a:rPr sz="2200" dirty="0"/>
                        <a:t>place</a:t>
                      </a:r>
                      <a:r>
                        <a:rPr sz="2200" spc="-90" dirty="0"/>
                        <a:t> </a:t>
                      </a:r>
                      <a:r>
                        <a:rPr sz="2200" dirty="0"/>
                        <a:t>outside</a:t>
                      </a:r>
                      <a:r>
                        <a:rPr sz="2200" spc="-75" dirty="0"/>
                        <a:t> </a:t>
                      </a:r>
                      <a:r>
                        <a:rPr sz="2200" spc="-10" dirty="0"/>
                        <a:t>India;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36220" y="3212592"/>
            <a:ext cx="11233785" cy="431800"/>
          </a:xfrm>
          <a:prstGeom prst="rect">
            <a:avLst/>
          </a:prstGeom>
          <a:solidFill>
            <a:srgbClr val="CCC1DA"/>
          </a:solidFill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2200" b="1" dirty="0">
                <a:latin typeface="Calibri"/>
                <a:cs typeface="Calibri"/>
              </a:rPr>
              <a:t>Judicial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outlook: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20" y="3918204"/>
            <a:ext cx="11233785" cy="1446530"/>
          </a:xfrm>
          <a:custGeom>
            <a:avLst/>
            <a:gdLst/>
            <a:ahLst/>
            <a:cxnLst/>
            <a:rect l="l" t="t" r="r" b="b"/>
            <a:pathLst>
              <a:path w="11233785" h="1446529">
                <a:moveTo>
                  <a:pt x="0" y="1446275"/>
                </a:moveTo>
                <a:lnTo>
                  <a:pt x="11233403" y="1446275"/>
                </a:lnTo>
                <a:lnTo>
                  <a:pt x="11233403" y="0"/>
                </a:lnTo>
                <a:lnTo>
                  <a:pt x="0" y="0"/>
                </a:lnTo>
                <a:lnTo>
                  <a:pt x="0" y="1446275"/>
                </a:lnTo>
                <a:close/>
              </a:path>
            </a:pathLst>
          </a:custGeom>
          <a:ln w="9524">
            <a:solidFill>
              <a:srgbClr val="5F4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7980" y="3959102"/>
            <a:ext cx="280670" cy="3403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0"/>
              </a:lnSpc>
            </a:pPr>
            <a:r>
              <a:rPr sz="2200" b="1" spc="-25" dirty="0">
                <a:latin typeface="Calibri"/>
                <a:cs typeface="Calibri"/>
              </a:rPr>
              <a:t>SC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9683" y="3959102"/>
            <a:ext cx="1685925" cy="3403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0"/>
              </a:lnSpc>
            </a:pPr>
            <a:r>
              <a:rPr sz="2200" b="1" i="1" dirty="0">
                <a:latin typeface="Calibri"/>
                <a:cs typeface="Calibri"/>
              </a:rPr>
              <a:t>Sun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Industries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012" y="3934203"/>
            <a:ext cx="8766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703570" algn="l"/>
              </a:tabLst>
            </a:pPr>
            <a:r>
              <a:rPr sz="2200" b="1" dirty="0">
                <a:latin typeface="Calibri"/>
                <a:cs typeface="Calibri"/>
              </a:rPr>
              <a:t>in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Calibri"/>
                <a:cs typeface="Calibri"/>
              </a:rPr>
              <a:t>Collector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Calibri"/>
                <a:cs typeface="Calibri"/>
              </a:rPr>
              <a:t>of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customs,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Calcutta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b="1" i="1" spc="-25" dirty="0">
                <a:latin typeface="Calibri"/>
                <a:cs typeface="Calibri"/>
              </a:rPr>
              <a:t>v.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b="1" i="1" dirty="0">
                <a:latin typeface="Calibri"/>
                <a:cs typeface="Calibri"/>
              </a:rPr>
              <a:t>[1988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Calibri"/>
                <a:cs typeface="Calibri"/>
              </a:rPr>
              <a:t>(35)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b="1" i="1" spc="-60" dirty="0">
                <a:latin typeface="Calibri"/>
                <a:cs typeface="Calibri"/>
              </a:rPr>
              <a:t>E.L.T.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Calibri"/>
                <a:cs typeface="Calibri"/>
              </a:rPr>
              <a:t>241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(S.C.)]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981" y="4604657"/>
            <a:ext cx="108496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marR="5080" indent="-34226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429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expression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“taking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out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place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outside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India”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would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mean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place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high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seas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it</a:t>
            </a:r>
            <a:r>
              <a:rPr sz="2200" spc="-25" dirty="0">
                <a:latin typeface="Times New Roman"/>
                <a:cs typeface="Times New Roman"/>
              </a:rPr>
              <a:t> 	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beyond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territorial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waters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India.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4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685800" y="-78910"/>
            <a:ext cx="12434926" cy="596997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2152650">
              <a:lnSpc>
                <a:spcPct val="100000"/>
              </a:lnSpc>
              <a:spcBef>
                <a:spcPts val="95"/>
              </a:spcBef>
            </a:pP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Principles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place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supply: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&amp;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Services</a:t>
            </a:r>
            <a:endParaRPr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49189"/>
              </p:ext>
            </p:extLst>
          </p:nvPr>
        </p:nvGraphicFramePr>
        <p:xfrm>
          <a:off x="176208" y="1622409"/>
          <a:ext cx="11233149" cy="14808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5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7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410"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/>
                        <a:t>Section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/>
                        <a:t>Nature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65" dirty="0"/>
                        <a:t> </a:t>
                      </a:r>
                      <a:r>
                        <a:rPr sz="2000" spc="-10" dirty="0"/>
                        <a:t>supply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/>
                        <a:t>POS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under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GST</a:t>
                      </a:r>
                      <a:r>
                        <a:rPr sz="2000" spc="-80" dirty="0"/>
                        <a:t> </a:t>
                      </a:r>
                      <a:r>
                        <a:rPr sz="2000" spc="-25" dirty="0"/>
                        <a:t>Law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marL="586740" marR="196850" indent="-3860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/>
                        <a:t>Sec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11(b)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0" dirty="0"/>
                        <a:t> </a:t>
                      </a:r>
                      <a:r>
                        <a:rPr sz="2000" spc="-25" dirty="0"/>
                        <a:t>the </a:t>
                      </a:r>
                      <a:r>
                        <a:rPr sz="2000" dirty="0"/>
                        <a:t>IGST</a:t>
                      </a:r>
                      <a:r>
                        <a:rPr sz="2000" spc="-105" dirty="0"/>
                        <a:t> </a:t>
                      </a:r>
                      <a:r>
                        <a:rPr sz="2000" spc="-25" dirty="0"/>
                        <a:t>Act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/>
                        <a:t>Goods</a:t>
                      </a:r>
                      <a:r>
                        <a:rPr sz="2000" spc="-100" dirty="0"/>
                        <a:t> </a:t>
                      </a:r>
                      <a:r>
                        <a:rPr sz="2000" spc="-10" dirty="0"/>
                        <a:t>exported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from</a:t>
                      </a:r>
                      <a:r>
                        <a:rPr sz="2000" spc="-85" dirty="0"/>
                        <a:t> </a:t>
                      </a:r>
                      <a:r>
                        <a:rPr sz="2000" spc="-20" dirty="0"/>
                        <a:t>India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u="sng" spc="-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Location</a:t>
                      </a:r>
                      <a:r>
                        <a:rPr sz="2000" u="sng" spc="-6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outside</a:t>
                      </a:r>
                      <a:r>
                        <a:rPr sz="2000" u="sng" spc="-7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000" u="sng" spc="-2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India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0" y="981456"/>
            <a:ext cx="2848610" cy="399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3747516"/>
            <a:ext cx="2828925" cy="40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048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Default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Rule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0405" y="5119878"/>
            <a:ext cx="2306320" cy="401320"/>
          </a:xfrm>
          <a:custGeom>
            <a:avLst/>
            <a:gdLst/>
            <a:ahLst/>
            <a:cxnLst/>
            <a:rect l="l" t="t" r="r" b="b"/>
            <a:pathLst>
              <a:path w="2306320" h="401320">
                <a:moveTo>
                  <a:pt x="0" y="400811"/>
                </a:moveTo>
                <a:lnTo>
                  <a:pt x="2305811" y="400811"/>
                </a:lnTo>
                <a:lnTo>
                  <a:pt x="2305811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6946" y="5137148"/>
            <a:ext cx="1909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37509" y="4581905"/>
            <a:ext cx="1295400" cy="401320"/>
          </a:xfrm>
          <a:custGeom>
            <a:avLst/>
            <a:gdLst/>
            <a:ahLst/>
            <a:cxnLst/>
            <a:rect l="l" t="t" r="r" b="b"/>
            <a:pathLst>
              <a:path w="1295400" h="401320">
                <a:moveTo>
                  <a:pt x="0" y="400811"/>
                </a:moveTo>
                <a:lnTo>
                  <a:pt x="1295399" y="400811"/>
                </a:lnTo>
                <a:lnTo>
                  <a:pt x="1295399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64232" y="4598922"/>
            <a:ext cx="4419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B2B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3125" y="5491734"/>
            <a:ext cx="1295400" cy="401320"/>
          </a:xfrm>
          <a:custGeom>
            <a:avLst/>
            <a:gdLst/>
            <a:ahLst/>
            <a:cxnLst/>
            <a:rect l="l" t="t" r="r" b="b"/>
            <a:pathLst>
              <a:path w="1295400" h="401320">
                <a:moveTo>
                  <a:pt x="0" y="400811"/>
                </a:moveTo>
                <a:lnTo>
                  <a:pt x="1295399" y="400811"/>
                </a:lnTo>
                <a:lnTo>
                  <a:pt x="1295399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253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44928" y="5508750"/>
            <a:ext cx="433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B2C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8982" y="4581905"/>
            <a:ext cx="5756275" cy="401320"/>
          </a:xfrm>
          <a:custGeom>
            <a:avLst/>
            <a:gdLst/>
            <a:ahLst/>
            <a:cxnLst/>
            <a:rect l="l" t="t" r="r" b="b"/>
            <a:pathLst>
              <a:path w="5756275" h="401320">
                <a:moveTo>
                  <a:pt x="0" y="400811"/>
                </a:moveTo>
                <a:lnTo>
                  <a:pt x="5756147" y="400811"/>
                </a:lnTo>
                <a:lnTo>
                  <a:pt x="5756147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66667" y="4598922"/>
            <a:ext cx="224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Location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Recipient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16601" y="5311902"/>
            <a:ext cx="5762625" cy="708660"/>
          </a:xfrm>
          <a:custGeom>
            <a:avLst/>
            <a:gdLst/>
            <a:ahLst/>
            <a:cxnLst/>
            <a:rect l="l" t="t" r="r" b="b"/>
            <a:pathLst>
              <a:path w="5762625" h="708660">
                <a:moveTo>
                  <a:pt x="0" y="708659"/>
                </a:moveTo>
                <a:lnTo>
                  <a:pt x="5762243" y="708659"/>
                </a:lnTo>
                <a:lnTo>
                  <a:pt x="5762243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ln w="25399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05530" y="5330752"/>
            <a:ext cx="5183505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153920" marR="5080" indent="-2141855">
              <a:lnSpc>
                <a:spcPts val="2390"/>
              </a:lnSpc>
              <a:spcBef>
                <a:spcPts val="190"/>
              </a:spcBef>
            </a:pPr>
            <a:r>
              <a:rPr sz="2000" b="1" spc="-10" dirty="0">
                <a:latin typeface="Calibri"/>
                <a:cs typeface="Calibri"/>
              </a:rPr>
              <a:t>Location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Recipient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available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Location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Supplier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53639" y="4629924"/>
            <a:ext cx="2514600" cy="1235075"/>
            <a:chOff x="2453639" y="4629924"/>
            <a:chExt cx="2514600" cy="123507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9" y="4629924"/>
              <a:ext cx="635507" cy="7558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96180" y="4766310"/>
              <a:ext cx="441959" cy="561975"/>
            </a:xfrm>
            <a:custGeom>
              <a:avLst/>
              <a:gdLst/>
              <a:ahLst/>
              <a:cxnLst/>
              <a:rect l="l" t="t" r="r" b="b"/>
              <a:pathLst>
                <a:path w="441960" h="561975">
                  <a:moveTo>
                    <a:pt x="410852" y="39711"/>
                  </a:moveTo>
                  <a:lnTo>
                    <a:pt x="387459" y="49084"/>
                  </a:lnTo>
                  <a:lnTo>
                    <a:pt x="0" y="546222"/>
                  </a:lnTo>
                  <a:lnTo>
                    <a:pt x="20074" y="561843"/>
                  </a:lnTo>
                  <a:lnTo>
                    <a:pt x="407464" y="64779"/>
                  </a:lnTo>
                  <a:lnTo>
                    <a:pt x="410852" y="39711"/>
                  </a:lnTo>
                  <a:close/>
                </a:path>
                <a:path w="441960" h="561975">
                  <a:moveTo>
                    <a:pt x="440224" y="12060"/>
                  </a:moveTo>
                  <a:lnTo>
                    <a:pt x="416314" y="12060"/>
                  </a:lnTo>
                  <a:lnTo>
                    <a:pt x="436376" y="27681"/>
                  </a:lnTo>
                  <a:lnTo>
                    <a:pt x="407464" y="64779"/>
                  </a:lnTo>
                  <a:lnTo>
                    <a:pt x="401955" y="105537"/>
                  </a:lnTo>
                  <a:lnTo>
                    <a:pt x="401074" y="112526"/>
                  </a:lnTo>
                  <a:lnTo>
                    <a:pt x="405896" y="118872"/>
                  </a:lnTo>
                  <a:lnTo>
                    <a:pt x="412885" y="119883"/>
                  </a:lnTo>
                  <a:lnTo>
                    <a:pt x="419862" y="120777"/>
                  </a:lnTo>
                  <a:lnTo>
                    <a:pt x="426220" y="115955"/>
                  </a:lnTo>
                  <a:lnTo>
                    <a:pt x="427232" y="108966"/>
                  </a:lnTo>
                  <a:lnTo>
                    <a:pt x="440224" y="12060"/>
                  </a:lnTo>
                  <a:close/>
                </a:path>
                <a:path w="441960" h="561975">
                  <a:moveTo>
                    <a:pt x="441841" y="0"/>
                  </a:moveTo>
                  <a:lnTo>
                    <a:pt x="339733" y="40767"/>
                  </a:lnTo>
                  <a:lnTo>
                    <a:pt x="333256" y="43434"/>
                  </a:lnTo>
                  <a:lnTo>
                    <a:pt x="330077" y="50804"/>
                  </a:lnTo>
                  <a:lnTo>
                    <a:pt x="332744" y="57281"/>
                  </a:lnTo>
                  <a:lnTo>
                    <a:pt x="335280" y="63876"/>
                  </a:lnTo>
                  <a:lnTo>
                    <a:pt x="342650" y="67056"/>
                  </a:lnTo>
                  <a:lnTo>
                    <a:pt x="387459" y="49084"/>
                  </a:lnTo>
                  <a:lnTo>
                    <a:pt x="416314" y="12060"/>
                  </a:lnTo>
                  <a:lnTo>
                    <a:pt x="440224" y="12060"/>
                  </a:lnTo>
                  <a:lnTo>
                    <a:pt x="441841" y="0"/>
                  </a:lnTo>
                  <a:close/>
                </a:path>
                <a:path w="441960" h="561975">
                  <a:moveTo>
                    <a:pt x="424143" y="18156"/>
                  </a:moveTo>
                  <a:lnTo>
                    <a:pt x="413766" y="18156"/>
                  </a:lnTo>
                  <a:lnTo>
                    <a:pt x="431042" y="31623"/>
                  </a:lnTo>
                  <a:lnTo>
                    <a:pt x="410852" y="39711"/>
                  </a:lnTo>
                  <a:lnTo>
                    <a:pt x="407586" y="63876"/>
                  </a:lnTo>
                  <a:lnTo>
                    <a:pt x="407464" y="64779"/>
                  </a:lnTo>
                  <a:lnTo>
                    <a:pt x="436376" y="27681"/>
                  </a:lnTo>
                  <a:lnTo>
                    <a:pt x="424143" y="18156"/>
                  </a:lnTo>
                  <a:close/>
                </a:path>
                <a:path w="441960" h="561975">
                  <a:moveTo>
                    <a:pt x="416314" y="12060"/>
                  </a:moveTo>
                  <a:lnTo>
                    <a:pt x="387459" y="49084"/>
                  </a:lnTo>
                  <a:lnTo>
                    <a:pt x="410852" y="39711"/>
                  </a:lnTo>
                  <a:lnTo>
                    <a:pt x="413766" y="18156"/>
                  </a:lnTo>
                  <a:lnTo>
                    <a:pt x="424143" y="18156"/>
                  </a:lnTo>
                  <a:lnTo>
                    <a:pt x="416314" y="12060"/>
                  </a:lnTo>
                  <a:close/>
                </a:path>
                <a:path w="441960" h="561975">
                  <a:moveTo>
                    <a:pt x="413766" y="18156"/>
                  </a:moveTo>
                  <a:lnTo>
                    <a:pt x="410852" y="39711"/>
                  </a:lnTo>
                  <a:lnTo>
                    <a:pt x="431042" y="31623"/>
                  </a:lnTo>
                  <a:lnTo>
                    <a:pt x="413766" y="18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5163" y="5288283"/>
              <a:ext cx="609587" cy="5761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497704" y="5311652"/>
              <a:ext cx="416559" cy="381000"/>
            </a:xfrm>
            <a:custGeom>
              <a:avLst/>
              <a:gdLst/>
              <a:ahLst/>
              <a:cxnLst/>
              <a:rect l="l" t="t" r="r" b="b"/>
              <a:pathLst>
                <a:path w="416560" h="381000">
                  <a:moveTo>
                    <a:pt x="307467" y="331613"/>
                  </a:moveTo>
                  <a:lnTo>
                    <a:pt x="300740" y="335981"/>
                  </a:lnTo>
                  <a:lnTo>
                    <a:pt x="297692" y="349697"/>
                  </a:lnTo>
                  <a:lnTo>
                    <a:pt x="302133" y="356460"/>
                  </a:lnTo>
                  <a:lnTo>
                    <a:pt x="416564" y="380905"/>
                  </a:lnTo>
                  <a:lnTo>
                    <a:pt x="414177" y="373319"/>
                  </a:lnTo>
                  <a:lnTo>
                    <a:pt x="389382" y="373319"/>
                  </a:lnTo>
                  <a:lnTo>
                    <a:pt x="354659" y="341704"/>
                  </a:lnTo>
                  <a:lnTo>
                    <a:pt x="307467" y="331613"/>
                  </a:lnTo>
                  <a:close/>
                </a:path>
                <a:path w="416560" h="381000">
                  <a:moveTo>
                    <a:pt x="354659" y="341704"/>
                  </a:moveTo>
                  <a:lnTo>
                    <a:pt x="389382" y="373319"/>
                  </a:lnTo>
                  <a:lnTo>
                    <a:pt x="394445" y="367735"/>
                  </a:lnTo>
                  <a:lnTo>
                    <a:pt x="385834" y="367735"/>
                  </a:lnTo>
                  <a:lnTo>
                    <a:pt x="379318" y="346977"/>
                  </a:lnTo>
                  <a:lnTo>
                    <a:pt x="354659" y="341704"/>
                  </a:lnTo>
                  <a:close/>
                </a:path>
                <a:path w="416560" h="381000">
                  <a:moveTo>
                    <a:pt x="374404" y="265557"/>
                  </a:moveTo>
                  <a:lnTo>
                    <a:pt x="367665" y="267711"/>
                  </a:lnTo>
                  <a:lnTo>
                    <a:pt x="360938" y="269748"/>
                  </a:lnTo>
                  <a:lnTo>
                    <a:pt x="357259" y="276880"/>
                  </a:lnTo>
                  <a:lnTo>
                    <a:pt x="359414" y="283570"/>
                  </a:lnTo>
                  <a:lnTo>
                    <a:pt x="371801" y="323033"/>
                  </a:lnTo>
                  <a:lnTo>
                    <a:pt x="406408" y="354543"/>
                  </a:lnTo>
                  <a:lnTo>
                    <a:pt x="389382" y="373319"/>
                  </a:lnTo>
                  <a:lnTo>
                    <a:pt x="414177" y="373319"/>
                  </a:lnTo>
                  <a:lnTo>
                    <a:pt x="383548" y="275962"/>
                  </a:lnTo>
                  <a:lnTo>
                    <a:pt x="381512" y="269235"/>
                  </a:lnTo>
                  <a:lnTo>
                    <a:pt x="374404" y="265557"/>
                  </a:lnTo>
                  <a:close/>
                </a:path>
                <a:path w="416560" h="381000">
                  <a:moveTo>
                    <a:pt x="379318" y="346977"/>
                  </a:moveTo>
                  <a:lnTo>
                    <a:pt x="385834" y="367735"/>
                  </a:lnTo>
                  <a:lnTo>
                    <a:pt x="400562" y="351519"/>
                  </a:lnTo>
                  <a:lnTo>
                    <a:pt x="379318" y="346977"/>
                  </a:lnTo>
                  <a:close/>
                </a:path>
                <a:path w="416560" h="381000">
                  <a:moveTo>
                    <a:pt x="371801" y="323033"/>
                  </a:moveTo>
                  <a:lnTo>
                    <a:pt x="379318" y="346977"/>
                  </a:lnTo>
                  <a:lnTo>
                    <a:pt x="400562" y="351519"/>
                  </a:lnTo>
                  <a:lnTo>
                    <a:pt x="385834" y="367735"/>
                  </a:lnTo>
                  <a:lnTo>
                    <a:pt x="394445" y="367735"/>
                  </a:lnTo>
                  <a:lnTo>
                    <a:pt x="406408" y="354543"/>
                  </a:lnTo>
                  <a:lnTo>
                    <a:pt x="371801" y="323033"/>
                  </a:lnTo>
                  <a:close/>
                </a:path>
                <a:path w="416560" h="381000">
                  <a:moveTo>
                    <a:pt x="17026" y="0"/>
                  </a:moveTo>
                  <a:lnTo>
                    <a:pt x="0" y="18787"/>
                  </a:lnTo>
                  <a:lnTo>
                    <a:pt x="354659" y="341704"/>
                  </a:lnTo>
                  <a:lnTo>
                    <a:pt x="379318" y="346977"/>
                  </a:lnTo>
                  <a:lnTo>
                    <a:pt x="371801" y="323033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9475" y="4646700"/>
              <a:ext cx="771156" cy="30782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32910" y="4724150"/>
              <a:ext cx="576580" cy="118110"/>
            </a:xfrm>
            <a:custGeom>
              <a:avLst/>
              <a:gdLst/>
              <a:ahLst/>
              <a:cxnLst/>
              <a:rect l="l" t="t" r="r" b="b"/>
              <a:pathLst>
                <a:path w="576579" h="118110">
                  <a:moveTo>
                    <a:pt x="525989" y="58923"/>
                  </a:moveTo>
                  <a:lnTo>
                    <a:pt x="468508" y="92451"/>
                  </a:lnTo>
                  <a:lnTo>
                    <a:pt x="462412" y="95880"/>
                  </a:lnTo>
                  <a:lnTo>
                    <a:pt x="460369" y="103750"/>
                  </a:lnTo>
                  <a:lnTo>
                    <a:pt x="463936" y="109728"/>
                  </a:lnTo>
                  <a:lnTo>
                    <a:pt x="467502" y="115824"/>
                  </a:lnTo>
                  <a:lnTo>
                    <a:pt x="475244" y="117847"/>
                  </a:lnTo>
                  <a:lnTo>
                    <a:pt x="554524" y="71628"/>
                  </a:lnTo>
                  <a:lnTo>
                    <a:pt x="551047" y="71628"/>
                  </a:lnTo>
                  <a:lnTo>
                    <a:pt x="551056" y="69841"/>
                  </a:lnTo>
                  <a:lnTo>
                    <a:pt x="544708" y="69841"/>
                  </a:lnTo>
                  <a:lnTo>
                    <a:pt x="525989" y="58923"/>
                  </a:lnTo>
                  <a:close/>
                </a:path>
                <a:path w="576579" h="118110">
                  <a:moveTo>
                    <a:pt x="504209" y="46219"/>
                  </a:moveTo>
                  <a:lnTo>
                    <a:pt x="0" y="46219"/>
                  </a:lnTo>
                  <a:lnTo>
                    <a:pt x="0" y="71628"/>
                  </a:lnTo>
                  <a:lnTo>
                    <a:pt x="504209" y="71628"/>
                  </a:lnTo>
                  <a:lnTo>
                    <a:pt x="525989" y="58923"/>
                  </a:lnTo>
                  <a:lnTo>
                    <a:pt x="504209" y="46219"/>
                  </a:lnTo>
                  <a:close/>
                </a:path>
                <a:path w="576579" h="118110">
                  <a:moveTo>
                    <a:pt x="554527" y="46219"/>
                  </a:moveTo>
                  <a:lnTo>
                    <a:pt x="551169" y="46219"/>
                  </a:lnTo>
                  <a:lnTo>
                    <a:pt x="551047" y="71628"/>
                  </a:lnTo>
                  <a:lnTo>
                    <a:pt x="554524" y="71628"/>
                  </a:lnTo>
                  <a:lnTo>
                    <a:pt x="576315" y="58923"/>
                  </a:lnTo>
                  <a:lnTo>
                    <a:pt x="554527" y="46219"/>
                  </a:lnTo>
                  <a:close/>
                </a:path>
                <a:path w="576579" h="118110">
                  <a:moveTo>
                    <a:pt x="544708" y="48006"/>
                  </a:moveTo>
                  <a:lnTo>
                    <a:pt x="525989" y="58923"/>
                  </a:lnTo>
                  <a:lnTo>
                    <a:pt x="544708" y="69841"/>
                  </a:lnTo>
                  <a:lnTo>
                    <a:pt x="544708" y="48006"/>
                  </a:lnTo>
                  <a:close/>
                </a:path>
                <a:path w="576579" h="118110">
                  <a:moveTo>
                    <a:pt x="551161" y="48006"/>
                  </a:moveTo>
                  <a:lnTo>
                    <a:pt x="544708" y="48006"/>
                  </a:lnTo>
                  <a:lnTo>
                    <a:pt x="544708" y="69841"/>
                  </a:lnTo>
                  <a:lnTo>
                    <a:pt x="551056" y="69841"/>
                  </a:lnTo>
                  <a:lnTo>
                    <a:pt x="551161" y="48006"/>
                  </a:lnTo>
                  <a:close/>
                </a:path>
                <a:path w="576579" h="118110">
                  <a:moveTo>
                    <a:pt x="475244" y="0"/>
                  </a:moveTo>
                  <a:lnTo>
                    <a:pt x="467502" y="2023"/>
                  </a:lnTo>
                  <a:lnTo>
                    <a:pt x="463936" y="8119"/>
                  </a:lnTo>
                  <a:lnTo>
                    <a:pt x="460369" y="14097"/>
                  </a:lnTo>
                  <a:lnTo>
                    <a:pt x="462412" y="21966"/>
                  </a:lnTo>
                  <a:lnTo>
                    <a:pt x="468508" y="25395"/>
                  </a:lnTo>
                  <a:lnTo>
                    <a:pt x="525989" y="58923"/>
                  </a:lnTo>
                  <a:lnTo>
                    <a:pt x="544708" y="48006"/>
                  </a:lnTo>
                  <a:lnTo>
                    <a:pt x="551161" y="48006"/>
                  </a:lnTo>
                  <a:lnTo>
                    <a:pt x="551169" y="46219"/>
                  </a:lnTo>
                  <a:lnTo>
                    <a:pt x="554527" y="46219"/>
                  </a:lnTo>
                  <a:lnTo>
                    <a:pt x="4752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5091" y="5530596"/>
              <a:ext cx="803135" cy="30782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08007" y="5612309"/>
              <a:ext cx="608965" cy="118110"/>
            </a:xfrm>
            <a:custGeom>
              <a:avLst/>
              <a:gdLst/>
              <a:ahLst/>
              <a:cxnLst/>
              <a:rect l="l" t="t" r="r" b="b"/>
              <a:pathLst>
                <a:path w="608964" h="118110">
                  <a:moveTo>
                    <a:pt x="586554" y="43040"/>
                  </a:moveTo>
                  <a:lnTo>
                    <a:pt x="582808" y="43040"/>
                  </a:lnTo>
                  <a:lnTo>
                    <a:pt x="583899" y="66958"/>
                  </a:lnTo>
                  <a:lnTo>
                    <a:pt x="583966" y="68424"/>
                  </a:lnTo>
                  <a:lnTo>
                    <a:pt x="537030" y="70384"/>
                  </a:lnTo>
                  <a:lnTo>
                    <a:pt x="496336" y="96414"/>
                  </a:lnTo>
                  <a:lnTo>
                    <a:pt x="494690" y="104262"/>
                  </a:lnTo>
                  <a:lnTo>
                    <a:pt x="498500" y="110179"/>
                  </a:lnTo>
                  <a:lnTo>
                    <a:pt x="502158" y="116086"/>
                  </a:lnTo>
                  <a:lnTo>
                    <a:pt x="510052" y="117799"/>
                  </a:lnTo>
                  <a:lnTo>
                    <a:pt x="608594" y="54684"/>
                  </a:lnTo>
                  <a:lnTo>
                    <a:pt x="586554" y="43040"/>
                  </a:lnTo>
                  <a:close/>
                </a:path>
                <a:path w="608964" h="118110">
                  <a:moveTo>
                    <a:pt x="582808" y="43040"/>
                  </a:moveTo>
                  <a:lnTo>
                    <a:pt x="0" y="67400"/>
                  </a:lnTo>
                  <a:lnTo>
                    <a:pt x="1030" y="92628"/>
                  </a:lnTo>
                  <a:lnTo>
                    <a:pt x="1036" y="92771"/>
                  </a:lnTo>
                  <a:lnTo>
                    <a:pt x="537030" y="70384"/>
                  </a:lnTo>
                  <a:lnTo>
                    <a:pt x="558245" y="56793"/>
                  </a:lnTo>
                  <a:lnTo>
                    <a:pt x="536012" y="45040"/>
                  </a:lnTo>
                  <a:lnTo>
                    <a:pt x="582899" y="45040"/>
                  </a:lnTo>
                  <a:lnTo>
                    <a:pt x="582808" y="43040"/>
                  </a:lnTo>
                  <a:close/>
                </a:path>
                <a:path w="608964" h="118110">
                  <a:moveTo>
                    <a:pt x="558245" y="56793"/>
                  </a:moveTo>
                  <a:lnTo>
                    <a:pt x="537030" y="70384"/>
                  </a:lnTo>
                  <a:lnTo>
                    <a:pt x="583966" y="68424"/>
                  </a:lnTo>
                  <a:lnTo>
                    <a:pt x="583899" y="66958"/>
                  </a:lnTo>
                  <a:lnTo>
                    <a:pt x="577474" y="66958"/>
                  </a:lnTo>
                  <a:lnTo>
                    <a:pt x="558245" y="56793"/>
                  </a:lnTo>
                  <a:close/>
                </a:path>
                <a:path w="608964" h="118110">
                  <a:moveTo>
                    <a:pt x="576590" y="45040"/>
                  </a:moveTo>
                  <a:lnTo>
                    <a:pt x="558245" y="56793"/>
                  </a:lnTo>
                  <a:lnTo>
                    <a:pt x="577474" y="66958"/>
                  </a:lnTo>
                  <a:lnTo>
                    <a:pt x="576590" y="45040"/>
                  </a:lnTo>
                  <a:close/>
                </a:path>
                <a:path w="608964" h="118110">
                  <a:moveTo>
                    <a:pt x="582899" y="45040"/>
                  </a:moveTo>
                  <a:lnTo>
                    <a:pt x="576590" y="45040"/>
                  </a:lnTo>
                  <a:lnTo>
                    <a:pt x="577474" y="66958"/>
                  </a:lnTo>
                  <a:lnTo>
                    <a:pt x="583899" y="66958"/>
                  </a:lnTo>
                  <a:lnTo>
                    <a:pt x="582899" y="45040"/>
                  </a:lnTo>
                  <a:close/>
                </a:path>
                <a:path w="608964" h="118110">
                  <a:moveTo>
                    <a:pt x="505084" y="0"/>
                  </a:moveTo>
                  <a:lnTo>
                    <a:pt x="497464" y="2356"/>
                  </a:lnTo>
                  <a:lnTo>
                    <a:pt x="490880" y="14761"/>
                  </a:lnTo>
                  <a:lnTo>
                    <a:pt x="493288" y="22454"/>
                  </a:lnTo>
                  <a:lnTo>
                    <a:pt x="558245" y="56793"/>
                  </a:lnTo>
                  <a:lnTo>
                    <a:pt x="576590" y="45040"/>
                  </a:lnTo>
                  <a:lnTo>
                    <a:pt x="534969" y="45040"/>
                  </a:lnTo>
                  <a:lnTo>
                    <a:pt x="582808" y="43040"/>
                  </a:lnTo>
                  <a:lnTo>
                    <a:pt x="586554" y="43040"/>
                  </a:lnTo>
                  <a:lnTo>
                    <a:pt x="50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 rot="16200000">
            <a:off x="3754969" y="3116764"/>
            <a:ext cx="338554" cy="1600086"/>
          </a:xfrm>
          <a:prstGeom prst="rect">
            <a:avLst/>
          </a:prstGeom>
          <a:ln w="9524">
            <a:solidFill>
              <a:srgbClr val="205968"/>
            </a:solidFill>
          </a:ln>
        </p:spPr>
        <p:txBody>
          <a:bodyPr vert="vert" wrap="square" lIns="0" tIns="26669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209"/>
              </a:spcBef>
            </a:pPr>
            <a:r>
              <a:rPr sz="2200" b="1" dirty="0">
                <a:latin typeface="Calibri"/>
                <a:cs typeface="Calibri"/>
              </a:rPr>
              <a:t>Sec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13(2)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0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4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35FA4-C59F-5B94-69EE-87636143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D35B52B-B886-D801-8394-0F9C2559A6F5}"/>
              </a:ext>
            </a:extLst>
          </p:cNvPr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4AE6633-C8B3-F8A1-8974-E92C2D6C2C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809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250E32B-01BB-D05F-404E-5ABB054C266D}"/>
                </a:ext>
              </a:extLst>
            </p:cNvPr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58" y="688532"/>
                  </a:lnTo>
                  <a:lnTo>
                    <a:pt x="11849777" y="729146"/>
                  </a:lnTo>
                  <a:lnTo>
                    <a:pt x="11809172" y="756530"/>
                  </a:lnTo>
                  <a:lnTo>
                    <a:pt x="11759458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39"/>
                  </a:lnTo>
                  <a:lnTo>
                    <a:pt x="37419" y="37425"/>
                  </a:lnTo>
                  <a:lnTo>
                    <a:pt x="78031" y="10041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F106E733-CFF8-74D4-F574-983F382C0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14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83921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Registration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Exporters?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B6ACBF1-DA49-5834-DE81-045D9723C0CD}"/>
              </a:ext>
            </a:extLst>
          </p:cNvPr>
          <p:cNvSpPr/>
          <p:nvPr/>
        </p:nvSpPr>
        <p:spPr>
          <a:xfrm>
            <a:off x="182879" y="908304"/>
            <a:ext cx="11413490" cy="707390"/>
          </a:xfrm>
          <a:custGeom>
            <a:avLst/>
            <a:gdLst/>
            <a:ahLst/>
            <a:cxnLst/>
            <a:rect l="l" t="t" r="r" b="b"/>
            <a:pathLst>
              <a:path w="11413490" h="707390">
                <a:moveTo>
                  <a:pt x="0" y="707135"/>
                </a:moveTo>
                <a:lnTo>
                  <a:pt x="11413235" y="707135"/>
                </a:lnTo>
                <a:lnTo>
                  <a:pt x="11413235" y="0"/>
                </a:lnTo>
                <a:lnTo>
                  <a:pt x="0" y="0"/>
                </a:lnTo>
                <a:lnTo>
                  <a:pt x="0" y="707135"/>
                </a:lnTo>
                <a:close/>
              </a:path>
            </a:pathLst>
          </a:custGeom>
          <a:ln w="9524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592C42D-D596-8D37-19DD-3B521EECC484}"/>
              </a:ext>
            </a:extLst>
          </p:cNvPr>
          <p:cNvSpPr txBox="1"/>
          <p:nvPr/>
        </p:nvSpPr>
        <p:spPr>
          <a:xfrm>
            <a:off x="261298" y="925825"/>
            <a:ext cx="1125474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635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22(1)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Registration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crossing</a:t>
            </a:r>
            <a:r>
              <a:rPr sz="2000" u="sng" spc="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threshold</a:t>
            </a:r>
            <a:r>
              <a:rPr sz="2000" u="sng" spc="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limits</a:t>
            </a:r>
            <a:r>
              <a:rPr sz="2000" u="sng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20L/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10L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(for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special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category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states)/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40L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(exclusive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goods)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72A7413-5354-2C74-68E5-FFDF71092D6D}"/>
              </a:ext>
            </a:extLst>
          </p:cNvPr>
          <p:cNvSpPr txBox="1"/>
          <p:nvPr/>
        </p:nvSpPr>
        <p:spPr>
          <a:xfrm>
            <a:off x="176784" y="1828800"/>
            <a:ext cx="11413490" cy="1016635"/>
          </a:xfrm>
          <a:prstGeom prst="rect">
            <a:avLst/>
          </a:prstGeom>
          <a:ln w="9524">
            <a:solidFill>
              <a:srgbClr val="E46C09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0805" marR="85090" indent="-635">
              <a:lnSpc>
                <a:spcPts val="2390"/>
              </a:lnSpc>
              <a:spcBef>
                <a:spcPts val="334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24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(mandatory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registration)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“Notwithstanding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anything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contained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sub-</a:t>
            </a:r>
            <a:r>
              <a:rPr sz="2000" b="1" i="1" dirty="0">
                <a:latin typeface="Calibri"/>
                <a:cs typeface="Calibri"/>
              </a:rPr>
              <a:t>section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(1)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section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22”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categories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registered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Act,–</a:t>
            </a:r>
            <a:endParaRPr sz="2000" dirty="0">
              <a:latin typeface="Calibri"/>
              <a:cs typeface="Calibri"/>
            </a:endParaRPr>
          </a:p>
          <a:p>
            <a:pPr marL="90805">
              <a:lnSpc>
                <a:spcPts val="2320"/>
              </a:lnSpc>
            </a:pPr>
            <a:r>
              <a:rPr sz="2000" dirty="0">
                <a:latin typeface="Calibri"/>
                <a:cs typeface="Calibri"/>
              </a:rPr>
              <a:t>(i)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Person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making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any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inter-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taxable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D3975D35-CD2E-7841-A41E-C2C119537990}"/>
              </a:ext>
            </a:extLst>
          </p:cNvPr>
          <p:cNvGrpSpPr/>
          <p:nvPr/>
        </p:nvGrpSpPr>
        <p:grpSpPr>
          <a:xfrm>
            <a:off x="8507221" y="1472438"/>
            <a:ext cx="457200" cy="385445"/>
            <a:chOff x="8507221" y="1472438"/>
            <a:chExt cx="457200" cy="38544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599BEFB-209D-37CB-46D0-7107DD3AF5EE}"/>
                </a:ext>
              </a:extLst>
            </p:cNvPr>
            <p:cNvSpPr/>
            <p:nvPr/>
          </p:nvSpPr>
          <p:spPr>
            <a:xfrm>
              <a:off x="8519921" y="1485138"/>
              <a:ext cx="431800" cy="360045"/>
            </a:xfrm>
            <a:custGeom>
              <a:avLst/>
              <a:gdLst/>
              <a:ahLst/>
              <a:cxnLst/>
              <a:rect l="l" t="t" r="r" b="b"/>
              <a:pathLst>
                <a:path w="431800" h="360044">
                  <a:moveTo>
                    <a:pt x="215645" y="0"/>
                  </a:moveTo>
                  <a:lnTo>
                    <a:pt x="0" y="179831"/>
                  </a:lnTo>
                  <a:lnTo>
                    <a:pt x="107838" y="179831"/>
                  </a:lnTo>
                  <a:lnTo>
                    <a:pt x="107838" y="359663"/>
                  </a:lnTo>
                  <a:lnTo>
                    <a:pt x="323484" y="359663"/>
                  </a:lnTo>
                  <a:lnTo>
                    <a:pt x="323484" y="179831"/>
                  </a:lnTo>
                  <a:lnTo>
                    <a:pt x="431291" y="179831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955C286-4051-8281-0F03-FFB225548656}"/>
                </a:ext>
              </a:extLst>
            </p:cNvPr>
            <p:cNvSpPr/>
            <p:nvPr/>
          </p:nvSpPr>
          <p:spPr>
            <a:xfrm>
              <a:off x="8519921" y="1485138"/>
              <a:ext cx="431800" cy="360045"/>
            </a:xfrm>
            <a:custGeom>
              <a:avLst/>
              <a:gdLst/>
              <a:ahLst/>
              <a:cxnLst/>
              <a:rect l="l" t="t" r="r" b="b"/>
              <a:pathLst>
                <a:path w="431800" h="360044">
                  <a:moveTo>
                    <a:pt x="107838" y="359663"/>
                  </a:moveTo>
                  <a:lnTo>
                    <a:pt x="107838" y="179831"/>
                  </a:lnTo>
                  <a:lnTo>
                    <a:pt x="0" y="179831"/>
                  </a:lnTo>
                  <a:lnTo>
                    <a:pt x="215645" y="0"/>
                  </a:lnTo>
                  <a:lnTo>
                    <a:pt x="431291" y="179831"/>
                  </a:lnTo>
                  <a:lnTo>
                    <a:pt x="323484" y="179831"/>
                  </a:lnTo>
                  <a:lnTo>
                    <a:pt x="323484" y="359663"/>
                  </a:lnTo>
                  <a:lnTo>
                    <a:pt x="107838" y="359663"/>
                  </a:lnTo>
                  <a:close/>
                </a:path>
              </a:pathLst>
            </a:custGeom>
            <a:ln w="25399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B65062BE-E595-A6A0-42E6-A9646E6AE04C}"/>
              </a:ext>
            </a:extLst>
          </p:cNvPr>
          <p:cNvGrpSpPr/>
          <p:nvPr/>
        </p:nvGrpSpPr>
        <p:grpSpPr>
          <a:xfrm>
            <a:off x="138684" y="3064573"/>
            <a:ext cx="11442700" cy="2309495"/>
            <a:chOff x="138684" y="3064573"/>
            <a:chExt cx="11442700" cy="2309495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D10EE3A-4394-40C5-1F32-55520A8A7F69}"/>
                </a:ext>
              </a:extLst>
            </p:cNvPr>
            <p:cNvSpPr/>
            <p:nvPr/>
          </p:nvSpPr>
          <p:spPr>
            <a:xfrm>
              <a:off x="199643" y="3069336"/>
              <a:ext cx="11376660" cy="1015365"/>
            </a:xfrm>
            <a:custGeom>
              <a:avLst/>
              <a:gdLst/>
              <a:ahLst/>
              <a:cxnLst/>
              <a:rect l="l" t="t" r="r" b="b"/>
              <a:pathLst>
                <a:path w="11376660" h="1015364">
                  <a:moveTo>
                    <a:pt x="0" y="1014983"/>
                  </a:moveTo>
                  <a:lnTo>
                    <a:pt x="11376659" y="1014983"/>
                  </a:lnTo>
                  <a:lnTo>
                    <a:pt x="11376659" y="0"/>
                  </a:lnTo>
                  <a:lnTo>
                    <a:pt x="0" y="0"/>
                  </a:lnTo>
                  <a:lnTo>
                    <a:pt x="0" y="1014983"/>
                  </a:lnTo>
                  <a:close/>
                </a:path>
              </a:pathLst>
            </a:custGeom>
            <a:ln w="9524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99A6A68-F994-1D0C-B17F-B7639BA4523C}"/>
                </a:ext>
              </a:extLst>
            </p:cNvPr>
            <p:cNvSpPr/>
            <p:nvPr/>
          </p:nvSpPr>
          <p:spPr>
            <a:xfrm>
              <a:off x="138684" y="4357116"/>
              <a:ext cx="11437620" cy="1016635"/>
            </a:xfrm>
            <a:custGeom>
              <a:avLst/>
              <a:gdLst/>
              <a:ahLst/>
              <a:cxnLst/>
              <a:rect l="l" t="t" r="r" b="b"/>
              <a:pathLst>
                <a:path w="11437620" h="1016635">
                  <a:moveTo>
                    <a:pt x="11437619" y="0"/>
                  </a:moveTo>
                  <a:lnTo>
                    <a:pt x="0" y="0"/>
                  </a:lnTo>
                  <a:lnTo>
                    <a:pt x="0" y="1016507"/>
                  </a:lnTo>
                  <a:lnTo>
                    <a:pt x="11437619" y="1016507"/>
                  </a:lnTo>
                  <a:lnTo>
                    <a:pt x="11437619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2433D295-C6C0-7E34-27B9-3AB3548C6FF1}"/>
              </a:ext>
            </a:extLst>
          </p:cNvPr>
          <p:cNvSpPr txBox="1"/>
          <p:nvPr/>
        </p:nvSpPr>
        <p:spPr>
          <a:xfrm>
            <a:off x="216340" y="3086414"/>
            <a:ext cx="11283315" cy="2228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marR="5080" algn="just">
              <a:lnSpc>
                <a:spcPct val="998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23(1)(a)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(No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registration)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engaged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exclusively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supplying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both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liable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tax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wholly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exempt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Integrated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Calibri"/>
                <a:cs typeface="Calibri"/>
              </a:rPr>
              <a:t>Tax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Act;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6985" algn="just">
              <a:lnSpc>
                <a:spcPct val="99800"/>
              </a:lnSpc>
            </a:pP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Exporter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Mandatory</a:t>
            </a:r>
            <a:r>
              <a:rPr sz="20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Registration</a:t>
            </a:r>
            <a:r>
              <a:rPr sz="20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inter-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taxable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u/s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24(i)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irrespective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threshold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limit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Export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goods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services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deemed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supply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course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inter-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state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trade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commerce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–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7(5)(a)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IGST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26CEF5B0-57E1-83E8-808E-21DA5BC6581D}"/>
              </a:ext>
            </a:extLst>
          </p:cNvPr>
          <p:cNvSpPr txBox="1"/>
          <p:nvPr/>
        </p:nvSpPr>
        <p:spPr>
          <a:xfrm>
            <a:off x="176784" y="5516879"/>
            <a:ext cx="11454765" cy="1015365"/>
          </a:xfrm>
          <a:prstGeom prst="rect">
            <a:avLst/>
          </a:prstGeom>
          <a:solidFill>
            <a:srgbClr val="FDEADA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170" marR="83185" algn="just">
              <a:lnSpc>
                <a:spcPct val="99800"/>
              </a:lnSpc>
              <a:spcBef>
                <a:spcPts val="245"/>
              </a:spcBef>
            </a:pP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Exporter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000" spc="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Mandatory</a:t>
            </a:r>
            <a:r>
              <a:rPr sz="2000" spc="4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terms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10/2017–integrated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dated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13.10.2017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amended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vide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3/2019–integrated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dated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29.01.2019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(exemption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mandatory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registration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inter-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till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threshold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limit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crossed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85BBA84F-3ACD-1BB8-9E07-0D948603043F}"/>
              </a:ext>
            </a:extLst>
          </p:cNvPr>
          <p:cNvGrpSpPr/>
          <p:nvPr/>
        </p:nvGrpSpPr>
        <p:grpSpPr>
          <a:xfrm>
            <a:off x="5584189" y="4003802"/>
            <a:ext cx="1236980" cy="386715"/>
            <a:chOff x="5584189" y="4003802"/>
            <a:chExt cx="1236980" cy="38671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BCDCFFE-BB27-2F4F-6388-0281F0899509}"/>
                </a:ext>
              </a:extLst>
            </p:cNvPr>
            <p:cNvSpPr/>
            <p:nvPr/>
          </p:nvSpPr>
          <p:spPr>
            <a:xfrm>
              <a:off x="5596889" y="4016502"/>
              <a:ext cx="1211580" cy="361315"/>
            </a:xfrm>
            <a:custGeom>
              <a:avLst/>
              <a:gdLst/>
              <a:ahLst/>
              <a:cxnLst/>
              <a:rect l="l" t="t" r="r" b="b"/>
              <a:pathLst>
                <a:path w="1211579" h="361314">
                  <a:moveTo>
                    <a:pt x="908700" y="0"/>
                  </a:moveTo>
                  <a:lnTo>
                    <a:pt x="302910" y="0"/>
                  </a:lnTo>
                  <a:lnTo>
                    <a:pt x="302910" y="180593"/>
                  </a:lnTo>
                  <a:lnTo>
                    <a:pt x="0" y="180593"/>
                  </a:lnTo>
                  <a:lnTo>
                    <a:pt x="605789" y="361187"/>
                  </a:lnTo>
                  <a:lnTo>
                    <a:pt x="1211579" y="180593"/>
                  </a:lnTo>
                  <a:lnTo>
                    <a:pt x="908700" y="180593"/>
                  </a:lnTo>
                  <a:lnTo>
                    <a:pt x="908700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5A8F87C1-8E01-A7CB-5F8B-52D16B71CBD6}"/>
                </a:ext>
              </a:extLst>
            </p:cNvPr>
            <p:cNvSpPr/>
            <p:nvPr/>
          </p:nvSpPr>
          <p:spPr>
            <a:xfrm>
              <a:off x="5596889" y="4016502"/>
              <a:ext cx="1211580" cy="361315"/>
            </a:xfrm>
            <a:custGeom>
              <a:avLst/>
              <a:gdLst/>
              <a:ahLst/>
              <a:cxnLst/>
              <a:rect l="l" t="t" r="r" b="b"/>
              <a:pathLst>
                <a:path w="1211579" h="361314">
                  <a:moveTo>
                    <a:pt x="908700" y="0"/>
                  </a:moveTo>
                  <a:lnTo>
                    <a:pt x="908700" y="180593"/>
                  </a:lnTo>
                  <a:lnTo>
                    <a:pt x="1211579" y="180593"/>
                  </a:lnTo>
                  <a:lnTo>
                    <a:pt x="605789" y="361187"/>
                  </a:lnTo>
                  <a:lnTo>
                    <a:pt x="0" y="180593"/>
                  </a:lnTo>
                  <a:lnTo>
                    <a:pt x="302910" y="180593"/>
                  </a:lnTo>
                  <a:lnTo>
                    <a:pt x="302910" y="0"/>
                  </a:lnTo>
                  <a:lnTo>
                    <a:pt x="908700" y="0"/>
                  </a:lnTo>
                  <a:close/>
                </a:path>
              </a:pathLst>
            </a:custGeom>
            <a:ln w="25399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" descr="Government of India Custom House Cochin Central Board of Excise and  Customs, others, emblem, logo, india png | PNGWing">
            <a:extLst>
              <a:ext uri="{FF2B5EF4-FFF2-40B4-BE49-F238E27FC236}">
                <a16:creationId xmlns:a16="http://schemas.microsoft.com/office/drawing/2014/main" id="{81EAC085-EBFC-7D13-3126-CBA4E170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91AB448-C2F2-E3E6-84EA-0034052B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37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473583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ITC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103" y="2167128"/>
            <a:ext cx="2470785" cy="759460"/>
            <a:chOff x="70103" y="2167128"/>
            <a:chExt cx="2470785" cy="7594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3" y="2167128"/>
              <a:ext cx="2470404" cy="7589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347" y="2194560"/>
              <a:ext cx="2375915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7347" y="2194560"/>
              <a:ext cx="2376170" cy="664845"/>
            </a:xfrm>
            <a:custGeom>
              <a:avLst/>
              <a:gdLst/>
              <a:ahLst/>
              <a:cxnLst/>
              <a:rect l="l" t="t" r="r" b="b"/>
              <a:pathLst>
                <a:path w="2376170" h="664844">
                  <a:moveTo>
                    <a:pt x="0" y="110764"/>
                  </a:moveTo>
                  <a:lnTo>
                    <a:pt x="8702" y="67649"/>
                  </a:lnTo>
                  <a:lnTo>
                    <a:pt x="32434" y="32442"/>
                  </a:lnTo>
                  <a:lnTo>
                    <a:pt x="67633" y="8704"/>
                  </a:lnTo>
                  <a:lnTo>
                    <a:pt x="110739" y="0"/>
                  </a:lnTo>
                  <a:lnTo>
                    <a:pt x="2265176" y="0"/>
                  </a:lnTo>
                  <a:lnTo>
                    <a:pt x="2308281" y="8704"/>
                  </a:lnTo>
                  <a:lnTo>
                    <a:pt x="2343481" y="32442"/>
                  </a:lnTo>
                  <a:lnTo>
                    <a:pt x="2367213" y="67649"/>
                  </a:lnTo>
                  <a:lnTo>
                    <a:pt x="2375915" y="110764"/>
                  </a:lnTo>
                  <a:lnTo>
                    <a:pt x="2375915" y="553730"/>
                  </a:lnTo>
                  <a:lnTo>
                    <a:pt x="2367213" y="596826"/>
                  </a:lnTo>
                  <a:lnTo>
                    <a:pt x="2343481" y="632025"/>
                  </a:lnTo>
                  <a:lnTo>
                    <a:pt x="2308281" y="655760"/>
                  </a:lnTo>
                  <a:lnTo>
                    <a:pt x="2265176" y="664463"/>
                  </a:lnTo>
                  <a:lnTo>
                    <a:pt x="110739" y="664463"/>
                  </a:lnTo>
                  <a:lnTo>
                    <a:pt x="67633" y="655760"/>
                  </a:lnTo>
                  <a:lnTo>
                    <a:pt x="32434" y="632025"/>
                  </a:lnTo>
                  <a:lnTo>
                    <a:pt x="8702" y="596826"/>
                  </a:lnTo>
                  <a:lnTo>
                    <a:pt x="0" y="553730"/>
                  </a:lnTo>
                  <a:lnTo>
                    <a:pt x="0" y="110764"/>
                  </a:lnTo>
                  <a:close/>
                </a:path>
              </a:pathLst>
            </a:custGeom>
            <a:ln w="952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5422" y="2344645"/>
            <a:ext cx="1639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Input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tax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credit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2459" y="2897124"/>
            <a:ext cx="8931910" cy="1830070"/>
            <a:chOff x="632459" y="2897124"/>
            <a:chExt cx="8931910" cy="18300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459" y="2897124"/>
              <a:ext cx="123443" cy="7208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4181" y="2916174"/>
              <a:ext cx="0" cy="617855"/>
            </a:xfrm>
            <a:custGeom>
              <a:avLst/>
              <a:gdLst/>
              <a:ahLst/>
              <a:cxnLst/>
              <a:rect l="l" t="t" r="r" b="b"/>
              <a:pathLst>
                <a:path h="617854">
                  <a:moveTo>
                    <a:pt x="0" y="0"/>
                  </a:moveTo>
                  <a:lnTo>
                    <a:pt x="0" y="617555"/>
                  </a:lnTo>
                </a:path>
              </a:pathLst>
            </a:custGeom>
            <a:ln w="38099">
              <a:solidFill>
                <a:srgbClr val="9AB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747" y="3494532"/>
              <a:ext cx="681227" cy="1234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4181" y="3533394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80">
                  <a:moveTo>
                    <a:pt x="0" y="0"/>
                  </a:moveTo>
                  <a:lnTo>
                    <a:pt x="576264" y="0"/>
                  </a:lnTo>
                </a:path>
              </a:pathLst>
            </a:custGeom>
            <a:ln w="38099">
              <a:solidFill>
                <a:srgbClr val="9AB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0253" y="3100578"/>
              <a:ext cx="8281670" cy="1614170"/>
            </a:xfrm>
            <a:custGeom>
              <a:avLst/>
              <a:gdLst/>
              <a:ahLst/>
              <a:cxnLst/>
              <a:rect l="l" t="t" r="r" b="b"/>
              <a:pathLst>
                <a:path w="8281670" h="1614170">
                  <a:moveTo>
                    <a:pt x="8012429" y="0"/>
                  </a:moveTo>
                  <a:lnTo>
                    <a:pt x="268985" y="0"/>
                  </a:lnTo>
                  <a:lnTo>
                    <a:pt x="220636" y="4333"/>
                  </a:lnTo>
                  <a:lnTo>
                    <a:pt x="175129" y="16828"/>
                  </a:lnTo>
                  <a:lnTo>
                    <a:pt x="133225" y="36723"/>
                  </a:lnTo>
                  <a:lnTo>
                    <a:pt x="95683" y="63261"/>
                  </a:lnTo>
                  <a:lnTo>
                    <a:pt x="63263" y="95680"/>
                  </a:lnTo>
                  <a:lnTo>
                    <a:pt x="36725" y="133222"/>
                  </a:lnTo>
                  <a:lnTo>
                    <a:pt x="16828" y="175126"/>
                  </a:lnTo>
                  <a:lnTo>
                    <a:pt x="4333" y="220634"/>
                  </a:lnTo>
                  <a:lnTo>
                    <a:pt x="0" y="268985"/>
                  </a:lnTo>
                  <a:lnTo>
                    <a:pt x="0" y="1344929"/>
                  </a:lnTo>
                  <a:lnTo>
                    <a:pt x="4333" y="1393279"/>
                  </a:lnTo>
                  <a:lnTo>
                    <a:pt x="16828" y="1438786"/>
                  </a:lnTo>
                  <a:lnTo>
                    <a:pt x="36725" y="1480690"/>
                  </a:lnTo>
                  <a:lnTo>
                    <a:pt x="63263" y="1518232"/>
                  </a:lnTo>
                  <a:lnTo>
                    <a:pt x="95683" y="1550652"/>
                  </a:lnTo>
                  <a:lnTo>
                    <a:pt x="133225" y="1577190"/>
                  </a:lnTo>
                  <a:lnTo>
                    <a:pt x="175129" y="1597087"/>
                  </a:lnTo>
                  <a:lnTo>
                    <a:pt x="220636" y="1609582"/>
                  </a:lnTo>
                  <a:lnTo>
                    <a:pt x="268985" y="1613915"/>
                  </a:lnTo>
                  <a:lnTo>
                    <a:pt x="8012429" y="1613915"/>
                  </a:lnTo>
                  <a:lnTo>
                    <a:pt x="8060781" y="1609582"/>
                  </a:lnTo>
                  <a:lnTo>
                    <a:pt x="8106288" y="1597087"/>
                  </a:lnTo>
                  <a:lnTo>
                    <a:pt x="8148193" y="1577190"/>
                  </a:lnTo>
                  <a:lnTo>
                    <a:pt x="8185735" y="1550652"/>
                  </a:lnTo>
                  <a:lnTo>
                    <a:pt x="8218154" y="1518232"/>
                  </a:lnTo>
                  <a:lnTo>
                    <a:pt x="8244691" y="1480690"/>
                  </a:lnTo>
                  <a:lnTo>
                    <a:pt x="8264587" y="1438786"/>
                  </a:lnTo>
                  <a:lnTo>
                    <a:pt x="8277082" y="1393279"/>
                  </a:lnTo>
                  <a:lnTo>
                    <a:pt x="8281415" y="1344929"/>
                  </a:lnTo>
                  <a:lnTo>
                    <a:pt x="8281415" y="268985"/>
                  </a:lnTo>
                  <a:lnTo>
                    <a:pt x="8277082" y="220634"/>
                  </a:lnTo>
                  <a:lnTo>
                    <a:pt x="8264587" y="175126"/>
                  </a:lnTo>
                  <a:lnTo>
                    <a:pt x="8244691" y="133222"/>
                  </a:lnTo>
                  <a:lnTo>
                    <a:pt x="8218154" y="95680"/>
                  </a:lnTo>
                  <a:lnTo>
                    <a:pt x="8185735" y="63261"/>
                  </a:lnTo>
                  <a:lnTo>
                    <a:pt x="8148193" y="36723"/>
                  </a:lnTo>
                  <a:lnTo>
                    <a:pt x="8106288" y="16828"/>
                  </a:lnTo>
                  <a:lnTo>
                    <a:pt x="8060781" y="4333"/>
                  </a:lnTo>
                  <a:lnTo>
                    <a:pt x="8012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70253" y="3100578"/>
              <a:ext cx="8281670" cy="1614170"/>
            </a:xfrm>
            <a:custGeom>
              <a:avLst/>
              <a:gdLst/>
              <a:ahLst/>
              <a:cxnLst/>
              <a:rect l="l" t="t" r="r" b="b"/>
              <a:pathLst>
                <a:path w="8281670" h="1614170">
                  <a:moveTo>
                    <a:pt x="0" y="268985"/>
                  </a:moveTo>
                  <a:lnTo>
                    <a:pt x="4333" y="220634"/>
                  </a:lnTo>
                  <a:lnTo>
                    <a:pt x="16828" y="175126"/>
                  </a:lnTo>
                  <a:lnTo>
                    <a:pt x="36725" y="133222"/>
                  </a:lnTo>
                  <a:lnTo>
                    <a:pt x="63263" y="95680"/>
                  </a:lnTo>
                  <a:lnTo>
                    <a:pt x="95683" y="63261"/>
                  </a:lnTo>
                  <a:lnTo>
                    <a:pt x="133225" y="36723"/>
                  </a:lnTo>
                  <a:lnTo>
                    <a:pt x="175129" y="16828"/>
                  </a:lnTo>
                  <a:lnTo>
                    <a:pt x="220636" y="4333"/>
                  </a:lnTo>
                  <a:lnTo>
                    <a:pt x="268985" y="0"/>
                  </a:lnTo>
                  <a:lnTo>
                    <a:pt x="8012429" y="0"/>
                  </a:lnTo>
                  <a:lnTo>
                    <a:pt x="8060781" y="4333"/>
                  </a:lnTo>
                  <a:lnTo>
                    <a:pt x="8106288" y="16828"/>
                  </a:lnTo>
                  <a:lnTo>
                    <a:pt x="8148193" y="36723"/>
                  </a:lnTo>
                  <a:lnTo>
                    <a:pt x="8185735" y="63261"/>
                  </a:lnTo>
                  <a:lnTo>
                    <a:pt x="8218154" y="95680"/>
                  </a:lnTo>
                  <a:lnTo>
                    <a:pt x="8244691" y="133222"/>
                  </a:lnTo>
                  <a:lnTo>
                    <a:pt x="8264587" y="175126"/>
                  </a:lnTo>
                  <a:lnTo>
                    <a:pt x="8277082" y="220634"/>
                  </a:lnTo>
                  <a:lnTo>
                    <a:pt x="8281415" y="268985"/>
                  </a:lnTo>
                  <a:lnTo>
                    <a:pt x="8281415" y="1344929"/>
                  </a:lnTo>
                  <a:lnTo>
                    <a:pt x="8277082" y="1393279"/>
                  </a:lnTo>
                  <a:lnTo>
                    <a:pt x="8264587" y="1438786"/>
                  </a:lnTo>
                  <a:lnTo>
                    <a:pt x="8244691" y="1480690"/>
                  </a:lnTo>
                  <a:lnTo>
                    <a:pt x="8218154" y="1518232"/>
                  </a:lnTo>
                  <a:lnTo>
                    <a:pt x="8185735" y="1550652"/>
                  </a:lnTo>
                  <a:lnTo>
                    <a:pt x="8148193" y="1577190"/>
                  </a:lnTo>
                  <a:lnTo>
                    <a:pt x="8106288" y="1597087"/>
                  </a:lnTo>
                  <a:lnTo>
                    <a:pt x="8060781" y="1609582"/>
                  </a:lnTo>
                  <a:lnTo>
                    <a:pt x="8012429" y="1613915"/>
                  </a:lnTo>
                  <a:lnTo>
                    <a:pt x="268985" y="1613915"/>
                  </a:lnTo>
                  <a:lnTo>
                    <a:pt x="220636" y="1609582"/>
                  </a:lnTo>
                  <a:lnTo>
                    <a:pt x="175129" y="1597087"/>
                  </a:lnTo>
                  <a:lnTo>
                    <a:pt x="133225" y="1577190"/>
                  </a:lnTo>
                  <a:lnTo>
                    <a:pt x="95683" y="1550652"/>
                  </a:lnTo>
                  <a:lnTo>
                    <a:pt x="63263" y="1518232"/>
                  </a:lnTo>
                  <a:lnTo>
                    <a:pt x="36725" y="1480690"/>
                  </a:lnTo>
                  <a:lnTo>
                    <a:pt x="16828" y="1438786"/>
                  </a:lnTo>
                  <a:lnTo>
                    <a:pt x="4333" y="1393279"/>
                  </a:lnTo>
                  <a:lnTo>
                    <a:pt x="0" y="1344929"/>
                  </a:lnTo>
                  <a:lnTo>
                    <a:pt x="0" y="268985"/>
                  </a:lnTo>
                  <a:close/>
                </a:path>
              </a:pathLst>
            </a:custGeom>
            <a:ln w="25399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16343" y="3420170"/>
            <a:ext cx="778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Subject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17(5)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credit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input</a:t>
            </a:r>
            <a:r>
              <a:rPr sz="2000" u="sng" spc="-95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tax</a:t>
            </a:r>
            <a:r>
              <a:rPr sz="2000" u="sng" spc="-75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may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availed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7402" y="3725077"/>
            <a:ext cx="77044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8480" marR="5080" indent="-30664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making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zero-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rated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supplies,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notwithstanding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that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such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may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exempt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7800" y="2516564"/>
            <a:ext cx="1696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Blocked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GST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ITC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87659" y="2578608"/>
            <a:ext cx="1546860" cy="3014980"/>
            <a:chOff x="2887659" y="2578608"/>
            <a:chExt cx="1546860" cy="301498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2508" y="2679192"/>
              <a:ext cx="111251" cy="8000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358134" y="2715006"/>
              <a:ext cx="0" cy="701675"/>
            </a:xfrm>
            <a:custGeom>
              <a:avLst/>
              <a:gdLst/>
              <a:ahLst/>
              <a:cxnLst/>
              <a:rect l="l" t="t" r="r" b="b"/>
              <a:pathLst>
                <a:path h="701675">
                  <a:moveTo>
                    <a:pt x="0" y="701680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4700" y="2578608"/>
              <a:ext cx="632459" cy="3124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358134" y="2715006"/>
              <a:ext cx="408305" cy="0"/>
            </a:xfrm>
            <a:custGeom>
              <a:avLst/>
              <a:gdLst/>
              <a:ahLst/>
              <a:cxnLst/>
              <a:rect l="l" t="t" r="r" b="b"/>
              <a:pathLst>
                <a:path w="408304">
                  <a:moveTo>
                    <a:pt x="0" y="0"/>
                  </a:moveTo>
                  <a:lnTo>
                    <a:pt x="40824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0183" y="2670535"/>
              <a:ext cx="76200" cy="89535"/>
            </a:xfrm>
            <a:custGeom>
              <a:avLst/>
              <a:gdLst/>
              <a:ahLst/>
              <a:cxnLst/>
              <a:rect l="l" t="t" r="r" b="b"/>
              <a:pathLst>
                <a:path w="76200" h="89535">
                  <a:moveTo>
                    <a:pt x="0" y="0"/>
                  </a:moveTo>
                  <a:lnTo>
                    <a:pt x="76199" y="44470"/>
                  </a:lnTo>
                  <a:lnTo>
                    <a:pt x="0" y="8891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87659" y="5576504"/>
              <a:ext cx="1546860" cy="17145"/>
            </a:xfrm>
            <a:custGeom>
              <a:avLst/>
              <a:gdLst/>
              <a:ahLst/>
              <a:cxnLst/>
              <a:rect l="l" t="t" r="r" b="b"/>
              <a:pathLst>
                <a:path w="1546860" h="17145">
                  <a:moveTo>
                    <a:pt x="1546859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1546859" y="16763"/>
                  </a:lnTo>
                  <a:lnTo>
                    <a:pt x="15468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0" y="874776"/>
            <a:ext cx="2376170" cy="890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23825" rIns="0" bIns="0" rtlCol="0">
            <a:spAutoFit/>
          </a:bodyPr>
          <a:lstStyle/>
          <a:p>
            <a:pPr marL="1014094" marR="93980" indent="-913130">
              <a:lnSpc>
                <a:spcPct val="100000"/>
              </a:lnSpc>
              <a:spcBef>
                <a:spcPts val="97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16(2)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IGST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Act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99504" y="1274064"/>
            <a:ext cx="829310" cy="2273300"/>
            <a:chOff x="6699504" y="1274064"/>
            <a:chExt cx="829310" cy="2273300"/>
          </a:xfrm>
        </p:grpSpPr>
        <p:sp>
          <p:nvSpPr>
            <p:cNvPr id="31" name="object 31"/>
            <p:cNvSpPr/>
            <p:nvPr/>
          </p:nvSpPr>
          <p:spPr>
            <a:xfrm>
              <a:off x="6742938" y="1410462"/>
              <a:ext cx="0" cy="2122805"/>
            </a:xfrm>
            <a:custGeom>
              <a:avLst/>
              <a:gdLst/>
              <a:ahLst/>
              <a:cxnLst/>
              <a:rect l="l" t="t" r="r" b="b"/>
              <a:pathLst>
                <a:path h="2122804">
                  <a:moveTo>
                    <a:pt x="0" y="2122505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9504" y="1274064"/>
              <a:ext cx="829055" cy="3124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742938" y="1410462"/>
              <a:ext cx="605155" cy="0"/>
            </a:xfrm>
            <a:custGeom>
              <a:avLst/>
              <a:gdLst/>
              <a:ahLst/>
              <a:cxnLst/>
              <a:rect l="l" t="t" r="r" b="b"/>
              <a:pathLst>
                <a:path w="605154">
                  <a:moveTo>
                    <a:pt x="0" y="0"/>
                  </a:moveTo>
                  <a:lnTo>
                    <a:pt x="605088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71827" y="1365991"/>
              <a:ext cx="76200" cy="89535"/>
            </a:xfrm>
            <a:custGeom>
              <a:avLst/>
              <a:gdLst/>
              <a:ahLst/>
              <a:cxnLst/>
              <a:rect l="l" t="t" r="r" b="b"/>
              <a:pathLst>
                <a:path w="76200" h="89534">
                  <a:moveTo>
                    <a:pt x="0" y="0"/>
                  </a:moveTo>
                  <a:lnTo>
                    <a:pt x="76199" y="44470"/>
                  </a:lnTo>
                  <a:lnTo>
                    <a:pt x="0" y="8891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73111" y="902208"/>
            <a:ext cx="3971925" cy="707390"/>
          </a:xfrm>
          <a:prstGeom prst="rect">
            <a:avLst/>
          </a:prstGeom>
          <a:solidFill>
            <a:srgbClr val="DBEEF4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170" marR="84455">
              <a:lnSpc>
                <a:spcPct val="100000"/>
              </a:lnSpc>
              <a:spcBef>
                <a:spcPts val="225"/>
              </a:spcBef>
            </a:pPr>
            <a:r>
              <a:rPr sz="2000" b="1" dirty="0">
                <a:latin typeface="Calibri"/>
                <a:cs typeface="Calibri"/>
              </a:rPr>
              <a:t>Export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under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LUT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take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refund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unutilized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ITC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Refund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373111" y="1833372"/>
            <a:ext cx="3971925" cy="1016635"/>
          </a:xfrm>
          <a:custGeom>
            <a:avLst/>
            <a:gdLst/>
            <a:ahLst/>
            <a:cxnLst/>
            <a:rect l="l" t="t" r="r" b="b"/>
            <a:pathLst>
              <a:path w="3971925" h="1016635">
                <a:moveTo>
                  <a:pt x="3971543" y="0"/>
                </a:moveTo>
                <a:lnTo>
                  <a:pt x="0" y="0"/>
                </a:lnTo>
                <a:lnTo>
                  <a:pt x="0" y="1016507"/>
                </a:lnTo>
                <a:lnTo>
                  <a:pt x="3971543" y="1016507"/>
                </a:lnTo>
                <a:lnTo>
                  <a:pt x="3971543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451096" y="1849814"/>
            <a:ext cx="38112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Utilize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payment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output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IGST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exports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take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refund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IGST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paid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Rebate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03901" y="2205228"/>
            <a:ext cx="2724785" cy="3070860"/>
            <a:chOff x="4803901" y="2205228"/>
            <a:chExt cx="2724785" cy="307086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9503" y="2205228"/>
              <a:ext cx="829055" cy="3124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742937" y="2341626"/>
              <a:ext cx="605155" cy="0"/>
            </a:xfrm>
            <a:custGeom>
              <a:avLst/>
              <a:gdLst/>
              <a:ahLst/>
              <a:cxnLst/>
              <a:rect l="l" t="t" r="r" b="b"/>
              <a:pathLst>
                <a:path w="605154">
                  <a:moveTo>
                    <a:pt x="0" y="0"/>
                  </a:moveTo>
                  <a:lnTo>
                    <a:pt x="605088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71826" y="2297155"/>
              <a:ext cx="76200" cy="89535"/>
            </a:xfrm>
            <a:custGeom>
              <a:avLst/>
              <a:gdLst/>
              <a:ahLst/>
              <a:cxnLst/>
              <a:rect l="l" t="t" r="r" b="b"/>
              <a:pathLst>
                <a:path w="76200" h="89535">
                  <a:moveTo>
                    <a:pt x="0" y="0"/>
                  </a:moveTo>
                  <a:lnTo>
                    <a:pt x="76199" y="44470"/>
                  </a:lnTo>
                  <a:lnTo>
                    <a:pt x="0" y="8891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16601" y="4636770"/>
              <a:ext cx="1211580" cy="626745"/>
            </a:xfrm>
            <a:custGeom>
              <a:avLst/>
              <a:gdLst/>
              <a:ahLst/>
              <a:cxnLst/>
              <a:rect l="l" t="t" r="r" b="b"/>
              <a:pathLst>
                <a:path w="1211579" h="626745">
                  <a:moveTo>
                    <a:pt x="908700" y="0"/>
                  </a:moveTo>
                  <a:lnTo>
                    <a:pt x="302910" y="0"/>
                  </a:lnTo>
                  <a:lnTo>
                    <a:pt x="302910" y="313181"/>
                  </a:lnTo>
                  <a:lnTo>
                    <a:pt x="0" y="313181"/>
                  </a:lnTo>
                  <a:lnTo>
                    <a:pt x="605789" y="626363"/>
                  </a:lnTo>
                  <a:lnTo>
                    <a:pt x="1211579" y="313181"/>
                  </a:lnTo>
                  <a:lnTo>
                    <a:pt x="908700" y="313181"/>
                  </a:lnTo>
                  <a:lnTo>
                    <a:pt x="908700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16601" y="4636770"/>
              <a:ext cx="1211580" cy="626745"/>
            </a:xfrm>
            <a:custGeom>
              <a:avLst/>
              <a:gdLst/>
              <a:ahLst/>
              <a:cxnLst/>
              <a:rect l="l" t="t" r="r" b="b"/>
              <a:pathLst>
                <a:path w="1211579" h="626745">
                  <a:moveTo>
                    <a:pt x="908700" y="0"/>
                  </a:moveTo>
                  <a:lnTo>
                    <a:pt x="908700" y="313181"/>
                  </a:lnTo>
                  <a:lnTo>
                    <a:pt x="1211579" y="313181"/>
                  </a:lnTo>
                  <a:lnTo>
                    <a:pt x="605789" y="626363"/>
                  </a:lnTo>
                  <a:lnTo>
                    <a:pt x="0" y="313181"/>
                  </a:lnTo>
                  <a:lnTo>
                    <a:pt x="302910" y="313181"/>
                  </a:lnTo>
                  <a:lnTo>
                    <a:pt x="302910" y="0"/>
                  </a:lnTo>
                  <a:lnTo>
                    <a:pt x="908700" y="0"/>
                  </a:lnTo>
                  <a:close/>
                </a:path>
              </a:pathLst>
            </a:custGeom>
            <a:ln w="25399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13959" y="1397508"/>
            <a:ext cx="1728470" cy="789940"/>
          </a:xfrm>
          <a:prstGeom prst="rect">
            <a:avLst/>
          </a:prstGeom>
          <a:solidFill>
            <a:srgbClr val="EBF1DE"/>
          </a:solidFill>
        </p:spPr>
        <p:txBody>
          <a:bodyPr vert="horz" wrap="square" lIns="0" tIns="73660" rIns="0" bIns="0" rtlCol="0">
            <a:spAutoFit/>
          </a:bodyPr>
          <a:lstStyle/>
          <a:p>
            <a:pPr marL="219075" marR="210820" indent="27305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16(3)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Act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302508" y="2714244"/>
            <a:ext cx="7047230" cy="3373120"/>
            <a:chOff x="3302508" y="2714244"/>
            <a:chExt cx="7047230" cy="337312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02508" y="5542788"/>
              <a:ext cx="111251" cy="53035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358134" y="5578601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431804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2508" y="5943600"/>
              <a:ext cx="6932675" cy="14325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358134" y="5979414"/>
              <a:ext cx="6834505" cy="31750"/>
            </a:xfrm>
            <a:custGeom>
              <a:avLst/>
              <a:gdLst/>
              <a:ahLst/>
              <a:cxnLst/>
              <a:rect l="l" t="t" r="r" b="b"/>
              <a:pathLst>
                <a:path w="6834505" h="31750">
                  <a:moveTo>
                    <a:pt x="6834194" y="0"/>
                  </a:moveTo>
                  <a:lnTo>
                    <a:pt x="0" y="31754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37064" y="2714244"/>
              <a:ext cx="312419" cy="334365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193273" y="2875788"/>
              <a:ext cx="0" cy="3119755"/>
            </a:xfrm>
            <a:custGeom>
              <a:avLst/>
              <a:gdLst/>
              <a:ahLst/>
              <a:cxnLst/>
              <a:rect l="l" t="t" r="r" b="b"/>
              <a:pathLst>
                <a:path h="3119754">
                  <a:moveTo>
                    <a:pt x="0" y="3119688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148803" y="2875788"/>
              <a:ext cx="89535" cy="76200"/>
            </a:xfrm>
            <a:custGeom>
              <a:avLst/>
              <a:gdLst/>
              <a:ahLst/>
              <a:cxnLst/>
              <a:rect l="l" t="t" r="r" b="b"/>
              <a:pathLst>
                <a:path w="89534" h="76200">
                  <a:moveTo>
                    <a:pt x="0" y="76199"/>
                  </a:moveTo>
                  <a:lnTo>
                    <a:pt x="44470" y="0"/>
                  </a:lnTo>
                  <a:lnTo>
                    <a:pt x="88910" y="76199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28600" y="5289296"/>
            <a:ext cx="10586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reversal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20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ITC</a:t>
            </a:r>
            <a:r>
              <a:rPr sz="2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on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exempted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zero-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rated</a:t>
            </a:r>
            <a:r>
              <a:rPr sz="2000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supplies</a:t>
            </a:r>
            <a:r>
              <a:rPr sz="2000" spc="-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Sec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17(2)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CGST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1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80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58" y="688532"/>
                  </a:lnTo>
                  <a:lnTo>
                    <a:pt x="11849777" y="729146"/>
                  </a:lnTo>
                  <a:lnTo>
                    <a:pt x="11809172" y="756530"/>
                  </a:lnTo>
                  <a:lnTo>
                    <a:pt x="11759458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39"/>
                  </a:lnTo>
                  <a:lnTo>
                    <a:pt x="37419" y="37425"/>
                  </a:lnTo>
                  <a:lnTo>
                    <a:pt x="78031" y="10041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14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475488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Invoice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59" y="1013460"/>
            <a:ext cx="11231880" cy="3994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2857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22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2(66)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“invoice”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“tax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invoice”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means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tax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invoice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referred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section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31</a:t>
            </a:r>
            <a:r>
              <a:rPr sz="2000" b="1" spc="-2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73294" y="1473962"/>
            <a:ext cx="1234440" cy="385445"/>
            <a:chOff x="5273294" y="1473962"/>
            <a:chExt cx="1234440" cy="385445"/>
          </a:xfrm>
        </p:grpSpPr>
        <p:sp>
          <p:nvSpPr>
            <p:cNvPr id="8" name="object 8"/>
            <p:cNvSpPr/>
            <p:nvPr/>
          </p:nvSpPr>
          <p:spPr>
            <a:xfrm>
              <a:off x="5285994" y="1486662"/>
              <a:ext cx="1209040" cy="360045"/>
            </a:xfrm>
            <a:custGeom>
              <a:avLst/>
              <a:gdLst/>
              <a:ahLst/>
              <a:cxnLst/>
              <a:rect l="l" t="t" r="r" b="b"/>
              <a:pathLst>
                <a:path w="1209039" h="360044">
                  <a:moveTo>
                    <a:pt x="906414" y="0"/>
                  </a:moveTo>
                  <a:lnTo>
                    <a:pt x="302148" y="0"/>
                  </a:lnTo>
                  <a:lnTo>
                    <a:pt x="302148" y="179831"/>
                  </a:lnTo>
                  <a:lnTo>
                    <a:pt x="0" y="179831"/>
                  </a:lnTo>
                  <a:lnTo>
                    <a:pt x="604265" y="359663"/>
                  </a:lnTo>
                  <a:lnTo>
                    <a:pt x="1208531" y="179831"/>
                  </a:lnTo>
                  <a:lnTo>
                    <a:pt x="906414" y="179831"/>
                  </a:lnTo>
                  <a:lnTo>
                    <a:pt x="906414" y="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5994" y="1486662"/>
              <a:ext cx="1209040" cy="360045"/>
            </a:xfrm>
            <a:custGeom>
              <a:avLst/>
              <a:gdLst/>
              <a:ahLst/>
              <a:cxnLst/>
              <a:rect l="l" t="t" r="r" b="b"/>
              <a:pathLst>
                <a:path w="1209039" h="360044">
                  <a:moveTo>
                    <a:pt x="906414" y="0"/>
                  </a:moveTo>
                  <a:lnTo>
                    <a:pt x="906414" y="179831"/>
                  </a:lnTo>
                  <a:lnTo>
                    <a:pt x="1208531" y="179831"/>
                  </a:lnTo>
                  <a:lnTo>
                    <a:pt x="604265" y="359663"/>
                  </a:lnTo>
                  <a:lnTo>
                    <a:pt x="0" y="179831"/>
                  </a:lnTo>
                  <a:lnTo>
                    <a:pt x="302148" y="179831"/>
                  </a:lnTo>
                  <a:lnTo>
                    <a:pt x="302148" y="0"/>
                  </a:lnTo>
                  <a:lnTo>
                    <a:pt x="906414" y="0"/>
                  </a:lnTo>
                  <a:close/>
                </a:path>
              </a:pathLst>
            </a:custGeom>
            <a:ln w="25399">
              <a:solidFill>
                <a:srgbClr val="3084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19721"/>
              </p:ext>
            </p:extLst>
          </p:nvPr>
        </p:nvGraphicFramePr>
        <p:xfrm>
          <a:off x="320679" y="1895480"/>
          <a:ext cx="11233784" cy="41230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2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 gridSpan="2">
                  <a:txBody>
                    <a:bodyPr/>
                    <a:lstStyle/>
                    <a:p>
                      <a:pPr marL="10147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/>
                        <a:t>Provisions</a:t>
                      </a:r>
                      <a:r>
                        <a:rPr sz="2000" spc="-110" dirty="0"/>
                        <a:t> </a:t>
                      </a:r>
                      <a:r>
                        <a:rPr sz="2000" dirty="0"/>
                        <a:t>for</a:t>
                      </a:r>
                      <a:r>
                        <a:rPr sz="2000" spc="-70" dirty="0"/>
                        <a:t> </a:t>
                      </a:r>
                      <a:r>
                        <a:rPr sz="2000" spc="-10" dirty="0"/>
                        <a:t>raising</a:t>
                      </a:r>
                      <a:r>
                        <a:rPr sz="2000" spc="-65" dirty="0"/>
                        <a:t> </a:t>
                      </a:r>
                      <a:r>
                        <a:rPr sz="2000" spc="-10" dirty="0"/>
                        <a:t>invoice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as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per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Sec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31</a:t>
                      </a:r>
                      <a:r>
                        <a:rPr sz="2000" spc="-85" dirty="0"/>
                        <a:t> </a:t>
                      </a:r>
                      <a:r>
                        <a:rPr sz="2000" dirty="0"/>
                        <a:t>read</a:t>
                      </a:r>
                      <a:r>
                        <a:rPr sz="2000" spc="-50" dirty="0"/>
                        <a:t> </a:t>
                      </a:r>
                      <a:r>
                        <a:rPr sz="2000" dirty="0"/>
                        <a:t>with</a:t>
                      </a:r>
                      <a:r>
                        <a:rPr sz="2000" spc="-85" dirty="0"/>
                        <a:t> </a:t>
                      </a:r>
                      <a:r>
                        <a:rPr sz="2000" spc="-10" dirty="0"/>
                        <a:t>Chapter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VI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CGST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Rules,</a:t>
                      </a:r>
                      <a:r>
                        <a:rPr sz="2000" spc="-80" dirty="0"/>
                        <a:t> </a:t>
                      </a:r>
                      <a:r>
                        <a:rPr sz="2000" spc="-20" dirty="0"/>
                        <a:t>2017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/>
                        <a:t>In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case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supply</a:t>
                      </a:r>
                      <a:r>
                        <a:rPr sz="2000" spc="-10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goods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[as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per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Sec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31(1)]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/>
                        <a:t>In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case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supply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services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[as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per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Sec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31(2)</a:t>
                      </a:r>
                      <a:r>
                        <a:rPr sz="2000" spc="-90" dirty="0"/>
                        <a:t> </a:t>
                      </a:r>
                      <a:r>
                        <a:rPr sz="2000" spc="-20" dirty="0"/>
                        <a:t>r.w.</a:t>
                      </a:r>
                      <a:endParaRPr sz="2000"/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/>
                        <a:t>Rule</a:t>
                      </a:r>
                      <a:r>
                        <a:rPr sz="2000" spc="-80" dirty="0"/>
                        <a:t> </a:t>
                      </a:r>
                      <a:r>
                        <a:rPr sz="2000" spc="-25" dirty="0"/>
                        <a:t>47]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000" dirty="0"/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0" dirty="0"/>
                        <a:t>Before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at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time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55" dirty="0"/>
                        <a:t> </a:t>
                      </a:r>
                      <a:r>
                        <a:rPr sz="2000" spc="-50" dirty="0"/>
                        <a:t>-</a:t>
                      </a: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2000" dirty="0"/>
                    </a:p>
                    <a:p>
                      <a:pPr marL="459105" marR="110489" indent="-340995" algn="just">
                        <a:lnSpc>
                          <a:spcPct val="100000"/>
                        </a:lnSpc>
                        <a:buAutoNum type="alphaLcParenBoth"/>
                        <a:tabLst>
                          <a:tab pos="461009" algn="l"/>
                        </a:tabLst>
                      </a:pPr>
                      <a:r>
                        <a:rPr sz="2000" dirty="0"/>
                        <a:t>removal</a:t>
                      </a:r>
                      <a:r>
                        <a:rPr sz="2000" spc="26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270" dirty="0"/>
                        <a:t> </a:t>
                      </a:r>
                      <a:r>
                        <a:rPr sz="2000" dirty="0"/>
                        <a:t>goods</a:t>
                      </a:r>
                      <a:r>
                        <a:rPr sz="2000" spc="265" dirty="0"/>
                        <a:t> </a:t>
                      </a:r>
                      <a:r>
                        <a:rPr sz="2000" dirty="0"/>
                        <a:t>for</a:t>
                      </a:r>
                      <a:r>
                        <a:rPr sz="2000" spc="265" dirty="0"/>
                        <a:t> </a:t>
                      </a:r>
                      <a:r>
                        <a:rPr sz="2000" dirty="0"/>
                        <a:t>supply</a:t>
                      </a:r>
                      <a:r>
                        <a:rPr sz="2000" spc="265" dirty="0"/>
                        <a:t> </a:t>
                      </a:r>
                      <a:r>
                        <a:rPr sz="2000" dirty="0"/>
                        <a:t>to</a:t>
                      </a:r>
                      <a:r>
                        <a:rPr sz="2000" spc="270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275" dirty="0"/>
                        <a:t> </a:t>
                      </a:r>
                      <a:r>
                        <a:rPr sz="2000" spc="-10" dirty="0"/>
                        <a:t>recipient, 	</a:t>
                      </a:r>
                      <a:r>
                        <a:rPr sz="2000" dirty="0"/>
                        <a:t>where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-10" dirty="0"/>
                        <a:t> 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supply</a:t>
                      </a:r>
                      <a:r>
                        <a:rPr sz="2000" u="sng" spc="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involves</a:t>
                      </a:r>
                      <a:r>
                        <a:rPr sz="2000" u="sng" spc="-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movement</a:t>
                      </a:r>
                      <a:r>
                        <a:rPr sz="2000" u="sng" spc="-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of</a:t>
                      </a:r>
                      <a:r>
                        <a:rPr sz="2000" u="sng" spc="-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000" u="sng" spc="-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goods</a:t>
                      </a:r>
                      <a:r>
                        <a:rPr sz="2000" spc="-10" dirty="0"/>
                        <a:t>, 	</a:t>
                      </a:r>
                      <a:r>
                        <a:rPr sz="2000" spc="-25" dirty="0"/>
                        <a:t>or</a:t>
                      </a: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Calibri"/>
                        <a:buAutoNum type="alphaLcParenBoth"/>
                      </a:pPr>
                      <a:endParaRPr sz="2000" dirty="0"/>
                    </a:p>
                    <a:p>
                      <a:pPr marL="459105" marR="112395" indent="-340995" algn="just">
                        <a:lnSpc>
                          <a:spcPct val="100000"/>
                        </a:lnSpc>
                        <a:buAutoNum type="alphaLcParenBoth"/>
                        <a:tabLst>
                          <a:tab pos="461645" algn="l"/>
                        </a:tabLst>
                      </a:pPr>
                      <a:r>
                        <a:rPr sz="2000" dirty="0"/>
                        <a:t>delivery</a:t>
                      </a:r>
                      <a:r>
                        <a:rPr sz="2000" spc="14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140" dirty="0"/>
                        <a:t> </a:t>
                      </a:r>
                      <a:r>
                        <a:rPr sz="2000" dirty="0"/>
                        <a:t>goods</a:t>
                      </a:r>
                      <a:r>
                        <a:rPr sz="2000" spc="125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135" dirty="0"/>
                        <a:t> </a:t>
                      </a:r>
                      <a:r>
                        <a:rPr sz="2000" dirty="0"/>
                        <a:t>making</a:t>
                      </a:r>
                      <a:r>
                        <a:rPr sz="2000" spc="135" dirty="0"/>
                        <a:t> </a:t>
                      </a:r>
                      <a:r>
                        <a:rPr sz="2000" dirty="0"/>
                        <a:t>available</a:t>
                      </a:r>
                      <a:r>
                        <a:rPr sz="2000" spc="125" dirty="0"/>
                        <a:t> </a:t>
                      </a:r>
                      <a:r>
                        <a:rPr sz="2000" spc="-10" dirty="0"/>
                        <a:t>thereof 	</a:t>
                      </a:r>
                      <a:r>
                        <a:rPr sz="2000" dirty="0"/>
                        <a:t>to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-90" dirty="0"/>
                        <a:t> </a:t>
                      </a:r>
                      <a:r>
                        <a:rPr sz="2000" spc="-10" dirty="0"/>
                        <a:t>recipient,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in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any</a:t>
                      </a:r>
                      <a:r>
                        <a:rPr sz="2000" spc="-70" dirty="0"/>
                        <a:t> 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other</a:t>
                      </a:r>
                      <a:r>
                        <a:rPr sz="2000" u="sng" spc="-8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2000" u="sng" spc="-2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case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000" dirty="0"/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2000" spc="-20" dirty="0"/>
                        <a:t>Before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after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provision</a:t>
                      </a:r>
                      <a:r>
                        <a:rPr sz="2000" spc="-10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55" dirty="0"/>
                        <a:t> </a:t>
                      </a:r>
                      <a:r>
                        <a:rPr sz="2000" spc="-10" dirty="0"/>
                        <a:t>service</a:t>
                      </a: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000" dirty="0"/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But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within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a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period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prescribed</a:t>
                      </a: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2000" dirty="0"/>
                    </a:p>
                    <a:p>
                      <a:pPr marL="118745" marR="108585" indent="-635" algn="just">
                        <a:lnSpc>
                          <a:spcPct val="100000"/>
                        </a:lnSpc>
                      </a:pPr>
                      <a:r>
                        <a:rPr sz="2000" dirty="0"/>
                        <a:t>[i.e.</a:t>
                      </a:r>
                      <a:r>
                        <a:rPr sz="2000" spc="85" dirty="0"/>
                        <a:t> </a:t>
                      </a:r>
                      <a:r>
                        <a:rPr sz="2000" dirty="0"/>
                        <a:t>30</a:t>
                      </a:r>
                      <a:r>
                        <a:rPr sz="2000" spc="90" dirty="0"/>
                        <a:t> </a:t>
                      </a:r>
                      <a:r>
                        <a:rPr sz="2000" dirty="0"/>
                        <a:t>days</a:t>
                      </a:r>
                      <a:r>
                        <a:rPr sz="2000" spc="85" dirty="0"/>
                        <a:t> </a:t>
                      </a:r>
                      <a:r>
                        <a:rPr sz="2000" dirty="0"/>
                        <a:t>in</a:t>
                      </a:r>
                      <a:r>
                        <a:rPr sz="2000" spc="90" dirty="0"/>
                        <a:t> </a:t>
                      </a:r>
                      <a:r>
                        <a:rPr sz="2000" dirty="0"/>
                        <a:t>all</a:t>
                      </a:r>
                      <a:r>
                        <a:rPr sz="2000" spc="90" dirty="0"/>
                        <a:t> </a:t>
                      </a:r>
                      <a:r>
                        <a:rPr sz="2000" dirty="0"/>
                        <a:t>cases/</a:t>
                      </a:r>
                      <a:r>
                        <a:rPr sz="2000" spc="100" dirty="0"/>
                        <a:t> </a:t>
                      </a:r>
                      <a:r>
                        <a:rPr sz="2000" dirty="0"/>
                        <a:t>45</a:t>
                      </a:r>
                      <a:r>
                        <a:rPr sz="2000" spc="70" dirty="0"/>
                        <a:t> </a:t>
                      </a:r>
                      <a:r>
                        <a:rPr sz="2000" dirty="0"/>
                        <a:t>days</a:t>
                      </a:r>
                      <a:r>
                        <a:rPr sz="2000" spc="95" dirty="0"/>
                        <a:t> </a:t>
                      </a:r>
                      <a:r>
                        <a:rPr sz="2000" dirty="0"/>
                        <a:t>in</a:t>
                      </a:r>
                      <a:r>
                        <a:rPr sz="2000" spc="85" dirty="0"/>
                        <a:t> </a:t>
                      </a:r>
                      <a:r>
                        <a:rPr sz="2000" dirty="0"/>
                        <a:t>case</a:t>
                      </a:r>
                      <a:r>
                        <a:rPr sz="2000" spc="9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90" dirty="0"/>
                        <a:t> </a:t>
                      </a:r>
                      <a:r>
                        <a:rPr sz="2000" spc="-10" dirty="0"/>
                        <a:t>banking </a:t>
                      </a:r>
                      <a:r>
                        <a:rPr sz="2000" dirty="0"/>
                        <a:t>company</a:t>
                      </a:r>
                      <a:r>
                        <a:rPr sz="2000" spc="254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254" dirty="0"/>
                        <a:t> </a:t>
                      </a:r>
                      <a:r>
                        <a:rPr sz="2000" dirty="0"/>
                        <a:t>a</a:t>
                      </a:r>
                      <a:r>
                        <a:rPr sz="2000" spc="245" dirty="0"/>
                        <a:t> </a:t>
                      </a:r>
                      <a:r>
                        <a:rPr sz="2000" dirty="0"/>
                        <a:t>financial</a:t>
                      </a:r>
                      <a:r>
                        <a:rPr sz="2000" spc="250" dirty="0"/>
                        <a:t> </a:t>
                      </a:r>
                      <a:r>
                        <a:rPr sz="2000" dirty="0"/>
                        <a:t>institution</a:t>
                      </a:r>
                      <a:r>
                        <a:rPr sz="2000" spc="265" dirty="0"/>
                        <a:t> </a:t>
                      </a:r>
                      <a:r>
                        <a:rPr sz="2000" dirty="0"/>
                        <a:t>including</a:t>
                      </a:r>
                      <a:r>
                        <a:rPr sz="2000" spc="260" dirty="0"/>
                        <a:t> </a:t>
                      </a:r>
                      <a:r>
                        <a:rPr sz="2000" dirty="0"/>
                        <a:t>a</a:t>
                      </a:r>
                      <a:r>
                        <a:rPr sz="2000" spc="245" dirty="0"/>
                        <a:t> </a:t>
                      </a:r>
                      <a:r>
                        <a:rPr sz="2000" spc="-20" dirty="0"/>
                        <a:t>non- </a:t>
                      </a:r>
                      <a:r>
                        <a:rPr sz="2000" dirty="0"/>
                        <a:t>banking</a:t>
                      </a:r>
                      <a:r>
                        <a:rPr sz="2000" spc="180" dirty="0"/>
                        <a:t> </a:t>
                      </a:r>
                      <a:r>
                        <a:rPr sz="2000" dirty="0"/>
                        <a:t>financial</a:t>
                      </a:r>
                      <a:r>
                        <a:rPr sz="2000" spc="180" dirty="0"/>
                        <a:t> </a:t>
                      </a:r>
                      <a:r>
                        <a:rPr sz="2000" dirty="0"/>
                        <a:t>company</a:t>
                      </a:r>
                      <a:r>
                        <a:rPr sz="2000" spc="185" dirty="0"/>
                        <a:t> </a:t>
                      </a:r>
                      <a:r>
                        <a:rPr sz="2000" dirty="0"/>
                        <a:t>from</a:t>
                      </a:r>
                      <a:r>
                        <a:rPr sz="2000" spc="175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185" dirty="0"/>
                        <a:t> </a:t>
                      </a:r>
                      <a:r>
                        <a:rPr sz="2000" dirty="0"/>
                        <a:t>date</a:t>
                      </a:r>
                      <a:r>
                        <a:rPr sz="2000" spc="18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185" dirty="0"/>
                        <a:t> </a:t>
                      </a:r>
                      <a:r>
                        <a:rPr sz="2000" spc="-10" dirty="0"/>
                        <a:t>supply </a:t>
                      </a:r>
                      <a:r>
                        <a:rPr sz="2000" dirty="0"/>
                        <a:t>of</a:t>
                      </a:r>
                      <a:r>
                        <a:rPr sz="2000" spc="-65" dirty="0"/>
                        <a:t> </a:t>
                      </a:r>
                      <a:r>
                        <a:rPr sz="2000" spc="-10" dirty="0"/>
                        <a:t>services]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271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1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7340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Goods/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Services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91" y="1339718"/>
            <a:ext cx="1093406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Exports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goods/services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SEZ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unit/developer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treated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zero-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rated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1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GST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–</a:t>
            </a:r>
            <a:endParaRPr sz="20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Section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16(1)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Act.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Options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claim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zero-</a:t>
            </a:r>
            <a:r>
              <a:rPr sz="2000" spc="-10" dirty="0">
                <a:latin typeface="Calibri"/>
                <a:cs typeface="Calibri"/>
              </a:rPr>
              <a:t>rated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–</a:t>
            </a:r>
            <a:endParaRPr sz="2000" dirty="0">
              <a:latin typeface="Calibri"/>
              <a:cs typeface="Calibri"/>
            </a:endParaRPr>
          </a:p>
          <a:p>
            <a:pPr marL="643255" marR="5080" lvl="1" indent="-342900">
              <a:lnSpc>
                <a:spcPct val="100000"/>
              </a:lnSpc>
              <a:buFont typeface="Wingdings"/>
              <a:buChar char=""/>
              <a:tabLst>
                <a:tab pos="643255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Refund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Model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bond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Letter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undertaking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(LUT)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payment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take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unutilized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ITC</a:t>
            </a:r>
            <a:endParaRPr sz="2000" dirty="0">
              <a:latin typeface="Calibri"/>
              <a:cs typeface="Calibri"/>
            </a:endParaRPr>
          </a:p>
          <a:p>
            <a:pPr marL="643255" lvl="1" indent="-342900">
              <a:lnSpc>
                <a:spcPct val="100000"/>
              </a:lnSpc>
              <a:buFont typeface="Wingdings"/>
              <a:buChar char=""/>
              <a:tabLst>
                <a:tab pos="643255" algn="l"/>
              </a:tabLst>
            </a:pP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Rebate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Model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payment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claim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refund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same</a:t>
            </a:r>
            <a:endParaRPr sz="2000" dirty="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241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Time</a:t>
            </a:r>
            <a:r>
              <a:rPr sz="2000" spc="-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Exports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(Services)</a:t>
            </a:r>
            <a:r>
              <a:rPr sz="2000" spc="-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Vs.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Applying</a:t>
            </a:r>
            <a:r>
              <a:rPr sz="2000" spc="-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2000" spc="-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Refund</a:t>
            </a:r>
            <a:r>
              <a:rPr sz="2000" spc="-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[IGST</a:t>
            </a:r>
            <a:r>
              <a:rPr sz="2000" spc="-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paid]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payable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advance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(receipt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voucher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issued)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applied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invoice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issued</a:t>
            </a:r>
            <a:endParaRPr sz="2000" dirty="0">
              <a:latin typeface="Calibri"/>
              <a:cs typeface="Calibri"/>
            </a:endParaRPr>
          </a:p>
          <a:p>
            <a:pPr marL="354330" marR="6350" indent="-342265">
              <a:lnSpc>
                <a:spcPct val="100000"/>
              </a:lnSpc>
              <a:spcBef>
                <a:spcPts val="239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New</a:t>
            </a:r>
            <a:r>
              <a:rPr sz="2000" spc="1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Rule</a:t>
            </a:r>
            <a:r>
              <a:rPr sz="2000" spc="2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96B</a:t>
            </a:r>
            <a:r>
              <a:rPr sz="2000" spc="1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(w.e.f.</a:t>
            </a:r>
            <a:r>
              <a:rPr sz="2000" spc="2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23.03.2020):</a:t>
            </a:r>
            <a:r>
              <a:rPr sz="2000" spc="1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Recovery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refund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interest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proceeds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realized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period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allowed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FEMA/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RBI,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extension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55" y="7969"/>
            <a:ext cx="705159" cy="72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20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7340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Goods/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Services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90600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90" y="1949014"/>
            <a:ext cx="10932160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payment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Shipping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Bill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filed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by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Exporter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deemed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as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Refund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Application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all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other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cases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Refund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Application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be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filed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Form</a:t>
            </a:r>
            <a:r>
              <a:rPr sz="2000" u="sng" spc="-8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RFD-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01</a:t>
            </a:r>
            <a:r>
              <a:rPr sz="2000" u="sng" spc="-95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(w.e.f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26.09.2019)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395"/>
              </a:lnSpc>
              <a:spcBef>
                <a:spcPts val="241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IGST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Payment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Model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Vs.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LUT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Model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Wingdings"/>
                <a:cs typeface="Wingdings"/>
              </a:rPr>
              <a:t></a:t>
            </a:r>
            <a:endParaRPr sz="2000">
              <a:latin typeface="Wingdings"/>
              <a:cs typeface="Wingdings"/>
            </a:endParaRPr>
          </a:p>
          <a:p>
            <a:pPr marL="806450" lvl="1" indent="-389890" algn="just">
              <a:lnSpc>
                <a:spcPts val="2395"/>
              </a:lnSpc>
              <a:buFont typeface="Wingdings"/>
              <a:buChar char=""/>
              <a:tabLst>
                <a:tab pos="806450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LUT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  <a:p>
            <a:pPr marL="805180" marR="5080" lvl="1" indent="-389255" algn="just">
              <a:lnSpc>
                <a:spcPct val="100000"/>
              </a:lnSpc>
              <a:buFont typeface="Wingdings"/>
              <a:buChar char=""/>
              <a:tabLst>
                <a:tab pos="806450" algn="l"/>
              </a:tabLst>
            </a:pPr>
            <a:r>
              <a:rPr sz="2000" dirty="0">
                <a:latin typeface="Calibri"/>
                <a:cs typeface="Calibri"/>
              </a:rPr>
              <a:t>While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calculating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refund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unutilized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ITC,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amended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formula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capped</a:t>
            </a:r>
            <a:r>
              <a:rPr sz="2000" spc="-10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exported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maximum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1.5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times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like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domestically</a:t>
            </a:r>
            <a:r>
              <a:rPr sz="2000" spc="-10" dirty="0">
                <a:latin typeface="Times New Roman"/>
                <a:cs typeface="Times New Roman"/>
              </a:rPr>
              <a:t> 	</a:t>
            </a:r>
            <a:r>
              <a:rPr sz="2000" spc="-10" dirty="0">
                <a:latin typeface="Calibri"/>
                <a:cs typeface="Calibri"/>
              </a:rPr>
              <a:t>supplied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        IMPORT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2" descr="How To Import Goods In India ? Procedure For Importing Goods – Premji Kanji  Masani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How To Import Goods In India ? Procedure For Importing Goods – Premji Kanji  Masani Private Lim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8" y="909828"/>
            <a:ext cx="9404542" cy="55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3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80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58" y="688532"/>
                  </a:lnTo>
                  <a:lnTo>
                    <a:pt x="11849777" y="729146"/>
                  </a:lnTo>
                  <a:lnTo>
                    <a:pt x="11809172" y="756530"/>
                  </a:lnTo>
                  <a:lnTo>
                    <a:pt x="11759458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39"/>
                  </a:lnTo>
                  <a:lnTo>
                    <a:pt x="37419" y="37425"/>
                  </a:lnTo>
                  <a:lnTo>
                    <a:pt x="78031" y="10041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14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71094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Meaning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49620"/>
              </p:ext>
            </p:extLst>
          </p:nvPr>
        </p:nvGraphicFramePr>
        <p:xfrm>
          <a:off x="230191" y="901710"/>
          <a:ext cx="11140122" cy="18757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25" dirty="0"/>
                        <a:t>Sec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dirty="0"/>
                        <a:t>Provision</a:t>
                      </a:r>
                      <a:r>
                        <a:rPr sz="2200" spc="-90" dirty="0"/>
                        <a:t> </a:t>
                      </a:r>
                      <a:r>
                        <a:rPr sz="2200" dirty="0"/>
                        <a:t>(IGST</a:t>
                      </a:r>
                      <a:r>
                        <a:rPr sz="2200" spc="-114" dirty="0"/>
                        <a:t> </a:t>
                      </a:r>
                      <a:r>
                        <a:rPr sz="2200" dirty="0"/>
                        <a:t>Act,</a:t>
                      </a:r>
                      <a:r>
                        <a:rPr sz="2200" spc="-114" dirty="0"/>
                        <a:t> </a:t>
                      </a:r>
                      <a:r>
                        <a:rPr sz="2200" spc="-10" dirty="0"/>
                        <a:t>2017)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22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50" dirty="0"/>
                        <a:t>2</a:t>
                      </a:r>
                      <a:r>
                        <a:rPr sz="2200" spc="-20" dirty="0"/>
                        <a:t>(10)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Definition</a:t>
                      </a:r>
                      <a:r>
                        <a:rPr sz="2200" u="sng" spc="-95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of</a:t>
                      </a:r>
                      <a:r>
                        <a:rPr sz="2200" u="sng" spc="-95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term</a:t>
                      </a:r>
                      <a:r>
                        <a:rPr sz="2200" u="sng" spc="-95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‘import</a:t>
                      </a:r>
                      <a:r>
                        <a:rPr sz="2200" u="sng" spc="-100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of</a:t>
                      </a:r>
                      <a:r>
                        <a:rPr sz="2200" u="sng" spc="-100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 </a:t>
                      </a:r>
                      <a:r>
                        <a:rPr sz="2200" u="sng" spc="-10" dirty="0">
                          <a:uFill>
                            <a:solidFill>
                              <a:srgbClr val="205968"/>
                            </a:solidFill>
                          </a:uFill>
                        </a:rPr>
                        <a:t>goods’</a:t>
                      </a:r>
                      <a:endParaRPr sz="22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2200" dirty="0"/>
                    </a:p>
                    <a:p>
                      <a:pPr marL="118745">
                        <a:lnSpc>
                          <a:spcPts val="2510"/>
                        </a:lnSpc>
                        <a:tabLst>
                          <a:tab pos="1129030" algn="l"/>
                          <a:tab pos="1522095" algn="l"/>
                          <a:tab pos="2503805" algn="l"/>
                          <a:tab pos="3160395" algn="l"/>
                          <a:tab pos="3582670" algn="l"/>
                          <a:tab pos="5184140" algn="l"/>
                          <a:tab pos="6459855" algn="l"/>
                          <a:tab pos="7046595" algn="l"/>
                          <a:tab pos="8112125" algn="l"/>
                          <a:tab pos="9632950" algn="l"/>
                        </a:tabLst>
                      </a:pPr>
                      <a:r>
                        <a:rPr sz="2200" spc="-10" dirty="0"/>
                        <a:t>‘import</a:t>
                      </a:r>
                      <a:r>
                        <a:rPr sz="2200" dirty="0"/>
                        <a:t>	</a:t>
                      </a:r>
                      <a:r>
                        <a:rPr sz="2200" spc="-25" dirty="0"/>
                        <a:t>of</a:t>
                      </a:r>
                      <a:r>
                        <a:rPr sz="2200" dirty="0"/>
                        <a:t>	</a:t>
                      </a:r>
                      <a:r>
                        <a:rPr sz="2200" spc="-10" dirty="0"/>
                        <a:t>goods”</a:t>
                      </a:r>
                      <a:r>
                        <a:rPr sz="2200" dirty="0"/>
                        <a:t>	</a:t>
                      </a:r>
                      <a:r>
                        <a:rPr sz="2200" spc="-20" dirty="0"/>
                        <a:t>with</a:t>
                      </a:r>
                      <a:r>
                        <a:rPr sz="2200" dirty="0"/>
                        <a:t>	</a:t>
                      </a:r>
                      <a:r>
                        <a:rPr sz="2200" spc="-25" dirty="0"/>
                        <a:t>its</a:t>
                      </a:r>
                      <a:r>
                        <a:rPr sz="2200" dirty="0"/>
                        <a:t>	</a:t>
                      </a:r>
                      <a:r>
                        <a:rPr sz="2200" spc="-10" dirty="0"/>
                        <a:t>grammatical</a:t>
                      </a:r>
                      <a:r>
                        <a:rPr sz="2200" dirty="0"/>
                        <a:t>	</a:t>
                      </a:r>
                      <a:r>
                        <a:rPr sz="2200" spc="-10" dirty="0"/>
                        <a:t>variations</a:t>
                      </a:r>
                      <a:r>
                        <a:rPr sz="2200" dirty="0"/>
                        <a:t>	</a:t>
                      </a:r>
                      <a:r>
                        <a:rPr sz="2200" spc="-25" dirty="0"/>
                        <a:t>and</a:t>
                      </a:r>
                      <a:r>
                        <a:rPr sz="2200" dirty="0"/>
                        <a:t>	</a:t>
                      </a:r>
                      <a:r>
                        <a:rPr sz="2200" spc="-10" dirty="0"/>
                        <a:t>cognate</a:t>
                      </a:r>
                      <a:r>
                        <a:rPr sz="2200" dirty="0"/>
                        <a:t>	</a:t>
                      </a:r>
                      <a:r>
                        <a:rPr sz="2200" spc="-10" dirty="0"/>
                        <a:t>expressions,</a:t>
                      </a:r>
                      <a:r>
                        <a:rPr sz="2200" dirty="0"/>
                        <a:t>	</a:t>
                      </a:r>
                      <a:r>
                        <a:rPr sz="2200" spc="-10" dirty="0"/>
                        <a:t>means</a:t>
                      </a:r>
                      <a:endParaRPr sz="2200" dirty="0"/>
                    </a:p>
                    <a:p>
                      <a:pPr marL="118745">
                        <a:lnSpc>
                          <a:spcPts val="2510"/>
                        </a:lnSpc>
                      </a:pPr>
                      <a:r>
                        <a:rPr sz="2200" dirty="0"/>
                        <a:t>bringing</a:t>
                      </a:r>
                      <a:r>
                        <a:rPr sz="2200" spc="-95" dirty="0"/>
                        <a:t> </a:t>
                      </a:r>
                      <a:r>
                        <a:rPr sz="2200" dirty="0"/>
                        <a:t>goods</a:t>
                      </a:r>
                      <a:r>
                        <a:rPr sz="2200" spc="-95" dirty="0"/>
                        <a:t> </a:t>
                      </a:r>
                      <a:r>
                        <a:rPr sz="2200" dirty="0"/>
                        <a:t>into</a:t>
                      </a:r>
                      <a:r>
                        <a:rPr sz="2200" spc="-85" dirty="0"/>
                        <a:t> </a:t>
                      </a:r>
                      <a:r>
                        <a:rPr sz="2200" dirty="0"/>
                        <a:t>India</a:t>
                      </a:r>
                      <a:r>
                        <a:rPr sz="2200" spc="-90" dirty="0"/>
                        <a:t> </a:t>
                      </a:r>
                      <a:r>
                        <a:rPr sz="2200" dirty="0"/>
                        <a:t>from</a:t>
                      </a:r>
                      <a:r>
                        <a:rPr sz="2200" spc="-100" dirty="0"/>
                        <a:t> </a:t>
                      </a:r>
                      <a:r>
                        <a:rPr sz="2200" dirty="0"/>
                        <a:t>a</a:t>
                      </a:r>
                      <a:r>
                        <a:rPr sz="2200" spc="-90" dirty="0"/>
                        <a:t> </a:t>
                      </a:r>
                      <a:r>
                        <a:rPr sz="2200" dirty="0"/>
                        <a:t>place</a:t>
                      </a:r>
                      <a:r>
                        <a:rPr sz="2200" spc="-105" dirty="0"/>
                        <a:t> </a:t>
                      </a:r>
                      <a:r>
                        <a:rPr sz="2200" dirty="0"/>
                        <a:t>outside</a:t>
                      </a:r>
                      <a:r>
                        <a:rPr sz="2200" spc="-105" dirty="0"/>
                        <a:t> </a:t>
                      </a:r>
                      <a:r>
                        <a:rPr sz="2200" spc="-10" dirty="0"/>
                        <a:t>India;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025788" y="4148543"/>
            <a:ext cx="2292350" cy="311150"/>
          </a:xfrm>
          <a:custGeom>
            <a:avLst/>
            <a:gdLst/>
            <a:ahLst/>
            <a:cxnLst/>
            <a:rect l="l" t="t" r="r" b="b"/>
            <a:pathLst>
              <a:path w="2292350" h="311150">
                <a:moveTo>
                  <a:pt x="632447" y="0"/>
                </a:moveTo>
                <a:lnTo>
                  <a:pt x="547116" y="0"/>
                </a:lnTo>
                <a:lnTo>
                  <a:pt x="0" y="0"/>
                </a:lnTo>
                <a:lnTo>
                  <a:pt x="0" y="310896"/>
                </a:lnTo>
                <a:lnTo>
                  <a:pt x="547116" y="310896"/>
                </a:lnTo>
                <a:lnTo>
                  <a:pt x="632447" y="310896"/>
                </a:lnTo>
                <a:lnTo>
                  <a:pt x="632447" y="0"/>
                </a:lnTo>
                <a:close/>
              </a:path>
              <a:path w="2292350" h="311150">
                <a:moveTo>
                  <a:pt x="1213091" y="0"/>
                </a:moveTo>
                <a:lnTo>
                  <a:pt x="632460" y="0"/>
                </a:lnTo>
                <a:lnTo>
                  <a:pt x="632460" y="310896"/>
                </a:lnTo>
                <a:lnTo>
                  <a:pt x="1213091" y="310896"/>
                </a:lnTo>
                <a:lnTo>
                  <a:pt x="1213091" y="0"/>
                </a:lnTo>
                <a:close/>
              </a:path>
              <a:path w="2292350" h="311150">
                <a:moveTo>
                  <a:pt x="1296911" y="0"/>
                </a:moveTo>
                <a:lnTo>
                  <a:pt x="1213104" y="0"/>
                </a:lnTo>
                <a:lnTo>
                  <a:pt x="1213104" y="310896"/>
                </a:lnTo>
                <a:lnTo>
                  <a:pt x="1296911" y="310896"/>
                </a:lnTo>
                <a:lnTo>
                  <a:pt x="1296911" y="0"/>
                </a:lnTo>
                <a:close/>
              </a:path>
              <a:path w="2292350" h="311150">
                <a:moveTo>
                  <a:pt x="1938515" y="0"/>
                </a:moveTo>
                <a:lnTo>
                  <a:pt x="1296924" y="0"/>
                </a:lnTo>
                <a:lnTo>
                  <a:pt x="1296924" y="310896"/>
                </a:lnTo>
                <a:lnTo>
                  <a:pt x="1938515" y="310896"/>
                </a:lnTo>
                <a:lnTo>
                  <a:pt x="1938515" y="0"/>
                </a:lnTo>
                <a:close/>
              </a:path>
              <a:path w="2292350" h="311150">
                <a:moveTo>
                  <a:pt x="2023859" y="0"/>
                </a:moveTo>
                <a:lnTo>
                  <a:pt x="1938528" y="0"/>
                </a:lnTo>
                <a:lnTo>
                  <a:pt x="1938528" y="310896"/>
                </a:lnTo>
                <a:lnTo>
                  <a:pt x="2023859" y="310896"/>
                </a:lnTo>
                <a:lnTo>
                  <a:pt x="2023859" y="0"/>
                </a:lnTo>
                <a:close/>
              </a:path>
              <a:path w="2292350" h="311150">
                <a:moveTo>
                  <a:pt x="2235695" y="0"/>
                </a:moveTo>
                <a:lnTo>
                  <a:pt x="2023872" y="0"/>
                </a:lnTo>
                <a:lnTo>
                  <a:pt x="2023872" y="310896"/>
                </a:lnTo>
                <a:lnTo>
                  <a:pt x="2235695" y="310896"/>
                </a:lnTo>
                <a:lnTo>
                  <a:pt x="2235695" y="0"/>
                </a:lnTo>
                <a:close/>
              </a:path>
              <a:path w="2292350" h="311150">
                <a:moveTo>
                  <a:pt x="2292096" y="0"/>
                </a:moveTo>
                <a:lnTo>
                  <a:pt x="2235708" y="0"/>
                </a:lnTo>
                <a:lnTo>
                  <a:pt x="2235708" y="310896"/>
                </a:lnTo>
                <a:lnTo>
                  <a:pt x="2292096" y="310896"/>
                </a:lnTo>
                <a:lnTo>
                  <a:pt x="22920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5771" y="4453341"/>
            <a:ext cx="1958975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customs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levied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413" y="3195066"/>
            <a:ext cx="11090275" cy="1582484"/>
          </a:xfrm>
          <a:prstGeom prst="rect">
            <a:avLst/>
          </a:prstGeom>
          <a:ln w="25399">
            <a:solidFill>
              <a:srgbClr val="C0504D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0805" marR="84455" algn="just">
              <a:lnSpc>
                <a:spcPct val="99800"/>
              </a:lnSpc>
              <a:spcBef>
                <a:spcPts val="5"/>
              </a:spcBef>
            </a:pP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Proviso</a:t>
            </a:r>
            <a:r>
              <a:rPr sz="2000" u="sng" spc="18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20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Sec</a:t>
            </a:r>
            <a:r>
              <a:rPr sz="2000" u="sng" spc="18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5(1)</a:t>
            </a:r>
            <a:r>
              <a:rPr sz="2000" u="sng" spc="18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18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19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IGST</a:t>
            </a:r>
            <a:r>
              <a:rPr sz="2000" u="sng" spc="20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Act</a:t>
            </a:r>
            <a:r>
              <a:rPr sz="2000" u="sng" spc="19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(Levy</a:t>
            </a:r>
            <a:r>
              <a:rPr sz="2000" u="sng" spc="19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&amp;</a:t>
            </a:r>
            <a:r>
              <a:rPr sz="2000" u="sng" spc="20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collection)</a:t>
            </a:r>
            <a:r>
              <a:rPr sz="2000" spc="18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497A"/>
                </a:solidFill>
                <a:latin typeface="Wingdings"/>
                <a:cs typeface="Wingdings"/>
              </a:rPr>
              <a:t></a:t>
            </a:r>
            <a:r>
              <a:rPr sz="2000" spc="20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Provided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that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integrated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tax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goods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imported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into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India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levied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and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collected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accordance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with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provisions</a:t>
            </a:r>
            <a:r>
              <a:rPr sz="200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section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Customs</a:t>
            </a:r>
            <a:r>
              <a:rPr sz="2000" u="sng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Tariff</a:t>
            </a:r>
            <a:r>
              <a:rPr sz="2000" u="sng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Act,</a:t>
            </a:r>
            <a:r>
              <a:rPr sz="2000" u="sng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1975</a:t>
            </a:r>
            <a:r>
              <a:rPr sz="2000" u="sng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</a:t>
            </a:r>
            <a:r>
              <a:rPr sz="2000" u="sng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000" u="sng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determined</a:t>
            </a:r>
            <a:r>
              <a:rPr sz="2000" u="sng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under</a:t>
            </a:r>
            <a:r>
              <a:rPr sz="2000" u="sng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said</a:t>
            </a:r>
            <a:r>
              <a:rPr sz="2000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at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point</a:t>
            </a:r>
            <a:r>
              <a:rPr sz="2000" u="sng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when</a:t>
            </a:r>
            <a:r>
              <a:rPr sz="2000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duties</a:t>
            </a:r>
            <a:r>
              <a:rPr sz="2000" u="sng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endParaRPr sz="2000" dirty="0">
              <a:latin typeface="Calibri"/>
              <a:cs typeface="Calibri"/>
            </a:endParaRPr>
          </a:p>
          <a:p>
            <a:pPr marL="2093595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said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goods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under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12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Customs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Act,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1962.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2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4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242"/>
          <p:cNvSpPr txBox="1">
            <a:spLocks noGrp="1"/>
          </p:cNvSpPr>
          <p:nvPr>
            <p:ph type="body" idx="1"/>
          </p:nvPr>
        </p:nvSpPr>
        <p:spPr>
          <a:xfrm>
            <a:off x="76200" y="4648200"/>
            <a:ext cx="11811000" cy="1905000"/>
          </a:xfrm>
          <a:prstGeom prst="rect">
            <a:avLst/>
          </a:prstGeom>
          <a:gradFill>
            <a:gsLst>
              <a:gs pos="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</a:gradFill>
          <a:ln>
            <a:solidFill>
              <a:schemeClr val="tx1"/>
            </a:solidFill>
          </a:ln>
          <a:effectLst>
            <a:outerShdw blurRad="130000" dist="101600" dir="27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/>
            <a:r>
              <a:rPr lang="en-US" sz="3200" b="1" u="sng" dirty="0">
                <a:solidFill>
                  <a:schemeClr val="tx1"/>
                </a:solidFill>
                <a:latin typeface="Colonna MT" pitchFamily="82" charset="0"/>
                <a:ea typeface="+mj-ea"/>
                <a:cs typeface="+mj-cs"/>
              </a:rPr>
              <a:t>GST IMPLICATIONS ON IMPORTS &amp; EXPORTS INCLUDING SEZ </a:t>
            </a:r>
          </a:p>
          <a:p>
            <a:pPr marL="0" lvl="0" indent="0" algn="ctr"/>
            <a:r>
              <a:rPr lang="en-US" sz="2400" u="sng" dirty="0">
                <a:solidFill>
                  <a:schemeClr val="tx1"/>
                </a:solidFill>
                <a:ea typeface="+mj-ea"/>
                <a:cs typeface="+mj-cs"/>
              </a:rPr>
              <a:t>Presented By :</a:t>
            </a:r>
          </a:p>
          <a:p>
            <a:pPr marL="0" lvl="0" indent="0" algn="ctr"/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Shri S K RAHMAN, IRS, </a:t>
            </a:r>
          </a:p>
          <a:p>
            <a:pPr marL="0" lvl="0" indent="0" algn="ctr"/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CHIEF COMMISSIIONER,CBIC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79C97-70C1-4D43-A452-17DC1B2D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642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59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80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58" y="688532"/>
                  </a:lnTo>
                  <a:lnTo>
                    <a:pt x="11849777" y="729146"/>
                  </a:lnTo>
                  <a:lnTo>
                    <a:pt x="11809172" y="756530"/>
                  </a:lnTo>
                  <a:lnTo>
                    <a:pt x="11759458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39"/>
                  </a:lnTo>
                  <a:lnTo>
                    <a:pt x="37419" y="37425"/>
                  </a:lnTo>
                  <a:lnTo>
                    <a:pt x="78031" y="10041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14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81444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Registration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Importers?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79" y="908304"/>
            <a:ext cx="11413490" cy="707390"/>
          </a:xfrm>
          <a:custGeom>
            <a:avLst/>
            <a:gdLst/>
            <a:ahLst/>
            <a:cxnLst/>
            <a:rect l="l" t="t" r="r" b="b"/>
            <a:pathLst>
              <a:path w="11413490" h="707390">
                <a:moveTo>
                  <a:pt x="0" y="707135"/>
                </a:moveTo>
                <a:lnTo>
                  <a:pt x="11413235" y="707135"/>
                </a:lnTo>
                <a:lnTo>
                  <a:pt x="11413235" y="0"/>
                </a:lnTo>
                <a:lnTo>
                  <a:pt x="0" y="0"/>
                </a:lnTo>
                <a:lnTo>
                  <a:pt x="0" y="707135"/>
                </a:lnTo>
                <a:close/>
              </a:path>
            </a:pathLst>
          </a:custGeom>
          <a:ln w="9524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1298" y="925825"/>
            <a:ext cx="1125474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635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22(1)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Registration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crossing</a:t>
            </a:r>
            <a:r>
              <a:rPr sz="2000" u="sng" spc="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threshold</a:t>
            </a:r>
            <a:r>
              <a:rPr sz="2000" u="sng" spc="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limits</a:t>
            </a:r>
            <a:r>
              <a:rPr sz="2000" u="sng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20L/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10L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(for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special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category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states)/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40L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(exclusive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goods)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784" y="1836420"/>
            <a:ext cx="11413490" cy="1016635"/>
          </a:xfrm>
          <a:prstGeom prst="rect">
            <a:avLst/>
          </a:prstGeom>
          <a:ln w="9524">
            <a:solidFill>
              <a:srgbClr val="E46C09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0805" marR="85090" indent="-635">
              <a:lnSpc>
                <a:spcPts val="2390"/>
              </a:lnSpc>
              <a:spcBef>
                <a:spcPts val="334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24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(mandatory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registration)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“Notwithstanding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anything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contained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sub-</a:t>
            </a:r>
            <a:r>
              <a:rPr sz="2000" b="1" i="1" dirty="0">
                <a:latin typeface="Calibri"/>
                <a:cs typeface="Calibri"/>
              </a:rPr>
              <a:t>section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(1)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section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22”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categories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registered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Act,–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ts val="2320"/>
              </a:lnSpc>
            </a:pPr>
            <a:r>
              <a:rPr sz="2000" dirty="0">
                <a:latin typeface="Calibri"/>
                <a:cs typeface="Calibri"/>
              </a:rPr>
              <a:t>(iii)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persons</a:t>
            </a:r>
            <a:r>
              <a:rPr sz="2000" spc="-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who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are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pay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tax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under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reverse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charge;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07221" y="1472438"/>
            <a:ext cx="457200" cy="385445"/>
            <a:chOff x="8507221" y="1472438"/>
            <a:chExt cx="457200" cy="385445"/>
          </a:xfrm>
        </p:grpSpPr>
        <p:sp>
          <p:nvSpPr>
            <p:cNvPr id="10" name="object 10"/>
            <p:cNvSpPr/>
            <p:nvPr/>
          </p:nvSpPr>
          <p:spPr>
            <a:xfrm>
              <a:off x="8519921" y="1485138"/>
              <a:ext cx="431800" cy="360045"/>
            </a:xfrm>
            <a:custGeom>
              <a:avLst/>
              <a:gdLst/>
              <a:ahLst/>
              <a:cxnLst/>
              <a:rect l="l" t="t" r="r" b="b"/>
              <a:pathLst>
                <a:path w="431800" h="360044">
                  <a:moveTo>
                    <a:pt x="215645" y="0"/>
                  </a:moveTo>
                  <a:lnTo>
                    <a:pt x="0" y="179831"/>
                  </a:lnTo>
                  <a:lnTo>
                    <a:pt x="107838" y="179831"/>
                  </a:lnTo>
                  <a:lnTo>
                    <a:pt x="107838" y="359663"/>
                  </a:lnTo>
                  <a:lnTo>
                    <a:pt x="323484" y="359663"/>
                  </a:lnTo>
                  <a:lnTo>
                    <a:pt x="323484" y="179831"/>
                  </a:lnTo>
                  <a:lnTo>
                    <a:pt x="431291" y="179831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9921" y="1485138"/>
              <a:ext cx="431800" cy="360045"/>
            </a:xfrm>
            <a:custGeom>
              <a:avLst/>
              <a:gdLst/>
              <a:ahLst/>
              <a:cxnLst/>
              <a:rect l="l" t="t" r="r" b="b"/>
              <a:pathLst>
                <a:path w="431800" h="360044">
                  <a:moveTo>
                    <a:pt x="107838" y="359663"/>
                  </a:moveTo>
                  <a:lnTo>
                    <a:pt x="107838" y="179831"/>
                  </a:lnTo>
                  <a:lnTo>
                    <a:pt x="0" y="179831"/>
                  </a:lnTo>
                  <a:lnTo>
                    <a:pt x="215645" y="0"/>
                  </a:lnTo>
                  <a:lnTo>
                    <a:pt x="431291" y="179831"/>
                  </a:lnTo>
                  <a:lnTo>
                    <a:pt x="323484" y="179831"/>
                  </a:lnTo>
                  <a:lnTo>
                    <a:pt x="323484" y="359663"/>
                  </a:lnTo>
                  <a:lnTo>
                    <a:pt x="107838" y="359663"/>
                  </a:lnTo>
                  <a:close/>
                </a:path>
              </a:pathLst>
            </a:custGeom>
            <a:ln w="25399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1353" y="2979229"/>
            <a:ext cx="11386185" cy="1941830"/>
            <a:chOff x="161353" y="2979229"/>
            <a:chExt cx="11386185" cy="1941830"/>
          </a:xfrm>
        </p:grpSpPr>
        <p:sp>
          <p:nvSpPr>
            <p:cNvPr id="13" name="object 13"/>
            <p:cNvSpPr/>
            <p:nvPr/>
          </p:nvSpPr>
          <p:spPr>
            <a:xfrm>
              <a:off x="166115" y="2983992"/>
              <a:ext cx="11376660" cy="1016635"/>
            </a:xfrm>
            <a:custGeom>
              <a:avLst/>
              <a:gdLst/>
              <a:ahLst/>
              <a:cxnLst/>
              <a:rect l="l" t="t" r="r" b="b"/>
              <a:pathLst>
                <a:path w="11376660" h="1016635">
                  <a:moveTo>
                    <a:pt x="0" y="1016507"/>
                  </a:moveTo>
                  <a:lnTo>
                    <a:pt x="11376659" y="1016507"/>
                  </a:lnTo>
                  <a:lnTo>
                    <a:pt x="11376659" y="0"/>
                  </a:lnTo>
                  <a:lnTo>
                    <a:pt x="0" y="0"/>
                  </a:lnTo>
                  <a:lnTo>
                    <a:pt x="0" y="1016507"/>
                  </a:lnTo>
                  <a:close/>
                </a:path>
              </a:pathLst>
            </a:custGeom>
            <a:ln w="9524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15" y="4213860"/>
              <a:ext cx="11376660" cy="707390"/>
            </a:xfrm>
            <a:custGeom>
              <a:avLst/>
              <a:gdLst/>
              <a:ahLst/>
              <a:cxnLst/>
              <a:rect l="l" t="t" r="r" b="b"/>
              <a:pathLst>
                <a:path w="11376660" h="707389">
                  <a:moveTo>
                    <a:pt x="11376659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11376659" y="707135"/>
                  </a:lnTo>
                  <a:lnTo>
                    <a:pt x="11376659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5351" y="3002277"/>
            <a:ext cx="11221085" cy="1863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23(1)(a)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(No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registration)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engaged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exclusively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supplying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both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liable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tax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wholly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exempt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Integrated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Calibri"/>
                <a:cs typeface="Calibri"/>
              </a:rPr>
              <a:t>Tax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Act;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 dirty="0">
              <a:latin typeface="Calibri"/>
              <a:cs typeface="Calibri"/>
            </a:endParaRPr>
          </a:p>
          <a:p>
            <a:pPr marL="13335" marR="5080" indent="-1270" algn="just">
              <a:lnSpc>
                <a:spcPts val="2390"/>
              </a:lnSpc>
            </a:pPr>
            <a:r>
              <a:rPr sz="2000" b="1" spc="-10" dirty="0">
                <a:latin typeface="Calibri"/>
                <a:cs typeface="Calibri"/>
              </a:rPr>
              <a:t>Registration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Importer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Mandatory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Registration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taxable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RCM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10/2017-</a:t>
            </a:r>
            <a:r>
              <a:rPr sz="2000" spc="-25" dirty="0">
                <a:latin typeface="Calibri"/>
                <a:cs typeface="Calibri"/>
              </a:rPr>
              <a:t>integrated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(rate)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dated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28.06.2017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639" y="5029200"/>
            <a:ext cx="11428730" cy="1324610"/>
          </a:xfrm>
          <a:prstGeom prst="rect">
            <a:avLst/>
          </a:prstGeom>
          <a:solidFill>
            <a:srgbClr val="FDEADA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 marR="81915" indent="-635" algn="just">
              <a:lnSpc>
                <a:spcPct val="99800"/>
              </a:lnSpc>
              <a:spcBef>
                <a:spcPts val="254"/>
              </a:spcBef>
            </a:pP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Importer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Registration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claiming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paid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import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16(1)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states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“Every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registered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person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subject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such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conditions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restrictions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prescribed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manner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specified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49,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entitled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credit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input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tax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charged</a:t>
            </a:r>
            <a:r>
              <a:rPr sz="2000" i="1" spc="-10" dirty="0">
                <a:latin typeface="Calibri"/>
                <a:cs typeface="Calibri"/>
              </a:rPr>
              <a:t>.......”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71997" y="3897122"/>
            <a:ext cx="1235710" cy="385445"/>
            <a:chOff x="5571997" y="3897122"/>
            <a:chExt cx="1235710" cy="385445"/>
          </a:xfrm>
        </p:grpSpPr>
        <p:sp>
          <p:nvSpPr>
            <p:cNvPr id="18" name="object 18"/>
            <p:cNvSpPr/>
            <p:nvPr/>
          </p:nvSpPr>
          <p:spPr>
            <a:xfrm>
              <a:off x="5584697" y="3909822"/>
              <a:ext cx="1210310" cy="360045"/>
            </a:xfrm>
            <a:custGeom>
              <a:avLst/>
              <a:gdLst/>
              <a:ahLst/>
              <a:cxnLst/>
              <a:rect l="l" t="t" r="r" b="b"/>
              <a:pathLst>
                <a:path w="1210309" h="360045">
                  <a:moveTo>
                    <a:pt x="907541" y="0"/>
                  </a:moveTo>
                  <a:lnTo>
                    <a:pt x="302513" y="0"/>
                  </a:lnTo>
                  <a:lnTo>
                    <a:pt x="302513" y="179831"/>
                  </a:lnTo>
                  <a:lnTo>
                    <a:pt x="0" y="179831"/>
                  </a:lnTo>
                  <a:lnTo>
                    <a:pt x="605027" y="359663"/>
                  </a:lnTo>
                  <a:lnTo>
                    <a:pt x="1210055" y="179831"/>
                  </a:lnTo>
                  <a:lnTo>
                    <a:pt x="907541" y="179831"/>
                  </a:lnTo>
                  <a:lnTo>
                    <a:pt x="907541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84697" y="3909822"/>
              <a:ext cx="1210310" cy="360045"/>
            </a:xfrm>
            <a:custGeom>
              <a:avLst/>
              <a:gdLst/>
              <a:ahLst/>
              <a:cxnLst/>
              <a:rect l="l" t="t" r="r" b="b"/>
              <a:pathLst>
                <a:path w="1210309" h="360045">
                  <a:moveTo>
                    <a:pt x="907541" y="0"/>
                  </a:moveTo>
                  <a:lnTo>
                    <a:pt x="907541" y="179831"/>
                  </a:lnTo>
                  <a:lnTo>
                    <a:pt x="1210055" y="179831"/>
                  </a:lnTo>
                  <a:lnTo>
                    <a:pt x="605027" y="359663"/>
                  </a:lnTo>
                  <a:lnTo>
                    <a:pt x="0" y="179831"/>
                  </a:lnTo>
                  <a:lnTo>
                    <a:pt x="302513" y="179831"/>
                  </a:lnTo>
                  <a:lnTo>
                    <a:pt x="302513" y="0"/>
                  </a:lnTo>
                  <a:lnTo>
                    <a:pt x="907541" y="0"/>
                  </a:lnTo>
                  <a:close/>
                </a:path>
              </a:pathLst>
            </a:custGeom>
            <a:ln w="25399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84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Goods/Services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90" y="1493642"/>
            <a:ext cx="10933430" cy="3987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998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Import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BCD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10%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Welfare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Surcharge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(SWS)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02.02.2018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Cess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Import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Devices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w.e.f.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02.02.2020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Compensation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Cess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(on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notified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goods)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Anti-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Dumping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duty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Safeguard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duty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"/>
            </a:pPr>
            <a:endParaRPr sz="20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39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Importer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00" dirty="0"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No</a:t>
            </a:r>
            <a:r>
              <a:rPr sz="2000" spc="20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registration</a:t>
            </a:r>
            <a:r>
              <a:rPr sz="2000" spc="20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r>
              <a:rPr sz="2000" spc="20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20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2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spc="1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2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Port</a:t>
            </a:r>
            <a:r>
              <a:rPr sz="2000" spc="1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directly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customer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2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But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stored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warehouse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Port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customer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–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Calibri"/>
                <a:cs typeface="Calibri"/>
              </a:rPr>
              <a:t>Registration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warehouse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Place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business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includes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warehouse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38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Import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consideration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course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furtherance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chargeable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GST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However,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import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services</a:t>
            </a:r>
            <a:r>
              <a:rPr sz="2000" spc="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by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individual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personal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purposes</a:t>
            </a:r>
            <a:r>
              <a:rPr sz="2000" spc="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is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exempt</a:t>
            </a:r>
            <a:r>
              <a:rPr sz="2000" spc="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[S.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9/2017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IT(R)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28.06.2017]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5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DEEMED EXPORTS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AutoShape 2" descr="How To Import Goods In India ? Procedure For Importing Goods – Premji Kanji  Masani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 descr="Deemed Exports under GST- Complete &amp; Detailed Analy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811"/>
          <a:stretch/>
        </p:blipFill>
        <p:spPr bwMode="auto">
          <a:xfrm>
            <a:off x="460375" y="1371600"/>
            <a:ext cx="1071426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2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98132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Provisions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Deemed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-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218" y="837438"/>
            <a:ext cx="11448415" cy="937260"/>
          </a:xfrm>
          <a:custGeom>
            <a:avLst/>
            <a:gdLst/>
            <a:ahLst/>
            <a:cxnLst/>
            <a:rect l="l" t="t" r="r" b="b"/>
            <a:pathLst>
              <a:path w="11448415" h="937260">
                <a:moveTo>
                  <a:pt x="0" y="937259"/>
                </a:moveTo>
                <a:lnTo>
                  <a:pt x="11448287" y="937259"/>
                </a:lnTo>
                <a:lnTo>
                  <a:pt x="11448287" y="0"/>
                </a:lnTo>
                <a:lnTo>
                  <a:pt x="0" y="0"/>
                </a:lnTo>
                <a:lnTo>
                  <a:pt x="0" y="937259"/>
                </a:lnTo>
                <a:close/>
              </a:path>
            </a:pathLst>
          </a:custGeom>
          <a:ln w="25399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18137" y="995537"/>
            <a:ext cx="2542540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i="1" dirty="0">
                <a:latin typeface="Calibri"/>
                <a:cs typeface="Calibri"/>
              </a:rPr>
              <a:t>such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supplies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0210" y="972180"/>
            <a:ext cx="2730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may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notified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under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515" y="972180"/>
            <a:ext cx="5927725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2(39)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“deemed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exports”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means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147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218" y="1989582"/>
            <a:ext cx="11448415" cy="1612900"/>
          </a:xfrm>
          <a:prstGeom prst="rect">
            <a:avLst/>
          </a:prstGeom>
          <a:ln w="25399">
            <a:solidFill>
              <a:srgbClr val="77923B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1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147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Act:</a:t>
            </a:r>
            <a:endParaRPr sz="2000" dirty="0">
              <a:latin typeface="Calibri"/>
              <a:cs typeface="Calibri"/>
            </a:endParaRPr>
          </a:p>
          <a:p>
            <a:pPr marL="90170" marR="84455" algn="just">
              <a:lnSpc>
                <a:spcPct val="100000"/>
              </a:lnSpc>
              <a:spcBef>
                <a:spcPts val="2400"/>
              </a:spcBef>
            </a:pPr>
            <a:r>
              <a:rPr sz="2000" i="1" dirty="0">
                <a:latin typeface="Calibri"/>
                <a:cs typeface="Calibri"/>
              </a:rPr>
              <a:t>147.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Government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may,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recommendations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Council,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notify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certain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supplies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goods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deemed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exports,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where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supplied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leave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</a:t>
            </a:r>
            <a:r>
              <a:rPr sz="2000" i="1" dirty="0">
                <a:latin typeface="Calibri"/>
                <a:cs typeface="Calibri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payment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such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supplies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received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either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Indian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rupees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convertible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foreign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exchange</a:t>
            </a:r>
            <a:r>
              <a:rPr sz="2000" i="1" spc="-20" dirty="0">
                <a:latin typeface="Calibri"/>
                <a:cs typeface="Calibri"/>
              </a:rPr>
              <a:t>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such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manufactured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</a:t>
            </a:r>
            <a:r>
              <a:rPr sz="2000" i="1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218" y="3861054"/>
            <a:ext cx="11448415" cy="2208530"/>
          </a:xfrm>
          <a:custGeom>
            <a:avLst/>
            <a:gdLst/>
            <a:ahLst/>
            <a:cxnLst/>
            <a:rect l="l" t="t" r="r" b="b"/>
            <a:pathLst>
              <a:path w="11448415" h="2208529">
                <a:moveTo>
                  <a:pt x="0" y="2208275"/>
                </a:moveTo>
                <a:lnTo>
                  <a:pt x="11448287" y="2208275"/>
                </a:lnTo>
                <a:lnTo>
                  <a:pt x="11448287" y="0"/>
                </a:lnTo>
                <a:lnTo>
                  <a:pt x="0" y="0"/>
                </a:lnTo>
                <a:lnTo>
                  <a:pt x="0" y="2208275"/>
                </a:lnTo>
                <a:close/>
              </a:path>
            </a:pathLst>
          </a:custGeom>
          <a:ln w="25399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7809" y="3883886"/>
            <a:ext cx="10029190" cy="2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Features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Deemed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Exports: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5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Applicable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applicable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r>
              <a:rPr sz="2000" spc="-10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taken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outside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Such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notified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Central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Deemed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u/s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147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manufactured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produced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spc="-20" dirty="0">
                <a:latin typeface="Calibri"/>
                <a:cs typeface="Calibri"/>
              </a:rPr>
              <a:t>Payment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received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Indian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Rupees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convertible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foreign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exchange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0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23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830954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Deemed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837438"/>
            <a:ext cx="11090275" cy="5544820"/>
          </a:xfrm>
          <a:custGeom>
            <a:avLst/>
            <a:gdLst/>
            <a:ahLst/>
            <a:cxnLst/>
            <a:rect l="l" t="t" r="r" b="b"/>
            <a:pathLst>
              <a:path w="11090275" h="5544820">
                <a:moveTo>
                  <a:pt x="0" y="5544311"/>
                </a:moveTo>
                <a:lnTo>
                  <a:pt x="11090147" y="5544311"/>
                </a:lnTo>
                <a:lnTo>
                  <a:pt x="11090147" y="0"/>
                </a:lnTo>
                <a:lnTo>
                  <a:pt x="0" y="0"/>
                </a:lnTo>
                <a:lnTo>
                  <a:pt x="0" y="554431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7686" y="977641"/>
            <a:ext cx="11012170" cy="5231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2430" marR="46355" indent="-3422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93700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Deemed</a:t>
            </a:r>
            <a:r>
              <a:rPr sz="2000" spc="1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exports</a:t>
            </a:r>
            <a:r>
              <a:rPr sz="2000" spc="1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Specified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(not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services)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notified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u/s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147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NN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b="1" dirty="0">
                <a:latin typeface="Calibri"/>
                <a:cs typeface="Calibri"/>
              </a:rPr>
              <a:t>48/2017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dated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18.10.2017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–</a:t>
            </a:r>
            <a:endParaRPr sz="2000" dirty="0">
              <a:latin typeface="Calibri"/>
              <a:cs typeface="Calibri"/>
            </a:endParaRPr>
          </a:p>
          <a:p>
            <a:pPr marL="681355" lvl="1" indent="-342900">
              <a:lnSpc>
                <a:spcPct val="100000"/>
              </a:lnSpc>
              <a:buFont typeface="Wingdings"/>
              <a:buChar char=""/>
              <a:tabLst>
                <a:tab pos="68135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against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Advance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Authorisation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(AA)</a:t>
            </a:r>
            <a:endParaRPr sz="2000" dirty="0">
              <a:latin typeface="Calibri"/>
              <a:cs typeface="Calibri"/>
            </a:endParaRPr>
          </a:p>
          <a:p>
            <a:pPr marL="681355" marR="44450" lvl="1" indent="-342900">
              <a:lnSpc>
                <a:spcPct val="100000"/>
              </a:lnSpc>
              <a:buFont typeface="Wingdings"/>
              <a:buChar char=""/>
              <a:tabLst>
                <a:tab pos="681355" algn="l"/>
                <a:tab pos="1545590" algn="l"/>
                <a:tab pos="1928495" algn="l"/>
                <a:tab pos="2784475" algn="l"/>
                <a:tab pos="3576320" algn="l"/>
                <a:tab pos="3995420" algn="l"/>
                <a:tab pos="4290695" algn="l"/>
                <a:tab pos="5505450" algn="l"/>
                <a:tab pos="6391275" algn="l"/>
                <a:tab pos="7294880" algn="l"/>
                <a:tab pos="8143875" algn="l"/>
                <a:tab pos="9413240" algn="l"/>
                <a:tab pos="10297160" algn="l"/>
              </a:tabLst>
            </a:pPr>
            <a:r>
              <a:rPr sz="2000" spc="-10" dirty="0">
                <a:latin typeface="Calibri"/>
                <a:cs typeface="Calibri"/>
              </a:rPr>
              <a:t>Supply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capital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Calibri"/>
                <a:cs typeface="Calibri"/>
              </a:rPr>
              <a:t>goods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by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registered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person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against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Export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Promotion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Capital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Goods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Authorisation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(EPCG)</a:t>
            </a:r>
            <a:endParaRPr sz="2000" dirty="0">
              <a:latin typeface="Calibri"/>
              <a:cs typeface="Calibri"/>
            </a:endParaRPr>
          </a:p>
          <a:p>
            <a:pPr marL="681355" lvl="1" indent="-342900">
              <a:lnSpc>
                <a:spcPct val="100000"/>
              </a:lnSpc>
              <a:buFont typeface="Wingdings"/>
              <a:buChar char=""/>
              <a:tabLst>
                <a:tab pos="68135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Oriented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Unit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(EOU)</a:t>
            </a:r>
            <a:endParaRPr sz="2000" dirty="0">
              <a:latin typeface="Calibri"/>
              <a:cs typeface="Calibri"/>
            </a:endParaRPr>
          </a:p>
          <a:p>
            <a:pPr marL="681355" marR="43180" lvl="1" indent="-342900">
              <a:lnSpc>
                <a:spcPct val="100000"/>
              </a:lnSpc>
              <a:buFont typeface="Wingdings"/>
              <a:buChar char=""/>
              <a:tabLst>
                <a:tab pos="68135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gold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bank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Sector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Undertaking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specified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notification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50/2017-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Customs,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dated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30th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June,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2017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(as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amended)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against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Advance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Authorisation</a:t>
            </a:r>
            <a:endParaRPr sz="2000" dirty="0">
              <a:latin typeface="Calibri"/>
              <a:cs typeface="Calibri"/>
            </a:endParaRPr>
          </a:p>
          <a:p>
            <a:pPr marL="3930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"/>
              <a:tabLst>
                <a:tab pos="393065" algn="l"/>
              </a:tabLst>
            </a:pPr>
            <a:r>
              <a:rPr sz="2000" dirty="0">
                <a:latin typeface="Calibri"/>
                <a:cs typeface="Calibri"/>
              </a:rPr>
              <a:t>3</a:t>
            </a:r>
            <a:r>
              <a:rPr sz="1950" baseline="25641" dirty="0">
                <a:latin typeface="Calibri"/>
                <a:cs typeface="Calibri"/>
              </a:rPr>
              <a:t>rd</a:t>
            </a:r>
            <a:r>
              <a:rPr sz="1950" spc="142" baseline="25641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Proviso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89(1)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Rules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Allows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either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Supplier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Recipient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endParaRPr sz="2000" dirty="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claim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refund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respect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deemed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exports</a:t>
            </a:r>
            <a:endParaRPr sz="2000" dirty="0">
              <a:latin typeface="Calibri"/>
              <a:cs typeface="Calibri"/>
            </a:endParaRPr>
          </a:p>
          <a:p>
            <a:pPr marL="393700" marR="43815" indent="-342900">
              <a:lnSpc>
                <a:spcPct val="100000"/>
              </a:lnSpc>
              <a:spcBef>
                <a:spcPts val="1215"/>
              </a:spcBef>
              <a:buFont typeface="Wingdings"/>
              <a:buChar char=""/>
              <a:tabLst>
                <a:tab pos="393700" algn="l"/>
              </a:tabLst>
            </a:pPr>
            <a:r>
              <a:rPr sz="2000" dirty="0">
                <a:latin typeface="Calibri"/>
                <a:cs typeface="Calibri"/>
              </a:rPr>
              <a:t>Supplier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availed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deemed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Recipient</a:t>
            </a:r>
            <a:r>
              <a:rPr sz="2000" spc="229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AA/EOU</a:t>
            </a:r>
            <a:r>
              <a:rPr sz="2000" spc="2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(Exporter)</a:t>
            </a:r>
            <a:r>
              <a:rPr sz="2000" spc="2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cannot</a:t>
            </a:r>
            <a:r>
              <a:rPr sz="2000" spc="2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claim</a:t>
            </a:r>
            <a:r>
              <a:rPr sz="2000" spc="2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refund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under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IGST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model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zero-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rated</a:t>
            </a:r>
            <a:r>
              <a:rPr sz="2000" spc="-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96(10)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Rules.</a:t>
            </a:r>
            <a:endParaRPr sz="2000" dirty="0">
              <a:latin typeface="Calibri"/>
              <a:cs typeface="Calibri"/>
            </a:endParaRPr>
          </a:p>
          <a:p>
            <a:pPr marL="3930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93065" algn="l"/>
              </a:tabLst>
            </a:pPr>
            <a:r>
              <a:rPr sz="2000" dirty="0">
                <a:latin typeface="Calibri"/>
                <a:cs typeface="Calibri"/>
              </a:rPr>
              <a:t>Only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exception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96(10)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Receipt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Capital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under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EPCG</a:t>
            </a:r>
            <a:endParaRPr sz="2000" dirty="0">
              <a:latin typeface="Calibri"/>
              <a:cs typeface="Calibri"/>
            </a:endParaRPr>
          </a:p>
          <a:p>
            <a:pPr marL="393065" indent="-342265">
              <a:lnSpc>
                <a:spcPct val="100000"/>
              </a:lnSpc>
              <a:spcBef>
                <a:spcPts val="1250"/>
              </a:spcBef>
              <a:buFont typeface="Wingdings"/>
              <a:buChar char=""/>
              <a:tabLst>
                <a:tab pos="393065" algn="l"/>
              </a:tabLst>
            </a:pPr>
            <a:r>
              <a:rPr sz="2000" spc="-20" dirty="0">
                <a:latin typeface="Calibri"/>
                <a:cs typeface="Calibri"/>
              </a:rPr>
              <a:t>However,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refund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ITC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availed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respect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inputs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input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making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zero-</a:t>
            </a:r>
            <a:r>
              <a:rPr sz="2000" spc="-10" dirty="0">
                <a:latin typeface="Calibri"/>
                <a:cs typeface="Calibri"/>
              </a:rPr>
              <a:t>rated</a:t>
            </a:r>
            <a:endParaRPr sz="2000" dirty="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granted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89(4A)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38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74193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What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Deemed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viz-a-viz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2355" y="1120140"/>
            <a:ext cx="11200130" cy="2278380"/>
            <a:chOff x="562355" y="1120140"/>
            <a:chExt cx="11200130" cy="22783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7" y="1341120"/>
              <a:ext cx="1301495" cy="1391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6544" y="1120140"/>
              <a:ext cx="2075675" cy="15499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2355" y="2691384"/>
              <a:ext cx="1565275" cy="707390"/>
            </a:xfrm>
            <a:custGeom>
              <a:avLst/>
              <a:gdLst/>
              <a:ahLst/>
              <a:cxnLst/>
              <a:rect l="l" t="t" r="r" b="b"/>
              <a:pathLst>
                <a:path w="1565275" h="707389">
                  <a:moveTo>
                    <a:pt x="1565147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1565147" y="707135"/>
                  </a:lnTo>
                  <a:lnTo>
                    <a:pt x="1565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2356" y="2707065"/>
            <a:ext cx="1565274" cy="636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65100" marR="5080" indent="-15303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Supplier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‘X’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Mumbai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98095" y="2759452"/>
            <a:ext cx="1358265" cy="636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Customer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‘Z’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Singapore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96611" y="1075944"/>
            <a:ext cx="2824480" cy="2350135"/>
            <a:chOff x="4896611" y="1075944"/>
            <a:chExt cx="2824480" cy="235013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7816" y="1075944"/>
              <a:ext cx="1572767" cy="15849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612" y="1338072"/>
              <a:ext cx="1301483" cy="13914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96611" y="2717291"/>
              <a:ext cx="1565275" cy="708660"/>
            </a:xfrm>
            <a:custGeom>
              <a:avLst/>
              <a:gdLst/>
              <a:ahLst/>
              <a:cxnLst/>
              <a:rect l="l" t="t" r="r" b="b"/>
              <a:pathLst>
                <a:path w="1565275" h="708660">
                  <a:moveTo>
                    <a:pt x="1565147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1565147" y="708659"/>
                  </a:lnTo>
                  <a:lnTo>
                    <a:pt x="1565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58512" y="2734052"/>
            <a:ext cx="1603374" cy="636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84175" marR="5080" indent="-37211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Supplier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‘Y’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EOU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3555" y="1545336"/>
            <a:ext cx="2409825" cy="707390"/>
          </a:xfrm>
          <a:custGeom>
            <a:avLst/>
            <a:gdLst/>
            <a:ahLst/>
            <a:cxnLst/>
            <a:rect l="l" t="t" r="r" b="b"/>
            <a:pathLst>
              <a:path w="2409825" h="707389">
                <a:moveTo>
                  <a:pt x="2409443" y="0"/>
                </a:moveTo>
                <a:lnTo>
                  <a:pt x="0" y="0"/>
                </a:lnTo>
                <a:lnTo>
                  <a:pt x="0" y="707135"/>
                </a:lnTo>
                <a:lnTo>
                  <a:pt x="2409443" y="707135"/>
                </a:lnTo>
                <a:lnTo>
                  <a:pt x="2409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79549" y="1560889"/>
            <a:ext cx="19348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9140" marR="5080" indent="-7270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supplied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EOU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37360" y="753046"/>
            <a:ext cx="8450580" cy="1739264"/>
            <a:chOff x="1737360" y="753046"/>
            <a:chExt cx="8450580" cy="1739264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360" y="1524000"/>
              <a:ext cx="955547" cy="966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3372" y="2063496"/>
              <a:ext cx="3332987" cy="4251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76805" y="2253234"/>
              <a:ext cx="3039110" cy="0"/>
            </a:xfrm>
            <a:custGeom>
              <a:avLst/>
              <a:gdLst/>
              <a:ahLst/>
              <a:cxnLst/>
              <a:rect l="l" t="t" r="r" b="b"/>
              <a:pathLst>
                <a:path w="3039110">
                  <a:moveTo>
                    <a:pt x="0" y="0"/>
                  </a:moveTo>
                  <a:lnTo>
                    <a:pt x="303885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1361" y="2186543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299" y="66690"/>
                  </a:lnTo>
                  <a:lnTo>
                    <a:pt x="0" y="13334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44361" y="767334"/>
              <a:ext cx="0" cy="1427480"/>
            </a:xfrm>
            <a:custGeom>
              <a:avLst/>
              <a:gdLst/>
              <a:ahLst/>
              <a:cxnLst/>
              <a:rect l="l" t="t" r="r" b="b"/>
              <a:pathLst>
                <a:path h="1427480">
                  <a:moveTo>
                    <a:pt x="0" y="0"/>
                  </a:moveTo>
                  <a:lnTo>
                    <a:pt x="0" y="1427165"/>
                  </a:lnTo>
                </a:path>
              </a:pathLst>
            </a:custGeom>
            <a:ln w="28574">
              <a:solidFill>
                <a:srgbClr val="A5A5A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9068" y="2066544"/>
              <a:ext cx="3928871" cy="4251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302501" y="2256282"/>
              <a:ext cx="3636010" cy="0"/>
            </a:xfrm>
            <a:custGeom>
              <a:avLst/>
              <a:gdLst/>
              <a:ahLst/>
              <a:cxnLst/>
              <a:rect l="l" t="t" r="r" b="b"/>
              <a:pathLst>
                <a:path w="3636009">
                  <a:moveTo>
                    <a:pt x="0" y="0"/>
                  </a:moveTo>
                  <a:lnTo>
                    <a:pt x="363574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23978" y="2189591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299" y="66690"/>
                  </a:lnTo>
                  <a:lnTo>
                    <a:pt x="0" y="13334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20811" y="1496568"/>
              <a:ext cx="1443355" cy="708660"/>
            </a:xfrm>
            <a:custGeom>
              <a:avLst/>
              <a:gdLst/>
              <a:ahLst/>
              <a:cxnLst/>
              <a:rect l="l" t="t" r="r" b="b"/>
              <a:pathLst>
                <a:path w="1443354" h="708660">
                  <a:moveTo>
                    <a:pt x="1443227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1443227" y="708659"/>
                  </a:lnTo>
                  <a:lnTo>
                    <a:pt x="144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82773" y="942594"/>
            <a:ext cx="1367155" cy="399415"/>
          </a:xfrm>
          <a:prstGeom prst="rect">
            <a:avLst/>
          </a:prstGeom>
          <a:ln w="25399">
            <a:solidFill>
              <a:srgbClr val="00AF5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20"/>
              </a:spcBef>
            </a:pPr>
            <a:r>
              <a:rPr sz="2000" b="1" spc="-10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39633" y="925830"/>
            <a:ext cx="1870075" cy="401320"/>
          </a:xfrm>
          <a:prstGeom prst="rect">
            <a:avLst/>
          </a:prstGeom>
          <a:ln w="25399">
            <a:solidFill>
              <a:srgbClr val="00AF5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Outside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31079" y="1513264"/>
            <a:ext cx="8210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Exports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24733" y="2949702"/>
            <a:ext cx="6345936" cy="708660"/>
            <a:chOff x="2824733" y="2949702"/>
            <a:chExt cx="6345936" cy="708660"/>
          </a:xfrm>
        </p:grpSpPr>
        <p:sp>
          <p:nvSpPr>
            <p:cNvPr id="33" name="object 33"/>
            <p:cNvSpPr/>
            <p:nvPr/>
          </p:nvSpPr>
          <p:spPr>
            <a:xfrm>
              <a:off x="2824733" y="2949702"/>
              <a:ext cx="1007744" cy="708660"/>
            </a:xfrm>
            <a:custGeom>
              <a:avLst/>
              <a:gdLst/>
              <a:ahLst/>
              <a:cxnLst/>
              <a:rect l="l" t="t" r="r" b="b"/>
              <a:pathLst>
                <a:path w="1007745" h="708660">
                  <a:moveTo>
                    <a:pt x="755538" y="0"/>
                  </a:moveTo>
                  <a:lnTo>
                    <a:pt x="251856" y="0"/>
                  </a:lnTo>
                  <a:lnTo>
                    <a:pt x="251856" y="354329"/>
                  </a:lnTo>
                  <a:lnTo>
                    <a:pt x="0" y="354329"/>
                  </a:lnTo>
                  <a:lnTo>
                    <a:pt x="503681" y="708659"/>
                  </a:lnTo>
                  <a:lnTo>
                    <a:pt x="1007363" y="354329"/>
                  </a:lnTo>
                  <a:lnTo>
                    <a:pt x="755538" y="354329"/>
                  </a:lnTo>
                  <a:lnTo>
                    <a:pt x="755538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24733" y="2949702"/>
              <a:ext cx="1007744" cy="708660"/>
            </a:xfrm>
            <a:custGeom>
              <a:avLst/>
              <a:gdLst/>
              <a:ahLst/>
              <a:cxnLst/>
              <a:rect l="l" t="t" r="r" b="b"/>
              <a:pathLst>
                <a:path w="1007745" h="708660">
                  <a:moveTo>
                    <a:pt x="0" y="354329"/>
                  </a:moveTo>
                  <a:lnTo>
                    <a:pt x="251856" y="354329"/>
                  </a:lnTo>
                  <a:lnTo>
                    <a:pt x="251856" y="0"/>
                  </a:lnTo>
                  <a:lnTo>
                    <a:pt x="755538" y="0"/>
                  </a:lnTo>
                  <a:lnTo>
                    <a:pt x="755538" y="354329"/>
                  </a:lnTo>
                  <a:lnTo>
                    <a:pt x="1007363" y="354329"/>
                  </a:lnTo>
                  <a:lnTo>
                    <a:pt x="503681" y="708659"/>
                  </a:lnTo>
                  <a:lnTo>
                    <a:pt x="0" y="354329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64829" y="2949702"/>
              <a:ext cx="1005840" cy="708660"/>
            </a:xfrm>
            <a:custGeom>
              <a:avLst/>
              <a:gdLst/>
              <a:ahLst/>
              <a:cxnLst/>
              <a:rect l="l" t="t" r="r" b="b"/>
              <a:pathLst>
                <a:path w="1005840" h="708660">
                  <a:moveTo>
                    <a:pt x="754379" y="0"/>
                  </a:moveTo>
                  <a:lnTo>
                    <a:pt x="251459" y="0"/>
                  </a:lnTo>
                  <a:lnTo>
                    <a:pt x="251459" y="354329"/>
                  </a:lnTo>
                  <a:lnTo>
                    <a:pt x="0" y="354329"/>
                  </a:lnTo>
                  <a:lnTo>
                    <a:pt x="502919" y="708659"/>
                  </a:lnTo>
                  <a:lnTo>
                    <a:pt x="1005839" y="354329"/>
                  </a:lnTo>
                  <a:lnTo>
                    <a:pt x="754379" y="354329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64829" y="2949702"/>
              <a:ext cx="1005840" cy="708660"/>
            </a:xfrm>
            <a:custGeom>
              <a:avLst/>
              <a:gdLst/>
              <a:ahLst/>
              <a:cxnLst/>
              <a:rect l="l" t="t" r="r" b="b"/>
              <a:pathLst>
                <a:path w="1005840" h="708660">
                  <a:moveTo>
                    <a:pt x="0" y="354329"/>
                  </a:moveTo>
                  <a:lnTo>
                    <a:pt x="251459" y="354329"/>
                  </a:lnTo>
                  <a:lnTo>
                    <a:pt x="251459" y="0"/>
                  </a:lnTo>
                  <a:lnTo>
                    <a:pt x="754379" y="0"/>
                  </a:lnTo>
                  <a:lnTo>
                    <a:pt x="754379" y="354329"/>
                  </a:lnTo>
                  <a:lnTo>
                    <a:pt x="1005839" y="354329"/>
                  </a:lnTo>
                  <a:lnTo>
                    <a:pt x="502919" y="708659"/>
                  </a:lnTo>
                  <a:lnTo>
                    <a:pt x="0" y="354329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86941" y="3819903"/>
            <a:ext cx="1833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DEEMED</a:t>
            </a:r>
            <a:r>
              <a:rPr sz="20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EXPORT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69002" y="3802441"/>
            <a:ext cx="863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EXPORT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93913" y="4388229"/>
            <a:ext cx="1636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Not</a:t>
            </a:r>
            <a:r>
              <a:rPr sz="2000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943735"/>
                </a:solidFill>
                <a:latin typeface="Calibri"/>
                <a:cs typeface="Calibri"/>
              </a:rPr>
              <a:t>Zero-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Rated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75758" y="4366004"/>
            <a:ext cx="1188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943735"/>
                </a:solidFill>
                <a:latin typeface="Calibri"/>
                <a:cs typeface="Calibri"/>
              </a:rPr>
              <a:t>Zero-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Rated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2252" y="4958141"/>
            <a:ext cx="4511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Supplies</a:t>
            </a:r>
            <a:r>
              <a:rPr sz="2000" spc="-1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cannot</a:t>
            </a:r>
            <a:r>
              <a:rPr sz="2000" spc="-10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sz="20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made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under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943735"/>
                </a:solidFill>
                <a:latin typeface="Calibri"/>
                <a:cs typeface="Calibri"/>
              </a:rPr>
              <a:t>LUT/</a:t>
            </a:r>
            <a:r>
              <a:rPr sz="2000" spc="-7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Bond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38263" y="5597845"/>
            <a:ext cx="440817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22275" marR="5080" indent="-410209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GST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must</a:t>
            </a:r>
            <a:r>
              <a:rPr sz="2000" spc="-9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paid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at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time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supply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943735"/>
                </a:solidFill>
                <a:latin typeface="Wingdings"/>
                <a:cs typeface="Wingdings"/>
              </a:rPr>
              <a:t></a:t>
            </a:r>
            <a:r>
              <a:rPr sz="2000" spc="-5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Refund</a:t>
            </a:r>
            <a:r>
              <a:rPr sz="2000" spc="-9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tax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paid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can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claimed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88549" y="4931154"/>
            <a:ext cx="415480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0225" marR="5080" indent="-17881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Supplies</a:t>
            </a:r>
            <a:r>
              <a:rPr sz="2000" spc="-114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can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made</a:t>
            </a:r>
            <a:r>
              <a:rPr sz="20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943735"/>
                </a:solidFill>
                <a:latin typeface="Calibri"/>
                <a:cs typeface="Calibri"/>
              </a:rPr>
              <a:t>ONLY</a:t>
            </a:r>
            <a:r>
              <a:rPr sz="2000" spc="-7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under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LUT/</a:t>
            </a:r>
            <a:r>
              <a:rPr sz="2000" spc="-2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Bond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353561" y="4098035"/>
            <a:ext cx="114300" cy="367030"/>
            <a:chOff x="3353561" y="4098035"/>
            <a:chExt cx="114300" cy="367030"/>
          </a:xfrm>
        </p:grpSpPr>
        <p:sp>
          <p:nvSpPr>
            <p:cNvPr id="46" name="object 46"/>
            <p:cNvSpPr/>
            <p:nvPr/>
          </p:nvSpPr>
          <p:spPr>
            <a:xfrm>
              <a:off x="3405377" y="4117085"/>
              <a:ext cx="6350" cy="252729"/>
            </a:xfrm>
            <a:custGeom>
              <a:avLst/>
              <a:gdLst/>
              <a:ahLst/>
              <a:cxnLst/>
              <a:rect l="l" t="t" r="r" b="b"/>
              <a:pathLst>
                <a:path w="6350" h="252729">
                  <a:moveTo>
                    <a:pt x="0" y="0"/>
                  </a:moveTo>
                  <a:lnTo>
                    <a:pt x="5760" y="252435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3561" y="4349175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114299" y="0"/>
                  </a:moveTo>
                  <a:lnTo>
                    <a:pt x="0" y="2606"/>
                  </a:lnTo>
                  <a:lnTo>
                    <a:pt x="59740" y="115571"/>
                  </a:lnTo>
                  <a:lnTo>
                    <a:pt x="1142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618981" y="4102608"/>
            <a:ext cx="114300" cy="365125"/>
            <a:chOff x="8618981" y="4102608"/>
            <a:chExt cx="114300" cy="365125"/>
          </a:xfrm>
        </p:grpSpPr>
        <p:sp>
          <p:nvSpPr>
            <p:cNvPr id="49" name="object 49"/>
            <p:cNvSpPr/>
            <p:nvPr/>
          </p:nvSpPr>
          <p:spPr>
            <a:xfrm>
              <a:off x="8670797" y="4121658"/>
              <a:ext cx="6350" cy="251460"/>
            </a:xfrm>
            <a:custGeom>
              <a:avLst/>
              <a:gdLst/>
              <a:ahLst/>
              <a:cxnLst/>
              <a:rect l="l" t="t" r="r" b="b"/>
              <a:pathLst>
                <a:path w="6350" h="251460">
                  <a:moveTo>
                    <a:pt x="0" y="0"/>
                  </a:moveTo>
                  <a:lnTo>
                    <a:pt x="5760" y="25085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18981" y="4352150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69" y="0"/>
                  </a:moveTo>
                  <a:lnTo>
                    <a:pt x="0" y="2618"/>
                  </a:lnTo>
                  <a:lnTo>
                    <a:pt x="59740" y="115586"/>
                  </a:lnTo>
                  <a:lnTo>
                    <a:pt x="114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355085" y="4700016"/>
            <a:ext cx="114300" cy="365125"/>
            <a:chOff x="3355085" y="4700016"/>
            <a:chExt cx="114300" cy="365125"/>
          </a:xfrm>
        </p:grpSpPr>
        <p:sp>
          <p:nvSpPr>
            <p:cNvPr id="52" name="object 52"/>
            <p:cNvSpPr/>
            <p:nvPr/>
          </p:nvSpPr>
          <p:spPr>
            <a:xfrm>
              <a:off x="3406901" y="4719066"/>
              <a:ext cx="6350" cy="251460"/>
            </a:xfrm>
            <a:custGeom>
              <a:avLst/>
              <a:gdLst/>
              <a:ahLst/>
              <a:cxnLst/>
              <a:rect l="l" t="t" r="r" b="b"/>
              <a:pathLst>
                <a:path w="6350" h="251460">
                  <a:moveTo>
                    <a:pt x="0" y="0"/>
                  </a:moveTo>
                  <a:lnTo>
                    <a:pt x="5760" y="25085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55085" y="4949559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69" y="0"/>
                  </a:moveTo>
                  <a:lnTo>
                    <a:pt x="0" y="2618"/>
                  </a:lnTo>
                  <a:lnTo>
                    <a:pt x="59771" y="115586"/>
                  </a:lnTo>
                  <a:lnTo>
                    <a:pt x="114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8650985" y="4668011"/>
            <a:ext cx="114300" cy="365125"/>
            <a:chOff x="8650985" y="4668011"/>
            <a:chExt cx="114300" cy="365125"/>
          </a:xfrm>
        </p:grpSpPr>
        <p:sp>
          <p:nvSpPr>
            <p:cNvPr id="55" name="object 55"/>
            <p:cNvSpPr/>
            <p:nvPr/>
          </p:nvSpPr>
          <p:spPr>
            <a:xfrm>
              <a:off x="8702801" y="4687061"/>
              <a:ext cx="6350" cy="251460"/>
            </a:xfrm>
            <a:custGeom>
              <a:avLst/>
              <a:gdLst/>
              <a:ahLst/>
              <a:cxnLst/>
              <a:rect l="l" t="t" r="r" b="b"/>
              <a:pathLst>
                <a:path w="6350" h="251460">
                  <a:moveTo>
                    <a:pt x="0" y="0"/>
                  </a:moveTo>
                  <a:lnTo>
                    <a:pt x="5760" y="25085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50985" y="4917554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69" y="0"/>
                  </a:moveTo>
                  <a:lnTo>
                    <a:pt x="0" y="2618"/>
                  </a:lnTo>
                  <a:lnTo>
                    <a:pt x="59771" y="115586"/>
                  </a:lnTo>
                  <a:lnTo>
                    <a:pt x="114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350087" y="5294376"/>
            <a:ext cx="114300" cy="367030"/>
            <a:chOff x="3350087" y="5294376"/>
            <a:chExt cx="114300" cy="367030"/>
          </a:xfrm>
        </p:grpSpPr>
        <p:sp>
          <p:nvSpPr>
            <p:cNvPr id="58" name="object 58"/>
            <p:cNvSpPr/>
            <p:nvPr/>
          </p:nvSpPr>
          <p:spPr>
            <a:xfrm>
              <a:off x="3400806" y="5313426"/>
              <a:ext cx="6985" cy="252729"/>
            </a:xfrm>
            <a:custGeom>
              <a:avLst/>
              <a:gdLst/>
              <a:ahLst/>
              <a:cxnLst/>
              <a:rect l="l" t="t" r="r" b="b"/>
              <a:pathLst>
                <a:path w="6985" h="252729">
                  <a:moveTo>
                    <a:pt x="0" y="0"/>
                  </a:moveTo>
                  <a:lnTo>
                    <a:pt x="6918" y="252447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50087" y="5545263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39" y="0"/>
                  </a:moveTo>
                  <a:lnTo>
                    <a:pt x="0" y="3133"/>
                  </a:lnTo>
                  <a:lnTo>
                    <a:pt x="60258" y="115823"/>
                  </a:lnTo>
                  <a:lnTo>
                    <a:pt x="114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1911" y="4215384"/>
            <a:ext cx="1223759" cy="57149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38244" y="4370832"/>
            <a:ext cx="361187" cy="44957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15000" y="4916423"/>
            <a:ext cx="359663" cy="44957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94847" y="4760976"/>
            <a:ext cx="1223771" cy="571499"/>
          </a:xfrm>
          <a:prstGeom prst="rect">
            <a:avLst/>
          </a:prstGeom>
        </p:spPr>
      </p:pic>
      <p:pic>
        <p:nvPicPr>
          <p:cNvPr id="64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93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98132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Provisions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Deemed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-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218" y="765810"/>
            <a:ext cx="11448415" cy="2592705"/>
          </a:xfrm>
          <a:custGeom>
            <a:avLst/>
            <a:gdLst/>
            <a:ahLst/>
            <a:cxnLst/>
            <a:rect l="l" t="t" r="r" b="b"/>
            <a:pathLst>
              <a:path w="11448415" h="2592704">
                <a:moveTo>
                  <a:pt x="0" y="2592323"/>
                </a:moveTo>
                <a:lnTo>
                  <a:pt x="11448287" y="2592323"/>
                </a:lnTo>
                <a:lnTo>
                  <a:pt x="11448287" y="0"/>
                </a:lnTo>
                <a:lnTo>
                  <a:pt x="0" y="0"/>
                </a:lnTo>
                <a:lnTo>
                  <a:pt x="0" y="2592323"/>
                </a:lnTo>
                <a:close/>
              </a:path>
            </a:pathLst>
          </a:custGeom>
          <a:ln w="25399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07518" y="3417061"/>
            <a:ext cx="11476990" cy="3147060"/>
            <a:chOff x="207518" y="3417061"/>
            <a:chExt cx="11476990" cy="3147060"/>
          </a:xfrm>
        </p:grpSpPr>
        <p:sp>
          <p:nvSpPr>
            <p:cNvPr id="8" name="object 8"/>
            <p:cNvSpPr/>
            <p:nvPr/>
          </p:nvSpPr>
          <p:spPr>
            <a:xfrm>
              <a:off x="223265" y="3429761"/>
              <a:ext cx="11448415" cy="1536700"/>
            </a:xfrm>
            <a:custGeom>
              <a:avLst/>
              <a:gdLst/>
              <a:ahLst/>
              <a:cxnLst/>
              <a:rect l="l" t="t" r="r" b="b"/>
              <a:pathLst>
                <a:path w="11448415" h="1536700">
                  <a:moveTo>
                    <a:pt x="0" y="1536191"/>
                  </a:moveTo>
                  <a:lnTo>
                    <a:pt x="11448287" y="1536191"/>
                  </a:lnTo>
                  <a:lnTo>
                    <a:pt x="11448287" y="0"/>
                  </a:lnTo>
                  <a:lnTo>
                    <a:pt x="0" y="0"/>
                  </a:lnTo>
                  <a:lnTo>
                    <a:pt x="0" y="1536191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217" y="5014721"/>
              <a:ext cx="11448415" cy="1536700"/>
            </a:xfrm>
            <a:custGeom>
              <a:avLst/>
              <a:gdLst/>
              <a:ahLst/>
              <a:cxnLst/>
              <a:rect l="l" t="t" r="r" b="b"/>
              <a:pathLst>
                <a:path w="11448415" h="1536700">
                  <a:moveTo>
                    <a:pt x="0" y="1536191"/>
                  </a:moveTo>
                  <a:lnTo>
                    <a:pt x="11448287" y="1536191"/>
                  </a:lnTo>
                  <a:lnTo>
                    <a:pt x="11448287" y="0"/>
                  </a:lnTo>
                  <a:lnTo>
                    <a:pt x="0" y="0"/>
                  </a:lnTo>
                  <a:lnTo>
                    <a:pt x="0" y="1536191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7815" y="812693"/>
            <a:ext cx="11294745" cy="5575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0" marR="2572385" indent="-123317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Categories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notified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Deemed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Exports: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48/2017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dated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18.10.2017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against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Advance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Authorisation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(AA)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registered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against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Promotion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Authorisation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(EPCG)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Oriented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Unit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(EOU)</a:t>
            </a:r>
            <a:endParaRPr sz="2000">
              <a:latin typeface="Calibri"/>
              <a:cs typeface="Calibri"/>
            </a:endParaRPr>
          </a:p>
          <a:p>
            <a:pPr marL="354965" marR="10160" indent="-342265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gold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bank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Sector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Undertaking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specified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notification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50/2017-Customs,</a:t>
            </a:r>
            <a:r>
              <a:rPr sz="2000" spc="-10" dirty="0">
                <a:latin typeface="Times New Roman"/>
                <a:cs typeface="Times New Roman"/>
              </a:rPr>
              <a:t> 	</a:t>
            </a:r>
            <a:r>
              <a:rPr sz="2000" spc="-10" dirty="0">
                <a:latin typeface="Calibri"/>
                <a:cs typeface="Calibri"/>
              </a:rPr>
              <a:t>dated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30th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June,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2017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(as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amended)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against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Advance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Authorisation.</a:t>
            </a:r>
            <a:endParaRPr sz="2000">
              <a:latin typeface="Calibri"/>
              <a:cs typeface="Calibri"/>
            </a:endParaRPr>
          </a:p>
          <a:p>
            <a:pPr marL="14604" marR="5080" indent="635" algn="just">
              <a:lnSpc>
                <a:spcPct val="100000"/>
              </a:lnSpc>
              <a:spcBef>
                <a:spcPts val="2415"/>
              </a:spcBef>
            </a:pPr>
            <a:r>
              <a:rPr sz="2000" b="1" dirty="0">
                <a:latin typeface="Calibri"/>
                <a:cs typeface="Calibri"/>
              </a:rPr>
              <a:t>“Advance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Authorisation”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authorisation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issued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Director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General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Foreign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Trade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under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Chapter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Foreign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Trade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Policy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2015-</a:t>
            </a:r>
            <a:r>
              <a:rPr sz="2000" dirty="0">
                <a:latin typeface="Calibri"/>
                <a:cs typeface="Calibri"/>
              </a:rPr>
              <a:t>20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import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domestic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procurement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inputs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pre-</a:t>
            </a:r>
            <a:r>
              <a:rPr sz="2000" spc="-10" dirty="0">
                <a:latin typeface="Calibri"/>
                <a:cs typeface="Calibri"/>
              </a:rPr>
              <a:t>import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basis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physical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exports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Vide</a:t>
            </a:r>
            <a:r>
              <a:rPr sz="2000" spc="2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NN</a:t>
            </a:r>
            <a:r>
              <a:rPr sz="2000" spc="2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1/2019</a:t>
            </a:r>
            <a:r>
              <a:rPr sz="2000" spc="2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spc="2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central</a:t>
            </a:r>
            <a:r>
              <a:rPr sz="2000" spc="2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tax</a:t>
            </a:r>
            <a:r>
              <a:rPr sz="2000" spc="2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dated</a:t>
            </a:r>
            <a:r>
              <a:rPr sz="2000" spc="2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15.01.2019,</a:t>
            </a:r>
            <a:r>
              <a:rPr sz="2000" spc="2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pre-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import</a:t>
            </a:r>
            <a:r>
              <a:rPr sz="2000" spc="2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condition</a:t>
            </a:r>
            <a:r>
              <a:rPr sz="2000" spc="2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advance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authorisation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is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removed.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2000">
              <a:latin typeface="Calibri"/>
              <a:cs typeface="Calibri"/>
            </a:endParaRPr>
          </a:p>
          <a:p>
            <a:pPr marL="12700" marR="6985" indent="-63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order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avail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import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raw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materials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deemed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exporter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AA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scheme,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certificate</a:t>
            </a:r>
            <a:r>
              <a:rPr sz="2000" spc="2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by</a:t>
            </a:r>
            <a:r>
              <a:rPr sz="2000" spc="2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chartered</a:t>
            </a:r>
            <a:r>
              <a:rPr sz="2000" spc="2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accountant</a:t>
            </a:r>
            <a:r>
              <a:rPr sz="2000" spc="2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submitted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jurisdictional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GST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commissioner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6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months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certificate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ITC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been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availed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inputs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manufacture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Provisos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inserted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1/2019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central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tax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dated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15.01.2019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59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11912600" cy="562610"/>
            <a:chOff x="-12700" y="0"/>
            <a:chExt cx="11912600" cy="562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5494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171"/>
              <a:ext cx="11887200" cy="92710"/>
            </a:xfrm>
            <a:custGeom>
              <a:avLst/>
              <a:gdLst/>
              <a:ahLst/>
              <a:cxnLst/>
              <a:rect l="l" t="t" r="r" b="b"/>
              <a:pathLst>
                <a:path w="11887200" h="92709">
                  <a:moveTo>
                    <a:pt x="11887199" y="0"/>
                  </a:moveTo>
                  <a:lnTo>
                    <a:pt x="11880425" y="33620"/>
                  </a:lnTo>
                  <a:lnTo>
                    <a:pt x="11859866" y="64136"/>
                  </a:lnTo>
                  <a:lnTo>
                    <a:pt x="11829350" y="84695"/>
                  </a:lnTo>
                  <a:lnTo>
                    <a:pt x="11791949" y="92231"/>
                  </a:lnTo>
                  <a:lnTo>
                    <a:pt x="0" y="92231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534236"/>
          </a:xfrm>
          <a:prstGeom prst="rect">
            <a:avLst/>
          </a:prstGeom>
        </p:spPr>
        <p:txBody>
          <a:bodyPr vert="horz" wrap="square" lIns="0" tIns="102349" rIns="0" bIns="0" rtlCol="0">
            <a:spAutoFit/>
          </a:bodyPr>
          <a:lstStyle/>
          <a:p>
            <a:pPr marL="211264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Deemed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Treatment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Returns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4508" y="822960"/>
            <a:ext cx="11155680" cy="3819525"/>
            <a:chOff x="254508" y="822960"/>
            <a:chExt cx="11155680" cy="38195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660" y="2724912"/>
              <a:ext cx="2087879" cy="19171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6574" y="1699015"/>
              <a:ext cx="1860285" cy="13400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25548" y="2715768"/>
              <a:ext cx="1584224" cy="18240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508" y="822960"/>
              <a:ext cx="1801367" cy="17998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52316" y="1718431"/>
              <a:ext cx="2847975" cy="1965960"/>
            </a:xfrm>
            <a:custGeom>
              <a:avLst/>
              <a:gdLst/>
              <a:ahLst/>
              <a:cxnLst/>
              <a:rect l="l" t="t" r="r" b="b"/>
              <a:pathLst>
                <a:path w="2847975" h="1965960">
                  <a:moveTo>
                    <a:pt x="2781514" y="1927517"/>
                  </a:moveTo>
                  <a:lnTo>
                    <a:pt x="2763524" y="1953646"/>
                  </a:lnTo>
                  <a:lnTo>
                    <a:pt x="2847862" y="1965594"/>
                  </a:lnTo>
                  <a:lnTo>
                    <a:pt x="2830848" y="1934718"/>
                  </a:lnTo>
                  <a:lnTo>
                    <a:pt x="2791961" y="1934718"/>
                  </a:lnTo>
                  <a:lnTo>
                    <a:pt x="2781514" y="1927517"/>
                  </a:lnTo>
                  <a:close/>
                </a:path>
                <a:path w="2847975" h="1965960">
                  <a:moveTo>
                    <a:pt x="2788716" y="1917057"/>
                  </a:moveTo>
                  <a:lnTo>
                    <a:pt x="2781514" y="1927517"/>
                  </a:lnTo>
                  <a:lnTo>
                    <a:pt x="2791961" y="1934718"/>
                  </a:lnTo>
                  <a:lnTo>
                    <a:pt x="2799216" y="1924293"/>
                  </a:lnTo>
                  <a:lnTo>
                    <a:pt x="2788716" y="1917057"/>
                  </a:lnTo>
                  <a:close/>
                </a:path>
                <a:path w="2847975" h="1965960">
                  <a:moveTo>
                    <a:pt x="2806714" y="1890918"/>
                  </a:moveTo>
                  <a:lnTo>
                    <a:pt x="2788716" y="1917057"/>
                  </a:lnTo>
                  <a:lnTo>
                    <a:pt x="2799216" y="1924293"/>
                  </a:lnTo>
                  <a:lnTo>
                    <a:pt x="2791961" y="1934718"/>
                  </a:lnTo>
                  <a:lnTo>
                    <a:pt x="2830848" y="1934718"/>
                  </a:lnTo>
                  <a:lnTo>
                    <a:pt x="2806714" y="1890918"/>
                  </a:lnTo>
                  <a:close/>
                </a:path>
                <a:path w="2847975" h="1965960">
                  <a:moveTo>
                    <a:pt x="7120" y="0"/>
                  </a:moveTo>
                  <a:lnTo>
                    <a:pt x="0" y="10424"/>
                  </a:lnTo>
                  <a:lnTo>
                    <a:pt x="2781514" y="1927517"/>
                  </a:lnTo>
                  <a:lnTo>
                    <a:pt x="2788716" y="1917057"/>
                  </a:lnTo>
                  <a:lnTo>
                    <a:pt x="712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6" y="2817876"/>
              <a:ext cx="1799843" cy="18013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44624" y="3366516"/>
              <a:ext cx="2310765" cy="386080"/>
            </a:xfrm>
            <a:custGeom>
              <a:avLst/>
              <a:gdLst/>
              <a:ahLst/>
              <a:cxnLst/>
              <a:rect l="l" t="t" r="r" b="b"/>
              <a:pathLst>
                <a:path w="2310765" h="386079">
                  <a:moveTo>
                    <a:pt x="2310383" y="0"/>
                  </a:moveTo>
                  <a:lnTo>
                    <a:pt x="0" y="0"/>
                  </a:lnTo>
                  <a:lnTo>
                    <a:pt x="0" y="385571"/>
                  </a:lnTo>
                  <a:lnTo>
                    <a:pt x="2310383" y="385571"/>
                  </a:lnTo>
                  <a:lnTo>
                    <a:pt x="2310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34033" y="3394707"/>
            <a:ext cx="2131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80,000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18%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14,400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1167" y="3636507"/>
            <a:ext cx="9314815" cy="2740025"/>
            <a:chOff x="291167" y="3636507"/>
            <a:chExt cx="9314815" cy="274002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167" y="5263132"/>
              <a:ext cx="1979592" cy="11128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39336" y="3647175"/>
              <a:ext cx="3060700" cy="111760"/>
            </a:xfrm>
            <a:custGeom>
              <a:avLst/>
              <a:gdLst/>
              <a:ahLst/>
              <a:cxnLst/>
              <a:rect l="l" t="t" r="r" b="b"/>
              <a:pathLst>
                <a:path w="3060700" h="111760">
                  <a:moveTo>
                    <a:pt x="2984167" y="31648"/>
                  </a:moveTo>
                  <a:lnTo>
                    <a:pt x="0" y="98694"/>
                  </a:lnTo>
                  <a:lnTo>
                    <a:pt x="262" y="111373"/>
                  </a:lnTo>
                  <a:lnTo>
                    <a:pt x="2984442" y="44357"/>
                  </a:lnTo>
                  <a:lnTo>
                    <a:pt x="2984269" y="36332"/>
                  </a:lnTo>
                  <a:lnTo>
                    <a:pt x="2984167" y="31648"/>
                  </a:lnTo>
                  <a:close/>
                </a:path>
                <a:path w="3060700" h="111760">
                  <a:moveTo>
                    <a:pt x="3049920" y="31363"/>
                  </a:moveTo>
                  <a:lnTo>
                    <a:pt x="2996833" y="31363"/>
                  </a:lnTo>
                  <a:lnTo>
                    <a:pt x="2997077" y="44074"/>
                  </a:lnTo>
                  <a:lnTo>
                    <a:pt x="2984442" y="44357"/>
                  </a:lnTo>
                  <a:lnTo>
                    <a:pt x="2985128" y="76078"/>
                  </a:lnTo>
                  <a:lnTo>
                    <a:pt x="3060445" y="36332"/>
                  </a:lnTo>
                  <a:lnTo>
                    <a:pt x="3049920" y="31363"/>
                  </a:lnTo>
                  <a:close/>
                </a:path>
                <a:path w="3060700" h="111760">
                  <a:moveTo>
                    <a:pt x="2996833" y="31363"/>
                  </a:moveTo>
                  <a:lnTo>
                    <a:pt x="2984167" y="31648"/>
                  </a:lnTo>
                  <a:lnTo>
                    <a:pt x="2984436" y="44074"/>
                  </a:lnTo>
                  <a:lnTo>
                    <a:pt x="2984442" y="44357"/>
                  </a:lnTo>
                  <a:lnTo>
                    <a:pt x="2997077" y="44074"/>
                  </a:lnTo>
                  <a:lnTo>
                    <a:pt x="2996928" y="36332"/>
                  </a:lnTo>
                  <a:lnTo>
                    <a:pt x="2996833" y="31363"/>
                  </a:lnTo>
                  <a:close/>
                </a:path>
                <a:path w="3060700" h="111760">
                  <a:moveTo>
                    <a:pt x="2983483" y="0"/>
                  </a:moveTo>
                  <a:lnTo>
                    <a:pt x="2984161" y="31363"/>
                  </a:lnTo>
                  <a:lnTo>
                    <a:pt x="2984167" y="31648"/>
                  </a:lnTo>
                  <a:lnTo>
                    <a:pt x="2996833" y="31363"/>
                  </a:lnTo>
                  <a:lnTo>
                    <a:pt x="3049920" y="31363"/>
                  </a:lnTo>
                  <a:lnTo>
                    <a:pt x="298348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1341" y="3924681"/>
              <a:ext cx="2603500" cy="1970405"/>
            </a:xfrm>
            <a:custGeom>
              <a:avLst/>
              <a:gdLst/>
              <a:ahLst/>
              <a:cxnLst/>
              <a:rect l="l" t="t" r="r" b="b"/>
              <a:pathLst>
                <a:path w="2603500" h="1970404">
                  <a:moveTo>
                    <a:pt x="2289800" y="0"/>
                  </a:moveTo>
                  <a:lnTo>
                    <a:pt x="0" y="1486911"/>
                  </a:lnTo>
                  <a:lnTo>
                    <a:pt x="313681" y="1970102"/>
                  </a:lnTo>
                  <a:lnTo>
                    <a:pt x="2603500" y="483107"/>
                  </a:lnTo>
                  <a:lnTo>
                    <a:pt x="2289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4849" y="4299081"/>
              <a:ext cx="1786376" cy="12271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4243" y="3636517"/>
              <a:ext cx="7661275" cy="1950085"/>
            </a:xfrm>
            <a:custGeom>
              <a:avLst/>
              <a:gdLst/>
              <a:ahLst/>
              <a:cxnLst/>
              <a:rect l="l" t="t" r="r" b="b"/>
              <a:pathLst>
                <a:path w="7661275" h="1950085">
                  <a:moveTo>
                    <a:pt x="2955810" y="46990"/>
                  </a:moveTo>
                  <a:lnTo>
                    <a:pt x="2871076" y="56134"/>
                  </a:lnTo>
                  <a:lnTo>
                    <a:pt x="2888196" y="82829"/>
                  </a:lnTo>
                  <a:lnTo>
                    <a:pt x="0" y="1938655"/>
                  </a:lnTo>
                  <a:lnTo>
                    <a:pt x="6858" y="1949462"/>
                  </a:lnTo>
                  <a:lnTo>
                    <a:pt x="2895041" y="93510"/>
                  </a:lnTo>
                  <a:lnTo>
                    <a:pt x="2912224" y="120269"/>
                  </a:lnTo>
                  <a:lnTo>
                    <a:pt x="2938576" y="75946"/>
                  </a:lnTo>
                  <a:lnTo>
                    <a:pt x="2955810" y="46990"/>
                  </a:lnTo>
                  <a:close/>
                </a:path>
                <a:path w="7661275" h="1950085">
                  <a:moveTo>
                    <a:pt x="7661275" y="37846"/>
                  </a:moveTo>
                  <a:lnTo>
                    <a:pt x="7649083" y="31800"/>
                  </a:lnTo>
                  <a:lnTo>
                    <a:pt x="7584961" y="0"/>
                  </a:lnTo>
                  <a:lnTo>
                    <a:pt x="7585049" y="31813"/>
                  </a:lnTo>
                  <a:lnTo>
                    <a:pt x="5043297" y="40779"/>
                  </a:lnTo>
                  <a:lnTo>
                    <a:pt x="5043297" y="53454"/>
                  </a:lnTo>
                  <a:lnTo>
                    <a:pt x="7585088" y="44526"/>
                  </a:lnTo>
                  <a:lnTo>
                    <a:pt x="7585202" y="76200"/>
                  </a:lnTo>
                  <a:lnTo>
                    <a:pt x="7648067" y="44513"/>
                  </a:lnTo>
                  <a:lnTo>
                    <a:pt x="7661275" y="37846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0469" y="4466080"/>
            <a:ext cx="134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Capital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Goods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657" y="2369930"/>
            <a:ext cx="62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Inputs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2849" y="6176860"/>
            <a:ext cx="1356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09521" y="4706478"/>
            <a:ext cx="1866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Manufacturer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(Registered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Person)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12855" y="4650721"/>
            <a:ext cx="1541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Export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Oriented</a:t>
            </a:r>
            <a:endParaRPr sz="18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Unit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(EOU)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89973" y="3383972"/>
            <a:ext cx="1616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3,00,000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18%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54,000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3795" y="1551153"/>
            <a:ext cx="196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Supply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made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EOU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89091" y="1231391"/>
            <a:ext cx="5189981" cy="150342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928876" y="6086347"/>
            <a:ext cx="218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Total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ITC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Rs.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43,200/-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6"/>
            <a:ext cx="560797" cy="5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1" y="4413"/>
            <a:ext cx="541042" cy="56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19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MERCHANT EXPORTS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55</a:t>
            </a:r>
          </a:p>
        </p:txBody>
      </p:sp>
      <p:sp>
        <p:nvSpPr>
          <p:cNvPr id="7" name="AutoShape 2" descr="How To Import Goods In India ? Procedure For Importing Goods – Premji Kanji  Masani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6" name="Picture 2" descr="All about Merchant Exports: A Comprehensive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838200"/>
            <a:ext cx="11430000" cy="58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84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73189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Merchant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86" y="1339718"/>
            <a:ext cx="1093406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Merchant</a:t>
            </a:r>
            <a:r>
              <a:rPr sz="2000" spc="-1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Exporter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engaged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trading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activity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intending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export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goods.</a:t>
            </a:r>
            <a:endParaRPr sz="20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NN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40/2017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CT(R)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dated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23.10.2017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NN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41/2017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IGST(R)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dated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23.10.2017: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Merchant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concessional</a:t>
            </a:r>
            <a:r>
              <a:rPr sz="2000" spc="-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rate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0.05%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CGST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plus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0.05%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SGST/UTGST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or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0.1%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IGST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subject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conditions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specified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said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notifications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Export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made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90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days.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4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Rule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96(10)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Rules: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exporter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only</a:t>
            </a:r>
            <a:r>
              <a:rPr sz="2000" spc="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under</a:t>
            </a:r>
            <a:r>
              <a:rPr sz="2000" spc="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LUT/bond</a:t>
            </a:r>
            <a:r>
              <a:rPr sz="2000" spc="11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payment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IGST.</a:t>
            </a:r>
            <a:endParaRPr sz="20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99800"/>
              </a:lnSpc>
              <a:spcBef>
                <a:spcPts val="241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Refund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Supplier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supplier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concessional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rate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eligible</a:t>
            </a:r>
            <a:r>
              <a:rPr sz="2000" u="sng" spc="145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5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refund</a:t>
            </a:r>
            <a:r>
              <a:rPr sz="2000" u="sng" spc="4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on</a:t>
            </a:r>
            <a:r>
              <a:rPr sz="2000" u="sng" spc="45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account</a:t>
            </a:r>
            <a:r>
              <a:rPr sz="2000" u="sng" spc="4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3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inverted</a:t>
            </a:r>
            <a:r>
              <a:rPr sz="2000" u="sng" spc="4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tax</a:t>
            </a:r>
            <a:r>
              <a:rPr sz="2000" u="sng" spc="4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structure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provisions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clause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(ii)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proviso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54(3)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5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381000" y="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LEVY OF GST IN IMPORT AND EXPORT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GST on imports and exports / Article / VibrantFinserv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1" y="928878"/>
            <a:ext cx="11301581" cy="54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25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What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Merchant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viz-a-viz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9643" y="1120140"/>
            <a:ext cx="11562715" cy="2586355"/>
            <a:chOff x="199643" y="1120140"/>
            <a:chExt cx="11562715" cy="25863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8" y="1341120"/>
              <a:ext cx="1301495" cy="1391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6543" y="1120140"/>
              <a:ext cx="2075675" cy="15499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9643" y="2691384"/>
              <a:ext cx="1927860" cy="1015365"/>
            </a:xfrm>
            <a:custGeom>
              <a:avLst/>
              <a:gdLst/>
              <a:ahLst/>
              <a:cxnLst/>
              <a:rect l="l" t="t" r="r" b="b"/>
              <a:pathLst>
                <a:path w="1927860" h="1015364">
                  <a:moveTo>
                    <a:pt x="1927859" y="0"/>
                  </a:moveTo>
                  <a:lnTo>
                    <a:pt x="0" y="0"/>
                  </a:lnTo>
                  <a:lnTo>
                    <a:pt x="0" y="1014983"/>
                  </a:lnTo>
                  <a:lnTo>
                    <a:pt x="1927859" y="1014983"/>
                  </a:lnTo>
                  <a:lnTo>
                    <a:pt x="1927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1999" y="2707065"/>
            <a:ext cx="164401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Supplier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‘X’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(Manufacturer)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Mumbai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98095" y="2759452"/>
            <a:ext cx="13582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Customer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‘Z’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Singapore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96611" y="1075944"/>
            <a:ext cx="2824480" cy="2658110"/>
            <a:chOff x="4896611" y="1075944"/>
            <a:chExt cx="2824480" cy="265811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7816" y="1075944"/>
              <a:ext cx="1572767" cy="15849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612" y="1338072"/>
              <a:ext cx="1301483" cy="13914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96611" y="2717291"/>
              <a:ext cx="1565275" cy="1016635"/>
            </a:xfrm>
            <a:custGeom>
              <a:avLst/>
              <a:gdLst/>
              <a:ahLst/>
              <a:cxnLst/>
              <a:rect l="l" t="t" r="r" b="b"/>
              <a:pathLst>
                <a:path w="1565275" h="1016635">
                  <a:moveTo>
                    <a:pt x="1565147" y="0"/>
                  </a:moveTo>
                  <a:lnTo>
                    <a:pt x="0" y="0"/>
                  </a:lnTo>
                  <a:lnTo>
                    <a:pt x="0" y="1016507"/>
                  </a:lnTo>
                  <a:lnTo>
                    <a:pt x="1565147" y="1016507"/>
                  </a:lnTo>
                  <a:lnTo>
                    <a:pt x="1565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65145" y="2734052"/>
            <a:ext cx="12268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Supplier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‘Y’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(Trader)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Delhi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3555" y="1545336"/>
            <a:ext cx="2409825" cy="399415"/>
          </a:xfrm>
          <a:custGeom>
            <a:avLst/>
            <a:gdLst/>
            <a:ahLst/>
            <a:cxnLst/>
            <a:rect l="l" t="t" r="r" b="b"/>
            <a:pathLst>
              <a:path w="2409825" h="399414">
                <a:moveTo>
                  <a:pt x="2409443" y="0"/>
                </a:moveTo>
                <a:lnTo>
                  <a:pt x="0" y="0"/>
                </a:lnTo>
                <a:lnTo>
                  <a:pt x="0" y="399287"/>
                </a:lnTo>
                <a:lnTo>
                  <a:pt x="2409443" y="399287"/>
                </a:lnTo>
                <a:lnTo>
                  <a:pt x="2409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18233" y="1560889"/>
            <a:ext cx="16592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supplied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37360" y="753046"/>
            <a:ext cx="8450580" cy="1739264"/>
            <a:chOff x="1737360" y="753046"/>
            <a:chExt cx="8450580" cy="1739264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360" y="1524000"/>
              <a:ext cx="955547" cy="966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3372" y="2063496"/>
              <a:ext cx="3332987" cy="4251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76805" y="2253234"/>
              <a:ext cx="3039110" cy="0"/>
            </a:xfrm>
            <a:custGeom>
              <a:avLst/>
              <a:gdLst/>
              <a:ahLst/>
              <a:cxnLst/>
              <a:rect l="l" t="t" r="r" b="b"/>
              <a:pathLst>
                <a:path w="3039110">
                  <a:moveTo>
                    <a:pt x="0" y="0"/>
                  </a:moveTo>
                  <a:lnTo>
                    <a:pt x="303885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1361" y="2186543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299" y="66690"/>
                  </a:lnTo>
                  <a:lnTo>
                    <a:pt x="0" y="13334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44361" y="767334"/>
              <a:ext cx="0" cy="1427480"/>
            </a:xfrm>
            <a:custGeom>
              <a:avLst/>
              <a:gdLst/>
              <a:ahLst/>
              <a:cxnLst/>
              <a:rect l="l" t="t" r="r" b="b"/>
              <a:pathLst>
                <a:path h="1427480">
                  <a:moveTo>
                    <a:pt x="0" y="0"/>
                  </a:moveTo>
                  <a:lnTo>
                    <a:pt x="0" y="1427165"/>
                  </a:lnTo>
                </a:path>
              </a:pathLst>
            </a:custGeom>
            <a:ln w="28574">
              <a:solidFill>
                <a:srgbClr val="A5A5A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9068" y="2066544"/>
              <a:ext cx="3928871" cy="4251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302501" y="2256282"/>
              <a:ext cx="3636010" cy="0"/>
            </a:xfrm>
            <a:custGeom>
              <a:avLst/>
              <a:gdLst/>
              <a:ahLst/>
              <a:cxnLst/>
              <a:rect l="l" t="t" r="r" b="b"/>
              <a:pathLst>
                <a:path w="3636009">
                  <a:moveTo>
                    <a:pt x="0" y="0"/>
                  </a:moveTo>
                  <a:lnTo>
                    <a:pt x="363574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23978" y="2189591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299" y="66690"/>
                  </a:lnTo>
                  <a:lnTo>
                    <a:pt x="0" y="13334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20811" y="1496568"/>
              <a:ext cx="1443355" cy="708660"/>
            </a:xfrm>
            <a:custGeom>
              <a:avLst/>
              <a:gdLst/>
              <a:ahLst/>
              <a:cxnLst/>
              <a:rect l="l" t="t" r="r" b="b"/>
              <a:pathLst>
                <a:path w="1443354" h="708660">
                  <a:moveTo>
                    <a:pt x="1443227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1443227" y="708659"/>
                  </a:lnTo>
                  <a:lnTo>
                    <a:pt x="144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82773" y="942594"/>
            <a:ext cx="1367155" cy="399415"/>
          </a:xfrm>
          <a:prstGeom prst="rect">
            <a:avLst/>
          </a:prstGeom>
          <a:ln w="25399">
            <a:solidFill>
              <a:srgbClr val="00AF5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20"/>
              </a:spcBef>
            </a:pPr>
            <a:r>
              <a:rPr sz="2000" b="1" spc="-10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39633" y="925830"/>
            <a:ext cx="1870075" cy="401320"/>
          </a:xfrm>
          <a:prstGeom prst="rect">
            <a:avLst/>
          </a:prstGeom>
          <a:ln w="25399">
            <a:solidFill>
              <a:srgbClr val="00AF5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Outside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31079" y="1513264"/>
            <a:ext cx="8210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Exports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24733" y="2949702"/>
            <a:ext cx="6345936" cy="708660"/>
            <a:chOff x="2824733" y="2949702"/>
            <a:chExt cx="6345936" cy="708660"/>
          </a:xfrm>
        </p:grpSpPr>
        <p:sp>
          <p:nvSpPr>
            <p:cNvPr id="33" name="object 33"/>
            <p:cNvSpPr/>
            <p:nvPr/>
          </p:nvSpPr>
          <p:spPr>
            <a:xfrm>
              <a:off x="2824733" y="2949702"/>
              <a:ext cx="1007744" cy="708660"/>
            </a:xfrm>
            <a:custGeom>
              <a:avLst/>
              <a:gdLst/>
              <a:ahLst/>
              <a:cxnLst/>
              <a:rect l="l" t="t" r="r" b="b"/>
              <a:pathLst>
                <a:path w="1007745" h="708660">
                  <a:moveTo>
                    <a:pt x="755538" y="0"/>
                  </a:moveTo>
                  <a:lnTo>
                    <a:pt x="251856" y="0"/>
                  </a:lnTo>
                  <a:lnTo>
                    <a:pt x="251856" y="354329"/>
                  </a:lnTo>
                  <a:lnTo>
                    <a:pt x="0" y="354329"/>
                  </a:lnTo>
                  <a:lnTo>
                    <a:pt x="503681" y="708659"/>
                  </a:lnTo>
                  <a:lnTo>
                    <a:pt x="1007363" y="354329"/>
                  </a:lnTo>
                  <a:lnTo>
                    <a:pt x="755538" y="354329"/>
                  </a:lnTo>
                  <a:lnTo>
                    <a:pt x="755538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24733" y="2949702"/>
              <a:ext cx="1007744" cy="708660"/>
            </a:xfrm>
            <a:custGeom>
              <a:avLst/>
              <a:gdLst/>
              <a:ahLst/>
              <a:cxnLst/>
              <a:rect l="l" t="t" r="r" b="b"/>
              <a:pathLst>
                <a:path w="1007745" h="708660">
                  <a:moveTo>
                    <a:pt x="0" y="354329"/>
                  </a:moveTo>
                  <a:lnTo>
                    <a:pt x="251856" y="354329"/>
                  </a:lnTo>
                  <a:lnTo>
                    <a:pt x="251856" y="0"/>
                  </a:lnTo>
                  <a:lnTo>
                    <a:pt x="755538" y="0"/>
                  </a:lnTo>
                  <a:lnTo>
                    <a:pt x="755538" y="354329"/>
                  </a:lnTo>
                  <a:lnTo>
                    <a:pt x="1007363" y="354329"/>
                  </a:lnTo>
                  <a:lnTo>
                    <a:pt x="503681" y="708659"/>
                  </a:lnTo>
                  <a:lnTo>
                    <a:pt x="0" y="354329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64829" y="2949702"/>
              <a:ext cx="1005840" cy="708660"/>
            </a:xfrm>
            <a:custGeom>
              <a:avLst/>
              <a:gdLst/>
              <a:ahLst/>
              <a:cxnLst/>
              <a:rect l="l" t="t" r="r" b="b"/>
              <a:pathLst>
                <a:path w="1005840" h="708660">
                  <a:moveTo>
                    <a:pt x="754379" y="0"/>
                  </a:moveTo>
                  <a:lnTo>
                    <a:pt x="251459" y="0"/>
                  </a:lnTo>
                  <a:lnTo>
                    <a:pt x="251459" y="354329"/>
                  </a:lnTo>
                  <a:lnTo>
                    <a:pt x="0" y="354329"/>
                  </a:lnTo>
                  <a:lnTo>
                    <a:pt x="502919" y="708659"/>
                  </a:lnTo>
                  <a:lnTo>
                    <a:pt x="1005839" y="354329"/>
                  </a:lnTo>
                  <a:lnTo>
                    <a:pt x="754379" y="354329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64829" y="2949702"/>
              <a:ext cx="1005840" cy="708660"/>
            </a:xfrm>
            <a:custGeom>
              <a:avLst/>
              <a:gdLst/>
              <a:ahLst/>
              <a:cxnLst/>
              <a:rect l="l" t="t" r="r" b="b"/>
              <a:pathLst>
                <a:path w="1005840" h="708660">
                  <a:moveTo>
                    <a:pt x="0" y="354329"/>
                  </a:moveTo>
                  <a:lnTo>
                    <a:pt x="251459" y="354329"/>
                  </a:lnTo>
                  <a:lnTo>
                    <a:pt x="251459" y="0"/>
                  </a:lnTo>
                  <a:lnTo>
                    <a:pt x="754379" y="0"/>
                  </a:lnTo>
                  <a:lnTo>
                    <a:pt x="754379" y="354329"/>
                  </a:lnTo>
                  <a:lnTo>
                    <a:pt x="1005839" y="354329"/>
                  </a:lnTo>
                  <a:lnTo>
                    <a:pt x="502919" y="708659"/>
                  </a:lnTo>
                  <a:lnTo>
                    <a:pt x="0" y="354329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329982" y="3819903"/>
            <a:ext cx="2149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MERCHANT</a:t>
            </a:r>
            <a:r>
              <a:rPr sz="2000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EXPORT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69002" y="3802441"/>
            <a:ext cx="863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EXPORT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93913" y="4388229"/>
            <a:ext cx="1636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Not</a:t>
            </a:r>
            <a:r>
              <a:rPr sz="2000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943735"/>
                </a:solidFill>
                <a:latin typeface="Calibri"/>
                <a:cs typeface="Calibri"/>
              </a:rPr>
              <a:t>Zero-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Rated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75758" y="4366004"/>
            <a:ext cx="1188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943735"/>
                </a:solidFill>
                <a:latin typeface="Calibri"/>
                <a:cs typeface="Calibri"/>
              </a:rPr>
              <a:t>Zero-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Rated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2252" y="4958141"/>
            <a:ext cx="4511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Supplies</a:t>
            </a:r>
            <a:r>
              <a:rPr sz="2000" spc="-1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cannot</a:t>
            </a:r>
            <a:r>
              <a:rPr sz="2000" spc="-10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sz="20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made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under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943735"/>
                </a:solidFill>
                <a:latin typeface="Calibri"/>
                <a:cs typeface="Calibri"/>
              </a:rPr>
              <a:t>LUT/</a:t>
            </a:r>
            <a:r>
              <a:rPr sz="2000" spc="-7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Bond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43847" y="5347838"/>
            <a:ext cx="491998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GST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payable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at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Concessional</a:t>
            </a:r>
            <a:r>
              <a:rPr sz="2000" spc="-10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Rate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at</a:t>
            </a:r>
            <a:r>
              <a:rPr sz="20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the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time</a:t>
            </a:r>
            <a:r>
              <a:rPr sz="2000" spc="-2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supply</a:t>
            </a:r>
            <a:r>
              <a:rPr sz="2000" spc="-9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43735"/>
                </a:solidFill>
                <a:latin typeface="Wingdings"/>
                <a:cs typeface="Wingdings"/>
              </a:rPr>
              <a:t>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Refund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of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tax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paid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can</a:t>
            </a:r>
            <a:r>
              <a:rPr sz="2000" spc="-7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claimed</a:t>
            </a:r>
            <a:r>
              <a:rPr sz="2000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by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Supplier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‘X’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under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IDS</a:t>
            </a:r>
            <a:r>
              <a:rPr sz="20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&amp;</a:t>
            </a:r>
            <a:r>
              <a:rPr sz="20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by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Merchant</a:t>
            </a:r>
            <a:r>
              <a:rPr sz="2000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Calibri"/>
                <a:cs typeface="Calibri"/>
              </a:rPr>
              <a:t>Exporter</a:t>
            </a:r>
            <a:r>
              <a:rPr sz="2000" spc="-6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943735"/>
                </a:solidFill>
                <a:latin typeface="Calibri"/>
                <a:cs typeface="Calibri"/>
              </a:rPr>
              <a:t>‘Y’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88549" y="4931154"/>
            <a:ext cx="415480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0225" marR="5080" indent="-17881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Supplies</a:t>
            </a:r>
            <a:r>
              <a:rPr sz="2000" spc="-114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can</a:t>
            </a:r>
            <a:r>
              <a:rPr sz="2000" spc="-8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made</a:t>
            </a:r>
            <a:r>
              <a:rPr sz="20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943735"/>
                </a:solidFill>
                <a:latin typeface="Calibri"/>
                <a:cs typeface="Calibri"/>
              </a:rPr>
              <a:t>ONLY</a:t>
            </a:r>
            <a:r>
              <a:rPr sz="2000" spc="-7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Calibri"/>
                <a:cs typeface="Calibri"/>
              </a:rPr>
              <a:t>under</a:t>
            </a:r>
            <a:r>
              <a:rPr sz="2000" spc="-9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LUT/</a:t>
            </a:r>
            <a:r>
              <a:rPr sz="2000" spc="-2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943735"/>
                </a:solidFill>
                <a:latin typeface="Calibri"/>
                <a:cs typeface="Calibri"/>
              </a:rPr>
              <a:t>Bond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353561" y="4098035"/>
            <a:ext cx="114300" cy="367030"/>
            <a:chOff x="3353561" y="4098035"/>
            <a:chExt cx="114300" cy="367030"/>
          </a:xfrm>
        </p:grpSpPr>
        <p:sp>
          <p:nvSpPr>
            <p:cNvPr id="46" name="object 46"/>
            <p:cNvSpPr/>
            <p:nvPr/>
          </p:nvSpPr>
          <p:spPr>
            <a:xfrm>
              <a:off x="3405377" y="4117085"/>
              <a:ext cx="6350" cy="252729"/>
            </a:xfrm>
            <a:custGeom>
              <a:avLst/>
              <a:gdLst/>
              <a:ahLst/>
              <a:cxnLst/>
              <a:rect l="l" t="t" r="r" b="b"/>
              <a:pathLst>
                <a:path w="6350" h="252729">
                  <a:moveTo>
                    <a:pt x="0" y="0"/>
                  </a:moveTo>
                  <a:lnTo>
                    <a:pt x="5760" y="252435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3561" y="4349175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114299" y="0"/>
                  </a:moveTo>
                  <a:lnTo>
                    <a:pt x="0" y="2606"/>
                  </a:lnTo>
                  <a:lnTo>
                    <a:pt x="59740" y="115571"/>
                  </a:lnTo>
                  <a:lnTo>
                    <a:pt x="1142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618981" y="4102608"/>
            <a:ext cx="114300" cy="365125"/>
            <a:chOff x="8618981" y="4102608"/>
            <a:chExt cx="114300" cy="365125"/>
          </a:xfrm>
        </p:grpSpPr>
        <p:sp>
          <p:nvSpPr>
            <p:cNvPr id="49" name="object 49"/>
            <p:cNvSpPr/>
            <p:nvPr/>
          </p:nvSpPr>
          <p:spPr>
            <a:xfrm>
              <a:off x="8670797" y="4121658"/>
              <a:ext cx="6350" cy="251460"/>
            </a:xfrm>
            <a:custGeom>
              <a:avLst/>
              <a:gdLst/>
              <a:ahLst/>
              <a:cxnLst/>
              <a:rect l="l" t="t" r="r" b="b"/>
              <a:pathLst>
                <a:path w="6350" h="251460">
                  <a:moveTo>
                    <a:pt x="0" y="0"/>
                  </a:moveTo>
                  <a:lnTo>
                    <a:pt x="5760" y="25085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18981" y="4352150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69" y="0"/>
                  </a:moveTo>
                  <a:lnTo>
                    <a:pt x="0" y="2618"/>
                  </a:lnTo>
                  <a:lnTo>
                    <a:pt x="59740" y="115586"/>
                  </a:lnTo>
                  <a:lnTo>
                    <a:pt x="114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355085" y="4700016"/>
            <a:ext cx="114300" cy="365125"/>
            <a:chOff x="3355085" y="4700016"/>
            <a:chExt cx="114300" cy="365125"/>
          </a:xfrm>
        </p:grpSpPr>
        <p:sp>
          <p:nvSpPr>
            <p:cNvPr id="52" name="object 52"/>
            <p:cNvSpPr/>
            <p:nvPr/>
          </p:nvSpPr>
          <p:spPr>
            <a:xfrm>
              <a:off x="3406901" y="4719066"/>
              <a:ext cx="6350" cy="251460"/>
            </a:xfrm>
            <a:custGeom>
              <a:avLst/>
              <a:gdLst/>
              <a:ahLst/>
              <a:cxnLst/>
              <a:rect l="l" t="t" r="r" b="b"/>
              <a:pathLst>
                <a:path w="6350" h="251460">
                  <a:moveTo>
                    <a:pt x="0" y="0"/>
                  </a:moveTo>
                  <a:lnTo>
                    <a:pt x="5760" y="25085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55085" y="4949559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69" y="0"/>
                  </a:moveTo>
                  <a:lnTo>
                    <a:pt x="0" y="2618"/>
                  </a:lnTo>
                  <a:lnTo>
                    <a:pt x="59771" y="115586"/>
                  </a:lnTo>
                  <a:lnTo>
                    <a:pt x="114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8650985" y="4668011"/>
            <a:ext cx="114300" cy="365125"/>
            <a:chOff x="8650985" y="4668011"/>
            <a:chExt cx="114300" cy="365125"/>
          </a:xfrm>
        </p:grpSpPr>
        <p:sp>
          <p:nvSpPr>
            <p:cNvPr id="55" name="object 55"/>
            <p:cNvSpPr/>
            <p:nvPr/>
          </p:nvSpPr>
          <p:spPr>
            <a:xfrm>
              <a:off x="8702801" y="4687061"/>
              <a:ext cx="6350" cy="251460"/>
            </a:xfrm>
            <a:custGeom>
              <a:avLst/>
              <a:gdLst/>
              <a:ahLst/>
              <a:cxnLst/>
              <a:rect l="l" t="t" r="r" b="b"/>
              <a:pathLst>
                <a:path w="6350" h="251460">
                  <a:moveTo>
                    <a:pt x="0" y="0"/>
                  </a:moveTo>
                  <a:lnTo>
                    <a:pt x="5760" y="25085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50985" y="4917554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69" y="0"/>
                  </a:moveTo>
                  <a:lnTo>
                    <a:pt x="0" y="2618"/>
                  </a:lnTo>
                  <a:lnTo>
                    <a:pt x="59771" y="115586"/>
                  </a:lnTo>
                  <a:lnTo>
                    <a:pt x="114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350087" y="5294376"/>
            <a:ext cx="114300" cy="367030"/>
            <a:chOff x="3350087" y="5294376"/>
            <a:chExt cx="114300" cy="367030"/>
          </a:xfrm>
        </p:grpSpPr>
        <p:sp>
          <p:nvSpPr>
            <p:cNvPr id="58" name="object 58"/>
            <p:cNvSpPr/>
            <p:nvPr/>
          </p:nvSpPr>
          <p:spPr>
            <a:xfrm>
              <a:off x="3400806" y="5313426"/>
              <a:ext cx="6985" cy="252729"/>
            </a:xfrm>
            <a:custGeom>
              <a:avLst/>
              <a:gdLst/>
              <a:ahLst/>
              <a:cxnLst/>
              <a:rect l="l" t="t" r="r" b="b"/>
              <a:pathLst>
                <a:path w="6985" h="252729">
                  <a:moveTo>
                    <a:pt x="0" y="0"/>
                  </a:moveTo>
                  <a:lnTo>
                    <a:pt x="6918" y="252447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50087" y="5545263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114239" y="0"/>
                  </a:moveTo>
                  <a:lnTo>
                    <a:pt x="0" y="3133"/>
                  </a:lnTo>
                  <a:lnTo>
                    <a:pt x="60258" y="115823"/>
                  </a:lnTo>
                  <a:lnTo>
                    <a:pt x="114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1911" y="4215384"/>
            <a:ext cx="1223759" cy="57149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38244" y="4370832"/>
            <a:ext cx="361187" cy="44957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15000" y="4916423"/>
            <a:ext cx="359663" cy="44957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94847" y="4760976"/>
            <a:ext cx="1223771" cy="571499"/>
          </a:xfrm>
          <a:prstGeom prst="rect">
            <a:avLst/>
          </a:prstGeom>
        </p:spPr>
      </p:pic>
      <p:pic>
        <p:nvPicPr>
          <p:cNvPr id="6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49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33045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Concessional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Rate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Merchant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218" y="909066"/>
            <a:ext cx="11448415" cy="767080"/>
          </a:xfrm>
          <a:prstGeom prst="rect">
            <a:avLst/>
          </a:prstGeom>
          <a:ln w="25399">
            <a:solidFill>
              <a:srgbClr val="7F63A1"/>
            </a:solidFill>
          </a:ln>
        </p:spPr>
        <p:txBody>
          <a:bodyPr vert="horz" wrap="square" lIns="0" tIns="2133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680"/>
              </a:spcBef>
            </a:pPr>
            <a:r>
              <a:rPr sz="2000" spc="-10" dirty="0">
                <a:latin typeface="Calibri"/>
                <a:cs typeface="Calibri"/>
              </a:rPr>
              <a:t>“Merchant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exporter”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engaged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trading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activity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exporting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intending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218" y="1774698"/>
            <a:ext cx="11448415" cy="2024380"/>
          </a:xfrm>
          <a:prstGeom prst="rect">
            <a:avLst/>
          </a:prstGeom>
          <a:ln w="25399">
            <a:solidFill>
              <a:srgbClr val="7F63A1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017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NN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40/2017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CT(R)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dated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23.10.2017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41/2017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IGST(R)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dated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23.10.2017:</a:t>
            </a:r>
            <a:endParaRPr sz="2000" dirty="0">
              <a:latin typeface="Calibri"/>
              <a:cs typeface="Calibri"/>
            </a:endParaRPr>
          </a:p>
          <a:p>
            <a:pPr marL="89535" marR="83820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Concessional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rate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0.05%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0.1%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respectively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notified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meant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by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exporters.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Thus,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merchant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exporter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receive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concessional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0.05%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CGST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plus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0.05%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SGST/UTGST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0.1%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IGST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subject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conditions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specified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said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notifications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4778" y="4093798"/>
            <a:ext cx="8615040" cy="1987480"/>
          </a:xfrm>
          <a:prstGeom prst="rect">
            <a:avLst/>
          </a:prstGeom>
        </p:spPr>
      </p:pic>
      <p:pic>
        <p:nvPicPr>
          <p:cNvPr id="10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021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45490"/>
            <a:chOff x="-12700" y="-12699"/>
            <a:chExt cx="11912600" cy="745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200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20090"/>
            </a:xfrm>
            <a:custGeom>
              <a:avLst/>
              <a:gdLst/>
              <a:ahLst/>
              <a:cxnLst/>
              <a:rect l="l" t="t" r="r" b="b"/>
              <a:pathLst>
                <a:path w="11887200" h="720090">
                  <a:moveTo>
                    <a:pt x="11887199" y="599410"/>
                  </a:moveTo>
                  <a:lnTo>
                    <a:pt x="11878176" y="644069"/>
                  </a:lnTo>
                  <a:lnTo>
                    <a:pt x="11851499" y="683628"/>
                  </a:lnTo>
                  <a:lnTo>
                    <a:pt x="11811940" y="710306"/>
                  </a:lnTo>
                  <a:lnTo>
                    <a:pt x="11763511" y="720090"/>
                  </a:lnTo>
                  <a:lnTo>
                    <a:pt x="0" y="720090"/>
                  </a:lnTo>
                </a:path>
                <a:path w="11887200" h="720090">
                  <a:moveTo>
                    <a:pt x="0" y="15265"/>
                  </a:moveTo>
                  <a:lnTo>
                    <a:pt x="3690" y="9791"/>
                  </a:lnTo>
                  <a:lnTo>
                    <a:pt x="18211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692886" y="-55880"/>
            <a:ext cx="1161105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13605" marR="5080" indent="-1355090" algn="l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Supplies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made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Merchant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Exporter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b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Treatment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Returns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4508" y="822960"/>
            <a:ext cx="11155680" cy="3819525"/>
            <a:chOff x="254508" y="822960"/>
            <a:chExt cx="11155680" cy="38195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660" y="2724912"/>
              <a:ext cx="2087879" cy="19171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6574" y="1699015"/>
              <a:ext cx="1860285" cy="13400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25548" y="2715768"/>
              <a:ext cx="1584224" cy="18240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508" y="822960"/>
              <a:ext cx="1801367" cy="17998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52316" y="1718431"/>
              <a:ext cx="2847975" cy="1965960"/>
            </a:xfrm>
            <a:custGeom>
              <a:avLst/>
              <a:gdLst/>
              <a:ahLst/>
              <a:cxnLst/>
              <a:rect l="l" t="t" r="r" b="b"/>
              <a:pathLst>
                <a:path w="2847975" h="1965960">
                  <a:moveTo>
                    <a:pt x="2781514" y="1927517"/>
                  </a:moveTo>
                  <a:lnTo>
                    <a:pt x="2763524" y="1953646"/>
                  </a:lnTo>
                  <a:lnTo>
                    <a:pt x="2847862" y="1965594"/>
                  </a:lnTo>
                  <a:lnTo>
                    <a:pt x="2830848" y="1934718"/>
                  </a:lnTo>
                  <a:lnTo>
                    <a:pt x="2791961" y="1934718"/>
                  </a:lnTo>
                  <a:lnTo>
                    <a:pt x="2781514" y="1927517"/>
                  </a:lnTo>
                  <a:close/>
                </a:path>
                <a:path w="2847975" h="1965960">
                  <a:moveTo>
                    <a:pt x="2788716" y="1917057"/>
                  </a:moveTo>
                  <a:lnTo>
                    <a:pt x="2781514" y="1927517"/>
                  </a:lnTo>
                  <a:lnTo>
                    <a:pt x="2791961" y="1934718"/>
                  </a:lnTo>
                  <a:lnTo>
                    <a:pt x="2799216" y="1924293"/>
                  </a:lnTo>
                  <a:lnTo>
                    <a:pt x="2788716" y="1917057"/>
                  </a:lnTo>
                  <a:close/>
                </a:path>
                <a:path w="2847975" h="1965960">
                  <a:moveTo>
                    <a:pt x="2806714" y="1890918"/>
                  </a:moveTo>
                  <a:lnTo>
                    <a:pt x="2788716" y="1917057"/>
                  </a:lnTo>
                  <a:lnTo>
                    <a:pt x="2799216" y="1924293"/>
                  </a:lnTo>
                  <a:lnTo>
                    <a:pt x="2791961" y="1934718"/>
                  </a:lnTo>
                  <a:lnTo>
                    <a:pt x="2830848" y="1934718"/>
                  </a:lnTo>
                  <a:lnTo>
                    <a:pt x="2806714" y="1890918"/>
                  </a:lnTo>
                  <a:close/>
                </a:path>
                <a:path w="2847975" h="1965960">
                  <a:moveTo>
                    <a:pt x="7120" y="0"/>
                  </a:moveTo>
                  <a:lnTo>
                    <a:pt x="0" y="10424"/>
                  </a:lnTo>
                  <a:lnTo>
                    <a:pt x="2781514" y="1927517"/>
                  </a:lnTo>
                  <a:lnTo>
                    <a:pt x="2788716" y="1917057"/>
                  </a:lnTo>
                  <a:lnTo>
                    <a:pt x="712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6" y="2817876"/>
              <a:ext cx="1799843" cy="18013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44624" y="3366516"/>
              <a:ext cx="2310765" cy="386080"/>
            </a:xfrm>
            <a:custGeom>
              <a:avLst/>
              <a:gdLst/>
              <a:ahLst/>
              <a:cxnLst/>
              <a:rect l="l" t="t" r="r" b="b"/>
              <a:pathLst>
                <a:path w="2310765" h="386079">
                  <a:moveTo>
                    <a:pt x="2310383" y="0"/>
                  </a:moveTo>
                  <a:lnTo>
                    <a:pt x="0" y="0"/>
                  </a:lnTo>
                  <a:lnTo>
                    <a:pt x="0" y="385571"/>
                  </a:lnTo>
                  <a:lnTo>
                    <a:pt x="2310383" y="385571"/>
                  </a:lnTo>
                  <a:lnTo>
                    <a:pt x="2310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34033" y="3394707"/>
            <a:ext cx="2131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80,000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18%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14,400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1167" y="3636507"/>
            <a:ext cx="9314815" cy="2740025"/>
            <a:chOff x="291167" y="3636507"/>
            <a:chExt cx="9314815" cy="274002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167" y="5263132"/>
              <a:ext cx="1979592" cy="11128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44624" y="3645408"/>
              <a:ext cx="2955925" cy="76200"/>
            </a:xfrm>
            <a:custGeom>
              <a:avLst/>
              <a:gdLst/>
              <a:ahLst/>
              <a:cxnLst/>
              <a:rect l="l" t="t" r="r" b="b"/>
              <a:pathLst>
                <a:path w="2955925" h="76200">
                  <a:moveTo>
                    <a:pt x="2879354" y="0"/>
                  </a:moveTo>
                  <a:lnTo>
                    <a:pt x="2879354" y="76200"/>
                  </a:lnTo>
                  <a:lnTo>
                    <a:pt x="2942849" y="44452"/>
                  </a:lnTo>
                  <a:lnTo>
                    <a:pt x="2892040" y="44452"/>
                  </a:lnTo>
                  <a:lnTo>
                    <a:pt x="2892040" y="31760"/>
                  </a:lnTo>
                  <a:lnTo>
                    <a:pt x="2942874" y="31760"/>
                  </a:lnTo>
                  <a:lnTo>
                    <a:pt x="2879354" y="0"/>
                  </a:lnTo>
                  <a:close/>
                </a:path>
                <a:path w="2955925" h="76200">
                  <a:moveTo>
                    <a:pt x="2879354" y="31760"/>
                  </a:moveTo>
                  <a:lnTo>
                    <a:pt x="0" y="31760"/>
                  </a:lnTo>
                  <a:lnTo>
                    <a:pt x="0" y="44452"/>
                  </a:lnTo>
                  <a:lnTo>
                    <a:pt x="2879354" y="44452"/>
                  </a:lnTo>
                  <a:lnTo>
                    <a:pt x="2879354" y="31760"/>
                  </a:lnTo>
                  <a:close/>
                </a:path>
                <a:path w="2955925" h="76200">
                  <a:moveTo>
                    <a:pt x="2942874" y="31760"/>
                  </a:moveTo>
                  <a:lnTo>
                    <a:pt x="2892040" y="31760"/>
                  </a:lnTo>
                  <a:lnTo>
                    <a:pt x="2892040" y="44452"/>
                  </a:lnTo>
                  <a:lnTo>
                    <a:pt x="2942849" y="44452"/>
                  </a:lnTo>
                  <a:lnTo>
                    <a:pt x="2955554" y="38100"/>
                  </a:lnTo>
                  <a:lnTo>
                    <a:pt x="2942874" y="3176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1341" y="3924681"/>
              <a:ext cx="2603500" cy="1970405"/>
            </a:xfrm>
            <a:custGeom>
              <a:avLst/>
              <a:gdLst/>
              <a:ahLst/>
              <a:cxnLst/>
              <a:rect l="l" t="t" r="r" b="b"/>
              <a:pathLst>
                <a:path w="2603500" h="1970404">
                  <a:moveTo>
                    <a:pt x="2289800" y="0"/>
                  </a:moveTo>
                  <a:lnTo>
                    <a:pt x="0" y="1486911"/>
                  </a:lnTo>
                  <a:lnTo>
                    <a:pt x="313681" y="1970102"/>
                  </a:lnTo>
                  <a:lnTo>
                    <a:pt x="2603500" y="483107"/>
                  </a:lnTo>
                  <a:lnTo>
                    <a:pt x="2289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4849" y="4299081"/>
              <a:ext cx="1786376" cy="12271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4243" y="3636517"/>
              <a:ext cx="7661275" cy="1950085"/>
            </a:xfrm>
            <a:custGeom>
              <a:avLst/>
              <a:gdLst/>
              <a:ahLst/>
              <a:cxnLst/>
              <a:rect l="l" t="t" r="r" b="b"/>
              <a:pathLst>
                <a:path w="7661275" h="1950085">
                  <a:moveTo>
                    <a:pt x="2955810" y="46990"/>
                  </a:moveTo>
                  <a:lnTo>
                    <a:pt x="2871076" y="56134"/>
                  </a:lnTo>
                  <a:lnTo>
                    <a:pt x="2888196" y="82829"/>
                  </a:lnTo>
                  <a:lnTo>
                    <a:pt x="0" y="1938655"/>
                  </a:lnTo>
                  <a:lnTo>
                    <a:pt x="6858" y="1949462"/>
                  </a:lnTo>
                  <a:lnTo>
                    <a:pt x="2895041" y="93510"/>
                  </a:lnTo>
                  <a:lnTo>
                    <a:pt x="2912224" y="120269"/>
                  </a:lnTo>
                  <a:lnTo>
                    <a:pt x="2938576" y="75946"/>
                  </a:lnTo>
                  <a:lnTo>
                    <a:pt x="2955810" y="46990"/>
                  </a:lnTo>
                  <a:close/>
                </a:path>
                <a:path w="7661275" h="1950085">
                  <a:moveTo>
                    <a:pt x="7661275" y="37846"/>
                  </a:moveTo>
                  <a:lnTo>
                    <a:pt x="7649083" y="31800"/>
                  </a:lnTo>
                  <a:lnTo>
                    <a:pt x="7584961" y="0"/>
                  </a:lnTo>
                  <a:lnTo>
                    <a:pt x="7585049" y="31813"/>
                  </a:lnTo>
                  <a:lnTo>
                    <a:pt x="5043297" y="40779"/>
                  </a:lnTo>
                  <a:lnTo>
                    <a:pt x="5043297" y="53454"/>
                  </a:lnTo>
                  <a:lnTo>
                    <a:pt x="7585088" y="44526"/>
                  </a:lnTo>
                  <a:lnTo>
                    <a:pt x="7585202" y="76200"/>
                  </a:lnTo>
                  <a:lnTo>
                    <a:pt x="7648067" y="44513"/>
                  </a:lnTo>
                  <a:lnTo>
                    <a:pt x="7661275" y="37846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0469" y="4466080"/>
            <a:ext cx="134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Capital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Goods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657" y="2369930"/>
            <a:ext cx="62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Inputs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2849" y="6176860"/>
            <a:ext cx="1356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09521" y="4706478"/>
            <a:ext cx="1866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Manufacturer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(Registered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Person)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75696" y="4650721"/>
            <a:ext cx="181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Merchant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Exporter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1017" y="3383972"/>
            <a:ext cx="1673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3,00,000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0.1%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300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8471" y="1551153"/>
            <a:ext cx="1816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Supply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made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Merchant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Exporter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89091" y="1231391"/>
            <a:ext cx="5189981" cy="150342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928876" y="6086347"/>
            <a:ext cx="218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Total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ITC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Rs.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43,200/-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84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  E-WAY BILL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2" descr="How To Import Goods In India ? Procedure For Importing Goods – Premji Kanji  Masani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0" name="Picture 2" descr="What is the E-Way Bil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9169400" cy="6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5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7334"/>
            <a:ext cx="7239000" cy="6090920"/>
          </a:xfrm>
          <a:custGeom>
            <a:avLst/>
            <a:gdLst/>
            <a:ahLst/>
            <a:cxnLst/>
            <a:rect l="l" t="t" r="r" b="b"/>
            <a:pathLst>
              <a:path w="7239000" h="6090920">
                <a:moveTo>
                  <a:pt x="7238999" y="0"/>
                </a:moveTo>
                <a:lnTo>
                  <a:pt x="0" y="0"/>
                </a:lnTo>
                <a:lnTo>
                  <a:pt x="0" y="6090665"/>
                </a:lnTo>
                <a:lnTo>
                  <a:pt x="7238999" y="6090665"/>
                </a:lnTo>
                <a:lnTo>
                  <a:pt x="723899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7334"/>
            <a:ext cx="7239000" cy="6091555"/>
          </a:xfrm>
          <a:custGeom>
            <a:avLst/>
            <a:gdLst/>
            <a:ahLst/>
            <a:cxnLst/>
            <a:rect l="l" t="t" r="r" b="b"/>
            <a:pathLst>
              <a:path w="7239000" h="6091555">
                <a:moveTo>
                  <a:pt x="0" y="6091427"/>
                </a:moveTo>
                <a:lnTo>
                  <a:pt x="7238999" y="6091427"/>
                </a:lnTo>
                <a:lnTo>
                  <a:pt x="7238999" y="0"/>
                </a:lnTo>
                <a:lnTo>
                  <a:pt x="0" y="0"/>
                </a:lnTo>
                <a:lnTo>
                  <a:pt x="0" y="6091427"/>
                </a:lnTo>
                <a:close/>
              </a:path>
            </a:pathLst>
          </a:custGeom>
          <a:ln w="253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6684" y="1344925"/>
            <a:ext cx="1403350" cy="3308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1954221"/>
            <a:ext cx="7082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8450" algn="l"/>
              </a:tabLst>
            </a:pP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EWB</a:t>
            </a:r>
            <a:r>
              <a:rPr sz="2000" spc="1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required</a:t>
            </a:r>
            <a:r>
              <a:rPr sz="2000" spc="13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by</a:t>
            </a:r>
            <a:r>
              <a:rPr sz="2000" spc="1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every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registered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person</a:t>
            </a:r>
            <a:r>
              <a:rPr sz="2000" spc="13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causing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movement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goods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" y="3822259"/>
            <a:ext cx="351790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2000" dirty="0">
                <a:solidFill>
                  <a:srgbClr val="974706"/>
                </a:solidFill>
                <a:latin typeface="Wingdings"/>
                <a:cs typeface="Wingdings"/>
              </a:rPr>
              <a:t>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Value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to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include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taxes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–</a:t>
            </a:r>
            <a:r>
              <a:rPr sz="2000" spc="-2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974706"/>
                </a:solidFill>
                <a:latin typeface="Calibri"/>
                <a:cs typeface="Calibri"/>
              </a:rPr>
              <a:t>CGST,</a:t>
            </a:r>
            <a:r>
              <a:rPr sz="2000" spc="-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974706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8781" y="3860162"/>
            <a:ext cx="22796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50" dirty="0">
                <a:solidFill>
                  <a:srgbClr val="974706"/>
                </a:solidFill>
                <a:latin typeface="Calibri"/>
                <a:cs typeface="Calibri"/>
              </a:rPr>
              <a:t>GST/UTGST,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974706"/>
                </a:solidFill>
                <a:latin typeface="Calibri"/>
                <a:cs typeface="Calibri"/>
              </a:rPr>
              <a:t>IGST,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Cess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6" y="4393436"/>
            <a:ext cx="70789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Consignment</a:t>
            </a:r>
            <a:r>
              <a:rPr sz="20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value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not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relevant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i.e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[Compulsory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E-</a:t>
            </a:r>
            <a:r>
              <a:rPr sz="2000" b="1" spc="-35" dirty="0">
                <a:solidFill>
                  <a:srgbClr val="974706"/>
                </a:solidFill>
                <a:latin typeface="Calibri"/>
                <a:cs typeface="Calibri"/>
              </a:rPr>
              <a:t>Way</a:t>
            </a:r>
            <a:r>
              <a:rPr sz="2000" spc="-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Bill]: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000" u="sng" spc="-2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Inter-</a:t>
            </a:r>
            <a:r>
              <a:rPr sz="2000" u="sng" spc="-1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state</a:t>
            </a:r>
            <a:r>
              <a:rPr sz="2000" spc="-5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movement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goods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for</a:t>
            </a:r>
            <a:r>
              <a:rPr sz="2000" spc="-10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Job</a:t>
            </a:r>
            <a:r>
              <a:rPr sz="2000" u="sng" spc="-9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work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u="sng" spc="-2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Inter-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state</a:t>
            </a:r>
            <a:r>
              <a:rPr sz="2000" spc="-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movement</a:t>
            </a:r>
            <a:r>
              <a:rPr sz="2000" spc="-5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handicraft</a:t>
            </a:r>
            <a:r>
              <a:rPr sz="2000" u="sng" spc="-55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goods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by</a:t>
            </a:r>
            <a:r>
              <a:rPr sz="2000" spc="-5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person</a:t>
            </a:r>
            <a:r>
              <a:rPr sz="2000" spc="-5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exempted</a:t>
            </a:r>
            <a:r>
              <a:rPr sz="2000" spc="-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from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obtaining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registration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u/s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24(i)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&amp;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(ii)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5919318"/>
            <a:ext cx="5230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Form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for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generating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EWB</a:t>
            </a:r>
            <a:r>
              <a:rPr sz="2000" spc="-10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Wingdings"/>
                <a:cs typeface="Wingdings"/>
              </a:rPr>
              <a:t>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Form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GST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EWB-</a:t>
            </a:r>
            <a:r>
              <a:rPr sz="2000" b="1" spc="-25" dirty="0">
                <a:solidFill>
                  <a:srgbClr val="974706"/>
                </a:solidFill>
                <a:latin typeface="Calibri"/>
                <a:cs typeface="Calibri"/>
              </a:rPr>
              <a:t>01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4137" y="2917809"/>
          <a:ext cx="7057390" cy="1357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Consignment</a:t>
                      </a:r>
                      <a:r>
                        <a:rPr sz="2000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EWB</a:t>
                      </a:r>
                      <a:r>
                        <a:rPr sz="20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INR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50,000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Mandatory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INR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50,000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Optional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7371841" y="754634"/>
            <a:ext cx="4131310" cy="6116955"/>
            <a:chOff x="7371841" y="754634"/>
            <a:chExt cx="4131310" cy="6116955"/>
          </a:xfrm>
        </p:grpSpPr>
        <p:sp>
          <p:nvSpPr>
            <p:cNvPr id="12" name="object 12"/>
            <p:cNvSpPr/>
            <p:nvPr/>
          </p:nvSpPr>
          <p:spPr>
            <a:xfrm>
              <a:off x="7384541" y="767334"/>
              <a:ext cx="4105910" cy="6090920"/>
            </a:xfrm>
            <a:custGeom>
              <a:avLst/>
              <a:gdLst/>
              <a:ahLst/>
              <a:cxnLst/>
              <a:rect l="l" t="t" r="r" b="b"/>
              <a:pathLst>
                <a:path w="4105909" h="6090920">
                  <a:moveTo>
                    <a:pt x="4105655" y="0"/>
                  </a:moveTo>
                  <a:lnTo>
                    <a:pt x="0" y="0"/>
                  </a:lnTo>
                  <a:lnTo>
                    <a:pt x="0" y="6090665"/>
                  </a:lnTo>
                  <a:lnTo>
                    <a:pt x="4105655" y="6090665"/>
                  </a:lnTo>
                  <a:lnTo>
                    <a:pt x="4105655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4541" y="767334"/>
              <a:ext cx="4105910" cy="6091555"/>
            </a:xfrm>
            <a:custGeom>
              <a:avLst/>
              <a:gdLst/>
              <a:ahLst/>
              <a:cxnLst/>
              <a:rect l="l" t="t" r="r" b="b"/>
              <a:pathLst>
                <a:path w="4105909" h="6091555">
                  <a:moveTo>
                    <a:pt x="0" y="6091427"/>
                  </a:moveTo>
                  <a:lnTo>
                    <a:pt x="4105655" y="6091427"/>
                  </a:lnTo>
                  <a:lnTo>
                    <a:pt x="4105655" y="0"/>
                  </a:lnTo>
                  <a:lnTo>
                    <a:pt x="0" y="0"/>
                  </a:lnTo>
                  <a:lnTo>
                    <a:pt x="0" y="6091427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53355" y="1497325"/>
            <a:ext cx="2378710" cy="635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98120" marR="5080" indent="-198120">
              <a:lnSpc>
                <a:spcPct val="100000"/>
              </a:lnSpc>
              <a:spcBef>
                <a:spcPts val="105"/>
              </a:spcBef>
            </a:pP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Transactions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which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E-way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bill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5860" y="2411980"/>
            <a:ext cx="39376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86385" algn="l"/>
              </a:tabLst>
            </a:pP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In</a:t>
            </a:r>
            <a:r>
              <a:rPr sz="2000" spc="20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relation</a:t>
            </a:r>
            <a:r>
              <a:rPr sz="2000" spc="20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to</a:t>
            </a:r>
            <a:r>
              <a:rPr sz="2000" spc="20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Supply</a:t>
            </a:r>
            <a:r>
              <a:rPr sz="2000" spc="2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–</a:t>
            </a:r>
            <a:r>
              <a:rPr sz="2000" spc="250" dirty="0">
                <a:solidFill>
                  <a:srgbClr val="3F30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Sale,</a:t>
            </a:r>
            <a:r>
              <a:rPr sz="2000" spc="20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Sales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Return,</a:t>
            </a:r>
            <a:r>
              <a:rPr sz="2000" spc="-3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Purchase,</a:t>
            </a:r>
            <a:r>
              <a:rPr sz="2000" spc="-3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Purchase</a:t>
            </a:r>
            <a:r>
              <a:rPr sz="2000" spc="-3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return,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Import,</a:t>
            </a:r>
            <a:r>
              <a:rPr sz="2000" spc="-6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Export</a:t>
            </a:r>
            <a:r>
              <a:rPr sz="2000" spc="-7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F3052"/>
                </a:solidFill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5856" y="3631431"/>
            <a:ext cx="393636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86385" algn="l"/>
              </a:tabLst>
            </a:pP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For</a:t>
            </a:r>
            <a:r>
              <a:rPr sz="2000" spc="185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reasons</a:t>
            </a:r>
            <a:r>
              <a:rPr sz="2000" spc="180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other</a:t>
            </a:r>
            <a:r>
              <a:rPr sz="2000" spc="185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than</a:t>
            </a:r>
            <a:r>
              <a:rPr sz="2000" spc="185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3F3052"/>
                </a:solidFill>
                <a:latin typeface="Calibri"/>
                <a:cs typeface="Calibri"/>
              </a:rPr>
              <a:t>Supply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[DC]</a:t>
            </a:r>
            <a:r>
              <a:rPr sz="2000" spc="47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–</a:t>
            </a:r>
            <a:r>
              <a:rPr sz="2000" spc="35" dirty="0">
                <a:solidFill>
                  <a:srgbClr val="3F3052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Stock</a:t>
            </a:r>
            <a:r>
              <a:rPr sz="2000" spc="4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Transfer,</a:t>
            </a:r>
            <a:r>
              <a:rPr sz="2000" spc="48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Job</a:t>
            </a:r>
            <a:r>
              <a:rPr sz="2000" spc="459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work,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sale</a:t>
            </a:r>
            <a:r>
              <a:rPr sz="2000" spc="17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on</a:t>
            </a:r>
            <a:r>
              <a:rPr sz="2000" spc="1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approval,</a:t>
            </a:r>
            <a:r>
              <a:rPr sz="2000" spc="17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Exhibition/</a:t>
            </a:r>
            <a:r>
              <a:rPr sz="2000" spc="19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fairs,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Own</a:t>
            </a:r>
            <a:r>
              <a:rPr sz="2000" spc="-10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Use</a:t>
            </a:r>
            <a:r>
              <a:rPr sz="2000" spc="-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basis</a:t>
            </a:r>
            <a:r>
              <a:rPr sz="2000" spc="-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F3052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286385" marR="5715" indent="-287020" algn="just">
              <a:lnSpc>
                <a:spcPct val="100000"/>
              </a:lnSpc>
              <a:spcBef>
                <a:spcPts val="2400"/>
              </a:spcBef>
              <a:buFont typeface="Wingdings"/>
              <a:buChar char=""/>
              <a:tabLst>
                <a:tab pos="286385" algn="l"/>
              </a:tabLst>
            </a:pP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Due</a:t>
            </a:r>
            <a:r>
              <a:rPr sz="2000" spc="210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to</a:t>
            </a:r>
            <a:r>
              <a:rPr sz="2000" spc="215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inward</a:t>
            </a:r>
            <a:r>
              <a:rPr sz="2000" spc="215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supply</a:t>
            </a:r>
            <a:r>
              <a:rPr sz="2000" spc="210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b="1" spc="-20" dirty="0">
                <a:solidFill>
                  <a:srgbClr val="3F3052"/>
                </a:solidFill>
                <a:latin typeface="Calibri"/>
                <a:cs typeface="Calibri"/>
              </a:rPr>
              <a:t>from</a:t>
            </a:r>
            <a:r>
              <a:rPr sz="2000" spc="-2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F3052"/>
                </a:solidFill>
                <a:latin typeface="Calibri"/>
                <a:cs typeface="Calibri"/>
              </a:rPr>
              <a:t>unregistered</a:t>
            </a:r>
            <a:r>
              <a:rPr sz="2000" spc="-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F3052"/>
                </a:solidFill>
                <a:latin typeface="Calibri"/>
                <a:cs typeface="Calibri"/>
              </a:rPr>
              <a:t>person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-499102" y="-15240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218567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E-Way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Bill: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Whether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22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72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42328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E-Way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Bill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Requirement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1053084"/>
            <a:ext cx="4288790" cy="399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Stages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Export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Procedure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895" y="1774200"/>
            <a:ext cx="1734474" cy="133629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9362" y="3336414"/>
            <a:ext cx="2468880" cy="63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Place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Business/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Warehouse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exporter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111" y="1749552"/>
            <a:ext cx="2447543" cy="15224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287644" y="3395215"/>
            <a:ext cx="1560830" cy="3308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Port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Sea/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Air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7615" y="1755648"/>
            <a:ext cx="2791967" cy="15209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32811" y="3336414"/>
            <a:ext cx="2599055" cy="63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Inland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Container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Depot/</a:t>
            </a:r>
            <a:endParaRPr sz="2000" dirty="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Customs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Freight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Station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22345" y="2260346"/>
            <a:ext cx="644525" cy="659765"/>
            <a:chOff x="3022345" y="2260346"/>
            <a:chExt cx="644525" cy="659765"/>
          </a:xfrm>
        </p:grpSpPr>
        <p:sp>
          <p:nvSpPr>
            <p:cNvPr id="14" name="object 14"/>
            <p:cNvSpPr/>
            <p:nvPr/>
          </p:nvSpPr>
          <p:spPr>
            <a:xfrm>
              <a:off x="3035045" y="2273046"/>
              <a:ext cx="619125" cy="634365"/>
            </a:xfrm>
            <a:custGeom>
              <a:avLst/>
              <a:gdLst/>
              <a:ahLst/>
              <a:cxnLst/>
              <a:rect l="l" t="t" r="r" b="b"/>
              <a:pathLst>
                <a:path w="619125" h="634364">
                  <a:moveTo>
                    <a:pt x="309371" y="0"/>
                  </a:moveTo>
                  <a:lnTo>
                    <a:pt x="309371" y="158495"/>
                  </a:lnTo>
                  <a:lnTo>
                    <a:pt x="0" y="158495"/>
                  </a:lnTo>
                  <a:lnTo>
                    <a:pt x="0" y="475487"/>
                  </a:lnTo>
                  <a:lnTo>
                    <a:pt x="309371" y="475487"/>
                  </a:lnTo>
                  <a:lnTo>
                    <a:pt x="309371" y="633983"/>
                  </a:lnTo>
                  <a:lnTo>
                    <a:pt x="618743" y="316991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5045" y="2273046"/>
              <a:ext cx="619125" cy="634365"/>
            </a:xfrm>
            <a:custGeom>
              <a:avLst/>
              <a:gdLst/>
              <a:ahLst/>
              <a:cxnLst/>
              <a:rect l="l" t="t" r="r" b="b"/>
              <a:pathLst>
                <a:path w="619125" h="634364">
                  <a:moveTo>
                    <a:pt x="0" y="158495"/>
                  </a:moveTo>
                  <a:lnTo>
                    <a:pt x="309371" y="158495"/>
                  </a:lnTo>
                  <a:lnTo>
                    <a:pt x="309371" y="0"/>
                  </a:lnTo>
                  <a:lnTo>
                    <a:pt x="618743" y="316991"/>
                  </a:lnTo>
                  <a:lnTo>
                    <a:pt x="309371" y="633983"/>
                  </a:lnTo>
                  <a:lnTo>
                    <a:pt x="309371" y="475487"/>
                  </a:lnTo>
                  <a:lnTo>
                    <a:pt x="0" y="475487"/>
                  </a:lnTo>
                  <a:lnTo>
                    <a:pt x="0" y="158495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822945" y="2260346"/>
            <a:ext cx="644525" cy="659765"/>
            <a:chOff x="7822945" y="2260346"/>
            <a:chExt cx="644525" cy="659765"/>
          </a:xfrm>
        </p:grpSpPr>
        <p:sp>
          <p:nvSpPr>
            <p:cNvPr id="17" name="object 17"/>
            <p:cNvSpPr/>
            <p:nvPr/>
          </p:nvSpPr>
          <p:spPr>
            <a:xfrm>
              <a:off x="7835645" y="2273046"/>
              <a:ext cx="619125" cy="634365"/>
            </a:xfrm>
            <a:custGeom>
              <a:avLst/>
              <a:gdLst/>
              <a:ahLst/>
              <a:cxnLst/>
              <a:rect l="l" t="t" r="r" b="b"/>
              <a:pathLst>
                <a:path w="619125" h="634364">
                  <a:moveTo>
                    <a:pt x="309371" y="0"/>
                  </a:moveTo>
                  <a:lnTo>
                    <a:pt x="309371" y="158495"/>
                  </a:lnTo>
                  <a:lnTo>
                    <a:pt x="0" y="158495"/>
                  </a:lnTo>
                  <a:lnTo>
                    <a:pt x="0" y="475487"/>
                  </a:lnTo>
                  <a:lnTo>
                    <a:pt x="309371" y="475487"/>
                  </a:lnTo>
                  <a:lnTo>
                    <a:pt x="309371" y="633983"/>
                  </a:lnTo>
                  <a:lnTo>
                    <a:pt x="618743" y="316991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35645" y="2273046"/>
              <a:ext cx="619125" cy="634365"/>
            </a:xfrm>
            <a:custGeom>
              <a:avLst/>
              <a:gdLst/>
              <a:ahLst/>
              <a:cxnLst/>
              <a:rect l="l" t="t" r="r" b="b"/>
              <a:pathLst>
                <a:path w="619125" h="634364">
                  <a:moveTo>
                    <a:pt x="0" y="158495"/>
                  </a:moveTo>
                  <a:lnTo>
                    <a:pt x="309371" y="158495"/>
                  </a:lnTo>
                  <a:lnTo>
                    <a:pt x="309371" y="0"/>
                  </a:lnTo>
                  <a:lnTo>
                    <a:pt x="618743" y="316991"/>
                  </a:lnTo>
                  <a:lnTo>
                    <a:pt x="309371" y="633983"/>
                  </a:lnTo>
                  <a:lnTo>
                    <a:pt x="309371" y="475487"/>
                  </a:lnTo>
                  <a:lnTo>
                    <a:pt x="0" y="475487"/>
                  </a:lnTo>
                  <a:lnTo>
                    <a:pt x="0" y="158495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7311" y="3030978"/>
            <a:ext cx="526592" cy="54032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20797" y="3015247"/>
            <a:ext cx="631677" cy="5719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06373" y="4684014"/>
            <a:ext cx="10854055" cy="708660"/>
          </a:xfrm>
          <a:prstGeom prst="rect">
            <a:avLst/>
          </a:prstGeom>
          <a:ln w="25399">
            <a:solidFill>
              <a:srgbClr val="943735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9535" marR="83185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EWB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r>
              <a:rPr sz="2000" spc="1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when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being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transported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place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business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warehouse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exporter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ICD/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CFS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6373" y="5793485"/>
            <a:ext cx="10854055" cy="401320"/>
          </a:xfrm>
          <a:custGeom>
            <a:avLst/>
            <a:gdLst/>
            <a:ahLst/>
            <a:cxnLst/>
            <a:rect l="l" t="t" r="r" b="b"/>
            <a:pathLst>
              <a:path w="10854055" h="401320">
                <a:moveTo>
                  <a:pt x="0" y="400811"/>
                </a:moveTo>
                <a:lnTo>
                  <a:pt x="10853927" y="400811"/>
                </a:lnTo>
                <a:lnTo>
                  <a:pt x="10853927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25399">
            <a:solidFill>
              <a:srgbClr val="94373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3745" y="5809888"/>
            <a:ext cx="86410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EWB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exempted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[Rule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138(14)()h]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transportation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ICD/CFS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Port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6" y="4700016"/>
            <a:ext cx="647699" cy="70865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638800"/>
            <a:ext cx="976883" cy="707135"/>
          </a:xfrm>
          <a:prstGeom prst="rect">
            <a:avLst/>
          </a:prstGeom>
        </p:spPr>
      </p:pic>
      <p:pic>
        <p:nvPicPr>
          <p:cNvPr id="2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35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07911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EWB: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When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Not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Required?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138(14)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1937" y="1184402"/>
            <a:ext cx="11912600" cy="5067300"/>
            <a:chOff x="-11937" y="1184402"/>
            <a:chExt cx="11912600" cy="5067300"/>
          </a:xfrm>
        </p:grpSpPr>
        <p:sp>
          <p:nvSpPr>
            <p:cNvPr id="7" name="object 7"/>
            <p:cNvSpPr/>
            <p:nvPr/>
          </p:nvSpPr>
          <p:spPr>
            <a:xfrm>
              <a:off x="762" y="1197102"/>
              <a:ext cx="11887200" cy="5041900"/>
            </a:xfrm>
            <a:custGeom>
              <a:avLst/>
              <a:gdLst/>
              <a:ahLst/>
              <a:cxnLst/>
              <a:rect l="l" t="t" r="r" b="b"/>
              <a:pathLst>
                <a:path w="11887200" h="5041900">
                  <a:moveTo>
                    <a:pt x="11887199" y="0"/>
                  </a:moveTo>
                  <a:lnTo>
                    <a:pt x="0" y="0"/>
                  </a:lnTo>
                  <a:lnTo>
                    <a:pt x="0" y="5041391"/>
                  </a:lnTo>
                  <a:lnTo>
                    <a:pt x="11887199" y="5041391"/>
                  </a:lnTo>
                  <a:lnTo>
                    <a:pt x="11887199" y="0"/>
                  </a:lnTo>
                  <a:close/>
                </a:path>
              </a:pathLst>
            </a:custGeom>
            <a:solidFill>
              <a:srgbClr val="D7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" y="1197102"/>
              <a:ext cx="11887200" cy="5041900"/>
            </a:xfrm>
            <a:custGeom>
              <a:avLst/>
              <a:gdLst/>
              <a:ahLst/>
              <a:cxnLst/>
              <a:rect l="l" t="t" r="r" b="b"/>
              <a:pathLst>
                <a:path w="11887200" h="5041900">
                  <a:moveTo>
                    <a:pt x="0" y="5041391"/>
                  </a:moveTo>
                  <a:lnTo>
                    <a:pt x="11887199" y="5041391"/>
                  </a:lnTo>
                  <a:lnTo>
                    <a:pt x="11887199" y="0"/>
                  </a:lnTo>
                  <a:lnTo>
                    <a:pt x="0" y="0"/>
                  </a:lnTo>
                  <a:lnTo>
                    <a:pt x="0" y="5041391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40" y="1425062"/>
            <a:ext cx="11730990" cy="42938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Exemptions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EWB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requirement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W.r.t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Export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endParaRPr sz="200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(f)</a:t>
            </a:r>
            <a:r>
              <a:rPr sz="2000" spc="470" dirty="0">
                <a:solidFill>
                  <a:srgbClr val="4F6128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sz="2000" spc="1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goods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being</a:t>
            </a:r>
            <a:r>
              <a:rPr sz="2000" spc="1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transported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are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alcoholic</a:t>
            </a:r>
            <a:r>
              <a:rPr sz="2000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liquor</a:t>
            </a:r>
            <a:r>
              <a:rPr sz="2000" spc="1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for</a:t>
            </a:r>
            <a:r>
              <a:rPr sz="2000" spc="1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human</a:t>
            </a:r>
            <a:r>
              <a:rPr sz="2000" spc="1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consumption,</a:t>
            </a:r>
            <a:r>
              <a:rPr sz="2000" spc="1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petroleum</a:t>
            </a:r>
            <a:r>
              <a:rPr sz="2000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crude,</a:t>
            </a:r>
            <a:r>
              <a:rPr sz="2000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F6128"/>
                </a:solidFill>
                <a:latin typeface="Calibri"/>
                <a:cs typeface="Calibri"/>
              </a:rPr>
              <a:t>high</a:t>
            </a:r>
            <a:r>
              <a:rPr sz="20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speed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diesel,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motor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spirit</a:t>
            </a:r>
            <a:r>
              <a:rPr sz="2000" spc="-1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(commonly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known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as</a:t>
            </a:r>
            <a:r>
              <a:rPr sz="2000" spc="-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petrol),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natural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gas</a:t>
            </a:r>
            <a:r>
              <a:rPr sz="2000" spc="-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aviation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turbine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fuel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471170" indent="-458470" algn="just">
              <a:lnSpc>
                <a:spcPct val="100000"/>
              </a:lnSpc>
              <a:spcBef>
                <a:spcPts val="2400"/>
              </a:spcBef>
              <a:buAutoNum type="alphaLcParenBoth" startAt="8"/>
              <a:tabLst>
                <a:tab pos="471170" algn="l"/>
              </a:tabLst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sz="2000" spc="-1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goods</a:t>
            </a:r>
            <a:r>
              <a:rPr sz="2000" spc="-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are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being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transported-</a:t>
            </a:r>
            <a:endParaRPr sz="2000" dirty="0">
              <a:latin typeface="Calibri"/>
              <a:cs typeface="Calibri"/>
            </a:endParaRPr>
          </a:p>
          <a:p>
            <a:pPr marL="12700" marR="5080" indent="512445" algn="just">
              <a:lnSpc>
                <a:spcPct val="100000"/>
              </a:lnSpc>
              <a:spcBef>
                <a:spcPts val="2400"/>
              </a:spcBef>
              <a:buAutoNum type="alphaLcParenBoth" startAt="8"/>
              <a:tabLst>
                <a:tab pos="525145" algn="l"/>
              </a:tabLst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under</a:t>
            </a:r>
            <a:r>
              <a:rPr sz="2000" spc="2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2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bond</a:t>
            </a:r>
            <a:r>
              <a:rPr sz="2000" spc="2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from</a:t>
            </a:r>
            <a:r>
              <a:rPr sz="2000" spc="2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an</a:t>
            </a:r>
            <a:r>
              <a:rPr sz="2000" spc="2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inland</a:t>
            </a:r>
            <a:r>
              <a:rPr sz="2000" spc="22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container</a:t>
            </a:r>
            <a:r>
              <a:rPr sz="2000" spc="2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depot</a:t>
            </a:r>
            <a:r>
              <a:rPr sz="2000" spc="2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2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</a:t>
            </a:r>
            <a:r>
              <a:rPr sz="2000" spc="22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container</a:t>
            </a:r>
            <a:r>
              <a:rPr sz="2000" spc="2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freight</a:t>
            </a:r>
            <a:r>
              <a:rPr sz="2000" spc="2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2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sz="2000" spc="2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</a:t>
            </a:r>
            <a:r>
              <a:rPr sz="2000" spc="2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2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port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,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airport,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air</a:t>
            </a:r>
            <a:r>
              <a:rPr sz="2000" spc="1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cargo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complex</a:t>
            </a:r>
            <a:r>
              <a:rPr sz="2000" spc="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and</a:t>
            </a:r>
            <a:r>
              <a:rPr sz="2000" spc="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land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station,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from</a:t>
            </a:r>
            <a:r>
              <a:rPr sz="2000" spc="1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one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1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port</a:t>
            </a:r>
            <a:r>
              <a:rPr sz="2000" spc="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another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port,</a:t>
            </a:r>
            <a:r>
              <a:rPr sz="2000" spc="-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405"/>
              </a:spcBef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(ii)</a:t>
            </a:r>
            <a:r>
              <a:rPr sz="2000" spc="409" dirty="0">
                <a:solidFill>
                  <a:srgbClr val="4F6128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under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supervision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under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seal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395"/>
              </a:spcBef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(i)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goods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being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transported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are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transit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cargo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from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Nepal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Bhutan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4" y="0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27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7334"/>
            <a:ext cx="7239000" cy="6090920"/>
          </a:xfrm>
          <a:custGeom>
            <a:avLst/>
            <a:gdLst/>
            <a:ahLst/>
            <a:cxnLst/>
            <a:rect l="l" t="t" r="r" b="b"/>
            <a:pathLst>
              <a:path w="7239000" h="6090920">
                <a:moveTo>
                  <a:pt x="7238999" y="0"/>
                </a:moveTo>
                <a:lnTo>
                  <a:pt x="0" y="0"/>
                </a:lnTo>
                <a:lnTo>
                  <a:pt x="0" y="6090665"/>
                </a:lnTo>
                <a:lnTo>
                  <a:pt x="7238999" y="6090665"/>
                </a:lnTo>
                <a:lnTo>
                  <a:pt x="723899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7334"/>
            <a:ext cx="7239000" cy="6091555"/>
          </a:xfrm>
          <a:custGeom>
            <a:avLst/>
            <a:gdLst/>
            <a:ahLst/>
            <a:cxnLst/>
            <a:rect l="l" t="t" r="r" b="b"/>
            <a:pathLst>
              <a:path w="7239000" h="6091555">
                <a:moveTo>
                  <a:pt x="0" y="6091427"/>
                </a:moveTo>
                <a:lnTo>
                  <a:pt x="7238999" y="6091427"/>
                </a:lnTo>
                <a:lnTo>
                  <a:pt x="7238999" y="0"/>
                </a:lnTo>
                <a:lnTo>
                  <a:pt x="0" y="0"/>
                </a:lnTo>
                <a:lnTo>
                  <a:pt x="0" y="6091427"/>
                </a:lnTo>
                <a:close/>
              </a:path>
            </a:pathLst>
          </a:custGeom>
          <a:ln w="253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6684" y="1344925"/>
            <a:ext cx="1403350" cy="3308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1954221"/>
            <a:ext cx="7082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8450" algn="l"/>
              </a:tabLst>
            </a:pP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EWB</a:t>
            </a:r>
            <a:r>
              <a:rPr sz="2000" spc="1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required</a:t>
            </a:r>
            <a:r>
              <a:rPr sz="2000" spc="13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by</a:t>
            </a:r>
            <a:r>
              <a:rPr sz="2000" spc="1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every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registered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person</a:t>
            </a:r>
            <a:r>
              <a:rPr sz="2000" spc="13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causing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movement</a:t>
            </a:r>
            <a:r>
              <a:rPr sz="2000" spc="1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goods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" y="3822259"/>
            <a:ext cx="351790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2000" dirty="0">
                <a:solidFill>
                  <a:srgbClr val="974706"/>
                </a:solidFill>
                <a:latin typeface="Wingdings"/>
                <a:cs typeface="Wingdings"/>
              </a:rPr>
              <a:t>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Value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to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include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taxes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–</a:t>
            </a:r>
            <a:r>
              <a:rPr sz="2000" spc="-2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974706"/>
                </a:solidFill>
                <a:latin typeface="Calibri"/>
                <a:cs typeface="Calibri"/>
              </a:rPr>
              <a:t>CGST,</a:t>
            </a:r>
            <a:r>
              <a:rPr sz="2000" spc="-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974706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8781" y="3860162"/>
            <a:ext cx="22796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50" dirty="0">
                <a:solidFill>
                  <a:srgbClr val="974706"/>
                </a:solidFill>
                <a:latin typeface="Calibri"/>
                <a:cs typeface="Calibri"/>
              </a:rPr>
              <a:t>GST/UTGST,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974706"/>
                </a:solidFill>
                <a:latin typeface="Calibri"/>
                <a:cs typeface="Calibri"/>
              </a:rPr>
              <a:t>IGST,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Cess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6" y="4393436"/>
            <a:ext cx="70789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Consignment</a:t>
            </a:r>
            <a:r>
              <a:rPr sz="20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value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not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relevant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i.e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[Compulsory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E-</a:t>
            </a:r>
            <a:r>
              <a:rPr sz="2000" b="1" spc="-35" dirty="0">
                <a:solidFill>
                  <a:srgbClr val="974706"/>
                </a:solidFill>
                <a:latin typeface="Calibri"/>
                <a:cs typeface="Calibri"/>
              </a:rPr>
              <a:t>Way</a:t>
            </a:r>
            <a:r>
              <a:rPr sz="2000" spc="-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Bill]: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000" u="sng" spc="-2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Inter-</a:t>
            </a:r>
            <a:r>
              <a:rPr sz="2000" u="sng" spc="-1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state</a:t>
            </a:r>
            <a:r>
              <a:rPr sz="2000" spc="-5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movement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goods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for</a:t>
            </a:r>
            <a:r>
              <a:rPr sz="2000" spc="-10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Job</a:t>
            </a:r>
            <a:r>
              <a:rPr sz="2000" u="sng" spc="-9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work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u="sng" spc="-20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Inter-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state</a:t>
            </a:r>
            <a:r>
              <a:rPr sz="2000" spc="-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movement</a:t>
            </a:r>
            <a:r>
              <a:rPr sz="2000" spc="-5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handicraft</a:t>
            </a:r>
            <a:r>
              <a:rPr sz="2000" u="sng" spc="-55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974706"/>
                </a:solidFill>
                <a:uFill>
                  <a:solidFill>
                    <a:srgbClr val="974706"/>
                  </a:solidFill>
                </a:uFill>
                <a:latin typeface="Calibri"/>
                <a:cs typeface="Calibri"/>
              </a:rPr>
              <a:t>goods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by</a:t>
            </a:r>
            <a:r>
              <a:rPr sz="2000" spc="-5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person</a:t>
            </a:r>
            <a:r>
              <a:rPr sz="2000" spc="-5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exempted</a:t>
            </a:r>
            <a:r>
              <a:rPr sz="2000" spc="-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from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obtaining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registration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u/s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24(i)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&amp;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74706"/>
                </a:solidFill>
                <a:latin typeface="Calibri"/>
                <a:cs typeface="Calibri"/>
              </a:rPr>
              <a:t>(ii)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5919318"/>
            <a:ext cx="5230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Form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for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6"/>
                </a:solidFill>
                <a:latin typeface="Calibri"/>
                <a:cs typeface="Calibri"/>
              </a:rPr>
              <a:t>generating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Calibri"/>
                <a:cs typeface="Calibri"/>
              </a:rPr>
              <a:t>EWB</a:t>
            </a:r>
            <a:r>
              <a:rPr sz="2000" spc="-10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6"/>
                </a:solidFill>
                <a:latin typeface="Wingdings"/>
                <a:cs typeface="Wingdings"/>
              </a:rPr>
              <a:t>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Form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GST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EWB-</a:t>
            </a:r>
            <a:r>
              <a:rPr sz="2000" b="1" spc="-25" dirty="0">
                <a:solidFill>
                  <a:srgbClr val="974706"/>
                </a:solidFill>
                <a:latin typeface="Calibri"/>
                <a:cs typeface="Calibri"/>
              </a:rPr>
              <a:t>01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4137" y="2917809"/>
          <a:ext cx="7057390" cy="1357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Consignment</a:t>
                      </a:r>
                      <a:r>
                        <a:rPr sz="2000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EWB</a:t>
                      </a:r>
                      <a:r>
                        <a:rPr sz="20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INR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50,000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Mandatory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INR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50,000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Optional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7371841" y="754634"/>
            <a:ext cx="4131310" cy="6116955"/>
            <a:chOff x="7371841" y="754634"/>
            <a:chExt cx="4131310" cy="6116955"/>
          </a:xfrm>
        </p:grpSpPr>
        <p:sp>
          <p:nvSpPr>
            <p:cNvPr id="12" name="object 12"/>
            <p:cNvSpPr/>
            <p:nvPr/>
          </p:nvSpPr>
          <p:spPr>
            <a:xfrm>
              <a:off x="7384541" y="767334"/>
              <a:ext cx="4105910" cy="6090920"/>
            </a:xfrm>
            <a:custGeom>
              <a:avLst/>
              <a:gdLst/>
              <a:ahLst/>
              <a:cxnLst/>
              <a:rect l="l" t="t" r="r" b="b"/>
              <a:pathLst>
                <a:path w="4105909" h="6090920">
                  <a:moveTo>
                    <a:pt x="4105655" y="0"/>
                  </a:moveTo>
                  <a:lnTo>
                    <a:pt x="0" y="0"/>
                  </a:lnTo>
                  <a:lnTo>
                    <a:pt x="0" y="6090665"/>
                  </a:lnTo>
                  <a:lnTo>
                    <a:pt x="4105655" y="6090665"/>
                  </a:lnTo>
                  <a:lnTo>
                    <a:pt x="4105655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4541" y="767334"/>
              <a:ext cx="4105910" cy="6091555"/>
            </a:xfrm>
            <a:custGeom>
              <a:avLst/>
              <a:gdLst/>
              <a:ahLst/>
              <a:cxnLst/>
              <a:rect l="l" t="t" r="r" b="b"/>
              <a:pathLst>
                <a:path w="4105909" h="6091555">
                  <a:moveTo>
                    <a:pt x="0" y="6091427"/>
                  </a:moveTo>
                  <a:lnTo>
                    <a:pt x="4105655" y="6091427"/>
                  </a:lnTo>
                  <a:lnTo>
                    <a:pt x="4105655" y="0"/>
                  </a:lnTo>
                  <a:lnTo>
                    <a:pt x="0" y="0"/>
                  </a:lnTo>
                  <a:lnTo>
                    <a:pt x="0" y="6091427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53355" y="1497325"/>
            <a:ext cx="2378710" cy="635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98120" marR="5080" indent="-198120">
              <a:lnSpc>
                <a:spcPct val="100000"/>
              </a:lnSpc>
              <a:spcBef>
                <a:spcPts val="105"/>
              </a:spcBef>
            </a:pP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Transactions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which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E-way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bill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5860" y="2411980"/>
            <a:ext cx="39376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86385" algn="l"/>
              </a:tabLst>
            </a:pP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In</a:t>
            </a:r>
            <a:r>
              <a:rPr sz="2000" spc="20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relation</a:t>
            </a:r>
            <a:r>
              <a:rPr sz="2000" spc="20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to</a:t>
            </a:r>
            <a:r>
              <a:rPr sz="2000" spc="20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Supply</a:t>
            </a:r>
            <a:r>
              <a:rPr sz="2000" spc="2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–</a:t>
            </a:r>
            <a:r>
              <a:rPr sz="2000" spc="250" dirty="0">
                <a:solidFill>
                  <a:srgbClr val="3F30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Sale,</a:t>
            </a:r>
            <a:r>
              <a:rPr sz="2000" spc="20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Sales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Return,</a:t>
            </a:r>
            <a:r>
              <a:rPr sz="2000" spc="-3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Purchase,</a:t>
            </a:r>
            <a:r>
              <a:rPr sz="2000" spc="-3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Purchase</a:t>
            </a:r>
            <a:r>
              <a:rPr sz="2000" spc="-3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return,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Import,</a:t>
            </a:r>
            <a:r>
              <a:rPr sz="2000" spc="-6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Export</a:t>
            </a:r>
            <a:r>
              <a:rPr sz="2000" spc="-7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F3052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5856" y="3631431"/>
            <a:ext cx="393636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86385" algn="l"/>
              </a:tabLst>
            </a:pP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For</a:t>
            </a:r>
            <a:r>
              <a:rPr sz="2000" spc="185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reasons</a:t>
            </a:r>
            <a:r>
              <a:rPr sz="2000" spc="180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other</a:t>
            </a:r>
            <a:r>
              <a:rPr sz="2000" spc="185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than</a:t>
            </a:r>
            <a:r>
              <a:rPr sz="2000" spc="185" dirty="0">
                <a:solidFill>
                  <a:srgbClr val="3F3052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3F3052"/>
                </a:solidFill>
                <a:latin typeface="Calibri"/>
                <a:cs typeface="Calibri"/>
              </a:rPr>
              <a:t>Supply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F3052"/>
                </a:solidFill>
                <a:latin typeface="Calibri"/>
                <a:cs typeface="Calibri"/>
              </a:rPr>
              <a:t>[DC]</a:t>
            </a:r>
            <a:r>
              <a:rPr sz="2000" spc="47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–</a:t>
            </a:r>
            <a:r>
              <a:rPr sz="2000" spc="35" dirty="0">
                <a:solidFill>
                  <a:srgbClr val="3F3052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Stock</a:t>
            </a:r>
            <a:r>
              <a:rPr sz="2000" spc="4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Transfer,</a:t>
            </a:r>
            <a:r>
              <a:rPr sz="2000" spc="484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Job</a:t>
            </a:r>
            <a:r>
              <a:rPr sz="2000" spc="459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work,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sale</a:t>
            </a:r>
            <a:r>
              <a:rPr sz="2000" spc="175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on</a:t>
            </a:r>
            <a:r>
              <a:rPr sz="2000" spc="1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approval,</a:t>
            </a:r>
            <a:r>
              <a:rPr sz="2000" spc="17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Exhibition/</a:t>
            </a:r>
            <a:r>
              <a:rPr sz="2000" spc="19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F3052"/>
                </a:solidFill>
                <a:latin typeface="Calibri"/>
                <a:cs typeface="Calibri"/>
              </a:rPr>
              <a:t>fairs,</a:t>
            </a:r>
            <a:r>
              <a:rPr sz="2000" spc="-1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Own</a:t>
            </a:r>
            <a:r>
              <a:rPr sz="2000" spc="-10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Use</a:t>
            </a:r>
            <a:r>
              <a:rPr sz="2000" spc="-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basis</a:t>
            </a:r>
            <a:r>
              <a:rPr sz="2000" spc="-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F3052"/>
                </a:solidFill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  <a:p>
            <a:pPr marL="286385" marR="5715" indent="-287020" algn="just">
              <a:lnSpc>
                <a:spcPct val="100000"/>
              </a:lnSpc>
              <a:spcBef>
                <a:spcPts val="2400"/>
              </a:spcBef>
              <a:buFont typeface="Wingdings"/>
              <a:buChar char=""/>
              <a:tabLst>
                <a:tab pos="286385" algn="l"/>
              </a:tabLst>
            </a:pP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Due</a:t>
            </a:r>
            <a:r>
              <a:rPr sz="2000" spc="210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to</a:t>
            </a:r>
            <a:r>
              <a:rPr sz="2000" spc="215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inward</a:t>
            </a:r>
            <a:r>
              <a:rPr sz="2000" spc="215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F3052"/>
                </a:solidFill>
                <a:latin typeface="Calibri"/>
                <a:cs typeface="Calibri"/>
              </a:rPr>
              <a:t>supply</a:t>
            </a:r>
            <a:r>
              <a:rPr sz="2000" spc="210" dirty="0">
                <a:solidFill>
                  <a:srgbClr val="3F3052"/>
                </a:solidFill>
                <a:latin typeface="Times New Roman"/>
                <a:cs typeface="Times New Roman"/>
              </a:rPr>
              <a:t>   </a:t>
            </a:r>
            <a:r>
              <a:rPr sz="2000" b="1" spc="-20" dirty="0">
                <a:solidFill>
                  <a:srgbClr val="3F3052"/>
                </a:solidFill>
                <a:latin typeface="Calibri"/>
                <a:cs typeface="Calibri"/>
              </a:rPr>
              <a:t>from</a:t>
            </a:r>
            <a:r>
              <a:rPr sz="2000" spc="-2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F3052"/>
                </a:solidFill>
                <a:latin typeface="Calibri"/>
                <a:cs typeface="Calibri"/>
              </a:rPr>
              <a:t>unregistered</a:t>
            </a:r>
            <a:r>
              <a:rPr sz="2000" spc="-80" dirty="0">
                <a:solidFill>
                  <a:srgbClr val="3F305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F3052"/>
                </a:solidFill>
                <a:latin typeface="Calibri"/>
                <a:cs typeface="Calibri"/>
              </a:rPr>
              <a:t>person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-499102" y="9785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216281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E-Way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Bill: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Whether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22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05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276796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E-Way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Bill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Requirement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868680"/>
            <a:ext cx="4288790" cy="399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Stages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Import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Procedure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3991" y="929985"/>
            <a:ext cx="1107006" cy="80868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71359" y="1799844"/>
            <a:ext cx="4815840" cy="370840"/>
          </a:xfrm>
          <a:custGeom>
            <a:avLst/>
            <a:gdLst/>
            <a:ahLst/>
            <a:cxnLst/>
            <a:rect l="l" t="t" r="r" b="b"/>
            <a:pathLst>
              <a:path w="4815840" h="370839">
                <a:moveTo>
                  <a:pt x="4815839" y="0"/>
                </a:moveTo>
                <a:lnTo>
                  <a:pt x="0" y="0"/>
                </a:lnTo>
                <a:lnTo>
                  <a:pt x="0" y="370331"/>
                </a:lnTo>
                <a:lnTo>
                  <a:pt x="4815839" y="370331"/>
                </a:lnTo>
                <a:lnTo>
                  <a:pt x="4815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87798" y="1818508"/>
            <a:ext cx="3982720" cy="299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Place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Business/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Warehouse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exporter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679" y="1830324"/>
            <a:ext cx="3192780" cy="1381125"/>
            <a:chOff x="106679" y="1830324"/>
            <a:chExt cx="3192780" cy="13811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615" y="1830324"/>
              <a:ext cx="1368551" cy="12390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679" y="2842260"/>
              <a:ext cx="3192780" cy="368935"/>
            </a:xfrm>
            <a:custGeom>
              <a:avLst/>
              <a:gdLst/>
              <a:ahLst/>
              <a:cxnLst/>
              <a:rect l="l" t="t" r="r" b="b"/>
              <a:pathLst>
                <a:path w="3192779" h="368935">
                  <a:moveTo>
                    <a:pt x="3192779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192779" y="368807"/>
                  </a:lnTo>
                  <a:lnTo>
                    <a:pt x="3192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6082" y="2860036"/>
            <a:ext cx="1972310" cy="299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Port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Sea/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Air/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land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0396" y="1697736"/>
            <a:ext cx="1725167" cy="120853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992629" y="2942586"/>
            <a:ext cx="1603375" cy="8489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9209" marR="5080" indent="-1714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Inland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Container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Depot/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Customs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Freight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Station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00344" y="1106424"/>
            <a:ext cx="1514475" cy="1266190"/>
            <a:chOff x="5800344" y="1106424"/>
            <a:chExt cx="1514475" cy="1266190"/>
          </a:xfrm>
        </p:grpSpPr>
        <p:sp>
          <p:nvSpPr>
            <p:cNvPr id="17" name="object 17"/>
            <p:cNvSpPr/>
            <p:nvPr/>
          </p:nvSpPr>
          <p:spPr>
            <a:xfrm>
              <a:off x="6035679" y="1492361"/>
              <a:ext cx="1266825" cy="867410"/>
            </a:xfrm>
            <a:custGeom>
              <a:avLst/>
              <a:gdLst/>
              <a:ahLst/>
              <a:cxnLst/>
              <a:rect l="l" t="t" r="r" b="b"/>
              <a:pathLst>
                <a:path w="1266825" h="867410">
                  <a:moveTo>
                    <a:pt x="842771" y="0"/>
                  </a:moveTo>
                  <a:lnTo>
                    <a:pt x="911473" y="143134"/>
                  </a:lnTo>
                  <a:lnTo>
                    <a:pt x="0" y="581040"/>
                  </a:lnTo>
                  <a:lnTo>
                    <a:pt x="137403" y="867155"/>
                  </a:lnTo>
                  <a:lnTo>
                    <a:pt x="1048877" y="429402"/>
                  </a:lnTo>
                  <a:lnTo>
                    <a:pt x="1117732" y="572536"/>
                  </a:lnTo>
                  <a:lnTo>
                    <a:pt x="1266443" y="148864"/>
                  </a:lnTo>
                  <a:lnTo>
                    <a:pt x="842771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35679" y="1492361"/>
              <a:ext cx="1266825" cy="867410"/>
            </a:xfrm>
            <a:custGeom>
              <a:avLst/>
              <a:gdLst/>
              <a:ahLst/>
              <a:cxnLst/>
              <a:rect l="l" t="t" r="r" b="b"/>
              <a:pathLst>
                <a:path w="1266825" h="867410">
                  <a:moveTo>
                    <a:pt x="0" y="581040"/>
                  </a:moveTo>
                  <a:lnTo>
                    <a:pt x="911473" y="143134"/>
                  </a:lnTo>
                  <a:lnTo>
                    <a:pt x="842771" y="0"/>
                  </a:lnTo>
                  <a:lnTo>
                    <a:pt x="1266443" y="148864"/>
                  </a:lnTo>
                  <a:lnTo>
                    <a:pt x="1117732" y="572536"/>
                  </a:lnTo>
                  <a:lnTo>
                    <a:pt x="1048877" y="429402"/>
                  </a:lnTo>
                  <a:lnTo>
                    <a:pt x="137403" y="867155"/>
                  </a:lnTo>
                  <a:lnTo>
                    <a:pt x="0" y="581040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0344" y="1106424"/>
              <a:ext cx="1298447" cy="7086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4676" y="1822704"/>
            <a:ext cx="3489960" cy="1617345"/>
            <a:chOff x="74676" y="1822704"/>
            <a:chExt cx="3489960" cy="1617345"/>
          </a:xfrm>
        </p:grpSpPr>
        <p:sp>
          <p:nvSpPr>
            <p:cNvPr id="21" name="object 21"/>
            <p:cNvSpPr/>
            <p:nvPr/>
          </p:nvSpPr>
          <p:spPr>
            <a:xfrm>
              <a:off x="2932937" y="2109978"/>
              <a:ext cx="619125" cy="635635"/>
            </a:xfrm>
            <a:custGeom>
              <a:avLst/>
              <a:gdLst/>
              <a:ahLst/>
              <a:cxnLst/>
              <a:rect l="l" t="t" r="r" b="b"/>
              <a:pathLst>
                <a:path w="619125" h="635635">
                  <a:moveTo>
                    <a:pt x="309371" y="0"/>
                  </a:moveTo>
                  <a:lnTo>
                    <a:pt x="309371" y="158861"/>
                  </a:lnTo>
                  <a:lnTo>
                    <a:pt x="0" y="158861"/>
                  </a:lnTo>
                  <a:lnTo>
                    <a:pt x="0" y="476615"/>
                  </a:lnTo>
                  <a:lnTo>
                    <a:pt x="309371" y="476615"/>
                  </a:lnTo>
                  <a:lnTo>
                    <a:pt x="309371" y="635507"/>
                  </a:lnTo>
                  <a:lnTo>
                    <a:pt x="618743" y="317753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2937" y="2109978"/>
              <a:ext cx="619125" cy="635635"/>
            </a:xfrm>
            <a:custGeom>
              <a:avLst/>
              <a:gdLst/>
              <a:ahLst/>
              <a:cxnLst/>
              <a:rect l="l" t="t" r="r" b="b"/>
              <a:pathLst>
                <a:path w="619125" h="635635">
                  <a:moveTo>
                    <a:pt x="0" y="158861"/>
                  </a:moveTo>
                  <a:lnTo>
                    <a:pt x="309371" y="158861"/>
                  </a:lnTo>
                  <a:lnTo>
                    <a:pt x="309371" y="0"/>
                  </a:lnTo>
                  <a:lnTo>
                    <a:pt x="618743" y="317753"/>
                  </a:lnTo>
                  <a:lnTo>
                    <a:pt x="309371" y="635507"/>
                  </a:lnTo>
                  <a:lnTo>
                    <a:pt x="309371" y="476615"/>
                  </a:lnTo>
                  <a:lnTo>
                    <a:pt x="0" y="476615"/>
                  </a:lnTo>
                  <a:lnTo>
                    <a:pt x="0" y="158861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0736" y="2732532"/>
              <a:ext cx="649223" cy="7071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76" y="1822704"/>
              <a:ext cx="829055" cy="5044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498" y="2214128"/>
              <a:ext cx="238469" cy="2484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55498" y="2214128"/>
              <a:ext cx="238760" cy="248920"/>
            </a:xfrm>
            <a:custGeom>
              <a:avLst/>
              <a:gdLst/>
              <a:ahLst/>
              <a:cxnLst/>
              <a:rect l="l" t="t" r="r" b="b"/>
              <a:pathLst>
                <a:path w="238759" h="248919">
                  <a:moveTo>
                    <a:pt x="100202" y="0"/>
                  </a:moveTo>
                  <a:lnTo>
                    <a:pt x="188369" y="77723"/>
                  </a:lnTo>
                  <a:lnTo>
                    <a:pt x="238469" y="20817"/>
                  </a:lnTo>
                  <a:lnTo>
                    <a:pt x="226420" y="212201"/>
                  </a:lnTo>
                  <a:lnTo>
                    <a:pt x="38063" y="248411"/>
                  </a:lnTo>
                  <a:lnTo>
                    <a:pt x="88166" y="191505"/>
                  </a:lnTo>
                  <a:lnTo>
                    <a:pt x="0" y="113781"/>
                  </a:lnTo>
                  <a:lnTo>
                    <a:pt x="100202" y="0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9129" y="4146041"/>
            <a:ext cx="10855960" cy="646430"/>
          </a:xfrm>
          <a:prstGeom prst="rect">
            <a:avLst/>
          </a:prstGeom>
          <a:ln w="25399">
            <a:solidFill>
              <a:srgbClr val="94373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82550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latin typeface="Calibri"/>
                <a:cs typeface="Calibri"/>
              </a:rPr>
              <a:t>Goods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said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imported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when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received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Port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Goods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under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custody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Customs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department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Port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further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transported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ICD/CFS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clearance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EWB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E46C09"/>
                </a:solidFill>
                <a:latin typeface="Calibri"/>
                <a:cs typeface="Calibri"/>
              </a:rPr>
              <a:t>exempted</a:t>
            </a:r>
            <a:r>
              <a:rPr sz="18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[Rule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138(14)(c)]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9129" y="4911090"/>
            <a:ext cx="10855960" cy="646430"/>
          </a:xfrm>
          <a:custGeom>
            <a:avLst/>
            <a:gdLst/>
            <a:ahLst/>
            <a:cxnLst/>
            <a:rect l="l" t="t" r="r" b="b"/>
            <a:pathLst>
              <a:path w="10855960" h="646429">
                <a:moveTo>
                  <a:pt x="0" y="646175"/>
                </a:moveTo>
                <a:lnTo>
                  <a:pt x="10855451" y="646175"/>
                </a:lnTo>
                <a:lnTo>
                  <a:pt x="10855451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ln w="25399">
            <a:solidFill>
              <a:srgbClr val="94373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7715" y="4928995"/>
            <a:ext cx="1069721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b="1" dirty="0">
                <a:latin typeface="Calibri"/>
                <a:cs typeface="Calibri"/>
              </a:rPr>
              <a:t>From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ICD/CFS,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BOE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filed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Customs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duty/IGST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etc.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paid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importer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goods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cleared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home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consumption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EWB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350" y="4172454"/>
            <a:ext cx="523319" cy="5403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834128"/>
            <a:ext cx="966215" cy="705611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164323" y="2575668"/>
            <a:ext cx="2993390" cy="1286510"/>
            <a:chOff x="7164323" y="2575668"/>
            <a:chExt cx="2993390" cy="128651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15928" y="2575668"/>
              <a:ext cx="1266403" cy="9826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164323" y="3493008"/>
              <a:ext cx="2993390" cy="368935"/>
            </a:xfrm>
            <a:custGeom>
              <a:avLst/>
              <a:gdLst/>
              <a:ahLst/>
              <a:cxnLst/>
              <a:rect l="l" t="t" r="r" b="b"/>
              <a:pathLst>
                <a:path w="2993390" h="368935">
                  <a:moveTo>
                    <a:pt x="2993135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993135" y="368807"/>
                  </a:lnTo>
                  <a:lnTo>
                    <a:pt x="2993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732528" y="3511039"/>
            <a:ext cx="1858010" cy="299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Bonded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warehouse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78126" y="5983109"/>
            <a:ext cx="917575" cy="280670"/>
          </a:xfrm>
          <a:custGeom>
            <a:avLst/>
            <a:gdLst/>
            <a:ahLst/>
            <a:cxnLst/>
            <a:rect l="l" t="t" r="r" b="b"/>
            <a:pathLst>
              <a:path w="917575" h="280670">
                <a:moveTo>
                  <a:pt x="917448" y="0"/>
                </a:moveTo>
                <a:lnTo>
                  <a:pt x="650748" y="0"/>
                </a:lnTo>
                <a:lnTo>
                  <a:pt x="419100" y="0"/>
                </a:lnTo>
                <a:lnTo>
                  <a:pt x="347472" y="0"/>
                </a:lnTo>
                <a:lnTo>
                  <a:pt x="0" y="0"/>
                </a:lnTo>
                <a:lnTo>
                  <a:pt x="0" y="280416"/>
                </a:lnTo>
                <a:lnTo>
                  <a:pt x="347472" y="280416"/>
                </a:lnTo>
                <a:lnTo>
                  <a:pt x="419100" y="280416"/>
                </a:lnTo>
                <a:lnTo>
                  <a:pt x="650748" y="280416"/>
                </a:lnTo>
                <a:lnTo>
                  <a:pt x="917448" y="280416"/>
                </a:lnTo>
                <a:lnTo>
                  <a:pt x="9174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6141851" y="2471541"/>
            <a:ext cx="5398135" cy="1480185"/>
            <a:chOff x="6141851" y="2471541"/>
            <a:chExt cx="5398135" cy="1480185"/>
          </a:xfrm>
        </p:grpSpPr>
        <p:sp>
          <p:nvSpPr>
            <p:cNvPr id="38" name="object 38"/>
            <p:cNvSpPr/>
            <p:nvPr/>
          </p:nvSpPr>
          <p:spPr>
            <a:xfrm>
              <a:off x="6154551" y="2484241"/>
              <a:ext cx="1266825" cy="866775"/>
            </a:xfrm>
            <a:custGeom>
              <a:avLst/>
              <a:gdLst/>
              <a:ahLst/>
              <a:cxnLst/>
              <a:rect l="l" t="t" r="r" b="b"/>
              <a:pathLst>
                <a:path w="1266825" h="866775">
                  <a:moveTo>
                    <a:pt x="137403" y="0"/>
                  </a:moveTo>
                  <a:lnTo>
                    <a:pt x="0" y="286268"/>
                  </a:lnTo>
                  <a:lnTo>
                    <a:pt x="911870" y="723534"/>
                  </a:lnTo>
                  <a:lnTo>
                    <a:pt x="843137" y="866637"/>
                  </a:lnTo>
                  <a:lnTo>
                    <a:pt x="1266809" y="717682"/>
                  </a:lnTo>
                  <a:lnTo>
                    <a:pt x="1117853" y="294131"/>
                  </a:lnTo>
                  <a:lnTo>
                    <a:pt x="1049152" y="437266"/>
                  </a:lnTo>
                  <a:lnTo>
                    <a:pt x="137403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54551" y="2484241"/>
              <a:ext cx="1266825" cy="866775"/>
            </a:xfrm>
            <a:custGeom>
              <a:avLst/>
              <a:gdLst/>
              <a:ahLst/>
              <a:cxnLst/>
              <a:rect l="l" t="t" r="r" b="b"/>
              <a:pathLst>
                <a:path w="1266825" h="866775">
                  <a:moveTo>
                    <a:pt x="137403" y="0"/>
                  </a:moveTo>
                  <a:lnTo>
                    <a:pt x="1049152" y="437266"/>
                  </a:lnTo>
                  <a:lnTo>
                    <a:pt x="1117853" y="294131"/>
                  </a:lnTo>
                  <a:lnTo>
                    <a:pt x="1266809" y="717682"/>
                  </a:lnTo>
                  <a:lnTo>
                    <a:pt x="843137" y="866637"/>
                  </a:lnTo>
                  <a:lnTo>
                    <a:pt x="911870" y="723534"/>
                  </a:lnTo>
                  <a:lnTo>
                    <a:pt x="0" y="286268"/>
                  </a:lnTo>
                  <a:lnTo>
                    <a:pt x="137403" y="0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42303" y="3023616"/>
              <a:ext cx="664463" cy="9281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426701" y="2864358"/>
              <a:ext cx="620395" cy="635635"/>
            </a:xfrm>
            <a:custGeom>
              <a:avLst/>
              <a:gdLst/>
              <a:ahLst/>
              <a:cxnLst/>
              <a:rect l="l" t="t" r="r" b="b"/>
              <a:pathLst>
                <a:path w="620395" h="635635">
                  <a:moveTo>
                    <a:pt x="310133" y="0"/>
                  </a:moveTo>
                  <a:lnTo>
                    <a:pt x="310133" y="158861"/>
                  </a:lnTo>
                  <a:lnTo>
                    <a:pt x="0" y="158861"/>
                  </a:lnTo>
                  <a:lnTo>
                    <a:pt x="0" y="476615"/>
                  </a:lnTo>
                  <a:lnTo>
                    <a:pt x="310133" y="476615"/>
                  </a:lnTo>
                  <a:lnTo>
                    <a:pt x="310133" y="635507"/>
                  </a:lnTo>
                  <a:lnTo>
                    <a:pt x="620267" y="317753"/>
                  </a:lnTo>
                  <a:lnTo>
                    <a:pt x="310133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26701" y="2864358"/>
              <a:ext cx="620395" cy="635635"/>
            </a:xfrm>
            <a:custGeom>
              <a:avLst/>
              <a:gdLst/>
              <a:ahLst/>
              <a:cxnLst/>
              <a:rect l="l" t="t" r="r" b="b"/>
              <a:pathLst>
                <a:path w="620395" h="635635">
                  <a:moveTo>
                    <a:pt x="0" y="158861"/>
                  </a:moveTo>
                  <a:lnTo>
                    <a:pt x="310133" y="158861"/>
                  </a:lnTo>
                  <a:lnTo>
                    <a:pt x="310133" y="0"/>
                  </a:lnTo>
                  <a:lnTo>
                    <a:pt x="620267" y="317753"/>
                  </a:lnTo>
                  <a:lnTo>
                    <a:pt x="310133" y="635507"/>
                  </a:lnTo>
                  <a:lnTo>
                    <a:pt x="310133" y="476615"/>
                  </a:lnTo>
                  <a:lnTo>
                    <a:pt x="0" y="476615"/>
                  </a:lnTo>
                  <a:lnTo>
                    <a:pt x="0" y="158861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43159" y="2741676"/>
              <a:ext cx="1496695" cy="923925"/>
            </a:xfrm>
            <a:custGeom>
              <a:avLst/>
              <a:gdLst/>
              <a:ahLst/>
              <a:cxnLst/>
              <a:rect l="l" t="t" r="r" b="b"/>
              <a:pathLst>
                <a:path w="1496695" h="923925">
                  <a:moveTo>
                    <a:pt x="1496567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1496567" y="923543"/>
                  </a:lnTo>
                  <a:lnTo>
                    <a:pt x="1496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42365" y="5666994"/>
            <a:ext cx="10855960" cy="646430"/>
          </a:xfrm>
          <a:prstGeom prst="rect">
            <a:avLst/>
          </a:prstGeom>
          <a:ln w="25399">
            <a:solidFill>
              <a:srgbClr val="94373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83820">
              <a:lnSpc>
                <a:spcPct val="100000"/>
              </a:lnSpc>
              <a:spcBef>
                <a:spcPts val="265"/>
              </a:spcBef>
            </a:pPr>
            <a:r>
              <a:rPr sz="1800" b="1" dirty="0">
                <a:latin typeface="Calibri"/>
                <a:cs typeface="Calibri"/>
              </a:rPr>
              <a:t>Goods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also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kept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Customs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bonded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warehouse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until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cleared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home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consumption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EWB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E46C09"/>
                </a:solidFill>
                <a:latin typeface="Calibri"/>
                <a:cs typeface="Calibri"/>
              </a:rPr>
              <a:t>exempted</a:t>
            </a:r>
            <a:r>
              <a:rPr sz="18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[Rule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138(14)(h)]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6C09"/>
                </a:solidFill>
                <a:latin typeface="Calibri"/>
                <a:cs typeface="Calibri"/>
              </a:rPr>
              <a:t>EWB</a:t>
            </a:r>
            <a:r>
              <a:rPr sz="1800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r>
              <a:rPr sz="18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6C09"/>
                </a:solidFill>
                <a:latin typeface="Calibri"/>
                <a:cs typeface="Calibri"/>
              </a:rPr>
              <a:t>when</a:t>
            </a:r>
            <a:r>
              <a:rPr sz="18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E46C09"/>
                </a:solidFill>
                <a:latin typeface="Calibri"/>
                <a:cs typeface="Calibri"/>
              </a:rPr>
              <a:t>later</a:t>
            </a:r>
            <a:r>
              <a:rPr sz="18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6C09"/>
                </a:solidFill>
                <a:latin typeface="Calibri"/>
                <a:cs typeface="Calibri"/>
              </a:rPr>
              <a:t>cleared</a:t>
            </a:r>
            <a:r>
              <a:rPr sz="18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18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6C09"/>
                </a:solidFill>
                <a:latin typeface="Calibri"/>
                <a:cs typeface="Calibri"/>
              </a:rPr>
              <a:t>home</a:t>
            </a:r>
            <a:r>
              <a:rPr sz="18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E46C09"/>
                </a:solidFill>
                <a:latin typeface="Calibri"/>
                <a:cs typeface="Calibri"/>
              </a:rPr>
              <a:t>consumption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47096" y="2760087"/>
            <a:ext cx="1423421" cy="848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Later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cleared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home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consumption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5628132"/>
            <a:ext cx="667511" cy="926591"/>
          </a:xfrm>
          <a:prstGeom prst="rect">
            <a:avLst/>
          </a:prstGeom>
        </p:spPr>
      </p:pic>
      <p:pic>
        <p:nvPicPr>
          <p:cNvPr id="48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49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07911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EWB: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When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Not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Required?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138(14)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1937" y="1400810"/>
            <a:ext cx="11912600" cy="4969510"/>
            <a:chOff x="-11937" y="1400810"/>
            <a:chExt cx="11912600" cy="4969510"/>
          </a:xfrm>
        </p:grpSpPr>
        <p:sp>
          <p:nvSpPr>
            <p:cNvPr id="7" name="object 7"/>
            <p:cNvSpPr/>
            <p:nvPr/>
          </p:nvSpPr>
          <p:spPr>
            <a:xfrm>
              <a:off x="762" y="1413510"/>
              <a:ext cx="11887200" cy="4944110"/>
            </a:xfrm>
            <a:custGeom>
              <a:avLst/>
              <a:gdLst/>
              <a:ahLst/>
              <a:cxnLst/>
              <a:rect l="l" t="t" r="r" b="b"/>
              <a:pathLst>
                <a:path w="11887200" h="4944110">
                  <a:moveTo>
                    <a:pt x="11887199" y="0"/>
                  </a:moveTo>
                  <a:lnTo>
                    <a:pt x="0" y="0"/>
                  </a:lnTo>
                  <a:lnTo>
                    <a:pt x="0" y="4943855"/>
                  </a:lnTo>
                  <a:lnTo>
                    <a:pt x="11887199" y="4943855"/>
                  </a:lnTo>
                  <a:lnTo>
                    <a:pt x="11887199" y="0"/>
                  </a:lnTo>
                  <a:close/>
                </a:path>
              </a:pathLst>
            </a:custGeom>
            <a:solidFill>
              <a:srgbClr val="D7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" y="1413510"/>
              <a:ext cx="11887200" cy="4944110"/>
            </a:xfrm>
            <a:custGeom>
              <a:avLst/>
              <a:gdLst/>
              <a:ahLst/>
              <a:cxnLst/>
              <a:rect l="l" t="t" r="r" b="b"/>
              <a:pathLst>
                <a:path w="11887200" h="4944110">
                  <a:moveTo>
                    <a:pt x="0" y="4943855"/>
                  </a:moveTo>
                  <a:lnTo>
                    <a:pt x="11887199" y="4943855"/>
                  </a:lnTo>
                  <a:lnTo>
                    <a:pt x="11887199" y="0"/>
                  </a:lnTo>
                  <a:lnTo>
                    <a:pt x="0" y="0"/>
                  </a:lnTo>
                  <a:lnTo>
                    <a:pt x="0" y="4943855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40" y="990341"/>
            <a:ext cx="11732260" cy="53687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Exemptions</a:t>
            </a:r>
            <a:r>
              <a:rPr sz="2800" u="sng" spc="-9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2800" u="sng" spc="-6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EWB</a:t>
            </a:r>
            <a:r>
              <a:rPr sz="2800" u="sng" spc="-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requirement</a:t>
            </a:r>
            <a:r>
              <a:rPr sz="2800" u="sng" spc="-6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9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W.r.t</a:t>
            </a:r>
            <a:r>
              <a:rPr sz="2800" u="sng" spc="-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</a:t>
            </a:r>
            <a:r>
              <a:rPr sz="2800" u="sng" spc="-9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sng" spc="-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(f)</a:t>
            </a:r>
            <a:r>
              <a:rPr sz="2000" spc="470" dirty="0">
                <a:solidFill>
                  <a:srgbClr val="4F6128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sz="2000" spc="1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goods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being</a:t>
            </a:r>
            <a:r>
              <a:rPr sz="2000" spc="1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transported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are</a:t>
            </a:r>
            <a:r>
              <a:rPr sz="2000" spc="1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alcoholic</a:t>
            </a:r>
            <a:r>
              <a:rPr sz="2000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liquor</a:t>
            </a:r>
            <a:r>
              <a:rPr sz="2000" spc="1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for</a:t>
            </a:r>
            <a:r>
              <a:rPr sz="2000" spc="1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human</a:t>
            </a:r>
            <a:r>
              <a:rPr sz="2000" spc="1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consumption,</a:t>
            </a:r>
            <a:r>
              <a:rPr sz="2000" spc="1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petroleum</a:t>
            </a:r>
            <a:r>
              <a:rPr sz="2000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crude,</a:t>
            </a:r>
            <a:r>
              <a:rPr sz="2000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F6128"/>
                </a:solidFill>
                <a:latin typeface="Calibri"/>
                <a:cs typeface="Calibri"/>
              </a:rPr>
              <a:t>high</a:t>
            </a:r>
            <a:r>
              <a:rPr sz="20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speed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diesel,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motor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spirit</a:t>
            </a:r>
            <a:r>
              <a:rPr sz="2000" spc="-1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(commonly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known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as</a:t>
            </a:r>
            <a:r>
              <a:rPr sz="2000" spc="-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petrol),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natural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gas</a:t>
            </a:r>
            <a:r>
              <a:rPr sz="2000" spc="-5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aviation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turbine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fuel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(c)</a:t>
            </a:r>
            <a:r>
              <a:rPr sz="2000" spc="145" dirty="0">
                <a:solidFill>
                  <a:srgbClr val="4F6128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goods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are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being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transported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from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port,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airport,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air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cargo</a:t>
            </a:r>
            <a:r>
              <a:rPr sz="2000" spc="-6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complex</a:t>
            </a:r>
            <a:r>
              <a:rPr sz="2000" spc="-6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and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land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an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inland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container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depot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container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freight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for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clearance</a:t>
            </a:r>
            <a:r>
              <a:rPr sz="2000" spc="-6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by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Customs;</a:t>
            </a:r>
            <a:endParaRPr sz="2000" dirty="0">
              <a:latin typeface="Calibri"/>
              <a:cs typeface="Calibri"/>
            </a:endParaRPr>
          </a:p>
          <a:p>
            <a:pPr marL="471805" indent="-459105" algn="just">
              <a:lnSpc>
                <a:spcPct val="100000"/>
              </a:lnSpc>
              <a:spcBef>
                <a:spcPts val="2400"/>
              </a:spcBef>
              <a:buAutoNum type="alphaLcParenBoth" startAt="8"/>
              <a:tabLst>
                <a:tab pos="471805" algn="l"/>
              </a:tabLst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goods</a:t>
            </a:r>
            <a:r>
              <a:rPr sz="2000" spc="-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are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being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transported-</a:t>
            </a:r>
            <a:endParaRPr sz="2000" dirty="0">
              <a:latin typeface="Calibri"/>
              <a:cs typeface="Calibri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2405"/>
              </a:spcBef>
              <a:buAutoNum type="alphaLcParenBoth" startAt="8"/>
              <a:tabLst>
                <a:tab pos="12700" algn="l"/>
                <a:tab pos="419734" algn="l"/>
              </a:tabLst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	under</a:t>
            </a:r>
            <a:r>
              <a:rPr sz="2000" spc="-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bond</a:t>
            </a:r>
            <a:r>
              <a:rPr sz="2000" spc="-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from</a:t>
            </a:r>
            <a:r>
              <a:rPr sz="2000" spc="-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an</a:t>
            </a:r>
            <a:r>
              <a:rPr sz="20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inland</a:t>
            </a:r>
            <a:r>
              <a:rPr sz="2000" spc="-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container</a:t>
            </a:r>
            <a:r>
              <a:rPr sz="2000" spc="-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depot</a:t>
            </a:r>
            <a:r>
              <a:rPr sz="2000" spc="-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container</a:t>
            </a:r>
            <a:r>
              <a:rPr sz="2000" spc="-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freight</a:t>
            </a:r>
            <a:r>
              <a:rPr sz="20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port,</a:t>
            </a:r>
            <a:r>
              <a:rPr sz="20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airport,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air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cargo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complex</a:t>
            </a:r>
            <a:r>
              <a:rPr sz="2000" spc="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and</a:t>
            </a:r>
            <a:r>
              <a:rPr sz="2000" spc="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land</a:t>
            </a:r>
            <a:r>
              <a:rPr sz="2000" spc="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station,</a:t>
            </a:r>
            <a:r>
              <a:rPr sz="2000" spc="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from</a:t>
            </a:r>
            <a:r>
              <a:rPr sz="2000" spc="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one</a:t>
            </a:r>
            <a:r>
              <a:rPr sz="2000" spc="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10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1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port</a:t>
            </a:r>
            <a:r>
              <a:rPr sz="2000" spc="1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sz="2000" spc="1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another</a:t>
            </a:r>
            <a:r>
              <a:rPr sz="2000" spc="1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station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port,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(ii)</a:t>
            </a:r>
            <a:r>
              <a:rPr sz="2000" spc="409" dirty="0">
                <a:solidFill>
                  <a:srgbClr val="4F6128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under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8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supervision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under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customs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seal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(i)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goods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being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6128"/>
                </a:solidFill>
                <a:latin typeface="Calibri"/>
                <a:cs typeface="Calibri"/>
              </a:rPr>
              <a:t>transported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6128"/>
                </a:solidFill>
                <a:latin typeface="Calibri"/>
                <a:cs typeface="Calibri"/>
              </a:rPr>
              <a:t>are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transit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cargo</a:t>
            </a:r>
            <a:r>
              <a:rPr sz="20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from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sz="2000" spc="-8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Nepal</a:t>
            </a:r>
            <a:r>
              <a:rPr sz="20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or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Bhutan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13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97561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Levies: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Pre-GST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regime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Vs.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regime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8954" y="789056"/>
            <a:ext cx="11211560" cy="5676900"/>
            <a:chOff x="230183" y="789056"/>
            <a:chExt cx="11211560" cy="5676900"/>
          </a:xfrm>
        </p:grpSpPr>
        <p:sp>
          <p:nvSpPr>
            <p:cNvPr id="7" name="object 7"/>
            <p:cNvSpPr/>
            <p:nvPr/>
          </p:nvSpPr>
          <p:spPr>
            <a:xfrm>
              <a:off x="255587" y="801649"/>
              <a:ext cx="11160760" cy="589915"/>
            </a:xfrm>
            <a:custGeom>
              <a:avLst/>
              <a:gdLst/>
              <a:ahLst/>
              <a:cxnLst/>
              <a:rect l="l" t="t" r="r" b="b"/>
              <a:pathLst>
                <a:path w="11160760" h="589915">
                  <a:moveTo>
                    <a:pt x="11160176" y="0"/>
                  </a:moveTo>
                  <a:lnTo>
                    <a:pt x="5580126" y="0"/>
                  </a:lnTo>
                  <a:lnTo>
                    <a:pt x="0" y="0"/>
                  </a:lnTo>
                  <a:lnTo>
                    <a:pt x="0" y="589889"/>
                  </a:lnTo>
                  <a:lnTo>
                    <a:pt x="5580050" y="589889"/>
                  </a:lnTo>
                  <a:lnTo>
                    <a:pt x="11160176" y="589889"/>
                  </a:lnTo>
                  <a:lnTo>
                    <a:pt x="1116017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587" y="1391576"/>
              <a:ext cx="11160760" cy="462280"/>
            </a:xfrm>
            <a:custGeom>
              <a:avLst/>
              <a:gdLst/>
              <a:ahLst/>
              <a:cxnLst/>
              <a:rect l="l" t="t" r="r" b="b"/>
              <a:pathLst>
                <a:path w="11160760" h="462280">
                  <a:moveTo>
                    <a:pt x="11160176" y="0"/>
                  </a:moveTo>
                  <a:lnTo>
                    <a:pt x="5580126" y="0"/>
                  </a:lnTo>
                  <a:lnTo>
                    <a:pt x="0" y="0"/>
                  </a:lnTo>
                  <a:lnTo>
                    <a:pt x="0" y="461733"/>
                  </a:lnTo>
                  <a:lnTo>
                    <a:pt x="5580050" y="461733"/>
                  </a:lnTo>
                  <a:lnTo>
                    <a:pt x="11160176" y="461733"/>
                  </a:lnTo>
                  <a:lnTo>
                    <a:pt x="1116017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587" y="1853348"/>
              <a:ext cx="11160760" cy="1089660"/>
            </a:xfrm>
            <a:custGeom>
              <a:avLst/>
              <a:gdLst/>
              <a:ahLst/>
              <a:cxnLst/>
              <a:rect l="l" t="t" r="r" b="b"/>
              <a:pathLst>
                <a:path w="11160760" h="1089660">
                  <a:moveTo>
                    <a:pt x="11160176" y="0"/>
                  </a:moveTo>
                  <a:lnTo>
                    <a:pt x="5580050" y="0"/>
                  </a:lnTo>
                  <a:lnTo>
                    <a:pt x="0" y="12"/>
                  </a:lnTo>
                  <a:lnTo>
                    <a:pt x="0" y="429209"/>
                  </a:lnTo>
                  <a:lnTo>
                    <a:pt x="5580050" y="429209"/>
                  </a:lnTo>
                  <a:lnTo>
                    <a:pt x="5580050" y="1089494"/>
                  </a:lnTo>
                  <a:lnTo>
                    <a:pt x="11160176" y="1089494"/>
                  </a:lnTo>
                  <a:lnTo>
                    <a:pt x="1116017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591" y="2282522"/>
              <a:ext cx="5580380" cy="660400"/>
            </a:xfrm>
            <a:custGeom>
              <a:avLst/>
              <a:gdLst/>
              <a:ahLst/>
              <a:cxnLst/>
              <a:rect l="l" t="t" r="r" b="b"/>
              <a:pathLst>
                <a:path w="5580380" h="660400">
                  <a:moveTo>
                    <a:pt x="5580125" y="0"/>
                  </a:moveTo>
                  <a:lnTo>
                    <a:pt x="0" y="0"/>
                  </a:lnTo>
                  <a:lnTo>
                    <a:pt x="0" y="660321"/>
                  </a:lnTo>
                  <a:lnTo>
                    <a:pt x="5580125" y="660321"/>
                  </a:lnTo>
                  <a:lnTo>
                    <a:pt x="558012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587" y="2942780"/>
              <a:ext cx="11160760" cy="1089660"/>
            </a:xfrm>
            <a:custGeom>
              <a:avLst/>
              <a:gdLst/>
              <a:ahLst/>
              <a:cxnLst/>
              <a:rect l="l" t="t" r="r" b="b"/>
              <a:pathLst>
                <a:path w="11160760" h="1089660">
                  <a:moveTo>
                    <a:pt x="11160176" y="76"/>
                  </a:moveTo>
                  <a:lnTo>
                    <a:pt x="5580126" y="76"/>
                  </a:lnTo>
                  <a:lnTo>
                    <a:pt x="0" y="0"/>
                  </a:lnTo>
                  <a:lnTo>
                    <a:pt x="0" y="470471"/>
                  </a:lnTo>
                  <a:lnTo>
                    <a:pt x="5580050" y="470471"/>
                  </a:lnTo>
                  <a:lnTo>
                    <a:pt x="5580050" y="1089596"/>
                  </a:lnTo>
                  <a:lnTo>
                    <a:pt x="11160176" y="1089596"/>
                  </a:lnTo>
                  <a:lnTo>
                    <a:pt x="11160176" y="76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591" y="3413330"/>
              <a:ext cx="5580380" cy="619125"/>
            </a:xfrm>
            <a:custGeom>
              <a:avLst/>
              <a:gdLst/>
              <a:ahLst/>
              <a:cxnLst/>
              <a:rect l="l" t="t" r="r" b="b"/>
              <a:pathLst>
                <a:path w="5580380" h="619125">
                  <a:moveTo>
                    <a:pt x="5580125" y="0"/>
                  </a:moveTo>
                  <a:lnTo>
                    <a:pt x="0" y="0"/>
                  </a:lnTo>
                  <a:lnTo>
                    <a:pt x="0" y="619042"/>
                  </a:lnTo>
                  <a:lnTo>
                    <a:pt x="5580125" y="619042"/>
                  </a:lnTo>
                  <a:lnTo>
                    <a:pt x="558012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5587" y="4032389"/>
              <a:ext cx="11160760" cy="473075"/>
            </a:xfrm>
            <a:custGeom>
              <a:avLst/>
              <a:gdLst/>
              <a:ahLst/>
              <a:cxnLst/>
              <a:rect l="l" t="t" r="r" b="b"/>
              <a:pathLst>
                <a:path w="11160760" h="473075">
                  <a:moveTo>
                    <a:pt x="11160176" y="0"/>
                  </a:moveTo>
                  <a:lnTo>
                    <a:pt x="5580126" y="0"/>
                  </a:lnTo>
                  <a:lnTo>
                    <a:pt x="0" y="0"/>
                  </a:lnTo>
                  <a:lnTo>
                    <a:pt x="0" y="472935"/>
                  </a:lnTo>
                  <a:lnTo>
                    <a:pt x="5580050" y="472935"/>
                  </a:lnTo>
                  <a:lnTo>
                    <a:pt x="11160176" y="472935"/>
                  </a:lnTo>
                  <a:lnTo>
                    <a:pt x="1116017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587" y="4505273"/>
              <a:ext cx="11160760" cy="429259"/>
            </a:xfrm>
            <a:custGeom>
              <a:avLst/>
              <a:gdLst/>
              <a:ahLst/>
              <a:cxnLst/>
              <a:rect l="l" t="t" r="r" b="b"/>
              <a:pathLst>
                <a:path w="11160760" h="429260">
                  <a:moveTo>
                    <a:pt x="11160176" y="0"/>
                  </a:moveTo>
                  <a:lnTo>
                    <a:pt x="5580126" y="0"/>
                  </a:lnTo>
                  <a:lnTo>
                    <a:pt x="0" y="0"/>
                  </a:lnTo>
                  <a:lnTo>
                    <a:pt x="0" y="429196"/>
                  </a:lnTo>
                  <a:lnTo>
                    <a:pt x="5580050" y="429196"/>
                  </a:lnTo>
                  <a:lnTo>
                    <a:pt x="11160176" y="429196"/>
                  </a:lnTo>
                  <a:lnTo>
                    <a:pt x="1116017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587" y="4934483"/>
              <a:ext cx="11160760" cy="759460"/>
            </a:xfrm>
            <a:custGeom>
              <a:avLst/>
              <a:gdLst/>
              <a:ahLst/>
              <a:cxnLst/>
              <a:rect l="l" t="t" r="r" b="b"/>
              <a:pathLst>
                <a:path w="11160760" h="759460">
                  <a:moveTo>
                    <a:pt x="11160176" y="0"/>
                  </a:moveTo>
                  <a:lnTo>
                    <a:pt x="5580126" y="0"/>
                  </a:lnTo>
                  <a:lnTo>
                    <a:pt x="0" y="0"/>
                  </a:lnTo>
                  <a:lnTo>
                    <a:pt x="0" y="759358"/>
                  </a:lnTo>
                  <a:lnTo>
                    <a:pt x="5580050" y="759358"/>
                  </a:lnTo>
                  <a:lnTo>
                    <a:pt x="11160176" y="759358"/>
                  </a:lnTo>
                  <a:lnTo>
                    <a:pt x="1116017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587" y="5693828"/>
              <a:ext cx="11160760" cy="759460"/>
            </a:xfrm>
            <a:custGeom>
              <a:avLst/>
              <a:gdLst/>
              <a:ahLst/>
              <a:cxnLst/>
              <a:rect l="l" t="t" r="r" b="b"/>
              <a:pathLst>
                <a:path w="11160760" h="759460">
                  <a:moveTo>
                    <a:pt x="11160176" y="0"/>
                  </a:moveTo>
                  <a:lnTo>
                    <a:pt x="5580126" y="0"/>
                  </a:lnTo>
                  <a:lnTo>
                    <a:pt x="0" y="0"/>
                  </a:lnTo>
                  <a:lnTo>
                    <a:pt x="0" y="759358"/>
                  </a:lnTo>
                  <a:lnTo>
                    <a:pt x="5580050" y="759358"/>
                  </a:lnTo>
                  <a:lnTo>
                    <a:pt x="11160176" y="759358"/>
                  </a:lnTo>
                  <a:lnTo>
                    <a:pt x="11160176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5639" y="795406"/>
              <a:ext cx="0" cy="5664200"/>
            </a:xfrm>
            <a:custGeom>
              <a:avLst/>
              <a:gdLst/>
              <a:ahLst/>
              <a:cxnLst/>
              <a:rect l="l" t="t" r="r" b="b"/>
              <a:pathLst>
                <a:path h="5664200">
                  <a:moveTo>
                    <a:pt x="0" y="0"/>
                  </a:moveTo>
                  <a:lnTo>
                    <a:pt x="0" y="5664128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9233" y="1391534"/>
              <a:ext cx="11173460" cy="0"/>
            </a:xfrm>
            <a:custGeom>
              <a:avLst/>
              <a:gdLst/>
              <a:ahLst/>
              <a:cxnLst/>
              <a:rect l="l" t="t" r="r" b="b"/>
              <a:pathLst>
                <a:path w="11173460">
                  <a:moveTo>
                    <a:pt x="0" y="0"/>
                  </a:moveTo>
                  <a:lnTo>
                    <a:pt x="11172902" y="0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233" y="795406"/>
              <a:ext cx="11173460" cy="5664200"/>
            </a:xfrm>
            <a:custGeom>
              <a:avLst/>
              <a:gdLst/>
              <a:ahLst/>
              <a:cxnLst/>
              <a:rect l="l" t="t" r="r" b="b"/>
              <a:pathLst>
                <a:path w="11173460" h="5664200">
                  <a:moveTo>
                    <a:pt x="0" y="1057899"/>
                  </a:moveTo>
                  <a:lnTo>
                    <a:pt x="11172902" y="1057899"/>
                  </a:lnTo>
                </a:path>
                <a:path w="11173460" h="5664200">
                  <a:moveTo>
                    <a:pt x="0" y="1487149"/>
                  </a:moveTo>
                  <a:lnTo>
                    <a:pt x="5592776" y="1487149"/>
                  </a:lnTo>
                </a:path>
                <a:path w="11173460" h="5664200">
                  <a:moveTo>
                    <a:pt x="0" y="2147437"/>
                  </a:moveTo>
                  <a:lnTo>
                    <a:pt x="11172902" y="2147437"/>
                  </a:lnTo>
                </a:path>
                <a:path w="11173460" h="5664200">
                  <a:moveTo>
                    <a:pt x="0" y="2617835"/>
                  </a:moveTo>
                  <a:lnTo>
                    <a:pt x="5592776" y="2617835"/>
                  </a:lnTo>
                </a:path>
                <a:path w="11173460" h="5664200">
                  <a:moveTo>
                    <a:pt x="0" y="3236966"/>
                  </a:moveTo>
                  <a:lnTo>
                    <a:pt x="11172902" y="3236966"/>
                  </a:lnTo>
                </a:path>
                <a:path w="11173460" h="5664200">
                  <a:moveTo>
                    <a:pt x="0" y="3709918"/>
                  </a:moveTo>
                  <a:lnTo>
                    <a:pt x="11172902" y="3709918"/>
                  </a:lnTo>
                </a:path>
                <a:path w="11173460" h="5664200">
                  <a:moveTo>
                    <a:pt x="0" y="4139055"/>
                  </a:moveTo>
                  <a:lnTo>
                    <a:pt x="11172902" y="4139055"/>
                  </a:lnTo>
                </a:path>
                <a:path w="11173460" h="5664200">
                  <a:moveTo>
                    <a:pt x="0" y="4898425"/>
                  </a:moveTo>
                  <a:lnTo>
                    <a:pt x="11172902" y="4898425"/>
                  </a:lnTo>
                </a:path>
                <a:path w="11173460" h="5664200">
                  <a:moveTo>
                    <a:pt x="6358" y="0"/>
                  </a:moveTo>
                  <a:lnTo>
                    <a:pt x="6358" y="5664128"/>
                  </a:lnTo>
                </a:path>
                <a:path w="11173460" h="5664200">
                  <a:moveTo>
                    <a:pt x="11166532" y="0"/>
                  </a:moveTo>
                  <a:lnTo>
                    <a:pt x="11166532" y="5664128"/>
                  </a:lnTo>
                </a:path>
                <a:path w="11173460" h="5664200">
                  <a:moveTo>
                    <a:pt x="0" y="6339"/>
                  </a:moveTo>
                  <a:lnTo>
                    <a:pt x="11172902" y="6339"/>
                  </a:lnTo>
                </a:path>
                <a:path w="11173460" h="5664200">
                  <a:moveTo>
                    <a:pt x="0" y="5657779"/>
                  </a:moveTo>
                  <a:lnTo>
                    <a:pt x="11172902" y="5657779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016380" y="818129"/>
            <a:ext cx="7639684" cy="1446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5"/>
              </a:spcBef>
              <a:tabLst>
                <a:tab pos="6012180" algn="l"/>
              </a:tabLst>
            </a:pPr>
            <a:r>
              <a:rPr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cs typeface="Calibri"/>
              </a:rPr>
              <a:t>Pre-GST</a:t>
            </a:r>
            <a:r>
              <a:rPr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cs typeface="Calibri"/>
              </a:rPr>
              <a:t>regime</a:t>
            </a:r>
            <a:r>
              <a:rPr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cs typeface="Calibri"/>
              </a:rPr>
              <a:t>GST</a:t>
            </a:r>
            <a:r>
              <a:rPr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cs typeface="Calibri"/>
              </a:rPr>
              <a:t>regime</a:t>
            </a:r>
          </a:p>
          <a:p>
            <a:pPr marL="245745" marR="5080" indent="-233679">
              <a:lnSpc>
                <a:spcPct val="151500"/>
              </a:lnSpc>
              <a:spcBef>
                <a:spcPts val="1010"/>
              </a:spcBef>
              <a:tabLst>
                <a:tab pos="5592445" algn="l"/>
              </a:tabLst>
            </a:pPr>
            <a:r>
              <a:rPr sz="2000" b="1" dirty="0">
                <a:latin typeface="Calibri"/>
                <a:cs typeface="Calibri"/>
              </a:rPr>
              <a:t>Basic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Customs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duty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Calibri"/>
                <a:cs typeface="Calibri"/>
              </a:rPr>
              <a:t>Basic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Customs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duty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Education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Cess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50131" y="2174871"/>
            <a:ext cx="40786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29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Replaced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with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10%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Social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Welfare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Surcharge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(SWS)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02.02.2018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71600" y="2299208"/>
            <a:ext cx="2346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Higher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Education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Cess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5751" y="2959732"/>
            <a:ext cx="2980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Countervailing </a:t>
            </a:r>
            <a:r>
              <a:rPr sz="2000" b="1" dirty="0">
                <a:latin typeface="Calibri"/>
                <a:cs typeface="Calibri"/>
              </a:rPr>
              <a:t>duty</a:t>
            </a:r>
            <a:r>
              <a:rPr sz="2000" b="1" spc="-10" dirty="0">
                <a:latin typeface="Calibri"/>
                <a:cs typeface="Calibri"/>
              </a:rPr>
              <a:t> (“CVD”)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9356" y="3264227"/>
            <a:ext cx="362457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Integrated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Tax</a:t>
            </a:r>
            <a:endParaRPr sz="2000" dirty="0">
              <a:latin typeface="Calibri"/>
              <a:cs typeface="Calibri"/>
            </a:endParaRPr>
          </a:p>
          <a:p>
            <a:pPr marL="69723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(“IGST”)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1934" y="3430259"/>
            <a:ext cx="4620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Special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Additional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duty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Customs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(“SAD”)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8092" y="4049646"/>
            <a:ext cx="2096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Anti-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Dumping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duty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9265" y="4049646"/>
            <a:ext cx="2096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Anti-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Dumping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duty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13332" y="4522163"/>
            <a:ext cx="2064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Safeguard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duty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4626" y="4522163"/>
            <a:ext cx="2064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Safeguard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duty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77441" y="4951855"/>
            <a:ext cx="336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---</a:t>
            </a:r>
            <a:r>
              <a:rPr sz="2000" b="1" spc="-5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5475" y="4951855"/>
            <a:ext cx="3839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marR="5080" indent="-8509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GST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Compensation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Cess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notified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goods/services)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77441" y="5711439"/>
            <a:ext cx="336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---</a:t>
            </a:r>
            <a:r>
              <a:rPr sz="2000" b="1" spc="-5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6355" y="5711439"/>
            <a:ext cx="47694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5%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Health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Cess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Import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Medical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Devices</a:t>
            </a:r>
            <a:endParaRPr sz="2000">
              <a:latin typeface="Calibri"/>
              <a:cs typeface="Calibri"/>
            </a:endParaRPr>
          </a:p>
          <a:p>
            <a:pPr marL="1372235">
              <a:lnSpc>
                <a:spcPct val="100000"/>
              </a:lnSpc>
            </a:pPr>
            <a:r>
              <a:rPr sz="2000" b="1" spc="-55" dirty="0">
                <a:latin typeface="Calibri"/>
                <a:cs typeface="Calibri"/>
              </a:rPr>
              <a:t>w.e.f.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02.02.2020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63667" y="1638324"/>
            <a:ext cx="1581912" cy="4626814"/>
            <a:chOff x="4963667" y="1638324"/>
            <a:chExt cx="1581912" cy="4626814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3667" y="1638324"/>
              <a:ext cx="1563623" cy="30782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07102" y="1715779"/>
              <a:ext cx="1368425" cy="118110"/>
            </a:xfrm>
            <a:custGeom>
              <a:avLst/>
              <a:gdLst/>
              <a:ahLst/>
              <a:cxnLst/>
              <a:rect l="l" t="t" r="r" b="b"/>
              <a:pathLst>
                <a:path w="1368425" h="118110">
                  <a:moveTo>
                    <a:pt x="1318233" y="58917"/>
                  </a:moveTo>
                  <a:lnTo>
                    <a:pt x="1260744" y="92445"/>
                  </a:lnTo>
                  <a:lnTo>
                    <a:pt x="1254648" y="95859"/>
                  </a:lnTo>
                  <a:lnTo>
                    <a:pt x="1252606" y="103753"/>
                  </a:lnTo>
                  <a:lnTo>
                    <a:pt x="1256172" y="109728"/>
                  </a:lnTo>
                  <a:lnTo>
                    <a:pt x="1259586" y="115824"/>
                  </a:lnTo>
                  <a:lnTo>
                    <a:pt x="1267449" y="117835"/>
                  </a:lnTo>
                  <a:lnTo>
                    <a:pt x="1346647" y="71615"/>
                  </a:lnTo>
                  <a:lnTo>
                    <a:pt x="1343274" y="71615"/>
                  </a:lnTo>
                  <a:lnTo>
                    <a:pt x="1343274" y="69829"/>
                  </a:lnTo>
                  <a:lnTo>
                    <a:pt x="1336944" y="69829"/>
                  </a:lnTo>
                  <a:lnTo>
                    <a:pt x="1318233" y="58917"/>
                  </a:lnTo>
                  <a:close/>
                </a:path>
                <a:path w="1368425" h="118110">
                  <a:moveTo>
                    <a:pt x="1296440" y="46207"/>
                  </a:moveTo>
                  <a:lnTo>
                    <a:pt x="0" y="46207"/>
                  </a:lnTo>
                  <a:lnTo>
                    <a:pt x="0" y="71615"/>
                  </a:lnTo>
                  <a:lnTo>
                    <a:pt x="1296461" y="71615"/>
                  </a:lnTo>
                  <a:lnTo>
                    <a:pt x="1318233" y="58917"/>
                  </a:lnTo>
                  <a:lnTo>
                    <a:pt x="1296440" y="46207"/>
                  </a:lnTo>
                  <a:close/>
                </a:path>
                <a:path w="1368425" h="118110">
                  <a:moveTo>
                    <a:pt x="1346626" y="46207"/>
                  </a:moveTo>
                  <a:lnTo>
                    <a:pt x="1343274" y="46207"/>
                  </a:lnTo>
                  <a:lnTo>
                    <a:pt x="1343274" y="71615"/>
                  </a:lnTo>
                  <a:lnTo>
                    <a:pt x="1346647" y="71615"/>
                  </a:lnTo>
                  <a:lnTo>
                    <a:pt x="1368430" y="58917"/>
                  </a:lnTo>
                  <a:lnTo>
                    <a:pt x="1346626" y="46207"/>
                  </a:lnTo>
                  <a:close/>
                </a:path>
                <a:path w="1368425" h="118110">
                  <a:moveTo>
                    <a:pt x="1336944" y="48006"/>
                  </a:moveTo>
                  <a:lnTo>
                    <a:pt x="1318233" y="58917"/>
                  </a:lnTo>
                  <a:lnTo>
                    <a:pt x="1336944" y="69829"/>
                  </a:lnTo>
                  <a:lnTo>
                    <a:pt x="1336944" y="48006"/>
                  </a:lnTo>
                  <a:close/>
                </a:path>
                <a:path w="1368425" h="118110">
                  <a:moveTo>
                    <a:pt x="1343274" y="48006"/>
                  </a:moveTo>
                  <a:lnTo>
                    <a:pt x="1336944" y="48006"/>
                  </a:lnTo>
                  <a:lnTo>
                    <a:pt x="1336944" y="69829"/>
                  </a:lnTo>
                  <a:lnTo>
                    <a:pt x="1343274" y="69829"/>
                  </a:lnTo>
                  <a:lnTo>
                    <a:pt x="1343274" y="48006"/>
                  </a:lnTo>
                  <a:close/>
                </a:path>
                <a:path w="1368425" h="118110">
                  <a:moveTo>
                    <a:pt x="1267449" y="0"/>
                  </a:moveTo>
                  <a:lnTo>
                    <a:pt x="1259586" y="2011"/>
                  </a:lnTo>
                  <a:lnTo>
                    <a:pt x="1256172" y="8107"/>
                  </a:lnTo>
                  <a:lnTo>
                    <a:pt x="1252606" y="14081"/>
                  </a:lnTo>
                  <a:lnTo>
                    <a:pt x="1254648" y="21945"/>
                  </a:lnTo>
                  <a:lnTo>
                    <a:pt x="1260744" y="25389"/>
                  </a:lnTo>
                  <a:lnTo>
                    <a:pt x="1318233" y="58917"/>
                  </a:lnTo>
                  <a:lnTo>
                    <a:pt x="1336944" y="48006"/>
                  </a:lnTo>
                  <a:lnTo>
                    <a:pt x="1343274" y="48006"/>
                  </a:lnTo>
                  <a:lnTo>
                    <a:pt x="1343274" y="46207"/>
                  </a:lnTo>
                  <a:lnTo>
                    <a:pt x="1346626" y="46207"/>
                  </a:lnTo>
                  <a:lnTo>
                    <a:pt x="1267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1955" y="4588788"/>
              <a:ext cx="1563624" cy="3078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25390" y="4666238"/>
              <a:ext cx="1368425" cy="118110"/>
            </a:xfrm>
            <a:custGeom>
              <a:avLst/>
              <a:gdLst/>
              <a:ahLst/>
              <a:cxnLst/>
              <a:rect l="l" t="t" r="r" b="b"/>
              <a:pathLst>
                <a:path w="1368425" h="118110">
                  <a:moveTo>
                    <a:pt x="1318226" y="58923"/>
                  </a:moveTo>
                  <a:lnTo>
                    <a:pt x="1260744" y="92451"/>
                  </a:lnTo>
                  <a:lnTo>
                    <a:pt x="1254648" y="95880"/>
                  </a:lnTo>
                  <a:lnTo>
                    <a:pt x="1252606" y="103750"/>
                  </a:lnTo>
                  <a:lnTo>
                    <a:pt x="1256172" y="109728"/>
                  </a:lnTo>
                  <a:lnTo>
                    <a:pt x="1259586" y="115824"/>
                  </a:lnTo>
                  <a:lnTo>
                    <a:pt x="1267449" y="117847"/>
                  </a:lnTo>
                  <a:lnTo>
                    <a:pt x="1273423" y="114300"/>
                  </a:lnTo>
                  <a:lnTo>
                    <a:pt x="1346634" y="71627"/>
                  </a:lnTo>
                  <a:lnTo>
                    <a:pt x="1343274" y="71627"/>
                  </a:lnTo>
                  <a:lnTo>
                    <a:pt x="1343274" y="69841"/>
                  </a:lnTo>
                  <a:lnTo>
                    <a:pt x="1336944" y="69841"/>
                  </a:lnTo>
                  <a:lnTo>
                    <a:pt x="1318226" y="58923"/>
                  </a:lnTo>
                  <a:close/>
                </a:path>
                <a:path w="1368425" h="118110">
                  <a:moveTo>
                    <a:pt x="1296445" y="46219"/>
                  </a:moveTo>
                  <a:lnTo>
                    <a:pt x="0" y="46219"/>
                  </a:lnTo>
                  <a:lnTo>
                    <a:pt x="0" y="71627"/>
                  </a:lnTo>
                  <a:lnTo>
                    <a:pt x="1296446" y="71627"/>
                  </a:lnTo>
                  <a:lnTo>
                    <a:pt x="1318226" y="58923"/>
                  </a:lnTo>
                  <a:lnTo>
                    <a:pt x="1296445" y="46219"/>
                  </a:lnTo>
                  <a:close/>
                </a:path>
                <a:path w="1368425" h="118110">
                  <a:moveTo>
                    <a:pt x="1346634" y="46219"/>
                  </a:moveTo>
                  <a:lnTo>
                    <a:pt x="1343274" y="46219"/>
                  </a:lnTo>
                  <a:lnTo>
                    <a:pt x="1343274" y="71627"/>
                  </a:lnTo>
                  <a:lnTo>
                    <a:pt x="1346634" y="71627"/>
                  </a:lnTo>
                  <a:lnTo>
                    <a:pt x="1368430" y="58923"/>
                  </a:lnTo>
                  <a:lnTo>
                    <a:pt x="1346634" y="46219"/>
                  </a:lnTo>
                  <a:close/>
                </a:path>
                <a:path w="1368425" h="118110">
                  <a:moveTo>
                    <a:pt x="1336944" y="48006"/>
                  </a:moveTo>
                  <a:lnTo>
                    <a:pt x="1318226" y="58923"/>
                  </a:lnTo>
                  <a:lnTo>
                    <a:pt x="1336944" y="69841"/>
                  </a:lnTo>
                  <a:lnTo>
                    <a:pt x="1336944" y="48006"/>
                  </a:lnTo>
                  <a:close/>
                </a:path>
                <a:path w="1368425" h="118110">
                  <a:moveTo>
                    <a:pt x="1343274" y="48006"/>
                  </a:moveTo>
                  <a:lnTo>
                    <a:pt x="1336944" y="48006"/>
                  </a:lnTo>
                  <a:lnTo>
                    <a:pt x="1336944" y="69841"/>
                  </a:lnTo>
                  <a:lnTo>
                    <a:pt x="1343274" y="69841"/>
                  </a:lnTo>
                  <a:lnTo>
                    <a:pt x="1343274" y="48006"/>
                  </a:lnTo>
                  <a:close/>
                </a:path>
                <a:path w="1368425" h="118110">
                  <a:moveTo>
                    <a:pt x="1267449" y="0"/>
                  </a:moveTo>
                  <a:lnTo>
                    <a:pt x="1259586" y="2023"/>
                  </a:lnTo>
                  <a:lnTo>
                    <a:pt x="1256172" y="8119"/>
                  </a:lnTo>
                  <a:lnTo>
                    <a:pt x="1252606" y="14097"/>
                  </a:lnTo>
                  <a:lnTo>
                    <a:pt x="1254648" y="21966"/>
                  </a:lnTo>
                  <a:lnTo>
                    <a:pt x="1260744" y="25395"/>
                  </a:lnTo>
                  <a:lnTo>
                    <a:pt x="1318226" y="58923"/>
                  </a:lnTo>
                  <a:lnTo>
                    <a:pt x="1336944" y="48006"/>
                  </a:lnTo>
                  <a:lnTo>
                    <a:pt x="1343274" y="48006"/>
                  </a:lnTo>
                  <a:lnTo>
                    <a:pt x="1343274" y="46219"/>
                  </a:lnTo>
                  <a:lnTo>
                    <a:pt x="1346634" y="46219"/>
                  </a:lnTo>
                  <a:lnTo>
                    <a:pt x="1273423" y="3547"/>
                  </a:lnTo>
                  <a:lnTo>
                    <a:pt x="1267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1955" y="5164860"/>
              <a:ext cx="1563624" cy="30782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25390" y="5242309"/>
              <a:ext cx="1368425" cy="118110"/>
            </a:xfrm>
            <a:custGeom>
              <a:avLst/>
              <a:gdLst/>
              <a:ahLst/>
              <a:cxnLst/>
              <a:rect l="l" t="t" r="r" b="b"/>
              <a:pathLst>
                <a:path w="1368425" h="118110">
                  <a:moveTo>
                    <a:pt x="1318226" y="58923"/>
                  </a:moveTo>
                  <a:lnTo>
                    <a:pt x="1260744" y="92451"/>
                  </a:lnTo>
                  <a:lnTo>
                    <a:pt x="1254648" y="95880"/>
                  </a:lnTo>
                  <a:lnTo>
                    <a:pt x="1252606" y="103750"/>
                  </a:lnTo>
                  <a:lnTo>
                    <a:pt x="1256172" y="109728"/>
                  </a:lnTo>
                  <a:lnTo>
                    <a:pt x="1259586" y="115824"/>
                  </a:lnTo>
                  <a:lnTo>
                    <a:pt x="1267449" y="117847"/>
                  </a:lnTo>
                  <a:lnTo>
                    <a:pt x="1273423" y="114300"/>
                  </a:lnTo>
                  <a:lnTo>
                    <a:pt x="1346634" y="71627"/>
                  </a:lnTo>
                  <a:lnTo>
                    <a:pt x="1343274" y="71627"/>
                  </a:lnTo>
                  <a:lnTo>
                    <a:pt x="1343274" y="69841"/>
                  </a:lnTo>
                  <a:lnTo>
                    <a:pt x="1336944" y="69841"/>
                  </a:lnTo>
                  <a:lnTo>
                    <a:pt x="1318226" y="58923"/>
                  </a:lnTo>
                  <a:close/>
                </a:path>
                <a:path w="1368425" h="118110">
                  <a:moveTo>
                    <a:pt x="1296445" y="46219"/>
                  </a:moveTo>
                  <a:lnTo>
                    <a:pt x="0" y="46219"/>
                  </a:lnTo>
                  <a:lnTo>
                    <a:pt x="0" y="71627"/>
                  </a:lnTo>
                  <a:lnTo>
                    <a:pt x="1296446" y="71627"/>
                  </a:lnTo>
                  <a:lnTo>
                    <a:pt x="1318226" y="58923"/>
                  </a:lnTo>
                  <a:lnTo>
                    <a:pt x="1296445" y="46219"/>
                  </a:lnTo>
                  <a:close/>
                </a:path>
                <a:path w="1368425" h="118110">
                  <a:moveTo>
                    <a:pt x="1346634" y="46219"/>
                  </a:moveTo>
                  <a:lnTo>
                    <a:pt x="1343274" y="46219"/>
                  </a:lnTo>
                  <a:lnTo>
                    <a:pt x="1343274" y="71627"/>
                  </a:lnTo>
                  <a:lnTo>
                    <a:pt x="1346634" y="71627"/>
                  </a:lnTo>
                  <a:lnTo>
                    <a:pt x="1368430" y="58923"/>
                  </a:lnTo>
                  <a:lnTo>
                    <a:pt x="1346634" y="46219"/>
                  </a:lnTo>
                  <a:close/>
                </a:path>
                <a:path w="1368425" h="118110">
                  <a:moveTo>
                    <a:pt x="1336944" y="48006"/>
                  </a:moveTo>
                  <a:lnTo>
                    <a:pt x="1318226" y="58923"/>
                  </a:lnTo>
                  <a:lnTo>
                    <a:pt x="1336944" y="69841"/>
                  </a:lnTo>
                  <a:lnTo>
                    <a:pt x="1336944" y="48006"/>
                  </a:lnTo>
                  <a:close/>
                </a:path>
                <a:path w="1368425" h="118110">
                  <a:moveTo>
                    <a:pt x="1343274" y="48006"/>
                  </a:moveTo>
                  <a:lnTo>
                    <a:pt x="1336944" y="48006"/>
                  </a:lnTo>
                  <a:lnTo>
                    <a:pt x="1336944" y="69841"/>
                  </a:lnTo>
                  <a:lnTo>
                    <a:pt x="1343274" y="69841"/>
                  </a:lnTo>
                  <a:lnTo>
                    <a:pt x="1343274" y="48006"/>
                  </a:lnTo>
                  <a:close/>
                </a:path>
                <a:path w="1368425" h="118110">
                  <a:moveTo>
                    <a:pt x="1267449" y="0"/>
                  </a:moveTo>
                  <a:lnTo>
                    <a:pt x="1259586" y="2023"/>
                  </a:lnTo>
                  <a:lnTo>
                    <a:pt x="1256172" y="8119"/>
                  </a:lnTo>
                  <a:lnTo>
                    <a:pt x="1252606" y="14097"/>
                  </a:lnTo>
                  <a:lnTo>
                    <a:pt x="1254648" y="21966"/>
                  </a:lnTo>
                  <a:lnTo>
                    <a:pt x="1260744" y="25395"/>
                  </a:lnTo>
                  <a:lnTo>
                    <a:pt x="1318226" y="58923"/>
                  </a:lnTo>
                  <a:lnTo>
                    <a:pt x="1336944" y="48006"/>
                  </a:lnTo>
                  <a:lnTo>
                    <a:pt x="1343274" y="48006"/>
                  </a:lnTo>
                  <a:lnTo>
                    <a:pt x="1343274" y="46219"/>
                  </a:lnTo>
                  <a:lnTo>
                    <a:pt x="1346634" y="46219"/>
                  </a:lnTo>
                  <a:lnTo>
                    <a:pt x="1273423" y="3547"/>
                  </a:lnTo>
                  <a:lnTo>
                    <a:pt x="1267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6379" y="3083039"/>
              <a:ext cx="1100327" cy="89917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68289" y="3118866"/>
              <a:ext cx="1007744" cy="792480"/>
            </a:xfrm>
            <a:custGeom>
              <a:avLst/>
              <a:gdLst/>
              <a:ahLst/>
              <a:cxnLst/>
              <a:rect l="l" t="t" r="r" b="b"/>
              <a:pathLst>
                <a:path w="1007745" h="792479">
                  <a:moveTo>
                    <a:pt x="0" y="0"/>
                  </a:moveTo>
                  <a:lnTo>
                    <a:pt x="74420" y="716"/>
                  </a:lnTo>
                  <a:lnTo>
                    <a:pt x="145453" y="2798"/>
                  </a:lnTo>
                  <a:lnTo>
                    <a:pt x="212319" y="6142"/>
                  </a:lnTo>
                  <a:lnTo>
                    <a:pt x="274239" y="10647"/>
                  </a:lnTo>
                  <a:lnTo>
                    <a:pt x="330433" y="16209"/>
                  </a:lnTo>
                  <a:lnTo>
                    <a:pt x="380121" y="22726"/>
                  </a:lnTo>
                  <a:lnTo>
                    <a:pt x="422524" y="30095"/>
                  </a:lnTo>
                  <a:lnTo>
                    <a:pt x="482352" y="46982"/>
                  </a:lnTo>
                  <a:lnTo>
                    <a:pt x="503681" y="66050"/>
                  </a:lnTo>
                  <a:lnTo>
                    <a:pt x="503681" y="330189"/>
                  </a:lnTo>
                  <a:lnTo>
                    <a:pt x="509144" y="339944"/>
                  </a:lnTo>
                  <a:lnTo>
                    <a:pt x="550502" y="358024"/>
                  </a:lnTo>
                  <a:lnTo>
                    <a:pt x="627242" y="373513"/>
                  </a:lnTo>
                  <a:lnTo>
                    <a:pt x="676930" y="380030"/>
                  </a:lnTo>
                  <a:lnTo>
                    <a:pt x="733124" y="385592"/>
                  </a:lnTo>
                  <a:lnTo>
                    <a:pt x="795044" y="390097"/>
                  </a:lnTo>
                  <a:lnTo>
                    <a:pt x="861910" y="393441"/>
                  </a:lnTo>
                  <a:lnTo>
                    <a:pt x="932943" y="395523"/>
                  </a:lnTo>
                  <a:lnTo>
                    <a:pt x="1007363" y="396239"/>
                  </a:lnTo>
                  <a:lnTo>
                    <a:pt x="932943" y="396956"/>
                  </a:lnTo>
                  <a:lnTo>
                    <a:pt x="861910" y="399038"/>
                  </a:lnTo>
                  <a:lnTo>
                    <a:pt x="795044" y="402382"/>
                  </a:lnTo>
                  <a:lnTo>
                    <a:pt x="733124" y="406887"/>
                  </a:lnTo>
                  <a:lnTo>
                    <a:pt x="676930" y="412449"/>
                  </a:lnTo>
                  <a:lnTo>
                    <a:pt x="627242" y="418966"/>
                  </a:lnTo>
                  <a:lnTo>
                    <a:pt x="584839" y="426335"/>
                  </a:lnTo>
                  <a:lnTo>
                    <a:pt x="525011" y="443222"/>
                  </a:lnTo>
                  <a:lnTo>
                    <a:pt x="503681" y="462290"/>
                  </a:lnTo>
                  <a:lnTo>
                    <a:pt x="503681" y="726435"/>
                  </a:lnTo>
                  <a:lnTo>
                    <a:pt x="498219" y="736191"/>
                  </a:lnTo>
                  <a:lnTo>
                    <a:pt x="456861" y="754270"/>
                  </a:lnTo>
                  <a:lnTo>
                    <a:pt x="380121" y="769758"/>
                  </a:lnTo>
                  <a:lnTo>
                    <a:pt x="330433" y="776274"/>
                  </a:lnTo>
                  <a:lnTo>
                    <a:pt x="274239" y="781835"/>
                  </a:lnTo>
                  <a:lnTo>
                    <a:pt x="212319" y="786338"/>
                  </a:lnTo>
                  <a:lnTo>
                    <a:pt x="145453" y="789682"/>
                  </a:lnTo>
                  <a:lnTo>
                    <a:pt x="74420" y="791763"/>
                  </a:lnTo>
                  <a:lnTo>
                    <a:pt x="0" y="79247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6379" y="1962899"/>
              <a:ext cx="1100327" cy="69800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68289" y="1998726"/>
              <a:ext cx="1007744" cy="591820"/>
            </a:xfrm>
            <a:custGeom>
              <a:avLst/>
              <a:gdLst/>
              <a:ahLst/>
              <a:cxnLst/>
              <a:rect l="l" t="t" r="r" b="b"/>
              <a:pathLst>
                <a:path w="1007745" h="591819">
                  <a:moveTo>
                    <a:pt x="0" y="0"/>
                  </a:moveTo>
                  <a:lnTo>
                    <a:pt x="81688" y="645"/>
                  </a:lnTo>
                  <a:lnTo>
                    <a:pt x="159184" y="2515"/>
                  </a:lnTo>
                  <a:lnTo>
                    <a:pt x="231450" y="5507"/>
                  </a:lnTo>
                  <a:lnTo>
                    <a:pt x="297448" y="9518"/>
                  </a:lnTo>
                  <a:lnTo>
                    <a:pt x="356139" y="14447"/>
                  </a:lnTo>
                  <a:lnTo>
                    <a:pt x="406487" y="20192"/>
                  </a:lnTo>
                  <a:lnTo>
                    <a:pt x="447453" y="26650"/>
                  </a:lnTo>
                  <a:lnTo>
                    <a:pt x="497088" y="41299"/>
                  </a:lnTo>
                  <a:lnTo>
                    <a:pt x="503681" y="49286"/>
                  </a:lnTo>
                  <a:lnTo>
                    <a:pt x="503681" y="246369"/>
                  </a:lnTo>
                  <a:lnTo>
                    <a:pt x="510275" y="254356"/>
                  </a:lnTo>
                  <a:lnTo>
                    <a:pt x="559910" y="269005"/>
                  </a:lnTo>
                  <a:lnTo>
                    <a:pt x="600876" y="275463"/>
                  </a:lnTo>
                  <a:lnTo>
                    <a:pt x="651224" y="281208"/>
                  </a:lnTo>
                  <a:lnTo>
                    <a:pt x="709915" y="286137"/>
                  </a:lnTo>
                  <a:lnTo>
                    <a:pt x="775913" y="290148"/>
                  </a:lnTo>
                  <a:lnTo>
                    <a:pt x="848179" y="293140"/>
                  </a:lnTo>
                  <a:lnTo>
                    <a:pt x="925675" y="295010"/>
                  </a:lnTo>
                  <a:lnTo>
                    <a:pt x="1007363" y="295655"/>
                  </a:lnTo>
                  <a:lnTo>
                    <a:pt x="925675" y="296301"/>
                  </a:lnTo>
                  <a:lnTo>
                    <a:pt x="848179" y="298171"/>
                  </a:lnTo>
                  <a:lnTo>
                    <a:pt x="775913" y="301163"/>
                  </a:lnTo>
                  <a:lnTo>
                    <a:pt x="709915" y="305174"/>
                  </a:lnTo>
                  <a:lnTo>
                    <a:pt x="651224" y="310103"/>
                  </a:lnTo>
                  <a:lnTo>
                    <a:pt x="600876" y="315848"/>
                  </a:lnTo>
                  <a:lnTo>
                    <a:pt x="559910" y="322306"/>
                  </a:lnTo>
                  <a:lnTo>
                    <a:pt x="510275" y="336955"/>
                  </a:lnTo>
                  <a:lnTo>
                    <a:pt x="503681" y="344942"/>
                  </a:lnTo>
                  <a:lnTo>
                    <a:pt x="503681" y="542025"/>
                  </a:lnTo>
                  <a:lnTo>
                    <a:pt x="497088" y="550012"/>
                  </a:lnTo>
                  <a:lnTo>
                    <a:pt x="447453" y="564661"/>
                  </a:lnTo>
                  <a:lnTo>
                    <a:pt x="406487" y="571119"/>
                  </a:lnTo>
                  <a:lnTo>
                    <a:pt x="356139" y="576864"/>
                  </a:lnTo>
                  <a:lnTo>
                    <a:pt x="297448" y="581793"/>
                  </a:lnTo>
                  <a:lnTo>
                    <a:pt x="231450" y="585804"/>
                  </a:lnTo>
                  <a:lnTo>
                    <a:pt x="159184" y="588796"/>
                  </a:lnTo>
                  <a:lnTo>
                    <a:pt x="81688" y="590666"/>
                  </a:lnTo>
                  <a:lnTo>
                    <a:pt x="0" y="59131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1955" y="5957315"/>
              <a:ext cx="1563624" cy="30782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025390" y="6034765"/>
              <a:ext cx="1368425" cy="118110"/>
            </a:xfrm>
            <a:custGeom>
              <a:avLst/>
              <a:gdLst/>
              <a:ahLst/>
              <a:cxnLst/>
              <a:rect l="l" t="t" r="r" b="b"/>
              <a:pathLst>
                <a:path w="1368425" h="118110">
                  <a:moveTo>
                    <a:pt x="1318126" y="58948"/>
                  </a:moveTo>
                  <a:lnTo>
                    <a:pt x="1254648" y="95954"/>
                  </a:lnTo>
                  <a:lnTo>
                    <a:pt x="1252606" y="103738"/>
                  </a:lnTo>
                  <a:lnTo>
                    <a:pt x="1256172" y="109801"/>
                  </a:lnTo>
                  <a:lnTo>
                    <a:pt x="1259586" y="115860"/>
                  </a:lnTo>
                  <a:lnTo>
                    <a:pt x="1267449" y="117896"/>
                  </a:lnTo>
                  <a:lnTo>
                    <a:pt x="1346653" y="71652"/>
                  </a:lnTo>
                  <a:lnTo>
                    <a:pt x="1343274" y="71652"/>
                  </a:lnTo>
                  <a:lnTo>
                    <a:pt x="1343274" y="69927"/>
                  </a:lnTo>
                  <a:lnTo>
                    <a:pt x="1336944" y="69927"/>
                  </a:lnTo>
                  <a:lnTo>
                    <a:pt x="1318126" y="58948"/>
                  </a:lnTo>
                  <a:close/>
                </a:path>
                <a:path w="1368425" h="118110">
                  <a:moveTo>
                    <a:pt x="1296352" y="46244"/>
                  </a:moveTo>
                  <a:lnTo>
                    <a:pt x="0" y="46244"/>
                  </a:lnTo>
                  <a:lnTo>
                    <a:pt x="0" y="71652"/>
                  </a:lnTo>
                  <a:lnTo>
                    <a:pt x="1296352" y="71652"/>
                  </a:lnTo>
                  <a:lnTo>
                    <a:pt x="1318126" y="58948"/>
                  </a:lnTo>
                  <a:lnTo>
                    <a:pt x="1296352" y="46244"/>
                  </a:lnTo>
                  <a:close/>
                </a:path>
                <a:path w="1368425" h="118110">
                  <a:moveTo>
                    <a:pt x="1346653" y="46244"/>
                  </a:moveTo>
                  <a:lnTo>
                    <a:pt x="1343274" y="46244"/>
                  </a:lnTo>
                  <a:lnTo>
                    <a:pt x="1343274" y="71652"/>
                  </a:lnTo>
                  <a:lnTo>
                    <a:pt x="1346653" y="71652"/>
                  </a:lnTo>
                  <a:lnTo>
                    <a:pt x="1368430" y="58948"/>
                  </a:lnTo>
                  <a:lnTo>
                    <a:pt x="1346653" y="46244"/>
                  </a:lnTo>
                  <a:close/>
                </a:path>
                <a:path w="1368425" h="118110">
                  <a:moveTo>
                    <a:pt x="1336944" y="47969"/>
                  </a:moveTo>
                  <a:lnTo>
                    <a:pt x="1318126" y="58948"/>
                  </a:lnTo>
                  <a:lnTo>
                    <a:pt x="1336944" y="69927"/>
                  </a:lnTo>
                  <a:lnTo>
                    <a:pt x="1336944" y="47969"/>
                  </a:lnTo>
                  <a:close/>
                </a:path>
                <a:path w="1368425" h="118110">
                  <a:moveTo>
                    <a:pt x="1343274" y="47969"/>
                  </a:moveTo>
                  <a:lnTo>
                    <a:pt x="1336944" y="47969"/>
                  </a:lnTo>
                  <a:lnTo>
                    <a:pt x="1336944" y="69927"/>
                  </a:lnTo>
                  <a:lnTo>
                    <a:pt x="1343274" y="69927"/>
                  </a:lnTo>
                  <a:lnTo>
                    <a:pt x="1343274" y="47969"/>
                  </a:lnTo>
                  <a:close/>
                </a:path>
                <a:path w="1368425" h="118110">
                  <a:moveTo>
                    <a:pt x="1267449" y="0"/>
                  </a:moveTo>
                  <a:lnTo>
                    <a:pt x="1259586" y="2036"/>
                  </a:lnTo>
                  <a:lnTo>
                    <a:pt x="1256172" y="8095"/>
                  </a:lnTo>
                  <a:lnTo>
                    <a:pt x="1252606" y="14157"/>
                  </a:lnTo>
                  <a:lnTo>
                    <a:pt x="1254648" y="21930"/>
                  </a:lnTo>
                  <a:lnTo>
                    <a:pt x="1318126" y="58948"/>
                  </a:lnTo>
                  <a:lnTo>
                    <a:pt x="1336944" y="47969"/>
                  </a:lnTo>
                  <a:lnTo>
                    <a:pt x="1343274" y="47969"/>
                  </a:lnTo>
                  <a:lnTo>
                    <a:pt x="1343274" y="46244"/>
                  </a:lnTo>
                  <a:lnTo>
                    <a:pt x="1346653" y="46244"/>
                  </a:lnTo>
                  <a:lnTo>
                    <a:pt x="1267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0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55" y="7969"/>
            <a:ext cx="705159" cy="72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657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MERCHANT TRADING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2" descr="How To Import Goods In India ? Procedure For Importing Goods – Premji Kanji  Masani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2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4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AutoShape 6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990599"/>
            <a:ext cx="10179050" cy="54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949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17424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Merchant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Trading,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Hi-Sea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Sales,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In-Bond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Sales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86" y="1492118"/>
            <a:ext cx="10934700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6350" indent="-34226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Merchant</a:t>
            </a:r>
            <a:r>
              <a:rPr sz="2000" spc="1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Trading</a:t>
            </a:r>
            <a:r>
              <a:rPr sz="2000" spc="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place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taxable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territory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another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place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spc="-20" dirty="0">
                <a:latin typeface="Calibri"/>
                <a:cs typeface="Calibri"/>
              </a:rPr>
              <a:t>taxable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territory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without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such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entering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into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  <a:p>
            <a:pPr marL="354965" marR="6985" indent="-342900" algn="just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High</a:t>
            </a:r>
            <a:r>
              <a:rPr sz="2000" spc="-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Sea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Sales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consignee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endorsement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title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been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dispatched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port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origin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located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outside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India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before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clearance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home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consumption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In-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Bond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sales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warehoused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before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clearance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home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consumption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20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390"/>
              </a:lnSpc>
              <a:buFont typeface="Wingdings"/>
              <a:buChar char="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Para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inserted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III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vide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Amendment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2018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w.e.f.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01.02.2019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Merchant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Trading,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High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Sea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Sales,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Bond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Sales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treated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neither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as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nor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services.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499"/>
              </a:lnSpc>
              <a:spcBef>
                <a:spcPts val="231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Explanation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inserted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17(3)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vide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Amendment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2018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w.e.f.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01.02.2019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No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reversal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ITC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on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Schedule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III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supplies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except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para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5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(sale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land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&amp;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building)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67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448500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Merchant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Trading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67551" y="714565"/>
            <a:ext cx="4281170" cy="3801110"/>
            <a:chOff x="2167551" y="714565"/>
            <a:chExt cx="4281170" cy="3801110"/>
          </a:xfrm>
        </p:grpSpPr>
        <p:sp>
          <p:nvSpPr>
            <p:cNvPr id="7" name="object 7"/>
            <p:cNvSpPr/>
            <p:nvPr/>
          </p:nvSpPr>
          <p:spPr>
            <a:xfrm>
              <a:off x="3829811" y="719328"/>
              <a:ext cx="44450" cy="3636645"/>
            </a:xfrm>
            <a:custGeom>
              <a:avLst/>
              <a:gdLst/>
              <a:ahLst/>
              <a:cxnLst/>
              <a:rect l="l" t="t" r="r" b="b"/>
              <a:pathLst>
                <a:path w="44450" h="3636645">
                  <a:moveTo>
                    <a:pt x="0" y="0"/>
                  </a:moveTo>
                  <a:lnTo>
                    <a:pt x="44195" y="3636263"/>
                  </a:lnTo>
                </a:path>
              </a:pathLst>
            </a:custGeom>
            <a:ln w="9524">
              <a:solidFill>
                <a:srgbClr val="C4BC9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091" y="915657"/>
              <a:ext cx="517130" cy="11858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551" y="2236996"/>
              <a:ext cx="517677" cy="1187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1531" y="3329673"/>
              <a:ext cx="517130" cy="11858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63659" y="1551800"/>
              <a:ext cx="2882265" cy="2484120"/>
            </a:xfrm>
            <a:custGeom>
              <a:avLst/>
              <a:gdLst/>
              <a:ahLst/>
              <a:cxnLst/>
              <a:rect l="l" t="t" r="r" b="b"/>
              <a:pathLst>
                <a:path w="2882265" h="2484120">
                  <a:moveTo>
                    <a:pt x="100215" y="1504835"/>
                  </a:moveTo>
                  <a:lnTo>
                    <a:pt x="4076" y="1471942"/>
                  </a:lnTo>
                  <a:lnTo>
                    <a:pt x="0" y="1483893"/>
                  </a:lnTo>
                  <a:lnTo>
                    <a:pt x="96164" y="1516773"/>
                  </a:lnTo>
                  <a:lnTo>
                    <a:pt x="100215" y="1504835"/>
                  </a:lnTo>
                  <a:close/>
                </a:path>
                <a:path w="2882265" h="2484120">
                  <a:moveTo>
                    <a:pt x="107835" y="1344168"/>
                  </a:moveTo>
                  <a:lnTo>
                    <a:pt x="105308" y="1341120"/>
                  </a:lnTo>
                  <a:lnTo>
                    <a:pt x="37134" y="1336700"/>
                  </a:lnTo>
                  <a:lnTo>
                    <a:pt x="38646" y="1335938"/>
                  </a:lnTo>
                  <a:lnTo>
                    <a:pt x="63766" y="1323352"/>
                  </a:lnTo>
                  <a:lnTo>
                    <a:pt x="58051" y="1312049"/>
                  </a:lnTo>
                  <a:lnTo>
                    <a:pt x="31445" y="1325397"/>
                  </a:lnTo>
                  <a:lnTo>
                    <a:pt x="68846" y="1268247"/>
                  </a:lnTo>
                  <a:lnTo>
                    <a:pt x="67957" y="1264310"/>
                  </a:lnTo>
                  <a:lnTo>
                    <a:pt x="65036" y="1262392"/>
                  </a:lnTo>
                  <a:lnTo>
                    <a:pt x="62103" y="1260500"/>
                  </a:lnTo>
                  <a:lnTo>
                    <a:pt x="58178" y="1261262"/>
                  </a:lnTo>
                  <a:lnTo>
                    <a:pt x="24574" y="1312722"/>
                  </a:lnTo>
                  <a:lnTo>
                    <a:pt x="24574" y="1335887"/>
                  </a:lnTo>
                  <a:lnTo>
                    <a:pt x="24574" y="1312722"/>
                  </a:lnTo>
                  <a:lnTo>
                    <a:pt x="2044" y="1347216"/>
                  </a:lnTo>
                  <a:lnTo>
                    <a:pt x="104394" y="1353832"/>
                  </a:lnTo>
                  <a:lnTo>
                    <a:pt x="107442" y="1351178"/>
                  </a:lnTo>
                  <a:lnTo>
                    <a:pt x="107708" y="1347609"/>
                  </a:lnTo>
                  <a:lnTo>
                    <a:pt x="107721" y="1347216"/>
                  </a:lnTo>
                  <a:lnTo>
                    <a:pt x="107835" y="1344168"/>
                  </a:lnTo>
                  <a:close/>
                </a:path>
                <a:path w="2882265" h="2484120">
                  <a:moveTo>
                    <a:pt x="188734" y="1260868"/>
                  </a:moveTo>
                  <a:lnTo>
                    <a:pt x="183032" y="1249565"/>
                  </a:lnTo>
                  <a:lnTo>
                    <a:pt x="92202" y="1295031"/>
                  </a:lnTo>
                  <a:lnTo>
                    <a:pt x="97802" y="1306347"/>
                  </a:lnTo>
                  <a:lnTo>
                    <a:pt x="188734" y="1260868"/>
                  </a:lnTo>
                  <a:close/>
                </a:path>
                <a:path w="2882265" h="2484120">
                  <a:moveTo>
                    <a:pt x="232410" y="1550060"/>
                  </a:moveTo>
                  <a:lnTo>
                    <a:pt x="136271" y="1517142"/>
                  </a:lnTo>
                  <a:lnTo>
                    <a:pt x="132219" y="1529219"/>
                  </a:lnTo>
                  <a:lnTo>
                    <a:pt x="228231" y="1562100"/>
                  </a:lnTo>
                  <a:lnTo>
                    <a:pt x="232410" y="1550060"/>
                  </a:lnTo>
                  <a:close/>
                </a:path>
                <a:path w="2882265" h="2484120">
                  <a:moveTo>
                    <a:pt x="313702" y="1198384"/>
                  </a:moveTo>
                  <a:lnTo>
                    <a:pt x="308000" y="1187081"/>
                  </a:lnTo>
                  <a:lnTo>
                    <a:pt x="217170" y="1232547"/>
                  </a:lnTo>
                  <a:lnTo>
                    <a:pt x="222770" y="1243863"/>
                  </a:lnTo>
                  <a:lnTo>
                    <a:pt x="313702" y="1198384"/>
                  </a:lnTo>
                  <a:close/>
                </a:path>
                <a:path w="2882265" h="2484120">
                  <a:moveTo>
                    <a:pt x="364502" y="1595259"/>
                  </a:moveTo>
                  <a:lnTo>
                    <a:pt x="268490" y="1562379"/>
                  </a:lnTo>
                  <a:lnTo>
                    <a:pt x="264287" y="1574444"/>
                  </a:lnTo>
                  <a:lnTo>
                    <a:pt x="360426" y="1607337"/>
                  </a:lnTo>
                  <a:lnTo>
                    <a:pt x="364502" y="1595259"/>
                  </a:lnTo>
                  <a:close/>
                </a:path>
                <a:path w="2882265" h="2484120">
                  <a:moveTo>
                    <a:pt x="438670" y="1136027"/>
                  </a:moveTo>
                  <a:lnTo>
                    <a:pt x="432968" y="1124597"/>
                  </a:lnTo>
                  <a:lnTo>
                    <a:pt x="342011" y="1170063"/>
                  </a:lnTo>
                  <a:lnTo>
                    <a:pt x="347738" y="1181379"/>
                  </a:lnTo>
                  <a:lnTo>
                    <a:pt x="438670" y="1136027"/>
                  </a:lnTo>
                  <a:close/>
                </a:path>
                <a:path w="2882265" h="2484120">
                  <a:moveTo>
                    <a:pt x="496697" y="1640586"/>
                  </a:moveTo>
                  <a:lnTo>
                    <a:pt x="400570" y="1607705"/>
                  </a:lnTo>
                  <a:lnTo>
                    <a:pt x="396506" y="1619643"/>
                  </a:lnTo>
                  <a:lnTo>
                    <a:pt x="492645" y="1652536"/>
                  </a:lnTo>
                  <a:lnTo>
                    <a:pt x="496697" y="1640586"/>
                  </a:lnTo>
                  <a:close/>
                </a:path>
                <a:path w="2882265" h="2484120">
                  <a:moveTo>
                    <a:pt x="563638" y="1073543"/>
                  </a:moveTo>
                  <a:lnTo>
                    <a:pt x="557936" y="1062113"/>
                  </a:lnTo>
                  <a:lnTo>
                    <a:pt x="466979" y="1107579"/>
                  </a:lnTo>
                  <a:lnTo>
                    <a:pt x="472706" y="1118895"/>
                  </a:lnTo>
                  <a:lnTo>
                    <a:pt x="563638" y="1073543"/>
                  </a:lnTo>
                  <a:close/>
                </a:path>
                <a:path w="2882265" h="2484120">
                  <a:moveTo>
                    <a:pt x="628916" y="1685823"/>
                  </a:moveTo>
                  <a:lnTo>
                    <a:pt x="532790" y="1652930"/>
                  </a:lnTo>
                  <a:lnTo>
                    <a:pt x="528701" y="1664855"/>
                  </a:lnTo>
                  <a:lnTo>
                    <a:pt x="624713" y="1697736"/>
                  </a:lnTo>
                  <a:lnTo>
                    <a:pt x="628916" y="1685823"/>
                  </a:lnTo>
                  <a:close/>
                </a:path>
                <a:path w="2882265" h="2484120">
                  <a:moveTo>
                    <a:pt x="688479" y="1011059"/>
                  </a:moveTo>
                  <a:lnTo>
                    <a:pt x="682904" y="999629"/>
                  </a:lnTo>
                  <a:lnTo>
                    <a:pt x="591947" y="1045095"/>
                  </a:lnTo>
                  <a:lnTo>
                    <a:pt x="597674" y="1056411"/>
                  </a:lnTo>
                  <a:lnTo>
                    <a:pt x="688479" y="1011059"/>
                  </a:lnTo>
                  <a:close/>
                </a:path>
                <a:path w="2882265" h="2484120">
                  <a:moveTo>
                    <a:pt x="761111" y="1731022"/>
                  </a:moveTo>
                  <a:lnTo>
                    <a:pt x="664984" y="1698129"/>
                  </a:lnTo>
                  <a:lnTo>
                    <a:pt x="660806" y="1710207"/>
                  </a:lnTo>
                  <a:lnTo>
                    <a:pt x="756932" y="1743087"/>
                  </a:lnTo>
                  <a:lnTo>
                    <a:pt x="761111" y="1731022"/>
                  </a:lnTo>
                  <a:close/>
                </a:path>
                <a:path w="2882265" h="2484120">
                  <a:moveTo>
                    <a:pt x="813447" y="948575"/>
                  </a:moveTo>
                  <a:lnTo>
                    <a:pt x="807872" y="937145"/>
                  </a:lnTo>
                  <a:lnTo>
                    <a:pt x="716915" y="982611"/>
                  </a:lnTo>
                  <a:lnTo>
                    <a:pt x="722642" y="994041"/>
                  </a:lnTo>
                  <a:lnTo>
                    <a:pt x="813447" y="948575"/>
                  </a:lnTo>
                  <a:close/>
                </a:path>
                <a:path w="2882265" h="2484120">
                  <a:moveTo>
                    <a:pt x="893216" y="1776222"/>
                  </a:moveTo>
                  <a:lnTo>
                    <a:pt x="797052" y="1743341"/>
                  </a:lnTo>
                  <a:lnTo>
                    <a:pt x="793000" y="1755406"/>
                  </a:lnTo>
                  <a:lnTo>
                    <a:pt x="889127" y="1788299"/>
                  </a:lnTo>
                  <a:lnTo>
                    <a:pt x="893216" y="1776222"/>
                  </a:lnTo>
                  <a:close/>
                </a:path>
                <a:path w="2882265" h="2484120">
                  <a:moveTo>
                    <a:pt x="938415" y="886091"/>
                  </a:moveTo>
                  <a:lnTo>
                    <a:pt x="932688" y="874661"/>
                  </a:lnTo>
                  <a:lnTo>
                    <a:pt x="841883" y="920127"/>
                  </a:lnTo>
                  <a:lnTo>
                    <a:pt x="847610" y="931557"/>
                  </a:lnTo>
                  <a:lnTo>
                    <a:pt x="938415" y="886091"/>
                  </a:lnTo>
                  <a:close/>
                </a:path>
                <a:path w="2882265" h="2484120">
                  <a:moveTo>
                    <a:pt x="1025410" y="1821573"/>
                  </a:moveTo>
                  <a:lnTo>
                    <a:pt x="929271" y="1788693"/>
                  </a:lnTo>
                  <a:lnTo>
                    <a:pt x="925220" y="1800606"/>
                  </a:lnTo>
                  <a:lnTo>
                    <a:pt x="1021346" y="1833524"/>
                  </a:lnTo>
                  <a:lnTo>
                    <a:pt x="1025410" y="1821573"/>
                  </a:lnTo>
                  <a:close/>
                </a:path>
                <a:path w="2882265" h="2484120">
                  <a:moveTo>
                    <a:pt x="1063383" y="823607"/>
                  </a:moveTo>
                  <a:lnTo>
                    <a:pt x="1057656" y="812177"/>
                  </a:lnTo>
                  <a:lnTo>
                    <a:pt x="966851" y="857643"/>
                  </a:lnTo>
                  <a:lnTo>
                    <a:pt x="972578" y="869073"/>
                  </a:lnTo>
                  <a:lnTo>
                    <a:pt x="1063383" y="823607"/>
                  </a:lnTo>
                  <a:close/>
                </a:path>
                <a:path w="2882265" h="2484120">
                  <a:moveTo>
                    <a:pt x="1157630" y="1866785"/>
                  </a:moveTo>
                  <a:lnTo>
                    <a:pt x="1061466" y="1833892"/>
                  </a:lnTo>
                  <a:lnTo>
                    <a:pt x="1057287" y="1845843"/>
                  </a:lnTo>
                  <a:lnTo>
                    <a:pt x="1153426" y="1878850"/>
                  </a:lnTo>
                  <a:lnTo>
                    <a:pt x="1157630" y="1866785"/>
                  </a:lnTo>
                  <a:close/>
                </a:path>
                <a:path w="2882265" h="2484120">
                  <a:moveTo>
                    <a:pt x="1188351" y="761123"/>
                  </a:moveTo>
                  <a:lnTo>
                    <a:pt x="1182624" y="749693"/>
                  </a:lnTo>
                  <a:lnTo>
                    <a:pt x="1091819" y="795159"/>
                  </a:lnTo>
                  <a:lnTo>
                    <a:pt x="1097432" y="806589"/>
                  </a:lnTo>
                  <a:lnTo>
                    <a:pt x="1188351" y="761123"/>
                  </a:lnTo>
                  <a:close/>
                </a:path>
                <a:path w="2882265" h="2484120">
                  <a:moveTo>
                    <a:pt x="1289697" y="1912010"/>
                  </a:moveTo>
                  <a:lnTo>
                    <a:pt x="1193685" y="1879092"/>
                  </a:lnTo>
                  <a:lnTo>
                    <a:pt x="1189482" y="1891169"/>
                  </a:lnTo>
                  <a:lnTo>
                    <a:pt x="1285646" y="1924050"/>
                  </a:lnTo>
                  <a:lnTo>
                    <a:pt x="1289697" y="1912010"/>
                  </a:lnTo>
                  <a:close/>
                </a:path>
                <a:path w="2882265" h="2484120">
                  <a:moveTo>
                    <a:pt x="1313319" y="698639"/>
                  </a:moveTo>
                  <a:lnTo>
                    <a:pt x="1307592" y="687324"/>
                  </a:lnTo>
                  <a:lnTo>
                    <a:pt x="1216787" y="732675"/>
                  </a:lnTo>
                  <a:lnTo>
                    <a:pt x="1222400" y="744105"/>
                  </a:lnTo>
                  <a:lnTo>
                    <a:pt x="1313319" y="698639"/>
                  </a:lnTo>
                  <a:close/>
                </a:path>
                <a:path w="2882265" h="2484120">
                  <a:moveTo>
                    <a:pt x="1421892" y="1957336"/>
                  </a:moveTo>
                  <a:lnTo>
                    <a:pt x="1325753" y="1924329"/>
                  </a:lnTo>
                  <a:lnTo>
                    <a:pt x="1321701" y="1936394"/>
                  </a:lnTo>
                  <a:lnTo>
                    <a:pt x="1417840" y="1969287"/>
                  </a:lnTo>
                  <a:lnTo>
                    <a:pt x="1421892" y="1957336"/>
                  </a:lnTo>
                  <a:close/>
                </a:path>
                <a:path w="2882265" h="2484120">
                  <a:moveTo>
                    <a:pt x="1438287" y="636155"/>
                  </a:moveTo>
                  <a:lnTo>
                    <a:pt x="1432560" y="624840"/>
                  </a:lnTo>
                  <a:lnTo>
                    <a:pt x="1341640" y="670191"/>
                  </a:lnTo>
                  <a:lnTo>
                    <a:pt x="1347368" y="681621"/>
                  </a:lnTo>
                  <a:lnTo>
                    <a:pt x="1438287" y="636155"/>
                  </a:lnTo>
                  <a:close/>
                </a:path>
                <a:path w="2882265" h="2484120">
                  <a:moveTo>
                    <a:pt x="1554111" y="2002536"/>
                  </a:moveTo>
                  <a:lnTo>
                    <a:pt x="1457972" y="1969655"/>
                  </a:lnTo>
                  <a:lnTo>
                    <a:pt x="1453896" y="1981593"/>
                  </a:lnTo>
                  <a:lnTo>
                    <a:pt x="1549908" y="2014486"/>
                  </a:lnTo>
                  <a:lnTo>
                    <a:pt x="1554111" y="2002536"/>
                  </a:lnTo>
                  <a:close/>
                </a:path>
                <a:path w="2882265" h="2484120">
                  <a:moveTo>
                    <a:pt x="1563255" y="573671"/>
                  </a:moveTo>
                  <a:lnTo>
                    <a:pt x="1557528" y="562356"/>
                  </a:lnTo>
                  <a:lnTo>
                    <a:pt x="1466608" y="607707"/>
                  </a:lnTo>
                  <a:lnTo>
                    <a:pt x="1472336" y="619137"/>
                  </a:lnTo>
                  <a:lnTo>
                    <a:pt x="1563255" y="573671"/>
                  </a:lnTo>
                  <a:close/>
                </a:path>
                <a:path w="2882265" h="2484120">
                  <a:moveTo>
                    <a:pt x="1686306" y="2047773"/>
                  </a:moveTo>
                  <a:lnTo>
                    <a:pt x="1590167" y="2014880"/>
                  </a:lnTo>
                  <a:lnTo>
                    <a:pt x="1585988" y="2026920"/>
                  </a:lnTo>
                  <a:lnTo>
                    <a:pt x="1682127" y="2059838"/>
                  </a:lnTo>
                  <a:lnTo>
                    <a:pt x="1686306" y="2047773"/>
                  </a:lnTo>
                  <a:close/>
                </a:path>
                <a:path w="2882265" h="2484120">
                  <a:moveTo>
                    <a:pt x="1688096" y="511187"/>
                  </a:moveTo>
                  <a:lnTo>
                    <a:pt x="1682496" y="499872"/>
                  </a:lnTo>
                  <a:lnTo>
                    <a:pt x="1591576" y="545350"/>
                  </a:lnTo>
                  <a:lnTo>
                    <a:pt x="1597304" y="556653"/>
                  </a:lnTo>
                  <a:lnTo>
                    <a:pt x="1688096" y="511187"/>
                  </a:lnTo>
                  <a:close/>
                </a:path>
                <a:path w="2882265" h="2484120">
                  <a:moveTo>
                    <a:pt x="1813064" y="448703"/>
                  </a:moveTo>
                  <a:lnTo>
                    <a:pt x="1807464" y="437388"/>
                  </a:lnTo>
                  <a:lnTo>
                    <a:pt x="1716544" y="482866"/>
                  </a:lnTo>
                  <a:lnTo>
                    <a:pt x="1722272" y="494169"/>
                  </a:lnTo>
                  <a:lnTo>
                    <a:pt x="1813064" y="448703"/>
                  </a:lnTo>
                  <a:close/>
                </a:path>
                <a:path w="2882265" h="2484120">
                  <a:moveTo>
                    <a:pt x="1818398" y="2092972"/>
                  </a:moveTo>
                  <a:lnTo>
                    <a:pt x="1722272" y="2060079"/>
                  </a:lnTo>
                  <a:lnTo>
                    <a:pt x="1718183" y="2072157"/>
                  </a:lnTo>
                  <a:lnTo>
                    <a:pt x="1814322" y="2105037"/>
                  </a:lnTo>
                  <a:lnTo>
                    <a:pt x="1818398" y="2092972"/>
                  </a:lnTo>
                  <a:close/>
                </a:path>
                <a:path w="2882265" h="2484120">
                  <a:moveTo>
                    <a:pt x="1938032" y="386219"/>
                  </a:moveTo>
                  <a:lnTo>
                    <a:pt x="1932305" y="374904"/>
                  </a:lnTo>
                  <a:lnTo>
                    <a:pt x="1841512" y="420382"/>
                  </a:lnTo>
                  <a:lnTo>
                    <a:pt x="1847240" y="431685"/>
                  </a:lnTo>
                  <a:lnTo>
                    <a:pt x="1938032" y="386219"/>
                  </a:lnTo>
                  <a:close/>
                </a:path>
                <a:path w="2882265" h="2484120">
                  <a:moveTo>
                    <a:pt x="1950593" y="2138324"/>
                  </a:moveTo>
                  <a:lnTo>
                    <a:pt x="1854466" y="2105406"/>
                  </a:lnTo>
                  <a:lnTo>
                    <a:pt x="1850402" y="2117356"/>
                  </a:lnTo>
                  <a:lnTo>
                    <a:pt x="1946541" y="2150249"/>
                  </a:lnTo>
                  <a:lnTo>
                    <a:pt x="1950593" y="2138324"/>
                  </a:lnTo>
                  <a:close/>
                </a:path>
                <a:path w="2882265" h="2484120">
                  <a:moveTo>
                    <a:pt x="2063000" y="323735"/>
                  </a:moveTo>
                  <a:lnTo>
                    <a:pt x="2057273" y="312420"/>
                  </a:lnTo>
                  <a:lnTo>
                    <a:pt x="1966480" y="357898"/>
                  </a:lnTo>
                  <a:lnTo>
                    <a:pt x="1972056" y="369201"/>
                  </a:lnTo>
                  <a:lnTo>
                    <a:pt x="2063000" y="323735"/>
                  </a:lnTo>
                  <a:close/>
                </a:path>
                <a:path w="2882265" h="2484120">
                  <a:moveTo>
                    <a:pt x="2082812" y="2183523"/>
                  </a:moveTo>
                  <a:lnTo>
                    <a:pt x="1986686" y="2150643"/>
                  </a:lnTo>
                  <a:lnTo>
                    <a:pt x="1982482" y="2162556"/>
                  </a:lnTo>
                  <a:lnTo>
                    <a:pt x="2078609" y="2195474"/>
                  </a:lnTo>
                  <a:lnTo>
                    <a:pt x="2082812" y="2183523"/>
                  </a:lnTo>
                  <a:close/>
                </a:path>
                <a:path w="2882265" h="2484120">
                  <a:moveTo>
                    <a:pt x="2187968" y="261251"/>
                  </a:moveTo>
                  <a:lnTo>
                    <a:pt x="2182241" y="249936"/>
                  </a:lnTo>
                  <a:lnTo>
                    <a:pt x="2091448" y="295414"/>
                  </a:lnTo>
                  <a:lnTo>
                    <a:pt x="2097024" y="306717"/>
                  </a:lnTo>
                  <a:lnTo>
                    <a:pt x="2187968" y="261251"/>
                  </a:lnTo>
                  <a:close/>
                </a:path>
                <a:path w="2882265" h="2484120">
                  <a:moveTo>
                    <a:pt x="2214892" y="2228735"/>
                  </a:moveTo>
                  <a:lnTo>
                    <a:pt x="2118753" y="2195842"/>
                  </a:lnTo>
                  <a:lnTo>
                    <a:pt x="2114702" y="2207907"/>
                  </a:lnTo>
                  <a:lnTo>
                    <a:pt x="2210828" y="2240800"/>
                  </a:lnTo>
                  <a:lnTo>
                    <a:pt x="2214892" y="2228735"/>
                  </a:lnTo>
                  <a:close/>
                </a:path>
                <a:path w="2882265" h="2484120">
                  <a:moveTo>
                    <a:pt x="2312936" y="198882"/>
                  </a:moveTo>
                  <a:lnTo>
                    <a:pt x="2307209" y="187452"/>
                  </a:lnTo>
                  <a:lnTo>
                    <a:pt x="2216289" y="232930"/>
                  </a:lnTo>
                  <a:lnTo>
                    <a:pt x="2221992" y="244233"/>
                  </a:lnTo>
                  <a:lnTo>
                    <a:pt x="2312936" y="198882"/>
                  </a:lnTo>
                  <a:close/>
                </a:path>
                <a:path w="2882265" h="2484120">
                  <a:moveTo>
                    <a:pt x="2347112" y="2273960"/>
                  </a:moveTo>
                  <a:lnTo>
                    <a:pt x="2250948" y="2241042"/>
                  </a:lnTo>
                  <a:lnTo>
                    <a:pt x="2246896" y="2253119"/>
                  </a:lnTo>
                  <a:lnTo>
                    <a:pt x="2343023" y="2286012"/>
                  </a:lnTo>
                  <a:lnTo>
                    <a:pt x="2347112" y="2273960"/>
                  </a:lnTo>
                  <a:close/>
                </a:path>
                <a:path w="2882265" h="2484120">
                  <a:moveTo>
                    <a:pt x="2437904" y="136398"/>
                  </a:moveTo>
                  <a:lnTo>
                    <a:pt x="2432177" y="124968"/>
                  </a:lnTo>
                  <a:lnTo>
                    <a:pt x="2341257" y="170446"/>
                  </a:lnTo>
                  <a:lnTo>
                    <a:pt x="2346960" y="181749"/>
                  </a:lnTo>
                  <a:lnTo>
                    <a:pt x="2437904" y="136398"/>
                  </a:lnTo>
                  <a:close/>
                </a:path>
                <a:path w="2882265" h="2484120">
                  <a:moveTo>
                    <a:pt x="2479306" y="2319299"/>
                  </a:moveTo>
                  <a:lnTo>
                    <a:pt x="2383167" y="2286393"/>
                  </a:lnTo>
                  <a:lnTo>
                    <a:pt x="2379116" y="2298344"/>
                  </a:lnTo>
                  <a:lnTo>
                    <a:pt x="2475128" y="2331224"/>
                  </a:lnTo>
                  <a:lnTo>
                    <a:pt x="2479306" y="2319299"/>
                  </a:lnTo>
                  <a:close/>
                </a:path>
                <a:path w="2882265" h="2484120">
                  <a:moveTo>
                    <a:pt x="2562758" y="73914"/>
                  </a:moveTo>
                  <a:lnTo>
                    <a:pt x="2557145" y="62484"/>
                  </a:lnTo>
                  <a:lnTo>
                    <a:pt x="2466225" y="107962"/>
                  </a:lnTo>
                  <a:lnTo>
                    <a:pt x="2471928" y="119265"/>
                  </a:lnTo>
                  <a:lnTo>
                    <a:pt x="2562758" y="73914"/>
                  </a:lnTo>
                  <a:close/>
                </a:path>
                <a:path w="2882265" h="2484120">
                  <a:moveTo>
                    <a:pt x="2611374" y="2364498"/>
                  </a:moveTo>
                  <a:lnTo>
                    <a:pt x="2515362" y="2331605"/>
                  </a:lnTo>
                  <a:lnTo>
                    <a:pt x="2511183" y="2343543"/>
                  </a:lnTo>
                  <a:lnTo>
                    <a:pt x="2607322" y="2376563"/>
                  </a:lnTo>
                  <a:lnTo>
                    <a:pt x="2611374" y="2364498"/>
                  </a:lnTo>
                  <a:close/>
                </a:path>
                <a:path w="2882265" h="2484120">
                  <a:moveTo>
                    <a:pt x="2687726" y="11430"/>
                  </a:moveTo>
                  <a:lnTo>
                    <a:pt x="2682113" y="0"/>
                  </a:lnTo>
                  <a:lnTo>
                    <a:pt x="2591193" y="45478"/>
                  </a:lnTo>
                  <a:lnTo>
                    <a:pt x="2596896" y="56781"/>
                  </a:lnTo>
                  <a:lnTo>
                    <a:pt x="2687726" y="11430"/>
                  </a:lnTo>
                  <a:close/>
                </a:path>
                <a:path w="2882265" h="2484120">
                  <a:moveTo>
                    <a:pt x="2743593" y="2409710"/>
                  </a:moveTo>
                  <a:lnTo>
                    <a:pt x="2647454" y="2376830"/>
                  </a:lnTo>
                  <a:lnTo>
                    <a:pt x="2643378" y="2388882"/>
                  </a:lnTo>
                  <a:lnTo>
                    <a:pt x="2739542" y="2421788"/>
                  </a:lnTo>
                  <a:lnTo>
                    <a:pt x="2743593" y="2409710"/>
                  </a:lnTo>
                  <a:close/>
                </a:path>
                <a:path w="2882265" h="2484120">
                  <a:moveTo>
                    <a:pt x="2881757" y="2463812"/>
                  </a:moveTo>
                  <a:lnTo>
                    <a:pt x="2814701" y="2386088"/>
                  </a:lnTo>
                  <a:lnTo>
                    <a:pt x="2810649" y="2385834"/>
                  </a:lnTo>
                  <a:lnTo>
                    <a:pt x="2805315" y="2390406"/>
                  </a:lnTo>
                  <a:lnTo>
                    <a:pt x="2805074" y="2394470"/>
                  </a:lnTo>
                  <a:lnTo>
                    <a:pt x="2849588" y="2445994"/>
                  </a:lnTo>
                  <a:lnTo>
                    <a:pt x="2779649" y="2422029"/>
                  </a:lnTo>
                  <a:lnTo>
                    <a:pt x="2775597" y="2434094"/>
                  </a:lnTo>
                  <a:lnTo>
                    <a:pt x="2845447" y="2458059"/>
                  </a:lnTo>
                  <a:lnTo>
                    <a:pt x="2782062" y="2470797"/>
                  </a:lnTo>
                  <a:lnTo>
                    <a:pt x="2778645" y="2471559"/>
                  </a:lnTo>
                  <a:lnTo>
                    <a:pt x="2776486" y="2474861"/>
                  </a:lnTo>
                  <a:lnTo>
                    <a:pt x="2777121" y="2478290"/>
                  </a:lnTo>
                  <a:lnTo>
                    <a:pt x="2777883" y="2481719"/>
                  </a:lnTo>
                  <a:lnTo>
                    <a:pt x="2781173" y="2484005"/>
                  </a:lnTo>
                  <a:lnTo>
                    <a:pt x="2784614" y="2483243"/>
                  </a:lnTo>
                  <a:lnTo>
                    <a:pt x="2872232" y="2465717"/>
                  </a:lnTo>
                  <a:lnTo>
                    <a:pt x="2881757" y="2463812"/>
                  </a:lnTo>
                  <a:close/>
                </a:path>
              </a:pathLst>
            </a:custGeom>
            <a:solidFill>
              <a:srgbClr val="9747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45301" y="2676784"/>
              <a:ext cx="577850" cy="666750"/>
            </a:xfrm>
            <a:custGeom>
              <a:avLst/>
              <a:gdLst/>
              <a:ahLst/>
              <a:cxnLst/>
              <a:rect l="l" t="t" r="r" b="b"/>
              <a:pathLst>
                <a:path w="577850" h="666750">
                  <a:moveTo>
                    <a:pt x="0" y="0"/>
                  </a:moveTo>
                  <a:lnTo>
                    <a:pt x="0" y="144383"/>
                  </a:lnTo>
                  <a:lnTo>
                    <a:pt x="2690" y="189353"/>
                  </a:lnTo>
                  <a:lnTo>
                    <a:pt x="10613" y="233268"/>
                  </a:lnTo>
                  <a:lnTo>
                    <a:pt x="23548" y="275900"/>
                  </a:lnTo>
                  <a:lnTo>
                    <a:pt x="41273" y="317018"/>
                  </a:lnTo>
                  <a:lnTo>
                    <a:pt x="63566" y="356392"/>
                  </a:lnTo>
                  <a:lnTo>
                    <a:pt x="90206" y="393793"/>
                  </a:lnTo>
                  <a:lnTo>
                    <a:pt x="120971" y="428990"/>
                  </a:lnTo>
                  <a:lnTo>
                    <a:pt x="155639" y="461754"/>
                  </a:lnTo>
                  <a:lnTo>
                    <a:pt x="193989" y="491855"/>
                  </a:lnTo>
                  <a:lnTo>
                    <a:pt x="235800" y="519062"/>
                  </a:lnTo>
                  <a:lnTo>
                    <a:pt x="280849" y="543146"/>
                  </a:lnTo>
                  <a:lnTo>
                    <a:pt x="328915" y="563877"/>
                  </a:lnTo>
                  <a:lnTo>
                    <a:pt x="379776" y="581025"/>
                  </a:lnTo>
                  <a:lnTo>
                    <a:pt x="433212" y="594359"/>
                  </a:lnTo>
                  <a:lnTo>
                    <a:pt x="433212" y="666628"/>
                  </a:lnTo>
                  <a:lnTo>
                    <a:pt x="577595" y="536935"/>
                  </a:lnTo>
                  <a:lnTo>
                    <a:pt x="433212" y="377830"/>
                  </a:lnTo>
                  <a:lnTo>
                    <a:pt x="433212" y="449945"/>
                  </a:lnTo>
                  <a:lnTo>
                    <a:pt x="379776" y="436617"/>
                  </a:lnTo>
                  <a:lnTo>
                    <a:pt x="328915" y="419474"/>
                  </a:lnTo>
                  <a:lnTo>
                    <a:pt x="280849" y="398747"/>
                  </a:lnTo>
                  <a:lnTo>
                    <a:pt x="235800" y="374667"/>
                  </a:lnTo>
                  <a:lnTo>
                    <a:pt x="193989" y="347463"/>
                  </a:lnTo>
                  <a:lnTo>
                    <a:pt x="155639" y="317365"/>
                  </a:lnTo>
                  <a:lnTo>
                    <a:pt x="120971" y="284603"/>
                  </a:lnTo>
                  <a:lnTo>
                    <a:pt x="90206" y="249407"/>
                  </a:lnTo>
                  <a:lnTo>
                    <a:pt x="63566" y="212007"/>
                  </a:lnTo>
                  <a:lnTo>
                    <a:pt x="41273" y="172633"/>
                  </a:lnTo>
                  <a:lnTo>
                    <a:pt x="23548" y="131516"/>
                  </a:lnTo>
                  <a:lnTo>
                    <a:pt x="10613" y="88884"/>
                  </a:lnTo>
                  <a:lnTo>
                    <a:pt x="2690" y="4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5353" y="2212086"/>
              <a:ext cx="577850" cy="537210"/>
            </a:xfrm>
            <a:custGeom>
              <a:avLst/>
              <a:gdLst/>
              <a:ahLst/>
              <a:cxnLst/>
              <a:rect l="l" t="t" r="r" b="b"/>
              <a:pathLst>
                <a:path w="577850" h="537210">
                  <a:moveTo>
                    <a:pt x="577544" y="0"/>
                  </a:moveTo>
                  <a:lnTo>
                    <a:pt x="532510" y="1405"/>
                  </a:lnTo>
                  <a:lnTo>
                    <a:pt x="487750" y="5577"/>
                  </a:lnTo>
                  <a:lnTo>
                    <a:pt x="436190" y="14029"/>
                  </a:lnTo>
                  <a:lnTo>
                    <a:pt x="386648" y="25959"/>
                  </a:lnTo>
                  <a:lnTo>
                    <a:pt x="339294" y="41180"/>
                  </a:lnTo>
                  <a:lnTo>
                    <a:pt x="294297" y="59505"/>
                  </a:lnTo>
                  <a:lnTo>
                    <a:pt x="251827" y="80746"/>
                  </a:lnTo>
                  <a:lnTo>
                    <a:pt x="212054" y="104716"/>
                  </a:lnTo>
                  <a:lnTo>
                    <a:pt x="175147" y="131228"/>
                  </a:lnTo>
                  <a:lnTo>
                    <a:pt x="141277" y="160093"/>
                  </a:lnTo>
                  <a:lnTo>
                    <a:pt x="110613" y="191124"/>
                  </a:lnTo>
                  <a:lnTo>
                    <a:pt x="83325" y="224135"/>
                  </a:lnTo>
                  <a:lnTo>
                    <a:pt x="59583" y="258937"/>
                  </a:lnTo>
                  <a:lnTo>
                    <a:pt x="39556" y="295343"/>
                  </a:lnTo>
                  <a:lnTo>
                    <a:pt x="23415" y="333165"/>
                  </a:lnTo>
                  <a:lnTo>
                    <a:pt x="11328" y="372217"/>
                  </a:lnTo>
                  <a:lnTo>
                    <a:pt x="3467" y="412310"/>
                  </a:lnTo>
                  <a:lnTo>
                    <a:pt x="0" y="453258"/>
                  </a:lnTo>
                  <a:lnTo>
                    <a:pt x="1097" y="494872"/>
                  </a:lnTo>
                  <a:lnTo>
                    <a:pt x="6928" y="536966"/>
                  </a:lnTo>
                  <a:lnTo>
                    <a:pt x="17496" y="495302"/>
                  </a:lnTo>
                  <a:lnTo>
                    <a:pt x="32473" y="455190"/>
                  </a:lnTo>
                  <a:lnTo>
                    <a:pt x="51632" y="416788"/>
                  </a:lnTo>
                  <a:lnTo>
                    <a:pt x="74746" y="380251"/>
                  </a:lnTo>
                  <a:lnTo>
                    <a:pt x="101585" y="345737"/>
                  </a:lnTo>
                  <a:lnTo>
                    <a:pt x="131922" y="313403"/>
                  </a:lnTo>
                  <a:lnTo>
                    <a:pt x="165530" y="283404"/>
                  </a:lnTo>
                  <a:lnTo>
                    <a:pt x="202179" y="255898"/>
                  </a:lnTo>
                  <a:lnTo>
                    <a:pt x="241643" y="231041"/>
                  </a:lnTo>
                  <a:lnTo>
                    <a:pt x="283693" y="208990"/>
                  </a:lnTo>
                  <a:lnTo>
                    <a:pt x="328102" y="189902"/>
                  </a:lnTo>
                  <a:lnTo>
                    <a:pt x="374641" y="173933"/>
                  </a:lnTo>
                  <a:lnTo>
                    <a:pt x="423083" y="161240"/>
                  </a:lnTo>
                  <a:lnTo>
                    <a:pt x="473199" y="151980"/>
                  </a:lnTo>
                  <a:lnTo>
                    <a:pt x="524762" y="146308"/>
                  </a:lnTo>
                  <a:lnTo>
                    <a:pt x="577544" y="144383"/>
                  </a:lnTo>
                  <a:lnTo>
                    <a:pt x="577544" y="0"/>
                  </a:lnTo>
                  <a:close/>
                </a:path>
              </a:pathLst>
            </a:custGeom>
            <a:solidFill>
              <a:srgbClr val="CBB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45301" y="2212086"/>
              <a:ext cx="577850" cy="1131570"/>
            </a:xfrm>
            <a:custGeom>
              <a:avLst/>
              <a:gdLst/>
              <a:ahLst/>
              <a:cxnLst/>
              <a:rect l="l" t="t" r="r" b="b"/>
              <a:pathLst>
                <a:path w="577850" h="1131570">
                  <a:moveTo>
                    <a:pt x="0" y="464698"/>
                  </a:moveTo>
                  <a:lnTo>
                    <a:pt x="2690" y="509667"/>
                  </a:lnTo>
                  <a:lnTo>
                    <a:pt x="10613" y="553582"/>
                  </a:lnTo>
                  <a:lnTo>
                    <a:pt x="23548" y="596214"/>
                  </a:lnTo>
                  <a:lnTo>
                    <a:pt x="41273" y="637331"/>
                  </a:lnTo>
                  <a:lnTo>
                    <a:pt x="63566" y="676705"/>
                  </a:lnTo>
                  <a:lnTo>
                    <a:pt x="90206" y="714105"/>
                  </a:lnTo>
                  <a:lnTo>
                    <a:pt x="120971" y="749301"/>
                  </a:lnTo>
                  <a:lnTo>
                    <a:pt x="155639" y="782063"/>
                  </a:lnTo>
                  <a:lnTo>
                    <a:pt x="193989" y="812161"/>
                  </a:lnTo>
                  <a:lnTo>
                    <a:pt x="235800" y="839365"/>
                  </a:lnTo>
                  <a:lnTo>
                    <a:pt x="280849" y="863446"/>
                  </a:lnTo>
                  <a:lnTo>
                    <a:pt x="328915" y="884172"/>
                  </a:lnTo>
                  <a:lnTo>
                    <a:pt x="379776" y="901315"/>
                  </a:lnTo>
                  <a:lnTo>
                    <a:pt x="433212" y="914643"/>
                  </a:lnTo>
                  <a:lnTo>
                    <a:pt x="433212" y="842528"/>
                  </a:lnTo>
                  <a:lnTo>
                    <a:pt x="577595" y="1001633"/>
                  </a:lnTo>
                  <a:lnTo>
                    <a:pt x="433212" y="1131326"/>
                  </a:lnTo>
                  <a:lnTo>
                    <a:pt x="433212" y="1059058"/>
                  </a:lnTo>
                  <a:lnTo>
                    <a:pt x="379776" y="1045723"/>
                  </a:lnTo>
                  <a:lnTo>
                    <a:pt x="328915" y="1028575"/>
                  </a:lnTo>
                  <a:lnTo>
                    <a:pt x="280849" y="1007844"/>
                  </a:lnTo>
                  <a:lnTo>
                    <a:pt x="235800" y="983760"/>
                  </a:lnTo>
                  <a:lnTo>
                    <a:pt x="193989" y="956553"/>
                  </a:lnTo>
                  <a:lnTo>
                    <a:pt x="155639" y="926452"/>
                  </a:lnTo>
                  <a:lnTo>
                    <a:pt x="120971" y="893688"/>
                  </a:lnTo>
                  <a:lnTo>
                    <a:pt x="90206" y="858491"/>
                  </a:lnTo>
                  <a:lnTo>
                    <a:pt x="63566" y="821090"/>
                  </a:lnTo>
                  <a:lnTo>
                    <a:pt x="41273" y="781716"/>
                  </a:lnTo>
                  <a:lnTo>
                    <a:pt x="23548" y="740598"/>
                  </a:lnTo>
                  <a:lnTo>
                    <a:pt x="10613" y="697966"/>
                  </a:lnTo>
                  <a:lnTo>
                    <a:pt x="2690" y="654051"/>
                  </a:lnTo>
                  <a:lnTo>
                    <a:pt x="0" y="609081"/>
                  </a:lnTo>
                  <a:lnTo>
                    <a:pt x="0" y="464698"/>
                  </a:lnTo>
                  <a:lnTo>
                    <a:pt x="2360" y="422397"/>
                  </a:lnTo>
                  <a:lnTo>
                    <a:pt x="9304" y="381161"/>
                  </a:lnTo>
                  <a:lnTo>
                    <a:pt x="20629" y="341153"/>
                  </a:lnTo>
                  <a:lnTo>
                    <a:pt x="36131" y="302539"/>
                  </a:lnTo>
                  <a:lnTo>
                    <a:pt x="55606" y="265481"/>
                  </a:lnTo>
                  <a:lnTo>
                    <a:pt x="78850" y="230144"/>
                  </a:lnTo>
                  <a:lnTo>
                    <a:pt x="105660" y="196691"/>
                  </a:lnTo>
                  <a:lnTo>
                    <a:pt x="135831" y="165288"/>
                  </a:lnTo>
                  <a:lnTo>
                    <a:pt x="169160" y="136097"/>
                  </a:lnTo>
                  <a:lnTo>
                    <a:pt x="205443" y="109282"/>
                  </a:lnTo>
                  <a:lnTo>
                    <a:pt x="244476" y="85008"/>
                  </a:lnTo>
                  <a:lnTo>
                    <a:pt x="286055" y="63439"/>
                  </a:lnTo>
                  <a:lnTo>
                    <a:pt x="329978" y="44738"/>
                  </a:lnTo>
                  <a:lnTo>
                    <a:pt x="376039" y="29069"/>
                  </a:lnTo>
                  <a:lnTo>
                    <a:pt x="424035" y="16597"/>
                  </a:lnTo>
                  <a:lnTo>
                    <a:pt x="473762" y="7486"/>
                  </a:lnTo>
                  <a:lnTo>
                    <a:pt x="525017" y="1898"/>
                  </a:lnTo>
                  <a:lnTo>
                    <a:pt x="577595" y="0"/>
                  </a:lnTo>
                  <a:lnTo>
                    <a:pt x="577595" y="144383"/>
                  </a:lnTo>
                  <a:lnTo>
                    <a:pt x="524814" y="146308"/>
                  </a:lnTo>
                  <a:lnTo>
                    <a:pt x="473251" y="151980"/>
                  </a:lnTo>
                  <a:lnTo>
                    <a:pt x="423134" y="161240"/>
                  </a:lnTo>
                  <a:lnTo>
                    <a:pt x="374693" y="173933"/>
                  </a:lnTo>
                  <a:lnTo>
                    <a:pt x="328153" y="189902"/>
                  </a:lnTo>
                  <a:lnTo>
                    <a:pt x="283745" y="208990"/>
                  </a:lnTo>
                  <a:lnTo>
                    <a:pt x="241694" y="231041"/>
                  </a:lnTo>
                  <a:lnTo>
                    <a:pt x="202230" y="255898"/>
                  </a:lnTo>
                  <a:lnTo>
                    <a:pt x="165581" y="283404"/>
                  </a:lnTo>
                  <a:lnTo>
                    <a:pt x="131973" y="313403"/>
                  </a:lnTo>
                  <a:lnTo>
                    <a:pt x="101636" y="345737"/>
                  </a:lnTo>
                  <a:lnTo>
                    <a:pt x="74797" y="380251"/>
                  </a:lnTo>
                  <a:lnTo>
                    <a:pt x="51684" y="416788"/>
                  </a:lnTo>
                  <a:lnTo>
                    <a:pt x="32524" y="455190"/>
                  </a:lnTo>
                  <a:lnTo>
                    <a:pt x="17547" y="495302"/>
                  </a:lnTo>
                  <a:lnTo>
                    <a:pt x="6979" y="536966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78167" y="2273808"/>
            <a:ext cx="4881880" cy="399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Merchant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Trading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6455" y="2753868"/>
            <a:ext cx="4863465" cy="13233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0480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place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non-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taxable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territory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another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place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non-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taxable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territory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entering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583" y="3771900"/>
            <a:ext cx="3648710" cy="3708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latin typeface="Calibri"/>
                <a:cs typeface="Calibri"/>
              </a:rPr>
              <a:t>Sec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7(2)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IGST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Act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2127" y="4517135"/>
            <a:ext cx="7426959" cy="3765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/>
                <a:cs typeface="Calibri"/>
              </a:rPr>
              <a:t>Proviso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Sec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5(1)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IGST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Act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3094" y="899922"/>
            <a:ext cx="1369060" cy="3994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20"/>
              </a:spcBef>
            </a:pPr>
            <a:r>
              <a:rPr sz="2000" b="1" spc="-10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84185" y="899922"/>
            <a:ext cx="1870075" cy="3994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20"/>
              </a:spcBef>
            </a:pPr>
            <a:r>
              <a:rPr sz="2000" b="1" dirty="0">
                <a:latin typeface="Calibri"/>
                <a:cs typeface="Calibri"/>
              </a:rPr>
              <a:t>Outside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252" y="4332732"/>
            <a:ext cx="3637915" cy="175450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31114" rIns="0" bIns="0" rtlCol="0">
            <a:spAutoFit/>
          </a:bodyPr>
          <a:lstStyle/>
          <a:p>
            <a:pPr marL="90805" marR="82550" algn="just">
              <a:lnSpc>
                <a:spcPct val="100000"/>
              </a:lnSpc>
              <a:spcBef>
                <a:spcPts val="244"/>
              </a:spcBef>
            </a:pPr>
            <a:r>
              <a:rPr sz="1800" i="1" dirty="0">
                <a:latin typeface="Calibri"/>
                <a:cs typeface="Calibri"/>
              </a:rPr>
              <a:t>Supply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goods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imported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into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territory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India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,</a:t>
            </a:r>
            <a:r>
              <a:rPr sz="1800" spc="21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till</a:t>
            </a:r>
            <a:r>
              <a:rPr sz="1800" spc="204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they</a:t>
            </a:r>
            <a:r>
              <a:rPr sz="1800" spc="20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cross</a:t>
            </a:r>
            <a:r>
              <a:rPr sz="1800" spc="204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974706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customs</a:t>
            </a:r>
            <a:r>
              <a:rPr sz="1800" spc="2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frontiers</a:t>
            </a:r>
            <a:r>
              <a:rPr sz="1800" spc="2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r>
              <a:rPr sz="1800" spc="25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India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shall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treated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be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supply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goods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course</a:t>
            </a:r>
            <a:r>
              <a:rPr sz="1800" spc="195" dirty="0">
                <a:latin typeface="Times New Roman"/>
                <a:cs typeface="Times New Roman"/>
              </a:rPr>
              <a:t>  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200" dirty="0">
                <a:latin typeface="Times New Roman"/>
                <a:cs typeface="Times New Roman"/>
              </a:rPr>
              <a:t>   </a:t>
            </a:r>
            <a:r>
              <a:rPr sz="1800" i="1" spc="-10" dirty="0">
                <a:latin typeface="Calibri"/>
                <a:cs typeface="Calibri"/>
              </a:rPr>
              <a:t>inter-</a:t>
            </a:r>
            <a:r>
              <a:rPr sz="1800" i="1" dirty="0">
                <a:latin typeface="Calibri"/>
                <a:cs typeface="Calibri"/>
              </a:rPr>
              <a:t>state</a:t>
            </a:r>
            <a:r>
              <a:rPr sz="1800" spc="200" dirty="0">
                <a:latin typeface="Times New Roman"/>
                <a:cs typeface="Times New Roman"/>
              </a:rPr>
              <a:t>   </a:t>
            </a:r>
            <a:r>
              <a:rPr sz="1800" i="1" dirty="0">
                <a:latin typeface="Calibri"/>
                <a:cs typeface="Calibri"/>
              </a:rPr>
              <a:t>trade</a:t>
            </a:r>
            <a:r>
              <a:rPr sz="1800" spc="200" dirty="0">
                <a:latin typeface="Times New Roman"/>
                <a:cs typeface="Times New Roman"/>
              </a:rPr>
              <a:t>   </a:t>
            </a:r>
            <a:r>
              <a:rPr sz="1800" i="1" spc="-25" dirty="0">
                <a:latin typeface="Calibri"/>
                <a:cs typeface="Calibri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commerce.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72127" y="4963667"/>
            <a:ext cx="7426959" cy="14770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1750" rIns="0" bIns="0" rtlCol="0">
            <a:spAutoFit/>
          </a:bodyPr>
          <a:lstStyle/>
          <a:p>
            <a:pPr marL="91440" marR="83820" algn="just">
              <a:lnSpc>
                <a:spcPct val="100000"/>
              </a:lnSpc>
              <a:spcBef>
                <a:spcPts val="250"/>
              </a:spcBef>
            </a:pPr>
            <a:r>
              <a:rPr sz="1800" i="1" dirty="0">
                <a:latin typeface="Calibri"/>
                <a:cs typeface="Calibri"/>
              </a:rPr>
              <a:t>Provided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integrated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tax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on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goods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imported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into</a:t>
            </a:r>
            <a:r>
              <a:rPr sz="1800" spc="-3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India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shall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levied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collected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accordance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with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provisions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section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3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Customs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Tariff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Act,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1975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(51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1975.)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value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as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determined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under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said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Act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974706"/>
                </a:solidFill>
                <a:latin typeface="Calibri"/>
                <a:cs typeface="Calibri"/>
              </a:rPr>
              <a:t>at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point</a:t>
            </a:r>
            <a:r>
              <a:rPr sz="1800" spc="-2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when</a:t>
            </a:r>
            <a:r>
              <a:rPr sz="1800" spc="-2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duties</a:t>
            </a:r>
            <a:r>
              <a:rPr sz="1800" spc="-2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customs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are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levied</a:t>
            </a:r>
            <a:r>
              <a:rPr sz="1800" spc="-2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on</a:t>
            </a:r>
            <a:r>
              <a:rPr sz="1800" spc="-2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said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974706"/>
                </a:solidFill>
                <a:latin typeface="Calibri"/>
                <a:cs typeface="Calibri"/>
              </a:rPr>
              <a:t>goods</a:t>
            </a:r>
            <a:r>
              <a:rPr sz="1800" spc="-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under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section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12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Customs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Act,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1962.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(52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1962.)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47615" y="2587752"/>
            <a:ext cx="905510" cy="431800"/>
          </a:xfrm>
          <a:custGeom>
            <a:avLst/>
            <a:gdLst/>
            <a:ahLst/>
            <a:cxnLst/>
            <a:rect l="l" t="t" r="r" b="b"/>
            <a:pathLst>
              <a:path w="905510" h="431800">
                <a:moveTo>
                  <a:pt x="905255" y="0"/>
                </a:moveTo>
                <a:lnTo>
                  <a:pt x="0" y="0"/>
                </a:lnTo>
                <a:lnTo>
                  <a:pt x="0" y="431291"/>
                </a:lnTo>
                <a:lnTo>
                  <a:pt x="905255" y="431291"/>
                </a:lnTo>
                <a:lnTo>
                  <a:pt x="905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65297" y="2604639"/>
            <a:ext cx="4718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E46C09"/>
                </a:solidFill>
                <a:latin typeface="Calibri"/>
                <a:cs typeface="Calibri"/>
              </a:rPr>
              <a:t>GST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6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595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466598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High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Seas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Sales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2567" y="1482616"/>
            <a:ext cx="517130" cy="11873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0755" y="1412481"/>
            <a:ext cx="517130" cy="11858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2647" y="3556717"/>
            <a:ext cx="516583" cy="118443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932307" y="2702045"/>
            <a:ext cx="103505" cy="711200"/>
          </a:xfrm>
          <a:custGeom>
            <a:avLst/>
            <a:gdLst/>
            <a:ahLst/>
            <a:cxnLst/>
            <a:rect l="l" t="t" r="r" b="b"/>
            <a:pathLst>
              <a:path w="103505" h="711200">
                <a:moveTo>
                  <a:pt x="58030" y="0"/>
                </a:moveTo>
                <a:lnTo>
                  <a:pt x="45338" y="0"/>
                </a:lnTo>
                <a:lnTo>
                  <a:pt x="45338" y="101595"/>
                </a:lnTo>
                <a:lnTo>
                  <a:pt x="58030" y="101595"/>
                </a:lnTo>
                <a:lnTo>
                  <a:pt x="58030" y="0"/>
                </a:lnTo>
                <a:close/>
              </a:path>
              <a:path w="103505" h="711200">
                <a:moveTo>
                  <a:pt x="58030" y="139708"/>
                </a:moveTo>
                <a:lnTo>
                  <a:pt x="45338" y="139708"/>
                </a:lnTo>
                <a:lnTo>
                  <a:pt x="45338" y="241316"/>
                </a:lnTo>
                <a:lnTo>
                  <a:pt x="58030" y="241316"/>
                </a:lnTo>
                <a:lnTo>
                  <a:pt x="58030" y="139708"/>
                </a:lnTo>
                <a:close/>
              </a:path>
              <a:path w="103505" h="711200">
                <a:moveTo>
                  <a:pt x="58030" y="279410"/>
                </a:moveTo>
                <a:lnTo>
                  <a:pt x="45338" y="279410"/>
                </a:lnTo>
                <a:lnTo>
                  <a:pt x="45338" y="381006"/>
                </a:lnTo>
                <a:lnTo>
                  <a:pt x="58030" y="381006"/>
                </a:lnTo>
                <a:lnTo>
                  <a:pt x="58030" y="279410"/>
                </a:lnTo>
                <a:close/>
              </a:path>
              <a:path w="103505" h="711200">
                <a:moveTo>
                  <a:pt x="58030" y="419100"/>
                </a:moveTo>
                <a:lnTo>
                  <a:pt x="45338" y="419100"/>
                </a:lnTo>
                <a:lnTo>
                  <a:pt x="45338" y="520695"/>
                </a:lnTo>
                <a:lnTo>
                  <a:pt x="58030" y="520695"/>
                </a:lnTo>
                <a:lnTo>
                  <a:pt x="58030" y="419100"/>
                </a:lnTo>
                <a:close/>
              </a:path>
              <a:path w="103505" h="711200">
                <a:moveTo>
                  <a:pt x="7107" y="615183"/>
                </a:moveTo>
                <a:lnTo>
                  <a:pt x="4059" y="616982"/>
                </a:lnTo>
                <a:lnTo>
                  <a:pt x="1011" y="618750"/>
                </a:lnTo>
                <a:lnTo>
                  <a:pt x="0" y="622560"/>
                </a:lnTo>
                <a:lnTo>
                  <a:pt x="51684" y="711195"/>
                </a:lnTo>
                <a:lnTo>
                  <a:pt x="60856" y="695468"/>
                </a:lnTo>
                <a:lnTo>
                  <a:pt x="46219" y="695468"/>
                </a:lnTo>
                <a:lnTo>
                  <a:pt x="51684" y="686100"/>
                </a:lnTo>
                <a:lnTo>
                  <a:pt x="10917" y="616220"/>
                </a:lnTo>
                <a:lnTo>
                  <a:pt x="7107" y="615183"/>
                </a:lnTo>
                <a:close/>
              </a:path>
              <a:path w="103505" h="711200">
                <a:moveTo>
                  <a:pt x="51684" y="686100"/>
                </a:moveTo>
                <a:lnTo>
                  <a:pt x="46219" y="695468"/>
                </a:lnTo>
                <a:lnTo>
                  <a:pt x="57150" y="695468"/>
                </a:lnTo>
                <a:lnTo>
                  <a:pt x="51684" y="686100"/>
                </a:lnTo>
                <a:close/>
              </a:path>
              <a:path w="103505" h="711200">
                <a:moveTo>
                  <a:pt x="96261" y="615183"/>
                </a:moveTo>
                <a:lnTo>
                  <a:pt x="92451" y="616220"/>
                </a:lnTo>
                <a:lnTo>
                  <a:pt x="51684" y="686100"/>
                </a:lnTo>
                <a:lnTo>
                  <a:pt x="57150" y="695468"/>
                </a:lnTo>
                <a:lnTo>
                  <a:pt x="60856" y="695468"/>
                </a:lnTo>
                <a:lnTo>
                  <a:pt x="103369" y="622560"/>
                </a:lnTo>
                <a:lnTo>
                  <a:pt x="102357" y="618750"/>
                </a:lnTo>
                <a:lnTo>
                  <a:pt x="99309" y="616982"/>
                </a:lnTo>
                <a:lnTo>
                  <a:pt x="96261" y="615183"/>
                </a:lnTo>
                <a:close/>
              </a:path>
              <a:path w="103505" h="711200">
                <a:moveTo>
                  <a:pt x="58030" y="558808"/>
                </a:moveTo>
                <a:lnTo>
                  <a:pt x="45338" y="558808"/>
                </a:lnTo>
                <a:lnTo>
                  <a:pt x="45338" y="660416"/>
                </a:lnTo>
                <a:lnTo>
                  <a:pt x="58030" y="660416"/>
                </a:lnTo>
                <a:lnTo>
                  <a:pt x="58030" y="558808"/>
                </a:lnTo>
                <a:close/>
              </a:path>
            </a:pathLst>
          </a:custGeom>
          <a:solidFill>
            <a:srgbClr val="9747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488436" y="2229733"/>
            <a:ext cx="7828915" cy="2031364"/>
            <a:chOff x="3488436" y="2229733"/>
            <a:chExt cx="7828915" cy="2031364"/>
          </a:xfrm>
        </p:grpSpPr>
        <p:sp>
          <p:nvSpPr>
            <p:cNvPr id="11" name="object 11"/>
            <p:cNvSpPr/>
            <p:nvPr/>
          </p:nvSpPr>
          <p:spPr>
            <a:xfrm>
              <a:off x="3488436" y="2229733"/>
              <a:ext cx="3816350" cy="103505"/>
            </a:xfrm>
            <a:custGeom>
              <a:avLst/>
              <a:gdLst/>
              <a:ahLst/>
              <a:cxnLst/>
              <a:rect l="l" t="t" r="r" b="b"/>
              <a:pathLst>
                <a:path w="3816350" h="103505">
                  <a:moveTo>
                    <a:pt x="3816339" y="45354"/>
                  </a:moveTo>
                  <a:lnTo>
                    <a:pt x="3714744" y="45354"/>
                  </a:lnTo>
                  <a:lnTo>
                    <a:pt x="3714744" y="58046"/>
                  </a:lnTo>
                  <a:lnTo>
                    <a:pt x="3816339" y="58046"/>
                  </a:lnTo>
                  <a:lnTo>
                    <a:pt x="3816339" y="45354"/>
                  </a:lnTo>
                  <a:close/>
                </a:path>
                <a:path w="3816350" h="103505">
                  <a:moveTo>
                    <a:pt x="3676650" y="45354"/>
                  </a:moveTo>
                  <a:lnTo>
                    <a:pt x="3575054" y="45354"/>
                  </a:lnTo>
                  <a:lnTo>
                    <a:pt x="3575054" y="58046"/>
                  </a:lnTo>
                  <a:lnTo>
                    <a:pt x="3676650" y="58046"/>
                  </a:lnTo>
                  <a:lnTo>
                    <a:pt x="3676650" y="45354"/>
                  </a:lnTo>
                  <a:close/>
                </a:path>
                <a:path w="3816350" h="103505">
                  <a:moveTo>
                    <a:pt x="3536960" y="45354"/>
                  </a:moveTo>
                  <a:lnTo>
                    <a:pt x="3435352" y="45354"/>
                  </a:lnTo>
                  <a:lnTo>
                    <a:pt x="3435352" y="58046"/>
                  </a:lnTo>
                  <a:lnTo>
                    <a:pt x="3536960" y="58046"/>
                  </a:lnTo>
                  <a:lnTo>
                    <a:pt x="3536960" y="45354"/>
                  </a:lnTo>
                  <a:close/>
                </a:path>
                <a:path w="3816350" h="103505">
                  <a:moveTo>
                    <a:pt x="3397239" y="45354"/>
                  </a:moveTo>
                  <a:lnTo>
                    <a:pt x="3295644" y="45354"/>
                  </a:lnTo>
                  <a:lnTo>
                    <a:pt x="3295644" y="58046"/>
                  </a:lnTo>
                  <a:lnTo>
                    <a:pt x="3397239" y="58046"/>
                  </a:lnTo>
                  <a:lnTo>
                    <a:pt x="3397239" y="45354"/>
                  </a:lnTo>
                  <a:close/>
                </a:path>
                <a:path w="3816350" h="103505">
                  <a:moveTo>
                    <a:pt x="3257550" y="45354"/>
                  </a:moveTo>
                  <a:lnTo>
                    <a:pt x="3155954" y="45354"/>
                  </a:lnTo>
                  <a:lnTo>
                    <a:pt x="3155954" y="58046"/>
                  </a:lnTo>
                  <a:lnTo>
                    <a:pt x="3257550" y="58046"/>
                  </a:lnTo>
                  <a:lnTo>
                    <a:pt x="3257550" y="45354"/>
                  </a:lnTo>
                  <a:close/>
                </a:path>
                <a:path w="3816350" h="103505">
                  <a:moveTo>
                    <a:pt x="3117860" y="45354"/>
                  </a:moveTo>
                  <a:lnTo>
                    <a:pt x="3016252" y="45354"/>
                  </a:lnTo>
                  <a:lnTo>
                    <a:pt x="3016252" y="58046"/>
                  </a:lnTo>
                  <a:lnTo>
                    <a:pt x="3117860" y="58046"/>
                  </a:lnTo>
                  <a:lnTo>
                    <a:pt x="3117860" y="45354"/>
                  </a:lnTo>
                  <a:close/>
                </a:path>
                <a:path w="3816350" h="103505">
                  <a:moveTo>
                    <a:pt x="2978139" y="45354"/>
                  </a:moveTo>
                  <a:lnTo>
                    <a:pt x="2876543" y="45354"/>
                  </a:lnTo>
                  <a:lnTo>
                    <a:pt x="2876543" y="58046"/>
                  </a:lnTo>
                  <a:lnTo>
                    <a:pt x="2978139" y="58046"/>
                  </a:lnTo>
                  <a:lnTo>
                    <a:pt x="2978139" y="45354"/>
                  </a:lnTo>
                  <a:close/>
                </a:path>
                <a:path w="3816350" h="103505">
                  <a:moveTo>
                    <a:pt x="2838450" y="45354"/>
                  </a:moveTo>
                  <a:lnTo>
                    <a:pt x="2736854" y="45354"/>
                  </a:lnTo>
                  <a:lnTo>
                    <a:pt x="2736854" y="58046"/>
                  </a:lnTo>
                  <a:lnTo>
                    <a:pt x="2838450" y="58046"/>
                  </a:lnTo>
                  <a:lnTo>
                    <a:pt x="2838450" y="45354"/>
                  </a:lnTo>
                  <a:close/>
                </a:path>
                <a:path w="3816350" h="103505">
                  <a:moveTo>
                    <a:pt x="2698760" y="45354"/>
                  </a:moveTo>
                  <a:lnTo>
                    <a:pt x="2597152" y="45354"/>
                  </a:lnTo>
                  <a:lnTo>
                    <a:pt x="2597152" y="58046"/>
                  </a:lnTo>
                  <a:lnTo>
                    <a:pt x="2698760" y="58046"/>
                  </a:lnTo>
                  <a:lnTo>
                    <a:pt x="2698760" y="45354"/>
                  </a:lnTo>
                  <a:close/>
                </a:path>
                <a:path w="3816350" h="103505">
                  <a:moveTo>
                    <a:pt x="2559039" y="45354"/>
                  </a:moveTo>
                  <a:lnTo>
                    <a:pt x="2457443" y="45354"/>
                  </a:lnTo>
                  <a:lnTo>
                    <a:pt x="2457443" y="58046"/>
                  </a:lnTo>
                  <a:lnTo>
                    <a:pt x="2559039" y="58046"/>
                  </a:lnTo>
                  <a:lnTo>
                    <a:pt x="2559039" y="45354"/>
                  </a:lnTo>
                  <a:close/>
                </a:path>
                <a:path w="3816350" h="103505">
                  <a:moveTo>
                    <a:pt x="2419350" y="45354"/>
                  </a:moveTo>
                  <a:lnTo>
                    <a:pt x="2317754" y="45354"/>
                  </a:lnTo>
                  <a:lnTo>
                    <a:pt x="2317754" y="58046"/>
                  </a:lnTo>
                  <a:lnTo>
                    <a:pt x="2419350" y="58046"/>
                  </a:lnTo>
                  <a:lnTo>
                    <a:pt x="2419350" y="45354"/>
                  </a:lnTo>
                  <a:close/>
                </a:path>
                <a:path w="3816350" h="103505">
                  <a:moveTo>
                    <a:pt x="2279660" y="45354"/>
                  </a:moveTo>
                  <a:lnTo>
                    <a:pt x="2178052" y="45354"/>
                  </a:lnTo>
                  <a:lnTo>
                    <a:pt x="2178052" y="58046"/>
                  </a:lnTo>
                  <a:lnTo>
                    <a:pt x="2279660" y="58046"/>
                  </a:lnTo>
                  <a:lnTo>
                    <a:pt x="2279660" y="45354"/>
                  </a:lnTo>
                  <a:close/>
                </a:path>
                <a:path w="3816350" h="103505">
                  <a:moveTo>
                    <a:pt x="2139939" y="45354"/>
                  </a:moveTo>
                  <a:lnTo>
                    <a:pt x="2038343" y="45354"/>
                  </a:lnTo>
                  <a:lnTo>
                    <a:pt x="2038343" y="58046"/>
                  </a:lnTo>
                  <a:lnTo>
                    <a:pt x="2139939" y="58046"/>
                  </a:lnTo>
                  <a:lnTo>
                    <a:pt x="2139939" y="45354"/>
                  </a:lnTo>
                  <a:close/>
                </a:path>
                <a:path w="3816350" h="103505">
                  <a:moveTo>
                    <a:pt x="2000250" y="45354"/>
                  </a:moveTo>
                  <a:lnTo>
                    <a:pt x="1898654" y="45354"/>
                  </a:lnTo>
                  <a:lnTo>
                    <a:pt x="1898654" y="58046"/>
                  </a:lnTo>
                  <a:lnTo>
                    <a:pt x="2000250" y="58046"/>
                  </a:lnTo>
                  <a:lnTo>
                    <a:pt x="2000250" y="45354"/>
                  </a:lnTo>
                  <a:close/>
                </a:path>
                <a:path w="3816350" h="103505">
                  <a:moveTo>
                    <a:pt x="1860560" y="45354"/>
                  </a:moveTo>
                  <a:lnTo>
                    <a:pt x="1758952" y="45354"/>
                  </a:lnTo>
                  <a:lnTo>
                    <a:pt x="1758952" y="58046"/>
                  </a:lnTo>
                  <a:lnTo>
                    <a:pt x="1860560" y="58046"/>
                  </a:lnTo>
                  <a:lnTo>
                    <a:pt x="1860560" y="45354"/>
                  </a:lnTo>
                  <a:close/>
                </a:path>
                <a:path w="3816350" h="103505">
                  <a:moveTo>
                    <a:pt x="1720839" y="45354"/>
                  </a:moveTo>
                  <a:lnTo>
                    <a:pt x="1619243" y="45354"/>
                  </a:lnTo>
                  <a:lnTo>
                    <a:pt x="1619243" y="58046"/>
                  </a:lnTo>
                  <a:lnTo>
                    <a:pt x="1720839" y="58046"/>
                  </a:lnTo>
                  <a:lnTo>
                    <a:pt x="1720839" y="45354"/>
                  </a:lnTo>
                  <a:close/>
                </a:path>
                <a:path w="3816350" h="103505">
                  <a:moveTo>
                    <a:pt x="1581150" y="45354"/>
                  </a:moveTo>
                  <a:lnTo>
                    <a:pt x="1479554" y="45354"/>
                  </a:lnTo>
                  <a:lnTo>
                    <a:pt x="1479554" y="58046"/>
                  </a:lnTo>
                  <a:lnTo>
                    <a:pt x="1581150" y="58046"/>
                  </a:lnTo>
                  <a:lnTo>
                    <a:pt x="1581150" y="45354"/>
                  </a:lnTo>
                  <a:close/>
                </a:path>
                <a:path w="3816350" h="103505">
                  <a:moveTo>
                    <a:pt x="1441460" y="45354"/>
                  </a:moveTo>
                  <a:lnTo>
                    <a:pt x="1339852" y="45354"/>
                  </a:lnTo>
                  <a:lnTo>
                    <a:pt x="1339852" y="58046"/>
                  </a:lnTo>
                  <a:lnTo>
                    <a:pt x="1441460" y="58046"/>
                  </a:lnTo>
                  <a:lnTo>
                    <a:pt x="1441460" y="45354"/>
                  </a:lnTo>
                  <a:close/>
                </a:path>
                <a:path w="3816350" h="103505">
                  <a:moveTo>
                    <a:pt x="1301739" y="45354"/>
                  </a:moveTo>
                  <a:lnTo>
                    <a:pt x="1200143" y="45354"/>
                  </a:lnTo>
                  <a:lnTo>
                    <a:pt x="1200143" y="58046"/>
                  </a:lnTo>
                  <a:lnTo>
                    <a:pt x="1301739" y="58046"/>
                  </a:lnTo>
                  <a:lnTo>
                    <a:pt x="1301739" y="45354"/>
                  </a:lnTo>
                  <a:close/>
                </a:path>
                <a:path w="3816350" h="103505">
                  <a:moveTo>
                    <a:pt x="1162050" y="45354"/>
                  </a:moveTo>
                  <a:lnTo>
                    <a:pt x="1060454" y="45354"/>
                  </a:lnTo>
                  <a:lnTo>
                    <a:pt x="1060454" y="58046"/>
                  </a:lnTo>
                  <a:lnTo>
                    <a:pt x="1162050" y="58046"/>
                  </a:lnTo>
                  <a:lnTo>
                    <a:pt x="1162050" y="45354"/>
                  </a:lnTo>
                  <a:close/>
                </a:path>
                <a:path w="3816350" h="103505">
                  <a:moveTo>
                    <a:pt x="1022360" y="45354"/>
                  </a:moveTo>
                  <a:lnTo>
                    <a:pt x="920752" y="45354"/>
                  </a:lnTo>
                  <a:lnTo>
                    <a:pt x="920752" y="58046"/>
                  </a:lnTo>
                  <a:lnTo>
                    <a:pt x="1022360" y="58046"/>
                  </a:lnTo>
                  <a:lnTo>
                    <a:pt x="1022360" y="45354"/>
                  </a:lnTo>
                  <a:close/>
                </a:path>
                <a:path w="3816350" h="103505">
                  <a:moveTo>
                    <a:pt x="882639" y="45354"/>
                  </a:moveTo>
                  <a:lnTo>
                    <a:pt x="781043" y="45354"/>
                  </a:lnTo>
                  <a:lnTo>
                    <a:pt x="781043" y="58046"/>
                  </a:lnTo>
                  <a:lnTo>
                    <a:pt x="882639" y="58046"/>
                  </a:lnTo>
                  <a:lnTo>
                    <a:pt x="882639" y="45354"/>
                  </a:lnTo>
                  <a:close/>
                </a:path>
                <a:path w="3816350" h="103505">
                  <a:moveTo>
                    <a:pt x="742950" y="45354"/>
                  </a:moveTo>
                  <a:lnTo>
                    <a:pt x="641354" y="45354"/>
                  </a:lnTo>
                  <a:lnTo>
                    <a:pt x="641354" y="58046"/>
                  </a:lnTo>
                  <a:lnTo>
                    <a:pt x="742950" y="58046"/>
                  </a:lnTo>
                  <a:lnTo>
                    <a:pt x="742950" y="45354"/>
                  </a:lnTo>
                  <a:close/>
                </a:path>
                <a:path w="3816350" h="103505">
                  <a:moveTo>
                    <a:pt x="603260" y="45354"/>
                  </a:moveTo>
                  <a:lnTo>
                    <a:pt x="501652" y="45354"/>
                  </a:lnTo>
                  <a:lnTo>
                    <a:pt x="501652" y="58046"/>
                  </a:lnTo>
                  <a:lnTo>
                    <a:pt x="603260" y="58046"/>
                  </a:lnTo>
                  <a:lnTo>
                    <a:pt x="603260" y="45354"/>
                  </a:lnTo>
                  <a:close/>
                </a:path>
                <a:path w="3816350" h="103505">
                  <a:moveTo>
                    <a:pt x="463539" y="45354"/>
                  </a:moveTo>
                  <a:lnTo>
                    <a:pt x="361943" y="45354"/>
                  </a:lnTo>
                  <a:lnTo>
                    <a:pt x="361943" y="58046"/>
                  </a:lnTo>
                  <a:lnTo>
                    <a:pt x="463539" y="58046"/>
                  </a:lnTo>
                  <a:lnTo>
                    <a:pt x="463539" y="45354"/>
                  </a:lnTo>
                  <a:close/>
                </a:path>
                <a:path w="3816350" h="103505">
                  <a:moveTo>
                    <a:pt x="323850" y="45354"/>
                  </a:moveTo>
                  <a:lnTo>
                    <a:pt x="222254" y="45354"/>
                  </a:lnTo>
                  <a:lnTo>
                    <a:pt x="222254" y="58046"/>
                  </a:lnTo>
                  <a:lnTo>
                    <a:pt x="323850" y="58046"/>
                  </a:lnTo>
                  <a:lnTo>
                    <a:pt x="323850" y="45354"/>
                  </a:lnTo>
                  <a:close/>
                </a:path>
                <a:path w="3816350" h="103505">
                  <a:moveTo>
                    <a:pt x="88635" y="0"/>
                  </a:moveTo>
                  <a:lnTo>
                    <a:pt x="0" y="51694"/>
                  </a:lnTo>
                  <a:lnTo>
                    <a:pt x="88635" y="103388"/>
                  </a:lnTo>
                  <a:lnTo>
                    <a:pt x="92445" y="102351"/>
                  </a:lnTo>
                  <a:lnTo>
                    <a:pt x="94244" y="99303"/>
                  </a:lnTo>
                  <a:lnTo>
                    <a:pt x="96012" y="96255"/>
                  </a:lnTo>
                  <a:lnTo>
                    <a:pt x="95006" y="92445"/>
                  </a:lnTo>
                  <a:lnTo>
                    <a:pt x="36009" y="58046"/>
                  </a:lnTo>
                  <a:lnTo>
                    <a:pt x="12435" y="58046"/>
                  </a:lnTo>
                  <a:lnTo>
                    <a:pt x="12435" y="45354"/>
                  </a:lnTo>
                  <a:lnTo>
                    <a:pt x="35984" y="45354"/>
                  </a:lnTo>
                  <a:lnTo>
                    <a:pt x="95006" y="10911"/>
                  </a:lnTo>
                  <a:lnTo>
                    <a:pt x="96012" y="7101"/>
                  </a:lnTo>
                  <a:lnTo>
                    <a:pt x="94244" y="4053"/>
                  </a:lnTo>
                  <a:lnTo>
                    <a:pt x="92445" y="1005"/>
                  </a:lnTo>
                  <a:lnTo>
                    <a:pt x="88635" y="0"/>
                  </a:lnTo>
                  <a:close/>
                </a:path>
                <a:path w="3816350" h="103505">
                  <a:moveTo>
                    <a:pt x="35984" y="45354"/>
                  </a:moveTo>
                  <a:lnTo>
                    <a:pt x="12435" y="45354"/>
                  </a:lnTo>
                  <a:lnTo>
                    <a:pt x="12435" y="58046"/>
                  </a:lnTo>
                  <a:lnTo>
                    <a:pt x="36009" y="58046"/>
                  </a:lnTo>
                  <a:lnTo>
                    <a:pt x="34472" y="57150"/>
                  </a:lnTo>
                  <a:lnTo>
                    <a:pt x="15758" y="57150"/>
                  </a:lnTo>
                  <a:lnTo>
                    <a:pt x="15758" y="46238"/>
                  </a:lnTo>
                  <a:lnTo>
                    <a:pt x="34468" y="46238"/>
                  </a:lnTo>
                  <a:lnTo>
                    <a:pt x="35984" y="45354"/>
                  </a:lnTo>
                  <a:close/>
                </a:path>
                <a:path w="3816350" h="103505">
                  <a:moveTo>
                    <a:pt x="44439" y="45354"/>
                  </a:moveTo>
                  <a:lnTo>
                    <a:pt x="35984" y="45354"/>
                  </a:lnTo>
                  <a:lnTo>
                    <a:pt x="25115" y="51694"/>
                  </a:lnTo>
                  <a:lnTo>
                    <a:pt x="36009" y="58046"/>
                  </a:lnTo>
                  <a:lnTo>
                    <a:pt x="44439" y="58046"/>
                  </a:lnTo>
                  <a:lnTo>
                    <a:pt x="44439" y="45354"/>
                  </a:lnTo>
                  <a:close/>
                </a:path>
                <a:path w="3816350" h="103505">
                  <a:moveTo>
                    <a:pt x="184160" y="45354"/>
                  </a:moveTo>
                  <a:lnTo>
                    <a:pt x="82552" y="45354"/>
                  </a:lnTo>
                  <a:lnTo>
                    <a:pt x="82552" y="58046"/>
                  </a:lnTo>
                  <a:lnTo>
                    <a:pt x="184160" y="58046"/>
                  </a:lnTo>
                  <a:lnTo>
                    <a:pt x="184160" y="45354"/>
                  </a:lnTo>
                  <a:close/>
                </a:path>
                <a:path w="3816350" h="103505">
                  <a:moveTo>
                    <a:pt x="15758" y="46238"/>
                  </a:moveTo>
                  <a:lnTo>
                    <a:pt x="15758" y="57150"/>
                  </a:lnTo>
                  <a:lnTo>
                    <a:pt x="25113" y="51694"/>
                  </a:lnTo>
                  <a:lnTo>
                    <a:pt x="15758" y="46238"/>
                  </a:lnTo>
                  <a:close/>
                </a:path>
                <a:path w="3816350" h="103505">
                  <a:moveTo>
                    <a:pt x="25115" y="51694"/>
                  </a:moveTo>
                  <a:lnTo>
                    <a:pt x="15758" y="57150"/>
                  </a:lnTo>
                  <a:lnTo>
                    <a:pt x="34472" y="57150"/>
                  </a:lnTo>
                  <a:lnTo>
                    <a:pt x="25115" y="51694"/>
                  </a:lnTo>
                  <a:close/>
                </a:path>
                <a:path w="3816350" h="103505">
                  <a:moveTo>
                    <a:pt x="34468" y="46238"/>
                  </a:moveTo>
                  <a:lnTo>
                    <a:pt x="15758" y="46238"/>
                  </a:lnTo>
                  <a:lnTo>
                    <a:pt x="25115" y="51694"/>
                  </a:lnTo>
                  <a:lnTo>
                    <a:pt x="34468" y="46238"/>
                  </a:lnTo>
                  <a:close/>
                </a:path>
              </a:pathLst>
            </a:custGeom>
            <a:solidFill>
              <a:srgbClr val="9747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46520" y="3860292"/>
              <a:ext cx="4871085" cy="401320"/>
            </a:xfrm>
            <a:custGeom>
              <a:avLst/>
              <a:gdLst/>
              <a:ahLst/>
              <a:cxnLst/>
              <a:rect l="l" t="t" r="r" b="b"/>
              <a:pathLst>
                <a:path w="4871084" h="401320">
                  <a:moveTo>
                    <a:pt x="4870703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4870703" y="400811"/>
                  </a:lnTo>
                  <a:lnTo>
                    <a:pt x="4870703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26534" y="3878069"/>
            <a:ext cx="1633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High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Seas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Sales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76029" y="734377"/>
            <a:ext cx="3176270" cy="5991225"/>
            <a:chOff x="3876029" y="734377"/>
            <a:chExt cx="3176270" cy="5991225"/>
          </a:xfrm>
        </p:grpSpPr>
        <p:sp>
          <p:nvSpPr>
            <p:cNvPr id="15" name="object 15"/>
            <p:cNvSpPr/>
            <p:nvPr/>
          </p:nvSpPr>
          <p:spPr>
            <a:xfrm>
              <a:off x="3888729" y="4172330"/>
              <a:ext cx="1958339" cy="442595"/>
            </a:xfrm>
            <a:custGeom>
              <a:avLst/>
              <a:gdLst/>
              <a:ahLst/>
              <a:cxnLst/>
              <a:rect l="l" t="t" r="r" b="b"/>
              <a:pathLst>
                <a:path w="1958339" h="442595">
                  <a:moveTo>
                    <a:pt x="1957852" y="0"/>
                  </a:moveTo>
                  <a:lnTo>
                    <a:pt x="1903702" y="28472"/>
                  </a:lnTo>
                  <a:lnTo>
                    <a:pt x="1849487" y="55699"/>
                  </a:lnTo>
                  <a:lnTo>
                    <a:pt x="1795251" y="81674"/>
                  </a:lnTo>
                  <a:lnTo>
                    <a:pt x="1741039" y="106393"/>
                  </a:lnTo>
                  <a:lnTo>
                    <a:pt x="1686897" y="129849"/>
                  </a:lnTo>
                  <a:lnTo>
                    <a:pt x="1632869" y="152037"/>
                  </a:lnTo>
                  <a:lnTo>
                    <a:pt x="1579001" y="172953"/>
                  </a:lnTo>
                  <a:lnTo>
                    <a:pt x="1525337" y="192590"/>
                  </a:lnTo>
                  <a:lnTo>
                    <a:pt x="1471923" y="210943"/>
                  </a:lnTo>
                  <a:lnTo>
                    <a:pt x="1418803" y="228007"/>
                  </a:lnTo>
                  <a:lnTo>
                    <a:pt x="1366023" y="243776"/>
                  </a:lnTo>
                  <a:lnTo>
                    <a:pt x="1313628" y="258245"/>
                  </a:lnTo>
                  <a:lnTo>
                    <a:pt x="1261662" y="271408"/>
                  </a:lnTo>
                  <a:lnTo>
                    <a:pt x="1210170" y="283261"/>
                  </a:lnTo>
                  <a:lnTo>
                    <a:pt x="1159199" y="293797"/>
                  </a:lnTo>
                  <a:lnTo>
                    <a:pt x="1108792" y="303012"/>
                  </a:lnTo>
                  <a:lnTo>
                    <a:pt x="1058994" y="310899"/>
                  </a:lnTo>
                  <a:lnTo>
                    <a:pt x="1009851" y="317454"/>
                  </a:lnTo>
                  <a:lnTo>
                    <a:pt x="961408" y="322671"/>
                  </a:lnTo>
                  <a:lnTo>
                    <a:pt x="913710" y="326545"/>
                  </a:lnTo>
                  <a:lnTo>
                    <a:pt x="866801" y="329070"/>
                  </a:lnTo>
                  <a:lnTo>
                    <a:pt x="820728" y="330241"/>
                  </a:lnTo>
                  <a:lnTo>
                    <a:pt x="775534" y="330052"/>
                  </a:lnTo>
                  <a:lnTo>
                    <a:pt x="731264" y="328498"/>
                  </a:lnTo>
                  <a:lnTo>
                    <a:pt x="687965" y="325574"/>
                  </a:lnTo>
                  <a:lnTo>
                    <a:pt x="645680" y="321274"/>
                  </a:lnTo>
                  <a:lnTo>
                    <a:pt x="604456" y="315593"/>
                  </a:lnTo>
                  <a:lnTo>
                    <a:pt x="564336" y="308525"/>
                  </a:lnTo>
                  <a:lnTo>
                    <a:pt x="525366" y="300066"/>
                  </a:lnTo>
                  <a:lnTo>
                    <a:pt x="487590" y="290209"/>
                  </a:lnTo>
                  <a:lnTo>
                    <a:pt x="451055" y="278949"/>
                  </a:lnTo>
                  <a:lnTo>
                    <a:pt x="381885" y="252199"/>
                  </a:lnTo>
                  <a:lnTo>
                    <a:pt x="318214" y="219773"/>
                  </a:lnTo>
                  <a:lnTo>
                    <a:pt x="288554" y="201417"/>
                  </a:lnTo>
                  <a:lnTo>
                    <a:pt x="384809" y="145410"/>
                  </a:lnTo>
                  <a:lnTo>
                    <a:pt x="33406" y="92451"/>
                  </a:lnTo>
                  <a:lnTo>
                    <a:pt x="0" y="369569"/>
                  </a:lnTo>
                  <a:lnTo>
                    <a:pt x="96164" y="313431"/>
                  </a:lnTo>
                  <a:lnTo>
                    <a:pt x="125103" y="331375"/>
                  </a:lnTo>
                  <a:lnTo>
                    <a:pt x="187049" y="363156"/>
                  </a:lnTo>
                  <a:lnTo>
                    <a:pt x="254141" y="389508"/>
                  </a:lnTo>
                  <a:lnTo>
                    <a:pt x="326041" y="410487"/>
                  </a:lnTo>
                  <a:lnTo>
                    <a:pt x="363690" y="418980"/>
                  </a:lnTo>
                  <a:lnTo>
                    <a:pt x="402414" y="426150"/>
                  </a:lnTo>
                  <a:lnTo>
                    <a:pt x="442172" y="432006"/>
                  </a:lnTo>
                  <a:lnTo>
                    <a:pt x="482922" y="436554"/>
                  </a:lnTo>
                  <a:lnTo>
                    <a:pt x="524621" y="439802"/>
                  </a:lnTo>
                  <a:lnTo>
                    <a:pt x="567228" y="441756"/>
                  </a:lnTo>
                  <a:lnTo>
                    <a:pt x="610700" y="442423"/>
                  </a:lnTo>
                  <a:lnTo>
                    <a:pt x="654996" y="441811"/>
                  </a:lnTo>
                  <a:lnTo>
                    <a:pt x="700074" y="439926"/>
                  </a:lnTo>
                  <a:lnTo>
                    <a:pt x="745890" y="436777"/>
                  </a:lnTo>
                  <a:lnTo>
                    <a:pt x="792404" y="432369"/>
                  </a:lnTo>
                  <a:lnTo>
                    <a:pt x="839573" y="426710"/>
                  </a:lnTo>
                  <a:lnTo>
                    <a:pt x="887354" y="419807"/>
                  </a:lnTo>
                  <a:lnTo>
                    <a:pt x="935707" y="411666"/>
                  </a:lnTo>
                  <a:lnTo>
                    <a:pt x="984589" y="402296"/>
                  </a:lnTo>
                  <a:lnTo>
                    <a:pt x="1033957" y="391704"/>
                  </a:lnTo>
                  <a:lnTo>
                    <a:pt x="1083770" y="379895"/>
                  </a:lnTo>
                  <a:lnTo>
                    <a:pt x="1133986" y="366878"/>
                  </a:lnTo>
                  <a:lnTo>
                    <a:pt x="1184562" y="352659"/>
                  </a:lnTo>
                  <a:lnTo>
                    <a:pt x="1235456" y="337246"/>
                  </a:lnTo>
                  <a:lnTo>
                    <a:pt x="1286627" y="320645"/>
                  </a:lnTo>
                  <a:lnTo>
                    <a:pt x="1338033" y="302864"/>
                  </a:lnTo>
                  <a:lnTo>
                    <a:pt x="1389630" y="283910"/>
                  </a:lnTo>
                  <a:lnTo>
                    <a:pt x="1441378" y="263789"/>
                  </a:lnTo>
                  <a:lnTo>
                    <a:pt x="1493233" y="242509"/>
                  </a:lnTo>
                  <a:lnTo>
                    <a:pt x="1545155" y="220078"/>
                  </a:lnTo>
                  <a:lnTo>
                    <a:pt x="1597100" y="196501"/>
                  </a:lnTo>
                  <a:lnTo>
                    <a:pt x="1649027" y="171786"/>
                  </a:lnTo>
                  <a:lnTo>
                    <a:pt x="1700894" y="145941"/>
                  </a:lnTo>
                  <a:lnTo>
                    <a:pt x="1752659" y="118972"/>
                  </a:lnTo>
                  <a:lnTo>
                    <a:pt x="1804279" y="90886"/>
                  </a:lnTo>
                  <a:lnTo>
                    <a:pt x="1855713" y="61691"/>
                  </a:lnTo>
                  <a:lnTo>
                    <a:pt x="1906918" y="31393"/>
                  </a:lnTo>
                  <a:lnTo>
                    <a:pt x="1957852" y="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1331" y="2487930"/>
              <a:ext cx="1288415" cy="1742439"/>
            </a:xfrm>
            <a:custGeom>
              <a:avLst/>
              <a:gdLst/>
              <a:ahLst/>
              <a:cxnLst/>
              <a:rect l="l" t="t" r="r" b="b"/>
              <a:pathLst>
                <a:path w="1288415" h="1742439">
                  <a:moveTo>
                    <a:pt x="1221211" y="0"/>
                  </a:moveTo>
                  <a:lnTo>
                    <a:pt x="1028943" y="112013"/>
                  </a:lnTo>
                  <a:lnTo>
                    <a:pt x="1044400" y="140797"/>
                  </a:lnTo>
                  <a:lnTo>
                    <a:pt x="1057781" y="170446"/>
                  </a:lnTo>
                  <a:lnTo>
                    <a:pt x="1078412" y="232195"/>
                  </a:lnTo>
                  <a:lnTo>
                    <a:pt x="1091022" y="296966"/>
                  </a:lnTo>
                  <a:lnTo>
                    <a:pt x="1095796" y="364463"/>
                  </a:lnTo>
                  <a:lnTo>
                    <a:pt x="1095303" y="399143"/>
                  </a:lnTo>
                  <a:lnTo>
                    <a:pt x="1088673" y="470179"/>
                  </a:lnTo>
                  <a:lnTo>
                    <a:pt x="1074673" y="543206"/>
                  </a:lnTo>
                  <a:lnTo>
                    <a:pt x="1064967" y="580374"/>
                  </a:lnTo>
                  <a:lnTo>
                    <a:pt x="1053488" y="617929"/>
                  </a:lnTo>
                  <a:lnTo>
                    <a:pt x="1040259" y="655834"/>
                  </a:lnTo>
                  <a:lnTo>
                    <a:pt x="1025304" y="694054"/>
                  </a:lnTo>
                  <a:lnTo>
                    <a:pt x="1008646" y="732550"/>
                  </a:lnTo>
                  <a:lnTo>
                    <a:pt x="990307" y="771286"/>
                  </a:lnTo>
                  <a:lnTo>
                    <a:pt x="970313" y="810225"/>
                  </a:lnTo>
                  <a:lnTo>
                    <a:pt x="948684" y="849331"/>
                  </a:lnTo>
                  <a:lnTo>
                    <a:pt x="925446" y="888566"/>
                  </a:lnTo>
                  <a:lnTo>
                    <a:pt x="900620" y="927894"/>
                  </a:lnTo>
                  <a:lnTo>
                    <a:pt x="874231" y="967278"/>
                  </a:lnTo>
                  <a:lnTo>
                    <a:pt x="846301" y="1006681"/>
                  </a:lnTo>
                  <a:lnTo>
                    <a:pt x="816854" y="1046066"/>
                  </a:lnTo>
                  <a:lnTo>
                    <a:pt x="785913" y="1085397"/>
                  </a:lnTo>
                  <a:lnTo>
                    <a:pt x="753502" y="1124637"/>
                  </a:lnTo>
                  <a:lnTo>
                    <a:pt x="719642" y="1163748"/>
                  </a:lnTo>
                  <a:lnTo>
                    <a:pt x="684359" y="1202694"/>
                  </a:lnTo>
                  <a:lnTo>
                    <a:pt x="647675" y="1241439"/>
                  </a:lnTo>
                  <a:lnTo>
                    <a:pt x="609612" y="1279945"/>
                  </a:lnTo>
                  <a:lnTo>
                    <a:pt x="570195" y="1318176"/>
                  </a:lnTo>
                  <a:lnTo>
                    <a:pt x="529447" y="1356094"/>
                  </a:lnTo>
                  <a:lnTo>
                    <a:pt x="487391" y="1393664"/>
                  </a:lnTo>
                  <a:lnTo>
                    <a:pt x="444050" y="1430847"/>
                  </a:lnTo>
                  <a:lnTo>
                    <a:pt x="399448" y="1467608"/>
                  </a:lnTo>
                  <a:lnTo>
                    <a:pt x="353607" y="1503910"/>
                  </a:lnTo>
                  <a:lnTo>
                    <a:pt x="306551" y="1539715"/>
                  </a:lnTo>
                  <a:lnTo>
                    <a:pt x="258303" y="1574987"/>
                  </a:lnTo>
                  <a:lnTo>
                    <a:pt x="208886" y="1609689"/>
                  </a:lnTo>
                  <a:lnTo>
                    <a:pt x="158325" y="1643785"/>
                  </a:lnTo>
                  <a:lnTo>
                    <a:pt x="106641" y="1677237"/>
                  </a:lnTo>
                  <a:lnTo>
                    <a:pt x="53858" y="1710008"/>
                  </a:lnTo>
                  <a:lnTo>
                    <a:pt x="0" y="1742063"/>
                  </a:lnTo>
                  <a:lnTo>
                    <a:pt x="192389" y="1629917"/>
                  </a:lnTo>
                  <a:lnTo>
                    <a:pt x="246250" y="1597872"/>
                  </a:lnTo>
                  <a:lnTo>
                    <a:pt x="299034" y="1565108"/>
                  </a:lnTo>
                  <a:lnTo>
                    <a:pt x="350720" y="1531664"/>
                  </a:lnTo>
                  <a:lnTo>
                    <a:pt x="401283" y="1497576"/>
                  </a:lnTo>
                  <a:lnTo>
                    <a:pt x="450701" y="1462881"/>
                  </a:lnTo>
                  <a:lnTo>
                    <a:pt x="498949" y="1427616"/>
                  </a:lnTo>
                  <a:lnTo>
                    <a:pt x="546006" y="1391817"/>
                  </a:lnTo>
                  <a:lnTo>
                    <a:pt x="591848" y="1355521"/>
                  </a:lnTo>
                  <a:lnTo>
                    <a:pt x="636451" y="1318766"/>
                  </a:lnTo>
                  <a:lnTo>
                    <a:pt x="679792" y="1281588"/>
                  </a:lnTo>
                  <a:lnTo>
                    <a:pt x="721848" y="1244024"/>
                  </a:lnTo>
                  <a:lnTo>
                    <a:pt x="762596" y="1206110"/>
                  </a:lnTo>
                  <a:lnTo>
                    <a:pt x="802012" y="1167884"/>
                  </a:lnTo>
                  <a:lnTo>
                    <a:pt x="840074" y="1129382"/>
                  </a:lnTo>
                  <a:lnTo>
                    <a:pt x="876758" y="1090642"/>
                  </a:lnTo>
                  <a:lnTo>
                    <a:pt x="912040" y="1051699"/>
                  </a:lnTo>
                  <a:lnTo>
                    <a:pt x="945898" y="1012591"/>
                  </a:lnTo>
                  <a:lnTo>
                    <a:pt x="978308" y="973355"/>
                  </a:lnTo>
                  <a:lnTo>
                    <a:pt x="1009248" y="934027"/>
                  </a:lnTo>
                  <a:lnTo>
                    <a:pt x="1038693" y="894645"/>
                  </a:lnTo>
                  <a:lnTo>
                    <a:pt x="1066620" y="855244"/>
                  </a:lnTo>
                  <a:lnTo>
                    <a:pt x="1093007" y="815863"/>
                  </a:lnTo>
                  <a:lnTo>
                    <a:pt x="1117830" y="776537"/>
                  </a:lnTo>
                  <a:lnTo>
                    <a:pt x="1141066" y="737304"/>
                  </a:lnTo>
                  <a:lnTo>
                    <a:pt x="1162691" y="698200"/>
                  </a:lnTo>
                  <a:lnTo>
                    <a:pt x="1182683" y="659262"/>
                  </a:lnTo>
                  <a:lnTo>
                    <a:pt x="1201018" y="620527"/>
                  </a:lnTo>
                  <a:lnTo>
                    <a:pt x="1217672" y="582033"/>
                  </a:lnTo>
                  <a:lnTo>
                    <a:pt x="1232624" y="543815"/>
                  </a:lnTo>
                  <a:lnTo>
                    <a:pt x="1245848" y="505910"/>
                  </a:lnTo>
                  <a:lnTo>
                    <a:pt x="1257323" y="468356"/>
                  </a:lnTo>
                  <a:lnTo>
                    <a:pt x="1267024" y="431188"/>
                  </a:lnTo>
                  <a:lnTo>
                    <a:pt x="1281015" y="358163"/>
                  </a:lnTo>
                  <a:lnTo>
                    <a:pt x="1287634" y="287128"/>
                  </a:lnTo>
                  <a:lnTo>
                    <a:pt x="1288121" y="252449"/>
                  </a:lnTo>
                  <a:lnTo>
                    <a:pt x="1286695" y="218378"/>
                  </a:lnTo>
                  <a:lnTo>
                    <a:pt x="1278013" y="152207"/>
                  </a:lnTo>
                  <a:lnTo>
                    <a:pt x="1261402" y="88911"/>
                  </a:lnTo>
                  <a:lnTo>
                    <a:pt x="1236676" y="28783"/>
                  </a:lnTo>
                  <a:lnTo>
                    <a:pt x="1221211" y="0"/>
                  </a:lnTo>
                  <a:close/>
                </a:path>
              </a:pathLst>
            </a:custGeom>
            <a:solidFill>
              <a:srgbClr val="AFB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88729" y="2487930"/>
              <a:ext cx="3150870" cy="2127250"/>
            </a:xfrm>
            <a:custGeom>
              <a:avLst/>
              <a:gdLst/>
              <a:ahLst/>
              <a:cxnLst/>
              <a:rect l="l" t="t" r="r" b="b"/>
              <a:pathLst>
                <a:path w="3150870" h="2127250">
                  <a:moveTo>
                    <a:pt x="1862602" y="1742063"/>
                  </a:moveTo>
                  <a:lnTo>
                    <a:pt x="1916460" y="1710008"/>
                  </a:lnTo>
                  <a:lnTo>
                    <a:pt x="1969243" y="1677237"/>
                  </a:lnTo>
                  <a:lnTo>
                    <a:pt x="2020927" y="1643785"/>
                  </a:lnTo>
                  <a:lnTo>
                    <a:pt x="2071489" y="1609689"/>
                  </a:lnTo>
                  <a:lnTo>
                    <a:pt x="2120905" y="1574987"/>
                  </a:lnTo>
                  <a:lnTo>
                    <a:pt x="2169153" y="1539715"/>
                  </a:lnTo>
                  <a:lnTo>
                    <a:pt x="2216209" y="1503910"/>
                  </a:lnTo>
                  <a:lnTo>
                    <a:pt x="2262050" y="1467608"/>
                  </a:lnTo>
                  <a:lnTo>
                    <a:pt x="2306652" y="1430847"/>
                  </a:lnTo>
                  <a:lnTo>
                    <a:pt x="2349993" y="1393664"/>
                  </a:lnTo>
                  <a:lnTo>
                    <a:pt x="2392050" y="1356094"/>
                  </a:lnTo>
                  <a:lnTo>
                    <a:pt x="2432798" y="1318176"/>
                  </a:lnTo>
                  <a:lnTo>
                    <a:pt x="2472215" y="1279945"/>
                  </a:lnTo>
                  <a:lnTo>
                    <a:pt x="2510277" y="1241439"/>
                  </a:lnTo>
                  <a:lnTo>
                    <a:pt x="2546961" y="1202694"/>
                  </a:lnTo>
                  <a:lnTo>
                    <a:pt x="2582245" y="1163748"/>
                  </a:lnTo>
                  <a:lnTo>
                    <a:pt x="2616104" y="1124637"/>
                  </a:lnTo>
                  <a:lnTo>
                    <a:pt x="2648516" y="1085397"/>
                  </a:lnTo>
                  <a:lnTo>
                    <a:pt x="2679457" y="1046066"/>
                  </a:lnTo>
                  <a:lnTo>
                    <a:pt x="2708904" y="1006681"/>
                  </a:lnTo>
                  <a:lnTo>
                    <a:pt x="2736833" y="967278"/>
                  </a:lnTo>
                  <a:lnTo>
                    <a:pt x="2763222" y="927894"/>
                  </a:lnTo>
                  <a:lnTo>
                    <a:pt x="2788048" y="888566"/>
                  </a:lnTo>
                  <a:lnTo>
                    <a:pt x="2811286" y="849331"/>
                  </a:lnTo>
                  <a:lnTo>
                    <a:pt x="2832915" y="810225"/>
                  </a:lnTo>
                  <a:lnTo>
                    <a:pt x="2852910" y="771286"/>
                  </a:lnTo>
                  <a:lnTo>
                    <a:pt x="2871248" y="732550"/>
                  </a:lnTo>
                  <a:lnTo>
                    <a:pt x="2887906" y="694054"/>
                  </a:lnTo>
                  <a:lnTo>
                    <a:pt x="2902861" y="655834"/>
                  </a:lnTo>
                  <a:lnTo>
                    <a:pt x="2916090" y="617929"/>
                  </a:lnTo>
                  <a:lnTo>
                    <a:pt x="2927569" y="580374"/>
                  </a:lnTo>
                  <a:lnTo>
                    <a:pt x="2937275" y="543206"/>
                  </a:lnTo>
                  <a:lnTo>
                    <a:pt x="2951276" y="470179"/>
                  </a:lnTo>
                  <a:lnTo>
                    <a:pt x="2957906" y="399143"/>
                  </a:lnTo>
                  <a:lnTo>
                    <a:pt x="2958399" y="364463"/>
                  </a:lnTo>
                  <a:lnTo>
                    <a:pt x="2956979" y="330392"/>
                  </a:lnTo>
                  <a:lnTo>
                    <a:pt x="2948311" y="264221"/>
                  </a:lnTo>
                  <a:lnTo>
                    <a:pt x="2931714" y="200925"/>
                  </a:lnTo>
                  <a:lnTo>
                    <a:pt x="2907002" y="140797"/>
                  </a:lnTo>
                  <a:lnTo>
                    <a:pt x="2891546" y="112013"/>
                  </a:lnTo>
                  <a:lnTo>
                    <a:pt x="3083813" y="0"/>
                  </a:lnTo>
                  <a:lnTo>
                    <a:pt x="3112667" y="58432"/>
                  </a:lnTo>
                  <a:lnTo>
                    <a:pt x="3133313" y="120181"/>
                  </a:lnTo>
                  <a:lnTo>
                    <a:pt x="3145936" y="184951"/>
                  </a:lnTo>
                  <a:lnTo>
                    <a:pt x="3150723" y="252449"/>
                  </a:lnTo>
                  <a:lnTo>
                    <a:pt x="3150236" y="287128"/>
                  </a:lnTo>
                  <a:lnTo>
                    <a:pt x="3143617" y="358163"/>
                  </a:lnTo>
                  <a:lnTo>
                    <a:pt x="3129626" y="431188"/>
                  </a:lnTo>
                  <a:lnTo>
                    <a:pt x="3119925" y="468356"/>
                  </a:lnTo>
                  <a:lnTo>
                    <a:pt x="3108450" y="505910"/>
                  </a:lnTo>
                  <a:lnTo>
                    <a:pt x="3095226" y="543815"/>
                  </a:lnTo>
                  <a:lnTo>
                    <a:pt x="3080275" y="582033"/>
                  </a:lnTo>
                  <a:lnTo>
                    <a:pt x="3063620" y="620527"/>
                  </a:lnTo>
                  <a:lnTo>
                    <a:pt x="3045285" y="659262"/>
                  </a:lnTo>
                  <a:lnTo>
                    <a:pt x="3025294" y="698200"/>
                  </a:lnTo>
                  <a:lnTo>
                    <a:pt x="3003668" y="737304"/>
                  </a:lnTo>
                  <a:lnTo>
                    <a:pt x="2980433" y="776537"/>
                  </a:lnTo>
                  <a:lnTo>
                    <a:pt x="2955610" y="815863"/>
                  </a:lnTo>
                  <a:lnTo>
                    <a:pt x="2929223" y="855244"/>
                  </a:lnTo>
                  <a:lnTo>
                    <a:pt x="2901295" y="894645"/>
                  </a:lnTo>
                  <a:lnTo>
                    <a:pt x="2871850" y="934027"/>
                  </a:lnTo>
                  <a:lnTo>
                    <a:pt x="2840911" y="973355"/>
                  </a:lnTo>
                  <a:lnTo>
                    <a:pt x="2808501" y="1012591"/>
                  </a:lnTo>
                  <a:lnTo>
                    <a:pt x="2774643" y="1051699"/>
                  </a:lnTo>
                  <a:lnTo>
                    <a:pt x="2739360" y="1090642"/>
                  </a:lnTo>
                  <a:lnTo>
                    <a:pt x="2702676" y="1129382"/>
                  </a:lnTo>
                  <a:lnTo>
                    <a:pt x="2664615" y="1167884"/>
                  </a:lnTo>
                  <a:lnTo>
                    <a:pt x="2625198" y="1206110"/>
                  </a:lnTo>
                  <a:lnTo>
                    <a:pt x="2584450" y="1244024"/>
                  </a:lnTo>
                  <a:lnTo>
                    <a:pt x="2542394" y="1281588"/>
                  </a:lnTo>
                  <a:lnTo>
                    <a:pt x="2499053" y="1318766"/>
                  </a:lnTo>
                  <a:lnTo>
                    <a:pt x="2454450" y="1355521"/>
                  </a:lnTo>
                  <a:lnTo>
                    <a:pt x="2408608" y="1391817"/>
                  </a:lnTo>
                  <a:lnTo>
                    <a:pt x="2361552" y="1427616"/>
                  </a:lnTo>
                  <a:lnTo>
                    <a:pt x="2313303" y="1462881"/>
                  </a:lnTo>
                  <a:lnTo>
                    <a:pt x="2263885" y="1497576"/>
                  </a:lnTo>
                  <a:lnTo>
                    <a:pt x="2213322" y="1531664"/>
                  </a:lnTo>
                  <a:lnTo>
                    <a:pt x="2161636" y="1565108"/>
                  </a:lnTo>
                  <a:lnTo>
                    <a:pt x="2108852" y="1597872"/>
                  </a:lnTo>
                  <a:lnTo>
                    <a:pt x="2054992" y="1629917"/>
                  </a:lnTo>
                  <a:lnTo>
                    <a:pt x="1862602" y="1742063"/>
                  </a:lnTo>
                  <a:lnTo>
                    <a:pt x="1809320" y="1772436"/>
                  </a:lnTo>
                  <a:lnTo>
                    <a:pt x="1755864" y="1801611"/>
                  </a:lnTo>
                  <a:lnTo>
                    <a:pt x="1702278" y="1829579"/>
                  </a:lnTo>
                  <a:lnTo>
                    <a:pt x="1648608" y="1856336"/>
                  </a:lnTo>
                  <a:lnTo>
                    <a:pt x="1594899" y="1881873"/>
                  </a:lnTo>
                  <a:lnTo>
                    <a:pt x="1541197" y="1906186"/>
                  </a:lnTo>
                  <a:lnTo>
                    <a:pt x="1487546" y="1929266"/>
                  </a:lnTo>
                  <a:lnTo>
                    <a:pt x="1433991" y="1951107"/>
                  </a:lnTo>
                  <a:lnTo>
                    <a:pt x="1380578" y="1971704"/>
                  </a:lnTo>
                  <a:lnTo>
                    <a:pt x="1327351" y="1991049"/>
                  </a:lnTo>
                  <a:lnTo>
                    <a:pt x="1274357" y="2009135"/>
                  </a:lnTo>
                  <a:lnTo>
                    <a:pt x="1221639" y="2025957"/>
                  </a:lnTo>
                  <a:lnTo>
                    <a:pt x="1169244" y="2041507"/>
                  </a:lnTo>
                  <a:lnTo>
                    <a:pt x="1117216" y="2055779"/>
                  </a:lnTo>
                  <a:lnTo>
                    <a:pt x="1065601" y="2068767"/>
                  </a:lnTo>
                  <a:lnTo>
                    <a:pt x="1014443" y="2080463"/>
                  </a:lnTo>
                  <a:lnTo>
                    <a:pt x="963789" y="2090862"/>
                  </a:lnTo>
                  <a:lnTo>
                    <a:pt x="913682" y="2099957"/>
                  </a:lnTo>
                  <a:lnTo>
                    <a:pt x="864168" y="2107741"/>
                  </a:lnTo>
                  <a:lnTo>
                    <a:pt x="815293" y="2114207"/>
                  </a:lnTo>
                  <a:lnTo>
                    <a:pt x="767101" y="2119349"/>
                  </a:lnTo>
                  <a:lnTo>
                    <a:pt x="719638" y="2123161"/>
                  </a:lnTo>
                  <a:lnTo>
                    <a:pt x="672949" y="2125636"/>
                  </a:lnTo>
                  <a:lnTo>
                    <a:pt x="627078" y="2126767"/>
                  </a:lnTo>
                  <a:lnTo>
                    <a:pt x="582072" y="2126547"/>
                  </a:lnTo>
                  <a:lnTo>
                    <a:pt x="537975" y="2124971"/>
                  </a:lnTo>
                  <a:lnTo>
                    <a:pt x="494832" y="2122032"/>
                  </a:lnTo>
                  <a:lnTo>
                    <a:pt x="452689" y="2117722"/>
                  </a:lnTo>
                  <a:lnTo>
                    <a:pt x="411590" y="2112036"/>
                  </a:lnTo>
                  <a:lnTo>
                    <a:pt x="371581" y="2104967"/>
                  </a:lnTo>
                  <a:lnTo>
                    <a:pt x="332707" y="2096508"/>
                  </a:lnTo>
                  <a:lnTo>
                    <a:pt x="295014" y="2086653"/>
                  </a:lnTo>
                  <a:lnTo>
                    <a:pt x="258546" y="2075395"/>
                  </a:lnTo>
                  <a:lnTo>
                    <a:pt x="189465" y="2048644"/>
                  </a:lnTo>
                  <a:lnTo>
                    <a:pt x="125828" y="2016203"/>
                  </a:lnTo>
                  <a:lnTo>
                    <a:pt x="96164" y="1997832"/>
                  </a:lnTo>
                  <a:lnTo>
                    <a:pt x="0" y="2053970"/>
                  </a:lnTo>
                  <a:lnTo>
                    <a:pt x="33406" y="1776852"/>
                  </a:lnTo>
                  <a:lnTo>
                    <a:pt x="384809" y="1829811"/>
                  </a:lnTo>
                  <a:lnTo>
                    <a:pt x="288554" y="1885818"/>
                  </a:lnTo>
                  <a:lnTo>
                    <a:pt x="318214" y="1904174"/>
                  </a:lnTo>
                  <a:lnTo>
                    <a:pt x="381885" y="1936600"/>
                  </a:lnTo>
                  <a:lnTo>
                    <a:pt x="451055" y="1963350"/>
                  </a:lnTo>
                  <a:lnTo>
                    <a:pt x="487590" y="1974609"/>
                  </a:lnTo>
                  <a:lnTo>
                    <a:pt x="525366" y="1984467"/>
                  </a:lnTo>
                  <a:lnTo>
                    <a:pt x="564336" y="1992926"/>
                  </a:lnTo>
                  <a:lnTo>
                    <a:pt x="604456" y="1999994"/>
                  </a:lnTo>
                  <a:lnTo>
                    <a:pt x="645680" y="2005675"/>
                  </a:lnTo>
                  <a:lnTo>
                    <a:pt x="687965" y="2009975"/>
                  </a:lnTo>
                  <a:lnTo>
                    <a:pt x="731264" y="2012899"/>
                  </a:lnTo>
                  <a:lnTo>
                    <a:pt x="775534" y="2014453"/>
                  </a:lnTo>
                  <a:lnTo>
                    <a:pt x="820728" y="2014642"/>
                  </a:lnTo>
                  <a:lnTo>
                    <a:pt x="866801" y="2013471"/>
                  </a:lnTo>
                  <a:lnTo>
                    <a:pt x="913710" y="2010946"/>
                  </a:lnTo>
                  <a:lnTo>
                    <a:pt x="961408" y="2007072"/>
                  </a:lnTo>
                  <a:lnTo>
                    <a:pt x="1009851" y="2001855"/>
                  </a:lnTo>
                  <a:lnTo>
                    <a:pt x="1058994" y="1995300"/>
                  </a:lnTo>
                  <a:lnTo>
                    <a:pt x="1108792" y="1987413"/>
                  </a:lnTo>
                  <a:lnTo>
                    <a:pt x="1159199" y="1978198"/>
                  </a:lnTo>
                  <a:lnTo>
                    <a:pt x="1210170" y="1967662"/>
                  </a:lnTo>
                  <a:lnTo>
                    <a:pt x="1261662" y="1955809"/>
                  </a:lnTo>
                  <a:lnTo>
                    <a:pt x="1313628" y="1942646"/>
                  </a:lnTo>
                  <a:lnTo>
                    <a:pt x="1366023" y="1928177"/>
                  </a:lnTo>
                  <a:lnTo>
                    <a:pt x="1418803" y="1912408"/>
                  </a:lnTo>
                  <a:lnTo>
                    <a:pt x="1471923" y="1895344"/>
                  </a:lnTo>
                  <a:lnTo>
                    <a:pt x="1525337" y="1876991"/>
                  </a:lnTo>
                  <a:lnTo>
                    <a:pt x="1579001" y="1857354"/>
                  </a:lnTo>
                  <a:lnTo>
                    <a:pt x="1632869" y="1836438"/>
                  </a:lnTo>
                  <a:lnTo>
                    <a:pt x="1686897" y="1814250"/>
                  </a:lnTo>
                  <a:lnTo>
                    <a:pt x="1741039" y="1790794"/>
                  </a:lnTo>
                  <a:lnTo>
                    <a:pt x="1795251" y="1766075"/>
                  </a:lnTo>
                  <a:lnTo>
                    <a:pt x="1849487" y="1740100"/>
                  </a:lnTo>
                  <a:lnTo>
                    <a:pt x="1903702" y="1712873"/>
                  </a:lnTo>
                  <a:lnTo>
                    <a:pt x="1957852" y="1684400"/>
                  </a:lnTo>
                </a:path>
              </a:pathLst>
            </a:custGeom>
            <a:ln w="25399">
              <a:solidFill>
                <a:srgbClr val="3084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4791" y="739140"/>
              <a:ext cx="47625" cy="5981700"/>
            </a:xfrm>
            <a:custGeom>
              <a:avLst/>
              <a:gdLst/>
              <a:ahLst/>
              <a:cxnLst/>
              <a:rect l="l" t="t" r="r" b="b"/>
              <a:pathLst>
                <a:path w="47625" h="5981700">
                  <a:moveTo>
                    <a:pt x="0" y="0"/>
                  </a:moveTo>
                  <a:lnTo>
                    <a:pt x="47243" y="5981699"/>
                  </a:lnTo>
                </a:path>
              </a:pathLst>
            </a:custGeom>
            <a:ln w="9524">
              <a:solidFill>
                <a:srgbClr val="C4BC9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61759" y="4421123"/>
            <a:ext cx="4831080" cy="193865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30480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consignee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any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endorsement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title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goods,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been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dispatched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port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Calibri"/>
                <a:cs typeface="Calibri"/>
              </a:rPr>
              <a:t>origin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located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outside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India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before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clearance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home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consumption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3094" y="899922"/>
            <a:ext cx="1369060" cy="3994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20"/>
              </a:spcBef>
            </a:pPr>
            <a:r>
              <a:rPr sz="2000" b="1" spc="-1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84185" y="899922"/>
            <a:ext cx="1870075" cy="3994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20"/>
              </a:spcBef>
            </a:pPr>
            <a:r>
              <a:rPr sz="2000" b="1" dirty="0">
                <a:latin typeface="Calibri"/>
                <a:cs typeface="Calibri"/>
              </a:rPr>
              <a:t>Outside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52415" y="4622291"/>
            <a:ext cx="906780" cy="431800"/>
          </a:xfrm>
          <a:custGeom>
            <a:avLst/>
            <a:gdLst/>
            <a:ahLst/>
            <a:cxnLst/>
            <a:rect l="l" t="t" r="r" b="b"/>
            <a:pathLst>
              <a:path w="906779" h="431800">
                <a:moveTo>
                  <a:pt x="906779" y="0"/>
                </a:moveTo>
                <a:lnTo>
                  <a:pt x="0" y="0"/>
                </a:lnTo>
                <a:lnTo>
                  <a:pt x="0" y="431291"/>
                </a:lnTo>
                <a:lnTo>
                  <a:pt x="906779" y="431291"/>
                </a:lnTo>
                <a:lnTo>
                  <a:pt x="906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70097" y="4640070"/>
            <a:ext cx="4718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E46C09"/>
                </a:solidFill>
                <a:latin typeface="Calibri"/>
                <a:cs typeface="Calibri"/>
              </a:rPr>
              <a:t>GST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4581144"/>
            <a:ext cx="565403" cy="449579"/>
          </a:xfrm>
          <a:prstGeom prst="rect">
            <a:avLst/>
          </a:prstGeom>
        </p:spPr>
      </p:pic>
      <p:pic>
        <p:nvPicPr>
          <p:cNvPr id="26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45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480504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Bond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Sales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311" y="1921465"/>
            <a:ext cx="517130" cy="11844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843" y="5137168"/>
            <a:ext cx="517130" cy="11873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46519" y="3860291"/>
            <a:ext cx="4871085" cy="4013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Bond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Sales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66644" y="734377"/>
            <a:ext cx="3537585" cy="5991225"/>
            <a:chOff x="2366644" y="734377"/>
            <a:chExt cx="3537585" cy="5991225"/>
          </a:xfrm>
        </p:grpSpPr>
        <p:sp>
          <p:nvSpPr>
            <p:cNvPr id="10" name="object 10"/>
            <p:cNvSpPr/>
            <p:nvPr/>
          </p:nvSpPr>
          <p:spPr>
            <a:xfrm>
              <a:off x="2379344" y="5182111"/>
              <a:ext cx="1828164" cy="882650"/>
            </a:xfrm>
            <a:custGeom>
              <a:avLst/>
              <a:gdLst/>
              <a:ahLst/>
              <a:cxnLst/>
              <a:rect l="l" t="t" r="r" b="b"/>
              <a:pathLst>
                <a:path w="1828164" h="882650">
                  <a:moveTo>
                    <a:pt x="1827900" y="0"/>
                  </a:moveTo>
                  <a:lnTo>
                    <a:pt x="1783388" y="41983"/>
                  </a:lnTo>
                  <a:lnTo>
                    <a:pt x="1738477" y="82785"/>
                  </a:lnTo>
                  <a:lnTo>
                    <a:pt x="1693212" y="122389"/>
                  </a:lnTo>
                  <a:lnTo>
                    <a:pt x="1647633" y="160778"/>
                  </a:lnTo>
                  <a:lnTo>
                    <a:pt x="1601782" y="197934"/>
                  </a:lnTo>
                  <a:lnTo>
                    <a:pt x="1555702" y="233839"/>
                  </a:lnTo>
                  <a:lnTo>
                    <a:pt x="1509435" y="268477"/>
                  </a:lnTo>
                  <a:lnTo>
                    <a:pt x="1463021" y="301829"/>
                  </a:lnTo>
                  <a:lnTo>
                    <a:pt x="1416504" y="333879"/>
                  </a:lnTo>
                  <a:lnTo>
                    <a:pt x="1369925" y="364610"/>
                  </a:lnTo>
                  <a:lnTo>
                    <a:pt x="1323326" y="394003"/>
                  </a:lnTo>
                  <a:lnTo>
                    <a:pt x="1276749" y="422042"/>
                  </a:lnTo>
                  <a:lnTo>
                    <a:pt x="1230237" y="448708"/>
                  </a:lnTo>
                  <a:lnTo>
                    <a:pt x="1183830" y="473986"/>
                  </a:lnTo>
                  <a:lnTo>
                    <a:pt x="1137571" y="497857"/>
                  </a:lnTo>
                  <a:lnTo>
                    <a:pt x="1091502" y="520303"/>
                  </a:lnTo>
                  <a:lnTo>
                    <a:pt x="1045664" y="541309"/>
                  </a:lnTo>
                  <a:lnTo>
                    <a:pt x="1000100" y="560855"/>
                  </a:lnTo>
                  <a:lnTo>
                    <a:pt x="954852" y="578926"/>
                  </a:lnTo>
                  <a:lnTo>
                    <a:pt x="909962" y="595502"/>
                  </a:lnTo>
                  <a:lnTo>
                    <a:pt x="865471" y="610568"/>
                  </a:lnTo>
                  <a:lnTo>
                    <a:pt x="821422" y="624106"/>
                  </a:lnTo>
                  <a:lnTo>
                    <a:pt x="777856" y="636098"/>
                  </a:lnTo>
                  <a:lnTo>
                    <a:pt x="734815" y="646527"/>
                  </a:lnTo>
                  <a:lnTo>
                    <a:pt x="692341" y="655376"/>
                  </a:lnTo>
                  <a:lnTo>
                    <a:pt x="650477" y="662627"/>
                  </a:lnTo>
                  <a:lnTo>
                    <a:pt x="609264" y="668263"/>
                  </a:lnTo>
                  <a:lnTo>
                    <a:pt x="568744" y="672266"/>
                  </a:lnTo>
                  <a:lnTo>
                    <a:pt x="528959" y="674620"/>
                  </a:lnTo>
                  <a:lnTo>
                    <a:pt x="489951" y="675306"/>
                  </a:lnTo>
                  <a:lnTo>
                    <a:pt x="451762" y="674307"/>
                  </a:lnTo>
                  <a:lnTo>
                    <a:pt x="378009" y="667187"/>
                  </a:lnTo>
                  <a:lnTo>
                    <a:pt x="308035" y="653120"/>
                  </a:lnTo>
                  <a:lnTo>
                    <a:pt x="274569" y="643438"/>
                  </a:lnTo>
                  <a:lnTo>
                    <a:pt x="352043" y="563785"/>
                  </a:lnTo>
                  <a:lnTo>
                    <a:pt x="0" y="607064"/>
                  </a:lnTo>
                  <a:lnTo>
                    <a:pt x="42159" y="882420"/>
                  </a:lnTo>
                  <a:lnTo>
                    <a:pt x="119633" y="802766"/>
                  </a:lnTo>
                  <a:lnTo>
                    <a:pt x="152284" y="812241"/>
                  </a:lnTo>
                  <a:lnTo>
                    <a:pt x="220406" y="826141"/>
                  </a:lnTo>
                  <a:lnTo>
                    <a:pt x="292030" y="833433"/>
                  </a:lnTo>
                  <a:lnTo>
                    <a:pt x="329059" y="834646"/>
                  </a:lnTo>
                  <a:lnTo>
                    <a:pt x="366847" y="834261"/>
                  </a:lnTo>
                  <a:lnTo>
                    <a:pt x="405357" y="832297"/>
                  </a:lnTo>
                  <a:lnTo>
                    <a:pt x="444549" y="828770"/>
                  </a:lnTo>
                  <a:lnTo>
                    <a:pt x="484385" y="823701"/>
                  </a:lnTo>
                  <a:lnTo>
                    <a:pt x="524826" y="817106"/>
                  </a:lnTo>
                  <a:lnTo>
                    <a:pt x="565833" y="809004"/>
                  </a:lnTo>
                  <a:lnTo>
                    <a:pt x="607369" y="799413"/>
                  </a:lnTo>
                  <a:lnTo>
                    <a:pt x="649394" y="788351"/>
                  </a:lnTo>
                  <a:lnTo>
                    <a:pt x="691869" y="775837"/>
                  </a:lnTo>
                  <a:lnTo>
                    <a:pt x="734757" y="761888"/>
                  </a:lnTo>
                  <a:lnTo>
                    <a:pt x="778018" y="746522"/>
                  </a:lnTo>
                  <a:lnTo>
                    <a:pt x="821614" y="729759"/>
                  </a:lnTo>
                  <a:lnTo>
                    <a:pt x="865506" y="711615"/>
                  </a:lnTo>
                  <a:lnTo>
                    <a:pt x="909656" y="692109"/>
                  </a:lnTo>
                  <a:lnTo>
                    <a:pt x="954025" y="671260"/>
                  </a:lnTo>
                  <a:lnTo>
                    <a:pt x="998574" y="649084"/>
                  </a:lnTo>
                  <a:lnTo>
                    <a:pt x="1043264" y="625601"/>
                  </a:lnTo>
                  <a:lnTo>
                    <a:pt x="1088058" y="600829"/>
                  </a:lnTo>
                  <a:lnTo>
                    <a:pt x="1132917" y="574785"/>
                  </a:lnTo>
                  <a:lnTo>
                    <a:pt x="1177801" y="547489"/>
                  </a:lnTo>
                  <a:lnTo>
                    <a:pt x="1222672" y="518957"/>
                  </a:lnTo>
                  <a:lnTo>
                    <a:pt x="1267492" y="489209"/>
                  </a:lnTo>
                  <a:lnTo>
                    <a:pt x="1312222" y="458261"/>
                  </a:lnTo>
                  <a:lnTo>
                    <a:pt x="1356823" y="426134"/>
                  </a:lnTo>
                  <a:lnTo>
                    <a:pt x="1401257" y="392843"/>
                  </a:lnTo>
                  <a:lnTo>
                    <a:pt x="1445486" y="358409"/>
                  </a:lnTo>
                  <a:lnTo>
                    <a:pt x="1489469" y="322848"/>
                  </a:lnTo>
                  <a:lnTo>
                    <a:pt x="1533170" y="286180"/>
                  </a:lnTo>
                  <a:lnTo>
                    <a:pt x="1576548" y="248421"/>
                  </a:lnTo>
                  <a:lnTo>
                    <a:pt x="1619567" y="209591"/>
                  </a:lnTo>
                  <a:lnTo>
                    <a:pt x="1662186" y="169707"/>
                  </a:lnTo>
                  <a:lnTo>
                    <a:pt x="1704367" y="128788"/>
                  </a:lnTo>
                  <a:lnTo>
                    <a:pt x="1746073" y="86852"/>
                  </a:lnTo>
                  <a:lnTo>
                    <a:pt x="1787263" y="43916"/>
                  </a:lnTo>
                  <a:lnTo>
                    <a:pt x="1827900" y="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1198" y="3258312"/>
              <a:ext cx="869950" cy="2004695"/>
            </a:xfrm>
            <a:custGeom>
              <a:avLst/>
              <a:gdLst/>
              <a:ahLst/>
              <a:cxnLst/>
              <a:rect l="l" t="t" r="r" b="b"/>
              <a:pathLst>
                <a:path w="869950" h="2004695">
                  <a:moveTo>
                    <a:pt x="709787" y="0"/>
                  </a:moveTo>
                  <a:lnTo>
                    <a:pt x="554857" y="159257"/>
                  </a:lnTo>
                  <a:lnTo>
                    <a:pt x="577432" y="182793"/>
                  </a:lnTo>
                  <a:lnTo>
                    <a:pt x="598240" y="207720"/>
                  </a:lnTo>
                  <a:lnTo>
                    <a:pt x="634607" y="261585"/>
                  </a:lnTo>
                  <a:lnTo>
                    <a:pt x="664060" y="320517"/>
                  </a:lnTo>
                  <a:lnTo>
                    <a:pt x="686698" y="384183"/>
                  </a:lnTo>
                  <a:lnTo>
                    <a:pt x="702623" y="452249"/>
                  </a:lnTo>
                  <a:lnTo>
                    <a:pt x="711934" y="524383"/>
                  </a:lnTo>
                  <a:lnTo>
                    <a:pt x="714732" y="600249"/>
                  </a:lnTo>
                  <a:lnTo>
                    <a:pt x="713719" y="639478"/>
                  </a:lnTo>
                  <a:lnTo>
                    <a:pt x="711116" y="679516"/>
                  </a:lnTo>
                  <a:lnTo>
                    <a:pt x="706935" y="720319"/>
                  </a:lnTo>
                  <a:lnTo>
                    <a:pt x="701188" y="761848"/>
                  </a:lnTo>
                  <a:lnTo>
                    <a:pt x="693888" y="804059"/>
                  </a:lnTo>
                  <a:lnTo>
                    <a:pt x="685047" y="846912"/>
                  </a:lnTo>
                  <a:lnTo>
                    <a:pt x="674678" y="890365"/>
                  </a:lnTo>
                  <a:lnTo>
                    <a:pt x="662794" y="934375"/>
                  </a:lnTo>
                  <a:lnTo>
                    <a:pt x="649406" y="978902"/>
                  </a:lnTo>
                  <a:lnTo>
                    <a:pt x="634529" y="1023903"/>
                  </a:lnTo>
                  <a:lnTo>
                    <a:pt x="618173" y="1069337"/>
                  </a:lnTo>
                  <a:lnTo>
                    <a:pt x="600352" y="1115163"/>
                  </a:lnTo>
                  <a:lnTo>
                    <a:pt x="581078" y="1161337"/>
                  </a:lnTo>
                  <a:lnTo>
                    <a:pt x="560364" y="1207820"/>
                  </a:lnTo>
                  <a:lnTo>
                    <a:pt x="538222" y="1254568"/>
                  </a:lnTo>
                  <a:lnTo>
                    <a:pt x="514664" y="1301541"/>
                  </a:lnTo>
                  <a:lnTo>
                    <a:pt x="489704" y="1348696"/>
                  </a:lnTo>
                  <a:lnTo>
                    <a:pt x="463354" y="1395992"/>
                  </a:lnTo>
                  <a:lnTo>
                    <a:pt x="435626" y="1443388"/>
                  </a:lnTo>
                  <a:lnTo>
                    <a:pt x="406534" y="1490841"/>
                  </a:lnTo>
                  <a:lnTo>
                    <a:pt x="376088" y="1538310"/>
                  </a:lnTo>
                  <a:lnTo>
                    <a:pt x="344303" y="1585752"/>
                  </a:lnTo>
                  <a:lnTo>
                    <a:pt x="311190" y="1633128"/>
                  </a:lnTo>
                  <a:lnTo>
                    <a:pt x="276762" y="1680394"/>
                  </a:lnTo>
                  <a:lnTo>
                    <a:pt x="241031" y="1727508"/>
                  </a:lnTo>
                  <a:lnTo>
                    <a:pt x="204011" y="1774431"/>
                  </a:lnTo>
                  <a:lnTo>
                    <a:pt x="165713" y="1821118"/>
                  </a:lnTo>
                  <a:lnTo>
                    <a:pt x="126151" y="1867530"/>
                  </a:lnTo>
                  <a:lnTo>
                    <a:pt x="85336" y="1913623"/>
                  </a:lnTo>
                  <a:lnTo>
                    <a:pt x="43281" y="1959358"/>
                  </a:lnTo>
                  <a:lnTo>
                    <a:pt x="0" y="2004690"/>
                  </a:lnTo>
                  <a:lnTo>
                    <a:pt x="154929" y="1845432"/>
                  </a:lnTo>
                  <a:lnTo>
                    <a:pt x="198211" y="1800091"/>
                  </a:lnTo>
                  <a:lnTo>
                    <a:pt x="240266" y="1754349"/>
                  </a:lnTo>
                  <a:lnTo>
                    <a:pt x="281080" y="1708247"/>
                  </a:lnTo>
                  <a:lnTo>
                    <a:pt x="320643" y="1661829"/>
                  </a:lnTo>
                  <a:lnTo>
                    <a:pt x="358941" y="1615134"/>
                  </a:lnTo>
                  <a:lnTo>
                    <a:pt x="395961" y="1568205"/>
                  </a:lnTo>
                  <a:lnTo>
                    <a:pt x="431691" y="1521084"/>
                  </a:lnTo>
                  <a:lnTo>
                    <a:pt x="466119" y="1473813"/>
                  </a:lnTo>
                  <a:lnTo>
                    <a:pt x="499232" y="1426432"/>
                  </a:lnTo>
                  <a:lnTo>
                    <a:pt x="531018" y="1378985"/>
                  </a:lnTo>
                  <a:lnTo>
                    <a:pt x="561463" y="1331512"/>
                  </a:lnTo>
                  <a:lnTo>
                    <a:pt x="590556" y="1284054"/>
                  </a:lnTo>
                  <a:lnTo>
                    <a:pt x="618284" y="1236655"/>
                  </a:lnTo>
                  <a:lnTo>
                    <a:pt x="644634" y="1189356"/>
                  </a:lnTo>
                  <a:lnTo>
                    <a:pt x="669594" y="1142198"/>
                  </a:lnTo>
                  <a:lnTo>
                    <a:pt x="693152" y="1095222"/>
                  </a:lnTo>
                  <a:lnTo>
                    <a:pt x="715294" y="1048472"/>
                  </a:lnTo>
                  <a:lnTo>
                    <a:pt x="736008" y="1001988"/>
                  </a:lnTo>
                  <a:lnTo>
                    <a:pt x="755282" y="955811"/>
                  </a:lnTo>
                  <a:lnTo>
                    <a:pt x="773103" y="909985"/>
                  </a:lnTo>
                  <a:lnTo>
                    <a:pt x="789459" y="864550"/>
                  </a:lnTo>
                  <a:lnTo>
                    <a:pt x="804336" y="819549"/>
                  </a:lnTo>
                  <a:lnTo>
                    <a:pt x="817724" y="775022"/>
                  </a:lnTo>
                  <a:lnTo>
                    <a:pt x="829608" y="731012"/>
                  </a:lnTo>
                  <a:lnTo>
                    <a:pt x="839977" y="687561"/>
                  </a:lnTo>
                  <a:lnTo>
                    <a:pt x="848817" y="644709"/>
                  </a:lnTo>
                  <a:lnTo>
                    <a:pt x="856118" y="602499"/>
                  </a:lnTo>
                  <a:lnTo>
                    <a:pt x="861865" y="560973"/>
                  </a:lnTo>
                  <a:lnTo>
                    <a:pt x="866046" y="520172"/>
                  </a:lnTo>
                  <a:lnTo>
                    <a:pt x="868649" y="480137"/>
                  </a:lnTo>
                  <a:lnTo>
                    <a:pt x="869661" y="440911"/>
                  </a:lnTo>
                  <a:lnTo>
                    <a:pt x="869070" y="402535"/>
                  </a:lnTo>
                  <a:lnTo>
                    <a:pt x="863029" y="328502"/>
                  </a:lnTo>
                  <a:lnTo>
                    <a:pt x="850423" y="258369"/>
                  </a:lnTo>
                  <a:lnTo>
                    <a:pt x="831154" y="192472"/>
                  </a:lnTo>
                  <a:lnTo>
                    <a:pt x="805121" y="131144"/>
                  </a:lnTo>
                  <a:lnTo>
                    <a:pt x="772224" y="74717"/>
                  </a:lnTo>
                  <a:lnTo>
                    <a:pt x="732361" y="23527"/>
                  </a:lnTo>
                  <a:lnTo>
                    <a:pt x="709787" y="0"/>
                  </a:lnTo>
                  <a:close/>
                </a:path>
              </a:pathLst>
            </a:custGeom>
            <a:solidFill>
              <a:srgbClr val="AFB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79344" y="3258312"/>
              <a:ext cx="2621915" cy="2806700"/>
            </a:xfrm>
            <a:custGeom>
              <a:avLst/>
              <a:gdLst/>
              <a:ahLst/>
              <a:cxnLst/>
              <a:rect l="l" t="t" r="r" b="b"/>
              <a:pathLst>
                <a:path w="2621915" h="2806700">
                  <a:moveTo>
                    <a:pt x="1751853" y="2004690"/>
                  </a:moveTo>
                  <a:lnTo>
                    <a:pt x="1795134" y="1959358"/>
                  </a:lnTo>
                  <a:lnTo>
                    <a:pt x="1837189" y="1913623"/>
                  </a:lnTo>
                  <a:lnTo>
                    <a:pt x="1878004" y="1867530"/>
                  </a:lnTo>
                  <a:lnTo>
                    <a:pt x="1917566" y="1821118"/>
                  </a:lnTo>
                  <a:lnTo>
                    <a:pt x="1955864" y="1774431"/>
                  </a:lnTo>
                  <a:lnTo>
                    <a:pt x="1992884" y="1727508"/>
                  </a:lnTo>
                  <a:lnTo>
                    <a:pt x="2028615" y="1680394"/>
                  </a:lnTo>
                  <a:lnTo>
                    <a:pt x="2063043" y="1633128"/>
                  </a:lnTo>
                  <a:lnTo>
                    <a:pt x="2096156" y="1585752"/>
                  </a:lnTo>
                  <a:lnTo>
                    <a:pt x="2127941" y="1538310"/>
                  </a:lnTo>
                  <a:lnTo>
                    <a:pt x="2158387" y="1490841"/>
                  </a:lnTo>
                  <a:lnTo>
                    <a:pt x="2187480" y="1443388"/>
                  </a:lnTo>
                  <a:lnTo>
                    <a:pt x="2215207" y="1395992"/>
                  </a:lnTo>
                  <a:lnTo>
                    <a:pt x="2241558" y="1348696"/>
                  </a:lnTo>
                  <a:lnTo>
                    <a:pt x="2266518" y="1301541"/>
                  </a:lnTo>
                  <a:lnTo>
                    <a:pt x="2290075" y="1254568"/>
                  </a:lnTo>
                  <a:lnTo>
                    <a:pt x="2312217" y="1207820"/>
                  </a:lnTo>
                  <a:lnTo>
                    <a:pt x="2332931" y="1161337"/>
                  </a:lnTo>
                  <a:lnTo>
                    <a:pt x="2352205" y="1115163"/>
                  </a:lnTo>
                  <a:lnTo>
                    <a:pt x="2370026" y="1069337"/>
                  </a:lnTo>
                  <a:lnTo>
                    <a:pt x="2386382" y="1023903"/>
                  </a:lnTo>
                  <a:lnTo>
                    <a:pt x="2401260" y="978902"/>
                  </a:lnTo>
                  <a:lnTo>
                    <a:pt x="2414647" y="934375"/>
                  </a:lnTo>
                  <a:lnTo>
                    <a:pt x="2426531" y="890365"/>
                  </a:lnTo>
                  <a:lnTo>
                    <a:pt x="2436900" y="846912"/>
                  </a:lnTo>
                  <a:lnTo>
                    <a:pt x="2445741" y="804059"/>
                  </a:lnTo>
                  <a:lnTo>
                    <a:pt x="2453041" y="761848"/>
                  </a:lnTo>
                  <a:lnTo>
                    <a:pt x="2458788" y="720319"/>
                  </a:lnTo>
                  <a:lnTo>
                    <a:pt x="2462969" y="679516"/>
                  </a:lnTo>
                  <a:lnTo>
                    <a:pt x="2465572" y="639478"/>
                  </a:lnTo>
                  <a:lnTo>
                    <a:pt x="2466585" y="600249"/>
                  </a:lnTo>
                  <a:lnTo>
                    <a:pt x="2465994" y="561870"/>
                  </a:lnTo>
                  <a:lnTo>
                    <a:pt x="2459952" y="487828"/>
                  </a:lnTo>
                  <a:lnTo>
                    <a:pt x="2447347" y="417687"/>
                  </a:lnTo>
                  <a:lnTo>
                    <a:pt x="2428078" y="351779"/>
                  </a:lnTo>
                  <a:lnTo>
                    <a:pt x="2402045" y="290438"/>
                  </a:lnTo>
                  <a:lnTo>
                    <a:pt x="2369147" y="233998"/>
                  </a:lnTo>
                  <a:lnTo>
                    <a:pt x="2329285" y="182793"/>
                  </a:lnTo>
                  <a:lnTo>
                    <a:pt x="2306711" y="159257"/>
                  </a:lnTo>
                  <a:lnTo>
                    <a:pt x="2461640" y="0"/>
                  </a:lnTo>
                  <a:lnTo>
                    <a:pt x="2505023" y="48447"/>
                  </a:lnTo>
                  <a:lnTo>
                    <a:pt x="2541390" y="102297"/>
                  </a:lnTo>
                  <a:lnTo>
                    <a:pt x="2570843" y="161216"/>
                  </a:lnTo>
                  <a:lnTo>
                    <a:pt x="2593481" y="224870"/>
                  </a:lnTo>
                  <a:lnTo>
                    <a:pt x="2609406" y="292927"/>
                  </a:lnTo>
                  <a:lnTo>
                    <a:pt x="2618717" y="365052"/>
                  </a:lnTo>
                  <a:lnTo>
                    <a:pt x="2621515" y="440911"/>
                  </a:lnTo>
                  <a:lnTo>
                    <a:pt x="2620502" y="480137"/>
                  </a:lnTo>
                  <a:lnTo>
                    <a:pt x="2617899" y="520172"/>
                  </a:lnTo>
                  <a:lnTo>
                    <a:pt x="2613718" y="560973"/>
                  </a:lnTo>
                  <a:lnTo>
                    <a:pt x="2607971" y="602499"/>
                  </a:lnTo>
                  <a:lnTo>
                    <a:pt x="2600671" y="644709"/>
                  </a:lnTo>
                  <a:lnTo>
                    <a:pt x="2591830" y="687561"/>
                  </a:lnTo>
                  <a:lnTo>
                    <a:pt x="2581461" y="731012"/>
                  </a:lnTo>
                  <a:lnTo>
                    <a:pt x="2569577" y="775022"/>
                  </a:lnTo>
                  <a:lnTo>
                    <a:pt x="2556190" y="819549"/>
                  </a:lnTo>
                  <a:lnTo>
                    <a:pt x="2541312" y="864550"/>
                  </a:lnTo>
                  <a:lnTo>
                    <a:pt x="2524956" y="909985"/>
                  </a:lnTo>
                  <a:lnTo>
                    <a:pt x="2507135" y="955811"/>
                  </a:lnTo>
                  <a:lnTo>
                    <a:pt x="2487861" y="1001988"/>
                  </a:lnTo>
                  <a:lnTo>
                    <a:pt x="2467147" y="1048472"/>
                  </a:lnTo>
                  <a:lnTo>
                    <a:pt x="2445005" y="1095222"/>
                  </a:lnTo>
                  <a:lnTo>
                    <a:pt x="2421447" y="1142198"/>
                  </a:lnTo>
                  <a:lnTo>
                    <a:pt x="2396487" y="1189356"/>
                  </a:lnTo>
                  <a:lnTo>
                    <a:pt x="2370137" y="1236655"/>
                  </a:lnTo>
                  <a:lnTo>
                    <a:pt x="2342410" y="1284054"/>
                  </a:lnTo>
                  <a:lnTo>
                    <a:pt x="2313317" y="1331512"/>
                  </a:lnTo>
                  <a:lnTo>
                    <a:pt x="2282871" y="1378985"/>
                  </a:lnTo>
                  <a:lnTo>
                    <a:pt x="2251086" y="1426432"/>
                  </a:lnTo>
                  <a:lnTo>
                    <a:pt x="2217973" y="1473813"/>
                  </a:lnTo>
                  <a:lnTo>
                    <a:pt x="2183545" y="1521084"/>
                  </a:lnTo>
                  <a:lnTo>
                    <a:pt x="2147814" y="1568205"/>
                  </a:lnTo>
                  <a:lnTo>
                    <a:pt x="2110794" y="1615134"/>
                  </a:lnTo>
                  <a:lnTo>
                    <a:pt x="2072496" y="1661829"/>
                  </a:lnTo>
                  <a:lnTo>
                    <a:pt x="2032934" y="1708247"/>
                  </a:lnTo>
                  <a:lnTo>
                    <a:pt x="1992119" y="1754349"/>
                  </a:lnTo>
                  <a:lnTo>
                    <a:pt x="1950064" y="1800091"/>
                  </a:lnTo>
                  <a:lnTo>
                    <a:pt x="1906783" y="1845432"/>
                  </a:lnTo>
                  <a:lnTo>
                    <a:pt x="1751853" y="2004690"/>
                  </a:lnTo>
                  <a:lnTo>
                    <a:pt x="1708680" y="2048269"/>
                  </a:lnTo>
                  <a:lnTo>
                    <a:pt x="1665018" y="2090740"/>
                  </a:lnTo>
                  <a:lnTo>
                    <a:pt x="1620909" y="2132085"/>
                  </a:lnTo>
                  <a:lnTo>
                    <a:pt x="1576395" y="2172287"/>
                  </a:lnTo>
                  <a:lnTo>
                    <a:pt x="1531517" y="2211325"/>
                  </a:lnTo>
                  <a:lnTo>
                    <a:pt x="1486317" y="2249183"/>
                  </a:lnTo>
                  <a:lnTo>
                    <a:pt x="1440836" y="2285841"/>
                  </a:lnTo>
                  <a:lnTo>
                    <a:pt x="1395117" y="2321281"/>
                  </a:lnTo>
                  <a:lnTo>
                    <a:pt x="1349201" y="2355484"/>
                  </a:lnTo>
                  <a:lnTo>
                    <a:pt x="1303130" y="2388433"/>
                  </a:lnTo>
                  <a:lnTo>
                    <a:pt x="1256945" y="2420108"/>
                  </a:lnTo>
                  <a:lnTo>
                    <a:pt x="1210689" y="2450492"/>
                  </a:lnTo>
                  <a:lnTo>
                    <a:pt x="1164403" y="2479565"/>
                  </a:lnTo>
                  <a:lnTo>
                    <a:pt x="1118129" y="2507310"/>
                  </a:lnTo>
                  <a:lnTo>
                    <a:pt x="1071909" y="2533707"/>
                  </a:lnTo>
                  <a:lnTo>
                    <a:pt x="1025784" y="2558739"/>
                  </a:lnTo>
                  <a:lnTo>
                    <a:pt x="979796" y="2582386"/>
                  </a:lnTo>
                  <a:lnTo>
                    <a:pt x="933986" y="2604631"/>
                  </a:lnTo>
                  <a:lnTo>
                    <a:pt x="888398" y="2625455"/>
                  </a:lnTo>
                  <a:lnTo>
                    <a:pt x="843071" y="2644840"/>
                  </a:lnTo>
                  <a:lnTo>
                    <a:pt x="798049" y="2662766"/>
                  </a:lnTo>
                  <a:lnTo>
                    <a:pt x="753373" y="2679216"/>
                  </a:lnTo>
                  <a:lnTo>
                    <a:pt x="709084" y="2694172"/>
                  </a:lnTo>
                  <a:lnTo>
                    <a:pt x="665224" y="2707614"/>
                  </a:lnTo>
                  <a:lnTo>
                    <a:pt x="621835" y="2719524"/>
                  </a:lnTo>
                  <a:lnTo>
                    <a:pt x="578959" y="2729884"/>
                  </a:lnTo>
                  <a:lnTo>
                    <a:pt x="536638" y="2738675"/>
                  </a:lnTo>
                  <a:lnTo>
                    <a:pt x="494912" y="2745879"/>
                  </a:lnTo>
                  <a:lnTo>
                    <a:pt x="453825" y="2751478"/>
                  </a:lnTo>
                  <a:lnTo>
                    <a:pt x="413417" y="2755452"/>
                  </a:lnTo>
                  <a:lnTo>
                    <a:pt x="373731" y="2757784"/>
                  </a:lnTo>
                  <a:lnTo>
                    <a:pt x="334808" y="2758455"/>
                  </a:lnTo>
                  <a:lnTo>
                    <a:pt x="296690" y="2757447"/>
                  </a:lnTo>
                  <a:lnTo>
                    <a:pt x="223035" y="2750317"/>
                  </a:lnTo>
                  <a:lnTo>
                    <a:pt x="153101" y="2736249"/>
                  </a:lnTo>
                  <a:lnTo>
                    <a:pt x="119633" y="2726567"/>
                  </a:lnTo>
                  <a:lnTo>
                    <a:pt x="42159" y="2806220"/>
                  </a:lnTo>
                  <a:lnTo>
                    <a:pt x="0" y="2530864"/>
                  </a:lnTo>
                  <a:lnTo>
                    <a:pt x="352043" y="2487585"/>
                  </a:lnTo>
                  <a:lnTo>
                    <a:pt x="274569" y="2567238"/>
                  </a:lnTo>
                  <a:lnTo>
                    <a:pt x="308035" y="2576920"/>
                  </a:lnTo>
                  <a:lnTo>
                    <a:pt x="378009" y="2590987"/>
                  </a:lnTo>
                  <a:lnTo>
                    <a:pt x="451762" y="2598107"/>
                  </a:lnTo>
                  <a:lnTo>
                    <a:pt x="489951" y="2599106"/>
                  </a:lnTo>
                  <a:lnTo>
                    <a:pt x="528959" y="2598420"/>
                  </a:lnTo>
                  <a:lnTo>
                    <a:pt x="568744" y="2596066"/>
                  </a:lnTo>
                  <a:lnTo>
                    <a:pt x="609264" y="2592063"/>
                  </a:lnTo>
                  <a:lnTo>
                    <a:pt x="650477" y="2586427"/>
                  </a:lnTo>
                  <a:lnTo>
                    <a:pt x="692341" y="2579176"/>
                  </a:lnTo>
                  <a:lnTo>
                    <a:pt x="734815" y="2570327"/>
                  </a:lnTo>
                  <a:lnTo>
                    <a:pt x="777856" y="2559898"/>
                  </a:lnTo>
                  <a:lnTo>
                    <a:pt x="821422" y="2547906"/>
                  </a:lnTo>
                  <a:lnTo>
                    <a:pt x="865471" y="2534368"/>
                  </a:lnTo>
                  <a:lnTo>
                    <a:pt x="909962" y="2519302"/>
                  </a:lnTo>
                  <a:lnTo>
                    <a:pt x="954852" y="2502726"/>
                  </a:lnTo>
                  <a:lnTo>
                    <a:pt x="1000100" y="2484655"/>
                  </a:lnTo>
                  <a:lnTo>
                    <a:pt x="1045664" y="2465109"/>
                  </a:lnTo>
                  <a:lnTo>
                    <a:pt x="1091502" y="2444103"/>
                  </a:lnTo>
                  <a:lnTo>
                    <a:pt x="1137571" y="2421657"/>
                  </a:lnTo>
                  <a:lnTo>
                    <a:pt x="1183830" y="2397786"/>
                  </a:lnTo>
                  <a:lnTo>
                    <a:pt x="1230237" y="2372508"/>
                  </a:lnTo>
                  <a:lnTo>
                    <a:pt x="1276749" y="2345842"/>
                  </a:lnTo>
                  <a:lnTo>
                    <a:pt x="1323326" y="2317803"/>
                  </a:lnTo>
                  <a:lnTo>
                    <a:pt x="1369925" y="2288410"/>
                  </a:lnTo>
                  <a:lnTo>
                    <a:pt x="1416504" y="2257679"/>
                  </a:lnTo>
                  <a:lnTo>
                    <a:pt x="1463021" y="2225629"/>
                  </a:lnTo>
                  <a:lnTo>
                    <a:pt x="1509435" y="2192277"/>
                  </a:lnTo>
                  <a:lnTo>
                    <a:pt x="1555702" y="2157639"/>
                  </a:lnTo>
                  <a:lnTo>
                    <a:pt x="1601782" y="2121734"/>
                  </a:lnTo>
                  <a:lnTo>
                    <a:pt x="1647633" y="2084578"/>
                  </a:lnTo>
                  <a:lnTo>
                    <a:pt x="1693212" y="2046189"/>
                  </a:lnTo>
                  <a:lnTo>
                    <a:pt x="1738477" y="2006585"/>
                  </a:lnTo>
                  <a:lnTo>
                    <a:pt x="1783388" y="1965783"/>
                  </a:lnTo>
                  <a:lnTo>
                    <a:pt x="1827900" y="1923800"/>
                  </a:lnTo>
                </a:path>
              </a:pathLst>
            </a:custGeom>
            <a:ln w="25399">
              <a:solidFill>
                <a:srgbClr val="3084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53683" y="739140"/>
              <a:ext cx="45720" cy="5981700"/>
            </a:xfrm>
            <a:custGeom>
              <a:avLst/>
              <a:gdLst/>
              <a:ahLst/>
              <a:cxnLst/>
              <a:rect l="l" t="t" r="r" b="b"/>
              <a:pathLst>
                <a:path w="45720" h="5981700">
                  <a:moveTo>
                    <a:pt x="0" y="0"/>
                  </a:moveTo>
                  <a:lnTo>
                    <a:pt x="45719" y="5981699"/>
                  </a:lnTo>
                </a:path>
              </a:pathLst>
            </a:custGeom>
            <a:ln w="9524">
              <a:solidFill>
                <a:srgbClr val="C4BC9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1855" y="5230367"/>
              <a:ext cx="905510" cy="433070"/>
            </a:xfrm>
            <a:custGeom>
              <a:avLst/>
              <a:gdLst/>
              <a:ahLst/>
              <a:cxnLst/>
              <a:rect l="l" t="t" r="r" b="b"/>
              <a:pathLst>
                <a:path w="905510" h="433070">
                  <a:moveTo>
                    <a:pt x="905255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905255" y="432815"/>
                  </a:lnTo>
                  <a:lnTo>
                    <a:pt x="905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61759" y="4421123"/>
            <a:ext cx="4831080" cy="708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warehoused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before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clearance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home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consumption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3094" y="899922"/>
            <a:ext cx="1369060" cy="3994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20"/>
              </a:spcBef>
            </a:pPr>
            <a:r>
              <a:rPr sz="2000" b="1" spc="-1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4185" y="899922"/>
            <a:ext cx="1870075" cy="3994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20"/>
              </a:spcBef>
            </a:pPr>
            <a:r>
              <a:rPr sz="2000" b="1" dirty="0">
                <a:latin typeface="Calibri"/>
                <a:cs typeface="Calibri"/>
              </a:rPr>
              <a:t>Outside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8648" y="5247842"/>
            <a:ext cx="4718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E46C09"/>
                </a:solidFill>
                <a:latin typeface="Calibri"/>
                <a:cs typeface="Calibri"/>
              </a:rPr>
              <a:t>GST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54963" y="1638300"/>
            <a:ext cx="7775658" cy="4093590"/>
            <a:chOff x="1354963" y="1638300"/>
            <a:chExt cx="7775658" cy="409359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8803" y="5207507"/>
              <a:ext cx="429767" cy="4480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4734" y="1948884"/>
              <a:ext cx="2405887" cy="7635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6808" y="1638300"/>
              <a:ext cx="2244851" cy="14996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54963" y="3221735"/>
              <a:ext cx="3121660" cy="2510155"/>
            </a:xfrm>
            <a:custGeom>
              <a:avLst/>
              <a:gdLst/>
              <a:ahLst/>
              <a:cxnLst/>
              <a:rect l="l" t="t" r="r" b="b"/>
              <a:pathLst>
                <a:path w="3121660" h="2510154">
                  <a:moveTo>
                    <a:pt x="58026" y="1397000"/>
                  </a:moveTo>
                  <a:lnTo>
                    <a:pt x="45339" y="1397000"/>
                  </a:lnTo>
                  <a:lnTo>
                    <a:pt x="45339" y="1498612"/>
                  </a:lnTo>
                  <a:lnTo>
                    <a:pt x="58026" y="1498612"/>
                  </a:lnTo>
                  <a:lnTo>
                    <a:pt x="58026" y="1397000"/>
                  </a:lnTo>
                  <a:close/>
                </a:path>
                <a:path w="3121660" h="2510154">
                  <a:moveTo>
                    <a:pt x="58026" y="1257300"/>
                  </a:moveTo>
                  <a:lnTo>
                    <a:pt x="45339" y="1257300"/>
                  </a:lnTo>
                  <a:lnTo>
                    <a:pt x="45339" y="1358900"/>
                  </a:lnTo>
                  <a:lnTo>
                    <a:pt x="58026" y="1358900"/>
                  </a:lnTo>
                  <a:lnTo>
                    <a:pt x="58026" y="1257300"/>
                  </a:lnTo>
                  <a:close/>
                </a:path>
                <a:path w="3121660" h="2510154">
                  <a:moveTo>
                    <a:pt x="58026" y="1117612"/>
                  </a:moveTo>
                  <a:lnTo>
                    <a:pt x="45339" y="1117612"/>
                  </a:lnTo>
                  <a:lnTo>
                    <a:pt x="45339" y="1219200"/>
                  </a:lnTo>
                  <a:lnTo>
                    <a:pt x="58026" y="1219200"/>
                  </a:lnTo>
                  <a:lnTo>
                    <a:pt x="58026" y="1117612"/>
                  </a:lnTo>
                  <a:close/>
                </a:path>
                <a:path w="3121660" h="2510154">
                  <a:moveTo>
                    <a:pt x="58026" y="977900"/>
                  </a:moveTo>
                  <a:lnTo>
                    <a:pt x="45339" y="977900"/>
                  </a:lnTo>
                  <a:lnTo>
                    <a:pt x="45339" y="1079512"/>
                  </a:lnTo>
                  <a:lnTo>
                    <a:pt x="58026" y="1079512"/>
                  </a:lnTo>
                  <a:lnTo>
                    <a:pt x="58026" y="977900"/>
                  </a:lnTo>
                  <a:close/>
                </a:path>
                <a:path w="3121660" h="2510154">
                  <a:moveTo>
                    <a:pt x="58026" y="838200"/>
                  </a:moveTo>
                  <a:lnTo>
                    <a:pt x="45339" y="838200"/>
                  </a:lnTo>
                  <a:lnTo>
                    <a:pt x="45339" y="939800"/>
                  </a:lnTo>
                  <a:lnTo>
                    <a:pt x="58026" y="939800"/>
                  </a:lnTo>
                  <a:lnTo>
                    <a:pt x="58026" y="838200"/>
                  </a:lnTo>
                  <a:close/>
                </a:path>
                <a:path w="3121660" h="2510154">
                  <a:moveTo>
                    <a:pt x="58026" y="698512"/>
                  </a:moveTo>
                  <a:lnTo>
                    <a:pt x="45339" y="698512"/>
                  </a:lnTo>
                  <a:lnTo>
                    <a:pt x="45339" y="800100"/>
                  </a:lnTo>
                  <a:lnTo>
                    <a:pt x="58026" y="800100"/>
                  </a:lnTo>
                  <a:lnTo>
                    <a:pt x="58026" y="698512"/>
                  </a:lnTo>
                  <a:close/>
                </a:path>
                <a:path w="3121660" h="2510154">
                  <a:moveTo>
                    <a:pt x="58026" y="558800"/>
                  </a:moveTo>
                  <a:lnTo>
                    <a:pt x="45339" y="558800"/>
                  </a:lnTo>
                  <a:lnTo>
                    <a:pt x="45339" y="660412"/>
                  </a:lnTo>
                  <a:lnTo>
                    <a:pt x="58026" y="660412"/>
                  </a:lnTo>
                  <a:lnTo>
                    <a:pt x="58026" y="558800"/>
                  </a:lnTo>
                  <a:close/>
                </a:path>
                <a:path w="3121660" h="2510154">
                  <a:moveTo>
                    <a:pt x="58026" y="419100"/>
                  </a:moveTo>
                  <a:lnTo>
                    <a:pt x="45339" y="419100"/>
                  </a:lnTo>
                  <a:lnTo>
                    <a:pt x="45339" y="520700"/>
                  </a:lnTo>
                  <a:lnTo>
                    <a:pt x="58026" y="520700"/>
                  </a:lnTo>
                  <a:lnTo>
                    <a:pt x="58026" y="419100"/>
                  </a:lnTo>
                  <a:close/>
                </a:path>
                <a:path w="3121660" h="2510154">
                  <a:moveTo>
                    <a:pt x="58026" y="279412"/>
                  </a:moveTo>
                  <a:lnTo>
                    <a:pt x="45339" y="279412"/>
                  </a:lnTo>
                  <a:lnTo>
                    <a:pt x="45339" y="381000"/>
                  </a:lnTo>
                  <a:lnTo>
                    <a:pt x="58026" y="381000"/>
                  </a:lnTo>
                  <a:lnTo>
                    <a:pt x="58026" y="279412"/>
                  </a:lnTo>
                  <a:close/>
                </a:path>
                <a:path w="3121660" h="2510154">
                  <a:moveTo>
                    <a:pt x="58026" y="139712"/>
                  </a:moveTo>
                  <a:lnTo>
                    <a:pt x="45339" y="139712"/>
                  </a:lnTo>
                  <a:lnTo>
                    <a:pt x="45339" y="241312"/>
                  </a:lnTo>
                  <a:lnTo>
                    <a:pt x="58026" y="241312"/>
                  </a:lnTo>
                  <a:lnTo>
                    <a:pt x="58026" y="139712"/>
                  </a:lnTo>
                  <a:close/>
                </a:path>
                <a:path w="3121660" h="2510154">
                  <a:moveTo>
                    <a:pt x="58026" y="0"/>
                  </a:moveTo>
                  <a:lnTo>
                    <a:pt x="45339" y="0"/>
                  </a:lnTo>
                  <a:lnTo>
                    <a:pt x="45339" y="101600"/>
                  </a:lnTo>
                  <a:lnTo>
                    <a:pt x="58026" y="101600"/>
                  </a:lnTo>
                  <a:lnTo>
                    <a:pt x="58026" y="0"/>
                  </a:lnTo>
                  <a:close/>
                </a:path>
                <a:path w="3121660" h="2510154">
                  <a:moveTo>
                    <a:pt x="103365" y="1535430"/>
                  </a:moveTo>
                  <a:lnTo>
                    <a:pt x="102362" y="1531493"/>
                  </a:lnTo>
                  <a:lnTo>
                    <a:pt x="96266" y="1527949"/>
                  </a:lnTo>
                  <a:lnTo>
                    <a:pt x="92456" y="1528953"/>
                  </a:lnTo>
                  <a:lnTo>
                    <a:pt x="58026" y="1587957"/>
                  </a:lnTo>
                  <a:lnTo>
                    <a:pt x="58026" y="1536712"/>
                  </a:lnTo>
                  <a:lnTo>
                    <a:pt x="45339" y="1536712"/>
                  </a:lnTo>
                  <a:lnTo>
                    <a:pt x="45339" y="1587957"/>
                  </a:lnTo>
                  <a:lnTo>
                    <a:pt x="10922" y="1528953"/>
                  </a:lnTo>
                  <a:lnTo>
                    <a:pt x="7112" y="1527949"/>
                  </a:lnTo>
                  <a:lnTo>
                    <a:pt x="1016" y="1531493"/>
                  </a:lnTo>
                  <a:lnTo>
                    <a:pt x="0" y="1535430"/>
                  </a:lnTo>
                  <a:lnTo>
                    <a:pt x="51689" y="1624076"/>
                  </a:lnTo>
                  <a:lnTo>
                    <a:pt x="59016" y="1611503"/>
                  </a:lnTo>
                  <a:lnTo>
                    <a:pt x="103365" y="1535430"/>
                  </a:lnTo>
                  <a:close/>
                </a:path>
                <a:path w="3121660" h="2510154">
                  <a:moveTo>
                    <a:pt x="658101" y="2482951"/>
                  </a:moveTo>
                  <a:lnTo>
                    <a:pt x="657225" y="2479548"/>
                  </a:lnTo>
                  <a:lnTo>
                    <a:pt x="656463" y="2476119"/>
                  </a:lnTo>
                  <a:lnTo>
                    <a:pt x="653034" y="2474023"/>
                  </a:lnTo>
                  <a:lnTo>
                    <a:pt x="586638" y="2489758"/>
                  </a:lnTo>
                  <a:lnTo>
                    <a:pt x="591947" y="2484691"/>
                  </a:lnTo>
                  <a:lnTo>
                    <a:pt x="583184" y="2475509"/>
                  </a:lnTo>
                  <a:lnTo>
                    <a:pt x="577900" y="2480538"/>
                  </a:lnTo>
                  <a:lnTo>
                    <a:pt x="595884" y="2418397"/>
                  </a:lnTo>
                  <a:lnTo>
                    <a:pt x="596900" y="2415019"/>
                  </a:lnTo>
                  <a:lnTo>
                    <a:pt x="594855" y="2411501"/>
                  </a:lnTo>
                  <a:lnTo>
                    <a:pt x="591566" y="2410523"/>
                  </a:lnTo>
                  <a:lnTo>
                    <a:pt x="588137" y="2409558"/>
                  </a:lnTo>
                  <a:lnTo>
                    <a:pt x="584568" y="2411501"/>
                  </a:lnTo>
                  <a:lnTo>
                    <a:pt x="583692" y="2414854"/>
                  </a:lnTo>
                  <a:lnTo>
                    <a:pt x="556133" y="2510040"/>
                  </a:lnTo>
                  <a:lnTo>
                    <a:pt x="573087" y="2506027"/>
                  </a:lnTo>
                  <a:lnTo>
                    <a:pt x="655955" y="2486380"/>
                  </a:lnTo>
                  <a:lnTo>
                    <a:pt x="658101" y="2482951"/>
                  </a:lnTo>
                  <a:close/>
                </a:path>
                <a:path w="3121660" h="2510154">
                  <a:moveTo>
                    <a:pt x="693153" y="2388349"/>
                  </a:moveTo>
                  <a:lnTo>
                    <a:pt x="684390" y="2379154"/>
                  </a:lnTo>
                  <a:lnTo>
                    <a:pt x="610743" y="2449233"/>
                  </a:lnTo>
                  <a:lnTo>
                    <a:pt x="619506" y="2458415"/>
                  </a:lnTo>
                  <a:lnTo>
                    <a:pt x="693153" y="2388349"/>
                  </a:lnTo>
                  <a:close/>
                </a:path>
                <a:path w="3121660" h="2510154">
                  <a:moveTo>
                    <a:pt x="794258" y="2291969"/>
                  </a:moveTo>
                  <a:lnTo>
                    <a:pt x="785495" y="2282825"/>
                  </a:lnTo>
                  <a:lnTo>
                    <a:pt x="711962" y="2352929"/>
                  </a:lnTo>
                  <a:lnTo>
                    <a:pt x="720725" y="2362073"/>
                  </a:lnTo>
                  <a:lnTo>
                    <a:pt x="794258" y="2291969"/>
                  </a:lnTo>
                  <a:close/>
                </a:path>
                <a:path w="3121660" h="2510154">
                  <a:moveTo>
                    <a:pt x="895464" y="2195703"/>
                  </a:moveTo>
                  <a:lnTo>
                    <a:pt x="886701" y="2186432"/>
                  </a:lnTo>
                  <a:lnTo>
                    <a:pt x="813168" y="2256536"/>
                  </a:lnTo>
                  <a:lnTo>
                    <a:pt x="821817" y="2265680"/>
                  </a:lnTo>
                  <a:lnTo>
                    <a:pt x="895464" y="2195703"/>
                  </a:lnTo>
                  <a:close/>
                </a:path>
                <a:path w="3121660" h="2510154">
                  <a:moveTo>
                    <a:pt x="996569" y="2099310"/>
                  </a:moveTo>
                  <a:lnTo>
                    <a:pt x="987806" y="2090166"/>
                  </a:lnTo>
                  <a:lnTo>
                    <a:pt x="914273" y="2160143"/>
                  </a:lnTo>
                  <a:lnTo>
                    <a:pt x="923036" y="2169414"/>
                  </a:lnTo>
                  <a:lnTo>
                    <a:pt x="996569" y="2099310"/>
                  </a:lnTo>
                  <a:close/>
                </a:path>
                <a:path w="3121660" h="2510154">
                  <a:moveTo>
                    <a:pt x="1097775" y="2003056"/>
                  </a:moveTo>
                  <a:lnTo>
                    <a:pt x="1089012" y="1993773"/>
                  </a:lnTo>
                  <a:lnTo>
                    <a:pt x="1015479" y="2063877"/>
                  </a:lnTo>
                  <a:lnTo>
                    <a:pt x="1024242" y="2073021"/>
                  </a:lnTo>
                  <a:lnTo>
                    <a:pt x="1097775" y="2003056"/>
                  </a:lnTo>
                  <a:close/>
                </a:path>
                <a:path w="3121660" h="2510154">
                  <a:moveTo>
                    <a:pt x="1199007" y="1906663"/>
                  </a:moveTo>
                  <a:lnTo>
                    <a:pt x="1190244" y="1897519"/>
                  </a:lnTo>
                  <a:lnTo>
                    <a:pt x="1116584" y="1967484"/>
                  </a:lnTo>
                  <a:lnTo>
                    <a:pt x="1125347" y="1976767"/>
                  </a:lnTo>
                  <a:lnTo>
                    <a:pt x="1199007" y="1906663"/>
                  </a:lnTo>
                  <a:close/>
                </a:path>
                <a:path w="3121660" h="2510154">
                  <a:moveTo>
                    <a:pt x="1300086" y="1810270"/>
                  </a:moveTo>
                  <a:lnTo>
                    <a:pt x="1291323" y="1801126"/>
                  </a:lnTo>
                  <a:lnTo>
                    <a:pt x="1217790" y="1871230"/>
                  </a:lnTo>
                  <a:lnTo>
                    <a:pt x="1226553" y="1880374"/>
                  </a:lnTo>
                  <a:lnTo>
                    <a:pt x="1300086" y="1810270"/>
                  </a:lnTo>
                  <a:close/>
                </a:path>
                <a:path w="3121660" h="2510154">
                  <a:moveTo>
                    <a:pt x="1401318" y="1713992"/>
                  </a:moveTo>
                  <a:lnTo>
                    <a:pt x="1392555" y="1704733"/>
                  </a:lnTo>
                  <a:lnTo>
                    <a:pt x="1319022" y="1774837"/>
                  </a:lnTo>
                  <a:lnTo>
                    <a:pt x="1327658" y="1784096"/>
                  </a:lnTo>
                  <a:lnTo>
                    <a:pt x="1401318" y="1713992"/>
                  </a:lnTo>
                  <a:close/>
                </a:path>
                <a:path w="3121660" h="2510154">
                  <a:moveTo>
                    <a:pt x="1502397" y="1617599"/>
                  </a:moveTo>
                  <a:lnTo>
                    <a:pt x="1493634" y="1608455"/>
                  </a:lnTo>
                  <a:lnTo>
                    <a:pt x="1420101" y="1678559"/>
                  </a:lnTo>
                  <a:lnTo>
                    <a:pt x="1428864" y="1687703"/>
                  </a:lnTo>
                  <a:lnTo>
                    <a:pt x="1502397" y="1617599"/>
                  </a:lnTo>
                  <a:close/>
                </a:path>
                <a:path w="3121660" h="2510154">
                  <a:moveTo>
                    <a:pt x="1603629" y="1521333"/>
                  </a:moveTo>
                  <a:lnTo>
                    <a:pt x="1594866" y="1512062"/>
                  </a:lnTo>
                  <a:lnTo>
                    <a:pt x="1521333" y="1582166"/>
                  </a:lnTo>
                  <a:lnTo>
                    <a:pt x="1530096" y="1591310"/>
                  </a:lnTo>
                  <a:lnTo>
                    <a:pt x="1603629" y="1521333"/>
                  </a:lnTo>
                  <a:close/>
                </a:path>
                <a:path w="3121660" h="2510154">
                  <a:moveTo>
                    <a:pt x="1704860" y="1424940"/>
                  </a:moveTo>
                  <a:lnTo>
                    <a:pt x="1696085" y="1415796"/>
                  </a:lnTo>
                  <a:lnTo>
                    <a:pt x="1622412" y="1485773"/>
                  </a:lnTo>
                  <a:lnTo>
                    <a:pt x="1631175" y="1495044"/>
                  </a:lnTo>
                  <a:lnTo>
                    <a:pt x="1704860" y="1424940"/>
                  </a:lnTo>
                  <a:close/>
                </a:path>
                <a:path w="3121660" h="2510154">
                  <a:moveTo>
                    <a:pt x="1805927" y="1328686"/>
                  </a:moveTo>
                  <a:lnTo>
                    <a:pt x="1797177" y="1319403"/>
                  </a:lnTo>
                  <a:lnTo>
                    <a:pt x="1723631" y="1389507"/>
                  </a:lnTo>
                  <a:lnTo>
                    <a:pt x="1732407" y="1398651"/>
                  </a:lnTo>
                  <a:lnTo>
                    <a:pt x="1805927" y="1328686"/>
                  </a:lnTo>
                  <a:close/>
                </a:path>
                <a:path w="3121660" h="2510154">
                  <a:moveTo>
                    <a:pt x="1907159" y="1232293"/>
                  </a:moveTo>
                  <a:lnTo>
                    <a:pt x="1898408" y="1223149"/>
                  </a:lnTo>
                  <a:lnTo>
                    <a:pt x="1824736" y="1293114"/>
                  </a:lnTo>
                  <a:lnTo>
                    <a:pt x="1833486" y="1302397"/>
                  </a:lnTo>
                  <a:lnTo>
                    <a:pt x="1907159" y="1232293"/>
                  </a:lnTo>
                  <a:close/>
                </a:path>
                <a:path w="3121660" h="2510154">
                  <a:moveTo>
                    <a:pt x="2008251" y="1135900"/>
                  </a:moveTo>
                  <a:lnTo>
                    <a:pt x="1999475" y="1126756"/>
                  </a:lnTo>
                  <a:lnTo>
                    <a:pt x="1925955" y="1196860"/>
                  </a:lnTo>
                  <a:lnTo>
                    <a:pt x="1934705" y="1206004"/>
                  </a:lnTo>
                  <a:lnTo>
                    <a:pt x="2008251" y="1135900"/>
                  </a:lnTo>
                  <a:close/>
                </a:path>
                <a:path w="3121660" h="2510154">
                  <a:moveTo>
                    <a:pt x="2109482" y="1039622"/>
                  </a:moveTo>
                  <a:lnTo>
                    <a:pt x="2100707" y="1030363"/>
                  </a:lnTo>
                  <a:lnTo>
                    <a:pt x="2027186" y="1100467"/>
                  </a:lnTo>
                  <a:lnTo>
                    <a:pt x="2035937" y="1109726"/>
                  </a:lnTo>
                  <a:lnTo>
                    <a:pt x="2109482" y="1039622"/>
                  </a:lnTo>
                  <a:close/>
                </a:path>
                <a:path w="3121660" h="2510154">
                  <a:moveTo>
                    <a:pt x="2210676" y="943229"/>
                  </a:moveTo>
                  <a:lnTo>
                    <a:pt x="2201926" y="934085"/>
                  </a:lnTo>
                  <a:lnTo>
                    <a:pt x="2128253" y="1004189"/>
                  </a:lnTo>
                  <a:lnTo>
                    <a:pt x="2137029" y="1013333"/>
                  </a:lnTo>
                  <a:lnTo>
                    <a:pt x="2210676" y="943229"/>
                  </a:lnTo>
                  <a:close/>
                </a:path>
                <a:path w="3121660" h="2510154">
                  <a:moveTo>
                    <a:pt x="2311781" y="846963"/>
                  </a:moveTo>
                  <a:lnTo>
                    <a:pt x="2303030" y="837692"/>
                  </a:lnTo>
                  <a:lnTo>
                    <a:pt x="2229485" y="907796"/>
                  </a:lnTo>
                  <a:lnTo>
                    <a:pt x="2238260" y="916940"/>
                  </a:lnTo>
                  <a:lnTo>
                    <a:pt x="2311781" y="846963"/>
                  </a:lnTo>
                  <a:close/>
                </a:path>
                <a:path w="3121660" h="2510154">
                  <a:moveTo>
                    <a:pt x="2413000" y="750570"/>
                  </a:moveTo>
                  <a:lnTo>
                    <a:pt x="2404224" y="741426"/>
                  </a:lnTo>
                  <a:lnTo>
                    <a:pt x="2330577" y="811403"/>
                  </a:lnTo>
                  <a:lnTo>
                    <a:pt x="2339327" y="820674"/>
                  </a:lnTo>
                  <a:lnTo>
                    <a:pt x="2413000" y="750570"/>
                  </a:lnTo>
                  <a:close/>
                </a:path>
                <a:path w="3121660" h="2510154">
                  <a:moveTo>
                    <a:pt x="2514104" y="654316"/>
                  </a:moveTo>
                  <a:lnTo>
                    <a:pt x="2505329" y="645033"/>
                  </a:lnTo>
                  <a:lnTo>
                    <a:pt x="2431808" y="715137"/>
                  </a:lnTo>
                  <a:lnTo>
                    <a:pt x="2440559" y="724281"/>
                  </a:lnTo>
                  <a:lnTo>
                    <a:pt x="2514104" y="654316"/>
                  </a:lnTo>
                  <a:close/>
                </a:path>
                <a:path w="3121660" h="2510154">
                  <a:moveTo>
                    <a:pt x="2615298" y="557911"/>
                  </a:moveTo>
                  <a:lnTo>
                    <a:pt x="2606548" y="548767"/>
                  </a:lnTo>
                  <a:lnTo>
                    <a:pt x="2533002" y="618744"/>
                  </a:lnTo>
                  <a:lnTo>
                    <a:pt x="2541778" y="628027"/>
                  </a:lnTo>
                  <a:lnTo>
                    <a:pt x="2615298" y="557911"/>
                  </a:lnTo>
                  <a:close/>
                </a:path>
                <a:path w="3121660" h="2510154">
                  <a:moveTo>
                    <a:pt x="2716517" y="461530"/>
                  </a:moveTo>
                  <a:lnTo>
                    <a:pt x="2707767" y="452386"/>
                  </a:lnTo>
                  <a:lnTo>
                    <a:pt x="2634107" y="522490"/>
                  </a:lnTo>
                  <a:lnTo>
                    <a:pt x="2642882" y="531634"/>
                  </a:lnTo>
                  <a:lnTo>
                    <a:pt x="2716517" y="461530"/>
                  </a:lnTo>
                  <a:close/>
                </a:path>
                <a:path w="3121660" h="2510154">
                  <a:moveTo>
                    <a:pt x="2817622" y="365252"/>
                  </a:moveTo>
                  <a:lnTo>
                    <a:pt x="2808846" y="355981"/>
                  </a:lnTo>
                  <a:lnTo>
                    <a:pt x="2735326" y="426085"/>
                  </a:lnTo>
                  <a:lnTo>
                    <a:pt x="2744076" y="435356"/>
                  </a:lnTo>
                  <a:lnTo>
                    <a:pt x="2817622" y="365252"/>
                  </a:lnTo>
                  <a:close/>
                </a:path>
                <a:path w="3121660" h="2510154">
                  <a:moveTo>
                    <a:pt x="2918841" y="268871"/>
                  </a:moveTo>
                  <a:lnTo>
                    <a:pt x="2910065" y="259727"/>
                  </a:lnTo>
                  <a:lnTo>
                    <a:pt x="2836430" y="329831"/>
                  </a:lnTo>
                  <a:lnTo>
                    <a:pt x="2845181" y="338975"/>
                  </a:lnTo>
                  <a:lnTo>
                    <a:pt x="2918841" y="268871"/>
                  </a:lnTo>
                  <a:close/>
                </a:path>
                <a:path w="3121660" h="2510154">
                  <a:moveTo>
                    <a:pt x="3019920" y="172580"/>
                  </a:moveTo>
                  <a:lnTo>
                    <a:pt x="3011170" y="163322"/>
                  </a:lnTo>
                  <a:lnTo>
                    <a:pt x="2937624" y="233426"/>
                  </a:lnTo>
                  <a:lnTo>
                    <a:pt x="2946400" y="242570"/>
                  </a:lnTo>
                  <a:lnTo>
                    <a:pt x="3019920" y="172580"/>
                  </a:lnTo>
                  <a:close/>
                </a:path>
                <a:path w="3121660" h="2510154">
                  <a:moveTo>
                    <a:pt x="3121139" y="76200"/>
                  </a:moveTo>
                  <a:lnTo>
                    <a:pt x="3112389" y="67056"/>
                  </a:lnTo>
                  <a:lnTo>
                    <a:pt x="3038843" y="137045"/>
                  </a:lnTo>
                  <a:lnTo>
                    <a:pt x="3047619" y="146304"/>
                  </a:lnTo>
                  <a:lnTo>
                    <a:pt x="3121139" y="76200"/>
                  </a:lnTo>
                  <a:close/>
                </a:path>
              </a:pathLst>
            </a:custGeom>
            <a:solidFill>
              <a:srgbClr val="9747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9185" y="2199894"/>
              <a:ext cx="619125" cy="634365"/>
            </a:xfrm>
            <a:custGeom>
              <a:avLst/>
              <a:gdLst/>
              <a:ahLst/>
              <a:cxnLst/>
              <a:rect l="l" t="t" r="r" b="b"/>
              <a:pathLst>
                <a:path w="619125" h="634364">
                  <a:moveTo>
                    <a:pt x="309371" y="0"/>
                  </a:moveTo>
                  <a:lnTo>
                    <a:pt x="0" y="316991"/>
                  </a:lnTo>
                  <a:lnTo>
                    <a:pt x="309371" y="633983"/>
                  </a:lnTo>
                  <a:lnTo>
                    <a:pt x="309371" y="475487"/>
                  </a:lnTo>
                  <a:lnTo>
                    <a:pt x="618743" y="475487"/>
                  </a:lnTo>
                  <a:lnTo>
                    <a:pt x="618743" y="158495"/>
                  </a:lnTo>
                  <a:lnTo>
                    <a:pt x="309371" y="158495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9185" y="2199894"/>
              <a:ext cx="619125" cy="634365"/>
            </a:xfrm>
            <a:custGeom>
              <a:avLst/>
              <a:gdLst/>
              <a:ahLst/>
              <a:cxnLst/>
              <a:rect l="l" t="t" r="r" b="b"/>
              <a:pathLst>
                <a:path w="619125" h="634364">
                  <a:moveTo>
                    <a:pt x="618743" y="475487"/>
                  </a:moveTo>
                  <a:lnTo>
                    <a:pt x="309371" y="475487"/>
                  </a:lnTo>
                  <a:lnTo>
                    <a:pt x="309371" y="633983"/>
                  </a:lnTo>
                  <a:lnTo>
                    <a:pt x="0" y="316991"/>
                  </a:lnTo>
                  <a:lnTo>
                    <a:pt x="309371" y="0"/>
                  </a:lnTo>
                  <a:lnTo>
                    <a:pt x="309371" y="158495"/>
                  </a:lnTo>
                  <a:lnTo>
                    <a:pt x="618743" y="158495"/>
                  </a:lnTo>
                  <a:lnTo>
                    <a:pt x="618743" y="475487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27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dirty="0"/>
              <a:t>                             </a:t>
            </a: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2" descr="How To Import Goods In India ? Procedure For Importing Goods – Premji Kanji  Masani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2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4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AutoShape 6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18" name="Picture 2" descr="Special Economic Zone- SEZ under GST - Corpb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6" y="1034211"/>
            <a:ext cx="9979025" cy="52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3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32473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Supplies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TO/BY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Unit/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Developer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93" y="1796919"/>
            <a:ext cx="1093470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4965" algn="l"/>
                <a:tab pos="1196975" algn="l"/>
                <a:tab pos="2406650" algn="l"/>
                <a:tab pos="3375025" algn="l"/>
                <a:tab pos="3794125" algn="l"/>
                <a:tab pos="4944745" algn="l"/>
                <a:tab pos="6136640" algn="l"/>
                <a:tab pos="6391275" algn="l"/>
                <a:tab pos="7602220" algn="l"/>
                <a:tab pos="8404225" algn="l"/>
                <a:tab pos="9450070" algn="l"/>
                <a:tab pos="9721215" algn="l"/>
                <a:tab pos="10006965" algn="l"/>
                <a:tab pos="10627995" algn="l"/>
              </a:tabLst>
            </a:pPr>
            <a:r>
              <a:rPr sz="2000" b="1" spc="-10" dirty="0">
                <a:latin typeface="Calibri"/>
                <a:cs typeface="Calibri"/>
              </a:rPr>
              <a:t>Supply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goods/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unit/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developer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Calibri"/>
                <a:cs typeface="Calibri"/>
              </a:rPr>
              <a:t>–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0" dirty="0">
                <a:latin typeface="Calibri"/>
                <a:cs typeface="Calibri"/>
              </a:rPr>
              <a:t>Zero-</a:t>
            </a:r>
            <a:r>
              <a:rPr sz="2000" spc="-10" dirty="0">
                <a:latin typeface="Calibri"/>
                <a:cs typeface="Calibri"/>
              </a:rPr>
              <a:t>rated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supply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provided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Calibri"/>
                <a:cs typeface="Calibri"/>
              </a:rPr>
              <a:t>used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for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Authorised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Operations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only</a:t>
            </a:r>
            <a:endParaRPr sz="20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354965" algn="l"/>
                <a:tab pos="413384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unit/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developer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Treated</a:t>
            </a:r>
            <a:r>
              <a:rPr sz="2000" spc="1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as</a:t>
            </a:r>
            <a:r>
              <a:rPr sz="2000" spc="1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Import</a:t>
            </a:r>
            <a:r>
              <a:rPr sz="20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1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1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b="1" spc="16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Leviable</a:t>
            </a:r>
            <a:r>
              <a:rPr sz="2000" spc="1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Customs</a:t>
            </a:r>
            <a:r>
              <a:rPr sz="2000" spc="1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duty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which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includes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IGST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[Sec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3(7)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Customs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Tariff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Act]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-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0849B"/>
                </a:solidFill>
                <a:latin typeface="Calibri"/>
                <a:cs typeface="Calibri"/>
              </a:rPr>
              <a:t>Customer</a:t>
            </a:r>
            <a:r>
              <a:rPr sz="2000" spc="-70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in</a:t>
            </a:r>
            <a:r>
              <a:rPr sz="2000" spc="-80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30849B"/>
                </a:solidFill>
                <a:latin typeface="Calibri"/>
                <a:cs typeface="Calibri"/>
              </a:rPr>
              <a:t>DTA</a:t>
            </a:r>
            <a:r>
              <a:rPr sz="2000" spc="-6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shall</a:t>
            </a:r>
            <a:r>
              <a:rPr sz="2000" spc="-8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file</a:t>
            </a:r>
            <a:r>
              <a:rPr sz="2000" spc="-60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BOE</a:t>
            </a:r>
            <a:r>
              <a:rPr sz="2000" spc="-7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&amp;</a:t>
            </a:r>
            <a:r>
              <a:rPr sz="2000" spc="-70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pay</a:t>
            </a:r>
            <a:r>
              <a:rPr sz="2000" spc="-7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0849B"/>
                </a:solidFill>
                <a:latin typeface="Calibri"/>
                <a:cs typeface="Calibri"/>
              </a:rPr>
              <a:t>duties</a:t>
            </a:r>
            <a:endParaRPr sz="2000" dirty="0">
              <a:latin typeface="Calibri"/>
              <a:cs typeface="Calibri"/>
            </a:endParaRPr>
          </a:p>
          <a:p>
            <a:pPr marL="354330" marR="5080" indent="-342265">
              <a:lnSpc>
                <a:spcPct val="100000"/>
              </a:lnSpc>
              <a:spcBef>
                <a:spcPts val="241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unit/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developer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Normal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hands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SEZ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Unit/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developer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Not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import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fall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within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definition</a:t>
            </a:r>
            <a:r>
              <a:rPr sz="2000" spc="-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‘India’</a:t>
            </a:r>
            <a:r>
              <a:rPr sz="2000" b="1" spc="-4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46C09"/>
                </a:solidFill>
                <a:latin typeface="Wingdings"/>
                <a:cs typeface="Wingdings"/>
              </a:rPr>
              <a:t>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Part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India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(Disputed)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9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exemption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services</a:t>
            </a:r>
            <a:r>
              <a:rPr sz="2000" spc="3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imported</a:t>
            </a:r>
            <a:r>
              <a:rPr sz="2000" spc="2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by</a:t>
            </a:r>
            <a:r>
              <a:rPr sz="2000" spc="2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2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unit/developer</a:t>
            </a:r>
            <a:r>
              <a:rPr sz="2000" spc="2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18/2017-</a:t>
            </a:r>
            <a:r>
              <a:rPr sz="2000" dirty="0">
                <a:latin typeface="Calibri"/>
                <a:cs typeface="Calibri"/>
              </a:rPr>
              <a:t>Integrated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(Rate)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dated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05.07.2017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29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32473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Supplies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TO/BY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Unit/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Developer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993" y="1796919"/>
            <a:ext cx="1103249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57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05765" algn="l"/>
              </a:tabLst>
            </a:pP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exemption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imported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by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unit/developer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64/2017-Customs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dated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05.07.2017</a:t>
            </a:r>
            <a:endParaRPr sz="2000" dirty="0">
              <a:latin typeface="Calibri"/>
              <a:cs typeface="Calibri"/>
            </a:endParaRPr>
          </a:p>
          <a:p>
            <a:pPr marL="406400" marR="53975" indent="-342900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406400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RCM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liability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applicable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hands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unit/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developer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CBIC</a:t>
            </a:r>
            <a:r>
              <a:rPr sz="2000" spc="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FAQs</a:t>
            </a:r>
            <a:r>
              <a:rPr sz="2000" spc="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as</a:t>
            </a:r>
            <a:r>
              <a:rPr sz="2000" spc="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updated</a:t>
            </a:r>
            <a:r>
              <a:rPr sz="2000" spc="5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till</a:t>
            </a:r>
            <a:r>
              <a:rPr sz="2000" spc="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15.12.2018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(Disputed)</a:t>
            </a:r>
            <a:endParaRPr sz="2000" dirty="0">
              <a:latin typeface="Calibri"/>
              <a:cs typeface="Calibri"/>
            </a:endParaRPr>
          </a:p>
          <a:p>
            <a:pPr marL="406400" marR="55880" indent="-342900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406400" algn="l"/>
              </a:tabLst>
            </a:pP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having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unit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SEZ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DTA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Separate</a:t>
            </a:r>
            <a:r>
              <a:rPr sz="2000" spc="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Registration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r>
              <a:rPr sz="2000" spc="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2000" spc="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&amp;</a:t>
            </a:r>
            <a:r>
              <a:rPr sz="2000" spc="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DTA</a:t>
            </a:r>
            <a:r>
              <a:rPr sz="2000" spc="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1950" baseline="25641" dirty="0">
                <a:latin typeface="Calibri"/>
                <a:cs typeface="Calibri"/>
              </a:rPr>
              <a:t>nd</a:t>
            </a:r>
            <a:r>
              <a:rPr sz="1950" spc="345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proviso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Sec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25(1)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  <a:p>
            <a:pPr marL="406400" marR="55244" indent="-342900">
              <a:lnSpc>
                <a:spcPct val="100000"/>
              </a:lnSpc>
              <a:spcBef>
                <a:spcPts val="2405"/>
              </a:spcBef>
              <a:buFont typeface="Wingdings"/>
              <a:buChar char=""/>
              <a:tabLst>
                <a:tab pos="406400" algn="l"/>
              </a:tabLst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Single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registration</a:t>
            </a:r>
            <a:r>
              <a:rPr sz="2000" spc="-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be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taken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all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-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units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within</a:t>
            </a:r>
            <a:r>
              <a:rPr sz="2000" spc="-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whether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located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one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more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than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one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CBIC</a:t>
            </a:r>
            <a:r>
              <a:rPr sz="2000" spc="-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4F6128"/>
                </a:solidFill>
                <a:latin typeface="Calibri"/>
                <a:cs typeface="Calibri"/>
              </a:rPr>
              <a:t>FAQs</a:t>
            </a:r>
            <a:r>
              <a:rPr sz="2000" spc="-9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on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F6128"/>
                </a:solidFill>
                <a:latin typeface="Calibri"/>
                <a:cs typeface="Calibri"/>
              </a:rPr>
              <a:t>IT/ITES</a:t>
            </a:r>
            <a:r>
              <a:rPr sz="20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Sector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1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421068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Meaning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Unit?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72889" y="1268730"/>
            <a:ext cx="7091680" cy="1586865"/>
          </a:xfrm>
          <a:custGeom>
            <a:avLst/>
            <a:gdLst/>
            <a:ahLst/>
            <a:cxnLst/>
            <a:rect l="l" t="t" r="r" b="b"/>
            <a:pathLst>
              <a:path w="7091680" h="1586864">
                <a:moveTo>
                  <a:pt x="0" y="1586483"/>
                </a:moveTo>
                <a:lnTo>
                  <a:pt x="7091171" y="1586483"/>
                </a:lnTo>
                <a:lnTo>
                  <a:pt x="7091171" y="0"/>
                </a:lnTo>
                <a:lnTo>
                  <a:pt x="0" y="0"/>
                </a:lnTo>
                <a:lnTo>
                  <a:pt x="0" y="1586483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1112" y="1576573"/>
            <a:ext cx="6934834" cy="939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2(19)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“Special</a:t>
            </a:r>
            <a:r>
              <a:rPr sz="2000" b="1" i="1" spc="1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Zone”</a:t>
            </a:r>
            <a:r>
              <a:rPr sz="2000" b="1" i="1" spc="1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have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same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meaning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assigned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clause</a:t>
            </a:r>
            <a:r>
              <a:rPr sz="2000" u="sng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(za)</a:t>
            </a:r>
            <a:r>
              <a:rPr sz="2000" u="sng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</a:t>
            </a:r>
            <a:r>
              <a:rPr sz="200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000" u="sng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Special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Economic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Zones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Act,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2005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(28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2005)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2889" y="3076194"/>
            <a:ext cx="7123430" cy="2369820"/>
          </a:xfrm>
          <a:custGeom>
            <a:avLst/>
            <a:gdLst/>
            <a:ahLst/>
            <a:cxnLst/>
            <a:rect l="l" t="t" r="r" b="b"/>
            <a:pathLst>
              <a:path w="7123430" h="2369820">
                <a:moveTo>
                  <a:pt x="0" y="2369819"/>
                </a:moveTo>
                <a:lnTo>
                  <a:pt x="7123175" y="2369819"/>
                </a:lnTo>
                <a:lnTo>
                  <a:pt x="7123175" y="0"/>
                </a:lnTo>
                <a:lnTo>
                  <a:pt x="0" y="0"/>
                </a:lnTo>
                <a:lnTo>
                  <a:pt x="0" y="2369819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51112" y="3470907"/>
            <a:ext cx="6967220" cy="154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2(za)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2005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“Special</a:t>
            </a:r>
            <a:r>
              <a:rPr sz="2000" b="1" i="1" spc="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Zone”</a:t>
            </a:r>
            <a:r>
              <a:rPr sz="2000" b="1" i="1" spc="1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means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each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Special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Economic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notified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under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proviso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sub-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(4)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3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sub-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(1)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4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(including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Free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Trade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Warehousing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includes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existing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Economic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Zone</a:t>
            </a:r>
            <a:r>
              <a:rPr sz="2000" i="1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783080"/>
            <a:ext cx="10801985" cy="3446145"/>
            <a:chOff x="0" y="1783080"/>
            <a:chExt cx="10801985" cy="34461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83080"/>
              <a:ext cx="4072127" cy="34457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55173" y="2655570"/>
              <a:ext cx="634365" cy="619125"/>
            </a:xfrm>
            <a:custGeom>
              <a:avLst/>
              <a:gdLst/>
              <a:ahLst/>
              <a:cxnLst/>
              <a:rect l="l" t="t" r="r" b="b"/>
              <a:pathLst>
                <a:path w="634365" h="619125">
                  <a:moveTo>
                    <a:pt x="475487" y="0"/>
                  </a:moveTo>
                  <a:lnTo>
                    <a:pt x="158495" y="0"/>
                  </a:lnTo>
                  <a:lnTo>
                    <a:pt x="158495" y="309371"/>
                  </a:lnTo>
                  <a:lnTo>
                    <a:pt x="0" y="309371"/>
                  </a:lnTo>
                  <a:lnTo>
                    <a:pt x="316991" y="618743"/>
                  </a:lnTo>
                  <a:lnTo>
                    <a:pt x="633983" y="309371"/>
                  </a:lnTo>
                  <a:lnTo>
                    <a:pt x="475487" y="309371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55173" y="2655570"/>
              <a:ext cx="634365" cy="619125"/>
            </a:xfrm>
            <a:custGeom>
              <a:avLst/>
              <a:gdLst/>
              <a:ahLst/>
              <a:cxnLst/>
              <a:rect l="l" t="t" r="r" b="b"/>
              <a:pathLst>
                <a:path w="634365" h="619125">
                  <a:moveTo>
                    <a:pt x="475487" y="0"/>
                  </a:moveTo>
                  <a:lnTo>
                    <a:pt x="475487" y="309371"/>
                  </a:lnTo>
                  <a:lnTo>
                    <a:pt x="633983" y="309371"/>
                  </a:lnTo>
                  <a:lnTo>
                    <a:pt x="316991" y="618743"/>
                  </a:lnTo>
                  <a:lnTo>
                    <a:pt x="0" y="309371"/>
                  </a:lnTo>
                  <a:lnTo>
                    <a:pt x="158495" y="309371"/>
                  </a:lnTo>
                  <a:lnTo>
                    <a:pt x="158495" y="0"/>
                  </a:lnTo>
                  <a:lnTo>
                    <a:pt x="475487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728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76809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Meaning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Developer?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72889" y="1556766"/>
            <a:ext cx="7091680" cy="1873250"/>
          </a:xfrm>
          <a:custGeom>
            <a:avLst/>
            <a:gdLst/>
            <a:ahLst/>
            <a:cxnLst/>
            <a:rect l="l" t="t" r="r" b="b"/>
            <a:pathLst>
              <a:path w="7091680" h="1873250">
                <a:moveTo>
                  <a:pt x="0" y="1872995"/>
                </a:moveTo>
                <a:lnTo>
                  <a:pt x="7091171" y="1872995"/>
                </a:lnTo>
                <a:lnTo>
                  <a:pt x="7091171" y="0"/>
                </a:lnTo>
                <a:lnTo>
                  <a:pt x="0" y="0"/>
                </a:lnTo>
                <a:lnTo>
                  <a:pt x="0" y="1872995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1112" y="1702380"/>
            <a:ext cx="6935470" cy="154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2(20)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“Special</a:t>
            </a:r>
            <a:r>
              <a:rPr sz="2000" b="1" i="1" spc="1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developer”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have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same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meaning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assigned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it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clause</a:t>
            </a:r>
            <a:r>
              <a:rPr sz="2000" u="sng" spc="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(g)</a:t>
            </a:r>
            <a:r>
              <a:rPr sz="2000" u="sng" spc="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section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Special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Economic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Zones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Act,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2005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(28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2005)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includes</a:t>
            </a:r>
            <a:r>
              <a:rPr sz="2000" u="sng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sz="2000" u="sng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Authority</a:t>
            </a:r>
            <a:r>
              <a:rPr sz="2000" u="sng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defined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clause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(d)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Co-Developer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defined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clause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(f)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2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said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Act;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2889" y="3717798"/>
            <a:ext cx="7123430" cy="2014855"/>
          </a:xfrm>
          <a:custGeom>
            <a:avLst/>
            <a:gdLst/>
            <a:ahLst/>
            <a:cxnLst/>
            <a:rect l="l" t="t" r="r" b="b"/>
            <a:pathLst>
              <a:path w="7123430" h="2014854">
                <a:moveTo>
                  <a:pt x="0" y="2014727"/>
                </a:moveTo>
                <a:lnTo>
                  <a:pt x="7123175" y="2014727"/>
                </a:lnTo>
                <a:lnTo>
                  <a:pt x="7123175" y="0"/>
                </a:lnTo>
                <a:lnTo>
                  <a:pt x="0" y="0"/>
                </a:lnTo>
                <a:lnTo>
                  <a:pt x="0" y="2014727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51125" y="4087746"/>
            <a:ext cx="6965950" cy="1244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2(g)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2005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“Developer”</a:t>
            </a:r>
            <a:r>
              <a:rPr sz="2000" b="1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means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person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who,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State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Government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which,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has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been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granted</a:t>
            </a:r>
            <a:r>
              <a:rPr sz="2000" u="sng" spc="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u="sng" spc="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Central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Government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letter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approval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under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sub-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(10)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section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spc="-50" dirty="0">
                <a:latin typeface="Calibri"/>
                <a:cs typeface="Calibri"/>
              </a:rPr>
              <a:t>3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includes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Authority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Co-Developer;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069592"/>
            <a:ext cx="10984865" cy="3447415"/>
            <a:chOff x="0" y="2069592"/>
            <a:chExt cx="10984865" cy="34474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69592"/>
              <a:ext cx="4072127" cy="3447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36529" y="3272790"/>
              <a:ext cx="635635" cy="619125"/>
            </a:xfrm>
            <a:custGeom>
              <a:avLst/>
              <a:gdLst/>
              <a:ahLst/>
              <a:cxnLst/>
              <a:rect l="l" t="t" r="r" b="b"/>
              <a:pathLst>
                <a:path w="635634" h="619125">
                  <a:moveTo>
                    <a:pt x="476646" y="0"/>
                  </a:moveTo>
                  <a:lnTo>
                    <a:pt x="158892" y="0"/>
                  </a:lnTo>
                  <a:lnTo>
                    <a:pt x="158892" y="309371"/>
                  </a:lnTo>
                  <a:lnTo>
                    <a:pt x="0" y="309371"/>
                  </a:lnTo>
                  <a:lnTo>
                    <a:pt x="317753" y="618743"/>
                  </a:lnTo>
                  <a:lnTo>
                    <a:pt x="635507" y="309371"/>
                  </a:lnTo>
                  <a:lnTo>
                    <a:pt x="476646" y="309371"/>
                  </a:lnTo>
                  <a:lnTo>
                    <a:pt x="476646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36529" y="3272790"/>
              <a:ext cx="635635" cy="619125"/>
            </a:xfrm>
            <a:custGeom>
              <a:avLst/>
              <a:gdLst/>
              <a:ahLst/>
              <a:cxnLst/>
              <a:rect l="l" t="t" r="r" b="b"/>
              <a:pathLst>
                <a:path w="635634" h="619125">
                  <a:moveTo>
                    <a:pt x="476646" y="0"/>
                  </a:moveTo>
                  <a:lnTo>
                    <a:pt x="476646" y="309371"/>
                  </a:lnTo>
                  <a:lnTo>
                    <a:pt x="635507" y="309371"/>
                  </a:lnTo>
                  <a:lnTo>
                    <a:pt x="317753" y="618743"/>
                  </a:lnTo>
                  <a:lnTo>
                    <a:pt x="0" y="309371"/>
                  </a:lnTo>
                  <a:lnTo>
                    <a:pt x="158892" y="309371"/>
                  </a:lnTo>
                  <a:lnTo>
                    <a:pt x="158892" y="0"/>
                  </a:lnTo>
                  <a:lnTo>
                    <a:pt x="476646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12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72652"/>
            <a:ext cx="116110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2655" lvl="0" rtl="0"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                        CVD to IGST</a:t>
            </a: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11B046-05EB-4D8E-8949-4B68D87AAD5B}"/>
              </a:ext>
            </a:extLst>
          </p:cNvPr>
          <p:cNvSpPr>
            <a:spLocks/>
          </p:cNvSpPr>
          <p:nvPr/>
        </p:nvSpPr>
        <p:spPr>
          <a:xfrm>
            <a:off x="426298" y="2709839"/>
            <a:ext cx="5477256" cy="8229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A41272-D133-4184-8C8F-DBBB2A2CEEAC}"/>
              </a:ext>
            </a:extLst>
          </p:cNvPr>
          <p:cNvSpPr/>
          <p:nvPr/>
        </p:nvSpPr>
        <p:spPr>
          <a:xfrm>
            <a:off x="0" y="1436109"/>
            <a:ext cx="832104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0">
            <a:spAutoFit/>
          </a:bodyPr>
          <a:lstStyle/>
          <a:p>
            <a:pPr marL="0" marR="0" lvl="0" indent="0" algn="l" defTabSz="7317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IGST paid at the time of Import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3E97B-37B6-4E51-8BC9-2CE2CCFF00A1}"/>
              </a:ext>
            </a:extLst>
          </p:cNvPr>
          <p:cNvSpPr>
            <a:spLocks/>
          </p:cNvSpPr>
          <p:nvPr/>
        </p:nvSpPr>
        <p:spPr>
          <a:xfrm>
            <a:off x="412668" y="2229965"/>
            <a:ext cx="5340325" cy="2743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CVD</a:t>
            </a:r>
            <a:r>
              <a:rPr kumimoji="0" lang="en-US" sz="2000" b="1" i="0" u="none" strike="noStrike" kern="0" cap="all" normalizeH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Pre GST</a:t>
            </a:r>
            <a:r>
              <a:rPr kumimoji="0" lang="en-US" sz="2000" b="1" i="0" u="none" strike="noStrike" kern="0" normalizeH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	</a:t>
            </a:r>
            <a:endParaRPr kumimoji="0" lang="en-US" sz="20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56812"/>
              </p:ext>
            </p:extLst>
          </p:nvPr>
        </p:nvGraphicFramePr>
        <p:xfrm>
          <a:off x="669620" y="3120498"/>
          <a:ext cx="4898727" cy="29850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9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6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section 3(3) of Customs Tariff Act,1975.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 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 err="1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upto</a:t>
                      </a: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30-06-2017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Art 246 List I </a:t>
                      </a:r>
                      <a:r>
                        <a:rPr lang="en-IN" sz="1800" kern="100" dirty="0" err="1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Sno</a:t>
                      </a: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83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Act of importation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Customs duties form part of the Consolidated Fund of India and the divisible pool of taxes ( art 270 of Constitution )which are to be distributed as per the recommendations of the Finance Commission.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A6B22030-774A-4EE7-8FC3-22DE37A21CC3}"/>
              </a:ext>
            </a:extLst>
          </p:cNvPr>
          <p:cNvSpPr>
            <a:spLocks/>
          </p:cNvSpPr>
          <p:nvPr/>
        </p:nvSpPr>
        <p:spPr>
          <a:xfrm>
            <a:off x="6092891" y="2229965"/>
            <a:ext cx="5340325" cy="2743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IGST Post GST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25623"/>
              </p:ext>
            </p:extLst>
          </p:nvPr>
        </p:nvGraphicFramePr>
        <p:xfrm>
          <a:off x="6450408" y="3043681"/>
          <a:ext cx="4814728" cy="31503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1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7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Proviso to section 5 of IGST Act, 2017 read with  section 3(7) of Customs Tariff Act,1975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 err="1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wef</a:t>
                      </a: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01-07-2017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Art 269A read with Art 246A  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Supply of goods (the machinery provisions of the Customs Tariff Act and the Customs Act have been applied.)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7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kern="100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IGST has to be apportioned as provided for by the Parliament on the recommendations of the GST Council</a:t>
                      </a:r>
                      <a:endParaRPr lang="en-IN" sz="1800" kern="1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6" marR="668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FAF50D5F-3503-4C03-9C77-C4513C4D77A0}"/>
              </a:ext>
            </a:extLst>
          </p:cNvPr>
          <p:cNvSpPr>
            <a:spLocks/>
          </p:cNvSpPr>
          <p:nvPr/>
        </p:nvSpPr>
        <p:spPr>
          <a:xfrm>
            <a:off x="415640" y="2620175"/>
            <a:ext cx="5340325" cy="27432"/>
          </a:xfrm>
          <a:prstGeom prst="rect">
            <a:avLst/>
          </a:prstGeom>
          <a:solidFill>
            <a:srgbClr val="E0301E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5CDA1E7E-C640-4377-8E23-7133484AA3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2668" y="2184245"/>
            <a:ext cx="356616" cy="36576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0301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56B29C9D-48A6-4C5B-B7E3-1F66424F14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2891" y="2184245"/>
            <a:ext cx="357517" cy="365760"/>
          </a:xfrm>
          <a:custGeom>
            <a:avLst/>
            <a:gdLst>
              <a:gd name="T0" fmla="*/ 0 w 347"/>
              <a:gd name="T1" fmla="*/ 0 h 346"/>
              <a:gd name="T2" fmla="*/ 0 w 347"/>
              <a:gd name="T3" fmla="*/ 346 h 346"/>
              <a:gd name="T4" fmla="*/ 347 w 347"/>
              <a:gd name="T5" fmla="*/ 346 h 346"/>
              <a:gd name="T6" fmla="*/ 347 w 347"/>
              <a:gd name="T7" fmla="*/ 0 h 346"/>
              <a:gd name="T8" fmla="*/ 0 w 347"/>
              <a:gd name="T9" fmla="*/ 0 h 346"/>
              <a:gd name="T10" fmla="*/ 332 w 347"/>
              <a:gd name="T11" fmla="*/ 332 h 346"/>
              <a:gd name="T12" fmla="*/ 15 w 347"/>
              <a:gd name="T13" fmla="*/ 332 h 346"/>
              <a:gd name="T14" fmla="*/ 15 w 347"/>
              <a:gd name="T15" fmla="*/ 15 h 346"/>
              <a:gd name="T16" fmla="*/ 332 w 347"/>
              <a:gd name="T17" fmla="*/ 15 h 346"/>
              <a:gd name="T18" fmla="*/ 332 w 347"/>
              <a:gd name="T19" fmla="*/ 332 h 346"/>
              <a:gd name="T20" fmla="*/ 48 w 347"/>
              <a:gd name="T21" fmla="*/ 309 h 346"/>
              <a:gd name="T22" fmla="*/ 133 w 347"/>
              <a:gd name="T23" fmla="*/ 224 h 346"/>
              <a:gd name="T24" fmla="*/ 204 w 347"/>
              <a:gd name="T25" fmla="*/ 250 h 346"/>
              <a:gd name="T26" fmla="*/ 280 w 347"/>
              <a:gd name="T27" fmla="*/ 219 h 346"/>
              <a:gd name="T28" fmla="*/ 280 w 347"/>
              <a:gd name="T29" fmla="*/ 67 h 346"/>
              <a:gd name="T30" fmla="*/ 204 w 347"/>
              <a:gd name="T31" fmla="*/ 35 h 346"/>
              <a:gd name="T32" fmla="*/ 128 w 347"/>
              <a:gd name="T33" fmla="*/ 67 h 346"/>
              <a:gd name="T34" fmla="*/ 123 w 347"/>
              <a:gd name="T35" fmla="*/ 214 h 346"/>
              <a:gd name="T36" fmla="*/ 37 w 347"/>
              <a:gd name="T37" fmla="*/ 299 h 346"/>
              <a:gd name="T38" fmla="*/ 48 w 347"/>
              <a:gd name="T39" fmla="*/ 309 h 346"/>
              <a:gd name="T40" fmla="*/ 270 w 347"/>
              <a:gd name="T41" fmla="*/ 208 h 346"/>
              <a:gd name="T42" fmla="*/ 204 w 347"/>
              <a:gd name="T43" fmla="*/ 236 h 346"/>
              <a:gd name="T44" fmla="*/ 138 w 347"/>
              <a:gd name="T45" fmla="*/ 208 h 346"/>
              <a:gd name="T46" fmla="*/ 126 w 347"/>
              <a:gd name="T47" fmla="*/ 193 h 346"/>
              <a:gd name="T48" fmla="*/ 139 w 347"/>
              <a:gd name="T49" fmla="*/ 193 h 346"/>
              <a:gd name="T50" fmla="*/ 178 w 347"/>
              <a:gd name="T51" fmla="*/ 193 h 346"/>
              <a:gd name="T52" fmla="*/ 193 w 347"/>
              <a:gd name="T53" fmla="*/ 193 h 346"/>
              <a:gd name="T54" fmla="*/ 217 w 347"/>
              <a:gd name="T55" fmla="*/ 193 h 346"/>
              <a:gd name="T56" fmla="*/ 231 w 347"/>
              <a:gd name="T57" fmla="*/ 193 h 346"/>
              <a:gd name="T58" fmla="*/ 270 w 347"/>
              <a:gd name="T59" fmla="*/ 193 h 346"/>
              <a:gd name="T60" fmla="*/ 282 w 347"/>
              <a:gd name="T61" fmla="*/ 193 h 346"/>
              <a:gd name="T62" fmla="*/ 270 w 347"/>
              <a:gd name="T63" fmla="*/ 208 h 346"/>
              <a:gd name="T64" fmla="*/ 193 w 347"/>
              <a:gd name="T65" fmla="*/ 112 h 346"/>
              <a:gd name="T66" fmla="*/ 193 w 347"/>
              <a:gd name="T67" fmla="*/ 97 h 346"/>
              <a:gd name="T68" fmla="*/ 217 w 347"/>
              <a:gd name="T69" fmla="*/ 97 h 346"/>
              <a:gd name="T70" fmla="*/ 217 w 347"/>
              <a:gd name="T71" fmla="*/ 132 h 346"/>
              <a:gd name="T72" fmla="*/ 217 w 347"/>
              <a:gd name="T73" fmla="*/ 179 h 346"/>
              <a:gd name="T74" fmla="*/ 193 w 347"/>
              <a:gd name="T75" fmla="*/ 179 h 346"/>
              <a:gd name="T76" fmla="*/ 193 w 347"/>
              <a:gd name="T77" fmla="*/ 112 h 346"/>
              <a:gd name="T78" fmla="*/ 255 w 347"/>
              <a:gd name="T79" fmla="*/ 179 h 346"/>
              <a:gd name="T80" fmla="*/ 231 w 347"/>
              <a:gd name="T81" fmla="*/ 179 h 346"/>
              <a:gd name="T82" fmla="*/ 231 w 347"/>
              <a:gd name="T83" fmla="*/ 147 h 346"/>
              <a:gd name="T84" fmla="*/ 255 w 347"/>
              <a:gd name="T85" fmla="*/ 147 h 346"/>
              <a:gd name="T86" fmla="*/ 255 w 347"/>
              <a:gd name="T87" fmla="*/ 179 h 346"/>
              <a:gd name="T88" fmla="*/ 178 w 347"/>
              <a:gd name="T89" fmla="*/ 179 h 346"/>
              <a:gd name="T90" fmla="*/ 154 w 347"/>
              <a:gd name="T91" fmla="*/ 179 h 346"/>
              <a:gd name="T92" fmla="*/ 154 w 347"/>
              <a:gd name="T93" fmla="*/ 127 h 346"/>
              <a:gd name="T94" fmla="*/ 178 w 347"/>
              <a:gd name="T95" fmla="*/ 127 h 346"/>
              <a:gd name="T96" fmla="*/ 178 w 347"/>
              <a:gd name="T97" fmla="*/ 179 h 346"/>
              <a:gd name="T98" fmla="*/ 138 w 347"/>
              <a:gd name="T99" fmla="*/ 77 h 346"/>
              <a:gd name="T100" fmla="*/ 204 w 347"/>
              <a:gd name="T101" fmla="*/ 50 h 346"/>
              <a:gd name="T102" fmla="*/ 270 w 347"/>
              <a:gd name="T103" fmla="*/ 77 h 346"/>
              <a:gd name="T104" fmla="*/ 290 w 347"/>
              <a:gd name="T105" fmla="*/ 179 h 346"/>
              <a:gd name="T106" fmla="*/ 270 w 347"/>
              <a:gd name="T107" fmla="*/ 179 h 346"/>
              <a:gd name="T108" fmla="*/ 270 w 347"/>
              <a:gd name="T109" fmla="*/ 132 h 346"/>
              <a:gd name="T110" fmla="*/ 231 w 347"/>
              <a:gd name="T111" fmla="*/ 132 h 346"/>
              <a:gd name="T112" fmla="*/ 231 w 347"/>
              <a:gd name="T113" fmla="*/ 83 h 346"/>
              <a:gd name="T114" fmla="*/ 178 w 347"/>
              <a:gd name="T115" fmla="*/ 83 h 346"/>
              <a:gd name="T116" fmla="*/ 178 w 347"/>
              <a:gd name="T117" fmla="*/ 112 h 346"/>
              <a:gd name="T118" fmla="*/ 139 w 347"/>
              <a:gd name="T119" fmla="*/ 112 h 346"/>
              <a:gd name="T120" fmla="*/ 139 w 347"/>
              <a:gd name="T121" fmla="*/ 179 h 346"/>
              <a:gd name="T122" fmla="*/ 118 w 347"/>
              <a:gd name="T123" fmla="*/ 179 h 346"/>
              <a:gd name="T124" fmla="*/ 138 w 347"/>
              <a:gd name="T125" fmla="*/ 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7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0"/>
                  <a:pt x="347" y="0"/>
                  <a:pt x="347" y="0"/>
                </a:cubicBezTo>
                <a:lnTo>
                  <a:pt x="0" y="0"/>
                </a:lnTo>
                <a:close/>
                <a:moveTo>
                  <a:pt x="332" y="332"/>
                </a:move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2" y="15"/>
                  <a:pt x="332" y="15"/>
                  <a:pt x="332" y="15"/>
                </a:cubicBezTo>
                <a:lnTo>
                  <a:pt x="332" y="332"/>
                </a:lnTo>
                <a:close/>
                <a:moveTo>
                  <a:pt x="48" y="309"/>
                </a:moveTo>
                <a:cubicBezTo>
                  <a:pt x="133" y="224"/>
                  <a:pt x="133" y="224"/>
                  <a:pt x="133" y="224"/>
                </a:cubicBezTo>
                <a:cubicBezTo>
                  <a:pt x="153" y="241"/>
                  <a:pt x="178" y="250"/>
                  <a:pt x="204" y="250"/>
                </a:cubicBezTo>
                <a:cubicBezTo>
                  <a:pt x="233" y="250"/>
                  <a:pt x="260" y="239"/>
                  <a:pt x="280" y="219"/>
                </a:cubicBezTo>
                <a:cubicBezTo>
                  <a:pt x="322" y="177"/>
                  <a:pt x="322" y="109"/>
                  <a:pt x="280" y="67"/>
                </a:cubicBezTo>
                <a:cubicBezTo>
                  <a:pt x="260" y="46"/>
                  <a:pt x="233" y="35"/>
                  <a:pt x="204" y="35"/>
                </a:cubicBezTo>
                <a:cubicBezTo>
                  <a:pt x="175" y="35"/>
                  <a:pt x="148" y="46"/>
                  <a:pt x="128" y="67"/>
                </a:cubicBezTo>
                <a:cubicBezTo>
                  <a:pt x="88" y="107"/>
                  <a:pt x="86" y="171"/>
                  <a:pt x="123" y="214"/>
                </a:cubicBezTo>
                <a:cubicBezTo>
                  <a:pt x="37" y="299"/>
                  <a:pt x="37" y="299"/>
                  <a:pt x="37" y="299"/>
                </a:cubicBezTo>
                <a:lnTo>
                  <a:pt x="48" y="309"/>
                </a:lnTo>
                <a:close/>
                <a:moveTo>
                  <a:pt x="270" y="208"/>
                </a:moveTo>
                <a:cubicBezTo>
                  <a:pt x="252" y="226"/>
                  <a:pt x="229" y="236"/>
                  <a:pt x="204" y="236"/>
                </a:cubicBezTo>
                <a:cubicBezTo>
                  <a:pt x="179" y="236"/>
                  <a:pt x="156" y="226"/>
                  <a:pt x="138" y="208"/>
                </a:cubicBezTo>
                <a:cubicBezTo>
                  <a:pt x="134" y="204"/>
                  <a:pt x="129" y="199"/>
                  <a:pt x="126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70" y="193"/>
                  <a:pt x="270" y="193"/>
                  <a:pt x="270" y="193"/>
                </a:cubicBezTo>
                <a:cubicBezTo>
                  <a:pt x="282" y="193"/>
                  <a:pt x="282" y="193"/>
                  <a:pt x="282" y="193"/>
                </a:cubicBezTo>
                <a:cubicBezTo>
                  <a:pt x="278" y="199"/>
                  <a:pt x="274" y="204"/>
                  <a:pt x="270" y="208"/>
                </a:cubicBezTo>
                <a:close/>
                <a:moveTo>
                  <a:pt x="193" y="112"/>
                </a:moveTo>
                <a:cubicBezTo>
                  <a:pt x="193" y="97"/>
                  <a:pt x="193" y="97"/>
                  <a:pt x="193" y="97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79"/>
                  <a:pt x="217" y="179"/>
                  <a:pt x="217" y="179"/>
                </a:cubicBezTo>
                <a:cubicBezTo>
                  <a:pt x="193" y="179"/>
                  <a:pt x="193" y="179"/>
                  <a:pt x="193" y="179"/>
                </a:cubicBezTo>
                <a:lnTo>
                  <a:pt x="193" y="112"/>
                </a:lnTo>
                <a:close/>
                <a:moveTo>
                  <a:pt x="255" y="179"/>
                </a:moveTo>
                <a:cubicBezTo>
                  <a:pt x="231" y="179"/>
                  <a:pt x="231" y="179"/>
                  <a:pt x="231" y="179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55" y="147"/>
                  <a:pt x="255" y="147"/>
                  <a:pt x="255" y="147"/>
                </a:cubicBezTo>
                <a:lnTo>
                  <a:pt x="255" y="179"/>
                </a:lnTo>
                <a:close/>
                <a:moveTo>
                  <a:pt x="178" y="179"/>
                </a:moveTo>
                <a:cubicBezTo>
                  <a:pt x="154" y="179"/>
                  <a:pt x="154" y="179"/>
                  <a:pt x="154" y="179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78" y="127"/>
                  <a:pt x="178" y="127"/>
                  <a:pt x="178" y="127"/>
                </a:cubicBezTo>
                <a:lnTo>
                  <a:pt x="178" y="179"/>
                </a:lnTo>
                <a:close/>
                <a:moveTo>
                  <a:pt x="138" y="77"/>
                </a:moveTo>
                <a:cubicBezTo>
                  <a:pt x="156" y="59"/>
                  <a:pt x="179" y="50"/>
                  <a:pt x="204" y="50"/>
                </a:cubicBezTo>
                <a:cubicBezTo>
                  <a:pt x="229" y="50"/>
                  <a:pt x="252" y="59"/>
                  <a:pt x="270" y="77"/>
                </a:cubicBezTo>
                <a:cubicBezTo>
                  <a:pt x="297" y="104"/>
                  <a:pt x="304" y="145"/>
                  <a:pt x="290" y="179"/>
                </a:cubicBezTo>
                <a:cubicBezTo>
                  <a:pt x="270" y="179"/>
                  <a:pt x="270" y="179"/>
                  <a:pt x="270" y="179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31" y="132"/>
                  <a:pt x="231" y="132"/>
                  <a:pt x="231" y="13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112"/>
                  <a:pt x="178" y="112"/>
                  <a:pt x="178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18" y="179"/>
                  <a:pt x="118" y="179"/>
                  <a:pt x="118" y="179"/>
                </a:cubicBezTo>
                <a:cubicBezTo>
                  <a:pt x="104" y="145"/>
                  <a:pt x="111" y="104"/>
                  <a:pt x="138" y="77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7801BCBD-A789-49A1-8A59-842FE064347E}"/>
              </a:ext>
            </a:extLst>
          </p:cNvPr>
          <p:cNvSpPr>
            <a:spLocks/>
          </p:cNvSpPr>
          <p:nvPr/>
        </p:nvSpPr>
        <p:spPr>
          <a:xfrm>
            <a:off x="6095864" y="2620175"/>
            <a:ext cx="5340325" cy="27432"/>
          </a:xfrm>
          <a:prstGeom prst="rect">
            <a:avLst/>
          </a:prstGeom>
          <a:solidFill>
            <a:srgbClr val="464646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776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60985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Nature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to/by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Unit/Developer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421" y="1210818"/>
            <a:ext cx="11089005" cy="18732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72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89535" marR="82550" algn="just">
              <a:lnSpc>
                <a:spcPct val="99800"/>
              </a:lnSpc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7(5)(b)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Supply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goods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or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services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both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2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or</a:t>
            </a:r>
            <a:r>
              <a:rPr sz="2000" spc="2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by</a:t>
            </a:r>
            <a:r>
              <a:rPr sz="2000" spc="2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Special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Zone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developer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Special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Economic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unit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treated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supply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goods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services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both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course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E46C09"/>
                </a:solidFill>
                <a:latin typeface="Calibri"/>
                <a:cs typeface="Calibri"/>
              </a:rPr>
              <a:t>inter-State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trade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or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E46C09"/>
                </a:solidFill>
                <a:latin typeface="Calibri"/>
                <a:cs typeface="Calibri"/>
              </a:rPr>
              <a:t>commerce</a:t>
            </a:r>
            <a:r>
              <a:rPr sz="2000" i="1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22510" y="3499351"/>
            <a:ext cx="7887334" cy="1334135"/>
            <a:chOff x="1322510" y="3499351"/>
            <a:chExt cx="7887334" cy="13341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2510" y="3499351"/>
              <a:ext cx="1300615" cy="13335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1857" y="4158340"/>
              <a:ext cx="6487799" cy="2237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56154" y="4164093"/>
              <a:ext cx="6428105" cy="171450"/>
            </a:xfrm>
            <a:custGeom>
              <a:avLst/>
              <a:gdLst/>
              <a:ahLst/>
              <a:cxnLst/>
              <a:rect l="l" t="t" r="r" b="b"/>
              <a:pathLst>
                <a:path w="6428105" h="171450">
                  <a:moveTo>
                    <a:pt x="38100" y="66529"/>
                  </a:moveTo>
                  <a:lnTo>
                    <a:pt x="0" y="66529"/>
                  </a:lnTo>
                  <a:lnTo>
                    <a:pt x="0" y="104629"/>
                  </a:lnTo>
                  <a:lnTo>
                    <a:pt x="38100" y="104629"/>
                  </a:lnTo>
                  <a:lnTo>
                    <a:pt x="38100" y="66529"/>
                  </a:lnTo>
                  <a:close/>
                </a:path>
                <a:path w="6428105" h="171450">
                  <a:moveTo>
                    <a:pt x="114300" y="66529"/>
                  </a:moveTo>
                  <a:lnTo>
                    <a:pt x="76200" y="66529"/>
                  </a:lnTo>
                  <a:lnTo>
                    <a:pt x="76200" y="104629"/>
                  </a:lnTo>
                  <a:lnTo>
                    <a:pt x="114300" y="104629"/>
                  </a:lnTo>
                  <a:lnTo>
                    <a:pt x="114300" y="66529"/>
                  </a:lnTo>
                  <a:close/>
                </a:path>
                <a:path w="6428105" h="171450">
                  <a:moveTo>
                    <a:pt x="190500" y="66529"/>
                  </a:moveTo>
                  <a:lnTo>
                    <a:pt x="152400" y="66529"/>
                  </a:lnTo>
                  <a:lnTo>
                    <a:pt x="152400" y="104629"/>
                  </a:lnTo>
                  <a:lnTo>
                    <a:pt x="190500" y="104629"/>
                  </a:lnTo>
                  <a:lnTo>
                    <a:pt x="190500" y="66529"/>
                  </a:lnTo>
                  <a:close/>
                </a:path>
                <a:path w="6428105" h="171450">
                  <a:moveTo>
                    <a:pt x="266700" y="66529"/>
                  </a:moveTo>
                  <a:lnTo>
                    <a:pt x="228600" y="66529"/>
                  </a:lnTo>
                  <a:lnTo>
                    <a:pt x="228600" y="104629"/>
                  </a:lnTo>
                  <a:lnTo>
                    <a:pt x="266700" y="104629"/>
                  </a:lnTo>
                  <a:lnTo>
                    <a:pt x="266700" y="66529"/>
                  </a:lnTo>
                  <a:close/>
                </a:path>
                <a:path w="6428105" h="171450">
                  <a:moveTo>
                    <a:pt x="342900" y="66529"/>
                  </a:moveTo>
                  <a:lnTo>
                    <a:pt x="304800" y="66529"/>
                  </a:lnTo>
                  <a:lnTo>
                    <a:pt x="304800" y="104629"/>
                  </a:lnTo>
                  <a:lnTo>
                    <a:pt x="342900" y="104629"/>
                  </a:lnTo>
                  <a:lnTo>
                    <a:pt x="342900" y="66529"/>
                  </a:lnTo>
                  <a:close/>
                </a:path>
                <a:path w="6428105" h="171450">
                  <a:moveTo>
                    <a:pt x="419100" y="66529"/>
                  </a:moveTo>
                  <a:lnTo>
                    <a:pt x="381000" y="66529"/>
                  </a:lnTo>
                  <a:lnTo>
                    <a:pt x="381000" y="104629"/>
                  </a:lnTo>
                  <a:lnTo>
                    <a:pt x="419100" y="104629"/>
                  </a:lnTo>
                  <a:lnTo>
                    <a:pt x="419100" y="66529"/>
                  </a:lnTo>
                  <a:close/>
                </a:path>
                <a:path w="6428105" h="171450">
                  <a:moveTo>
                    <a:pt x="495300" y="66529"/>
                  </a:moveTo>
                  <a:lnTo>
                    <a:pt x="457200" y="66529"/>
                  </a:lnTo>
                  <a:lnTo>
                    <a:pt x="457200" y="104629"/>
                  </a:lnTo>
                  <a:lnTo>
                    <a:pt x="495300" y="104629"/>
                  </a:lnTo>
                  <a:lnTo>
                    <a:pt x="495300" y="66529"/>
                  </a:lnTo>
                  <a:close/>
                </a:path>
                <a:path w="6428105" h="171450">
                  <a:moveTo>
                    <a:pt x="571500" y="66529"/>
                  </a:moveTo>
                  <a:lnTo>
                    <a:pt x="533400" y="66529"/>
                  </a:lnTo>
                  <a:lnTo>
                    <a:pt x="533400" y="104629"/>
                  </a:lnTo>
                  <a:lnTo>
                    <a:pt x="571500" y="104629"/>
                  </a:lnTo>
                  <a:lnTo>
                    <a:pt x="571500" y="66529"/>
                  </a:lnTo>
                  <a:close/>
                </a:path>
                <a:path w="6428105" h="171450">
                  <a:moveTo>
                    <a:pt x="647700" y="66529"/>
                  </a:moveTo>
                  <a:lnTo>
                    <a:pt x="609600" y="66529"/>
                  </a:lnTo>
                  <a:lnTo>
                    <a:pt x="609600" y="104629"/>
                  </a:lnTo>
                  <a:lnTo>
                    <a:pt x="647700" y="104629"/>
                  </a:lnTo>
                  <a:lnTo>
                    <a:pt x="647700" y="66529"/>
                  </a:lnTo>
                  <a:close/>
                </a:path>
                <a:path w="6428105" h="171450">
                  <a:moveTo>
                    <a:pt x="723900" y="66529"/>
                  </a:moveTo>
                  <a:lnTo>
                    <a:pt x="685800" y="66529"/>
                  </a:lnTo>
                  <a:lnTo>
                    <a:pt x="685800" y="104629"/>
                  </a:lnTo>
                  <a:lnTo>
                    <a:pt x="723900" y="104629"/>
                  </a:lnTo>
                  <a:lnTo>
                    <a:pt x="723900" y="66529"/>
                  </a:lnTo>
                  <a:close/>
                </a:path>
                <a:path w="6428105" h="171450">
                  <a:moveTo>
                    <a:pt x="800100" y="66529"/>
                  </a:moveTo>
                  <a:lnTo>
                    <a:pt x="762000" y="66529"/>
                  </a:lnTo>
                  <a:lnTo>
                    <a:pt x="762000" y="104629"/>
                  </a:lnTo>
                  <a:lnTo>
                    <a:pt x="800100" y="104629"/>
                  </a:lnTo>
                  <a:lnTo>
                    <a:pt x="800100" y="66529"/>
                  </a:lnTo>
                  <a:close/>
                </a:path>
                <a:path w="6428105" h="171450">
                  <a:moveTo>
                    <a:pt x="876300" y="66529"/>
                  </a:moveTo>
                  <a:lnTo>
                    <a:pt x="838200" y="66529"/>
                  </a:lnTo>
                  <a:lnTo>
                    <a:pt x="838200" y="104629"/>
                  </a:lnTo>
                  <a:lnTo>
                    <a:pt x="876300" y="104629"/>
                  </a:lnTo>
                  <a:lnTo>
                    <a:pt x="876300" y="66529"/>
                  </a:lnTo>
                  <a:close/>
                </a:path>
                <a:path w="6428105" h="171450">
                  <a:moveTo>
                    <a:pt x="952500" y="66529"/>
                  </a:moveTo>
                  <a:lnTo>
                    <a:pt x="914400" y="66529"/>
                  </a:lnTo>
                  <a:lnTo>
                    <a:pt x="914400" y="104629"/>
                  </a:lnTo>
                  <a:lnTo>
                    <a:pt x="952500" y="104629"/>
                  </a:lnTo>
                  <a:lnTo>
                    <a:pt x="952500" y="66529"/>
                  </a:lnTo>
                  <a:close/>
                </a:path>
                <a:path w="6428105" h="171450">
                  <a:moveTo>
                    <a:pt x="1028700" y="66529"/>
                  </a:moveTo>
                  <a:lnTo>
                    <a:pt x="990600" y="66529"/>
                  </a:lnTo>
                  <a:lnTo>
                    <a:pt x="990600" y="104629"/>
                  </a:lnTo>
                  <a:lnTo>
                    <a:pt x="1028700" y="104629"/>
                  </a:lnTo>
                  <a:lnTo>
                    <a:pt x="1028700" y="66529"/>
                  </a:lnTo>
                  <a:close/>
                </a:path>
                <a:path w="6428105" h="171450">
                  <a:moveTo>
                    <a:pt x="1104900" y="66529"/>
                  </a:moveTo>
                  <a:lnTo>
                    <a:pt x="1066800" y="66529"/>
                  </a:lnTo>
                  <a:lnTo>
                    <a:pt x="1066800" y="104629"/>
                  </a:lnTo>
                  <a:lnTo>
                    <a:pt x="1104900" y="104629"/>
                  </a:lnTo>
                  <a:lnTo>
                    <a:pt x="1104900" y="66529"/>
                  </a:lnTo>
                  <a:close/>
                </a:path>
                <a:path w="6428105" h="171450">
                  <a:moveTo>
                    <a:pt x="1181100" y="66529"/>
                  </a:moveTo>
                  <a:lnTo>
                    <a:pt x="1143000" y="66529"/>
                  </a:lnTo>
                  <a:lnTo>
                    <a:pt x="1143000" y="104629"/>
                  </a:lnTo>
                  <a:lnTo>
                    <a:pt x="1181100" y="104629"/>
                  </a:lnTo>
                  <a:lnTo>
                    <a:pt x="1181100" y="66529"/>
                  </a:lnTo>
                  <a:close/>
                </a:path>
                <a:path w="6428105" h="171450">
                  <a:moveTo>
                    <a:pt x="1257300" y="66529"/>
                  </a:moveTo>
                  <a:lnTo>
                    <a:pt x="1219200" y="66529"/>
                  </a:lnTo>
                  <a:lnTo>
                    <a:pt x="1219200" y="104629"/>
                  </a:lnTo>
                  <a:lnTo>
                    <a:pt x="1257300" y="104629"/>
                  </a:lnTo>
                  <a:lnTo>
                    <a:pt x="1257300" y="66529"/>
                  </a:lnTo>
                  <a:close/>
                </a:path>
                <a:path w="6428105" h="171450">
                  <a:moveTo>
                    <a:pt x="1333500" y="66529"/>
                  </a:moveTo>
                  <a:lnTo>
                    <a:pt x="1295400" y="66529"/>
                  </a:lnTo>
                  <a:lnTo>
                    <a:pt x="1295400" y="104629"/>
                  </a:lnTo>
                  <a:lnTo>
                    <a:pt x="1333500" y="104629"/>
                  </a:lnTo>
                  <a:lnTo>
                    <a:pt x="1333500" y="66529"/>
                  </a:lnTo>
                  <a:close/>
                </a:path>
                <a:path w="6428105" h="171450">
                  <a:moveTo>
                    <a:pt x="1409700" y="66529"/>
                  </a:moveTo>
                  <a:lnTo>
                    <a:pt x="1371600" y="66529"/>
                  </a:lnTo>
                  <a:lnTo>
                    <a:pt x="1371600" y="104629"/>
                  </a:lnTo>
                  <a:lnTo>
                    <a:pt x="1409700" y="104629"/>
                  </a:lnTo>
                  <a:lnTo>
                    <a:pt x="1409700" y="66529"/>
                  </a:lnTo>
                  <a:close/>
                </a:path>
                <a:path w="6428105" h="171450">
                  <a:moveTo>
                    <a:pt x="1485900" y="66529"/>
                  </a:moveTo>
                  <a:lnTo>
                    <a:pt x="1447800" y="66529"/>
                  </a:lnTo>
                  <a:lnTo>
                    <a:pt x="1447800" y="104629"/>
                  </a:lnTo>
                  <a:lnTo>
                    <a:pt x="1485900" y="104629"/>
                  </a:lnTo>
                  <a:lnTo>
                    <a:pt x="1485900" y="66529"/>
                  </a:lnTo>
                  <a:close/>
                </a:path>
                <a:path w="6428105" h="171450">
                  <a:moveTo>
                    <a:pt x="1562100" y="66529"/>
                  </a:moveTo>
                  <a:lnTo>
                    <a:pt x="1524000" y="66529"/>
                  </a:lnTo>
                  <a:lnTo>
                    <a:pt x="1524000" y="104629"/>
                  </a:lnTo>
                  <a:lnTo>
                    <a:pt x="1562100" y="104629"/>
                  </a:lnTo>
                  <a:lnTo>
                    <a:pt x="1562100" y="66529"/>
                  </a:lnTo>
                  <a:close/>
                </a:path>
                <a:path w="6428105" h="171450">
                  <a:moveTo>
                    <a:pt x="1638300" y="66529"/>
                  </a:moveTo>
                  <a:lnTo>
                    <a:pt x="1600200" y="66529"/>
                  </a:lnTo>
                  <a:lnTo>
                    <a:pt x="1600200" y="104629"/>
                  </a:lnTo>
                  <a:lnTo>
                    <a:pt x="1638300" y="104629"/>
                  </a:lnTo>
                  <a:lnTo>
                    <a:pt x="1638300" y="66529"/>
                  </a:lnTo>
                  <a:close/>
                </a:path>
                <a:path w="6428105" h="171450">
                  <a:moveTo>
                    <a:pt x="1714500" y="66529"/>
                  </a:moveTo>
                  <a:lnTo>
                    <a:pt x="1676400" y="66529"/>
                  </a:lnTo>
                  <a:lnTo>
                    <a:pt x="1676400" y="104629"/>
                  </a:lnTo>
                  <a:lnTo>
                    <a:pt x="1714500" y="104629"/>
                  </a:lnTo>
                  <a:lnTo>
                    <a:pt x="1714500" y="66529"/>
                  </a:lnTo>
                  <a:close/>
                </a:path>
                <a:path w="6428105" h="171450">
                  <a:moveTo>
                    <a:pt x="1790700" y="66529"/>
                  </a:moveTo>
                  <a:lnTo>
                    <a:pt x="1752600" y="66529"/>
                  </a:lnTo>
                  <a:lnTo>
                    <a:pt x="1752600" y="104629"/>
                  </a:lnTo>
                  <a:lnTo>
                    <a:pt x="1790700" y="104629"/>
                  </a:lnTo>
                  <a:lnTo>
                    <a:pt x="1790700" y="66529"/>
                  </a:lnTo>
                  <a:close/>
                </a:path>
                <a:path w="6428105" h="171450">
                  <a:moveTo>
                    <a:pt x="1866900" y="66529"/>
                  </a:moveTo>
                  <a:lnTo>
                    <a:pt x="1828800" y="66529"/>
                  </a:lnTo>
                  <a:lnTo>
                    <a:pt x="1828800" y="104629"/>
                  </a:lnTo>
                  <a:lnTo>
                    <a:pt x="1866900" y="104629"/>
                  </a:lnTo>
                  <a:lnTo>
                    <a:pt x="1866900" y="66529"/>
                  </a:lnTo>
                  <a:close/>
                </a:path>
                <a:path w="6428105" h="171450">
                  <a:moveTo>
                    <a:pt x="1943100" y="66529"/>
                  </a:moveTo>
                  <a:lnTo>
                    <a:pt x="1905000" y="66529"/>
                  </a:lnTo>
                  <a:lnTo>
                    <a:pt x="1905000" y="104629"/>
                  </a:lnTo>
                  <a:lnTo>
                    <a:pt x="1943100" y="104629"/>
                  </a:lnTo>
                  <a:lnTo>
                    <a:pt x="1943100" y="66529"/>
                  </a:lnTo>
                  <a:close/>
                </a:path>
                <a:path w="6428105" h="171450">
                  <a:moveTo>
                    <a:pt x="2019300" y="66529"/>
                  </a:moveTo>
                  <a:lnTo>
                    <a:pt x="1981200" y="66529"/>
                  </a:lnTo>
                  <a:lnTo>
                    <a:pt x="1981200" y="104629"/>
                  </a:lnTo>
                  <a:lnTo>
                    <a:pt x="2019300" y="104629"/>
                  </a:lnTo>
                  <a:lnTo>
                    <a:pt x="2019300" y="66529"/>
                  </a:lnTo>
                  <a:close/>
                </a:path>
                <a:path w="6428105" h="171450">
                  <a:moveTo>
                    <a:pt x="2095500" y="66529"/>
                  </a:moveTo>
                  <a:lnTo>
                    <a:pt x="2057400" y="66529"/>
                  </a:lnTo>
                  <a:lnTo>
                    <a:pt x="2057400" y="104629"/>
                  </a:lnTo>
                  <a:lnTo>
                    <a:pt x="2095500" y="104629"/>
                  </a:lnTo>
                  <a:lnTo>
                    <a:pt x="2095500" y="66529"/>
                  </a:lnTo>
                  <a:close/>
                </a:path>
                <a:path w="6428105" h="171450">
                  <a:moveTo>
                    <a:pt x="2171700" y="66529"/>
                  </a:moveTo>
                  <a:lnTo>
                    <a:pt x="2133600" y="66529"/>
                  </a:lnTo>
                  <a:lnTo>
                    <a:pt x="2133600" y="104629"/>
                  </a:lnTo>
                  <a:lnTo>
                    <a:pt x="2171700" y="104629"/>
                  </a:lnTo>
                  <a:lnTo>
                    <a:pt x="2171700" y="66529"/>
                  </a:lnTo>
                  <a:close/>
                </a:path>
                <a:path w="6428105" h="171450">
                  <a:moveTo>
                    <a:pt x="2247900" y="66529"/>
                  </a:moveTo>
                  <a:lnTo>
                    <a:pt x="2209800" y="66529"/>
                  </a:lnTo>
                  <a:lnTo>
                    <a:pt x="2209800" y="104629"/>
                  </a:lnTo>
                  <a:lnTo>
                    <a:pt x="2247900" y="104629"/>
                  </a:lnTo>
                  <a:lnTo>
                    <a:pt x="2247900" y="66529"/>
                  </a:lnTo>
                  <a:close/>
                </a:path>
                <a:path w="6428105" h="171450">
                  <a:moveTo>
                    <a:pt x="2324100" y="66529"/>
                  </a:moveTo>
                  <a:lnTo>
                    <a:pt x="2286000" y="66529"/>
                  </a:lnTo>
                  <a:lnTo>
                    <a:pt x="2286000" y="104629"/>
                  </a:lnTo>
                  <a:lnTo>
                    <a:pt x="2324100" y="104629"/>
                  </a:lnTo>
                  <a:lnTo>
                    <a:pt x="2324100" y="66529"/>
                  </a:lnTo>
                  <a:close/>
                </a:path>
                <a:path w="6428105" h="171450">
                  <a:moveTo>
                    <a:pt x="2400300" y="66529"/>
                  </a:moveTo>
                  <a:lnTo>
                    <a:pt x="2362200" y="66529"/>
                  </a:lnTo>
                  <a:lnTo>
                    <a:pt x="2362200" y="104629"/>
                  </a:lnTo>
                  <a:lnTo>
                    <a:pt x="2400300" y="104629"/>
                  </a:lnTo>
                  <a:lnTo>
                    <a:pt x="2400300" y="66529"/>
                  </a:lnTo>
                  <a:close/>
                </a:path>
                <a:path w="6428105" h="171450">
                  <a:moveTo>
                    <a:pt x="2476500" y="66529"/>
                  </a:moveTo>
                  <a:lnTo>
                    <a:pt x="2438400" y="66529"/>
                  </a:lnTo>
                  <a:lnTo>
                    <a:pt x="2438400" y="104629"/>
                  </a:lnTo>
                  <a:lnTo>
                    <a:pt x="2476500" y="104629"/>
                  </a:lnTo>
                  <a:lnTo>
                    <a:pt x="2476500" y="66529"/>
                  </a:lnTo>
                  <a:close/>
                </a:path>
                <a:path w="6428105" h="171450">
                  <a:moveTo>
                    <a:pt x="2552700" y="66529"/>
                  </a:moveTo>
                  <a:lnTo>
                    <a:pt x="2514600" y="66529"/>
                  </a:lnTo>
                  <a:lnTo>
                    <a:pt x="2514600" y="104629"/>
                  </a:lnTo>
                  <a:lnTo>
                    <a:pt x="2552700" y="104629"/>
                  </a:lnTo>
                  <a:lnTo>
                    <a:pt x="2552700" y="66529"/>
                  </a:lnTo>
                  <a:close/>
                </a:path>
                <a:path w="6428105" h="171450">
                  <a:moveTo>
                    <a:pt x="2628900" y="66529"/>
                  </a:moveTo>
                  <a:lnTo>
                    <a:pt x="2590800" y="66529"/>
                  </a:lnTo>
                  <a:lnTo>
                    <a:pt x="2590800" y="104629"/>
                  </a:lnTo>
                  <a:lnTo>
                    <a:pt x="2628900" y="104629"/>
                  </a:lnTo>
                  <a:lnTo>
                    <a:pt x="2628900" y="66529"/>
                  </a:lnTo>
                  <a:close/>
                </a:path>
                <a:path w="6428105" h="171450">
                  <a:moveTo>
                    <a:pt x="2705100" y="66529"/>
                  </a:moveTo>
                  <a:lnTo>
                    <a:pt x="2667000" y="66529"/>
                  </a:lnTo>
                  <a:lnTo>
                    <a:pt x="2667000" y="104629"/>
                  </a:lnTo>
                  <a:lnTo>
                    <a:pt x="2705100" y="104629"/>
                  </a:lnTo>
                  <a:lnTo>
                    <a:pt x="2705100" y="66529"/>
                  </a:lnTo>
                  <a:close/>
                </a:path>
                <a:path w="6428105" h="171450">
                  <a:moveTo>
                    <a:pt x="2781300" y="66529"/>
                  </a:moveTo>
                  <a:lnTo>
                    <a:pt x="2743200" y="66529"/>
                  </a:lnTo>
                  <a:lnTo>
                    <a:pt x="2743200" y="104629"/>
                  </a:lnTo>
                  <a:lnTo>
                    <a:pt x="2781300" y="104629"/>
                  </a:lnTo>
                  <a:lnTo>
                    <a:pt x="2781300" y="66529"/>
                  </a:lnTo>
                  <a:close/>
                </a:path>
                <a:path w="6428105" h="171450">
                  <a:moveTo>
                    <a:pt x="2857500" y="66529"/>
                  </a:moveTo>
                  <a:lnTo>
                    <a:pt x="2819400" y="66529"/>
                  </a:lnTo>
                  <a:lnTo>
                    <a:pt x="2819400" y="104629"/>
                  </a:lnTo>
                  <a:lnTo>
                    <a:pt x="2857500" y="104629"/>
                  </a:lnTo>
                  <a:lnTo>
                    <a:pt x="2857500" y="66529"/>
                  </a:lnTo>
                  <a:close/>
                </a:path>
                <a:path w="6428105" h="171450">
                  <a:moveTo>
                    <a:pt x="2933700" y="66529"/>
                  </a:moveTo>
                  <a:lnTo>
                    <a:pt x="2895600" y="66529"/>
                  </a:lnTo>
                  <a:lnTo>
                    <a:pt x="2895600" y="104629"/>
                  </a:lnTo>
                  <a:lnTo>
                    <a:pt x="2933700" y="104629"/>
                  </a:lnTo>
                  <a:lnTo>
                    <a:pt x="2933700" y="66529"/>
                  </a:lnTo>
                  <a:close/>
                </a:path>
                <a:path w="6428105" h="171450">
                  <a:moveTo>
                    <a:pt x="3009900" y="66529"/>
                  </a:moveTo>
                  <a:lnTo>
                    <a:pt x="2971800" y="66529"/>
                  </a:lnTo>
                  <a:lnTo>
                    <a:pt x="2971800" y="104629"/>
                  </a:lnTo>
                  <a:lnTo>
                    <a:pt x="3009900" y="104629"/>
                  </a:lnTo>
                  <a:lnTo>
                    <a:pt x="3009900" y="66529"/>
                  </a:lnTo>
                  <a:close/>
                </a:path>
                <a:path w="6428105" h="171450">
                  <a:moveTo>
                    <a:pt x="3086100" y="66529"/>
                  </a:moveTo>
                  <a:lnTo>
                    <a:pt x="3048000" y="66529"/>
                  </a:lnTo>
                  <a:lnTo>
                    <a:pt x="3048000" y="104629"/>
                  </a:lnTo>
                  <a:lnTo>
                    <a:pt x="3086100" y="104629"/>
                  </a:lnTo>
                  <a:lnTo>
                    <a:pt x="3086100" y="66529"/>
                  </a:lnTo>
                  <a:close/>
                </a:path>
                <a:path w="6428105" h="171450">
                  <a:moveTo>
                    <a:pt x="3162300" y="66529"/>
                  </a:moveTo>
                  <a:lnTo>
                    <a:pt x="3124200" y="66529"/>
                  </a:lnTo>
                  <a:lnTo>
                    <a:pt x="3124200" y="104629"/>
                  </a:lnTo>
                  <a:lnTo>
                    <a:pt x="3162300" y="104629"/>
                  </a:lnTo>
                  <a:lnTo>
                    <a:pt x="3162300" y="66529"/>
                  </a:lnTo>
                  <a:close/>
                </a:path>
                <a:path w="6428105" h="171450">
                  <a:moveTo>
                    <a:pt x="3238500" y="66529"/>
                  </a:moveTo>
                  <a:lnTo>
                    <a:pt x="3200400" y="66529"/>
                  </a:lnTo>
                  <a:lnTo>
                    <a:pt x="3200400" y="104629"/>
                  </a:lnTo>
                  <a:lnTo>
                    <a:pt x="3238500" y="104629"/>
                  </a:lnTo>
                  <a:lnTo>
                    <a:pt x="3238500" y="66529"/>
                  </a:lnTo>
                  <a:close/>
                </a:path>
                <a:path w="6428105" h="171450">
                  <a:moveTo>
                    <a:pt x="3314700" y="66529"/>
                  </a:moveTo>
                  <a:lnTo>
                    <a:pt x="3276600" y="66529"/>
                  </a:lnTo>
                  <a:lnTo>
                    <a:pt x="3276600" y="104629"/>
                  </a:lnTo>
                  <a:lnTo>
                    <a:pt x="3314700" y="104629"/>
                  </a:lnTo>
                  <a:lnTo>
                    <a:pt x="3314700" y="66529"/>
                  </a:lnTo>
                  <a:close/>
                </a:path>
                <a:path w="6428105" h="171450">
                  <a:moveTo>
                    <a:pt x="3390900" y="66529"/>
                  </a:moveTo>
                  <a:lnTo>
                    <a:pt x="3352800" y="66529"/>
                  </a:lnTo>
                  <a:lnTo>
                    <a:pt x="3352800" y="104629"/>
                  </a:lnTo>
                  <a:lnTo>
                    <a:pt x="3390900" y="104629"/>
                  </a:lnTo>
                  <a:lnTo>
                    <a:pt x="3390900" y="66529"/>
                  </a:lnTo>
                  <a:close/>
                </a:path>
                <a:path w="6428105" h="171450">
                  <a:moveTo>
                    <a:pt x="3467100" y="66529"/>
                  </a:moveTo>
                  <a:lnTo>
                    <a:pt x="3429000" y="66529"/>
                  </a:lnTo>
                  <a:lnTo>
                    <a:pt x="3429000" y="104629"/>
                  </a:lnTo>
                  <a:lnTo>
                    <a:pt x="3467100" y="104629"/>
                  </a:lnTo>
                  <a:lnTo>
                    <a:pt x="3467100" y="66529"/>
                  </a:lnTo>
                  <a:close/>
                </a:path>
                <a:path w="6428105" h="171450">
                  <a:moveTo>
                    <a:pt x="3543300" y="66529"/>
                  </a:moveTo>
                  <a:lnTo>
                    <a:pt x="3505200" y="66529"/>
                  </a:lnTo>
                  <a:lnTo>
                    <a:pt x="3505200" y="104629"/>
                  </a:lnTo>
                  <a:lnTo>
                    <a:pt x="3543300" y="104629"/>
                  </a:lnTo>
                  <a:lnTo>
                    <a:pt x="3543300" y="66529"/>
                  </a:lnTo>
                  <a:close/>
                </a:path>
                <a:path w="6428105" h="171450">
                  <a:moveTo>
                    <a:pt x="3619500" y="66529"/>
                  </a:moveTo>
                  <a:lnTo>
                    <a:pt x="3581400" y="66529"/>
                  </a:lnTo>
                  <a:lnTo>
                    <a:pt x="3581400" y="104629"/>
                  </a:lnTo>
                  <a:lnTo>
                    <a:pt x="3619500" y="104629"/>
                  </a:lnTo>
                  <a:lnTo>
                    <a:pt x="3619500" y="66529"/>
                  </a:lnTo>
                  <a:close/>
                </a:path>
                <a:path w="6428105" h="171450">
                  <a:moveTo>
                    <a:pt x="3695700" y="66529"/>
                  </a:moveTo>
                  <a:lnTo>
                    <a:pt x="3657600" y="66529"/>
                  </a:lnTo>
                  <a:lnTo>
                    <a:pt x="3657600" y="104629"/>
                  </a:lnTo>
                  <a:lnTo>
                    <a:pt x="3695700" y="104629"/>
                  </a:lnTo>
                  <a:lnTo>
                    <a:pt x="3695700" y="66529"/>
                  </a:lnTo>
                  <a:close/>
                </a:path>
                <a:path w="6428105" h="171450">
                  <a:moveTo>
                    <a:pt x="3771900" y="66529"/>
                  </a:moveTo>
                  <a:lnTo>
                    <a:pt x="3733800" y="66529"/>
                  </a:lnTo>
                  <a:lnTo>
                    <a:pt x="3733800" y="104629"/>
                  </a:lnTo>
                  <a:lnTo>
                    <a:pt x="3771900" y="104629"/>
                  </a:lnTo>
                  <a:lnTo>
                    <a:pt x="3771900" y="66529"/>
                  </a:lnTo>
                  <a:close/>
                </a:path>
                <a:path w="6428105" h="171450">
                  <a:moveTo>
                    <a:pt x="3848100" y="66529"/>
                  </a:moveTo>
                  <a:lnTo>
                    <a:pt x="3810000" y="66529"/>
                  </a:lnTo>
                  <a:lnTo>
                    <a:pt x="3810000" y="104629"/>
                  </a:lnTo>
                  <a:lnTo>
                    <a:pt x="3848100" y="104629"/>
                  </a:lnTo>
                  <a:lnTo>
                    <a:pt x="3848100" y="66529"/>
                  </a:lnTo>
                  <a:close/>
                </a:path>
                <a:path w="6428105" h="171450">
                  <a:moveTo>
                    <a:pt x="3924300" y="66529"/>
                  </a:moveTo>
                  <a:lnTo>
                    <a:pt x="3886200" y="66529"/>
                  </a:lnTo>
                  <a:lnTo>
                    <a:pt x="3886200" y="104629"/>
                  </a:lnTo>
                  <a:lnTo>
                    <a:pt x="3924300" y="104629"/>
                  </a:lnTo>
                  <a:lnTo>
                    <a:pt x="3924300" y="66529"/>
                  </a:lnTo>
                  <a:close/>
                </a:path>
                <a:path w="6428105" h="171450">
                  <a:moveTo>
                    <a:pt x="4000500" y="66529"/>
                  </a:moveTo>
                  <a:lnTo>
                    <a:pt x="3962400" y="66529"/>
                  </a:lnTo>
                  <a:lnTo>
                    <a:pt x="3962400" y="104629"/>
                  </a:lnTo>
                  <a:lnTo>
                    <a:pt x="4000500" y="104629"/>
                  </a:lnTo>
                  <a:lnTo>
                    <a:pt x="4000500" y="66529"/>
                  </a:lnTo>
                  <a:close/>
                </a:path>
                <a:path w="6428105" h="171450">
                  <a:moveTo>
                    <a:pt x="4076700" y="66529"/>
                  </a:moveTo>
                  <a:lnTo>
                    <a:pt x="4038600" y="66529"/>
                  </a:lnTo>
                  <a:lnTo>
                    <a:pt x="4038600" y="104629"/>
                  </a:lnTo>
                  <a:lnTo>
                    <a:pt x="4076700" y="104629"/>
                  </a:lnTo>
                  <a:lnTo>
                    <a:pt x="4076700" y="66529"/>
                  </a:lnTo>
                  <a:close/>
                </a:path>
                <a:path w="6428105" h="171450">
                  <a:moveTo>
                    <a:pt x="4152900" y="66529"/>
                  </a:moveTo>
                  <a:lnTo>
                    <a:pt x="4114800" y="66529"/>
                  </a:lnTo>
                  <a:lnTo>
                    <a:pt x="4114800" y="104629"/>
                  </a:lnTo>
                  <a:lnTo>
                    <a:pt x="4152900" y="104629"/>
                  </a:lnTo>
                  <a:lnTo>
                    <a:pt x="4152900" y="66529"/>
                  </a:lnTo>
                  <a:close/>
                </a:path>
                <a:path w="6428105" h="171450">
                  <a:moveTo>
                    <a:pt x="4229100" y="66529"/>
                  </a:moveTo>
                  <a:lnTo>
                    <a:pt x="4191000" y="66529"/>
                  </a:lnTo>
                  <a:lnTo>
                    <a:pt x="4191000" y="104629"/>
                  </a:lnTo>
                  <a:lnTo>
                    <a:pt x="4229100" y="104629"/>
                  </a:lnTo>
                  <a:lnTo>
                    <a:pt x="4229100" y="66529"/>
                  </a:lnTo>
                  <a:close/>
                </a:path>
                <a:path w="6428105" h="171450">
                  <a:moveTo>
                    <a:pt x="4305300" y="66529"/>
                  </a:moveTo>
                  <a:lnTo>
                    <a:pt x="4267200" y="66529"/>
                  </a:lnTo>
                  <a:lnTo>
                    <a:pt x="4267200" y="104629"/>
                  </a:lnTo>
                  <a:lnTo>
                    <a:pt x="4305300" y="104629"/>
                  </a:lnTo>
                  <a:lnTo>
                    <a:pt x="4305300" y="66529"/>
                  </a:lnTo>
                  <a:close/>
                </a:path>
                <a:path w="6428105" h="171450">
                  <a:moveTo>
                    <a:pt x="4381500" y="66529"/>
                  </a:moveTo>
                  <a:lnTo>
                    <a:pt x="4343400" y="66529"/>
                  </a:lnTo>
                  <a:lnTo>
                    <a:pt x="4343400" y="104629"/>
                  </a:lnTo>
                  <a:lnTo>
                    <a:pt x="4381500" y="104629"/>
                  </a:lnTo>
                  <a:lnTo>
                    <a:pt x="4381500" y="66529"/>
                  </a:lnTo>
                  <a:close/>
                </a:path>
                <a:path w="6428105" h="171450">
                  <a:moveTo>
                    <a:pt x="4457700" y="66529"/>
                  </a:moveTo>
                  <a:lnTo>
                    <a:pt x="4419600" y="66529"/>
                  </a:lnTo>
                  <a:lnTo>
                    <a:pt x="4419600" y="104629"/>
                  </a:lnTo>
                  <a:lnTo>
                    <a:pt x="4457700" y="104629"/>
                  </a:lnTo>
                  <a:lnTo>
                    <a:pt x="4457700" y="66529"/>
                  </a:lnTo>
                  <a:close/>
                </a:path>
                <a:path w="6428105" h="171450">
                  <a:moveTo>
                    <a:pt x="4533900" y="66529"/>
                  </a:moveTo>
                  <a:lnTo>
                    <a:pt x="4495800" y="66529"/>
                  </a:lnTo>
                  <a:lnTo>
                    <a:pt x="4495800" y="104629"/>
                  </a:lnTo>
                  <a:lnTo>
                    <a:pt x="4533900" y="104629"/>
                  </a:lnTo>
                  <a:lnTo>
                    <a:pt x="4533900" y="66529"/>
                  </a:lnTo>
                  <a:close/>
                </a:path>
                <a:path w="6428105" h="171450">
                  <a:moveTo>
                    <a:pt x="4610100" y="66529"/>
                  </a:moveTo>
                  <a:lnTo>
                    <a:pt x="4572000" y="66529"/>
                  </a:lnTo>
                  <a:lnTo>
                    <a:pt x="4572000" y="104629"/>
                  </a:lnTo>
                  <a:lnTo>
                    <a:pt x="4610100" y="104629"/>
                  </a:lnTo>
                  <a:lnTo>
                    <a:pt x="4610100" y="66529"/>
                  </a:lnTo>
                  <a:close/>
                </a:path>
                <a:path w="6428105" h="171450">
                  <a:moveTo>
                    <a:pt x="4686300" y="66529"/>
                  </a:moveTo>
                  <a:lnTo>
                    <a:pt x="4648200" y="66529"/>
                  </a:lnTo>
                  <a:lnTo>
                    <a:pt x="4648200" y="104629"/>
                  </a:lnTo>
                  <a:lnTo>
                    <a:pt x="4686300" y="104629"/>
                  </a:lnTo>
                  <a:lnTo>
                    <a:pt x="4686300" y="66529"/>
                  </a:lnTo>
                  <a:close/>
                </a:path>
                <a:path w="6428105" h="171450">
                  <a:moveTo>
                    <a:pt x="4762500" y="66529"/>
                  </a:moveTo>
                  <a:lnTo>
                    <a:pt x="4724400" y="66529"/>
                  </a:lnTo>
                  <a:lnTo>
                    <a:pt x="4724400" y="104629"/>
                  </a:lnTo>
                  <a:lnTo>
                    <a:pt x="4762500" y="104629"/>
                  </a:lnTo>
                  <a:lnTo>
                    <a:pt x="4762500" y="66529"/>
                  </a:lnTo>
                  <a:close/>
                </a:path>
                <a:path w="6428105" h="171450">
                  <a:moveTo>
                    <a:pt x="4838700" y="66529"/>
                  </a:moveTo>
                  <a:lnTo>
                    <a:pt x="4800600" y="66529"/>
                  </a:lnTo>
                  <a:lnTo>
                    <a:pt x="4800600" y="104629"/>
                  </a:lnTo>
                  <a:lnTo>
                    <a:pt x="4838700" y="104629"/>
                  </a:lnTo>
                  <a:lnTo>
                    <a:pt x="4838700" y="66529"/>
                  </a:lnTo>
                  <a:close/>
                </a:path>
                <a:path w="6428105" h="171450">
                  <a:moveTo>
                    <a:pt x="4914900" y="66529"/>
                  </a:moveTo>
                  <a:lnTo>
                    <a:pt x="4876800" y="66529"/>
                  </a:lnTo>
                  <a:lnTo>
                    <a:pt x="4876800" y="104629"/>
                  </a:lnTo>
                  <a:lnTo>
                    <a:pt x="4914900" y="104629"/>
                  </a:lnTo>
                  <a:lnTo>
                    <a:pt x="4914900" y="66529"/>
                  </a:lnTo>
                  <a:close/>
                </a:path>
                <a:path w="6428105" h="171450">
                  <a:moveTo>
                    <a:pt x="4991100" y="66529"/>
                  </a:moveTo>
                  <a:lnTo>
                    <a:pt x="4953000" y="66529"/>
                  </a:lnTo>
                  <a:lnTo>
                    <a:pt x="4953000" y="104629"/>
                  </a:lnTo>
                  <a:lnTo>
                    <a:pt x="4991100" y="104629"/>
                  </a:lnTo>
                  <a:lnTo>
                    <a:pt x="4991100" y="66529"/>
                  </a:lnTo>
                  <a:close/>
                </a:path>
                <a:path w="6428105" h="171450">
                  <a:moveTo>
                    <a:pt x="5067300" y="66529"/>
                  </a:moveTo>
                  <a:lnTo>
                    <a:pt x="5029200" y="66529"/>
                  </a:lnTo>
                  <a:lnTo>
                    <a:pt x="5029200" y="104629"/>
                  </a:lnTo>
                  <a:lnTo>
                    <a:pt x="5067300" y="104629"/>
                  </a:lnTo>
                  <a:lnTo>
                    <a:pt x="5067300" y="66529"/>
                  </a:lnTo>
                  <a:close/>
                </a:path>
                <a:path w="6428105" h="171450">
                  <a:moveTo>
                    <a:pt x="5143500" y="66529"/>
                  </a:moveTo>
                  <a:lnTo>
                    <a:pt x="5105400" y="66529"/>
                  </a:lnTo>
                  <a:lnTo>
                    <a:pt x="5105400" y="104629"/>
                  </a:lnTo>
                  <a:lnTo>
                    <a:pt x="5143500" y="104629"/>
                  </a:lnTo>
                  <a:lnTo>
                    <a:pt x="5143500" y="66529"/>
                  </a:lnTo>
                  <a:close/>
                </a:path>
                <a:path w="6428105" h="171450">
                  <a:moveTo>
                    <a:pt x="5219700" y="66529"/>
                  </a:moveTo>
                  <a:lnTo>
                    <a:pt x="5181600" y="66529"/>
                  </a:lnTo>
                  <a:lnTo>
                    <a:pt x="5181600" y="104629"/>
                  </a:lnTo>
                  <a:lnTo>
                    <a:pt x="5219700" y="104629"/>
                  </a:lnTo>
                  <a:lnTo>
                    <a:pt x="5219700" y="66529"/>
                  </a:lnTo>
                  <a:close/>
                </a:path>
                <a:path w="6428105" h="171450">
                  <a:moveTo>
                    <a:pt x="5295900" y="66529"/>
                  </a:moveTo>
                  <a:lnTo>
                    <a:pt x="5257800" y="66529"/>
                  </a:lnTo>
                  <a:lnTo>
                    <a:pt x="5257800" y="104629"/>
                  </a:lnTo>
                  <a:lnTo>
                    <a:pt x="5295900" y="104629"/>
                  </a:lnTo>
                  <a:lnTo>
                    <a:pt x="5295900" y="66529"/>
                  </a:lnTo>
                  <a:close/>
                </a:path>
                <a:path w="6428105" h="171450">
                  <a:moveTo>
                    <a:pt x="5372100" y="66529"/>
                  </a:moveTo>
                  <a:lnTo>
                    <a:pt x="5334000" y="66529"/>
                  </a:lnTo>
                  <a:lnTo>
                    <a:pt x="5334000" y="104629"/>
                  </a:lnTo>
                  <a:lnTo>
                    <a:pt x="5372100" y="104629"/>
                  </a:lnTo>
                  <a:lnTo>
                    <a:pt x="5372100" y="66529"/>
                  </a:lnTo>
                  <a:close/>
                </a:path>
                <a:path w="6428105" h="171450">
                  <a:moveTo>
                    <a:pt x="5448300" y="66529"/>
                  </a:moveTo>
                  <a:lnTo>
                    <a:pt x="5410200" y="66529"/>
                  </a:lnTo>
                  <a:lnTo>
                    <a:pt x="5410200" y="104629"/>
                  </a:lnTo>
                  <a:lnTo>
                    <a:pt x="5448300" y="104629"/>
                  </a:lnTo>
                  <a:lnTo>
                    <a:pt x="5448300" y="66529"/>
                  </a:lnTo>
                  <a:close/>
                </a:path>
                <a:path w="6428105" h="171450">
                  <a:moveTo>
                    <a:pt x="5524500" y="66529"/>
                  </a:moveTo>
                  <a:lnTo>
                    <a:pt x="5486400" y="66529"/>
                  </a:lnTo>
                  <a:lnTo>
                    <a:pt x="5486400" y="104629"/>
                  </a:lnTo>
                  <a:lnTo>
                    <a:pt x="5524500" y="104629"/>
                  </a:lnTo>
                  <a:lnTo>
                    <a:pt x="5524500" y="66529"/>
                  </a:lnTo>
                  <a:close/>
                </a:path>
                <a:path w="6428105" h="171450">
                  <a:moveTo>
                    <a:pt x="5600700" y="66529"/>
                  </a:moveTo>
                  <a:lnTo>
                    <a:pt x="5562600" y="66529"/>
                  </a:lnTo>
                  <a:lnTo>
                    <a:pt x="5562600" y="104629"/>
                  </a:lnTo>
                  <a:lnTo>
                    <a:pt x="5600700" y="104629"/>
                  </a:lnTo>
                  <a:lnTo>
                    <a:pt x="5600700" y="66529"/>
                  </a:lnTo>
                  <a:close/>
                </a:path>
                <a:path w="6428105" h="171450">
                  <a:moveTo>
                    <a:pt x="5676900" y="66529"/>
                  </a:moveTo>
                  <a:lnTo>
                    <a:pt x="5638800" y="66529"/>
                  </a:lnTo>
                  <a:lnTo>
                    <a:pt x="5638800" y="104629"/>
                  </a:lnTo>
                  <a:lnTo>
                    <a:pt x="5676900" y="104629"/>
                  </a:lnTo>
                  <a:lnTo>
                    <a:pt x="5676900" y="66529"/>
                  </a:lnTo>
                  <a:close/>
                </a:path>
                <a:path w="6428105" h="171450">
                  <a:moveTo>
                    <a:pt x="5753100" y="66529"/>
                  </a:moveTo>
                  <a:lnTo>
                    <a:pt x="5715000" y="66529"/>
                  </a:lnTo>
                  <a:lnTo>
                    <a:pt x="5715000" y="104629"/>
                  </a:lnTo>
                  <a:lnTo>
                    <a:pt x="5753100" y="104629"/>
                  </a:lnTo>
                  <a:lnTo>
                    <a:pt x="5753100" y="66529"/>
                  </a:lnTo>
                  <a:close/>
                </a:path>
                <a:path w="6428105" h="171450">
                  <a:moveTo>
                    <a:pt x="5829300" y="66529"/>
                  </a:moveTo>
                  <a:lnTo>
                    <a:pt x="5791200" y="66529"/>
                  </a:lnTo>
                  <a:lnTo>
                    <a:pt x="5791200" y="104629"/>
                  </a:lnTo>
                  <a:lnTo>
                    <a:pt x="5829300" y="104629"/>
                  </a:lnTo>
                  <a:lnTo>
                    <a:pt x="5829300" y="66529"/>
                  </a:lnTo>
                  <a:close/>
                </a:path>
                <a:path w="6428105" h="171450">
                  <a:moveTo>
                    <a:pt x="5905500" y="66529"/>
                  </a:moveTo>
                  <a:lnTo>
                    <a:pt x="5867400" y="66529"/>
                  </a:lnTo>
                  <a:lnTo>
                    <a:pt x="5867400" y="104629"/>
                  </a:lnTo>
                  <a:lnTo>
                    <a:pt x="5905500" y="104629"/>
                  </a:lnTo>
                  <a:lnTo>
                    <a:pt x="5905500" y="66529"/>
                  </a:lnTo>
                  <a:close/>
                </a:path>
                <a:path w="6428105" h="171450">
                  <a:moveTo>
                    <a:pt x="5981700" y="66529"/>
                  </a:moveTo>
                  <a:lnTo>
                    <a:pt x="5943600" y="66529"/>
                  </a:lnTo>
                  <a:lnTo>
                    <a:pt x="5943600" y="104629"/>
                  </a:lnTo>
                  <a:lnTo>
                    <a:pt x="5981700" y="104629"/>
                  </a:lnTo>
                  <a:lnTo>
                    <a:pt x="5981700" y="66529"/>
                  </a:lnTo>
                  <a:close/>
                </a:path>
                <a:path w="6428105" h="171450">
                  <a:moveTo>
                    <a:pt x="6057900" y="66529"/>
                  </a:moveTo>
                  <a:lnTo>
                    <a:pt x="6019800" y="66529"/>
                  </a:lnTo>
                  <a:lnTo>
                    <a:pt x="6019800" y="104629"/>
                  </a:lnTo>
                  <a:lnTo>
                    <a:pt x="6057900" y="104629"/>
                  </a:lnTo>
                  <a:lnTo>
                    <a:pt x="6057900" y="66529"/>
                  </a:lnTo>
                  <a:close/>
                </a:path>
                <a:path w="6428105" h="171450">
                  <a:moveTo>
                    <a:pt x="6134100" y="66529"/>
                  </a:moveTo>
                  <a:lnTo>
                    <a:pt x="6096000" y="66529"/>
                  </a:lnTo>
                  <a:lnTo>
                    <a:pt x="6096000" y="104629"/>
                  </a:lnTo>
                  <a:lnTo>
                    <a:pt x="6134100" y="104629"/>
                  </a:lnTo>
                  <a:lnTo>
                    <a:pt x="6134100" y="66529"/>
                  </a:lnTo>
                  <a:close/>
                </a:path>
                <a:path w="6428105" h="171450">
                  <a:moveTo>
                    <a:pt x="6210300" y="66529"/>
                  </a:moveTo>
                  <a:lnTo>
                    <a:pt x="6172200" y="66529"/>
                  </a:lnTo>
                  <a:lnTo>
                    <a:pt x="6172200" y="104629"/>
                  </a:lnTo>
                  <a:lnTo>
                    <a:pt x="6210300" y="104629"/>
                  </a:lnTo>
                  <a:lnTo>
                    <a:pt x="6210300" y="66529"/>
                  </a:lnTo>
                  <a:close/>
                </a:path>
                <a:path w="6428105" h="171450">
                  <a:moveTo>
                    <a:pt x="6324600" y="101656"/>
                  </a:moveTo>
                  <a:lnTo>
                    <a:pt x="6266170" y="135740"/>
                  </a:lnTo>
                  <a:lnTo>
                    <a:pt x="6260490" y="140794"/>
                  </a:lnTo>
                  <a:lnTo>
                    <a:pt x="6257311" y="147397"/>
                  </a:lnTo>
                  <a:lnTo>
                    <a:pt x="6256847" y="154714"/>
                  </a:lnTo>
                  <a:lnTo>
                    <a:pt x="6259312" y="161911"/>
                  </a:lnTo>
                  <a:lnTo>
                    <a:pt x="6264348" y="167516"/>
                  </a:lnTo>
                  <a:lnTo>
                    <a:pt x="6270913" y="170670"/>
                  </a:lnTo>
                  <a:lnTo>
                    <a:pt x="6278192" y="171159"/>
                  </a:lnTo>
                  <a:lnTo>
                    <a:pt x="6285372" y="168769"/>
                  </a:lnTo>
                  <a:lnTo>
                    <a:pt x="6395235" y="104629"/>
                  </a:lnTo>
                  <a:lnTo>
                    <a:pt x="6324600" y="104629"/>
                  </a:lnTo>
                  <a:lnTo>
                    <a:pt x="6324600" y="101656"/>
                  </a:lnTo>
                  <a:close/>
                </a:path>
                <a:path w="6428105" h="171450">
                  <a:moveTo>
                    <a:pt x="6286500" y="66529"/>
                  </a:moveTo>
                  <a:lnTo>
                    <a:pt x="6248400" y="66529"/>
                  </a:lnTo>
                  <a:lnTo>
                    <a:pt x="6248400" y="104629"/>
                  </a:lnTo>
                  <a:lnTo>
                    <a:pt x="6286500" y="104629"/>
                  </a:lnTo>
                  <a:lnTo>
                    <a:pt x="6286500" y="66529"/>
                  </a:lnTo>
                  <a:close/>
                </a:path>
                <a:path w="6428105" h="171450">
                  <a:moveTo>
                    <a:pt x="6352160" y="85579"/>
                  </a:moveTo>
                  <a:lnTo>
                    <a:pt x="6324600" y="101656"/>
                  </a:lnTo>
                  <a:lnTo>
                    <a:pt x="6324600" y="104629"/>
                  </a:lnTo>
                  <a:lnTo>
                    <a:pt x="6362700" y="104629"/>
                  </a:lnTo>
                  <a:lnTo>
                    <a:pt x="6362700" y="91728"/>
                  </a:lnTo>
                  <a:lnTo>
                    <a:pt x="6352160" y="85579"/>
                  </a:lnTo>
                  <a:close/>
                </a:path>
                <a:path w="6428105" h="171450">
                  <a:moveTo>
                    <a:pt x="6362700" y="91728"/>
                  </a:moveTo>
                  <a:lnTo>
                    <a:pt x="6362700" y="104629"/>
                  </a:lnTo>
                  <a:lnTo>
                    <a:pt x="6395235" y="104629"/>
                  </a:lnTo>
                  <a:lnTo>
                    <a:pt x="6399579" y="102094"/>
                  </a:lnTo>
                  <a:lnTo>
                    <a:pt x="6380470" y="102094"/>
                  </a:lnTo>
                  <a:lnTo>
                    <a:pt x="6362700" y="91728"/>
                  </a:lnTo>
                  <a:close/>
                </a:path>
                <a:path w="6428105" h="171450">
                  <a:moveTo>
                    <a:pt x="6380470" y="69065"/>
                  </a:moveTo>
                  <a:lnTo>
                    <a:pt x="6362700" y="79431"/>
                  </a:lnTo>
                  <a:lnTo>
                    <a:pt x="6362700" y="91728"/>
                  </a:lnTo>
                  <a:lnTo>
                    <a:pt x="6380470" y="102094"/>
                  </a:lnTo>
                  <a:lnTo>
                    <a:pt x="6380470" y="69065"/>
                  </a:lnTo>
                  <a:close/>
                </a:path>
                <a:path w="6428105" h="171450">
                  <a:moveTo>
                    <a:pt x="6399579" y="69065"/>
                  </a:moveTo>
                  <a:lnTo>
                    <a:pt x="6380470" y="69065"/>
                  </a:lnTo>
                  <a:lnTo>
                    <a:pt x="6380470" y="102094"/>
                  </a:lnTo>
                  <a:lnTo>
                    <a:pt x="6399579" y="102094"/>
                  </a:lnTo>
                  <a:lnTo>
                    <a:pt x="6427866" y="85579"/>
                  </a:lnTo>
                  <a:lnTo>
                    <a:pt x="6399579" y="69065"/>
                  </a:lnTo>
                  <a:close/>
                </a:path>
                <a:path w="6428105" h="171450">
                  <a:moveTo>
                    <a:pt x="6324600" y="69503"/>
                  </a:moveTo>
                  <a:lnTo>
                    <a:pt x="6324600" y="101656"/>
                  </a:lnTo>
                  <a:lnTo>
                    <a:pt x="6352160" y="85579"/>
                  </a:lnTo>
                  <a:lnTo>
                    <a:pt x="6324600" y="69503"/>
                  </a:lnTo>
                  <a:close/>
                </a:path>
                <a:path w="6428105" h="171450">
                  <a:moveTo>
                    <a:pt x="6362700" y="79431"/>
                  </a:moveTo>
                  <a:lnTo>
                    <a:pt x="6352160" y="85579"/>
                  </a:lnTo>
                  <a:lnTo>
                    <a:pt x="6362700" y="91728"/>
                  </a:lnTo>
                  <a:lnTo>
                    <a:pt x="6362700" y="79431"/>
                  </a:lnTo>
                  <a:close/>
                </a:path>
                <a:path w="6428105" h="171450">
                  <a:moveTo>
                    <a:pt x="6362700" y="66529"/>
                  </a:moveTo>
                  <a:lnTo>
                    <a:pt x="6324600" y="66529"/>
                  </a:lnTo>
                  <a:lnTo>
                    <a:pt x="6324600" y="69503"/>
                  </a:lnTo>
                  <a:lnTo>
                    <a:pt x="6352160" y="85579"/>
                  </a:lnTo>
                  <a:lnTo>
                    <a:pt x="6362700" y="79431"/>
                  </a:lnTo>
                  <a:lnTo>
                    <a:pt x="6362700" y="66529"/>
                  </a:lnTo>
                  <a:close/>
                </a:path>
                <a:path w="6428105" h="171450">
                  <a:moveTo>
                    <a:pt x="6395235" y="66529"/>
                  </a:moveTo>
                  <a:lnTo>
                    <a:pt x="6362700" y="66529"/>
                  </a:lnTo>
                  <a:lnTo>
                    <a:pt x="6362700" y="79431"/>
                  </a:lnTo>
                  <a:lnTo>
                    <a:pt x="6380470" y="69065"/>
                  </a:lnTo>
                  <a:lnTo>
                    <a:pt x="6399579" y="69065"/>
                  </a:lnTo>
                  <a:lnTo>
                    <a:pt x="6395235" y="66529"/>
                  </a:lnTo>
                  <a:close/>
                </a:path>
                <a:path w="6428105" h="171450">
                  <a:moveTo>
                    <a:pt x="6278244" y="0"/>
                  </a:moveTo>
                  <a:lnTo>
                    <a:pt x="6270959" y="488"/>
                  </a:lnTo>
                  <a:lnTo>
                    <a:pt x="6264365" y="3643"/>
                  </a:lnTo>
                  <a:lnTo>
                    <a:pt x="6259312" y="9248"/>
                  </a:lnTo>
                  <a:lnTo>
                    <a:pt x="6256847" y="16445"/>
                  </a:lnTo>
                  <a:lnTo>
                    <a:pt x="6257311" y="23762"/>
                  </a:lnTo>
                  <a:lnTo>
                    <a:pt x="6260490" y="30365"/>
                  </a:lnTo>
                  <a:lnTo>
                    <a:pt x="6266170" y="35418"/>
                  </a:lnTo>
                  <a:lnTo>
                    <a:pt x="6324600" y="69503"/>
                  </a:lnTo>
                  <a:lnTo>
                    <a:pt x="6324600" y="66529"/>
                  </a:lnTo>
                  <a:lnTo>
                    <a:pt x="6395235" y="66529"/>
                  </a:lnTo>
                  <a:lnTo>
                    <a:pt x="6285372" y="2390"/>
                  </a:lnTo>
                  <a:lnTo>
                    <a:pt x="62782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5391" y="3784091"/>
              <a:ext cx="6201410" cy="401320"/>
            </a:xfrm>
            <a:custGeom>
              <a:avLst/>
              <a:gdLst/>
              <a:ahLst/>
              <a:cxnLst/>
              <a:rect l="l" t="t" r="r" b="b"/>
              <a:pathLst>
                <a:path w="6201409" h="401320">
                  <a:moveTo>
                    <a:pt x="6201155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6201155" y="400811"/>
                  </a:lnTo>
                  <a:lnTo>
                    <a:pt x="6201155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22981" y="3801869"/>
            <a:ext cx="2665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Supplies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Goods/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59763" y="3284220"/>
            <a:ext cx="9735820" cy="2257425"/>
            <a:chOff x="1159763" y="3284220"/>
            <a:chExt cx="9735820" cy="22574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7863" y="3284220"/>
              <a:ext cx="2077211" cy="15499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59763" y="4834128"/>
              <a:ext cx="1826260" cy="707390"/>
            </a:xfrm>
            <a:custGeom>
              <a:avLst/>
              <a:gdLst/>
              <a:ahLst/>
              <a:cxnLst/>
              <a:rect l="l" t="t" r="r" b="b"/>
              <a:pathLst>
                <a:path w="1826260" h="707389">
                  <a:moveTo>
                    <a:pt x="1825751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1825751" y="707135"/>
                  </a:lnTo>
                  <a:lnTo>
                    <a:pt x="1825751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22553" y="4851271"/>
            <a:ext cx="89979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Supplier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9577" y="4924423"/>
            <a:ext cx="1076325" cy="6356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Customer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Noida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48662" y="4374641"/>
            <a:ext cx="5358130" cy="1117981"/>
            <a:chOff x="3248662" y="4374641"/>
            <a:chExt cx="5358130" cy="1117981"/>
          </a:xfrm>
        </p:grpSpPr>
        <p:sp>
          <p:nvSpPr>
            <p:cNvPr id="19" name="object 19"/>
            <p:cNvSpPr/>
            <p:nvPr/>
          </p:nvSpPr>
          <p:spPr>
            <a:xfrm>
              <a:off x="5471921" y="4374641"/>
              <a:ext cx="634365" cy="619125"/>
            </a:xfrm>
            <a:custGeom>
              <a:avLst/>
              <a:gdLst/>
              <a:ahLst/>
              <a:cxnLst/>
              <a:rect l="l" t="t" r="r" b="b"/>
              <a:pathLst>
                <a:path w="634364" h="619125">
                  <a:moveTo>
                    <a:pt x="475487" y="0"/>
                  </a:moveTo>
                  <a:lnTo>
                    <a:pt x="158495" y="0"/>
                  </a:lnTo>
                  <a:lnTo>
                    <a:pt x="158495" y="309371"/>
                  </a:lnTo>
                  <a:lnTo>
                    <a:pt x="0" y="309371"/>
                  </a:lnTo>
                  <a:lnTo>
                    <a:pt x="316991" y="618743"/>
                  </a:lnTo>
                  <a:lnTo>
                    <a:pt x="633983" y="309371"/>
                  </a:lnTo>
                  <a:lnTo>
                    <a:pt x="475487" y="309371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71921" y="4374641"/>
              <a:ext cx="634365" cy="619125"/>
            </a:xfrm>
            <a:custGeom>
              <a:avLst/>
              <a:gdLst/>
              <a:ahLst/>
              <a:cxnLst/>
              <a:rect l="l" t="t" r="r" b="b"/>
              <a:pathLst>
                <a:path w="634364" h="619125">
                  <a:moveTo>
                    <a:pt x="475487" y="0"/>
                  </a:moveTo>
                  <a:lnTo>
                    <a:pt x="475487" y="309371"/>
                  </a:lnTo>
                  <a:lnTo>
                    <a:pt x="633983" y="309371"/>
                  </a:lnTo>
                  <a:lnTo>
                    <a:pt x="316991" y="618743"/>
                  </a:lnTo>
                  <a:lnTo>
                    <a:pt x="0" y="309371"/>
                  </a:lnTo>
                  <a:lnTo>
                    <a:pt x="158495" y="309371"/>
                  </a:lnTo>
                  <a:lnTo>
                    <a:pt x="158495" y="0"/>
                  </a:lnTo>
                  <a:lnTo>
                    <a:pt x="475487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8662" y="5093207"/>
              <a:ext cx="5358130" cy="399415"/>
            </a:xfrm>
            <a:custGeom>
              <a:avLst/>
              <a:gdLst/>
              <a:ahLst/>
              <a:cxnLst/>
              <a:rect l="l" t="t" r="r" b="b"/>
              <a:pathLst>
                <a:path w="6201409" h="399414">
                  <a:moveTo>
                    <a:pt x="6201155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6201155" y="399287"/>
                  </a:lnTo>
                  <a:lnTo>
                    <a:pt x="6201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48662" y="5110097"/>
            <a:ext cx="5358130" cy="3308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Even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though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same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it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is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Inter-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4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628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750037" y="-31781"/>
            <a:ext cx="1161105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7710" algn="ctr">
              <a:lnSpc>
                <a:spcPct val="100000"/>
              </a:lnSpc>
              <a:spcBef>
                <a:spcPts val="95"/>
              </a:spcBef>
            </a:pP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Unit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or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Developer: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br>
              <a:rPr lang="en-US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Use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Authorised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Operations</a:t>
            </a:r>
            <a:r>
              <a:rPr lang="en-US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Only</a:t>
            </a:r>
            <a:endParaRPr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0277" y="1050293"/>
            <a:ext cx="5478145" cy="1335405"/>
            <a:chOff x="490277" y="1050293"/>
            <a:chExt cx="5478145" cy="13354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277" y="1050293"/>
              <a:ext cx="1299349" cy="13350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8219" y="1707748"/>
              <a:ext cx="4080089" cy="2237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22526" y="1713505"/>
              <a:ext cx="4021454" cy="171450"/>
            </a:xfrm>
            <a:custGeom>
              <a:avLst/>
              <a:gdLst/>
              <a:ahLst/>
              <a:cxnLst/>
              <a:rect l="l" t="t" r="r" b="b"/>
              <a:pathLst>
                <a:path w="4021454" h="171450">
                  <a:moveTo>
                    <a:pt x="38100" y="66525"/>
                  </a:moveTo>
                  <a:lnTo>
                    <a:pt x="0" y="66525"/>
                  </a:lnTo>
                  <a:lnTo>
                    <a:pt x="0" y="104625"/>
                  </a:lnTo>
                  <a:lnTo>
                    <a:pt x="38100" y="104625"/>
                  </a:lnTo>
                  <a:lnTo>
                    <a:pt x="38100" y="66525"/>
                  </a:lnTo>
                  <a:close/>
                </a:path>
                <a:path w="4021454" h="171450">
                  <a:moveTo>
                    <a:pt x="114300" y="66525"/>
                  </a:moveTo>
                  <a:lnTo>
                    <a:pt x="76200" y="66525"/>
                  </a:lnTo>
                  <a:lnTo>
                    <a:pt x="76200" y="104625"/>
                  </a:lnTo>
                  <a:lnTo>
                    <a:pt x="114300" y="104625"/>
                  </a:lnTo>
                  <a:lnTo>
                    <a:pt x="114300" y="66525"/>
                  </a:lnTo>
                  <a:close/>
                </a:path>
                <a:path w="4021454" h="171450">
                  <a:moveTo>
                    <a:pt x="190500" y="66525"/>
                  </a:moveTo>
                  <a:lnTo>
                    <a:pt x="152400" y="66525"/>
                  </a:lnTo>
                  <a:lnTo>
                    <a:pt x="152400" y="104625"/>
                  </a:lnTo>
                  <a:lnTo>
                    <a:pt x="190500" y="104625"/>
                  </a:lnTo>
                  <a:lnTo>
                    <a:pt x="190500" y="66525"/>
                  </a:lnTo>
                  <a:close/>
                </a:path>
                <a:path w="4021454" h="171450">
                  <a:moveTo>
                    <a:pt x="266700" y="66525"/>
                  </a:moveTo>
                  <a:lnTo>
                    <a:pt x="228600" y="66525"/>
                  </a:lnTo>
                  <a:lnTo>
                    <a:pt x="228600" y="104625"/>
                  </a:lnTo>
                  <a:lnTo>
                    <a:pt x="266700" y="104625"/>
                  </a:lnTo>
                  <a:lnTo>
                    <a:pt x="266700" y="66525"/>
                  </a:lnTo>
                  <a:close/>
                </a:path>
                <a:path w="4021454" h="171450">
                  <a:moveTo>
                    <a:pt x="342900" y="66525"/>
                  </a:moveTo>
                  <a:lnTo>
                    <a:pt x="304800" y="66525"/>
                  </a:lnTo>
                  <a:lnTo>
                    <a:pt x="304800" y="104625"/>
                  </a:lnTo>
                  <a:lnTo>
                    <a:pt x="342900" y="104625"/>
                  </a:lnTo>
                  <a:lnTo>
                    <a:pt x="342900" y="66525"/>
                  </a:lnTo>
                  <a:close/>
                </a:path>
                <a:path w="4021454" h="171450">
                  <a:moveTo>
                    <a:pt x="419100" y="66525"/>
                  </a:moveTo>
                  <a:lnTo>
                    <a:pt x="381000" y="66525"/>
                  </a:lnTo>
                  <a:lnTo>
                    <a:pt x="381000" y="104625"/>
                  </a:lnTo>
                  <a:lnTo>
                    <a:pt x="419100" y="104625"/>
                  </a:lnTo>
                  <a:lnTo>
                    <a:pt x="419100" y="66525"/>
                  </a:lnTo>
                  <a:close/>
                </a:path>
                <a:path w="4021454" h="171450">
                  <a:moveTo>
                    <a:pt x="495300" y="66525"/>
                  </a:moveTo>
                  <a:lnTo>
                    <a:pt x="457200" y="66525"/>
                  </a:lnTo>
                  <a:lnTo>
                    <a:pt x="457200" y="104625"/>
                  </a:lnTo>
                  <a:lnTo>
                    <a:pt x="495300" y="104625"/>
                  </a:lnTo>
                  <a:lnTo>
                    <a:pt x="495300" y="66525"/>
                  </a:lnTo>
                  <a:close/>
                </a:path>
                <a:path w="4021454" h="171450">
                  <a:moveTo>
                    <a:pt x="571500" y="66525"/>
                  </a:moveTo>
                  <a:lnTo>
                    <a:pt x="533400" y="66525"/>
                  </a:lnTo>
                  <a:lnTo>
                    <a:pt x="533400" y="104625"/>
                  </a:lnTo>
                  <a:lnTo>
                    <a:pt x="571500" y="104625"/>
                  </a:lnTo>
                  <a:lnTo>
                    <a:pt x="571500" y="66525"/>
                  </a:lnTo>
                  <a:close/>
                </a:path>
                <a:path w="4021454" h="171450">
                  <a:moveTo>
                    <a:pt x="647700" y="66525"/>
                  </a:moveTo>
                  <a:lnTo>
                    <a:pt x="609600" y="66525"/>
                  </a:lnTo>
                  <a:lnTo>
                    <a:pt x="609600" y="104625"/>
                  </a:lnTo>
                  <a:lnTo>
                    <a:pt x="647700" y="104625"/>
                  </a:lnTo>
                  <a:lnTo>
                    <a:pt x="647700" y="66525"/>
                  </a:lnTo>
                  <a:close/>
                </a:path>
                <a:path w="4021454" h="171450">
                  <a:moveTo>
                    <a:pt x="723900" y="66525"/>
                  </a:moveTo>
                  <a:lnTo>
                    <a:pt x="685800" y="66525"/>
                  </a:lnTo>
                  <a:lnTo>
                    <a:pt x="685800" y="104625"/>
                  </a:lnTo>
                  <a:lnTo>
                    <a:pt x="723900" y="104625"/>
                  </a:lnTo>
                  <a:lnTo>
                    <a:pt x="723900" y="66525"/>
                  </a:lnTo>
                  <a:close/>
                </a:path>
                <a:path w="4021454" h="171450">
                  <a:moveTo>
                    <a:pt x="800100" y="66525"/>
                  </a:moveTo>
                  <a:lnTo>
                    <a:pt x="762000" y="66525"/>
                  </a:lnTo>
                  <a:lnTo>
                    <a:pt x="762000" y="104625"/>
                  </a:lnTo>
                  <a:lnTo>
                    <a:pt x="800100" y="104625"/>
                  </a:lnTo>
                  <a:lnTo>
                    <a:pt x="800100" y="66525"/>
                  </a:lnTo>
                  <a:close/>
                </a:path>
                <a:path w="4021454" h="171450">
                  <a:moveTo>
                    <a:pt x="876300" y="66525"/>
                  </a:moveTo>
                  <a:lnTo>
                    <a:pt x="838200" y="66525"/>
                  </a:lnTo>
                  <a:lnTo>
                    <a:pt x="838200" y="104625"/>
                  </a:lnTo>
                  <a:lnTo>
                    <a:pt x="876300" y="104625"/>
                  </a:lnTo>
                  <a:lnTo>
                    <a:pt x="876300" y="66525"/>
                  </a:lnTo>
                  <a:close/>
                </a:path>
                <a:path w="4021454" h="171450">
                  <a:moveTo>
                    <a:pt x="952500" y="66525"/>
                  </a:moveTo>
                  <a:lnTo>
                    <a:pt x="914400" y="66525"/>
                  </a:lnTo>
                  <a:lnTo>
                    <a:pt x="914400" y="104625"/>
                  </a:lnTo>
                  <a:lnTo>
                    <a:pt x="952500" y="104625"/>
                  </a:lnTo>
                  <a:lnTo>
                    <a:pt x="952500" y="66525"/>
                  </a:lnTo>
                  <a:close/>
                </a:path>
                <a:path w="4021454" h="171450">
                  <a:moveTo>
                    <a:pt x="1028700" y="66525"/>
                  </a:moveTo>
                  <a:lnTo>
                    <a:pt x="990600" y="66525"/>
                  </a:lnTo>
                  <a:lnTo>
                    <a:pt x="990600" y="104625"/>
                  </a:lnTo>
                  <a:lnTo>
                    <a:pt x="1028700" y="104625"/>
                  </a:lnTo>
                  <a:lnTo>
                    <a:pt x="1028700" y="66525"/>
                  </a:lnTo>
                  <a:close/>
                </a:path>
                <a:path w="4021454" h="171450">
                  <a:moveTo>
                    <a:pt x="1104900" y="66525"/>
                  </a:moveTo>
                  <a:lnTo>
                    <a:pt x="1066800" y="66525"/>
                  </a:lnTo>
                  <a:lnTo>
                    <a:pt x="1066800" y="104625"/>
                  </a:lnTo>
                  <a:lnTo>
                    <a:pt x="1104900" y="104625"/>
                  </a:lnTo>
                  <a:lnTo>
                    <a:pt x="1104900" y="66525"/>
                  </a:lnTo>
                  <a:close/>
                </a:path>
                <a:path w="4021454" h="171450">
                  <a:moveTo>
                    <a:pt x="1181100" y="66525"/>
                  </a:moveTo>
                  <a:lnTo>
                    <a:pt x="1143000" y="66525"/>
                  </a:lnTo>
                  <a:lnTo>
                    <a:pt x="1143000" y="104625"/>
                  </a:lnTo>
                  <a:lnTo>
                    <a:pt x="1181100" y="104625"/>
                  </a:lnTo>
                  <a:lnTo>
                    <a:pt x="1181100" y="66525"/>
                  </a:lnTo>
                  <a:close/>
                </a:path>
                <a:path w="4021454" h="171450">
                  <a:moveTo>
                    <a:pt x="1257300" y="66525"/>
                  </a:moveTo>
                  <a:lnTo>
                    <a:pt x="1219200" y="66525"/>
                  </a:lnTo>
                  <a:lnTo>
                    <a:pt x="1219200" y="104625"/>
                  </a:lnTo>
                  <a:lnTo>
                    <a:pt x="1257300" y="104625"/>
                  </a:lnTo>
                  <a:lnTo>
                    <a:pt x="1257300" y="66525"/>
                  </a:lnTo>
                  <a:close/>
                </a:path>
                <a:path w="4021454" h="171450">
                  <a:moveTo>
                    <a:pt x="1333500" y="66525"/>
                  </a:moveTo>
                  <a:lnTo>
                    <a:pt x="1295400" y="66525"/>
                  </a:lnTo>
                  <a:lnTo>
                    <a:pt x="1295400" y="104625"/>
                  </a:lnTo>
                  <a:lnTo>
                    <a:pt x="1333500" y="104625"/>
                  </a:lnTo>
                  <a:lnTo>
                    <a:pt x="1333500" y="66525"/>
                  </a:lnTo>
                  <a:close/>
                </a:path>
                <a:path w="4021454" h="171450">
                  <a:moveTo>
                    <a:pt x="1409700" y="66525"/>
                  </a:moveTo>
                  <a:lnTo>
                    <a:pt x="1371600" y="66525"/>
                  </a:lnTo>
                  <a:lnTo>
                    <a:pt x="1371600" y="104625"/>
                  </a:lnTo>
                  <a:lnTo>
                    <a:pt x="1409700" y="104625"/>
                  </a:lnTo>
                  <a:lnTo>
                    <a:pt x="1409700" y="66525"/>
                  </a:lnTo>
                  <a:close/>
                </a:path>
                <a:path w="4021454" h="171450">
                  <a:moveTo>
                    <a:pt x="1485900" y="66525"/>
                  </a:moveTo>
                  <a:lnTo>
                    <a:pt x="1447800" y="66525"/>
                  </a:lnTo>
                  <a:lnTo>
                    <a:pt x="1447800" y="104625"/>
                  </a:lnTo>
                  <a:lnTo>
                    <a:pt x="1485900" y="104625"/>
                  </a:lnTo>
                  <a:lnTo>
                    <a:pt x="1485900" y="66525"/>
                  </a:lnTo>
                  <a:close/>
                </a:path>
                <a:path w="4021454" h="171450">
                  <a:moveTo>
                    <a:pt x="1562100" y="66525"/>
                  </a:moveTo>
                  <a:lnTo>
                    <a:pt x="1524000" y="66525"/>
                  </a:lnTo>
                  <a:lnTo>
                    <a:pt x="1524000" y="104625"/>
                  </a:lnTo>
                  <a:lnTo>
                    <a:pt x="1562100" y="104625"/>
                  </a:lnTo>
                  <a:lnTo>
                    <a:pt x="1562100" y="66525"/>
                  </a:lnTo>
                  <a:close/>
                </a:path>
                <a:path w="4021454" h="171450">
                  <a:moveTo>
                    <a:pt x="1638300" y="66525"/>
                  </a:moveTo>
                  <a:lnTo>
                    <a:pt x="1600200" y="66525"/>
                  </a:lnTo>
                  <a:lnTo>
                    <a:pt x="1600200" y="104625"/>
                  </a:lnTo>
                  <a:lnTo>
                    <a:pt x="1638300" y="104625"/>
                  </a:lnTo>
                  <a:lnTo>
                    <a:pt x="1638300" y="66525"/>
                  </a:lnTo>
                  <a:close/>
                </a:path>
                <a:path w="4021454" h="171450">
                  <a:moveTo>
                    <a:pt x="1714500" y="66525"/>
                  </a:moveTo>
                  <a:lnTo>
                    <a:pt x="1676400" y="66525"/>
                  </a:lnTo>
                  <a:lnTo>
                    <a:pt x="1676400" y="104625"/>
                  </a:lnTo>
                  <a:lnTo>
                    <a:pt x="1714500" y="104625"/>
                  </a:lnTo>
                  <a:lnTo>
                    <a:pt x="1714500" y="66525"/>
                  </a:lnTo>
                  <a:close/>
                </a:path>
                <a:path w="4021454" h="171450">
                  <a:moveTo>
                    <a:pt x="1790700" y="66525"/>
                  </a:moveTo>
                  <a:lnTo>
                    <a:pt x="1752600" y="66525"/>
                  </a:lnTo>
                  <a:lnTo>
                    <a:pt x="1752600" y="104625"/>
                  </a:lnTo>
                  <a:lnTo>
                    <a:pt x="1790700" y="104625"/>
                  </a:lnTo>
                  <a:lnTo>
                    <a:pt x="1790700" y="66525"/>
                  </a:lnTo>
                  <a:close/>
                </a:path>
                <a:path w="4021454" h="171450">
                  <a:moveTo>
                    <a:pt x="1866900" y="66525"/>
                  </a:moveTo>
                  <a:lnTo>
                    <a:pt x="1828800" y="66525"/>
                  </a:lnTo>
                  <a:lnTo>
                    <a:pt x="1828800" y="104625"/>
                  </a:lnTo>
                  <a:lnTo>
                    <a:pt x="1866900" y="104625"/>
                  </a:lnTo>
                  <a:lnTo>
                    <a:pt x="1866900" y="66525"/>
                  </a:lnTo>
                  <a:close/>
                </a:path>
                <a:path w="4021454" h="171450">
                  <a:moveTo>
                    <a:pt x="1943100" y="66525"/>
                  </a:moveTo>
                  <a:lnTo>
                    <a:pt x="1905000" y="66525"/>
                  </a:lnTo>
                  <a:lnTo>
                    <a:pt x="1905000" y="104625"/>
                  </a:lnTo>
                  <a:lnTo>
                    <a:pt x="1943100" y="104625"/>
                  </a:lnTo>
                  <a:lnTo>
                    <a:pt x="1943100" y="66525"/>
                  </a:lnTo>
                  <a:close/>
                </a:path>
                <a:path w="4021454" h="171450">
                  <a:moveTo>
                    <a:pt x="2019300" y="66525"/>
                  </a:moveTo>
                  <a:lnTo>
                    <a:pt x="1981200" y="66525"/>
                  </a:lnTo>
                  <a:lnTo>
                    <a:pt x="1981200" y="104625"/>
                  </a:lnTo>
                  <a:lnTo>
                    <a:pt x="2019300" y="104625"/>
                  </a:lnTo>
                  <a:lnTo>
                    <a:pt x="2019300" y="66525"/>
                  </a:lnTo>
                  <a:close/>
                </a:path>
                <a:path w="4021454" h="171450">
                  <a:moveTo>
                    <a:pt x="2095500" y="66525"/>
                  </a:moveTo>
                  <a:lnTo>
                    <a:pt x="2057400" y="66525"/>
                  </a:lnTo>
                  <a:lnTo>
                    <a:pt x="2057400" y="104625"/>
                  </a:lnTo>
                  <a:lnTo>
                    <a:pt x="2095500" y="104625"/>
                  </a:lnTo>
                  <a:lnTo>
                    <a:pt x="2095500" y="66525"/>
                  </a:lnTo>
                  <a:close/>
                </a:path>
                <a:path w="4021454" h="171450">
                  <a:moveTo>
                    <a:pt x="2171700" y="66525"/>
                  </a:moveTo>
                  <a:lnTo>
                    <a:pt x="2133600" y="66525"/>
                  </a:lnTo>
                  <a:lnTo>
                    <a:pt x="2133600" y="104625"/>
                  </a:lnTo>
                  <a:lnTo>
                    <a:pt x="2171700" y="104625"/>
                  </a:lnTo>
                  <a:lnTo>
                    <a:pt x="2171700" y="66525"/>
                  </a:lnTo>
                  <a:close/>
                </a:path>
                <a:path w="4021454" h="171450">
                  <a:moveTo>
                    <a:pt x="2247900" y="66525"/>
                  </a:moveTo>
                  <a:lnTo>
                    <a:pt x="2209800" y="66525"/>
                  </a:lnTo>
                  <a:lnTo>
                    <a:pt x="2209800" y="104625"/>
                  </a:lnTo>
                  <a:lnTo>
                    <a:pt x="2247900" y="104625"/>
                  </a:lnTo>
                  <a:lnTo>
                    <a:pt x="2247900" y="66525"/>
                  </a:lnTo>
                  <a:close/>
                </a:path>
                <a:path w="4021454" h="171450">
                  <a:moveTo>
                    <a:pt x="2324100" y="66525"/>
                  </a:moveTo>
                  <a:lnTo>
                    <a:pt x="2286000" y="66525"/>
                  </a:lnTo>
                  <a:lnTo>
                    <a:pt x="2286000" y="104625"/>
                  </a:lnTo>
                  <a:lnTo>
                    <a:pt x="2324100" y="104625"/>
                  </a:lnTo>
                  <a:lnTo>
                    <a:pt x="2324100" y="66525"/>
                  </a:lnTo>
                  <a:close/>
                </a:path>
                <a:path w="4021454" h="171450">
                  <a:moveTo>
                    <a:pt x="2400300" y="66525"/>
                  </a:moveTo>
                  <a:lnTo>
                    <a:pt x="2362200" y="66525"/>
                  </a:lnTo>
                  <a:lnTo>
                    <a:pt x="2362200" y="104625"/>
                  </a:lnTo>
                  <a:lnTo>
                    <a:pt x="2400300" y="104625"/>
                  </a:lnTo>
                  <a:lnTo>
                    <a:pt x="2400300" y="66525"/>
                  </a:lnTo>
                  <a:close/>
                </a:path>
                <a:path w="4021454" h="171450">
                  <a:moveTo>
                    <a:pt x="2476500" y="66525"/>
                  </a:moveTo>
                  <a:lnTo>
                    <a:pt x="2438400" y="66525"/>
                  </a:lnTo>
                  <a:lnTo>
                    <a:pt x="2438400" y="104625"/>
                  </a:lnTo>
                  <a:lnTo>
                    <a:pt x="2476500" y="104625"/>
                  </a:lnTo>
                  <a:lnTo>
                    <a:pt x="2476500" y="66525"/>
                  </a:lnTo>
                  <a:close/>
                </a:path>
                <a:path w="4021454" h="171450">
                  <a:moveTo>
                    <a:pt x="2552700" y="66525"/>
                  </a:moveTo>
                  <a:lnTo>
                    <a:pt x="2514600" y="66525"/>
                  </a:lnTo>
                  <a:lnTo>
                    <a:pt x="2514600" y="104625"/>
                  </a:lnTo>
                  <a:lnTo>
                    <a:pt x="2552700" y="104625"/>
                  </a:lnTo>
                  <a:lnTo>
                    <a:pt x="2552700" y="66525"/>
                  </a:lnTo>
                  <a:close/>
                </a:path>
                <a:path w="4021454" h="171450">
                  <a:moveTo>
                    <a:pt x="2628900" y="66525"/>
                  </a:moveTo>
                  <a:lnTo>
                    <a:pt x="2590800" y="66525"/>
                  </a:lnTo>
                  <a:lnTo>
                    <a:pt x="2590800" y="104625"/>
                  </a:lnTo>
                  <a:lnTo>
                    <a:pt x="2628900" y="104625"/>
                  </a:lnTo>
                  <a:lnTo>
                    <a:pt x="2628900" y="66525"/>
                  </a:lnTo>
                  <a:close/>
                </a:path>
                <a:path w="4021454" h="171450">
                  <a:moveTo>
                    <a:pt x="2705100" y="66525"/>
                  </a:moveTo>
                  <a:lnTo>
                    <a:pt x="2667000" y="66525"/>
                  </a:lnTo>
                  <a:lnTo>
                    <a:pt x="2667000" y="104625"/>
                  </a:lnTo>
                  <a:lnTo>
                    <a:pt x="2705100" y="104625"/>
                  </a:lnTo>
                  <a:lnTo>
                    <a:pt x="2705100" y="66525"/>
                  </a:lnTo>
                  <a:close/>
                </a:path>
                <a:path w="4021454" h="171450">
                  <a:moveTo>
                    <a:pt x="2781300" y="66525"/>
                  </a:moveTo>
                  <a:lnTo>
                    <a:pt x="2743200" y="66525"/>
                  </a:lnTo>
                  <a:lnTo>
                    <a:pt x="2743200" y="104625"/>
                  </a:lnTo>
                  <a:lnTo>
                    <a:pt x="2781300" y="104625"/>
                  </a:lnTo>
                  <a:lnTo>
                    <a:pt x="2781300" y="66525"/>
                  </a:lnTo>
                  <a:close/>
                </a:path>
                <a:path w="4021454" h="171450">
                  <a:moveTo>
                    <a:pt x="2857500" y="66525"/>
                  </a:moveTo>
                  <a:lnTo>
                    <a:pt x="2819400" y="66525"/>
                  </a:lnTo>
                  <a:lnTo>
                    <a:pt x="2819400" y="104625"/>
                  </a:lnTo>
                  <a:lnTo>
                    <a:pt x="2857500" y="104625"/>
                  </a:lnTo>
                  <a:lnTo>
                    <a:pt x="2857500" y="66525"/>
                  </a:lnTo>
                  <a:close/>
                </a:path>
                <a:path w="4021454" h="171450">
                  <a:moveTo>
                    <a:pt x="2933700" y="66525"/>
                  </a:moveTo>
                  <a:lnTo>
                    <a:pt x="2895600" y="66525"/>
                  </a:lnTo>
                  <a:lnTo>
                    <a:pt x="2895600" y="104625"/>
                  </a:lnTo>
                  <a:lnTo>
                    <a:pt x="2933700" y="104625"/>
                  </a:lnTo>
                  <a:lnTo>
                    <a:pt x="2933700" y="66525"/>
                  </a:lnTo>
                  <a:close/>
                </a:path>
                <a:path w="4021454" h="171450">
                  <a:moveTo>
                    <a:pt x="3009900" y="66525"/>
                  </a:moveTo>
                  <a:lnTo>
                    <a:pt x="2971800" y="66525"/>
                  </a:lnTo>
                  <a:lnTo>
                    <a:pt x="2971800" y="104625"/>
                  </a:lnTo>
                  <a:lnTo>
                    <a:pt x="3009900" y="104625"/>
                  </a:lnTo>
                  <a:lnTo>
                    <a:pt x="3009900" y="66525"/>
                  </a:lnTo>
                  <a:close/>
                </a:path>
                <a:path w="4021454" h="171450">
                  <a:moveTo>
                    <a:pt x="3086100" y="66525"/>
                  </a:moveTo>
                  <a:lnTo>
                    <a:pt x="3048000" y="66525"/>
                  </a:lnTo>
                  <a:lnTo>
                    <a:pt x="3048000" y="104625"/>
                  </a:lnTo>
                  <a:lnTo>
                    <a:pt x="3086100" y="104625"/>
                  </a:lnTo>
                  <a:lnTo>
                    <a:pt x="3086100" y="66525"/>
                  </a:lnTo>
                  <a:close/>
                </a:path>
                <a:path w="4021454" h="171450">
                  <a:moveTo>
                    <a:pt x="3162300" y="66525"/>
                  </a:moveTo>
                  <a:lnTo>
                    <a:pt x="3124200" y="66525"/>
                  </a:lnTo>
                  <a:lnTo>
                    <a:pt x="3124200" y="104625"/>
                  </a:lnTo>
                  <a:lnTo>
                    <a:pt x="3162300" y="104625"/>
                  </a:lnTo>
                  <a:lnTo>
                    <a:pt x="3162300" y="66525"/>
                  </a:lnTo>
                  <a:close/>
                </a:path>
                <a:path w="4021454" h="171450">
                  <a:moveTo>
                    <a:pt x="3238500" y="66525"/>
                  </a:moveTo>
                  <a:lnTo>
                    <a:pt x="3200400" y="66525"/>
                  </a:lnTo>
                  <a:lnTo>
                    <a:pt x="3200400" y="104625"/>
                  </a:lnTo>
                  <a:lnTo>
                    <a:pt x="3238500" y="104625"/>
                  </a:lnTo>
                  <a:lnTo>
                    <a:pt x="3238500" y="66525"/>
                  </a:lnTo>
                  <a:close/>
                </a:path>
                <a:path w="4021454" h="171450">
                  <a:moveTo>
                    <a:pt x="3314700" y="66525"/>
                  </a:moveTo>
                  <a:lnTo>
                    <a:pt x="3276600" y="66525"/>
                  </a:lnTo>
                  <a:lnTo>
                    <a:pt x="3276600" y="104625"/>
                  </a:lnTo>
                  <a:lnTo>
                    <a:pt x="3314700" y="104625"/>
                  </a:lnTo>
                  <a:lnTo>
                    <a:pt x="3314700" y="66525"/>
                  </a:lnTo>
                  <a:close/>
                </a:path>
                <a:path w="4021454" h="171450">
                  <a:moveTo>
                    <a:pt x="3390900" y="66525"/>
                  </a:moveTo>
                  <a:lnTo>
                    <a:pt x="3352800" y="66525"/>
                  </a:lnTo>
                  <a:lnTo>
                    <a:pt x="3352800" y="104625"/>
                  </a:lnTo>
                  <a:lnTo>
                    <a:pt x="3390900" y="104625"/>
                  </a:lnTo>
                  <a:lnTo>
                    <a:pt x="3390900" y="66525"/>
                  </a:lnTo>
                  <a:close/>
                </a:path>
                <a:path w="4021454" h="171450">
                  <a:moveTo>
                    <a:pt x="3467100" y="66525"/>
                  </a:moveTo>
                  <a:lnTo>
                    <a:pt x="3429000" y="66525"/>
                  </a:lnTo>
                  <a:lnTo>
                    <a:pt x="3429000" y="104625"/>
                  </a:lnTo>
                  <a:lnTo>
                    <a:pt x="3467100" y="104625"/>
                  </a:lnTo>
                  <a:lnTo>
                    <a:pt x="3467100" y="66525"/>
                  </a:lnTo>
                  <a:close/>
                </a:path>
                <a:path w="4021454" h="171450">
                  <a:moveTo>
                    <a:pt x="3543300" y="66525"/>
                  </a:moveTo>
                  <a:lnTo>
                    <a:pt x="3505200" y="66525"/>
                  </a:lnTo>
                  <a:lnTo>
                    <a:pt x="3505200" y="104625"/>
                  </a:lnTo>
                  <a:lnTo>
                    <a:pt x="3543300" y="104625"/>
                  </a:lnTo>
                  <a:lnTo>
                    <a:pt x="3543300" y="66525"/>
                  </a:lnTo>
                  <a:close/>
                </a:path>
                <a:path w="4021454" h="171450">
                  <a:moveTo>
                    <a:pt x="3619500" y="66525"/>
                  </a:moveTo>
                  <a:lnTo>
                    <a:pt x="3581400" y="66525"/>
                  </a:lnTo>
                  <a:lnTo>
                    <a:pt x="3581400" y="104625"/>
                  </a:lnTo>
                  <a:lnTo>
                    <a:pt x="3619500" y="104625"/>
                  </a:lnTo>
                  <a:lnTo>
                    <a:pt x="3619500" y="66525"/>
                  </a:lnTo>
                  <a:close/>
                </a:path>
                <a:path w="4021454" h="171450">
                  <a:moveTo>
                    <a:pt x="3695700" y="66525"/>
                  </a:moveTo>
                  <a:lnTo>
                    <a:pt x="3657600" y="66525"/>
                  </a:lnTo>
                  <a:lnTo>
                    <a:pt x="3657600" y="104625"/>
                  </a:lnTo>
                  <a:lnTo>
                    <a:pt x="3695700" y="104625"/>
                  </a:lnTo>
                  <a:lnTo>
                    <a:pt x="3695700" y="66525"/>
                  </a:lnTo>
                  <a:close/>
                </a:path>
                <a:path w="4021454" h="171450">
                  <a:moveTo>
                    <a:pt x="3771900" y="66525"/>
                  </a:moveTo>
                  <a:lnTo>
                    <a:pt x="3733800" y="66525"/>
                  </a:lnTo>
                  <a:lnTo>
                    <a:pt x="3733800" y="104625"/>
                  </a:lnTo>
                  <a:lnTo>
                    <a:pt x="3771900" y="104625"/>
                  </a:lnTo>
                  <a:lnTo>
                    <a:pt x="3771900" y="66525"/>
                  </a:lnTo>
                  <a:close/>
                </a:path>
                <a:path w="4021454" h="171450">
                  <a:moveTo>
                    <a:pt x="3848100" y="66525"/>
                  </a:moveTo>
                  <a:lnTo>
                    <a:pt x="3810000" y="66525"/>
                  </a:lnTo>
                  <a:lnTo>
                    <a:pt x="3810000" y="104625"/>
                  </a:lnTo>
                  <a:lnTo>
                    <a:pt x="3848100" y="104625"/>
                  </a:lnTo>
                  <a:lnTo>
                    <a:pt x="3848100" y="66525"/>
                  </a:lnTo>
                  <a:close/>
                </a:path>
                <a:path w="4021454" h="171450">
                  <a:moveTo>
                    <a:pt x="3924300" y="97954"/>
                  </a:moveTo>
                  <a:lnTo>
                    <a:pt x="3859530" y="135746"/>
                  </a:lnTo>
                  <a:lnTo>
                    <a:pt x="3853850" y="140796"/>
                  </a:lnTo>
                  <a:lnTo>
                    <a:pt x="3850671" y="147393"/>
                  </a:lnTo>
                  <a:lnTo>
                    <a:pt x="3850207" y="154704"/>
                  </a:lnTo>
                  <a:lnTo>
                    <a:pt x="3852672" y="161897"/>
                  </a:lnTo>
                  <a:lnTo>
                    <a:pt x="3857703" y="167508"/>
                  </a:lnTo>
                  <a:lnTo>
                    <a:pt x="3864258" y="170664"/>
                  </a:lnTo>
                  <a:lnTo>
                    <a:pt x="3871527" y="171151"/>
                  </a:lnTo>
                  <a:lnTo>
                    <a:pt x="3878702" y="168755"/>
                  </a:lnTo>
                  <a:lnTo>
                    <a:pt x="3988561" y="104625"/>
                  </a:lnTo>
                  <a:lnTo>
                    <a:pt x="3924300" y="104625"/>
                  </a:lnTo>
                  <a:lnTo>
                    <a:pt x="3924300" y="97954"/>
                  </a:lnTo>
                  <a:close/>
                </a:path>
                <a:path w="4021454" h="171450">
                  <a:moveTo>
                    <a:pt x="3912866" y="66525"/>
                  </a:moveTo>
                  <a:lnTo>
                    <a:pt x="3886200" y="66525"/>
                  </a:lnTo>
                  <a:lnTo>
                    <a:pt x="3886200" y="104625"/>
                  </a:lnTo>
                  <a:lnTo>
                    <a:pt x="3912866" y="104625"/>
                  </a:lnTo>
                  <a:lnTo>
                    <a:pt x="3924300" y="97954"/>
                  </a:lnTo>
                  <a:lnTo>
                    <a:pt x="3924300" y="73196"/>
                  </a:lnTo>
                  <a:lnTo>
                    <a:pt x="3912866" y="66525"/>
                  </a:lnTo>
                  <a:close/>
                </a:path>
                <a:path w="4021454" h="171450">
                  <a:moveTo>
                    <a:pt x="3945516" y="85575"/>
                  </a:moveTo>
                  <a:lnTo>
                    <a:pt x="3924300" y="97954"/>
                  </a:lnTo>
                  <a:lnTo>
                    <a:pt x="3924300" y="104625"/>
                  </a:lnTo>
                  <a:lnTo>
                    <a:pt x="3962400" y="104625"/>
                  </a:lnTo>
                  <a:lnTo>
                    <a:pt x="3962400" y="95427"/>
                  </a:lnTo>
                  <a:lnTo>
                    <a:pt x="3945516" y="85575"/>
                  </a:lnTo>
                  <a:close/>
                </a:path>
                <a:path w="4021454" h="171450">
                  <a:moveTo>
                    <a:pt x="3962400" y="95427"/>
                  </a:moveTo>
                  <a:lnTo>
                    <a:pt x="3962400" y="104625"/>
                  </a:lnTo>
                  <a:lnTo>
                    <a:pt x="3983486" y="104625"/>
                  </a:lnTo>
                  <a:lnTo>
                    <a:pt x="3983486" y="102096"/>
                  </a:lnTo>
                  <a:lnTo>
                    <a:pt x="3973830" y="102096"/>
                  </a:lnTo>
                  <a:lnTo>
                    <a:pt x="3962400" y="95427"/>
                  </a:lnTo>
                  <a:close/>
                </a:path>
                <a:path w="4021454" h="171450">
                  <a:moveTo>
                    <a:pt x="3988561" y="66525"/>
                  </a:moveTo>
                  <a:lnTo>
                    <a:pt x="3983486" y="66525"/>
                  </a:lnTo>
                  <a:lnTo>
                    <a:pt x="3983486" y="104625"/>
                  </a:lnTo>
                  <a:lnTo>
                    <a:pt x="3988561" y="104625"/>
                  </a:lnTo>
                  <a:lnTo>
                    <a:pt x="4021196" y="85575"/>
                  </a:lnTo>
                  <a:lnTo>
                    <a:pt x="3988561" y="66525"/>
                  </a:lnTo>
                  <a:close/>
                </a:path>
                <a:path w="4021454" h="171450">
                  <a:moveTo>
                    <a:pt x="3973830" y="69055"/>
                  </a:moveTo>
                  <a:lnTo>
                    <a:pt x="3962400" y="75724"/>
                  </a:lnTo>
                  <a:lnTo>
                    <a:pt x="3962400" y="95427"/>
                  </a:lnTo>
                  <a:lnTo>
                    <a:pt x="3973830" y="102096"/>
                  </a:lnTo>
                  <a:lnTo>
                    <a:pt x="3973830" y="69055"/>
                  </a:lnTo>
                  <a:close/>
                </a:path>
                <a:path w="4021454" h="171450">
                  <a:moveTo>
                    <a:pt x="3983486" y="69055"/>
                  </a:moveTo>
                  <a:lnTo>
                    <a:pt x="3973830" y="69055"/>
                  </a:lnTo>
                  <a:lnTo>
                    <a:pt x="3973830" y="102096"/>
                  </a:lnTo>
                  <a:lnTo>
                    <a:pt x="3983486" y="102096"/>
                  </a:lnTo>
                  <a:lnTo>
                    <a:pt x="3983486" y="69055"/>
                  </a:lnTo>
                  <a:close/>
                </a:path>
                <a:path w="4021454" h="171450">
                  <a:moveTo>
                    <a:pt x="3962400" y="75724"/>
                  </a:moveTo>
                  <a:lnTo>
                    <a:pt x="3945516" y="85575"/>
                  </a:lnTo>
                  <a:lnTo>
                    <a:pt x="3962400" y="95427"/>
                  </a:lnTo>
                  <a:lnTo>
                    <a:pt x="3962400" y="75724"/>
                  </a:lnTo>
                  <a:close/>
                </a:path>
                <a:path w="4021454" h="171450">
                  <a:moveTo>
                    <a:pt x="3962400" y="66525"/>
                  </a:moveTo>
                  <a:lnTo>
                    <a:pt x="3924300" y="66525"/>
                  </a:lnTo>
                  <a:lnTo>
                    <a:pt x="3924300" y="73196"/>
                  </a:lnTo>
                  <a:lnTo>
                    <a:pt x="3945516" y="85575"/>
                  </a:lnTo>
                  <a:lnTo>
                    <a:pt x="3962400" y="75724"/>
                  </a:lnTo>
                  <a:lnTo>
                    <a:pt x="3962400" y="66525"/>
                  </a:lnTo>
                  <a:close/>
                </a:path>
                <a:path w="4021454" h="171450">
                  <a:moveTo>
                    <a:pt x="3983486" y="66525"/>
                  </a:moveTo>
                  <a:lnTo>
                    <a:pt x="3962400" y="66525"/>
                  </a:lnTo>
                  <a:lnTo>
                    <a:pt x="3962400" y="75724"/>
                  </a:lnTo>
                  <a:lnTo>
                    <a:pt x="3973830" y="69055"/>
                  </a:lnTo>
                  <a:lnTo>
                    <a:pt x="3983486" y="69055"/>
                  </a:lnTo>
                  <a:lnTo>
                    <a:pt x="3983486" y="66525"/>
                  </a:lnTo>
                  <a:close/>
                </a:path>
                <a:path w="4021454" h="171450">
                  <a:moveTo>
                    <a:pt x="3871527" y="0"/>
                  </a:moveTo>
                  <a:lnTo>
                    <a:pt x="3864258" y="487"/>
                  </a:lnTo>
                  <a:lnTo>
                    <a:pt x="3857703" y="3643"/>
                  </a:lnTo>
                  <a:lnTo>
                    <a:pt x="3852672" y="9254"/>
                  </a:lnTo>
                  <a:lnTo>
                    <a:pt x="3850207" y="16447"/>
                  </a:lnTo>
                  <a:lnTo>
                    <a:pt x="3850671" y="23758"/>
                  </a:lnTo>
                  <a:lnTo>
                    <a:pt x="3853850" y="30355"/>
                  </a:lnTo>
                  <a:lnTo>
                    <a:pt x="3859530" y="35405"/>
                  </a:lnTo>
                  <a:lnTo>
                    <a:pt x="3924300" y="73196"/>
                  </a:lnTo>
                  <a:lnTo>
                    <a:pt x="3924300" y="66525"/>
                  </a:lnTo>
                  <a:lnTo>
                    <a:pt x="3988561" y="66525"/>
                  </a:lnTo>
                  <a:lnTo>
                    <a:pt x="3878702" y="2396"/>
                  </a:lnTo>
                  <a:lnTo>
                    <a:pt x="3871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6272" y="1301496"/>
              <a:ext cx="3095625" cy="401320"/>
            </a:xfrm>
            <a:custGeom>
              <a:avLst/>
              <a:gdLst/>
              <a:ahLst/>
              <a:cxnLst/>
              <a:rect l="l" t="t" r="r" b="b"/>
              <a:pathLst>
                <a:path w="3095625" h="401319">
                  <a:moveTo>
                    <a:pt x="3095243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3095243" y="400811"/>
                  </a:lnTo>
                  <a:lnTo>
                    <a:pt x="3095243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90395" y="1318382"/>
            <a:ext cx="2665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Supplies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Goods/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7659" y="787908"/>
            <a:ext cx="7690484" cy="2306320"/>
            <a:chOff x="327659" y="787908"/>
            <a:chExt cx="7690484" cy="230632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600" y="787908"/>
              <a:ext cx="2074163" cy="15483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7659" y="2386584"/>
              <a:ext cx="1826260" cy="707390"/>
            </a:xfrm>
            <a:custGeom>
              <a:avLst/>
              <a:gdLst/>
              <a:ahLst/>
              <a:cxnLst/>
              <a:rect l="l" t="t" r="r" b="b"/>
              <a:pathLst>
                <a:path w="1826260" h="707389">
                  <a:moveTo>
                    <a:pt x="1825751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1825751" y="707135"/>
                  </a:lnTo>
                  <a:lnTo>
                    <a:pt x="1825751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924" y="2402836"/>
            <a:ext cx="89979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Supplier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UP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2969" y="2353814"/>
            <a:ext cx="1076325" cy="6356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Customer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Noida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90395" y="1995678"/>
            <a:ext cx="3447032" cy="1031113"/>
            <a:chOff x="2390395" y="1995678"/>
            <a:chExt cx="3447032" cy="1031113"/>
          </a:xfrm>
        </p:grpSpPr>
        <p:sp>
          <p:nvSpPr>
            <p:cNvPr id="18" name="object 18"/>
            <p:cNvSpPr/>
            <p:nvPr/>
          </p:nvSpPr>
          <p:spPr>
            <a:xfrm>
              <a:off x="3440429" y="1995678"/>
              <a:ext cx="635635" cy="620395"/>
            </a:xfrm>
            <a:custGeom>
              <a:avLst/>
              <a:gdLst/>
              <a:ahLst/>
              <a:cxnLst/>
              <a:rect l="l" t="t" r="r" b="b"/>
              <a:pathLst>
                <a:path w="635635" h="620394">
                  <a:moveTo>
                    <a:pt x="476646" y="0"/>
                  </a:moveTo>
                  <a:lnTo>
                    <a:pt x="158892" y="0"/>
                  </a:lnTo>
                  <a:lnTo>
                    <a:pt x="158892" y="310133"/>
                  </a:lnTo>
                  <a:lnTo>
                    <a:pt x="0" y="310133"/>
                  </a:lnTo>
                  <a:lnTo>
                    <a:pt x="317753" y="620267"/>
                  </a:lnTo>
                  <a:lnTo>
                    <a:pt x="635507" y="310133"/>
                  </a:lnTo>
                  <a:lnTo>
                    <a:pt x="476646" y="310133"/>
                  </a:lnTo>
                  <a:lnTo>
                    <a:pt x="476646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0429" y="1995678"/>
              <a:ext cx="635635" cy="620395"/>
            </a:xfrm>
            <a:custGeom>
              <a:avLst/>
              <a:gdLst/>
              <a:ahLst/>
              <a:cxnLst/>
              <a:rect l="l" t="t" r="r" b="b"/>
              <a:pathLst>
                <a:path w="635635" h="620394">
                  <a:moveTo>
                    <a:pt x="476646" y="0"/>
                  </a:moveTo>
                  <a:lnTo>
                    <a:pt x="476646" y="310133"/>
                  </a:lnTo>
                  <a:lnTo>
                    <a:pt x="635507" y="310133"/>
                  </a:lnTo>
                  <a:lnTo>
                    <a:pt x="317753" y="620267"/>
                  </a:lnTo>
                  <a:lnTo>
                    <a:pt x="0" y="310133"/>
                  </a:lnTo>
                  <a:lnTo>
                    <a:pt x="158892" y="310133"/>
                  </a:lnTo>
                  <a:lnTo>
                    <a:pt x="158892" y="0"/>
                  </a:lnTo>
                  <a:lnTo>
                    <a:pt x="476646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0395" y="2627376"/>
              <a:ext cx="3447032" cy="399415"/>
            </a:xfrm>
            <a:custGeom>
              <a:avLst/>
              <a:gdLst/>
              <a:ahLst/>
              <a:cxnLst/>
              <a:rect l="l" t="t" r="r" b="b"/>
              <a:pathLst>
                <a:path w="4020820" h="399414">
                  <a:moveTo>
                    <a:pt x="4020311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4020311" y="399287"/>
                  </a:lnTo>
                  <a:lnTo>
                    <a:pt x="4020311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99621" y="2627376"/>
            <a:ext cx="3103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Treated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as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Zero-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Rated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96453" y="1618742"/>
            <a:ext cx="645795" cy="659765"/>
            <a:chOff x="7696453" y="1618742"/>
            <a:chExt cx="645795" cy="659765"/>
          </a:xfrm>
        </p:grpSpPr>
        <p:sp>
          <p:nvSpPr>
            <p:cNvPr id="23" name="object 23"/>
            <p:cNvSpPr/>
            <p:nvPr/>
          </p:nvSpPr>
          <p:spPr>
            <a:xfrm>
              <a:off x="7709153" y="1631442"/>
              <a:ext cx="620395" cy="634365"/>
            </a:xfrm>
            <a:custGeom>
              <a:avLst/>
              <a:gdLst/>
              <a:ahLst/>
              <a:cxnLst/>
              <a:rect l="l" t="t" r="r" b="b"/>
              <a:pathLst>
                <a:path w="620395" h="634364">
                  <a:moveTo>
                    <a:pt x="310133" y="0"/>
                  </a:moveTo>
                  <a:lnTo>
                    <a:pt x="310133" y="158495"/>
                  </a:lnTo>
                  <a:lnTo>
                    <a:pt x="0" y="158495"/>
                  </a:lnTo>
                  <a:lnTo>
                    <a:pt x="0" y="475487"/>
                  </a:lnTo>
                  <a:lnTo>
                    <a:pt x="310133" y="475487"/>
                  </a:lnTo>
                  <a:lnTo>
                    <a:pt x="310133" y="633983"/>
                  </a:lnTo>
                  <a:lnTo>
                    <a:pt x="620267" y="316991"/>
                  </a:lnTo>
                  <a:lnTo>
                    <a:pt x="310133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09153" y="1631442"/>
              <a:ext cx="620395" cy="634365"/>
            </a:xfrm>
            <a:custGeom>
              <a:avLst/>
              <a:gdLst/>
              <a:ahLst/>
              <a:cxnLst/>
              <a:rect l="l" t="t" r="r" b="b"/>
              <a:pathLst>
                <a:path w="620395" h="634364">
                  <a:moveTo>
                    <a:pt x="0" y="158495"/>
                  </a:moveTo>
                  <a:lnTo>
                    <a:pt x="310133" y="158495"/>
                  </a:lnTo>
                  <a:lnTo>
                    <a:pt x="310133" y="0"/>
                  </a:lnTo>
                  <a:lnTo>
                    <a:pt x="620267" y="316991"/>
                  </a:lnTo>
                  <a:lnTo>
                    <a:pt x="310133" y="633983"/>
                  </a:lnTo>
                  <a:lnTo>
                    <a:pt x="310133" y="475487"/>
                  </a:lnTo>
                  <a:lnTo>
                    <a:pt x="0" y="475487"/>
                  </a:lnTo>
                  <a:lnTo>
                    <a:pt x="0" y="158495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541773" y="1340607"/>
            <a:ext cx="1467485" cy="12458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Use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Authorised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Operations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3370" y="3233166"/>
            <a:ext cx="11089005" cy="3142615"/>
          </a:xfrm>
          <a:custGeom>
            <a:avLst/>
            <a:gdLst/>
            <a:ahLst/>
            <a:cxnLst/>
            <a:rect l="l" t="t" r="r" b="b"/>
            <a:pathLst>
              <a:path w="11089005" h="3142615">
                <a:moveTo>
                  <a:pt x="0" y="3142487"/>
                </a:moveTo>
                <a:lnTo>
                  <a:pt x="11088623" y="3142487"/>
                </a:lnTo>
                <a:lnTo>
                  <a:pt x="11088623" y="0"/>
                </a:lnTo>
                <a:lnTo>
                  <a:pt x="0" y="0"/>
                </a:lnTo>
                <a:lnTo>
                  <a:pt x="0" y="3142487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0238" y="3557394"/>
            <a:ext cx="11031220" cy="24638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3500" marR="55880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1950" b="1" baseline="25641" dirty="0">
                <a:latin typeface="Calibri"/>
                <a:cs typeface="Calibri"/>
              </a:rPr>
              <a:t>nd</a:t>
            </a:r>
            <a:r>
              <a:rPr sz="1950" spc="442" baseline="2564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Proviso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Rule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89(1)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Rules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Provided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further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that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respect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supplies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Special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Economic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unit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Economic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developer,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application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for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refund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filed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the:</a:t>
            </a:r>
            <a:endParaRPr sz="2000" dirty="0">
              <a:latin typeface="Calibri"/>
              <a:cs typeface="Calibri"/>
            </a:endParaRPr>
          </a:p>
          <a:p>
            <a:pPr marL="63500" marR="52069" indent="388620">
              <a:lnSpc>
                <a:spcPct val="100000"/>
              </a:lnSpc>
              <a:spcBef>
                <a:spcPts val="2325"/>
              </a:spcBef>
              <a:buAutoNum type="alphaLcParenBoth"/>
              <a:tabLst>
                <a:tab pos="452120" algn="l"/>
              </a:tabLst>
            </a:pP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supplier</a:t>
            </a:r>
            <a:r>
              <a:rPr sz="2000" u="sng" spc="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2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after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such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2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have</a:t>
            </a:r>
            <a:r>
              <a:rPr sz="2000" spc="2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been</a:t>
            </a:r>
            <a:r>
              <a:rPr sz="2000" spc="2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admitted</a:t>
            </a:r>
            <a:r>
              <a:rPr sz="2000" spc="2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2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full</a:t>
            </a:r>
            <a:r>
              <a:rPr sz="2000" spc="2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Special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authorised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E46C09"/>
                </a:solidFill>
                <a:latin typeface="Calibri"/>
                <a:cs typeface="Calibri"/>
              </a:rPr>
              <a:t>operations</a:t>
            </a:r>
            <a:r>
              <a:rPr sz="2000" b="1" i="1" spc="-10" dirty="0">
                <a:latin typeface="Calibri"/>
                <a:cs typeface="Calibri"/>
              </a:rPr>
              <a:t>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endorsed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specified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officer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Zone</a:t>
            </a:r>
            <a:r>
              <a:rPr sz="2000" i="1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422909" indent="-359410">
              <a:lnSpc>
                <a:spcPct val="100000"/>
              </a:lnSpc>
              <a:spcBef>
                <a:spcPts val="2400"/>
              </a:spcBef>
              <a:buAutoNum type="alphaLcParenBoth"/>
              <a:tabLst>
                <a:tab pos="422909" algn="l"/>
              </a:tabLst>
            </a:pP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supplier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along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with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such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evidence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regarding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receipt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services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2000" spc="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authorised</a:t>
            </a:r>
            <a:r>
              <a:rPr sz="2000" spc="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E46C09"/>
                </a:solidFill>
                <a:latin typeface="Calibri"/>
                <a:cs typeface="Calibri"/>
              </a:rPr>
              <a:t>operations</a:t>
            </a:r>
            <a:endParaRPr sz="20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as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endorsed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specified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officer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Zone: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04604" y="2013204"/>
            <a:ext cx="1377695" cy="661415"/>
          </a:xfrm>
          <a:prstGeom prst="rect">
            <a:avLst/>
          </a:prstGeom>
        </p:spPr>
      </p:pic>
      <p:pic>
        <p:nvPicPr>
          <p:cNvPr id="30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23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429260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Supplies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within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7749" y="1905247"/>
            <a:ext cx="5478145" cy="1334135"/>
            <a:chOff x="837749" y="1905247"/>
            <a:chExt cx="5478145" cy="13341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749" y="1905247"/>
              <a:ext cx="1299349" cy="13335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691" y="2559664"/>
              <a:ext cx="4080089" cy="2237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69998" y="2565421"/>
              <a:ext cx="4021454" cy="171450"/>
            </a:xfrm>
            <a:custGeom>
              <a:avLst/>
              <a:gdLst/>
              <a:ahLst/>
              <a:cxnLst/>
              <a:rect l="l" t="t" r="r" b="b"/>
              <a:pathLst>
                <a:path w="4021454" h="171450">
                  <a:moveTo>
                    <a:pt x="38100" y="66525"/>
                  </a:moveTo>
                  <a:lnTo>
                    <a:pt x="0" y="66525"/>
                  </a:lnTo>
                  <a:lnTo>
                    <a:pt x="0" y="104625"/>
                  </a:lnTo>
                  <a:lnTo>
                    <a:pt x="38100" y="104625"/>
                  </a:lnTo>
                  <a:lnTo>
                    <a:pt x="38100" y="66525"/>
                  </a:lnTo>
                  <a:close/>
                </a:path>
                <a:path w="4021454" h="171450">
                  <a:moveTo>
                    <a:pt x="114300" y="66525"/>
                  </a:moveTo>
                  <a:lnTo>
                    <a:pt x="76200" y="66525"/>
                  </a:lnTo>
                  <a:lnTo>
                    <a:pt x="76200" y="104625"/>
                  </a:lnTo>
                  <a:lnTo>
                    <a:pt x="114300" y="104625"/>
                  </a:lnTo>
                  <a:lnTo>
                    <a:pt x="114300" y="66525"/>
                  </a:lnTo>
                  <a:close/>
                </a:path>
                <a:path w="4021454" h="171450">
                  <a:moveTo>
                    <a:pt x="190500" y="66525"/>
                  </a:moveTo>
                  <a:lnTo>
                    <a:pt x="152400" y="66525"/>
                  </a:lnTo>
                  <a:lnTo>
                    <a:pt x="152400" y="104625"/>
                  </a:lnTo>
                  <a:lnTo>
                    <a:pt x="190500" y="104625"/>
                  </a:lnTo>
                  <a:lnTo>
                    <a:pt x="190500" y="66525"/>
                  </a:lnTo>
                  <a:close/>
                </a:path>
                <a:path w="4021454" h="171450">
                  <a:moveTo>
                    <a:pt x="266700" y="66525"/>
                  </a:moveTo>
                  <a:lnTo>
                    <a:pt x="228600" y="66525"/>
                  </a:lnTo>
                  <a:lnTo>
                    <a:pt x="228600" y="104625"/>
                  </a:lnTo>
                  <a:lnTo>
                    <a:pt x="266700" y="104625"/>
                  </a:lnTo>
                  <a:lnTo>
                    <a:pt x="266700" y="66525"/>
                  </a:lnTo>
                  <a:close/>
                </a:path>
                <a:path w="4021454" h="171450">
                  <a:moveTo>
                    <a:pt x="342900" y="66525"/>
                  </a:moveTo>
                  <a:lnTo>
                    <a:pt x="304800" y="66525"/>
                  </a:lnTo>
                  <a:lnTo>
                    <a:pt x="304800" y="104625"/>
                  </a:lnTo>
                  <a:lnTo>
                    <a:pt x="342900" y="104625"/>
                  </a:lnTo>
                  <a:lnTo>
                    <a:pt x="342900" y="66525"/>
                  </a:lnTo>
                  <a:close/>
                </a:path>
                <a:path w="4021454" h="171450">
                  <a:moveTo>
                    <a:pt x="419100" y="66525"/>
                  </a:moveTo>
                  <a:lnTo>
                    <a:pt x="381000" y="66525"/>
                  </a:lnTo>
                  <a:lnTo>
                    <a:pt x="381000" y="104625"/>
                  </a:lnTo>
                  <a:lnTo>
                    <a:pt x="419100" y="104625"/>
                  </a:lnTo>
                  <a:lnTo>
                    <a:pt x="419100" y="66525"/>
                  </a:lnTo>
                  <a:close/>
                </a:path>
                <a:path w="4021454" h="171450">
                  <a:moveTo>
                    <a:pt x="495300" y="66525"/>
                  </a:moveTo>
                  <a:lnTo>
                    <a:pt x="457200" y="66525"/>
                  </a:lnTo>
                  <a:lnTo>
                    <a:pt x="457200" y="104625"/>
                  </a:lnTo>
                  <a:lnTo>
                    <a:pt x="495300" y="104625"/>
                  </a:lnTo>
                  <a:lnTo>
                    <a:pt x="495300" y="66525"/>
                  </a:lnTo>
                  <a:close/>
                </a:path>
                <a:path w="4021454" h="171450">
                  <a:moveTo>
                    <a:pt x="571500" y="66525"/>
                  </a:moveTo>
                  <a:lnTo>
                    <a:pt x="533400" y="66525"/>
                  </a:lnTo>
                  <a:lnTo>
                    <a:pt x="533400" y="104625"/>
                  </a:lnTo>
                  <a:lnTo>
                    <a:pt x="571500" y="104625"/>
                  </a:lnTo>
                  <a:lnTo>
                    <a:pt x="571500" y="66525"/>
                  </a:lnTo>
                  <a:close/>
                </a:path>
                <a:path w="4021454" h="171450">
                  <a:moveTo>
                    <a:pt x="647700" y="66525"/>
                  </a:moveTo>
                  <a:lnTo>
                    <a:pt x="609600" y="66525"/>
                  </a:lnTo>
                  <a:lnTo>
                    <a:pt x="609600" y="104625"/>
                  </a:lnTo>
                  <a:lnTo>
                    <a:pt x="647700" y="104625"/>
                  </a:lnTo>
                  <a:lnTo>
                    <a:pt x="647700" y="66525"/>
                  </a:lnTo>
                  <a:close/>
                </a:path>
                <a:path w="4021454" h="171450">
                  <a:moveTo>
                    <a:pt x="723900" y="66525"/>
                  </a:moveTo>
                  <a:lnTo>
                    <a:pt x="685800" y="66525"/>
                  </a:lnTo>
                  <a:lnTo>
                    <a:pt x="685800" y="104625"/>
                  </a:lnTo>
                  <a:lnTo>
                    <a:pt x="723900" y="104625"/>
                  </a:lnTo>
                  <a:lnTo>
                    <a:pt x="723900" y="66525"/>
                  </a:lnTo>
                  <a:close/>
                </a:path>
                <a:path w="4021454" h="171450">
                  <a:moveTo>
                    <a:pt x="800100" y="66525"/>
                  </a:moveTo>
                  <a:lnTo>
                    <a:pt x="762000" y="66525"/>
                  </a:lnTo>
                  <a:lnTo>
                    <a:pt x="762000" y="104625"/>
                  </a:lnTo>
                  <a:lnTo>
                    <a:pt x="800100" y="104625"/>
                  </a:lnTo>
                  <a:lnTo>
                    <a:pt x="800100" y="66525"/>
                  </a:lnTo>
                  <a:close/>
                </a:path>
                <a:path w="4021454" h="171450">
                  <a:moveTo>
                    <a:pt x="876300" y="66525"/>
                  </a:moveTo>
                  <a:lnTo>
                    <a:pt x="838200" y="66525"/>
                  </a:lnTo>
                  <a:lnTo>
                    <a:pt x="838200" y="104625"/>
                  </a:lnTo>
                  <a:lnTo>
                    <a:pt x="876300" y="104625"/>
                  </a:lnTo>
                  <a:lnTo>
                    <a:pt x="876300" y="66525"/>
                  </a:lnTo>
                  <a:close/>
                </a:path>
                <a:path w="4021454" h="171450">
                  <a:moveTo>
                    <a:pt x="952500" y="66525"/>
                  </a:moveTo>
                  <a:lnTo>
                    <a:pt x="914400" y="66525"/>
                  </a:lnTo>
                  <a:lnTo>
                    <a:pt x="914400" y="104625"/>
                  </a:lnTo>
                  <a:lnTo>
                    <a:pt x="952500" y="104625"/>
                  </a:lnTo>
                  <a:lnTo>
                    <a:pt x="952500" y="66525"/>
                  </a:lnTo>
                  <a:close/>
                </a:path>
                <a:path w="4021454" h="171450">
                  <a:moveTo>
                    <a:pt x="1028700" y="66525"/>
                  </a:moveTo>
                  <a:lnTo>
                    <a:pt x="990600" y="66525"/>
                  </a:lnTo>
                  <a:lnTo>
                    <a:pt x="990600" y="104625"/>
                  </a:lnTo>
                  <a:lnTo>
                    <a:pt x="1028700" y="104625"/>
                  </a:lnTo>
                  <a:lnTo>
                    <a:pt x="1028700" y="66525"/>
                  </a:lnTo>
                  <a:close/>
                </a:path>
                <a:path w="4021454" h="171450">
                  <a:moveTo>
                    <a:pt x="1104900" y="66525"/>
                  </a:moveTo>
                  <a:lnTo>
                    <a:pt x="1066800" y="66525"/>
                  </a:lnTo>
                  <a:lnTo>
                    <a:pt x="1066800" y="104625"/>
                  </a:lnTo>
                  <a:lnTo>
                    <a:pt x="1104900" y="104625"/>
                  </a:lnTo>
                  <a:lnTo>
                    <a:pt x="1104900" y="66525"/>
                  </a:lnTo>
                  <a:close/>
                </a:path>
                <a:path w="4021454" h="171450">
                  <a:moveTo>
                    <a:pt x="1181100" y="66525"/>
                  </a:moveTo>
                  <a:lnTo>
                    <a:pt x="1143000" y="66525"/>
                  </a:lnTo>
                  <a:lnTo>
                    <a:pt x="1143000" y="104625"/>
                  </a:lnTo>
                  <a:lnTo>
                    <a:pt x="1181100" y="104625"/>
                  </a:lnTo>
                  <a:lnTo>
                    <a:pt x="1181100" y="66525"/>
                  </a:lnTo>
                  <a:close/>
                </a:path>
                <a:path w="4021454" h="171450">
                  <a:moveTo>
                    <a:pt x="1257300" y="66525"/>
                  </a:moveTo>
                  <a:lnTo>
                    <a:pt x="1219200" y="66525"/>
                  </a:lnTo>
                  <a:lnTo>
                    <a:pt x="1219200" y="104625"/>
                  </a:lnTo>
                  <a:lnTo>
                    <a:pt x="1257300" y="104625"/>
                  </a:lnTo>
                  <a:lnTo>
                    <a:pt x="1257300" y="66525"/>
                  </a:lnTo>
                  <a:close/>
                </a:path>
                <a:path w="4021454" h="171450">
                  <a:moveTo>
                    <a:pt x="1333500" y="66525"/>
                  </a:moveTo>
                  <a:lnTo>
                    <a:pt x="1295400" y="66525"/>
                  </a:lnTo>
                  <a:lnTo>
                    <a:pt x="1295400" y="104625"/>
                  </a:lnTo>
                  <a:lnTo>
                    <a:pt x="1333500" y="104625"/>
                  </a:lnTo>
                  <a:lnTo>
                    <a:pt x="1333500" y="66525"/>
                  </a:lnTo>
                  <a:close/>
                </a:path>
                <a:path w="4021454" h="171450">
                  <a:moveTo>
                    <a:pt x="1409700" y="66525"/>
                  </a:moveTo>
                  <a:lnTo>
                    <a:pt x="1371600" y="66525"/>
                  </a:lnTo>
                  <a:lnTo>
                    <a:pt x="1371600" y="104625"/>
                  </a:lnTo>
                  <a:lnTo>
                    <a:pt x="1409700" y="104625"/>
                  </a:lnTo>
                  <a:lnTo>
                    <a:pt x="1409700" y="66525"/>
                  </a:lnTo>
                  <a:close/>
                </a:path>
                <a:path w="4021454" h="171450">
                  <a:moveTo>
                    <a:pt x="1485900" y="66525"/>
                  </a:moveTo>
                  <a:lnTo>
                    <a:pt x="1447800" y="66525"/>
                  </a:lnTo>
                  <a:lnTo>
                    <a:pt x="1447800" y="104625"/>
                  </a:lnTo>
                  <a:lnTo>
                    <a:pt x="1485900" y="104625"/>
                  </a:lnTo>
                  <a:lnTo>
                    <a:pt x="1485900" y="66525"/>
                  </a:lnTo>
                  <a:close/>
                </a:path>
                <a:path w="4021454" h="171450">
                  <a:moveTo>
                    <a:pt x="1562100" y="66525"/>
                  </a:moveTo>
                  <a:lnTo>
                    <a:pt x="1524000" y="66525"/>
                  </a:lnTo>
                  <a:lnTo>
                    <a:pt x="1524000" y="104625"/>
                  </a:lnTo>
                  <a:lnTo>
                    <a:pt x="1562100" y="104625"/>
                  </a:lnTo>
                  <a:lnTo>
                    <a:pt x="1562100" y="66525"/>
                  </a:lnTo>
                  <a:close/>
                </a:path>
                <a:path w="4021454" h="171450">
                  <a:moveTo>
                    <a:pt x="1638300" y="66525"/>
                  </a:moveTo>
                  <a:lnTo>
                    <a:pt x="1600200" y="66525"/>
                  </a:lnTo>
                  <a:lnTo>
                    <a:pt x="1600200" y="104625"/>
                  </a:lnTo>
                  <a:lnTo>
                    <a:pt x="1638300" y="104625"/>
                  </a:lnTo>
                  <a:lnTo>
                    <a:pt x="1638300" y="66525"/>
                  </a:lnTo>
                  <a:close/>
                </a:path>
                <a:path w="4021454" h="171450">
                  <a:moveTo>
                    <a:pt x="1714500" y="66525"/>
                  </a:moveTo>
                  <a:lnTo>
                    <a:pt x="1676400" y="66525"/>
                  </a:lnTo>
                  <a:lnTo>
                    <a:pt x="1676400" y="104625"/>
                  </a:lnTo>
                  <a:lnTo>
                    <a:pt x="1714500" y="104625"/>
                  </a:lnTo>
                  <a:lnTo>
                    <a:pt x="1714500" y="66525"/>
                  </a:lnTo>
                  <a:close/>
                </a:path>
                <a:path w="4021454" h="171450">
                  <a:moveTo>
                    <a:pt x="1790700" y="66525"/>
                  </a:moveTo>
                  <a:lnTo>
                    <a:pt x="1752600" y="66525"/>
                  </a:lnTo>
                  <a:lnTo>
                    <a:pt x="1752600" y="104625"/>
                  </a:lnTo>
                  <a:lnTo>
                    <a:pt x="1790700" y="104625"/>
                  </a:lnTo>
                  <a:lnTo>
                    <a:pt x="1790700" y="66525"/>
                  </a:lnTo>
                  <a:close/>
                </a:path>
                <a:path w="4021454" h="171450">
                  <a:moveTo>
                    <a:pt x="1866900" y="66525"/>
                  </a:moveTo>
                  <a:lnTo>
                    <a:pt x="1828800" y="66525"/>
                  </a:lnTo>
                  <a:lnTo>
                    <a:pt x="1828800" y="104625"/>
                  </a:lnTo>
                  <a:lnTo>
                    <a:pt x="1866900" y="104625"/>
                  </a:lnTo>
                  <a:lnTo>
                    <a:pt x="1866900" y="66525"/>
                  </a:lnTo>
                  <a:close/>
                </a:path>
                <a:path w="4021454" h="171450">
                  <a:moveTo>
                    <a:pt x="1943100" y="66525"/>
                  </a:moveTo>
                  <a:lnTo>
                    <a:pt x="1905000" y="66525"/>
                  </a:lnTo>
                  <a:lnTo>
                    <a:pt x="1905000" y="104625"/>
                  </a:lnTo>
                  <a:lnTo>
                    <a:pt x="1943100" y="104625"/>
                  </a:lnTo>
                  <a:lnTo>
                    <a:pt x="1943100" y="66525"/>
                  </a:lnTo>
                  <a:close/>
                </a:path>
                <a:path w="4021454" h="171450">
                  <a:moveTo>
                    <a:pt x="2019300" y="66525"/>
                  </a:moveTo>
                  <a:lnTo>
                    <a:pt x="1981200" y="66525"/>
                  </a:lnTo>
                  <a:lnTo>
                    <a:pt x="1981200" y="104625"/>
                  </a:lnTo>
                  <a:lnTo>
                    <a:pt x="2019300" y="104625"/>
                  </a:lnTo>
                  <a:lnTo>
                    <a:pt x="2019300" y="66525"/>
                  </a:lnTo>
                  <a:close/>
                </a:path>
                <a:path w="4021454" h="171450">
                  <a:moveTo>
                    <a:pt x="2095500" y="66525"/>
                  </a:moveTo>
                  <a:lnTo>
                    <a:pt x="2057400" y="66525"/>
                  </a:lnTo>
                  <a:lnTo>
                    <a:pt x="2057400" y="104625"/>
                  </a:lnTo>
                  <a:lnTo>
                    <a:pt x="2095500" y="104625"/>
                  </a:lnTo>
                  <a:lnTo>
                    <a:pt x="2095500" y="66525"/>
                  </a:lnTo>
                  <a:close/>
                </a:path>
                <a:path w="4021454" h="171450">
                  <a:moveTo>
                    <a:pt x="2171700" y="66525"/>
                  </a:moveTo>
                  <a:lnTo>
                    <a:pt x="2133600" y="66525"/>
                  </a:lnTo>
                  <a:lnTo>
                    <a:pt x="2133600" y="104625"/>
                  </a:lnTo>
                  <a:lnTo>
                    <a:pt x="2171700" y="104625"/>
                  </a:lnTo>
                  <a:lnTo>
                    <a:pt x="2171700" y="66525"/>
                  </a:lnTo>
                  <a:close/>
                </a:path>
                <a:path w="4021454" h="171450">
                  <a:moveTo>
                    <a:pt x="2247900" y="66525"/>
                  </a:moveTo>
                  <a:lnTo>
                    <a:pt x="2209800" y="66525"/>
                  </a:lnTo>
                  <a:lnTo>
                    <a:pt x="2209800" y="104625"/>
                  </a:lnTo>
                  <a:lnTo>
                    <a:pt x="2247900" y="104625"/>
                  </a:lnTo>
                  <a:lnTo>
                    <a:pt x="2247900" y="66525"/>
                  </a:lnTo>
                  <a:close/>
                </a:path>
                <a:path w="4021454" h="171450">
                  <a:moveTo>
                    <a:pt x="2324100" y="66525"/>
                  </a:moveTo>
                  <a:lnTo>
                    <a:pt x="2286000" y="66525"/>
                  </a:lnTo>
                  <a:lnTo>
                    <a:pt x="2286000" y="104625"/>
                  </a:lnTo>
                  <a:lnTo>
                    <a:pt x="2324100" y="104625"/>
                  </a:lnTo>
                  <a:lnTo>
                    <a:pt x="2324100" y="66525"/>
                  </a:lnTo>
                  <a:close/>
                </a:path>
                <a:path w="4021454" h="171450">
                  <a:moveTo>
                    <a:pt x="2400300" y="66525"/>
                  </a:moveTo>
                  <a:lnTo>
                    <a:pt x="2362200" y="66525"/>
                  </a:lnTo>
                  <a:lnTo>
                    <a:pt x="2362200" y="104625"/>
                  </a:lnTo>
                  <a:lnTo>
                    <a:pt x="2400300" y="104625"/>
                  </a:lnTo>
                  <a:lnTo>
                    <a:pt x="2400300" y="66525"/>
                  </a:lnTo>
                  <a:close/>
                </a:path>
                <a:path w="4021454" h="171450">
                  <a:moveTo>
                    <a:pt x="2476500" y="66525"/>
                  </a:moveTo>
                  <a:lnTo>
                    <a:pt x="2438400" y="66525"/>
                  </a:lnTo>
                  <a:lnTo>
                    <a:pt x="2438400" y="104625"/>
                  </a:lnTo>
                  <a:lnTo>
                    <a:pt x="2476500" y="104625"/>
                  </a:lnTo>
                  <a:lnTo>
                    <a:pt x="2476500" y="66525"/>
                  </a:lnTo>
                  <a:close/>
                </a:path>
                <a:path w="4021454" h="171450">
                  <a:moveTo>
                    <a:pt x="2552700" y="66525"/>
                  </a:moveTo>
                  <a:lnTo>
                    <a:pt x="2514600" y="66525"/>
                  </a:lnTo>
                  <a:lnTo>
                    <a:pt x="2514600" y="104625"/>
                  </a:lnTo>
                  <a:lnTo>
                    <a:pt x="2552700" y="104625"/>
                  </a:lnTo>
                  <a:lnTo>
                    <a:pt x="2552700" y="66525"/>
                  </a:lnTo>
                  <a:close/>
                </a:path>
                <a:path w="4021454" h="171450">
                  <a:moveTo>
                    <a:pt x="2628900" y="66525"/>
                  </a:moveTo>
                  <a:lnTo>
                    <a:pt x="2590800" y="66525"/>
                  </a:lnTo>
                  <a:lnTo>
                    <a:pt x="2590800" y="104625"/>
                  </a:lnTo>
                  <a:lnTo>
                    <a:pt x="2628900" y="104625"/>
                  </a:lnTo>
                  <a:lnTo>
                    <a:pt x="2628900" y="66525"/>
                  </a:lnTo>
                  <a:close/>
                </a:path>
                <a:path w="4021454" h="171450">
                  <a:moveTo>
                    <a:pt x="2705100" y="66525"/>
                  </a:moveTo>
                  <a:lnTo>
                    <a:pt x="2667000" y="66525"/>
                  </a:lnTo>
                  <a:lnTo>
                    <a:pt x="2667000" y="104625"/>
                  </a:lnTo>
                  <a:lnTo>
                    <a:pt x="2705100" y="104625"/>
                  </a:lnTo>
                  <a:lnTo>
                    <a:pt x="2705100" y="66525"/>
                  </a:lnTo>
                  <a:close/>
                </a:path>
                <a:path w="4021454" h="171450">
                  <a:moveTo>
                    <a:pt x="2781300" y="66525"/>
                  </a:moveTo>
                  <a:lnTo>
                    <a:pt x="2743200" y="66525"/>
                  </a:lnTo>
                  <a:lnTo>
                    <a:pt x="2743200" y="104625"/>
                  </a:lnTo>
                  <a:lnTo>
                    <a:pt x="2781300" y="104625"/>
                  </a:lnTo>
                  <a:lnTo>
                    <a:pt x="2781300" y="66525"/>
                  </a:lnTo>
                  <a:close/>
                </a:path>
                <a:path w="4021454" h="171450">
                  <a:moveTo>
                    <a:pt x="2857500" y="66525"/>
                  </a:moveTo>
                  <a:lnTo>
                    <a:pt x="2819400" y="66525"/>
                  </a:lnTo>
                  <a:lnTo>
                    <a:pt x="2819400" y="104625"/>
                  </a:lnTo>
                  <a:lnTo>
                    <a:pt x="2857500" y="104625"/>
                  </a:lnTo>
                  <a:lnTo>
                    <a:pt x="2857500" y="66525"/>
                  </a:lnTo>
                  <a:close/>
                </a:path>
                <a:path w="4021454" h="171450">
                  <a:moveTo>
                    <a:pt x="2933700" y="66525"/>
                  </a:moveTo>
                  <a:lnTo>
                    <a:pt x="2895600" y="66525"/>
                  </a:lnTo>
                  <a:lnTo>
                    <a:pt x="2895600" y="104625"/>
                  </a:lnTo>
                  <a:lnTo>
                    <a:pt x="2933700" y="104625"/>
                  </a:lnTo>
                  <a:lnTo>
                    <a:pt x="2933700" y="66525"/>
                  </a:lnTo>
                  <a:close/>
                </a:path>
                <a:path w="4021454" h="171450">
                  <a:moveTo>
                    <a:pt x="3009900" y="66525"/>
                  </a:moveTo>
                  <a:lnTo>
                    <a:pt x="2971800" y="66525"/>
                  </a:lnTo>
                  <a:lnTo>
                    <a:pt x="2971800" y="104625"/>
                  </a:lnTo>
                  <a:lnTo>
                    <a:pt x="3009900" y="104625"/>
                  </a:lnTo>
                  <a:lnTo>
                    <a:pt x="3009900" y="66525"/>
                  </a:lnTo>
                  <a:close/>
                </a:path>
                <a:path w="4021454" h="171450">
                  <a:moveTo>
                    <a:pt x="3086100" y="66525"/>
                  </a:moveTo>
                  <a:lnTo>
                    <a:pt x="3048000" y="66525"/>
                  </a:lnTo>
                  <a:lnTo>
                    <a:pt x="3048000" y="104625"/>
                  </a:lnTo>
                  <a:lnTo>
                    <a:pt x="3086100" y="104625"/>
                  </a:lnTo>
                  <a:lnTo>
                    <a:pt x="3086100" y="66525"/>
                  </a:lnTo>
                  <a:close/>
                </a:path>
                <a:path w="4021454" h="171450">
                  <a:moveTo>
                    <a:pt x="3162300" y="66525"/>
                  </a:moveTo>
                  <a:lnTo>
                    <a:pt x="3124200" y="66525"/>
                  </a:lnTo>
                  <a:lnTo>
                    <a:pt x="3124200" y="104625"/>
                  </a:lnTo>
                  <a:lnTo>
                    <a:pt x="3162300" y="104625"/>
                  </a:lnTo>
                  <a:lnTo>
                    <a:pt x="3162300" y="66525"/>
                  </a:lnTo>
                  <a:close/>
                </a:path>
                <a:path w="4021454" h="171450">
                  <a:moveTo>
                    <a:pt x="3238500" y="66525"/>
                  </a:moveTo>
                  <a:lnTo>
                    <a:pt x="3200400" y="66525"/>
                  </a:lnTo>
                  <a:lnTo>
                    <a:pt x="3200400" y="104625"/>
                  </a:lnTo>
                  <a:lnTo>
                    <a:pt x="3238500" y="104625"/>
                  </a:lnTo>
                  <a:lnTo>
                    <a:pt x="3238500" y="66525"/>
                  </a:lnTo>
                  <a:close/>
                </a:path>
                <a:path w="4021454" h="171450">
                  <a:moveTo>
                    <a:pt x="3314700" y="66525"/>
                  </a:moveTo>
                  <a:lnTo>
                    <a:pt x="3276600" y="66525"/>
                  </a:lnTo>
                  <a:lnTo>
                    <a:pt x="3276600" y="104625"/>
                  </a:lnTo>
                  <a:lnTo>
                    <a:pt x="3314700" y="104625"/>
                  </a:lnTo>
                  <a:lnTo>
                    <a:pt x="3314700" y="66525"/>
                  </a:lnTo>
                  <a:close/>
                </a:path>
                <a:path w="4021454" h="171450">
                  <a:moveTo>
                    <a:pt x="3390900" y="66525"/>
                  </a:moveTo>
                  <a:lnTo>
                    <a:pt x="3352800" y="66525"/>
                  </a:lnTo>
                  <a:lnTo>
                    <a:pt x="3352800" y="104625"/>
                  </a:lnTo>
                  <a:lnTo>
                    <a:pt x="3390900" y="104625"/>
                  </a:lnTo>
                  <a:lnTo>
                    <a:pt x="3390900" y="66525"/>
                  </a:lnTo>
                  <a:close/>
                </a:path>
                <a:path w="4021454" h="171450">
                  <a:moveTo>
                    <a:pt x="3467100" y="66525"/>
                  </a:moveTo>
                  <a:lnTo>
                    <a:pt x="3429000" y="66525"/>
                  </a:lnTo>
                  <a:lnTo>
                    <a:pt x="3429000" y="104625"/>
                  </a:lnTo>
                  <a:lnTo>
                    <a:pt x="3467100" y="104625"/>
                  </a:lnTo>
                  <a:lnTo>
                    <a:pt x="3467100" y="66525"/>
                  </a:lnTo>
                  <a:close/>
                </a:path>
                <a:path w="4021454" h="171450">
                  <a:moveTo>
                    <a:pt x="3543300" y="66525"/>
                  </a:moveTo>
                  <a:lnTo>
                    <a:pt x="3505200" y="66525"/>
                  </a:lnTo>
                  <a:lnTo>
                    <a:pt x="3505200" y="104625"/>
                  </a:lnTo>
                  <a:lnTo>
                    <a:pt x="3543300" y="104625"/>
                  </a:lnTo>
                  <a:lnTo>
                    <a:pt x="3543300" y="66525"/>
                  </a:lnTo>
                  <a:close/>
                </a:path>
                <a:path w="4021454" h="171450">
                  <a:moveTo>
                    <a:pt x="3619500" y="66525"/>
                  </a:moveTo>
                  <a:lnTo>
                    <a:pt x="3581400" y="66525"/>
                  </a:lnTo>
                  <a:lnTo>
                    <a:pt x="3581400" y="104625"/>
                  </a:lnTo>
                  <a:lnTo>
                    <a:pt x="3619500" y="104625"/>
                  </a:lnTo>
                  <a:lnTo>
                    <a:pt x="3619500" y="66525"/>
                  </a:lnTo>
                  <a:close/>
                </a:path>
                <a:path w="4021454" h="171450">
                  <a:moveTo>
                    <a:pt x="3695700" y="66525"/>
                  </a:moveTo>
                  <a:lnTo>
                    <a:pt x="3657600" y="66525"/>
                  </a:lnTo>
                  <a:lnTo>
                    <a:pt x="3657600" y="104625"/>
                  </a:lnTo>
                  <a:lnTo>
                    <a:pt x="3695700" y="104625"/>
                  </a:lnTo>
                  <a:lnTo>
                    <a:pt x="3695700" y="66525"/>
                  </a:lnTo>
                  <a:close/>
                </a:path>
                <a:path w="4021454" h="171450">
                  <a:moveTo>
                    <a:pt x="3771900" y="66525"/>
                  </a:moveTo>
                  <a:lnTo>
                    <a:pt x="3733800" y="66525"/>
                  </a:lnTo>
                  <a:lnTo>
                    <a:pt x="3733800" y="104625"/>
                  </a:lnTo>
                  <a:lnTo>
                    <a:pt x="3771900" y="104625"/>
                  </a:lnTo>
                  <a:lnTo>
                    <a:pt x="3771900" y="66525"/>
                  </a:lnTo>
                  <a:close/>
                </a:path>
                <a:path w="4021454" h="171450">
                  <a:moveTo>
                    <a:pt x="3848100" y="66525"/>
                  </a:moveTo>
                  <a:lnTo>
                    <a:pt x="3810000" y="66525"/>
                  </a:lnTo>
                  <a:lnTo>
                    <a:pt x="3810000" y="104625"/>
                  </a:lnTo>
                  <a:lnTo>
                    <a:pt x="3848100" y="104625"/>
                  </a:lnTo>
                  <a:lnTo>
                    <a:pt x="3848100" y="66525"/>
                  </a:lnTo>
                  <a:close/>
                </a:path>
                <a:path w="4021454" h="171450">
                  <a:moveTo>
                    <a:pt x="3924300" y="97954"/>
                  </a:moveTo>
                  <a:lnTo>
                    <a:pt x="3859530" y="135746"/>
                  </a:lnTo>
                  <a:lnTo>
                    <a:pt x="3853850" y="140796"/>
                  </a:lnTo>
                  <a:lnTo>
                    <a:pt x="3850671" y="147393"/>
                  </a:lnTo>
                  <a:lnTo>
                    <a:pt x="3850207" y="154704"/>
                  </a:lnTo>
                  <a:lnTo>
                    <a:pt x="3852672" y="161897"/>
                  </a:lnTo>
                  <a:lnTo>
                    <a:pt x="3857703" y="167508"/>
                  </a:lnTo>
                  <a:lnTo>
                    <a:pt x="3864258" y="170664"/>
                  </a:lnTo>
                  <a:lnTo>
                    <a:pt x="3871527" y="171151"/>
                  </a:lnTo>
                  <a:lnTo>
                    <a:pt x="3878702" y="168755"/>
                  </a:lnTo>
                  <a:lnTo>
                    <a:pt x="3988561" y="104625"/>
                  </a:lnTo>
                  <a:lnTo>
                    <a:pt x="3924300" y="104625"/>
                  </a:lnTo>
                  <a:lnTo>
                    <a:pt x="3924300" y="97954"/>
                  </a:lnTo>
                  <a:close/>
                </a:path>
                <a:path w="4021454" h="171450">
                  <a:moveTo>
                    <a:pt x="3912866" y="66525"/>
                  </a:moveTo>
                  <a:lnTo>
                    <a:pt x="3886200" y="66525"/>
                  </a:lnTo>
                  <a:lnTo>
                    <a:pt x="3886200" y="104625"/>
                  </a:lnTo>
                  <a:lnTo>
                    <a:pt x="3912866" y="104625"/>
                  </a:lnTo>
                  <a:lnTo>
                    <a:pt x="3924300" y="97954"/>
                  </a:lnTo>
                  <a:lnTo>
                    <a:pt x="3924300" y="73196"/>
                  </a:lnTo>
                  <a:lnTo>
                    <a:pt x="3912866" y="66525"/>
                  </a:lnTo>
                  <a:close/>
                </a:path>
                <a:path w="4021454" h="171450">
                  <a:moveTo>
                    <a:pt x="3945516" y="85575"/>
                  </a:moveTo>
                  <a:lnTo>
                    <a:pt x="3924300" y="97954"/>
                  </a:lnTo>
                  <a:lnTo>
                    <a:pt x="3924300" y="104625"/>
                  </a:lnTo>
                  <a:lnTo>
                    <a:pt x="3962400" y="104625"/>
                  </a:lnTo>
                  <a:lnTo>
                    <a:pt x="3962400" y="95427"/>
                  </a:lnTo>
                  <a:lnTo>
                    <a:pt x="3945516" y="85575"/>
                  </a:lnTo>
                  <a:close/>
                </a:path>
                <a:path w="4021454" h="171450">
                  <a:moveTo>
                    <a:pt x="3962400" y="95427"/>
                  </a:moveTo>
                  <a:lnTo>
                    <a:pt x="3962400" y="104625"/>
                  </a:lnTo>
                  <a:lnTo>
                    <a:pt x="3983486" y="104625"/>
                  </a:lnTo>
                  <a:lnTo>
                    <a:pt x="3983486" y="102096"/>
                  </a:lnTo>
                  <a:lnTo>
                    <a:pt x="3973830" y="102096"/>
                  </a:lnTo>
                  <a:lnTo>
                    <a:pt x="3962400" y="95427"/>
                  </a:lnTo>
                  <a:close/>
                </a:path>
                <a:path w="4021454" h="171450">
                  <a:moveTo>
                    <a:pt x="3988561" y="66525"/>
                  </a:moveTo>
                  <a:lnTo>
                    <a:pt x="3983486" y="66525"/>
                  </a:lnTo>
                  <a:lnTo>
                    <a:pt x="3983486" y="104625"/>
                  </a:lnTo>
                  <a:lnTo>
                    <a:pt x="3988561" y="104625"/>
                  </a:lnTo>
                  <a:lnTo>
                    <a:pt x="4021196" y="85575"/>
                  </a:lnTo>
                  <a:lnTo>
                    <a:pt x="3988561" y="66525"/>
                  </a:lnTo>
                  <a:close/>
                </a:path>
                <a:path w="4021454" h="171450">
                  <a:moveTo>
                    <a:pt x="3973830" y="69055"/>
                  </a:moveTo>
                  <a:lnTo>
                    <a:pt x="3962400" y="75724"/>
                  </a:lnTo>
                  <a:lnTo>
                    <a:pt x="3962400" y="95427"/>
                  </a:lnTo>
                  <a:lnTo>
                    <a:pt x="3973830" y="102096"/>
                  </a:lnTo>
                  <a:lnTo>
                    <a:pt x="3973830" y="69055"/>
                  </a:lnTo>
                  <a:close/>
                </a:path>
                <a:path w="4021454" h="171450">
                  <a:moveTo>
                    <a:pt x="3983486" y="69055"/>
                  </a:moveTo>
                  <a:lnTo>
                    <a:pt x="3973830" y="69055"/>
                  </a:lnTo>
                  <a:lnTo>
                    <a:pt x="3973830" y="102096"/>
                  </a:lnTo>
                  <a:lnTo>
                    <a:pt x="3983486" y="102096"/>
                  </a:lnTo>
                  <a:lnTo>
                    <a:pt x="3983486" y="69055"/>
                  </a:lnTo>
                  <a:close/>
                </a:path>
                <a:path w="4021454" h="171450">
                  <a:moveTo>
                    <a:pt x="3962400" y="75724"/>
                  </a:moveTo>
                  <a:lnTo>
                    <a:pt x="3945516" y="85575"/>
                  </a:lnTo>
                  <a:lnTo>
                    <a:pt x="3962400" y="95427"/>
                  </a:lnTo>
                  <a:lnTo>
                    <a:pt x="3962400" y="75724"/>
                  </a:lnTo>
                  <a:close/>
                </a:path>
                <a:path w="4021454" h="171450">
                  <a:moveTo>
                    <a:pt x="3962400" y="66525"/>
                  </a:moveTo>
                  <a:lnTo>
                    <a:pt x="3924300" y="66525"/>
                  </a:lnTo>
                  <a:lnTo>
                    <a:pt x="3924300" y="73196"/>
                  </a:lnTo>
                  <a:lnTo>
                    <a:pt x="3945516" y="85575"/>
                  </a:lnTo>
                  <a:lnTo>
                    <a:pt x="3962400" y="75724"/>
                  </a:lnTo>
                  <a:lnTo>
                    <a:pt x="3962400" y="66525"/>
                  </a:lnTo>
                  <a:close/>
                </a:path>
                <a:path w="4021454" h="171450">
                  <a:moveTo>
                    <a:pt x="3983486" y="66525"/>
                  </a:moveTo>
                  <a:lnTo>
                    <a:pt x="3962400" y="66525"/>
                  </a:lnTo>
                  <a:lnTo>
                    <a:pt x="3962400" y="75724"/>
                  </a:lnTo>
                  <a:lnTo>
                    <a:pt x="3973830" y="69055"/>
                  </a:lnTo>
                  <a:lnTo>
                    <a:pt x="3983486" y="69055"/>
                  </a:lnTo>
                  <a:lnTo>
                    <a:pt x="3983486" y="66525"/>
                  </a:lnTo>
                  <a:close/>
                </a:path>
                <a:path w="4021454" h="171450">
                  <a:moveTo>
                    <a:pt x="3871578" y="0"/>
                  </a:moveTo>
                  <a:lnTo>
                    <a:pt x="3864304" y="487"/>
                  </a:lnTo>
                  <a:lnTo>
                    <a:pt x="3857720" y="3643"/>
                  </a:lnTo>
                  <a:lnTo>
                    <a:pt x="3852672" y="9254"/>
                  </a:lnTo>
                  <a:lnTo>
                    <a:pt x="3850207" y="16447"/>
                  </a:lnTo>
                  <a:lnTo>
                    <a:pt x="3850671" y="23758"/>
                  </a:lnTo>
                  <a:lnTo>
                    <a:pt x="3853850" y="30355"/>
                  </a:lnTo>
                  <a:lnTo>
                    <a:pt x="3859530" y="35405"/>
                  </a:lnTo>
                  <a:lnTo>
                    <a:pt x="3924300" y="73196"/>
                  </a:lnTo>
                  <a:lnTo>
                    <a:pt x="3924300" y="66525"/>
                  </a:lnTo>
                  <a:lnTo>
                    <a:pt x="3988561" y="66525"/>
                  </a:lnTo>
                  <a:lnTo>
                    <a:pt x="3878702" y="2396"/>
                  </a:lnTo>
                  <a:lnTo>
                    <a:pt x="38715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2219" y="2153412"/>
              <a:ext cx="3095625" cy="399415"/>
            </a:xfrm>
            <a:custGeom>
              <a:avLst/>
              <a:gdLst/>
              <a:ahLst/>
              <a:cxnLst/>
              <a:rect l="l" t="t" r="r" b="b"/>
              <a:pathLst>
                <a:path w="3095625" h="399414">
                  <a:moveTo>
                    <a:pt x="3095243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3095243" y="399287"/>
                  </a:lnTo>
                  <a:lnTo>
                    <a:pt x="3095243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36344" y="2169410"/>
            <a:ext cx="2665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Supplies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Goods/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3607" y="1638300"/>
            <a:ext cx="7691755" cy="2310765"/>
            <a:chOff x="673607" y="1638300"/>
            <a:chExt cx="7691755" cy="231076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9548" y="1638300"/>
              <a:ext cx="2075687" cy="15499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3607" y="3240024"/>
              <a:ext cx="1826260" cy="708660"/>
            </a:xfrm>
            <a:custGeom>
              <a:avLst/>
              <a:gdLst/>
              <a:ahLst/>
              <a:cxnLst/>
              <a:rect l="l" t="t" r="r" b="b"/>
              <a:pathLst>
                <a:path w="1826260" h="708660">
                  <a:moveTo>
                    <a:pt x="1825751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1825751" y="708659"/>
                  </a:lnTo>
                  <a:lnTo>
                    <a:pt x="1825751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81258" y="3257166"/>
            <a:ext cx="1207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Supplier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‘A’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8314" y="3561966"/>
            <a:ext cx="1076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Noida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0967" y="3253864"/>
            <a:ext cx="1373505" cy="6362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Customer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‘B’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Noida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36343" y="2847594"/>
            <a:ext cx="3447031" cy="1031494"/>
            <a:chOff x="2736343" y="2847594"/>
            <a:chExt cx="3447031" cy="1031494"/>
          </a:xfrm>
        </p:grpSpPr>
        <p:sp>
          <p:nvSpPr>
            <p:cNvPr id="19" name="object 19"/>
            <p:cNvSpPr/>
            <p:nvPr/>
          </p:nvSpPr>
          <p:spPr>
            <a:xfrm>
              <a:off x="3786377" y="2847594"/>
              <a:ext cx="635635" cy="619125"/>
            </a:xfrm>
            <a:custGeom>
              <a:avLst/>
              <a:gdLst/>
              <a:ahLst/>
              <a:cxnLst/>
              <a:rect l="l" t="t" r="r" b="b"/>
              <a:pathLst>
                <a:path w="635635" h="619125">
                  <a:moveTo>
                    <a:pt x="476646" y="0"/>
                  </a:moveTo>
                  <a:lnTo>
                    <a:pt x="158892" y="0"/>
                  </a:lnTo>
                  <a:lnTo>
                    <a:pt x="158892" y="309371"/>
                  </a:lnTo>
                  <a:lnTo>
                    <a:pt x="0" y="309371"/>
                  </a:lnTo>
                  <a:lnTo>
                    <a:pt x="317753" y="618743"/>
                  </a:lnTo>
                  <a:lnTo>
                    <a:pt x="635507" y="309371"/>
                  </a:lnTo>
                  <a:lnTo>
                    <a:pt x="476646" y="309371"/>
                  </a:lnTo>
                  <a:lnTo>
                    <a:pt x="476646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86377" y="2847594"/>
              <a:ext cx="635635" cy="619125"/>
            </a:xfrm>
            <a:custGeom>
              <a:avLst/>
              <a:gdLst/>
              <a:ahLst/>
              <a:cxnLst/>
              <a:rect l="l" t="t" r="r" b="b"/>
              <a:pathLst>
                <a:path w="635635" h="619125">
                  <a:moveTo>
                    <a:pt x="476646" y="0"/>
                  </a:moveTo>
                  <a:lnTo>
                    <a:pt x="476646" y="309371"/>
                  </a:lnTo>
                  <a:lnTo>
                    <a:pt x="635507" y="309371"/>
                  </a:lnTo>
                  <a:lnTo>
                    <a:pt x="317753" y="618743"/>
                  </a:lnTo>
                  <a:lnTo>
                    <a:pt x="0" y="309371"/>
                  </a:lnTo>
                  <a:lnTo>
                    <a:pt x="158892" y="309371"/>
                  </a:lnTo>
                  <a:lnTo>
                    <a:pt x="158892" y="0"/>
                  </a:lnTo>
                  <a:lnTo>
                    <a:pt x="476646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36343" y="3477768"/>
              <a:ext cx="3447031" cy="401320"/>
            </a:xfrm>
            <a:custGeom>
              <a:avLst/>
              <a:gdLst/>
              <a:ahLst/>
              <a:cxnLst/>
              <a:rect l="l" t="t" r="r" b="b"/>
              <a:pathLst>
                <a:path w="4020820" h="401320">
                  <a:moveTo>
                    <a:pt x="4020311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4020311" y="400811"/>
                  </a:lnTo>
                  <a:lnTo>
                    <a:pt x="4020311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94433" y="3495291"/>
            <a:ext cx="1957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Treatment</a:t>
            </a:r>
            <a:r>
              <a:rPr sz="2000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GST?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42402" y="2469134"/>
            <a:ext cx="645795" cy="661035"/>
            <a:chOff x="8042402" y="2469134"/>
            <a:chExt cx="645795" cy="661035"/>
          </a:xfrm>
        </p:grpSpPr>
        <p:sp>
          <p:nvSpPr>
            <p:cNvPr id="24" name="object 24"/>
            <p:cNvSpPr/>
            <p:nvPr/>
          </p:nvSpPr>
          <p:spPr>
            <a:xfrm>
              <a:off x="8055102" y="2481834"/>
              <a:ext cx="620395" cy="635635"/>
            </a:xfrm>
            <a:custGeom>
              <a:avLst/>
              <a:gdLst/>
              <a:ahLst/>
              <a:cxnLst/>
              <a:rect l="l" t="t" r="r" b="b"/>
              <a:pathLst>
                <a:path w="620395" h="635635">
                  <a:moveTo>
                    <a:pt x="310133" y="0"/>
                  </a:moveTo>
                  <a:lnTo>
                    <a:pt x="310133" y="158861"/>
                  </a:lnTo>
                  <a:lnTo>
                    <a:pt x="0" y="158861"/>
                  </a:lnTo>
                  <a:lnTo>
                    <a:pt x="0" y="476615"/>
                  </a:lnTo>
                  <a:lnTo>
                    <a:pt x="310133" y="476615"/>
                  </a:lnTo>
                  <a:lnTo>
                    <a:pt x="310133" y="635507"/>
                  </a:lnTo>
                  <a:lnTo>
                    <a:pt x="620267" y="317753"/>
                  </a:lnTo>
                  <a:lnTo>
                    <a:pt x="310133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5102" y="2481834"/>
              <a:ext cx="620395" cy="635635"/>
            </a:xfrm>
            <a:custGeom>
              <a:avLst/>
              <a:gdLst/>
              <a:ahLst/>
              <a:cxnLst/>
              <a:rect l="l" t="t" r="r" b="b"/>
              <a:pathLst>
                <a:path w="620395" h="635635">
                  <a:moveTo>
                    <a:pt x="0" y="158861"/>
                  </a:moveTo>
                  <a:lnTo>
                    <a:pt x="310133" y="158861"/>
                  </a:lnTo>
                  <a:lnTo>
                    <a:pt x="310133" y="0"/>
                  </a:lnTo>
                  <a:lnTo>
                    <a:pt x="620267" y="317753"/>
                  </a:lnTo>
                  <a:lnTo>
                    <a:pt x="310133" y="635507"/>
                  </a:lnTo>
                  <a:lnTo>
                    <a:pt x="310133" y="476615"/>
                  </a:lnTo>
                  <a:lnTo>
                    <a:pt x="0" y="476615"/>
                  </a:lnTo>
                  <a:lnTo>
                    <a:pt x="0" y="158861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888102" y="2191635"/>
            <a:ext cx="1467485" cy="12458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Use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Authorised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Operations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0552" y="2863596"/>
            <a:ext cx="1377695" cy="66293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397380" y="4136895"/>
            <a:ext cx="4012565" cy="132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54659"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Zero-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Rated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hands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R="452120" algn="ctr">
              <a:lnSpc>
                <a:spcPct val="100000"/>
              </a:lnSpc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Supplier</a:t>
            </a:r>
            <a:r>
              <a:rPr sz="2000" b="1" spc="-7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‘A’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Whether</a:t>
            </a:r>
            <a:r>
              <a:rPr sz="2000" b="1" spc="-4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Supplier</a:t>
            </a:r>
            <a:r>
              <a:rPr sz="2000" b="1" spc="-4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spc="-85" dirty="0">
                <a:solidFill>
                  <a:srgbClr val="E46C09"/>
                </a:solidFill>
                <a:latin typeface="Calibri"/>
                <a:cs typeface="Calibri"/>
              </a:rPr>
              <a:t>‘A’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will</a:t>
            </a:r>
            <a:r>
              <a:rPr sz="2000" b="1" spc="-5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claim</a:t>
            </a:r>
            <a:r>
              <a:rPr sz="2000" b="1" spc="-5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refund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76115" y="3877055"/>
            <a:ext cx="421005" cy="589915"/>
            <a:chOff x="3976115" y="3877055"/>
            <a:chExt cx="421005" cy="58991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6115" y="3877055"/>
              <a:ext cx="420675" cy="5897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03138" y="3896105"/>
              <a:ext cx="171450" cy="340360"/>
            </a:xfrm>
            <a:custGeom>
              <a:avLst/>
              <a:gdLst/>
              <a:ahLst/>
              <a:cxnLst/>
              <a:rect l="l" t="t" r="r" b="b"/>
              <a:pathLst>
                <a:path w="171450" h="340360">
                  <a:moveTo>
                    <a:pt x="16447" y="168802"/>
                  </a:moveTo>
                  <a:lnTo>
                    <a:pt x="9254" y="171200"/>
                  </a:lnTo>
                  <a:lnTo>
                    <a:pt x="3643" y="176251"/>
                  </a:lnTo>
                  <a:lnTo>
                    <a:pt x="487" y="182850"/>
                  </a:lnTo>
                  <a:lnTo>
                    <a:pt x="0" y="190163"/>
                  </a:lnTo>
                  <a:lnTo>
                    <a:pt x="2396" y="197358"/>
                  </a:lnTo>
                  <a:lnTo>
                    <a:pt x="85575" y="339852"/>
                  </a:lnTo>
                  <a:lnTo>
                    <a:pt x="107670" y="302001"/>
                  </a:lnTo>
                  <a:lnTo>
                    <a:pt x="66525" y="302001"/>
                  </a:lnTo>
                  <a:lnTo>
                    <a:pt x="66525" y="231394"/>
                  </a:lnTo>
                  <a:lnTo>
                    <a:pt x="35405" y="178058"/>
                  </a:lnTo>
                  <a:lnTo>
                    <a:pt x="30355" y="172445"/>
                  </a:lnTo>
                  <a:lnTo>
                    <a:pt x="23758" y="169288"/>
                  </a:lnTo>
                  <a:lnTo>
                    <a:pt x="16447" y="168802"/>
                  </a:lnTo>
                  <a:close/>
                </a:path>
                <a:path w="171450" h="340360">
                  <a:moveTo>
                    <a:pt x="66525" y="231394"/>
                  </a:moveTo>
                  <a:lnTo>
                    <a:pt x="66525" y="302001"/>
                  </a:lnTo>
                  <a:lnTo>
                    <a:pt x="104625" y="302001"/>
                  </a:lnTo>
                  <a:lnTo>
                    <a:pt x="104625" y="292358"/>
                  </a:lnTo>
                  <a:lnTo>
                    <a:pt x="69055" y="292358"/>
                  </a:lnTo>
                  <a:lnTo>
                    <a:pt x="85575" y="264044"/>
                  </a:lnTo>
                  <a:lnTo>
                    <a:pt x="66525" y="231394"/>
                  </a:lnTo>
                  <a:close/>
                </a:path>
                <a:path w="171450" h="340360">
                  <a:moveTo>
                    <a:pt x="154704" y="168802"/>
                  </a:moveTo>
                  <a:lnTo>
                    <a:pt x="147393" y="169288"/>
                  </a:lnTo>
                  <a:lnTo>
                    <a:pt x="140796" y="172445"/>
                  </a:lnTo>
                  <a:lnTo>
                    <a:pt x="135746" y="178058"/>
                  </a:lnTo>
                  <a:lnTo>
                    <a:pt x="104625" y="231394"/>
                  </a:lnTo>
                  <a:lnTo>
                    <a:pt x="104625" y="302001"/>
                  </a:lnTo>
                  <a:lnTo>
                    <a:pt x="107670" y="302001"/>
                  </a:lnTo>
                  <a:lnTo>
                    <a:pt x="168755" y="197358"/>
                  </a:lnTo>
                  <a:lnTo>
                    <a:pt x="171151" y="190163"/>
                  </a:lnTo>
                  <a:lnTo>
                    <a:pt x="170664" y="182850"/>
                  </a:lnTo>
                  <a:lnTo>
                    <a:pt x="167508" y="176251"/>
                  </a:lnTo>
                  <a:lnTo>
                    <a:pt x="161897" y="171200"/>
                  </a:lnTo>
                  <a:lnTo>
                    <a:pt x="154704" y="168802"/>
                  </a:lnTo>
                  <a:close/>
                </a:path>
                <a:path w="171450" h="340360">
                  <a:moveTo>
                    <a:pt x="85575" y="264044"/>
                  </a:moveTo>
                  <a:lnTo>
                    <a:pt x="69055" y="292358"/>
                  </a:lnTo>
                  <a:lnTo>
                    <a:pt x="102096" y="292358"/>
                  </a:lnTo>
                  <a:lnTo>
                    <a:pt x="85575" y="264044"/>
                  </a:lnTo>
                  <a:close/>
                </a:path>
                <a:path w="171450" h="340360">
                  <a:moveTo>
                    <a:pt x="104625" y="231394"/>
                  </a:moveTo>
                  <a:lnTo>
                    <a:pt x="85575" y="264044"/>
                  </a:lnTo>
                  <a:lnTo>
                    <a:pt x="102096" y="292358"/>
                  </a:lnTo>
                  <a:lnTo>
                    <a:pt x="104625" y="292358"/>
                  </a:lnTo>
                  <a:lnTo>
                    <a:pt x="104625" y="231394"/>
                  </a:lnTo>
                  <a:close/>
                </a:path>
                <a:path w="171450" h="340360">
                  <a:moveTo>
                    <a:pt x="104625" y="0"/>
                  </a:moveTo>
                  <a:lnTo>
                    <a:pt x="66525" y="0"/>
                  </a:lnTo>
                  <a:lnTo>
                    <a:pt x="66525" y="231394"/>
                  </a:lnTo>
                  <a:lnTo>
                    <a:pt x="85575" y="264044"/>
                  </a:lnTo>
                  <a:lnTo>
                    <a:pt x="104625" y="231394"/>
                  </a:lnTo>
                  <a:lnTo>
                    <a:pt x="104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976115" y="4757928"/>
            <a:ext cx="421005" cy="589915"/>
            <a:chOff x="3976115" y="4757928"/>
            <a:chExt cx="421005" cy="589915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6115" y="4757928"/>
              <a:ext cx="420675" cy="5897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03138" y="4776978"/>
              <a:ext cx="171450" cy="340360"/>
            </a:xfrm>
            <a:custGeom>
              <a:avLst/>
              <a:gdLst/>
              <a:ahLst/>
              <a:cxnLst/>
              <a:rect l="l" t="t" r="r" b="b"/>
              <a:pathLst>
                <a:path w="171450" h="340360">
                  <a:moveTo>
                    <a:pt x="16447" y="168802"/>
                  </a:moveTo>
                  <a:lnTo>
                    <a:pt x="9254" y="171200"/>
                  </a:lnTo>
                  <a:lnTo>
                    <a:pt x="3643" y="176251"/>
                  </a:lnTo>
                  <a:lnTo>
                    <a:pt x="487" y="182850"/>
                  </a:lnTo>
                  <a:lnTo>
                    <a:pt x="0" y="190163"/>
                  </a:lnTo>
                  <a:lnTo>
                    <a:pt x="2396" y="197358"/>
                  </a:lnTo>
                  <a:lnTo>
                    <a:pt x="85575" y="339852"/>
                  </a:lnTo>
                  <a:lnTo>
                    <a:pt x="107670" y="302001"/>
                  </a:lnTo>
                  <a:lnTo>
                    <a:pt x="66525" y="302001"/>
                  </a:lnTo>
                  <a:lnTo>
                    <a:pt x="66525" y="231394"/>
                  </a:lnTo>
                  <a:lnTo>
                    <a:pt x="35405" y="178058"/>
                  </a:lnTo>
                  <a:lnTo>
                    <a:pt x="30355" y="172445"/>
                  </a:lnTo>
                  <a:lnTo>
                    <a:pt x="23758" y="169288"/>
                  </a:lnTo>
                  <a:lnTo>
                    <a:pt x="16447" y="168802"/>
                  </a:lnTo>
                  <a:close/>
                </a:path>
                <a:path w="171450" h="340360">
                  <a:moveTo>
                    <a:pt x="66525" y="231394"/>
                  </a:moveTo>
                  <a:lnTo>
                    <a:pt x="66525" y="302001"/>
                  </a:lnTo>
                  <a:lnTo>
                    <a:pt x="104625" y="302001"/>
                  </a:lnTo>
                  <a:lnTo>
                    <a:pt x="104625" y="292358"/>
                  </a:lnTo>
                  <a:lnTo>
                    <a:pt x="69055" y="292358"/>
                  </a:lnTo>
                  <a:lnTo>
                    <a:pt x="85575" y="264044"/>
                  </a:lnTo>
                  <a:lnTo>
                    <a:pt x="66525" y="231394"/>
                  </a:lnTo>
                  <a:close/>
                </a:path>
                <a:path w="171450" h="340360">
                  <a:moveTo>
                    <a:pt x="154704" y="168802"/>
                  </a:moveTo>
                  <a:lnTo>
                    <a:pt x="147393" y="169288"/>
                  </a:lnTo>
                  <a:lnTo>
                    <a:pt x="140796" y="172445"/>
                  </a:lnTo>
                  <a:lnTo>
                    <a:pt x="135746" y="178058"/>
                  </a:lnTo>
                  <a:lnTo>
                    <a:pt x="104625" y="231394"/>
                  </a:lnTo>
                  <a:lnTo>
                    <a:pt x="104625" y="302001"/>
                  </a:lnTo>
                  <a:lnTo>
                    <a:pt x="107670" y="302001"/>
                  </a:lnTo>
                  <a:lnTo>
                    <a:pt x="168755" y="197358"/>
                  </a:lnTo>
                  <a:lnTo>
                    <a:pt x="171151" y="190163"/>
                  </a:lnTo>
                  <a:lnTo>
                    <a:pt x="170664" y="182850"/>
                  </a:lnTo>
                  <a:lnTo>
                    <a:pt x="167508" y="176251"/>
                  </a:lnTo>
                  <a:lnTo>
                    <a:pt x="161897" y="171200"/>
                  </a:lnTo>
                  <a:lnTo>
                    <a:pt x="154704" y="168802"/>
                  </a:lnTo>
                  <a:close/>
                </a:path>
                <a:path w="171450" h="340360">
                  <a:moveTo>
                    <a:pt x="85575" y="264044"/>
                  </a:moveTo>
                  <a:lnTo>
                    <a:pt x="69055" y="292358"/>
                  </a:lnTo>
                  <a:lnTo>
                    <a:pt x="102096" y="292358"/>
                  </a:lnTo>
                  <a:lnTo>
                    <a:pt x="85575" y="264044"/>
                  </a:lnTo>
                  <a:close/>
                </a:path>
                <a:path w="171450" h="340360">
                  <a:moveTo>
                    <a:pt x="104625" y="231394"/>
                  </a:moveTo>
                  <a:lnTo>
                    <a:pt x="85575" y="264044"/>
                  </a:lnTo>
                  <a:lnTo>
                    <a:pt x="102096" y="292358"/>
                  </a:lnTo>
                  <a:lnTo>
                    <a:pt x="104625" y="292358"/>
                  </a:lnTo>
                  <a:lnTo>
                    <a:pt x="104625" y="231394"/>
                  </a:lnTo>
                  <a:close/>
                </a:path>
                <a:path w="171450" h="340360">
                  <a:moveTo>
                    <a:pt x="104625" y="0"/>
                  </a:moveTo>
                  <a:lnTo>
                    <a:pt x="66525" y="0"/>
                  </a:lnTo>
                  <a:lnTo>
                    <a:pt x="66525" y="231394"/>
                  </a:lnTo>
                  <a:lnTo>
                    <a:pt x="85575" y="264044"/>
                  </a:lnTo>
                  <a:lnTo>
                    <a:pt x="104625" y="231394"/>
                  </a:lnTo>
                  <a:lnTo>
                    <a:pt x="104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8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602354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DTA: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789" y="1507998"/>
            <a:ext cx="11448415" cy="19221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816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430"/>
              </a:spcBef>
            </a:pPr>
            <a:r>
              <a:rPr sz="2000" b="1" dirty="0">
                <a:latin typeface="Calibri"/>
                <a:cs typeface="Calibri"/>
              </a:rPr>
              <a:t>Meaning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DTA: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2(i)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2005:</a:t>
            </a:r>
            <a:endParaRPr sz="20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400"/>
              </a:spcBef>
            </a:pPr>
            <a:r>
              <a:rPr sz="2000" b="1" i="1" dirty="0">
                <a:latin typeface="Calibri"/>
                <a:cs typeface="Calibri"/>
              </a:rPr>
              <a:t>“Domestic</a:t>
            </a:r>
            <a:r>
              <a:rPr sz="2000" b="1" i="1" spc="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Tariff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Area”</a:t>
            </a:r>
            <a:r>
              <a:rPr sz="2000" b="1" i="1" spc="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means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whole</a:t>
            </a:r>
            <a:r>
              <a:rPr sz="20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</a:t>
            </a:r>
            <a:r>
              <a:rPr sz="20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(including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territorial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waters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continental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shelf)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but</a:t>
            </a:r>
            <a:endParaRPr sz="20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does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areas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Special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Economic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789" y="3632454"/>
            <a:ext cx="11448415" cy="19234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183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44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53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2005:</a:t>
            </a:r>
            <a:endParaRPr sz="2000">
              <a:latin typeface="Calibri"/>
              <a:cs typeface="Calibri"/>
            </a:endParaRPr>
          </a:p>
          <a:p>
            <a:pPr marL="90170" marR="84455">
              <a:lnSpc>
                <a:spcPct val="100000"/>
              </a:lnSpc>
              <a:spcBef>
                <a:spcPts val="2400"/>
              </a:spcBef>
            </a:pP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Special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shall,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from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appointed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day,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deemed</a:t>
            </a:r>
            <a:r>
              <a:rPr sz="2000" spc="1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1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be</a:t>
            </a:r>
            <a:r>
              <a:rPr sz="2000" spc="1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spc="1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territory</a:t>
            </a:r>
            <a:r>
              <a:rPr sz="2000" spc="1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outside</a:t>
            </a:r>
            <a:r>
              <a:rPr sz="2000" spc="1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E46C09"/>
                </a:solidFill>
                <a:latin typeface="Calibri"/>
                <a:cs typeface="Calibri"/>
              </a:rPr>
              <a:t>customs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territory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India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purposes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undertaking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authorized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operations.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60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602354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DTA: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218" y="982218"/>
            <a:ext cx="11448415" cy="20027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30(a)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2005:</a:t>
            </a:r>
            <a:endParaRPr sz="20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1440"/>
              </a:spcBef>
            </a:pPr>
            <a:r>
              <a:rPr sz="2000" i="1" dirty="0">
                <a:latin typeface="Calibri"/>
                <a:cs typeface="Calibri"/>
              </a:rPr>
              <a:t>Subject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conditions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specified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rules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Central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Government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behalf:-</a:t>
            </a:r>
            <a:endParaRPr sz="2000">
              <a:latin typeface="Calibri"/>
              <a:cs typeface="Calibri"/>
            </a:endParaRPr>
          </a:p>
          <a:p>
            <a:pPr marL="90170" marR="85090" algn="just">
              <a:lnSpc>
                <a:spcPct val="100000"/>
              </a:lnSpc>
              <a:spcBef>
                <a:spcPts val="1445"/>
              </a:spcBef>
            </a:pPr>
            <a:r>
              <a:rPr sz="2000" i="1" dirty="0">
                <a:latin typeface="Calibri"/>
                <a:cs typeface="Calibri"/>
              </a:rPr>
              <a:t>(a)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any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removed</a:t>
            </a:r>
            <a:r>
              <a:rPr sz="2000" spc="11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from</a:t>
            </a:r>
            <a:r>
              <a:rPr sz="2000" spc="1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spc="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Special</a:t>
            </a:r>
            <a:r>
              <a:rPr sz="2000" spc="11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Economic</a:t>
            </a:r>
            <a:r>
              <a:rPr sz="2000" spc="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Zone</a:t>
            </a:r>
            <a:r>
              <a:rPr sz="2000" spc="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114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Domestic</a:t>
            </a:r>
            <a:r>
              <a:rPr sz="2000" spc="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Tariff</a:t>
            </a:r>
            <a:r>
              <a:rPr sz="2000" spc="1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Area</a:t>
            </a:r>
            <a:r>
              <a:rPr sz="2000" spc="1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shall</a:t>
            </a:r>
            <a:r>
              <a:rPr sz="2000" spc="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be</a:t>
            </a:r>
            <a:r>
              <a:rPr sz="2000" spc="13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chargeable</a:t>
            </a:r>
            <a:r>
              <a:rPr sz="2000" spc="1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duties</a:t>
            </a:r>
            <a:r>
              <a:rPr sz="2000" spc="-1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customs</a:t>
            </a:r>
            <a:r>
              <a:rPr sz="2000" spc="-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including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anti-</a:t>
            </a:r>
            <a:r>
              <a:rPr sz="2000" i="1" dirty="0">
                <a:latin typeface="Calibri"/>
                <a:cs typeface="Calibri"/>
              </a:rPr>
              <a:t>dumping,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countervailing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safeguard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duties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under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Customs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Tariff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Act,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1975,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where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applicable,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leviable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such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goods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when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imported</a:t>
            </a:r>
            <a:r>
              <a:rPr sz="2000" i="1" dirty="0">
                <a:latin typeface="Calibri"/>
                <a:cs typeface="Calibri"/>
              </a:rPr>
              <a:t>;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26578" y="3268228"/>
            <a:ext cx="5472430" cy="1408430"/>
            <a:chOff x="2026578" y="3268228"/>
            <a:chExt cx="5472430" cy="14084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9181" y="3268228"/>
              <a:ext cx="1299349" cy="14081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6578" y="4035215"/>
              <a:ext cx="4070962" cy="21864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47362" y="4037657"/>
              <a:ext cx="4021454" cy="171450"/>
            </a:xfrm>
            <a:custGeom>
              <a:avLst/>
              <a:gdLst/>
              <a:ahLst/>
              <a:cxnLst/>
              <a:rect l="l" t="t" r="r" b="b"/>
              <a:pathLst>
                <a:path w="4021454" h="171450">
                  <a:moveTo>
                    <a:pt x="4021205" y="48186"/>
                  </a:moveTo>
                  <a:lnTo>
                    <a:pt x="3983105" y="48317"/>
                  </a:lnTo>
                  <a:lnTo>
                    <a:pt x="3983227" y="86417"/>
                  </a:lnTo>
                  <a:lnTo>
                    <a:pt x="4021327" y="86286"/>
                  </a:lnTo>
                  <a:lnTo>
                    <a:pt x="4021205" y="48186"/>
                  </a:lnTo>
                  <a:close/>
                </a:path>
                <a:path w="4021454" h="171450">
                  <a:moveTo>
                    <a:pt x="3945005" y="48567"/>
                  </a:moveTo>
                  <a:lnTo>
                    <a:pt x="3906905" y="48698"/>
                  </a:lnTo>
                  <a:lnTo>
                    <a:pt x="3907027" y="86798"/>
                  </a:lnTo>
                  <a:lnTo>
                    <a:pt x="3945127" y="86667"/>
                  </a:lnTo>
                  <a:lnTo>
                    <a:pt x="3945005" y="48567"/>
                  </a:lnTo>
                  <a:close/>
                </a:path>
                <a:path w="4021454" h="171450">
                  <a:moveTo>
                    <a:pt x="3868805" y="48948"/>
                  </a:moveTo>
                  <a:lnTo>
                    <a:pt x="3830705" y="49079"/>
                  </a:lnTo>
                  <a:lnTo>
                    <a:pt x="3830827" y="87179"/>
                  </a:lnTo>
                  <a:lnTo>
                    <a:pt x="3868927" y="87048"/>
                  </a:lnTo>
                  <a:lnTo>
                    <a:pt x="3868805" y="48948"/>
                  </a:lnTo>
                  <a:close/>
                </a:path>
                <a:path w="4021454" h="171450">
                  <a:moveTo>
                    <a:pt x="3792605" y="49329"/>
                  </a:moveTo>
                  <a:lnTo>
                    <a:pt x="3754505" y="49460"/>
                  </a:lnTo>
                  <a:lnTo>
                    <a:pt x="3754627" y="87560"/>
                  </a:lnTo>
                  <a:lnTo>
                    <a:pt x="3792727" y="87429"/>
                  </a:lnTo>
                  <a:lnTo>
                    <a:pt x="3792605" y="49329"/>
                  </a:lnTo>
                  <a:close/>
                </a:path>
                <a:path w="4021454" h="171450">
                  <a:moveTo>
                    <a:pt x="3716405" y="49579"/>
                  </a:moveTo>
                  <a:lnTo>
                    <a:pt x="3678305" y="49841"/>
                  </a:lnTo>
                  <a:lnTo>
                    <a:pt x="3678427" y="87941"/>
                  </a:lnTo>
                  <a:lnTo>
                    <a:pt x="3716527" y="87679"/>
                  </a:lnTo>
                  <a:lnTo>
                    <a:pt x="3716405" y="49579"/>
                  </a:lnTo>
                  <a:close/>
                </a:path>
                <a:path w="4021454" h="171450">
                  <a:moveTo>
                    <a:pt x="3640205" y="49960"/>
                  </a:moveTo>
                  <a:lnTo>
                    <a:pt x="3602105" y="50222"/>
                  </a:lnTo>
                  <a:lnTo>
                    <a:pt x="3602227" y="88322"/>
                  </a:lnTo>
                  <a:lnTo>
                    <a:pt x="3640327" y="88060"/>
                  </a:lnTo>
                  <a:lnTo>
                    <a:pt x="3640205" y="49960"/>
                  </a:lnTo>
                  <a:close/>
                </a:path>
                <a:path w="4021454" h="171450">
                  <a:moveTo>
                    <a:pt x="3564005" y="50341"/>
                  </a:moveTo>
                  <a:lnTo>
                    <a:pt x="3525905" y="50472"/>
                  </a:lnTo>
                  <a:lnTo>
                    <a:pt x="3526027" y="88572"/>
                  </a:lnTo>
                  <a:lnTo>
                    <a:pt x="3564127" y="88441"/>
                  </a:lnTo>
                  <a:lnTo>
                    <a:pt x="3564005" y="50341"/>
                  </a:lnTo>
                  <a:close/>
                </a:path>
                <a:path w="4021454" h="171450">
                  <a:moveTo>
                    <a:pt x="3487805" y="50722"/>
                  </a:moveTo>
                  <a:lnTo>
                    <a:pt x="3449705" y="50853"/>
                  </a:lnTo>
                  <a:lnTo>
                    <a:pt x="3449827" y="88953"/>
                  </a:lnTo>
                  <a:lnTo>
                    <a:pt x="3487927" y="88822"/>
                  </a:lnTo>
                  <a:lnTo>
                    <a:pt x="3487805" y="50722"/>
                  </a:lnTo>
                  <a:close/>
                </a:path>
                <a:path w="4021454" h="171450">
                  <a:moveTo>
                    <a:pt x="3411605" y="51103"/>
                  </a:moveTo>
                  <a:lnTo>
                    <a:pt x="3373505" y="51234"/>
                  </a:lnTo>
                  <a:lnTo>
                    <a:pt x="3373627" y="89334"/>
                  </a:lnTo>
                  <a:lnTo>
                    <a:pt x="3411727" y="89203"/>
                  </a:lnTo>
                  <a:lnTo>
                    <a:pt x="3411605" y="51103"/>
                  </a:lnTo>
                  <a:close/>
                </a:path>
                <a:path w="4021454" h="171450">
                  <a:moveTo>
                    <a:pt x="3335405" y="51484"/>
                  </a:moveTo>
                  <a:lnTo>
                    <a:pt x="3297305" y="51615"/>
                  </a:lnTo>
                  <a:lnTo>
                    <a:pt x="3297427" y="89715"/>
                  </a:lnTo>
                  <a:lnTo>
                    <a:pt x="3335527" y="89584"/>
                  </a:lnTo>
                  <a:lnTo>
                    <a:pt x="3335405" y="51484"/>
                  </a:lnTo>
                  <a:close/>
                </a:path>
                <a:path w="4021454" h="171450">
                  <a:moveTo>
                    <a:pt x="3259205" y="51746"/>
                  </a:moveTo>
                  <a:lnTo>
                    <a:pt x="3221105" y="51996"/>
                  </a:lnTo>
                  <a:lnTo>
                    <a:pt x="3221227" y="90096"/>
                  </a:lnTo>
                  <a:lnTo>
                    <a:pt x="3259327" y="89846"/>
                  </a:lnTo>
                  <a:lnTo>
                    <a:pt x="3259205" y="51746"/>
                  </a:lnTo>
                  <a:close/>
                </a:path>
                <a:path w="4021454" h="171450">
                  <a:moveTo>
                    <a:pt x="3183005" y="52127"/>
                  </a:moveTo>
                  <a:lnTo>
                    <a:pt x="3144905" y="52377"/>
                  </a:lnTo>
                  <a:lnTo>
                    <a:pt x="3145027" y="90477"/>
                  </a:lnTo>
                  <a:lnTo>
                    <a:pt x="3183127" y="90227"/>
                  </a:lnTo>
                  <a:lnTo>
                    <a:pt x="3183005" y="52127"/>
                  </a:lnTo>
                  <a:close/>
                </a:path>
                <a:path w="4021454" h="171450">
                  <a:moveTo>
                    <a:pt x="3106805" y="52508"/>
                  </a:moveTo>
                  <a:lnTo>
                    <a:pt x="3068705" y="52758"/>
                  </a:lnTo>
                  <a:lnTo>
                    <a:pt x="3068827" y="90858"/>
                  </a:lnTo>
                  <a:lnTo>
                    <a:pt x="3106927" y="90608"/>
                  </a:lnTo>
                  <a:lnTo>
                    <a:pt x="3106805" y="52508"/>
                  </a:lnTo>
                  <a:close/>
                </a:path>
                <a:path w="4021454" h="171450">
                  <a:moveTo>
                    <a:pt x="3030605" y="53008"/>
                  </a:moveTo>
                  <a:lnTo>
                    <a:pt x="2992505" y="53008"/>
                  </a:lnTo>
                  <a:lnTo>
                    <a:pt x="2992627" y="91108"/>
                  </a:lnTo>
                  <a:lnTo>
                    <a:pt x="3030727" y="91108"/>
                  </a:lnTo>
                  <a:lnTo>
                    <a:pt x="3030605" y="53008"/>
                  </a:lnTo>
                  <a:close/>
                </a:path>
                <a:path w="4021454" h="171450">
                  <a:moveTo>
                    <a:pt x="2954405" y="53389"/>
                  </a:moveTo>
                  <a:lnTo>
                    <a:pt x="2916305" y="53389"/>
                  </a:lnTo>
                  <a:lnTo>
                    <a:pt x="2916427" y="91489"/>
                  </a:lnTo>
                  <a:lnTo>
                    <a:pt x="2954527" y="91489"/>
                  </a:lnTo>
                  <a:lnTo>
                    <a:pt x="2954405" y="53389"/>
                  </a:lnTo>
                  <a:close/>
                </a:path>
                <a:path w="4021454" h="171450">
                  <a:moveTo>
                    <a:pt x="2878205" y="53770"/>
                  </a:moveTo>
                  <a:lnTo>
                    <a:pt x="2840105" y="53770"/>
                  </a:lnTo>
                  <a:lnTo>
                    <a:pt x="2840227" y="91870"/>
                  </a:lnTo>
                  <a:lnTo>
                    <a:pt x="2878327" y="91870"/>
                  </a:lnTo>
                  <a:lnTo>
                    <a:pt x="2878205" y="53770"/>
                  </a:lnTo>
                  <a:close/>
                </a:path>
                <a:path w="4021454" h="171450">
                  <a:moveTo>
                    <a:pt x="2802005" y="53901"/>
                  </a:moveTo>
                  <a:lnTo>
                    <a:pt x="2763905" y="54151"/>
                  </a:lnTo>
                  <a:lnTo>
                    <a:pt x="2764027" y="92251"/>
                  </a:lnTo>
                  <a:lnTo>
                    <a:pt x="2802127" y="92001"/>
                  </a:lnTo>
                  <a:lnTo>
                    <a:pt x="2802005" y="53901"/>
                  </a:lnTo>
                  <a:close/>
                </a:path>
                <a:path w="4021454" h="171450">
                  <a:moveTo>
                    <a:pt x="2725805" y="54282"/>
                  </a:moveTo>
                  <a:lnTo>
                    <a:pt x="2687705" y="54532"/>
                  </a:lnTo>
                  <a:lnTo>
                    <a:pt x="2687827" y="92632"/>
                  </a:lnTo>
                  <a:lnTo>
                    <a:pt x="2725927" y="92382"/>
                  </a:lnTo>
                  <a:lnTo>
                    <a:pt x="2725805" y="54282"/>
                  </a:lnTo>
                  <a:close/>
                </a:path>
                <a:path w="4021454" h="171450">
                  <a:moveTo>
                    <a:pt x="2649605" y="54663"/>
                  </a:moveTo>
                  <a:lnTo>
                    <a:pt x="2611505" y="54913"/>
                  </a:lnTo>
                  <a:lnTo>
                    <a:pt x="2611627" y="93013"/>
                  </a:lnTo>
                  <a:lnTo>
                    <a:pt x="2649727" y="92763"/>
                  </a:lnTo>
                  <a:lnTo>
                    <a:pt x="2649605" y="54663"/>
                  </a:lnTo>
                  <a:close/>
                </a:path>
                <a:path w="4021454" h="171450">
                  <a:moveTo>
                    <a:pt x="2573405" y="55044"/>
                  </a:moveTo>
                  <a:lnTo>
                    <a:pt x="2535305" y="55175"/>
                  </a:lnTo>
                  <a:lnTo>
                    <a:pt x="2535427" y="93275"/>
                  </a:lnTo>
                  <a:lnTo>
                    <a:pt x="2573527" y="93144"/>
                  </a:lnTo>
                  <a:lnTo>
                    <a:pt x="2573405" y="55044"/>
                  </a:lnTo>
                  <a:close/>
                </a:path>
                <a:path w="4021454" h="171450">
                  <a:moveTo>
                    <a:pt x="2497205" y="55425"/>
                  </a:moveTo>
                  <a:lnTo>
                    <a:pt x="2459105" y="55556"/>
                  </a:lnTo>
                  <a:lnTo>
                    <a:pt x="2459227" y="93656"/>
                  </a:lnTo>
                  <a:lnTo>
                    <a:pt x="2497327" y="93525"/>
                  </a:lnTo>
                  <a:lnTo>
                    <a:pt x="2497205" y="55425"/>
                  </a:lnTo>
                  <a:close/>
                </a:path>
                <a:path w="4021454" h="171450">
                  <a:moveTo>
                    <a:pt x="2421005" y="55806"/>
                  </a:moveTo>
                  <a:lnTo>
                    <a:pt x="2382905" y="55937"/>
                  </a:lnTo>
                  <a:lnTo>
                    <a:pt x="2383027" y="94037"/>
                  </a:lnTo>
                  <a:lnTo>
                    <a:pt x="2421127" y="93906"/>
                  </a:lnTo>
                  <a:lnTo>
                    <a:pt x="2421005" y="55806"/>
                  </a:lnTo>
                  <a:close/>
                </a:path>
                <a:path w="4021454" h="171450">
                  <a:moveTo>
                    <a:pt x="2344805" y="56187"/>
                  </a:moveTo>
                  <a:lnTo>
                    <a:pt x="2306705" y="56318"/>
                  </a:lnTo>
                  <a:lnTo>
                    <a:pt x="2306827" y="94418"/>
                  </a:lnTo>
                  <a:lnTo>
                    <a:pt x="2344927" y="94287"/>
                  </a:lnTo>
                  <a:lnTo>
                    <a:pt x="2344805" y="56187"/>
                  </a:lnTo>
                  <a:close/>
                </a:path>
                <a:path w="4021454" h="171450">
                  <a:moveTo>
                    <a:pt x="2268605" y="56437"/>
                  </a:moveTo>
                  <a:lnTo>
                    <a:pt x="2230505" y="56699"/>
                  </a:lnTo>
                  <a:lnTo>
                    <a:pt x="2230627" y="94799"/>
                  </a:lnTo>
                  <a:lnTo>
                    <a:pt x="2268727" y="94537"/>
                  </a:lnTo>
                  <a:lnTo>
                    <a:pt x="2268605" y="56437"/>
                  </a:lnTo>
                  <a:close/>
                </a:path>
                <a:path w="4021454" h="171450">
                  <a:moveTo>
                    <a:pt x="2192405" y="56818"/>
                  </a:moveTo>
                  <a:lnTo>
                    <a:pt x="2154305" y="57080"/>
                  </a:lnTo>
                  <a:lnTo>
                    <a:pt x="2154427" y="95180"/>
                  </a:lnTo>
                  <a:lnTo>
                    <a:pt x="2192527" y="94918"/>
                  </a:lnTo>
                  <a:lnTo>
                    <a:pt x="2192405" y="56818"/>
                  </a:lnTo>
                  <a:close/>
                </a:path>
                <a:path w="4021454" h="171450">
                  <a:moveTo>
                    <a:pt x="2116205" y="57199"/>
                  </a:moveTo>
                  <a:lnTo>
                    <a:pt x="2078105" y="57330"/>
                  </a:lnTo>
                  <a:lnTo>
                    <a:pt x="2078227" y="95430"/>
                  </a:lnTo>
                  <a:lnTo>
                    <a:pt x="2116327" y="95299"/>
                  </a:lnTo>
                  <a:lnTo>
                    <a:pt x="2116205" y="57199"/>
                  </a:lnTo>
                  <a:close/>
                </a:path>
                <a:path w="4021454" h="171450">
                  <a:moveTo>
                    <a:pt x="2040005" y="57580"/>
                  </a:moveTo>
                  <a:lnTo>
                    <a:pt x="2001905" y="57711"/>
                  </a:lnTo>
                  <a:lnTo>
                    <a:pt x="2002027" y="95811"/>
                  </a:lnTo>
                  <a:lnTo>
                    <a:pt x="2040127" y="95680"/>
                  </a:lnTo>
                  <a:lnTo>
                    <a:pt x="2040005" y="57580"/>
                  </a:lnTo>
                  <a:close/>
                </a:path>
                <a:path w="4021454" h="171450">
                  <a:moveTo>
                    <a:pt x="1963805" y="57961"/>
                  </a:moveTo>
                  <a:lnTo>
                    <a:pt x="1925705" y="58092"/>
                  </a:lnTo>
                  <a:lnTo>
                    <a:pt x="1925827" y="96192"/>
                  </a:lnTo>
                  <a:lnTo>
                    <a:pt x="1963927" y="96061"/>
                  </a:lnTo>
                  <a:lnTo>
                    <a:pt x="1963805" y="57961"/>
                  </a:lnTo>
                  <a:close/>
                </a:path>
                <a:path w="4021454" h="171450">
                  <a:moveTo>
                    <a:pt x="1887605" y="58342"/>
                  </a:moveTo>
                  <a:lnTo>
                    <a:pt x="1849505" y="58473"/>
                  </a:lnTo>
                  <a:lnTo>
                    <a:pt x="1849627" y="96573"/>
                  </a:lnTo>
                  <a:lnTo>
                    <a:pt x="1887727" y="96442"/>
                  </a:lnTo>
                  <a:lnTo>
                    <a:pt x="1887605" y="58342"/>
                  </a:lnTo>
                  <a:close/>
                </a:path>
                <a:path w="4021454" h="171450">
                  <a:moveTo>
                    <a:pt x="1811405" y="58604"/>
                  </a:moveTo>
                  <a:lnTo>
                    <a:pt x="1773305" y="58854"/>
                  </a:lnTo>
                  <a:lnTo>
                    <a:pt x="1773427" y="96954"/>
                  </a:lnTo>
                  <a:lnTo>
                    <a:pt x="1811527" y="96704"/>
                  </a:lnTo>
                  <a:lnTo>
                    <a:pt x="1811405" y="58604"/>
                  </a:lnTo>
                  <a:close/>
                </a:path>
                <a:path w="4021454" h="171450">
                  <a:moveTo>
                    <a:pt x="1735205" y="58985"/>
                  </a:moveTo>
                  <a:lnTo>
                    <a:pt x="1697105" y="59235"/>
                  </a:lnTo>
                  <a:lnTo>
                    <a:pt x="1697227" y="97335"/>
                  </a:lnTo>
                  <a:lnTo>
                    <a:pt x="1735327" y="97085"/>
                  </a:lnTo>
                  <a:lnTo>
                    <a:pt x="1735205" y="58985"/>
                  </a:lnTo>
                  <a:close/>
                </a:path>
                <a:path w="4021454" h="171450">
                  <a:moveTo>
                    <a:pt x="1659005" y="59366"/>
                  </a:moveTo>
                  <a:lnTo>
                    <a:pt x="1620905" y="59616"/>
                  </a:lnTo>
                  <a:lnTo>
                    <a:pt x="1621027" y="97716"/>
                  </a:lnTo>
                  <a:lnTo>
                    <a:pt x="1659127" y="97466"/>
                  </a:lnTo>
                  <a:lnTo>
                    <a:pt x="1659005" y="59366"/>
                  </a:lnTo>
                  <a:close/>
                </a:path>
                <a:path w="4021454" h="171450">
                  <a:moveTo>
                    <a:pt x="1582805" y="59866"/>
                  </a:moveTo>
                  <a:lnTo>
                    <a:pt x="1544705" y="59866"/>
                  </a:lnTo>
                  <a:lnTo>
                    <a:pt x="1544827" y="97966"/>
                  </a:lnTo>
                  <a:lnTo>
                    <a:pt x="1582927" y="97966"/>
                  </a:lnTo>
                  <a:lnTo>
                    <a:pt x="1582805" y="59866"/>
                  </a:lnTo>
                  <a:close/>
                </a:path>
                <a:path w="4021454" h="171450">
                  <a:moveTo>
                    <a:pt x="1506605" y="60247"/>
                  </a:moveTo>
                  <a:lnTo>
                    <a:pt x="1468505" y="60247"/>
                  </a:lnTo>
                  <a:lnTo>
                    <a:pt x="1468627" y="98347"/>
                  </a:lnTo>
                  <a:lnTo>
                    <a:pt x="1506727" y="98347"/>
                  </a:lnTo>
                  <a:lnTo>
                    <a:pt x="1506605" y="60247"/>
                  </a:lnTo>
                  <a:close/>
                </a:path>
                <a:path w="4021454" h="171450">
                  <a:moveTo>
                    <a:pt x="1430405" y="60628"/>
                  </a:moveTo>
                  <a:lnTo>
                    <a:pt x="1392305" y="60628"/>
                  </a:lnTo>
                  <a:lnTo>
                    <a:pt x="1392427" y="98728"/>
                  </a:lnTo>
                  <a:lnTo>
                    <a:pt x="1430527" y="98728"/>
                  </a:lnTo>
                  <a:lnTo>
                    <a:pt x="1430405" y="60628"/>
                  </a:lnTo>
                  <a:close/>
                </a:path>
                <a:path w="4021454" h="171450">
                  <a:moveTo>
                    <a:pt x="1354205" y="60759"/>
                  </a:moveTo>
                  <a:lnTo>
                    <a:pt x="1316105" y="61009"/>
                  </a:lnTo>
                  <a:lnTo>
                    <a:pt x="1316227" y="99109"/>
                  </a:lnTo>
                  <a:lnTo>
                    <a:pt x="1354327" y="98859"/>
                  </a:lnTo>
                  <a:lnTo>
                    <a:pt x="1354205" y="60759"/>
                  </a:lnTo>
                  <a:close/>
                </a:path>
                <a:path w="4021454" h="171450">
                  <a:moveTo>
                    <a:pt x="1278005" y="61140"/>
                  </a:moveTo>
                  <a:lnTo>
                    <a:pt x="1239905" y="61390"/>
                  </a:lnTo>
                  <a:lnTo>
                    <a:pt x="1240027" y="99490"/>
                  </a:lnTo>
                  <a:lnTo>
                    <a:pt x="1278127" y="99240"/>
                  </a:lnTo>
                  <a:lnTo>
                    <a:pt x="1278005" y="61140"/>
                  </a:lnTo>
                  <a:close/>
                </a:path>
                <a:path w="4021454" h="171450">
                  <a:moveTo>
                    <a:pt x="1201805" y="61521"/>
                  </a:moveTo>
                  <a:lnTo>
                    <a:pt x="1163705" y="61771"/>
                  </a:lnTo>
                  <a:lnTo>
                    <a:pt x="1163827" y="99871"/>
                  </a:lnTo>
                  <a:lnTo>
                    <a:pt x="1201927" y="99621"/>
                  </a:lnTo>
                  <a:lnTo>
                    <a:pt x="1201805" y="61521"/>
                  </a:lnTo>
                  <a:close/>
                </a:path>
                <a:path w="4021454" h="171450">
                  <a:moveTo>
                    <a:pt x="1125605" y="61902"/>
                  </a:moveTo>
                  <a:lnTo>
                    <a:pt x="1087505" y="62033"/>
                  </a:lnTo>
                  <a:lnTo>
                    <a:pt x="1087748" y="100002"/>
                  </a:lnTo>
                  <a:lnTo>
                    <a:pt x="1087748" y="100133"/>
                  </a:lnTo>
                  <a:lnTo>
                    <a:pt x="1125727" y="100002"/>
                  </a:lnTo>
                  <a:lnTo>
                    <a:pt x="1125605" y="61902"/>
                  </a:lnTo>
                  <a:close/>
                </a:path>
                <a:path w="4021454" h="171450">
                  <a:moveTo>
                    <a:pt x="1049405" y="62283"/>
                  </a:moveTo>
                  <a:lnTo>
                    <a:pt x="1011305" y="62414"/>
                  </a:lnTo>
                  <a:lnTo>
                    <a:pt x="1011548" y="100383"/>
                  </a:lnTo>
                  <a:lnTo>
                    <a:pt x="1011548" y="100514"/>
                  </a:lnTo>
                  <a:lnTo>
                    <a:pt x="1049648" y="100383"/>
                  </a:lnTo>
                  <a:lnTo>
                    <a:pt x="1049405" y="62414"/>
                  </a:lnTo>
                  <a:lnTo>
                    <a:pt x="1049405" y="62283"/>
                  </a:lnTo>
                  <a:close/>
                </a:path>
                <a:path w="4021454" h="171450">
                  <a:moveTo>
                    <a:pt x="973205" y="62664"/>
                  </a:moveTo>
                  <a:lnTo>
                    <a:pt x="935105" y="62795"/>
                  </a:lnTo>
                  <a:lnTo>
                    <a:pt x="935354" y="100764"/>
                  </a:lnTo>
                  <a:lnTo>
                    <a:pt x="935355" y="100895"/>
                  </a:lnTo>
                  <a:lnTo>
                    <a:pt x="973455" y="100764"/>
                  </a:lnTo>
                  <a:lnTo>
                    <a:pt x="973205" y="62795"/>
                  </a:lnTo>
                  <a:lnTo>
                    <a:pt x="973205" y="62664"/>
                  </a:lnTo>
                  <a:close/>
                </a:path>
                <a:path w="4021454" h="171450">
                  <a:moveTo>
                    <a:pt x="897005" y="63045"/>
                  </a:moveTo>
                  <a:lnTo>
                    <a:pt x="858905" y="63176"/>
                  </a:lnTo>
                  <a:lnTo>
                    <a:pt x="859154" y="101145"/>
                  </a:lnTo>
                  <a:lnTo>
                    <a:pt x="859155" y="101276"/>
                  </a:lnTo>
                  <a:lnTo>
                    <a:pt x="897255" y="101145"/>
                  </a:lnTo>
                  <a:lnTo>
                    <a:pt x="897005" y="63176"/>
                  </a:lnTo>
                  <a:lnTo>
                    <a:pt x="897005" y="63045"/>
                  </a:lnTo>
                  <a:close/>
                </a:path>
                <a:path w="4021454" h="171450">
                  <a:moveTo>
                    <a:pt x="820805" y="63295"/>
                  </a:moveTo>
                  <a:lnTo>
                    <a:pt x="782705" y="63557"/>
                  </a:lnTo>
                  <a:lnTo>
                    <a:pt x="782953" y="101395"/>
                  </a:lnTo>
                  <a:lnTo>
                    <a:pt x="782955" y="101657"/>
                  </a:lnTo>
                  <a:lnTo>
                    <a:pt x="821055" y="101395"/>
                  </a:lnTo>
                  <a:lnTo>
                    <a:pt x="820806" y="63557"/>
                  </a:lnTo>
                  <a:lnTo>
                    <a:pt x="820805" y="63295"/>
                  </a:lnTo>
                  <a:close/>
                </a:path>
                <a:path w="4021454" h="171450">
                  <a:moveTo>
                    <a:pt x="744605" y="63676"/>
                  </a:moveTo>
                  <a:lnTo>
                    <a:pt x="706505" y="63938"/>
                  </a:lnTo>
                  <a:lnTo>
                    <a:pt x="706753" y="101776"/>
                  </a:lnTo>
                  <a:lnTo>
                    <a:pt x="706755" y="102038"/>
                  </a:lnTo>
                  <a:lnTo>
                    <a:pt x="744855" y="101776"/>
                  </a:lnTo>
                  <a:lnTo>
                    <a:pt x="744606" y="63938"/>
                  </a:lnTo>
                  <a:lnTo>
                    <a:pt x="744605" y="63676"/>
                  </a:lnTo>
                  <a:close/>
                </a:path>
                <a:path w="4021454" h="171450">
                  <a:moveTo>
                    <a:pt x="668405" y="64057"/>
                  </a:moveTo>
                  <a:lnTo>
                    <a:pt x="630305" y="64188"/>
                  </a:lnTo>
                  <a:lnTo>
                    <a:pt x="630554" y="102157"/>
                  </a:lnTo>
                  <a:lnTo>
                    <a:pt x="630555" y="102288"/>
                  </a:lnTo>
                  <a:lnTo>
                    <a:pt x="668655" y="102157"/>
                  </a:lnTo>
                  <a:lnTo>
                    <a:pt x="668405" y="64188"/>
                  </a:lnTo>
                  <a:lnTo>
                    <a:pt x="668405" y="64057"/>
                  </a:lnTo>
                  <a:close/>
                </a:path>
                <a:path w="4021454" h="171450">
                  <a:moveTo>
                    <a:pt x="592205" y="64438"/>
                  </a:moveTo>
                  <a:lnTo>
                    <a:pt x="554105" y="64569"/>
                  </a:lnTo>
                  <a:lnTo>
                    <a:pt x="554354" y="102538"/>
                  </a:lnTo>
                  <a:lnTo>
                    <a:pt x="554355" y="102669"/>
                  </a:lnTo>
                  <a:lnTo>
                    <a:pt x="592455" y="102538"/>
                  </a:lnTo>
                  <a:lnTo>
                    <a:pt x="592205" y="64569"/>
                  </a:lnTo>
                  <a:lnTo>
                    <a:pt x="592205" y="64438"/>
                  </a:lnTo>
                  <a:close/>
                </a:path>
                <a:path w="4021454" h="171450">
                  <a:moveTo>
                    <a:pt x="516005" y="64819"/>
                  </a:moveTo>
                  <a:lnTo>
                    <a:pt x="477905" y="64950"/>
                  </a:lnTo>
                  <a:lnTo>
                    <a:pt x="478154" y="102919"/>
                  </a:lnTo>
                  <a:lnTo>
                    <a:pt x="478155" y="103050"/>
                  </a:lnTo>
                  <a:lnTo>
                    <a:pt x="516255" y="102919"/>
                  </a:lnTo>
                  <a:lnTo>
                    <a:pt x="516005" y="64950"/>
                  </a:lnTo>
                  <a:lnTo>
                    <a:pt x="516005" y="64819"/>
                  </a:lnTo>
                  <a:close/>
                </a:path>
                <a:path w="4021454" h="171450">
                  <a:moveTo>
                    <a:pt x="439805" y="65200"/>
                  </a:moveTo>
                  <a:lnTo>
                    <a:pt x="401705" y="65331"/>
                  </a:lnTo>
                  <a:lnTo>
                    <a:pt x="401954" y="103300"/>
                  </a:lnTo>
                  <a:lnTo>
                    <a:pt x="401955" y="103431"/>
                  </a:lnTo>
                  <a:lnTo>
                    <a:pt x="440055" y="103300"/>
                  </a:lnTo>
                  <a:lnTo>
                    <a:pt x="439805" y="65331"/>
                  </a:lnTo>
                  <a:lnTo>
                    <a:pt x="439805" y="65200"/>
                  </a:lnTo>
                  <a:close/>
                </a:path>
                <a:path w="4021454" h="171450">
                  <a:moveTo>
                    <a:pt x="363605" y="65462"/>
                  </a:moveTo>
                  <a:lnTo>
                    <a:pt x="325505" y="65712"/>
                  </a:lnTo>
                  <a:lnTo>
                    <a:pt x="325753" y="103562"/>
                  </a:lnTo>
                  <a:lnTo>
                    <a:pt x="325755" y="103812"/>
                  </a:lnTo>
                  <a:lnTo>
                    <a:pt x="363855" y="103562"/>
                  </a:lnTo>
                  <a:lnTo>
                    <a:pt x="363606" y="65712"/>
                  </a:lnTo>
                  <a:lnTo>
                    <a:pt x="363605" y="65462"/>
                  </a:lnTo>
                  <a:close/>
                </a:path>
                <a:path w="4021454" h="171450">
                  <a:moveTo>
                    <a:pt x="287405" y="65843"/>
                  </a:moveTo>
                  <a:lnTo>
                    <a:pt x="249305" y="66093"/>
                  </a:lnTo>
                  <a:lnTo>
                    <a:pt x="249553" y="103943"/>
                  </a:lnTo>
                  <a:lnTo>
                    <a:pt x="249555" y="104193"/>
                  </a:lnTo>
                  <a:lnTo>
                    <a:pt x="287655" y="103943"/>
                  </a:lnTo>
                  <a:lnTo>
                    <a:pt x="287406" y="66093"/>
                  </a:lnTo>
                  <a:lnTo>
                    <a:pt x="287405" y="65843"/>
                  </a:lnTo>
                  <a:close/>
                </a:path>
                <a:path w="4021454" h="171450">
                  <a:moveTo>
                    <a:pt x="211205" y="66224"/>
                  </a:moveTo>
                  <a:lnTo>
                    <a:pt x="173105" y="66474"/>
                  </a:lnTo>
                  <a:lnTo>
                    <a:pt x="173353" y="104324"/>
                  </a:lnTo>
                  <a:lnTo>
                    <a:pt x="173355" y="104574"/>
                  </a:lnTo>
                  <a:lnTo>
                    <a:pt x="211455" y="104324"/>
                  </a:lnTo>
                  <a:lnTo>
                    <a:pt x="211206" y="66474"/>
                  </a:lnTo>
                  <a:lnTo>
                    <a:pt x="211205" y="66224"/>
                  </a:lnTo>
                  <a:close/>
                </a:path>
                <a:path w="4021454" h="171450">
                  <a:moveTo>
                    <a:pt x="149309" y="0"/>
                  </a:moveTo>
                  <a:lnTo>
                    <a:pt x="142113" y="2466"/>
                  </a:lnTo>
                  <a:lnTo>
                    <a:pt x="0" y="86286"/>
                  </a:lnTo>
                  <a:lnTo>
                    <a:pt x="143006" y="168713"/>
                  </a:lnTo>
                  <a:lnTo>
                    <a:pt x="150124" y="171157"/>
                  </a:lnTo>
                  <a:lnTo>
                    <a:pt x="157388" y="170648"/>
                  </a:lnTo>
                  <a:lnTo>
                    <a:pt x="163938" y="167424"/>
                  </a:lnTo>
                  <a:lnTo>
                    <a:pt x="168914" y="161724"/>
                  </a:lnTo>
                  <a:lnTo>
                    <a:pt x="171358" y="154603"/>
                  </a:lnTo>
                  <a:lnTo>
                    <a:pt x="170848" y="147325"/>
                  </a:lnTo>
                  <a:lnTo>
                    <a:pt x="167624" y="140737"/>
                  </a:lnTo>
                  <a:lnTo>
                    <a:pt x="161925" y="135685"/>
                  </a:lnTo>
                  <a:lnTo>
                    <a:pt x="109049" y="105205"/>
                  </a:lnTo>
                  <a:lnTo>
                    <a:pt x="37850" y="105205"/>
                  </a:lnTo>
                  <a:lnTo>
                    <a:pt x="37727" y="69653"/>
                  </a:lnTo>
                  <a:lnTo>
                    <a:pt x="37719" y="67105"/>
                  </a:lnTo>
                  <a:lnTo>
                    <a:pt x="96907" y="67105"/>
                  </a:lnTo>
                  <a:lnTo>
                    <a:pt x="96905" y="66724"/>
                  </a:lnTo>
                  <a:lnTo>
                    <a:pt x="108304" y="66724"/>
                  </a:lnTo>
                  <a:lnTo>
                    <a:pt x="161544" y="35363"/>
                  </a:lnTo>
                  <a:lnTo>
                    <a:pt x="167154" y="30238"/>
                  </a:lnTo>
                  <a:lnTo>
                    <a:pt x="170298" y="23613"/>
                  </a:lnTo>
                  <a:lnTo>
                    <a:pt x="170749" y="16321"/>
                  </a:lnTo>
                  <a:lnTo>
                    <a:pt x="168283" y="9193"/>
                  </a:lnTo>
                  <a:lnTo>
                    <a:pt x="163229" y="3590"/>
                  </a:lnTo>
                  <a:lnTo>
                    <a:pt x="156626" y="450"/>
                  </a:lnTo>
                  <a:lnTo>
                    <a:pt x="149309" y="0"/>
                  </a:lnTo>
                  <a:close/>
                </a:path>
                <a:path w="4021454" h="171450">
                  <a:moveTo>
                    <a:pt x="58805" y="67105"/>
                  </a:moveTo>
                  <a:lnTo>
                    <a:pt x="37719" y="67105"/>
                  </a:lnTo>
                  <a:lnTo>
                    <a:pt x="37727" y="69653"/>
                  </a:lnTo>
                  <a:lnTo>
                    <a:pt x="37850" y="105205"/>
                  </a:lnTo>
                  <a:lnTo>
                    <a:pt x="59055" y="105205"/>
                  </a:lnTo>
                  <a:lnTo>
                    <a:pt x="59038" y="102538"/>
                  </a:lnTo>
                  <a:lnTo>
                    <a:pt x="47506" y="102538"/>
                  </a:lnTo>
                  <a:lnTo>
                    <a:pt x="47390" y="73413"/>
                  </a:lnTo>
                  <a:lnTo>
                    <a:pt x="47375" y="69653"/>
                  </a:lnTo>
                  <a:lnTo>
                    <a:pt x="58822" y="69653"/>
                  </a:lnTo>
                  <a:lnTo>
                    <a:pt x="58805" y="67105"/>
                  </a:lnTo>
                  <a:close/>
                </a:path>
                <a:path w="4021454" h="171450">
                  <a:moveTo>
                    <a:pt x="75656" y="85956"/>
                  </a:moveTo>
                  <a:lnTo>
                    <a:pt x="58993" y="95771"/>
                  </a:lnTo>
                  <a:lnTo>
                    <a:pt x="59055" y="105205"/>
                  </a:lnTo>
                  <a:lnTo>
                    <a:pt x="109049" y="105205"/>
                  </a:lnTo>
                  <a:lnTo>
                    <a:pt x="108388" y="104824"/>
                  </a:lnTo>
                  <a:lnTo>
                    <a:pt x="97155" y="104824"/>
                  </a:lnTo>
                  <a:lnTo>
                    <a:pt x="97112" y="98324"/>
                  </a:lnTo>
                  <a:lnTo>
                    <a:pt x="75656" y="85956"/>
                  </a:lnTo>
                  <a:close/>
                </a:path>
                <a:path w="4021454" h="171450">
                  <a:moveTo>
                    <a:pt x="97112" y="98324"/>
                  </a:moveTo>
                  <a:lnTo>
                    <a:pt x="97155" y="104824"/>
                  </a:lnTo>
                  <a:lnTo>
                    <a:pt x="108388" y="104824"/>
                  </a:lnTo>
                  <a:lnTo>
                    <a:pt x="97112" y="98324"/>
                  </a:lnTo>
                  <a:close/>
                </a:path>
                <a:path w="4021454" h="171450">
                  <a:moveTo>
                    <a:pt x="135005" y="66724"/>
                  </a:moveTo>
                  <a:lnTo>
                    <a:pt x="108304" y="66724"/>
                  </a:lnTo>
                  <a:lnTo>
                    <a:pt x="96948" y="73413"/>
                  </a:lnTo>
                  <a:lnTo>
                    <a:pt x="97031" y="85956"/>
                  </a:lnTo>
                  <a:lnTo>
                    <a:pt x="97112" y="98324"/>
                  </a:lnTo>
                  <a:lnTo>
                    <a:pt x="108388" y="104824"/>
                  </a:lnTo>
                  <a:lnTo>
                    <a:pt x="135255" y="104824"/>
                  </a:lnTo>
                  <a:lnTo>
                    <a:pt x="135132" y="85956"/>
                  </a:lnTo>
                  <a:lnTo>
                    <a:pt x="135005" y="66724"/>
                  </a:lnTo>
                  <a:close/>
                </a:path>
                <a:path w="4021454" h="171450">
                  <a:moveTo>
                    <a:pt x="47375" y="69653"/>
                  </a:moveTo>
                  <a:lnTo>
                    <a:pt x="47390" y="73413"/>
                  </a:lnTo>
                  <a:lnTo>
                    <a:pt x="47506" y="102538"/>
                  </a:lnTo>
                  <a:lnTo>
                    <a:pt x="58993" y="95771"/>
                  </a:lnTo>
                  <a:lnTo>
                    <a:pt x="58929" y="85956"/>
                  </a:lnTo>
                  <a:lnTo>
                    <a:pt x="58866" y="76277"/>
                  </a:lnTo>
                  <a:lnTo>
                    <a:pt x="47375" y="69653"/>
                  </a:lnTo>
                  <a:close/>
                </a:path>
                <a:path w="4021454" h="171450">
                  <a:moveTo>
                    <a:pt x="58993" y="95771"/>
                  </a:moveTo>
                  <a:lnTo>
                    <a:pt x="47506" y="102538"/>
                  </a:lnTo>
                  <a:lnTo>
                    <a:pt x="59038" y="102538"/>
                  </a:lnTo>
                  <a:lnTo>
                    <a:pt x="58993" y="95771"/>
                  </a:lnTo>
                  <a:close/>
                </a:path>
                <a:path w="4021454" h="171450">
                  <a:moveTo>
                    <a:pt x="58866" y="76277"/>
                  </a:moveTo>
                  <a:lnTo>
                    <a:pt x="58929" y="85956"/>
                  </a:lnTo>
                  <a:lnTo>
                    <a:pt x="58993" y="95771"/>
                  </a:lnTo>
                  <a:lnTo>
                    <a:pt x="75656" y="85956"/>
                  </a:lnTo>
                  <a:lnTo>
                    <a:pt x="58866" y="76277"/>
                  </a:lnTo>
                  <a:close/>
                </a:path>
                <a:path w="4021454" h="171450">
                  <a:moveTo>
                    <a:pt x="96907" y="67105"/>
                  </a:moveTo>
                  <a:lnTo>
                    <a:pt x="58805" y="67105"/>
                  </a:lnTo>
                  <a:lnTo>
                    <a:pt x="58866" y="76277"/>
                  </a:lnTo>
                  <a:lnTo>
                    <a:pt x="75656" y="85956"/>
                  </a:lnTo>
                  <a:lnTo>
                    <a:pt x="96948" y="73413"/>
                  </a:lnTo>
                  <a:lnTo>
                    <a:pt x="96907" y="67105"/>
                  </a:lnTo>
                  <a:close/>
                </a:path>
                <a:path w="4021454" h="171450">
                  <a:moveTo>
                    <a:pt x="58822" y="69653"/>
                  </a:moveTo>
                  <a:lnTo>
                    <a:pt x="47375" y="69653"/>
                  </a:lnTo>
                  <a:lnTo>
                    <a:pt x="58866" y="76277"/>
                  </a:lnTo>
                  <a:lnTo>
                    <a:pt x="58822" y="69653"/>
                  </a:lnTo>
                  <a:close/>
                </a:path>
                <a:path w="4021454" h="171450">
                  <a:moveTo>
                    <a:pt x="108304" y="66724"/>
                  </a:moveTo>
                  <a:lnTo>
                    <a:pt x="96905" y="66724"/>
                  </a:lnTo>
                  <a:lnTo>
                    <a:pt x="96948" y="73413"/>
                  </a:lnTo>
                  <a:lnTo>
                    <a:pt x="108304" y="66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8503" y="3598164"/>
              <a:ext cx="3095625" cy="401320"/>
            </a:xfrm>
            <a:custGeom>
              <a:avLst/>
              <a:gdLst/>
              <a:ahLst/>
              <a:cxnLst/>
              <a:rect l="l" t="t" r="r" b="b"/>
              <a:pathLst>
                <a:path w="3095625" h="401320">
                  <a:moveTo>
                    <a:pt x="3095243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3095243" y="400811"/>
                  </a:lnTo>
                  <a:lnTo>
                    <a:pt x="3095243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02435" y="3615941"/>
            <a:ext cx="2705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Receiving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SEZ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79" y="3069336"/>
            <a:ext cx="2074163" cy="15483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98401" y="4652897"/>
            <a:ext cx="1043305" cy="6356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70840" marR="5080" indent="-35814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Customer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UP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42969" y="4652772"/>
            <a:ext cx="1055561" cy="673408"/>
          </a:xfrm>
          <a:custGeom>
            <a:avLst/>
            <a:gdLst/>
            <a:ahLst/>
            <a:cxnLst/>
            <a:rect l="l" t="t" r="r" b="b"/>
            <a:pathLst>
              <a:path w="2994659" h="707389">
                <a:moveTo>
                  <a:pt x="2994659" y="0"/>
                </a:moveTo>
                <a:lnTo>
                  <a:pt x="0" y="0"/>
                </a:lnTo>
                <a:lnTo>
                  <a:pt x="0" y="707135"/>
                </a:lnTo>
                <a:lnTo>
                  <a:pt x="2994659" y="707135"/>
                </a:lnTo>
                <a:lnTo>
                  <a:pt x="2994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42969" y="4670296"/>
            <a:ext cx="1076325" cy="635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Supplier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Noida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40407" y="4698491"/>
            <a:ext cx="4665345" cy="1015365"/>
          </a:xfrm>
          <a:custGeom>
            <a:avLst/>
            <a:gdLst/>
            <a:ahLst/>
            <a:cxnLst/>
            <a:rect l="l" t="t" r="r" b="b"/>
            <a:pathLst>
              <a:path w="4665345" h="1015364">
                <a:moveTo>
                  <a:pt x="4664963" y="0"/>
                </a:moveTo>
                <a:lnTo>
                  <a:pt x="0" y="0"/>
                </a:lnTo>
                <a:lnTo>
                  <a:pt x="0" y="1014983"/>
                </a:lnTo>
                <a:lnTo>
                  <a:pt x="4664963" y="1014983"/>
                </a:lnTo>
                <a:lnTo>
                  <a:pt x="4664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50467" y="4716270"/>
            <a:ext cx="42456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Treated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as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Import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Leviable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endParaRPr sz="2000" dirty="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Customs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duty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which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includes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IGST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[Sec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85773" y="5326180"/>
            <a:ext cx="3172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3(7)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Customs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Tariff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Act]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0207" y="4189729"/>
            <a:ext cx="4309745" cy="2249170"/>
            <a:chOff x="140207" y="4189729"/>
            <a:chExt cx="4309745" cy="2249170"/>
          </a:xfrm>
        </p:grpSpPr>
        <p:sp>
          <p:nvSpPr>
            <p:cNvPr id="21" name="object 21"/>
            <p:cNvSpPr/>
            <p:nvPr/>
          </p:nvSpPr>
          <p:spPr>
            <a:xfrm>
              <a:off x="3803141" y="4202429"/>
              <a:ext cx="634365" cy="524510"/>
            </a:xfrm>
            <a:custGeom>
              <a:avLst/>
              <a:gdLst/>
              <a:ahLst/>
              <a:cxnLst/>
              <a:rect l="l" t="t" r="r" b="b"/>
              <a:pathLst>
                <a:path w="634364" h="524510">
                  <a:moveTo>
                    <a:pt x="475487" y="0"/>
                  </a:moveTo>
                  <a:lnTo>
                    <a:pt x="158495" y="0"/>
                  </a:lnTo>
                  <a:lnTo>
                    <a:pt x="158495" y="262127"/>
                  </a:lnTo>
                  <a:lnTo>
                    <a:pt x="0" y="262127"/>
                  </a:lnTo>
                  <a:lnTo>
                    <a:pt x="316991" y="524255"/>
                  </a:lnTo>
                  <a:lnTo>
                    <a:pt x="633983" y="262127"/>
                  </a:lnTo>
                  <a:lnTo>
                    <a:pt x="475487" y="262127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3141" y="4202429"/>
              <a:ext cx="634365" cy="524510"/>
            </a:xfrm>
            <a:custGeom>
              <a:avLst/>
              <a:gdLst/>
              <a:ahLst/>
              <a:cxnLst/>
              <a:rect l="l" t="t" r="r" b="b"/>
              <a:pathLst>
                <a:path w="634364" h="524510">
                  <a:moveTo>
                    <a:pt x="475487" y="0"/>
                  </a:moveTo>
                  <a:lnTo>
                    <a:pt x="475487" y="262127"/>
                  </a:lnTo>
                  <a:lnTo>
                    <a:pt x="633983" y="262127"/>
                  </a:lnTo>
                  <a:lnTo>
                    <a:pt x="316991" y="524255"/>
                  </a:lnTo>
                  <a:lnTo>
                    <a:pt x="0" y="262127"/>
                  </a:lnTo>
                  <a:lnTo>
                    <a:pt x="158495" y="262127"/>
                  </a:lnTo>
                  <a:lnTo>
                    <a:pt x="158495" y="0"/>
                  </a:lnTo>
                  <a:lnTo>
                    <a:pt x="475487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207" y="5422391"/>
              <a:ext cx="2074545" cy="1016635"/>
            </a:xfrm>
            <a:custGeom>
              <a:avLst/>
              <a:gdLst/>
              <a:ahLst/>
              <a:cxnLst/>
              <a:rect l="l" t="t" r="r" b="b"/>
              <a:pathLst>
                <a:path w="2074545" h="1016635">
                  <a:moveTo>
                    <a:pt x="2074163" y="0"/>
                  </a:moveTo>
                  <a:lnTo>
                    <a:pt x="0" y="0"/>
                  </a:lnTo>
                  <a:lnTo>
                    <a:pt x="0" y="1016507"/>
                  </a:lnTo>
                  <a:lnTo>
                    <a:pt x="2074163" y="1016507"/>
                  </a:lnTo>
                  <a:lnTo>
                    <a:pt x="2074163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0886" y="5440480"/>
            <a:ext cx="1773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30849B"/>
                </a:solidFill>
                <a:latin typeface="Calibri"/>
                <a:cs typeface="Calibri"/>
              </a:rPr>
              <a:t>Customer</a:t>
            </a:r>
            <a:r>
              <a:rPr sz="2000" spc="-6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in</a:t>
            </a:r>
            <a:r>
              <a:rPr sz="2000" spc="-5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30849B"/>
                </a:solidFill>
                <a:latin typeface="Calibri"/>
                <a:cs typeface="Calibri"/>
              </a:rPr>
              <a:t>DTA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9466" y="5745281"/>
            <a:ext cx="16351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shall</a:t>
            </a:r>
            <a:r>
              <a:rPr sz="2000" spc="-9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file</a:t>
            </a:r>
            <a:r>
              <a:rPr sz="2000" spc="-70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BOE</a:t>
            </a:r>
            <a:r>
              <a:rPr sz="2000" spc="-75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30849B"/>
                </a:solidFill>
                <a:latin typeface="Calibri"/>
                <a:cs typeface="Calibri"/>
              </a:rPr>
              <a:t>&amp;</a:t>
            </a:r>
            <a:r>
              <a:rPr sz="2000" spc="-50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0849B"/>
                </a:solidFill>
                <a:latin typeface="Calibri"/>
                <a:cs typeface="Calibri"/>
              </a:rPr>
              <a:t>pay</a:t>
            </a:r>
            <a:r>
              <a:rPr sz="2000" spc="-100" dirty="0">
                <a:solidFill>
                  <a:srgbClr val="30849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0849B"/>
                </a:solidFill>
                <a:latin typeface="Calibri"/>
                <a:cs typeface="Calibri"/>
              </a:rPr>
              <a:t>duties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39596" y="5097779"/>
            <a:ext cx="421005" cy="589915"/>
            <a:chOff x="1339596" y="5097779"/>
            <a:chExt cx="421005" cy="58991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9596" y="5097779"/>
              <a:ext cx="420675" cy="5897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66614" y="5116829"/>
              <a:ext cx="171450" cy="340360"/>
            </a:xfrm>
            <a:custGeom>
              <a:avLst/>
              <a:gdLst/>
              <a:ahLst/>
              <a:cxnLst/>
              <a:rect l="l" t="t" r="r" b="b"/>
              <a:pathLst>
                <a:path w="171450" h="340360">
                  <a:moveTo>
                    <a:pt x="16445" y="168802"/>
                  </a:moveTo>
                  <a:lnTo>
                    <a:pt x="9248" y="171200"/>
                  </a:lnTo>
                  <a:lnTo>
                    <a:pt x="3643" y="176251"/>
                  </a:lnTo>
                  <a:lnTo>
                    <a:pt x="488" y="182850"/>
                  </a:lnTo>
                  <a:lnTo>
                    <a:pt x="0" y="190163"/>
                  </a:lnTo>
                  <a:lnTo>
                    <a:pt x="2390" y="197358"/>
                  </a:lnTo>
                  <a:lnTo>
                    <a:pt x="85579" y="339852"/>
                  </a:lnTo>
                  <a:lnTo>
                    <a:pt x="107677" y="302001"/>
                  </a:lnTo>
                  <a:lnTo>
                    <a:pt x="66529" y="302001"/>
                  </a:lnTo>
                  <a:lnTo>
                    <a:pt x="66529" y="231391"/>
                  </a:lnTo>
                  <a:lnTo>
                    <a:pt x="35418" y="178058"/>
                  </a:lnTo>
                  <a:lnTo>
                    <a:pt x="30365" y="172445"/>
                  </a:lnTo>
                  <a:lnTo>
                    <a:pt x="23762" y="169288"/>
                  </a:lnTo>
                  <a:lnTo>
                    <a:pt x="16445" y="168802"/>
                  </a:lnTo>
                  <a:close/>
                </a:path>
                <a:path w="171450" h="340360">
                  <a:moveTo>
                    <a:pt x="66529" y="231391"/>
                  </a:moveTo>
                  <a:lnTo>
                    <a:pt x="66529" y="302001"/>
                  </a:lnTo>
                  <a:lnTo>
                    <a:pt x="104629" y="302001"/>
                  </a:lnTo>
                  <a:lnTo>
                    <a:pt x="104629" y="292358"/>
                  </a:lnTo>
                  <a:lnTo>
                    <a:pt x="69065" y="292358"/>
                  </a:lnTo>
                  <a:lnTo>
                    <a:pt x="85579" y="264048"/>
                  </a:lnTo>
                  <a:lnTo>
                    <a:pt x="66529" y="231391"/>
                  </a:lnTo>
                  <a:close/>
                </a:path>
                <a:path w="171450" h="340360">
                  <a:moveTo>
                    <a:pt x="154714" y="168802"/>
                  </a:moveTo>
                  <a:lnTo>
                    <a:pt x="147397" y="169288"/>
                  </a:lnTo>
                  <a:lnTo>
                    <a:pt x="140794" y="172445"/>
                  </a:lnTo>
                  <a:lnTo>
                    <a:pt x="135740" y="178058"/>
                  </a:lnTo>
                  <a:lnTo>
                    <a:pt x="104629" y="231391"/>
                  </a:lnTo>
                  <a:lnTo>
                    <a:pt x="104629" y="302001"/>
                  </a:lnTo>
                  <a:lnTo>
                    <a:pt x="107677" y="302001"/>
                  </a:lnTo>
                  <a:lnTo>
                    <a:pt x="168769" y="197358"/>
                  </a:lnTo>
                  <a:lnTo>
                    <a:pt x="171159" y="190163"/>
                  </a:lnTo>
                  <a:lnTo>
                    <a:pt x="170670" y="182850"/>
                  </a:lnTo>
                  <a:lnTo>
                    <a:pt x="167516" y="176251"/>
                  </a:lnTo>
                  <a:lnTo>
                    <a:pt x="161911" y="171200"/>
                  </a:lnTo>
                  <a:lnTo>
                    <a:pt x="154714" y="168802"/>
                  </a:lnTo>
                  <a:close/>
                </a:path>
                <a:path w="171450" h="340360">
                  <a:moveTo>
                    <a:pt x="85579" y="264048"/>
                  </a:moveTo>
                  <a:lnTo>
                    <a:pt x="69065" y="292358"/>
                  </a:lnTo>
                  <a:lnTo>
                    <a:pt x="102094" y="292358"/>
                  </a:lnTo>
                  <a:lnTo>
                    <a:pt x="85579" y="264048"/>
                  </a:lnTo>
                  <a:close/>
                </a:path>
                <a:path w="171450" h="340360">
                  <a:moveTo>
                    <a:pt x="104629" y="231391"/>
                  </a:moveTo>
                  <a:lnTo>
                    <a:pt x="85579" y="264048"/>
                  </a:lnTo>
                  <a:lnTo>
                    <a:pt x="102094" y="292358"/>
                  </a:lnTo>
                  <a:lnTo>
                    <a:pt x="104629" y="292358"/>
                  </a:lnTo>
                  <a:lnTo>
                    <a:pt x="104629" y="231391"/>
                  </a:lnTo>
                  <a:close/>
                </a:path>
                <a:path w="171450" h="340360">
                  <a:moveTo>
                    <a:pt x="104629" y="0"/>
                  </a:moveTo>
                  <a:lnTo>
                    <a:pt x="66529" y="0"/>
                  </a:lnTo>
                  <a:lnTo>
                    <a:pt x="66529" y="231391"/>
                  </a:lnTo>
                  <a:lnTo>
                    <a:pt x="85579" y="264048"/>
                  </a:lnTo>
                  <a:lnTo>
                    <a:pt x="104629" y="231391"/>
                  </a:lnTo>
                  <a:lnTo>
                    <a:pt x="104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710937" y="3049013"/>
            <a:ext cx="38906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“Any</a:t>
            </a:r>
            <a:r>
              <a:rPr sz="2000" i="1" spc="4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article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which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imported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into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India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shall,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addition,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liable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10937" y="3963667"/>
            <a:ext cx="35071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8570" algn="l"/>
                <a:tab pos="1974850" algn="l"/>
                <a:tab pos="2537460" algn="l"/>
                <a:tab pos="3263900" algn="l"/>
              </a:tabLst>
            </a:pPr>
            <a:r>
              <a:rPr sz="2000" i="1" spc="-10" dirty="0">
                <a:latin typeface="Calibri"/>
                <a:cs typeface="Calibri"/>
              </a:rPr>
              <a:t>exceeding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0" dirty="0">
                <a:latin typeface="Calibri"/>
                <a:cs typeface="Calibri"/>
              </a:rPr>
              <a:t>forty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5" dirty="0">
                <a:latin typeface="Calibri"/>
                <a:cs typeface="Calibri"/>
              </a:rPr>
              <a:t>per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0" dirty="0">
                <a:latin typeface="Calibri"/>
                <a:cs typeface="Calibri"/>
              </a:rPr>
              <a:t>cent.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5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10937" y="4268467"/>
            <a:ext cx="3349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6319" algn="l"/>
                <a:tab pos="1849120" algn="l"/>
                <a:tab pos="2797175" algn="l"/>
                <a:tab pos="3118485" algn="l"/>
              </a:tabLst>
            </a:pPr>
            <a:r>
              <a:rPr sz="2000" b="1" i="1" spc="-10" dirty="0">
                <a:latin typeface="Calibri"/>
                <a:cs typeface="Calibri"/>
              </a:rPr>
              <a:t>leviable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i="1" spc="-10" dirty="0">
                <a:latin typeface="Calibri"/>
                <a:cs typeface="Calibri"/>
              </a:rPr>
              <a:t>under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i="1" spc="-10" dirty="0">
                <a:latin typeface="Calibri"/>
                <a:cs typeface="Calibri"/>
              </a:rPr>
              <a:t>section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i="1" spc="-50" dirty="0">
                <a:latin typeface="Calibri"/>
                <a:cs typeface="Calibri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i="1" spc="-2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10937" y="3658867"/>
            <a:ext cx="38919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  <a:tabLst>
                <a:tab pos="1292225" algn="l"/>
                <a:tab pos="1807210" algn="l"/>
                <a:tab pos="2202180" algn="l"/>
                <a:tab pos="2849880" algn="l"/>
                <a:tab pos="3515995" algn="l"/>
              </a:tabLst>
            </a:pPr>
            <a:r>
              <a:rPr sz="2000" b="1" i="1" spc="-10" dirty="0">
                <a:latin typeface="Calibri"/>
                <a:cs typeface="Calibri"/>
              </a:rPr>
              <a:t>integrated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i="1" spc="-25" dirty="0">
                <a:latin typeface="Calibri"/>
                <a:cs typeface="Calibri"/>
              </a:rPr>
              <a:t>tax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5" dirty="0">
                <a:latin typeface="Calibri"/>
                <a:cs typeface="Calibri"/>
              </a:rPr>
              <a:t>at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0" dirty="0">
                <a:latin typeface="Calibri"/>
                <a:cs typeface="Calibri"/>
              </a:rPr>
              <a:t>such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Calibri"/>
                <a:cs typeface="Calibri"/>
              </a:rPr>
              <a:t>rate,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5" dirty="0">
                <a:latin typeface="Calibri"/>
                <a:cs typeface="Calibri"/>
              </a:rPr>
              <a:t>not</a:t>
            </a:r>
            <a:endParaRPr sz="2000" dirty="0">
              <a:latin typeface="Calibri"/>
              <a:cs typeface="Calibri"/>
            </a:endParaRPr>
          </a:p>
          <a:p>
            <a:pPr marL="3528695" marR="5080" indent="184150" algn="r">
              <a:lnSpc>
                <a:spcPct val="100000"/>
              </a:lnSpc>
            </a:pPr>
            <a:r>
              <a:rPr sz="2000" b="1" i="1" spc="-25" dirty="0">
                <a:latin typeface="Calibri"/>
                <a:cs typeface="Calibri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the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10933" y="4573268"/>
            <a:ext cx="38906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Calibri"/>
                <a:cs typeface="Calibri"/>
              </a:rPr>
              <a:t>Integrated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Goods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and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Services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Tax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Act,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Calibri"/>
                <a:cs typeface="Calibri"/>
              </a:rPr>
              <a:t>2017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Calibri"/>
                <a:cs typeface="Calibri"/>
              </a:rPr>
              <a:t>on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Calibri"/>
                <a:cs typeface="Calibri"/>
              </a:rPr>
              <a:t>like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Calibri"/>
                <a:cs typeface="Calibri"/>
              </a:rPr>
              <a:t>article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b="1" i="1" dirty="0">
                <a:latin typeface="Calibri"/>
                <a:cs typeface="Calibri"/>
              </a:rPr>
              <a:t>on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b="1" i="1" spc="-25" dirty="0">
                <a:latin typeface="Calibri"/>
                <a:cs typeface="Calibri"/>
              </a:rPr>
              <a:t>its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supply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India</a:t>
            </a:r>
            <a:r>
              <a:rPr sz="2000" i="1" dirty="0">
                <a:latin typeface="Calibri"/>
                <a:cs typeface="Calibri"/>
              </a:rPr>
              <a:t>,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value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the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10930" y="5488025"/>
            <a:ext cx="3888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2695" algn="l"/>
                <a:tab pos="2174875" algn="l"/>
                <a:tab pos="2684145" algn="l"/>
              </a:tabLst>
            </a:pPr>
            <a:r>
              <a:rPr sz="2000" i="1" spc="-10" dirty="0">
                <a:latin typeface="Calibri"/>
                <a:cs typeface="Calibri"/>
              </a:rPr>
              <a:t>imported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Calibri"/>
                <a:cs typeface="Calibri"/>
              </a:rPr>
              <a:t>article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25" dirty="0">
                <a:latin typeface="Calibri"/>
                <a:cs typeface="Calibri"/>
              </a:rPr>
              <a:t>as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10" dirty="0">
                <a:latin typeface="Calibri"/>
                <a:cs typeface="Calibri"/>
              </a:rPr>
              <a:t>determined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10930" y="5792825"/>
            <a:ext cx="38893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under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sub-section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(8)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sub-</a:t>
            </a:r>
            <a:r>
              <a:rPr sz="2000" i="1" spc="-10" dirty="0">
                <a:latin typeface="Calibri"/>
                <a:cs typeface="Calibri"/>
              </a:rPr>
              <a:t>section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(8A),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case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be.”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02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18579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Services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RCM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Liability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82218"/>
            <a:ext cx="11089005" cy="524510"/>
          </a:xfrm>
          <a:custGeom>
            <a:avLst/>
            <a:gdLst/>
            <a:ahLst/>
            <a:cxnLst/>
            <a:rect l="l" t="t" r="r" b="b"/>
            <a:pathLst>
              <a:path w="11089005" h="524510">
                <a:moveTo>
                  <a:pt x="0" y="524255"/>
                </a:moveTo>
                <a:lnTo>
                  <a:pt x="11088623" y="524255"/>
                </a:lnTo>
                <a:lnTo>
                  <a:pt x="11088623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33929" y="1046221"/>
            <a:ext cx="4275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NN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10/2017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–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IGST(R)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dt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28.06.2017: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08945" y="1265174"/>
            <a:ext cx="659765" cy="548640"/>
            <a:chOff x="10108945" y="1265174"/>
            <a:chExt cx="659765" cy="548640"/>
          </a:xfrm>
        </p:grpSpPr>
        <p:sp>
          <p:nvSpPr>
            <p:cNvPr id="9" name="object 9"/>
            <p:cNvSpPr/>
            <p:nvPr/>
          </p:nvSpPr>
          <p:spPr>
            <a:xfrm>
              <a:off x="10121645" y="1277874"/>
              <a:ext cx="634365" cy="523240"/>
            </a:xfrm>
            <a:custGeom>
              <a:avLst/>
              <a:gdLst/>
              <a:ahLst/>
              <a:cxnLst/>
              <a:rect l="l" t="t" r="r" b="b"/>
              <a:pathLst>
                <a:path w="634365" h="523239">
                  <a:moveTo>
                    <a:pt x="475487" y="0"/>
                  </a:moveTo>
                  <a:lnTo>
                    <a:pt x="158495" y="0"/>
                  </a:lnTo>
                  <a:lnTo>
                    <a:pt x="158495" y="261365"/>
                  </a:lnTo>
                  <a:lnTo>
                    <a:pt x="0" y="261365"/>
                  </a:lnTo>
                  <a:lnTo>
                    <a:pt x="316991" y="522731"/>
                  </a:lnTo>
                  <a:lnTo>
                    <a:pt x="633983" y="261365"/>
                  </a:lnTo>
                  <a:lnTo>
                    <a:pt x="475487" y="261365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21645" y="1277874"/>
              <a:ext cx="634365" cy="523240"/>
            </a:xfrm>
            <a:custGeom>
              <a:avLst/>
              <a:gdLst/>
              <a:ahLst/>
              <a:cxnLst/>
              <a:rect l="l" t="t" r="r" b="b"/>
              <a:pathLst>
                <a:path w="634365" h="523239">
                  <a:moveTo>
                    <a:pt x="475487" y="0"/>
                  </a:moveTo>
                  <a:lnTo>
                    <a:pt x="475487" y="261365"/>
                  </a:lnTo>
                  <a:lnTo>
                    <a:pt x="633983" y="261365"/>
                  </a:lnTo>
                  <a:lnTo>
                    <a:pt x="316991" y="522731"/>
                  </a:lnTo>
                  <a:lnTo>
                    <a:pt x="0" y="261365"/>
                  </a:lnTo>
                  <a:lnTo>
                    <a:pt x="158495" y="261365"/>
                  </a:lnTo>
                  <a:lnTo>
                    <a:pt x="158495" y="0"/>
                  </a:lnTo>
                  <a:lnTo>
                    <a:pt x="475487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87379" y="1770115"/>
          <a:ext cx="10700383" cy="2771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Sl.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No.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Category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Services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Supplier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service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Recipient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Service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(1)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(2)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(3)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(4)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 marR="2222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supplied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located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taxable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territory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taxable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online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recipient.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marR="127000" indent="-12953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2000" spc="-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person</a:t>
                      </a:r>
                      <a:r>
                        <a:rPr sz="2000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located</a:t>
                      </a:r>
                      <a:r>
                        <a:rPr sz="2000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r>
                        <a:rPr sz="20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territory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35890" indent="-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person</a:t>
                      </a:r>
                      <a:r>
                        <a:rPr sz="2000" spc="-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located</a:t>
                      </a:r>
                      <a:r>
                        <a:rPr sz="2000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r>
                        <a:rPr sz="2000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territory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2000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20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non-taxable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online</a:t>
                      </a:r>
                      <a:r>
                        <a:rPr sz="2000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recipient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56031" y="4869179"/>
            <a:ext cx="11303635" cy="399415"/>
          </a:xfrm>
          <a:prstGeom prst="rect">
            <a:avLst/>
          </a:prstGeom>
          <a:ln w="9524">
            <a:solidFill>
              <a:srgbClr val="30849B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alibri"/>
                <a:cs typeface="Calibri"/>
              </a:rPr>
              <a:t>2(79)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“non-taxable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territory”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territory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outside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taxable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territory;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031" y="5413247"/>
            <a:ext cx="11303635" cy="708660"/>
          </a:xfrm>
          <a:prstGeom prst="rect">
            <a:avLst/>
          </a:prstGeom>
          <a:ln w="9524">
            <a:solidFill>
              <a:srgbClr val="30849B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alibri"/>
                <a:cs typeface="Calibri"/>
              </a:rPr>
              <a:t>2(109)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CGST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Act/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2(22)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“taxable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territory”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territory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provisions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apply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i.e.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Whole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60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56870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Whether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India??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1402842"/>
            <a:ext cx="11089005" cy="2171700"/>
          </a:xfrm>
          <a:custGeom>
            <a:avLst/>
            <a:gdLst/>
            <a:ahLst/>
            <a:cxnLst/>
            <a:rect l="l" t="t" r="r" b="b"/>
            <a:pathLst>
              <a:path w="11089005" h="2171700">
                <a:moveTo>
                  <a:pt x="0" y="2171699"/>
                </a:moveTo>
                <a:lnTo>
                  <a:pt x="11088623" y="2171699"/>
                </a:lnTo>
                <a:lnTo>
                  <a:pt x="11088623" y="0"/>
                </a:lnTo>
                <a:lnTo>
                  <a:pt x="0" y="0"/>
                </a:lnTo>
                <a:lnTo>
                  <a:pt x="0" y="2171699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86" y="1605148"/>
            <a:ext cx="10932795" cy="173355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effectLst/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Definition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India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u/s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2(56)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CGST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Act: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440"/>
              </a:spcBef>
            </a:pP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“India”</a:t>
            </a:r>
            <a:r>
              <a:rPr sz="2000" b="1" i="1" spc="17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means</a:t>
            </a:r>
            <a:r>
              <a:rPr sz="2000" spc="1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territory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India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referred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article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1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Constitution,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its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territorial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waters,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seabed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sub-</a:t>
            </a:r>
            <a:r>
              <a:rPr sz="2000" i="1" dirty="0">
                <a:latin typeface="Calibri"/>
                <a:cs typeface="Calibri"/>
              </a:rPr>
              <a:t>soil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underlying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such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waters,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continental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shelf,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exclusive</a:t>
            </a:r>
            <a:r>
              <a:rPr sz="2000" spc="2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economic</a:t>
            </a:r>
            <a:r>
              <a:rPr sz="2000" spc="2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zone</a:t>
            </a:r>
            <a:r>
              <a:rPr sz="2000" spc="2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any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other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maritime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referred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Territorial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Waters,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Continental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Shelf,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Exclusive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Economic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other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Maritime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Act,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1976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(80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1976),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air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space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above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its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territory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territorial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waters;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43041" y="3385058"/>
            <a:ext cx="659765" cy="549910"/>
            <a:chOff x="5543041" y="3385058"/>
            <a:chExt cx="659765" cy="549910"/>
          </a:xfrm>
        </p:grpSpPr>
        <p:sp>
          <p:nvSpPr>
            <p:cNvPr id="9" name="object 9"/>
            <p:cNvSpPr/>
            <p:nvPr/>
          </p:nvSpPr>
          <p:spPr>
            <a:xfrm>
              <a:off x="5555741" y="3397758"/>
              <a:ext cx="634365" cy="524510"/>
            </a:xfrm>
            <a:custGeom>
              <a:avLst/>
              <a:gdLst/>
              <a:ahLst/>
              <a:cxnLst/>
              <a:rect l="l" t="t" r="r" b="b"/>
              <a:pathLst>
                <a:path w="634364" h="524510">
                  <a:moveTo>
                    <a:pt x="475487" y="0"/>
                  </a:moveTo>
                  <a:lnTo>
                    <a:pt x="158495" y="0"/>
                  </a:lnTo>
                  <a:lnTo>
                    <a:pt x="158495" y="262127"/>
                  </a:lnTo>
                  <a:lnTo>
                    <a:pt x="0" y="262127"/>
                  </a:lnTo>
                  <a:lnTo>
                    <a:pt x="316991" y="524255"/>
                  </a:lnTo>
                  <a:lnTo>
                    <a:pt x="633983" y="262127"/>
                  </a:lnTo>
                  <a:lnTo>
                    <a:pt x="475487" y="262127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55741" y="3397758"/>
              <a:ext cx="634365" cy="524510"/>
            </a:xfrm>
            <a:custGeom>
              <a:avLst/>
              <a:gdLst/>
              <a:ahLst/>
              <a:cxnLst/>
              <a:rect l="l" t="t" r="r" b="b"/>
              <a:pathLst>
                <a:path w="634364" h="524510">
                  <a:moveTo>
                    <a:pt x="475487" y="0"/>
                  </a:moveTo>
                  <a:lnTo>
                    <a:pt x="475487" y="262127"/>
                  </a:lnTo>
                  <a:lnTo>
                    <a:pt x="633983" y="262127"/>
                  </a:lnTo>
                  <a:lnTo>
                    <a:pt x="316991" y="524255"/>
                  </a:lnTo>
                  <a:lnTo>
                    <a:pt x="0" y="262127"/>
                  </a:lnTo>
                  <a:lnTo>
                    <a:pt x="158495" y="262127"/>
                  </a:lnTo>
                  <a:lnTo>
                    <a:pt x="158495" y="0"/>
                  </a:lnTo>
                  <a:lnTo>
                    <a:pt x="475487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28421" y="4002785"/>
            <a:ext cx="11089005" cy="524510"/>
          </a:xfrm>
          <a:custGeom>
            <a:avLst/>
            <a:gdLst/>
            <a:ahLst/>
            <a:cxnLst/>
            <a:rect l="l" t="t" r="r" b="b"/>
            <a:pathLst>
              <a:path w="11089005" h="524510">
                <a:moveTo>
                  <a:pt x="0" y="524255"/>
                </a:moveTo>
                <a:lnTo>
                  <a:pt x="11088623" y="524255"/>
                </a:lnTo>
                <a:lnTo>
                  <a:pt x="11088623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5793" y="4084698"/>
            <a:ext cx="5647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fall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within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definition</a:t>
            </a:r>
            <a:r>
              <a:rPr sz="2000" spc="-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‘India’</a:t>
            </a:r>
            <a:r>
              <a:rPr sz="2000" b="1" spc="-4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46C09"/>
                </a:solidFill>
                <a:latin typeface="Wingdings"/>
                <a:cs typeface="Wingdings"/>
              </a:rPr>
              <a:t>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Part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95769" y="4328414"/>
            <a:ext cx="659765" cy="558800"/>
            <a:chOff x="6795769" y="4328414"/>
            <a:chExt cx="659765" cy="558800"/>
          </a:xfrm>
        </p:grpSpPr>
        <p:sp>
          <p:nvSpPr>
            <p:cNvPr id="14" name="object 14"/>
            <p:cNvSpPr/>
            <p:nvPr/>
          </p:nvSpPr>
          <p:spPr>
            <a:xfrm>
              <a:off x="6808469" y="4341114"/>
              <a:ext cx="634365" cy="533400"/>
            </a:xfrm>
            <a:custGeom>
              <a:avLst/>
              <a:gdLst/>
              <a:ahLst/>
              <a:cxnLst/>
              <a:rect l="l" t="t" r="r" b="b"/>
              <a:pathLst>
                <a:path w="634365" h="533400">
                  <a:moveTo>
                    <a:pt x="475487" y="0"/>
                  </a:moveTo>
                  <a:lnTo>
                    <a:pt x="158495" y="0"/>
                  </a:lnTo>
                  <a:lnTo>
                    <a:pt x="158495" y="266699"/>
                  </a:lnTo>
                  <a:lnTo>
                    <a:pt x="0" y="266699"/>
                  </a:lnTo>
                  <a:lnTo>
                    <a:pt x="316991" y="533399"/>
                  </a:lnTo>
                  <a:lnTo>
                    <a:pt x="633983" y="266699"/>
                  </a:lnTo>
                  <a:lnTo>
                    <a:pt x="475487" y="266699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08469" y="4341114"/>
              <a:ext cx="634365" cy="533400"/>
            </a:xfrm>
            <a:custGeom>
              <a:avLst/>
              <a:gdLst/>
              <a:ahLst/>
              <a:cxnLst/>
              <a:rect l="l" t="t" r="r" b="b"/>
              <a:pathLst>
                <a:path w="634365" h="533400">
                  <a:moveTo>
                    <a:pt x="475487" y="0"/>
                  </a:moveTo>
                  <a:lnTo>
                    <a:pt x="475487" y="266699"/>
                  </a:lnTo>
                  <a:lnTo>
                    <a:pt x="633983" y="266699"/>
                  </a:lnTo>
                  <a:lnTo>
                    <a:pt x="316991" y="533399"/>
                  </a:lnTo>
                  <a:lnTo>
                    <a:pt x="0" y="266699"/>
                  </a:lnTo>
                  <a:lnTo>
                    <a:pt x="158495" y="266699"/>
                  </a:lnTo>
                  <a:lnTo>
                    <a:pt x="158495" y="0"/>
                  </a:lnTo>
                  <a:lnTo>
                    <a:pt x="475487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8421" y="4903470"/>
            <a:ext cx="11089005" cy="10134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85420" rIns="0" bIns="0" rtlCol="0">
            <a:spAutoFit/>
          </a:bodyPr>
          <a:lstStyle/>
          <a:p>
            <a:pPr marL="89535" marR="85725" indent="-635">
              <a:lnSpc>
                <a:spcPct val="100000"/>
              </a:lnSpc>
              <a:spcBef>
                <a:spcPts val="146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Supply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Services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SEZ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DTA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qualify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import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services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corresponding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provision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SEZ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Act,</a:t>
            </a:r>
            <a:r>
              <a:rPr sz="2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2005</a:t>
            </a:r>
            <a:r>
              <a:rPr sz="20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treat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import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22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17995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DTA: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IGST?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1401318"/>
            <a:ext cx="11089005" cy="3168650"/>
          </a:xfrm>
          <a:custGeom>
            <a:avLst/>
            <a:gdLst/>
            <a:ahLst/>
            <a:cxnLst/>
            <a:rect l="l" t="t" r="r" b="b"/>
            <a:pathLst>
              <a:path w="11089005" h="3168650">
                <a:moveTo>
                  <a:pt x="0" y="3168395"/>
                </a:moveTo>
                <a:lnTo>
                  <a:pt x="11088623" y="3168395"/>
                </a:lnTo>
                <a:lnTo>
                  <a:pt x="11088623" y="0"/>
                </a:lnTo>
                <a:lnTo>
                  <a:pt x="0" y="0"/>
                </a:lnTo>
                <a:lnTo>
                  <a:pt x="0" y="3168395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790" y="1493261"/>
            <a:ext cx="1093279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Instruction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No.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9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Form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GSTR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1: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DTA</a:t>
            </a:r>
            <a:r>
              <a:rPr sz="2000" spc="-30" dirty="0">
                <a:latin typeface="Calibri"/>
                <a:cs typeface="Calibri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without</a:t>
            </a:r>
            <a:r>
              <a:rPr sz="2000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cover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bill</a:t>
            </a:r>
            <a:r>
              <a:rPr sz="2000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entry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reported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SEZ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unit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GSTR-</a:t>
            </a:r>
            <a:r>
              <a:rPr sz="2000" spc="-25" dirty="0">
                <a:latin typeface="Calibri"/>
                <a:cs typeface="Calibri"/>
              </a:rPr>
              <a:t>1.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on</a:t>
            </a:r>
            <a:r>
              <a:rPr sz="2000" spc="1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cover</a:t>
            </a:r>
            <a:r>
              <a:rPr sz="2000" spc="1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1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spc="1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bill</a:t>
            </a:r>
            <a:r>
              <a:rPr sz="2000" spc="1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1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entry</a:t>
            </a:r>
            <a:r>
              <a:rPr sz="2000" spc="1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reported</a:t>
            </a:r>
            <a:r>
              <a:rPr sz="2000" u="sng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00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DTA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2000" u="sng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u="sng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its</a:t>
            </a:r>
            <a:r>
              <a:rPr sz="2000" u="sng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GSTR-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2/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GSTR-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3B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794" y="3810386"/>
            <a:ext cx="2527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308" y="3832728"/>
            <a:ext cx="10109835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0"/>
              </a:lnSpc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liability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payment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respect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would,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created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Table.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955278" y="4444238"/>
            <a:ext cx="661035" cy="549910"/>
            <a:chOff x="8955278" y="4444238"/>
            <a:chExt cx="661035" cy="549910"/>
          </a:xfrm>
        </p:grpSpPr>
        <p:sp>
          <p:nvSpPr>
            <p:cNvPr id="11" name="object 11"/>
            <p:cNvSpPr/>
            <p:nvPr/>
          </p:nvSpPr>
          <p:spPr>
            <a:xfrm>
              <a:off x="8967978" y="4456938"/>
              <a:ext cx="635635" cy="524510"/>
            </a:xfrm>
            <a:custGeom>
              <a:avLst/>
              <a:gdLst/>
              <a:ahLst/>
              <a:cxnLst/>
              <a:rect l="l" t="t" r="r" b="b"/>
              <a:pathLst>
                <a:path w="635634" h="524510">
                  <a:moveTo>
                    <a:pt x="476646" y="0"/>
                  </a:moveTo>
                  <a:lnTo>
                    <a:pt x="158892" y="0"/>
                  </a:lnTo>
                  <a:lnTo>
                    <a:pt x="158892" y="262127"/>
                  </a:lnTo>
                  <a:lnTo>
                    <a:pt x="0" y="262127"/>
                  </a:lnTo>
                  <a:lnTo>
                    <a:pt x="317753" y="524255"/>
                  </a:lnTo>
                  <a:lnTo>
                    <a:pt x="635507" y="262127"/>
                  </a:lnTo>
                  <a:lnTo>
                    <a:pt x="476646" y="262127"/>
                  </a:lnTo>
                  <a:lnTo>
                    <a:pt x="476646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67978" y="4456938"/>
              <a:ext cx="635635" cy="524510"/>
            </a:xfrm>
            <a:custGeom>
              <a:avLst/>
              <a:gdLst/>
              <a:ahLst/>
              <a:cxnLst/>
              <a:rect l="l" t="t" r="r" b="b"/>
              <a:pathLst>
                <a:path w="635634" h="524510">
                  <a:moveTo>
                    <a:pt x="476646" y="0"/>
                  </a:moveTo>
                  <a:lnTo>
                    <a:pt x="476646" y="262127"/>
                  </a:lnTo>
                  <a:lnTo>
                    <a:pt x="635507" y="262127"/>
                  </a:lnTo>
                  <a:lnTo>
                    <a:pt x="317753" y="524255"/>
                  </a:lnTo>
                  <a:lnTo>
                    <a:pt x="0" y="262127"/>
                  </a:lnTo>
                  <a:lnTo>
                    <a:pt x="158892" y="262127"/>
                  </a:lnTo>
                  <a:lnTo>
                    <a:pt x="158892" y="0"/>
                  </a:lnTo>
                  <a:lnTo>
                    <a:pt x="476646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8421" y="5013197"/>
            <a:ext cx="11089005" cy="523240"/>
          </a:xfrm>
          <a:prstGeom prst="rect">
            <a:avLst/>
          </a:prstGeom>
          <a:ln w="25399">
            <a:solidFill>
              <a:srgbClr val="7F63A1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730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will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pay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IGST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E46C09"/>
                </a:solidFill>
                <a:latin typeface="Calibri"/>
                <a:cs typeface="Calibri"/>
              </a:rPr>
              <a:t>DTA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not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to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file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BOE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NO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BOE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is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required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case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services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!!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06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17995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DTA: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IGST?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454" y="2061210"/>
            <a:ext cx="1780539" cy="1740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469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0"/>
              </a:spcBef>
            </a:pP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46685" marR="140970" indent="-635" algn="ctr">
              <a:lnSpc>
                <a:spcPct val="100000"/>
              </a:lnSpc>
            </a:pPr>
            <a:r>
              <a:rPr sz="2200" b="1" spc="-10" dirty="0">
                <a:solidFill>
                  <a:schemeClr val="tx1"/>
                </a:solidFill>
                <a:latin typeface="Calibri"/>
                <a:cs typeface="Calibri"/>
              </a:rPr>
              <a:t>Extract</a:t>
            </a:r>
            <a:r>
              <a:rPr sz="22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chemeClr val="tx1"/>
                </a:solidFill>
                <a:latin typeface="Calibri"/>
                <a:cs typeface="Calibri"/>
              </a:rPr>
              <a:t>CBIC</a:t>
            </a:r>
            <a:r>
              <a:rPr sz="22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chemeClr val="tx1"/>
                </a:solidFill>
                <a:latin typeface="Calibri"/>
                <a:cs typeface="Calibri"/>
              </a:rPr>
              <a:t>FAQs</a:t>
            </a:r>
            <a:r>
              <a:rPr sz="22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tx1"/>
                </a:solidFill>
                <a:latin typeface="Calibri"/>
                <a:cs typeface="Calibri"/>
              </a:rPr>
              <a:t>updated</a:t>
            </a:r>
            <a:r>
              <a:rPr sz="22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chemeClr val="tx1"/>
                </a:solidFill>
                <a:latin typeface="Calibri"/>
                <a:cs typeface="Calibri"/>
              </a:rPr>
              <a:t>till</a:t>
            </a:r>
            <a:r>
              <a:rPr sz="2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chemeClr val="tx1"/>
                </a:solidFill>
                <a:latin typeface="Calibri"/>
                <a:cs typeface="Calibri"/>
              </a:rPr>
              <a:t>15.12.2018</a:t>
            </a:r>
            <a:endParaRPr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14016" y="893064"/>
            <a:ext cx="8879205" cy="5617845"/>
            <a:chOff x="2414016" y="893064"/>
            <a:chExt cx="8879205" cy="56178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4016" y="893064"/>
              <a:ext cx="8878823" cy="561746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object 9"/>
            <p:cNvSpPr/>
            <p:nvPr/>
          </p:nvSpPr>
          <p:spPr>
            <a:xfrm>
              <a:off x="2704337" y="4784597"/>
              <a:ext cx="8280400" cy="1165860"/>
            </a:xfrm>
            <a:custGeom>
              <a:avLst/>
              <a:gdLst/>
              <a:ahLst/>
              <a:cxnLst/>
              <a:rect l="l" t="t" r="r" b="b"/>
              <a:pathLst>
                <a:path w="8280400" h="1165860">
                  <a:moveTo>
                    <a:pt x="0" y="0"/>
                  </a:moveTo>
                  <a:lnTo>
                    <a:pt x="4392564" y="0"/>
                  </a:lnTo>
                </a:path>
                <a:path w="8280400" h="1165860">
                  <a:moveTo>
                    <a:pt x="4535423" y="790955"/>
                  </a:moveTo>
                  <a:lnTo>
                    <a:pt x="8280288" y="790955"/>
                  </a:lnTo>
                </a:path>
                <a:path w="8280400" h="1165860">
                  <a:moveTo>
                    <a:pt x="144779" y="1165859"/>
                  </a:moveTo>
                  <a:lnTo>
                    <a:pt x="5543793" y="1165859"/>
                  </a:lnTo>
                </a:path>
              </a:pathLst>
            </a:custGeom>
            <a:ln w="2857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545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499102" y="9785"/>
            <a:ext cx="11611054" cy="569297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167890">
              <a:lnSpc>
                <a:spcPct val="100000"/>
              </a:lnSpc>
              <a:spcBef>
                <a:spcPts val="95"/>
              </a:spcBef>
            </a:pP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Imports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by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Unit/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Developer: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Customs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Duty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Exemption</a:t>
            </a:r>
            <a:endParaRPr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218" y="1197102"/>
            <a:ext cx="11448415" cy="4825365"/>
          </a:xfrm>
          <a:custGeom>
            <a:avLst/>
            <a:gdLst/>
            <a:ahLst/>
            <a:cxnLst/>
            <a:rect l="l" t="t" r="r" b="b"/>
            <a:pathLst>
              <a:path w="11448415" h="4825365">
                <a:moveTo>
                  <a:pt x="0" y="4824983"/>
                </a:moveTo>
                <a:lnTo>
                  <a:pt x="11448287" y="4824983"/>
                </a:lnTo>
                <a:lnTo>
                  <a:pt x="11448287" y="0"/>
                </a:lnTo>
                <a:lnTo>
                  <a:pt x="0" y="0"/>
                </a:lnTo>
                <a:lnTo>
                  <a:pt x="0" y="4824983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7883" y="1751453"/>
            <a:ext cx="1129347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26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2005: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Exemptions,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drawbacks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concessions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every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Developer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entrepreneur</a:t>
            </a:r>
            <a:endParaRPr sz="2000" dirty="0">
              <a:latin typeface="Calibri"/>
              <a:cs typeface="Calibri"/>
            </a:endParaRPr>
          </a:p>
          <a:p>
            <a:pPr marL="469900" marR="6985" indent="-457200">
              <a:lnSpc>
                <a:spcPct val="100000"/>
              </a:lnSpc>
              <a:spcBef>
                <a:spcPts val="2400"/>
              </a:spcBef>
              <a:buAutoNum type="arabicParenBoth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Subject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provisions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sub-</a:t>
            </a:r>
            <a:r>
              <a:rPr sz="2000" dirty="0">
                <a:latin typeface="Calibri"/>
                <a:cs typeface="Calibri"/>
              </a:rPr>
              <a:t>section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(2),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every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Developer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entrepreneur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entitled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following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exemptions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drawbacks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concessions,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namely: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  <a:p>
            <a:pPr marL="12700" marR="5080" lvl="1" indent="338455" algn="just">
              <a:lnSpc>
                <a:spcPct val="100000"/>
              </a:lnSpc>
              <a:spcBef>
                <a:spcPts val="2400"/>
              </a:spcBef>
              <a:buFont typeface="Calibri"/>
              <a:buAutoNum type="alphaLcParenBoth"/>
              <a:tabLst>
                <a:tab pos="351155" algn="l"/>
              </a:tabLst>
            </a:pPr>
            <a:r>
              <a:rPr sz="2000" b="1" spc="-10" dirty="0">
                <a:latin typeface="Calibri"/>
                <a:cs typeface="Calibri"/>
              </a:rPr>
              <a:t>exemption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duty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customs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Customs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1962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Custom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Tariff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1975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any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law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force,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imported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into,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provided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Special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Economic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Zone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Unit,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carry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authorised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operations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Developer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entrepreneur;</a:t>
            </a:r>
            <a:endParaRPr sz="2000" dirty="0">
              <a:latin typeface="Calibri"/>
              <a:cs typeface="Calibri"/>
            </a:endParaRPr>
          </a:p>
          <a:p>
            <a:pPr marL="12700" marR="5080" lvl="1" indent="368935" algn="just">
              <a:lnSpc>
                <a:spcPct val="100000"/>
              </a:lnSpc>
              <a:spcBef>
                <a:spcPts val="2400"/>
              </a:spcBef>
              <a:buFont typeface="Calibri"/>
              <a:buAutoNum type="alphaLcParenBoth"/>
              <a:tabLst>
                <a:tab pos="381635" algn="l"/>
              </a:tabLst>
            </a:pPr>
            <a:r>
              <a:rPr sz="2000" b="1" dirty="0">
                <a:latin typeface="Calibri"/>
                <a:cs typeface="Calibri"/>
              </a:rPr>
              <a:t>exemption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duty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customs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Customs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1962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Customs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Tariff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1975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law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force,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exported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provided,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Special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Economic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Zone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Unit,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place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outside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India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2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20548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Levy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Collection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-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525" y="982218"/>
            <a:ext cx="11092180" cy="13214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1440" marR="84455">
              <a:lnSpc>
                <a:spcPts val="2390"/>
              </a:lnSpc>
            </a:pP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Sec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7(2)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IGST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Act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Supply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goods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imported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into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territory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India,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till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they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cross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custom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frontiers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India,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shall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treated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supply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goods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course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inter-state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trade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commerce.</a:t>
            </a:r>
          </a:p>
        </p:txBody>
      </p:sp>
      <p:sp>
        <p:nvSpPr>
          <p:cNvPr id="7" name="object 7"/>
          <p:cNvSpPr/>
          <p:nvPr/>
        </p:nvSpPr>
        <p:spPr>
          <a:xfrm>
            <a:off x="9160510" y="4743069"/>
            <a:ext cx="2292350" cy="311150"/>
          </a:xfrm>
          <a:custGeom>
            <a:avLst/>
            <a:gdLst/>
            <a:ahLst/>
            <a:cxnLst/>
            <a:rect l="l" t="t" r="r" b="b"/>
            <a:pathLst>
              <a:path w="2292350" h="311150">
                <a:moveTo>
                  <a:pt x="2292096" y="0"/>
                </a:moveTo>
                <a:lnTo>
                  <a:pt x="2292096" y="0"/>
                </a:lnTo>
                <a:lnTo>
                  <a:pt x="0" y="0"/>
                </a:lnTo>
                <a:lnTo>
                  <a:pt x="0" y="310896"/>
                </a:lnTo>
                <a:lnTo>
                  <a:pt x="2292096" y="310896"/>
                </a:lnTo>
                <a:lnTo>
                  <a:pt x="22920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0417" y="5047869"/>
            <a:ext cx="1958975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0"/>
              </a:lnSpc>
            </a:pP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customs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levied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050" y="3789426"/>
            <a:ext cx="11089005" cy="158376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0170" marR="81280" algn="just">
              <a:lnSpc>
                <a:spcPct val="99800"/>
              </a:lnSpc>
            </a:pP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Proviso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Sec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5(1)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IGST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Act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(Levy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&amp;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collection)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Provided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integrated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tax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goods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imported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into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India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shall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levied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collected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accordance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with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provisions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section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Customs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Tariff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Act,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1975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determined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under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said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point when duties of</a:t>
            </a:r>
          </a:p>
          <a:p>
            <a:pPr marL="2092960" algn="just">
              <a:lnSpc>
                <a:spcPct val="100000"/>
              </a:lnSpc>
            </a:pP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said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goods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under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section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12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Customs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Act,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chemeClr val="tx1"/>
                </a:solidFill>
                <a:latin typeface="Calibri"/>
                <a:cs typeface="Calibri"/>
              </a:rPr>
              <a:t>1962.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525" y="2492502"/>
            <a:ext cx="11092180" cy="96757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5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1440">
              <a:lnSpc>
                <a:spcPts val="2395"/>
              </a:lnSpc>
            </a:pP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Sec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2(4)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IGST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Act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Defines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term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‘custom frontiers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India’ to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mean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“the limits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custom</a:t>
            </a:r>
          </a:p>
          <a:p>
            <a:pPr marL="91440">
              <a:lnSpc>
                <a:spcPts val="2395"/>
              </a:lnSpc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area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defined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Sec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Custom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Act,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1962.</a:t>
            </a: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0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21234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Imports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Unit/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Developer: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Exemption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218" y="909066"/>
            <a:ext cx="11448415" cy="2161540"/>
          </a:xfrm>
          <a:custGeom>
            <a:avLst/>
            <a:gdLst/>
            <a:ahLst/>
            <a:cxnLst/>
            <a:rect l="l" t="t" r="r" b="b"/>
            <a:pathLst>
              <a:path w="11448415" h="2161540">
                <a:moveTo>
                  <a:pt x="0" y="2161031"/>
                </a:moveTo>
                <a:lnTo>
                  <a:pt x="11448287" y="2161031"/>
                </a:lnTo>
                <a:lnTo>
                  <a:pt x="11448287" y="0"/>
                </a:lnTo>
                <a:lnTo>
                  <a:pt x="0" y="0"/>
                </a:lnTo>
                <a:lnTo>
                  <a:pt x="0" y="2161031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4822" y="1022085"/>
            <a:ext cx="2894330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exemption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7470" y="998977"/>
            <a:ext cx="3466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imported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unit/developer: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886" y="1395471"/>
            <a:ext cx="112909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NN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18/2017-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Integrated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Tax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(Rate)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dated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05.07.2017: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latin typeface="Calibri"/>
                <a:cs typeface="Calibri"/>
              </a:rPr>
              <a:t>Exempts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imported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unit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developer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Special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Economic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Zone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Calibri"/>
                <a:cs typeface="Calibri"/>
              </a:rPr>
              <a:t>authorised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operations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whole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integrated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leviable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thereon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Integrated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Calibri"/>
                <a:cs typeface="Calibri"/>
              </a:rPr>
              <a:t>Tax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2017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(13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2017).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4309" y="3429761"/>
            <a:ext cx="11450320" cy="2161540"/>
          </a:xfrm>
          <a:custGeom>
            <a:avLst/>
            <a:gdLst/>
            <a:ahLst/>
            <a:cxnLst/>
            <a:rect l="l" t="t" r="r" b="b"/>
            <a:pathLst>
              <a:path w="11450320" h="2161540">
                <a:moveTo>
                  <a:pt x="0" y="2161031"/>
                </a:moveTo>
                <a:lnTo>
                  <a:pt x="11449811" y="2161031"/>
                </a:lnTo>
                <a:lnTo>
                  <a:pt x="11449811" y="0"/>
                </a:lnTo>
                <a:lnTo>
                  <a:pt x="0" y="0"/>
                </a:lnTo>
                <a:lnTo>
                  <a:pt x="0" y="2161031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6107" y="3543050"/>
            <a:ext cx="2682240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exemption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6957" y="3520564"/>
            <a:ext cx="3467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imported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unit/developer: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600" y="3916804"/>
            <a:ext cx="112915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NN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64/2017-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Customs</a:t>
            </a:r>
            <a:r>
              <a:rPr sz="2000" u="sng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dated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05.07.2017: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latin typeface="Calibri"/>
                <a:cs typeface="Calibri"/>
              </a:rPr>
              <a:t>Exempts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all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imported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unit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developer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Special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Economic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Zone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authorised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operations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whole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integrated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leviable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thereon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3(7)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Customs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Tariff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Act,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1975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(51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1975)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read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2017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(13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2017).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44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468693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Act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Vs.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GST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543" y="1167384"/>
            <a:ext cx="11414760" cy="16306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29209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51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2005: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have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overriding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effect</a:t>
            </a:r>
            <a:endParaRPr sz="2000" dirty="0">
              <a:latin typeface="Calibri"/>
              <a:cs typeface="Calibri"/>
            </a:endParaRPr>
          </a:p>
          <a:p>
            <a:pPr marL="91440" marR="81915" algn="just">
              <a:lnSpc>
                <a:spcPct val="100000"/>
              </a:lnSpc>
              <a:spcBef>
                <a:spcPts val="2400"/>
              </a:spcBef>
            </a:pP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provisions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Act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shall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have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effect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notwithstanding</a:t>
            </a:r>
            <a:r>
              <a:rPr sz="2000" spc="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anything</a:t>
            </a:r>
            <a:r>
              <a:rPr sz="2000" spc="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inconsistent</a:t>
            </a:r>
            <a:r>
              <a:rPr sz="2000" spc="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therewith</a:t>
            </a:r>
            <a:r>
              <a:rPr sz="2000" spc="1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contained</a:t>
            </a:r>
            <a:r>
              <a:rPr sz="2000" spc="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any</a:t>
            </a:r>
            <a:r>
              <a:rPr sz="2000" spc="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other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law</a:t>
            </a:r>
            <a:r>
              <a:rPr sz="2000" spc="-1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time</a:t>
            </a:r>
            <a:r>
              <a:rPr sz="2000" spc="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being</a:t>
            </a:r>
            <a:r>
              <a:rPr sz="20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force</a:t>
            </a:r>
            <a:r>
              <a:rPr sz="2000" spc="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instrument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having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effect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virtue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law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other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than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Act.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543" y="3525011"/>
            <a:ext cx="11414760" cy="2245360"/>
          </a:xfrm>
          <a:custGeom>
            <a:avLst/>
            <a:gdLst/>
            <a:ahLst/>
            <a:cxnLst/>
            <a:rect l="l" t="t" r="r" b="b"/>
            <a:pathLst>
              <a:path w="11414760" h="2245360">
                <a:moveTo>
                  <a:pt x="0" y="2244851"/>
                </a:moveTo>
                <a:lnTo>
                  <a:pt x="11414759" y="2244851"/>
                </a:lnTo>
                <a:lnTo>
                  <a:pt x="11414759" y="0"/>
                </a:lnTo>
                <a:lnTo>
                  <a:pt x="0" y="0"/>
                </a:lnTo>
                <a:lnTo>
                  <a:pt x="0" y="2244851"/>
                </a:lnTo>
                <a:close/>
              </a:path>
            </a:pathLst>
          </a:custGeom>
          <a:ln w="9524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0594" y="3541265"/>
            <a:ext cx="11258550" cy="2160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Article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246A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Vs.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Article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246: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Art</a:t>
            </a:r>
            <a:r>
              <a:rPr sz="2000" spc="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246A:</a:t>
            </a:r>
            <a:r>
              <a:rPr sz="2000" spc="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Notwithstanding</a:t>
            </a:r>
            <a:r>
              <a:rPr sz="2000" spc="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anything</a:t>
            </a:r>
            <a:r>
              <a:rPr sz="2000" spc="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contained</a:t>
            </a:r>
            <a:r>
              <a:rPr sz="2000" spc="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articles</a:t>
            </a:r>
            <a:r>
              <a:rPr sz="2000" spc="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246</a:t>
            </a:r>
            <a:r>
              <a:rPr sz="2000" spc="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254,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Parliament,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and,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subject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clause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(2),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Legislature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every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State,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have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power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make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laws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with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respect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goods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services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tax</a:t>
            </a:r>
            <a:r>
              <a:rPr sz="2000" spc="-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imposed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such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State.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Art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246:</a:t>
            </a:r>
            <a:r>
              <a:rPr sz="2000" spc="-9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Central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derives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powers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enact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Article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246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Constitution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543" y="2947416"/>
            <a:ext cx="11414760" cy="401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SEZ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Act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to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prevail</a:t>
            </a:r>
            <a:r>
              <a:rPr sz="20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over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GST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974706"/>
                </a:solidFill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543" y="5955791"/>
            <a:ext cx="11414760" cy="339195"/>
          </a:xfrm>
          <a:prstGeom prst="rect">
            <a:avLst/>
          </a:prstGeom>
          <a:solidFill>
            <a:srgbClr val="FDEADA"/>
          </a:solidFill>
        </p:spPr>
        <p:txBody>
          <a:bodyPr vert="horz" wrap="square" lIns="0" tIns="311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45"/>
              </a:spcBef>
            </a:pP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in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case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any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conflict</a:t>
            </a:r>
            <a:r>
              <a:rPr sz="20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between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SEZ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Act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and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GST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Act,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974706"/>
                </a:solidFill>
                <a:latin typeface="Calibri"/>
                <a:cs typeface="Calibri"/>
              </a:rPr>
              <a:t>SEZ Act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will</a:t>
            </a:r>
            <a:r>
              <a:rPr sz="2000" spc="-10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prevail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974706"/>
                </a:solidFill>
                <a:latin typeface="Calibri"/>
                <a:cs typeface="Calibri"/>
              </a:rPr>
              <a:t>!!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2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276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428815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Registration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SEZ?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021" y="915733"/>
            <a:ext cx="11429365" cy="1805305"/>
            <a:chOff x="172021" y="915733"/>
            <a:chExt cx="11429365" cy="1805305"/>
          </a:xfrm>
        </p:grpSpPr>
        <p:sp>
          <p:nvSpPr>
            <p:cNvPr id="7" name="object 7"/>
            <p:cNvSpPr/>
            <p:nvPr/>
          </p:nvSpPr>
          <p:spPr>
            <a:xfrm>
              <a:off x="176784" y="920496"/>
              <a:ext cx="11419840" cy="1795780"/>
            </a:xfrm>
            <a:custGeom>
              <a:avLst/>
              <a:gdLst/>
              <a:ahLst/>
              <a:cxnLst/>
              <a:rect l="l" t="t" r="r" b="b"/>
              <a:pathLst>
                <a:path w="11419840" h="1795780">
                  <a:moveTo>
                    <a:pt x="6095" y="708659"/>
                  </a:moveTo>
                  <a:lnTo>
                    <a:pt x="11419331" y="708659"/>
                  </a:lnTo>
                  <a:lnTo>
                    <a:pt x="11419331" y="0"/>
                  </a:lnTo>
                  <a:lnTo>
                    <a:pt x="6095" y="0"/>
                  </a:lnTo>
                  <a:lnTo>
                    <a:pt x="6095" y="708659"/>
                  </a:lnTo>
                  <a:close/>
                </a:path>
                <a:path w="11419840" h="1795780">
                  <a:moveTo>
                    <a:pt x="0" y="1795271"/>
                  </a:moveTo>
                  <a:lnTo>
                    <a:pt x="11413235" y="1795271"/>
                  </a:lnTo>
                  <a:lnTo>
                    <a:pt x="11413235" y="780287"/>
                  </a:lnTo>
                  <a:lnTo>
                    <a:pt x="0" y="780287"/>
                  </a:lnTo>
                  <a:lnTo>
                    <a:pt x="0" y="1795271"/>
                  </a:lnTo>
                  <a:close/>
                </a:path>
              </a:pathLst>
            </a:custGeom>
            <a:ln w="9524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21645" y="1453134"/>
              <a:ext cx="431800" cy="361315"/>
            </a:xfrm>
            <a:custGeom>
              <a:avLst/>
              <a:gdLst/>
              <a:ahLst/>
              <a:cxnLst/>
              <a:rect l="l" t="t" r="r" b="b"/>
              <a:pathLst>
                <a:path w="431800" h="361314">
                  <a:moveTo>
                    <a:pt x="215645" y="0"/>
                  </a:moveTo>
                  <a:lnTo>
                    <a:pt x="0" y="180593"/>
                  </a:lnTo>
                  <a:lnTo>
                    <a:pt x="107838" y="180593"/>
                  </a:lnTo>
                  <a:lnTo>
                    <a:pt x="107838" y="361187"/>
                  </a:lnTo>
                  <a:lnTo>
                    <a:pt x="323484" y="361187"/>
                  </a:lnTo>
                  <a:lnTo>
                    <a:pt x="323484" y="180593"/>
                  </a:lnTo>
                  <a:lnTo>
                    <a:pt x="431291" y="180593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21645" y="1453134"/>
              <a:ext cx="431800" cy="361315"/>
            </a:xfrm>
            <a:custGeom>
              <a:avLst/>
              <a:gdLst/>
              <a:ahLst/>
              <a:cxnLst/>
              <a:rect l="l" t="t" r="r" b="b"/>
              <a:pathLst>
                <a:path w="431800" h="361314">
                  <a:moveTo>
                    <a:pt x="107838" y="361187"/>
                  </a:moveTo>
                  <a:lnTo>
                    <a:pt x="107838" y="180593"/>
                  </a:lnTo>
                  <a:lnTo>
                    <a:pt x="0" y="180593"/>
                  </a:lnTo>
                  <a:lnTo>
                    <a:pt x="215645" y="0"/>
                  </a:lnTo>
                  <a:lnTo>
                    <a:pt x="431291" y="180593"/>
                  </a:lnTo>
                  <a:lnTo>
                    <a:pt x="323484" y="180593"/>
                  </a:lnTo>
                  <a:lnTo>
                    <a:pt x="323484" y="361187"/>
                  </a:lnTo>
                  <a:lnTo>
                    <a:pt x="107838" y="361187"/>
                  </a:lnTo>
                  <a:close/>
                </a:path>
              </a:pathLst>
            </a:custGeom>
            <a:ln w="25399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8684" y="2776537"/>
            <a:ext cx="11442700" cy="2480310"/>
            <a:chOff x="138684" y="2776537"/>
            <a:chExt cx="11442700" cy="2480310"/>
          </a:xfrm>
        </p:grpSpPr>
        <p:sp>
          <p:nvSpPr>
            <p:cNvPr id="11" name="object 11"/>
            <p:cNvSpPr/>
            <p:nvPr/>
          </p:nvSpPr>
          <p:spPr>
            <a:xfrm>
              <a:off x="199643" y="2781300"/>
              <a:ext cx="11376660" cy="1016635"/>
            </a:xfrm>
            <a:custGeom>
              <a:avLst/>
              <a:gdLst/>
              <a:ahLst/>
              <a:cxnLst/>
              <a:rect l="l" t="t" r="r" b="b"/>
              <a:pathLst>
                <a:path w="11376660" h="1016635">
                  <a:moveTo>
                    <a:pt x="0" y="1016507"/>
                  </a:moveTo>
                  <a:lnTo>
                    <a:pt x="11376659" y="1016507"/>
                  </a:lnTo>
                  <a:lnTo>
                    <a:pt x="11376659" y="0"/>
                  </a:lnTo>
                  <a:lnTo>
                    <a:pt x="0" y="0"/>
                  </a:lnTo>
                  <a:lnTo>
                    <a:pt x="0" y="1016507"/>
                  </a:lnTo>
                  <a:close/>
                </a:path>
              </a:pathLst>
            </a:custGeom>
            <a:ln w="9524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684" y="3933444"/>
              <a:ext cx="11437620" cy="1323340"/>
            </a:xfrm>
            <a:custGeom>
              <a:avLst/>
              <a:gdLst/>
              <a:ahLst/>
              <a:cxnLst/>
              <a:rect l="l" t="t" r="r" b="b"/>
              <a:pathLst>
                <a:path w="11437620" h="1323339">
                  <a:moveTo>
                    <a:pt x="11437619" y="0"/>
                  </a:moveTo>
                  <a:lnTo>
                    <a:pt x="0" y="0"/>
                  </a:lnTo>
                  <a:lnTo>
                    <a:pt x="0" y="1322831"/>
                  </a:lnTo>
                  <a:lnTo>
                    <a:pt x="11437619" y="1322831"/>
                  </a:lnTo>
                  <a:lnTo>
                    <a:pt x="11437619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6813" y="938906"/>
            <a:ext cx="11300460" cy="42576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7150" marR="5080" algn="just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22(1)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Registration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crossing</a:t>
            </a:r>
            <a:r>
              <a:rPr sz="2000" u="sng" spc="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threshold</a:t>
            </a:r>
            <a:r>
              <a:rPr sz="2000" u="sng" spc="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limits</a:t>
            </a:r>
            <a:r>
              <a:rPr sz="2000" u="sng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20L/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10L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(for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special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category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states)/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40L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(exclusive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supplier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goods)</a:t>
            </a:r>
            <a:endParaRPr sz="2000" dirty="0">
              <a:latin typeface="Calibri"/>
              <a:cs typeface="Calibri"/>
            </a:endParaRPr>
          </a:p>
          <a:p>
            <a:pPr marL="50800" marR="10795" algn="just">
              <a:lnSpc>
                <a:spcPts val="2390"/>
              </a:lnSpc>
              <a:spcBef>
                <a:spcPts val="136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24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(mandatory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registration)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“Notwithstanding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anything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contained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sub-</a:t>
            </a:r>
            <a:r>
              <a:rPr sz="2000" b="1" i="1" dirty="0">
                <a:latin typeface="Calibri"/>
                <a:cs typeface="Calibri"/>
              </a:rPr>
              <a:t>section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(1)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section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22”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categories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shall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registered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Act,–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ts val="2320"/>
              </a:lnSpc>
            </a:pPr>
            <a:r>
              <a:rPr sz="2000" dirty="0">
                <a:latin typeface="Calibri"/>
                <a:cs typeface="Calibri"/>
              </a:rPr>
              <a:t>(i)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Person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making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any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inter-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taxable</a:t>
            </a:r>
            <a:r>
              <a:rPr sz="20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endParaRPr sz="2000" dirty="0">
              <a:latin typeface="Calibri"/>
              <a:cs typeface="Calibri"/>
            </a:endParaRPr>
          </a:p>
          <a:p>
            <a:pPr marL="74295" marR="22225" algn="just">
              <a:lnSpc>
                <a:spcPct val="99800"/>
              </a:lnSpc>
              <a:spcBef>
                <a:spcPts val="1330"/>
              </a:spcBef>
            </a:pP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23(1)(a)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CGST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(No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registration)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engaged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exclusively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supplying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both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liable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tax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wholly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exempt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Integrated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Calibri"/>
                <a:cs typeface="Calibri"/>
              </a:rPr>
              <a:t>Tax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Act;</a:t>
            </a:r>
            <a:endParaRPr sz="2000" dirty="0">
              <a:latin typeface="Calibri"/>
              <a:cs typeface="Calibri"/>
            </a:endParaRPr>
          </a:p>
          <a:p>
            <a:pPr marL="12700" marR="22225" algn="just">
              <a:lnSpc>
                <a:spcPct val="100000"/>
              </a:lnSpc>
              <a:spcBef>
                <a:spcPts val="1885"/>
              </a:spcBef>
            </a:pP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(goods)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Mandatory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Registration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spc="-20" dirty="0">
                <a:latin typeface="Calibri"/>
                <a:cs typeface="Calibri"/>
              </a:rPr>
              <a:t>inter-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taxable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u/s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Calibri"/>
                <a:cs typeface="Calibri"/>
              </a:rPr>
              <a:t>24(i)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irrespective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threshold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limit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Supply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goods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services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both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by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Special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Zone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developer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Special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Economic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unit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treated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supply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goods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services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both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course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inter-</a:t>
            </a:r>
            <a:r>
              <a:rPr sz="2000" b="1" i="1" spc="-20" dirty="0">
                <a:latin typeface="Calibri"/>
                <a:cs typeface="Calibri"/>
              </a:rPr>
              <a:t>State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trade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commerce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–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7(5)(b)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IGST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931" y="5366003"/>
            <a:ext cx="11454765" cy="1016635"/>
          </a:xfrm>
          <a:prstGeom prst="rect">
            <a:avLst/>
          </a:prstGeom>
          <a:solidFill>
            <a:srgbClr val="FDEADA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 marR="80010" algn="just">
              <a:lnSpc>
                <a:spcPct val="99800"/>
              </a:lnSpc>
              <a:spcBef>
                <a:spcPts val="254"/>
              </a:spcBef>
            </a:pPr>
            <a:r>
              <a:rPr sz="2000" b="1" spc="-10" dirty="0">
                <a:latin typeface="Calibri"/>
                <a:cs typeface="Calibri"/>
              </a:rPr>
              <a:t>Registration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(services)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Mandatory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terms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10/2017–integrated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13.10.2017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amended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vide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NN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3/2019–integrated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dated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29.01.2019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(exemption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mandatory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registration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inter-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till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threshold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limit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crossed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76213" y="3595370"/>
            <a:ext cx="1236980" cy="385445"/>
            <a:chOff x="5776213" y="3595370"/>
            <a:chExt cx="1236980" cy="385445"/>
          </a:xfrm>
        </p:grpSpPr>
        <p:sp>
          <p:nvSpPr>
            <p:cNvPr id="16" name="object 16"/>
            <p:cNvSpPr/>
            <p:nvPr/>
          </p:nvSpPr>
          <p:spPr>
            <a:xfrm>
              <a:off x="5788913" y="3608070"/>
              <a:ext cx="1211580" cy="360045"/>
            </a:xfrm>
            <a:custGeom>
              <a:avLst/>
              <a:gdLst/>
              <a:ahLst/>
              <a:cxnLst/>
              <a:rect l="l" t="t" r="r" b="b"/>
              <a:pathLst>
                <a:path w="1211579" h="360045">
                  <a:moveTo>
                    <a:pt x="908700" y="0"/>
                  </a:moveTo>
                  <a:lnTo>
                    <a:pt x="302910" y="0"/>
                  </a:lnTo>
                  <a:lnTo>
                    <a:pt x="302910" y="179831"/>
                  </a:lnTo>
                  <a:lnTo>
                    <a:pt x="0" y="179831"/>
                  </a:lnTo>
                  <a:lnTo>
                    <a:pt x="605789" y="359663"/>
                  </a:lnTo>
                  <a:lnTo>
                    <a:pt x="1211579" y="179831"/>
                  </a:lnTo>
                  <a:lnTo>
                    <a:pt x="908700" y="179831"/>
                  </a:lnTo>
                  <a:lnTo>
                    <a:pt x="908700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88913" y="3608070"/>
              <a:ext cx="1211580" cy="360045"/>
            </a:xfrm>
            <a:custGeom>
              <a:avLst/>
              <a:gdLst/>
              <a:ahLst/>
              <a:cxnLst/>
              <a:rect l="l" t="t" r="r" b="b"/>
              <a:pathLst>
                <a:path w="1211579" h="360045">
                  <a:moveTo>
                    <a:pt x="908700" y="0"/>
                  </a:moveTo>
                  <a:lnTo>
                    <a:pt x="908700" y="179831"/>
                  </a:lnTo>
                  <a:lnTo>
                    <a:pt x="1211579" y="179831"/>
                  </a:lnTo>
                  <a:lnTo>
                    <a:pt x="605789" y="359663"/>
                  </a:lnTo>
                  <a:lnTo>
                    <a:pt x="0" y="179831"/>
                  </a:lnTo>
                  <a:lnTo>
                    <a:pt x="302910" y="179831"/>
                  </a:lnTo>
                  <a:lnTo>
                    <a:pt x="302910" y="0"/>
                  </a:lnTo>
                  <a:lnTo>
                    <a:pt x="908700" y="0"/>
                  </a:lnTo>
                  <a:close/>
                </a:path>
              </a:pathLst>
            </a:custGeom>
            <a:ln w="25399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660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17817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Separate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Registration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&amp;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DTA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543" y="1319784"/>
            <a:ext cx="11414760" cy="193865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30480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1950" b="1" baseline="25641" dirty="0">
                <a:latin typeface="Calibri"/>
                <a:cs typeface="Calibri"/>
              </a:rPr>
              <a:t>nd</a:t>
            </a:r>
            <a:r>
              <a:rPr sz="1950" spc="142" baseline="2564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proviso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25(1)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CGST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inserted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w.e.f.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01.02.2019</a:t>
            </a:r>
            <a:endParaRPr sz="2000" dirty="0">
              <a:latin typeface="Calibri"/>
              <a:cs typeface="Calibri"/>
            </a:endParaRPr>
          </a:p>
          <a:p>
            <a:pPr marL="91440" marR="83185" algn="just">
              <a:lnSpc>
                <a:spcPct val="100000"/>
              </a:lnSpc>
              <a:spcBef>
                <a:spcPts val="2390"/>
              </a:spcBef>
            </a:pPr>
            <a:r>
              <a:rPr sz="2000" i="1" dirty="0">
                <a:latin typeface="Calibri"/>
                <a:cs typeface="Calibri"/>
              </a:rPr>
              <a:t>Provided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further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that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person</a:t>
            </a:r>
            <a:r>
              <a:rPr sz="2000" spc="2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having</a:t>
            </a:r>
            <a:r>
              <a:rPr sz="2000" spc="24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spc="23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unit</a:t>
            </a:r>
            <a:r>
              <a:rPr sz="2000" b="1" i="1" dirty="0">
                <a:latin typeface="Calibri"/>
                <a:cs typeface="Calibri"/>
              </a:rPr>
              <a:t>,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defined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Special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Zones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Act,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2005,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24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50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Special</a:t>
            </a:r>
            <a:r>
              <a:rPr sz="2000" spc="2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Economic</a:t>
            </a:r>
            <a:r>
              <a:rPr sz="2000" spc="2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Zone</a:t>
            </a:r>
            <a:r>
              <a:rPr sz="2000" spc="2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or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being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Special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developer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have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apply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b="1" i="1" u="sng" spc="-1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separate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registration</a:t>
            </a:r>
            <a:r>
              <a:rPr sz="2000" i="1" dirty="0">
                <a:latin typeface="Calibri"/>
                <a:cs typeface="Calibri"/>
              </a:rPr>
              <a:t>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distinct</a:t>
            </a:r>
            <a:r>
              <a:rPr sz="2000" spc="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from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his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place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business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located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outside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Special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Economic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Zone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E46C09"/>
                </a:solidFill>
                <a:latin typeface="Calibri"/>
                <a:cs typeface="Calibri"/>
              </a:rPr>
              <a:t>same</a:t>
            </a:r>
            <a:r>
              <a:rPr sz="2000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spc="-10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or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E46C09"/>
                </a:solidFill>
                <a:latin typeface="Calibri"/>
                <a:cs typeface="Calibri"/>
              </a:rPr>
              <a:t>Union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E46C09"/>
                </a:solidFill>
                <a:latin typeface="Calibri"/>
                <a:cs typeface="Calibri"/>
              </a:rPr>
              <a:t>territory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543" y="3525011"/>
            <a:ext cx="11414760" cy="16306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30480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r>
              <a:rPr sz="1950" b="1" baseline="25641" dirty="0">
                <a:latin typeface="Calibri"/>
                <a:cs typeface="Calibri"/>
              </a:rPr>
              <a:t>st</a:t>
            </a:r>
            <a:r>
              <a:rPr sz="1950" spc="165" baseline="2564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proviso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Rule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8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CGST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Rules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omitted</a:t>
            </a:r>
            <a:r>
              <a:rPr sz="2000" spc="-8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vide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3/2019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29.01.2019</a:t>
            </a:r>
            <a:endParaRPr sz="2000" dirty="0">
              <a:latin typeface="Calibri"/>
              <a:cs typeface="Calibri"/>
            </a:endParaRPr>
          </a:p>
          <a:p>
            <a:pPr marL="91440" marR="83820" algn="just">
              <a:lnSpc>
                <a:spcPct val="100000"/>
              </a:lnSpc>
              <a:spcBef>
                <a:spcPts val="2390"/>
              </a:spcBef>
            </a:pPr>
            <a:r>
              <a:rPr sz="2000" i="1" dirty="0">
                <a:latin typeface="Calibri"/>
                <a:cs typeface="Calibri"/>
              </a:rPr>
              <a:t>Provided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that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person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having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unit(s)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Special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Economic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Zone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being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Special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Economic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Zone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developer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shall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make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b="1" i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separate</a:t>
            </a:r>
            <a:r>
              <a:rPr sz="2000" u="sng" spc="17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application</a:t>
            </a:r>
            <a:r>
              <a:rPr sz="2000" u="sng" spc="180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registration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business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vertical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distinct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from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his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other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units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located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outside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Special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Economic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Zone: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403" y="5422391"/>
            <a:ext cx="11413490" cy="401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Registration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Procedure</a:t>
            </a:r>
            <a:r>
              <a:rPr sz="2000" spc="-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is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same</a:t>
            </a:r>
            <a:r>
              <a:rPr sz="2000" spc="-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as</a:t>
            </a:r>
            <a:r>
              <a:rPr sz="2000" spc="-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appliable</a:t>
            </a:r>
            <a:r>
              <a:rPr sz="2000" spc="-8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for</a:t>
            </a:r>
            <a:r>
              <a:rPr sz="20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74706"/>
                </a:solidFill>
                <a:latin typeface="Calibri"/>
                <a:cs typeface="Calibri"/>
              </a:rPr>
              <a:t>Normal</a:t>
            </a:r>
            <a:r>
              <a:rPr sz="2000" spc="-7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74706"/>
                </a:solidFill>
                <a:latin typeface="Calibri"/>
                <a:cs typeface="Calibri"/>
              </a:rPr>
              <a:t>Taxpayers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77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17817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Separate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Registration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&amp;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DTA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8390" y="3266691"/>
            <a:ext cx="786130" cy="63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Unit</a:t>
            </a:r>
            <a:r>
              <a:rPr sz="2000" b="1" spc="-30" dirty="0">
                <a:latin typeface="Calibri"/>
                <a:cs typeface="Calibri"/>
              </a:rPr>
              <a:t> ‘A’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25" dirty="0">
                <a:latin typeface="Calibri"/>
                <a:cs typeface="Calibri"/>
              </a:rPr>
              <a:t>UP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5698" y="3265167"/>
            <a:ext cx="1076325" cy="635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Unit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‘B’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Noida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091" y="1589532"/>
            <a:ext cx="1642871" cy="16428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5971" y="1635252"/>
            <a:ext cx="1644395" cy="16428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18766" y="899922"/>
            <a:ext cx="1565275" cy="3994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220"/>
              </a:spcBef>
            </a:pPr>
            <a:r>
              <a:rPr sz="2000" b="1" dirty="0">
                <a:latin typeface="Calibri"/>
                <a:cs typeface="Calibri"/>
              </a:rPr>
              <a:t>Non-</a:t>
            </a:r>
            <a:r>
              <a:rPr sz="2000" b="1" spc="-25" dirty="0">
                <a:latin typeface="Calibri"/>
                <a:cs typeface="Calibri"/>
              </a:rPr>
              <a:t>SEZ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49873" y="5330952"/>
            <a:ext cx="0" cy="1527810"/>
          </a:xfrm>
          <a:custGeom>
            <a:avLst/>
            <a:gdLst/>
            <a:ahLst/>
            <a:cxnLst/>
            <a:rect l="l" t="t" r="r" b="b"/>
            <a:pathLst>
              <a:path h="1527809">
                <a:moveTo>
                  <a:pt x="0" y="0"/>
                </a:moveTo>
                <a:lnTo>
                  <a:pt x="0" y="1527619"/>
                </a:lnTo>
              </a:path>
            </a:pathLst>
          </a:custGeom>
          <a:ln w="28574">
            <a:solidFill>
              <a:srgbClr val="A5A5A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835586" y="753046"/>
            <a:ext cx="5668010" cy="4987925"/>
            <a:chOff x="5835586" y="753046"/>
            <a:chExt cx="5668010" cy="4987925"/>
          </a:xfrm>
        </p:grpSpPr>
        <p:sp>
          <p:nvSpPr>
            <p:cNvPr id="13" name="object 13"/>
            <p:cNvSpPr/>
            <p:nvPr/>
          </p:nvSpPr>
          <p:spPr>
            <a:xfrm>
              <a:off x="5849873" y="767334"/>
              <a:ext cx="0" cy="3855085"/>
            </a:xfrm>
            <a:custGeom>
              <a:avLst/>
              <a:gdLst/>
              <a:ahLst/>
              <a:cxnLst/>
              <a:rect l="l" t="t" r="r" b="b"/>
              <a:pathLst>
                <a:path h="3855085">
                  <a:moveTo>
                    <a:pt x="0" y="0"/>
                  </a:moveTo>
                  <a:lnTo>
                    <a:pt x="0" y="2462021"/>
                  </a:lnTo>
                </a:path>
                <a:path h="3855085">
                  <a:moveTo>
                    <a:pt x="0" y="3169157"/>
                  </a:moveTo>
                  <a:lnTo>
                    <a:pt x="0" y="3854957"/>
                  </a:lnTo>
                </a:path>
              </a:pathLst>
            </a:custGeom>
            <a:ln w="28574">
              <a:solidFill>
                <a:srgbClr val="A5A5A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5972" y="4096511"/>
              <a:ext cx="1644395" cy="16443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543402" y="3264534"/>
              <a:ext cx="1960245" cy="1225550"/>
            </a:xfrm>
            <a:custGeom>
              <a:avLst/>
              <a:gdLst/>
              <a:ahLst/>
              <a:cxnLst/>
              <a:rect l="l" t="t" r="r" b="b"/>
              <a:pathLst>
                <a:path w="1960245" h="1225550">
                  <a:moveTo>
                    <a:pt x="1959864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103632" y="310896"/>
                  </a:lnTo>
                  <a:lnTo>
                    <a:pt x="103632" y="615708"/>
                  </a:lnTo>
                  <a:lnTo>
                    <a:pt x="198120" y="615708"/>
                  </a:lnTo>
                  <a:lnTo>
                    <a:pt x="198120" y="920508"/>
                  </a:lnTo>
                  <a:lnTo>
                    <a:pt x="371856" y="920508"/>
                  </a:lnTo>
                  <a:lnTo>
                    <a:pt x="371856" y="1225308"/>
                  </a:lnTo>
                  <a:lnTo>
                    <a:pt x="1531620" y="1225308"/>
                  </a:lnTo>
                  <a:lnTo>
                    <a:pt x="1531620" y="920508"/>
                  </a:lnTo>
                  <a:lnTo>
                    <a:pt x="1761744" y="920508"/>
                  </a:lnTo>
                  <a:lnTo>
                    <a:pt x="1761744" y="615708"/>
                  </a:lnTo>
                  <a:lnTo>
                    <a:pt x="1859280" y="615708"/>
                  </a:lnTo>
                  <a:lnTo>
                    <a:pt x="1859280" y="310896"/>
                  </a:lnTo>
                  <a:lnTo>
                    <a:pt x="1959864" y="310896"/>
                  </a:lnTo>
                  <a:lnTo>
                    <a:pt x="195986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75981" y="918210"/>
            <a:ext cx="1565275" cy="4013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2000" b="1" spc="-25" dirty="0">
                <a:latin typeface="Calibri"/>
                <a:cs typeface="Calibri"/>
              </a:rPr>
              <a:t>SEZ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32119" y="3241926"/>
            <a:ext cx="1927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Single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registration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35751" y="3546726"/>
            <a:ext cx="1722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can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be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taken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for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30239" y="3851526"/>
            <a:ext cx="15341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all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SEZ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units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same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81961" y="845820"/>
            <a:ext cx="7516749" cy="3622929"/>
            <a:chOff x="1981961" y="845820"/>
            <a:chExt cx="7516749" cy="3622929"/>
          </a:xfrm>
        </p:grpSpPr>
        <p:sp>
          <p:nvSpPr>
            <p:cNvPr id="21" name="object 21"/>
            <p:cNvSpPr/>
            <p:nvPr/>
          </p:nvSpPr>
          <p:spPr>
            <a:xfrm>
              <a:off x="8879585" y="3512058"/>
              <a:ext cx="619125" cy="635635"/>
            </a:xfrm>
            <a:custGeom>
              <a:avLst/>
              <a:gdLst/>
              <a:ahLst/>
              <a:cxnLst/>
              <a:rect l="l" t="t" r="r" b="b"/>
              <a:pathLst>
                <a:path w="619125" h="635635">
                  <a:moveTo>
                    <a:pt x="309371" y="0"/>
                  </a:moveTo>
                  <a:lnTo>
                    <a:pt x="309371" y="158861"/>
                  </a:lnTo>
                  <a:lnTo>
                    <a:pt x="0" y="158861"/>
                  </a:lnTo>
                  <a:lnTo>
                    <a:pt x="0" y="476630"/>
                  </a:lnTo>
                  <a:lnTo>
                    <a:pt x="309371" y="476630"/>
                  </a:lnTo>
                  <a:lnTo>
                    <a:pt x="309371" y="635507"/>
                  </a:lnTo>
                  <a:lnTo>
                    <a:pt x="618743" y="317753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79585" y="3512058"/>
              <a:ext cx="619125" cy="635635"/>
            </a:xfrm>
            <a:custGeom>
              <a:avLst/>
              <a:gdLst/>
              <a:ahLst/>
              <a:cxnLst/>
              <a:rect l="l" t="t" r="r" b="b"/>
              <a:pathLst>
                <a:path w="619125" h="635635">
                  <a:moveTo>
                    <a:pt x="0" y="158861"/>
                  </a:moveTo>
                  <a:lnTo>
                    <a:pt x="309371" y="158861"/>
                  </a:lnTo>
                  <a:lnTo>
                    <a:pt x="309371" y="0"/>
                  </a:lnTo>
                  <a:lnTo>
                    <a:pt x="618743" y="317753"/>
                  </a:lnTo>
                  <a:lnTo>
                    <a:pt x="309371" y="635507"/>
                  </a:lnTo>
                  <a:lnTo>
                    <a:pt x="309371" y="476630"/>
                  </a:lnTo>
                  <a:lnTo>
                    <a:pt x="0" y="476630"/>
                  </a:lnTo>
                  <a:lnTo>
                    <a:pt x="0" y="158861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1961" y="3958589"/>
              <a:ext cx="5618480" cy="509905"/>
            </a:xfrm>
            <a:custGeom>
              <a:avLst/>
              <a:gdLst/>
              <a:ahLst/>
              <a:cxnLst/>
              <a:rect l="l" t="t" r="r" b="b"/>
              <a:pathLst>
                <a:path w="5618480" h="509904">
                  <a:moveTo>
                    <a:pt x="0" y="0"/>
                  </a:moveTo>
                  <a:lnTo>
                    <a:pt x="0" y="509528"/>
                  </a:lnTo>
                </a:path>
                <a:path w="5618480" h="509904">
                  <a:moveTo>
                    <a:pt x="5618225" y="509015"/>
                  </a:moveTo>
                  <a:lnTo>
                    <a:pt x="0" y="509015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6510" y="3830574"/>
              <a:ext cx="85725" cy="638175"/>
            </a:xfrm>
            <a:custGeom>
              <a:avLst/>
              <a:gdLst/>
              <a:ahLst/>
              <a:cxnLst/>
              <a:rect l="l" t="t" r="r" b="b"/>
              <a:pathLst>
                <a:path w="85725" h="638175">
                  <a:moveTo>
                    <a:pt x="57150" y="71378"/>
                  </a:moveTo>
                  <a:lnTo>
                    <a:pt x="28575" y="71378"/>
                  </a:lnTo>
                  <a:lnTo>
                    <a:pt x="28575" y="638175"/>
                  </a:lnTo>
                  <a:lnTo>
                    <a:pt x="57150" y="638175"/>
                  </a:lnTo>
                  <a:lnTo>
                    <a:pt x="57150" y="71378"/>
                  </a:lnTo>
                  <a:close/>
                </a:path>
                <a:path w="85725" h="638175">
                  <a:moveTo>
                    <a:pt x="42915" y="0"/>
                  </a:moveTo>
                  <a:lnTo>
                    <a:pt x="0" y="85725"/>
                  </a:lnTo>
                  <a:lnTo>
                    <a:pt x="28575" y="85725"/>
                  </a:lnTo>
                  <a:lnTo>
                    <a:pt x="28575" y="71378"/>
                  </a:lnTo>
                  <a:lnTo>
                    <a:pt x="78547" y="71378"/>
                  </a:lnTo>
                  <a:lnTo>
                    <a:pt x="42915" y="0"/>
                  </a:lnTo>
                  <a:close/>
                </a:path>
                <a:path w="85725" h="638175">
                  <a:moveTo>
                    <a:pt x="78547" y="71378"/>
                  </a:moveTo>
                  <a:lnTo>
                    <a:pt x="57150" y="71378"/>
                  </a:lnTo>
                  <a:lnTo>
                    <a:pt x="57150" y="85725"/>
                  </a:lnTo>
                  <a:lnTo>
                    <a:pt x="85709" y="85725"/>
                  </a:lnTo>
                  <a:lnTo>
                    <a:pt x="78547" y="71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5776" y="845820"/>
              <a:ext cx="1565147" cy="13914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31357" y="2454402"/>
              <a:ext cx="635635" cy="620395"/>
            </a:xfrm>
            <a:custGeom>
              <a:avLst/>
              <a:gdLst/>
              <a:ahLst/>
              <a:cxnLst/>
              <a:rect l="l" t="t" r="r" b="b"/>
              <a:pathLst>
                <a:path w="635635" h="620394">
                  <a:moveTo>
                    <a:pt x="476646" y="0"/>
                  </a:moveTo>
                  <a:lnTo>
                    <a:pt x="158892" y="0"/>
                  </a:lnTo>
                  <a:lnTo>
                    <a:pt x="158892" y="310133"/>
                  </a:lnTo>
                  <a:lnTo>
                    <a:pt x="0" y="310133"/>
                  </a:lnTo>
                  <a:lnTo>
                    <a:pt x="317753" y="620267"/>
                  </a:lnTo>
                  <a:lnTo>
                    <a:pt x="635507" y="310133"/>
                  </a:lnTo>
                  <a:lnTo>
                    <a:pt x="476646" y="310133"/>
                  </a:lnTo>
                  <a:lnTo>
                    <a:pt x="476646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31357" y="2454402"/>
              <a:ext cx="635635" cy="620395"/>
            </a:xfrm>
            <a:custGeom>
              <a:avLst/>
              <a:gdLst/>
              <a:ahLst/>
              <a:cxnLst/>
              <a:rect l="l" t="t" r="r" b="b"/>
              <a:pathLst>
                <a:path w="635635" h="620394">
                  <a:moveTo>
                    <a:pt x="476646" y="0"/>
                  </a:moveTo>
                  <a:lnTo>
                    <a:pt x="476646" y="310133"/>
                  </a:lnTo>
                  <a:lnTo>
                    <a:pt x="635507" y="310133"/>
                  </a:lnTo>
                  <a:lnTo>
                    <a:pt x="317753" y="620267"/>
                  </a:lnTo>
                  <a:lnTo>
                    <a:pt x="0" y="310133"/>
                  </a:lnTo>
                  <a:lnTo>
                    <a:pt x="158892" y="310133"/>
                  </a:lnTo>
                  <a:lnTo>
                    <a:pt x="158892" y="0"/>
                  </a:lnTo>
                  <a:lnTo>
                    <a:pt x="476646" y="0"/>
                  </a:lnTo>
                  <a:close/>
                </a:path>
              </a:pathLst>
            </a:custGeom>
            <a:ln w="2539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054225" y="4640070"/>
            <a:ext cx="5718175" cy="1736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marR="1973580" indent="-1524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Inter-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unit</a:t>
            </a:r>
            <a:r>
              <a:rPr sz="2000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supply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goods/</a:t>
            </a:r>
            <a:r>
              <a:rPr sz="20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services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taxable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8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GST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b="1" spc="-4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Distinct</a:t>
            </a:r>
            <a:r>
              <a:rPr sz="2000" spc="-9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persons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2000" dirty="0">
              <a:latin typeface="Calibri"/>
              <a:cs typeface="Calibri"/>
            </a:endParaRPr>
          </a:p>
          <a:p>
            <a:pPr marL="4638675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Unit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‘C’</a:t>
            </a:r>
            <a:endParaRPr sz="2000" dirty="0">
              <a:latin typeface="Calibri"/>
              <a:cs typeface="Calibri"/>
            </a:endParaRPr>
          </a:p>
          <a:p>
            <a:pPr marL="4641215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SEZ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Noida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4784" y="3245863"/>
            <a:ext cx="3981450" cy="6362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Even</a:t>
            </a:r>
            <a:r>
              <a:rPr sz="20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though</a:t>
            </a:r>
            <a:r>
              <a:rPr sz="2000" spc="-1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r>
              <a:rPr sz="2000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same</a:t>
            </a:r>
            <a:r>
              <a:rPr sz="2000" spc="-8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State</a:t>
            </a:r>
            <a:r>
              <a:rPr sz="20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Separate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Registration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687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9600" y="107055"/>
            <a:ext cx="3886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CBIC</a:t>
            </a:r>
            <a:r>
              <a:rPr sz="36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36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FAQs</a:t>
            </a:r>
            <a:endParaRPr sz="36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457" y="1730502"/>
            <a:ext cx="1564005" cy="283337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94945" marR="189230" indent="-635" algn="ctr">
              <a:lnSpc>
                <a:spcPct val="100000"/>
              </a:lnSpc>
            </a:pPr>
            <a:r>
              <a:rPr sz="2200" b="1" spc="-10" dirty="0">
                <a:solidFill>
                  <a:srgbClr val="4F6128"/>
                </a:solidFill>
                <a:latin typeface="Calibri"/>
                <a:cs typeface="Calibri"/>
              </a:rPr>
              <a:t>Extract</a:t>
            </a:r>
            <a:r>
              <a:rPr sz="2200" spc="-7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4F6128"/>
                </a:solidFill>
                <a:latin typeface="Calibri"/>
                <a:cs typeface="Calibri"/>
              </a:rPr>
              <a:t>of</a:t>
            </a:r>
            <a:r>
              <a:rPr sz="22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F6128"/>
                </a:solidFill>
                <a:latin typeface="Calibri"/>
                <a:cs typeface="Calibri"/>
              </a:rPr>
              <a:t>CBIC</a:t>
            </a:r>
            <a:r>
              <a:rPr sz="2200" spc="-9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4F6128"/>
                </a:solidFill>
                <a:latin typeface="Calibri"/>
                <a:cs typeface="Calibri"/>
              </a:rPr>
              <a:t>FAQs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solidFill>
                  <a:srgbClr val="4F6128"/>
                </a:solidFill>
                <a:latin typeface="Calibri"/>
                <a:cs typeface="Calibri"/>
              </a:rPr>
              <a:t>on</a:t>
            </a:r>
            <a:r>
              <a:rPr sz="2200" spc="-6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F6128"/>
                </a:solidFill>
                <a:latin typeface="Calibri"/>
                <a:cs typeface="Calibri"/>
              </a:rPr>
              <a:t>IT/ITES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4F6128"/>
                </a:solidFill>
                <a:latin typeface="Calibri"/>
                <a:cs typeface="Calibri"/>
              </a:rPr>
              <a:t>Sector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7000" y="990600"/>
            <a:ext cx="8580755" cy="5760720"/>
            <a:chOff x="2713643" y="821436"/>
            <a:chExt cx="8580755" cy="5760720"/>
          </a:xfrm>
          <a:solidFill>
            <a:schemeClr val="bg1"/>
          </a:solidFill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3643" y="821436"/>
              <a:ext cx="8579196" cy="5760719"/>
            </a:xfrm>
            <a:prstGeom prst="round2DiagRect">
              <a:avLst>
                <a:gd name="adj1" fmla="val 16667"/>
                <a:gd name="adj2" fmla="val 0"/>
              </a:avLst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0" name="object 10"/>
            <p:cNvSpPr/>
            <p:nvPr/>
          </p:nvSpPr>
          <p:spPr>
            <a:xfrm>
              <a:off x="3318509" y="3702558"/>
              <a:ext cx="7976234" cy="734695"/>
            </a:xfrm>
            <a:custGeom>
              <a:avLst/>
              <a:gdLst/>
              <a:ahLst/>
              <a:cxnLst/>
              <a:rect l="l" t="t" r="r" b="b"/>
              <a:pathLst>
                <a:path w="7976234" h="734695">
                  <a:moveTo>
                    <a:pt x="0" y="448055"/>
                  </a:moveTo>
                  <a:lnTo>
                    <a:pt x="7975609" y="448055"/>
                  </a:lnTo>
                </a:path>
                <a:path w="7976234" h="734695">
                  <a:moveTo>
                    <a:pt x="4280915" y="0"/>
                  </a:moveTo>
                  <a:lnTo>
                    <a:pt x="7974969" y="0"/>
                  </a:lnTo>
                </a:path>
                <a:path w="7976234" h="734695">
                  <a:moveTo>
                    <a:pt x="0" y="734567"/>
                  </a:moveTo>
                  <a:lnTo>
                    <a:pt x="3694175" y="734567"/>
                  </a:lnTo>
                </a:path>
              </a:pathLst>
            </a:cu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424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58552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46138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EWB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requirement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case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SEZ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2561" y="1443475"/>
            <a:ext cx="1081524" cy="13335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85238" y="1287018"/>
            <a:ext cx="1369060" cy="3994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857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225"/>
              </a:spcBef>
            </a:pPr>
            <a:r>
              <a:rPr sz="2000" b="1" dirty="0">
                <a:latin typeface="Calibri"/>
                <a:cs typeface="Calibri"/>
              </a:rPr>
              <a:t>Non-</a:t>
            </a:r>
            <a:r>
              <a:rPr sz="2000" b="1" spc="-25" dirty="0">
                <a:latin typeface="Calibri"/>
                <a:cs typeface="Calibri"/>
              </a:rPr>
              <a:t>SEZ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32916"/>
            <a:ext cx="2499360" cy="1864360"/>
            <a:chOff x="0" y="1232916"/>
            <a:chExt cx="2499360" cy="18643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4" y="1232916"/>
              <a:ext cx="2075687" cy="15499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2697480"/>
              <a:ext cx="2499360" cy="399415"/>
            </a:xfrm>
            <a:custGeom>
              <a:avLst/>
              <a:gdLst/>
              <a:ahLst/>
              <a:cxnLst/>
              <a:rect l="l" t="t" r="r" b="b"/>
              <a:pathLst>
                <a:path w="2499360" h="399414">
                  <a:moveTo>
                    <a:pt x="2499359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2499359" y="399287"/>
                  </a:lnTo>
                  <a:lnTo>
                    <a:pt x="2499359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3017" y="2713986"/>
            <a:ext cx="18789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Customer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‘Z’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[UP]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02140" y="2680716"/>
            <a:ext cx="2315210" cy="708660"/>
          </a:xfrm>
          <a:custGeom>
            <a:avLst/>
            <a:gdLst/>
            <a:ahLst/>
            <a:cxnLst/>
            <a:rect l="l" t="t" r="r" b="b"/>
            <a:pathLst>
              <a:path w="2315209" h="708660">
                <a:moveTo>
                  <a:pt x="2314955" y="0"/>
                </a:moveTo>
                <a:lnTo>
                  <a:pt x="0" y="0"/>
                </a:lnTo>
                <a:lnTo>
                  <a:pt x="0" y="708659"/>
                </a:lnTo>
                <a:lnTo>
                  <a:pt x="2314955" y="708659"/>
                </a:lnTo>
                <a:lnTo>
                  <a:pt x="2314955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50026" y="2698238"/>
            <a:ext cx="12230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Supplier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‘X’</a:t>
            </a:r>
            <a:endParaRPr sz="20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Noida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SEZ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72639" y="756094"/>
            <a:ext cx="7571740" cy="6116320"/>
            <a:chOff x="2072639" y="756094"/>
            <a:chExt cx="7571740" cy="6116320"/>
          </a:xfrm>
        </p:grpSpPr>
        <p:sp>
          <p:nvSpPr>
            <p:cNvPr id="15" name="object 15"/>
            <p:cNvSpPr/>
            <p:nvPr/>
          </p:nvSpPr>
          <p:spPr>
            <a:xfrm>
              <a:off x="5927597" y="770382"/>
              <a:ext cx="0" cy="6087745"/>
            </a:xfrm>
            <a:custGeom>
              <a:avLst/>
              <a:gdLst/>
              <a:ahLst/>
              <a:cxnLst/>
              <a:rect l="l" t="t" r="r" b="b"/>
              <a:pathLst>
                <a:path h="6087745">
                  <a:moveTo>
                    <a:pt x="0" y="0"/>
                  </a:moveTo>
                  <a:lnTo>
                    <a:pt x="0" y="1087373"/>
                  </a:lnTo>
                </a:path>
                <a:path h="6087745">
                  <a:moveTo>
                    <a:pt x="0" y="1486661"/>
                  </a:moveTo>
                  <a:lnTo>
                    <a:pt x="0" y="3409949"/>
                  </a:lnTo>
                </a:path>
                <a:path h="6087745">
                  <a:moveTo>
                    <a:pt x="0" y="3809237"/>
                  </a:moveTo>
                  <a:lnTo>
                    <a:pt x="0" y="6087617"/>
                  </a:lnTo>
                </a:path>
              </a:pathLst>
            </a:custGeom>
            <a:ln w="28574">
              <a:solidFill>
                <a:srgbClr val="A5A5A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2639" y="2194508"/>
              <a:ext cx="7571231" cy="4206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85106" y="2297616"/>
              <a:ext cx="7320280" cy="171450"/>
            </a:xfrm>
            <a:custGeom>
              <a:avLst/>
              <a:gdLst/>
              <a:ahLst/>
              <a:cxnLst/>
              <a:rect l="l" t="t" r="r" b="b"/>
              <a:pathLst>
                <a:path w="7320280" h="171450">
                  <a:moveTo>
                    <a:pt x="7320025" y="43368"/>
                  </a:moveTo>
                  <a:lnTo>
                    <a:pt x="7281925" y="43368"/>
                  </a:lnTo>
                  <a:lnTo>
                    <a:pt x="7282047" y="81468"/>
                  </a:lnTo>
                  <a:lnTo>
                    <a:pt x="7320147" y="81468"/>
                  </a:lnTo>
                  <a:lnTo>
                    <a:pt x="7320025" y="43368"/>
                  </a:lnTo>
                  <a:close/>
                </a:path>
                <a:path w="7320280" h="171450">
                  <a:moveTo>
                    <a:pt x="7243825" y="43612"/>
                  </a:moveTo>
                  <a:lnTo>
                    <a:pt x="7205725" y="43612"/>
                  </a:lnTo>
                  <a:lnTo>
                    <a:pt x="7205847" y="81712"/>
                  </a:lnTo>
                  <a:lnTo>
                    <a:pt x="7243947" y="81712"/>
                  </a:lnTo>
                  <a:lnTo>
                    <a:pt x="7243825" y="43612"/>
                  </a:lnTo>
                  <a:close/>
                </a:path>
                <a:path w="7320280" h="171450">
                  <a:moveTo>
                    <a:pt x="7167625" y="43886"/>
                  </a:moveTo>
                  <a:lnTo>
                    <a:pt x="7129525" y="43886"/>
                  </a:lnTo>
                  <a:lnTo>
                    <a:pt x="7129647" y="81986"/>
                  </a:lnTo>
                  <a:lnTo>
                    <a:pt x="7167747" y="81986"/>
                  </a:lnTo>
                  <a:lnTo>
                    <a:pt x="7167625" y="43886"/>
                  </a:lnTo>
                  <a:close/>
                </a:path>
                <a:path w="7320280" h="171450">
                  <a:moveTo>
                    <a:pt x="7091425" y="44130"/>
                  </a:moveTo>
                  <a:lnTo>
                    <a:pt x="7053325" y="44130"/>
                  </a:lnTo>
                  <a:lnTo>
                    <a:pt x="7053447" y="82230"/>
                  </a:lnTo>
                  <a:lnTo>
                    <a:pt x="7091547" y="82230"/>
                  </a:lnTo>
                  <a:lnTo>
                    <a:pt x="7091425" y="44130"/>
                  </a:lnTo>
                  <a:close/>
                </a:path>
                <a:path w="7320280" h="171450">
                  <a:moveTo>
                    <a:pt x="7015225" y="44374"/>
                  </a:moveTo>
                  <a:lnTo>
                    <a:pt x="6977125" y="44374"/>
                  </a:lnTo>
                  <a:lnTo>
                    <a:pt x="6977247" y="82474"/>
                  </a:lnTo>
                  <a:lnTo>
                    <a:pt x="7015347" y="82474"/>
                  </a:lnTo>
                  <a:lnTo>
                    <a:pt x="7015225" y="44374"/>
                  </a:lnTo>
                  <a:close/>
                </a:path>
                <a:path w="7320280" h="171450">
                  <a:moveTo>
                    <a:pt x="6939025" y="44648"/>
                  </a:moveTo>
                  <a:lnTo>
                    <a:pt x="6900925" y="44648"/>
                  </a:lnTo>
                  <a:lnTo>
                    <a:pt x="6901047" y="82748"/>
                  </a:lnTo>
                  <a:lnTo>
                    <a:pt x="6939147" y="82748"/>
                  </a:lnTo>
                  <a:lnTo>
                    <a:pt x="6939025" y="44648"/>
                  </a:lnTo>
                  <a:close/>
                </a:path>
                <a:path w="7320280" h="171450">
                  <a:moveTo>
                    <a:pt x="6862825" y="44892"/>
                  </a:moveTo>
                  <a:lnTo>
                    <a:pt x="6824725" y="44892"/>
                  </a:lnTo>
                  <a:lnTo>
                    <a:pt x="6824847" y="82992"/>
                  </a:lnTo>
                  <a:lnTo>
                    <a:pt x="6862947" y="82992"/>
                  </a:lnTo>
                  <a:lnTo>
                    <a:pt x="6862825" y="44892"/>
                  </a:lnTo>
                  <a:close/>
                </a:path>
                <a:path w="7320280" h="171450">
                  <a:moveTo>
                    <a:pt x="6786625" y="45136"/>
                  </a:moveTo>
                  <a:lnTo>
                    <a:pt x="6748525" y="45136"/>
                  </a:lnTo>
                  <a:lnTo>
                    <a:pt x="6748647" y="83236"/>
                  </a:lnTo>
                  <a:lnTo>
                    <a:pt x="6786747" y="83236"/>
                  </a:lnTo>
                  <a:lnTo>
                    <a:pt x="6786625" y="45136"/>
                  </a:lnTo>
                  <a:close/>
                </a:path>
                <a:path w="7320280" h="171450">
                  <a:moveTo>
                    <a:pt x="6710425" y="45410"/>
                  </a:moveTo>
                  <a:lnTo>
                    <a:pt x="6672325" y="45410"/>
                  </a:lnTo>
                  <a:lnTo>
                    <a:pt x="6672447" y="83510"/>
                  </a:lnTo>
                  <a:lnTo>
                    <a:pt x="6710547" y="83510"/>
                  </a:lnTo>
                  <a:lnTo>
                    <a:pt x="6710425" y="45410"/>
                  </a:lnTo>
                  <a:close/>
                </a:path>
                <a:path w="7320280" h="171450">
                  <a:moveTo>
                    <a:pt x="6634225" y="45654"/>
                  </a:moveTo>
                  <a:lnTo>
                    <a:pt x="6596125" y="45654"/>
                  </a:lnTo>
                  <a:lnTo>
                    <a:pt x="6596247" y="83754"/>
                  </a:lnTo>
                  <a:lnTo>
                    <a:pt x="6634347" y="83754"/>
                  </a:lnTo>
                  <a:lnTo>
                    <a:pt x="6634225" y="45654"/>
                  </a:lnTo>
                  <a:close/>
                </a:path>
                <a:path w="7320280" h="171450">
                  <a:moveTo>
                    <a:pt x="6558025" y="45776"/>
                  </a:moveTo>
                  <a:lnTo>
                    <a:pt x="6519925" y="45776"/>
                  </a:lnTo>
                  <a:lnTo>
                    <a:pt x="6520047" y="83876"/>
                  </a:lnTo>
                  <a:lnTo>
                    <a:pt x="6558147" y="83876"/>
                  </a:lnTo>
                  <a:lnTo>
                    <a:pt x="6558025" y="45776"/>
                  </a:lnTo>
                  <a:close/>
                </a:path>
                <a:path w="7320280" h="171450">
                  <a:moveTo>
                    <a:pt x="6481825" y="45898"/>
                  </a:moveTo>
                  <a:lnTo>
                    <a:pt x="6443725" y="46050"/>
                  </a:lnTo>
                  <a:lnTo>
                    <a:pt x="6443847" y="84150"/>
                  </a:lnTo>
                  <a:lnTo>
                    <a:pt x="6481947" y="83998"/>
                  </a:lnTo>
                  <a:lnTo>
                    <a:pt x="6481825" y="45898"/>
                  </a:lnTo>
                  <a:close/>
                </a:path>
                <a:path w="7320280" h="171450">
                  <a:moveTo>
                    <a:pt x="6405625" y="46294"/>
                  </a:moveTo>
                  <a:lnTo>
                    <a:pt x="6367525" y="46294"/>
                  </a:lnTo>
                  <a:lnTo>
                    <a:pt x="6367647" y="84394"/>
                  </a:lnTo>
                  <a:lnTo>
                    <a:pt x="6405747" y="84394"/>
                  </a:lnTo>
                  <a:lnTo>
                    <a:pt x="6405625" y="46294"/>
                  </a:lnTo>
                  <a:close/>
                </a:path>
                <a:path w="7320280" h="171450">
                  <a:moveTo>
                    <a:pt x="6329425" y="46538"/>
                  </a:moveTo>
                  <a:lnTo>
                    <a:pt x="6291325" y="46538"/>
                  </a:lnTo>
                  <a:lnTo>
                    <a:pt x="6291447" y="84638"/>
                  </a:lnTo>
                  <a:lnTo>
                    <a:pt x="6329547" y="84638"/>
                  </a:lnTo>
                  <a:lnTo>
                    <a:pt x="6329425" y="46538"/>
                  </a:lnTo>
                  <a:close/>
                </a:path>
                <a:path w="7320280" h="171450">
                  <a:moveTo>
                    <a:pt x="6253225" y="46660"/>
                  </a:moveTo>
                  <a:lnTo>
                    <a:pt x="6215125" y="46812"/>
                  </a:lnTo>
                  <a:lnTo>
                    <a:pt x="6215247" y="84912"/>
                  </a:lnTo>
                  <a:lnTo>
                    <a:pt x="6253347" y="84760"/>
                  </a:lnTo>
                  <a:lnTo>
                    <a:pt x="6253225" y="46660"/>
                  </a:lnTo>
                  <a:close/>
                </a:path>
                <a:path w="7320280" h="171450">
                  <a:moveTo>
                    <a:pt x="6177025" y="47056"/>
                  </a:moveTo>
                  <a:lnTo>
                    <a:pt x="6138925" y="47056"/>
                  </a:lnTo>
                  <a:lnTo>
                    <a:pt x="6139047" y="85156"/>
                  </a:lnTo>
                  <a:lnTo>
                    <a:pt x="6177147" y="85156"/>
                  </a:lnTo>
                  <a:lnTo>
                    <a:pt x="6177025" y="47056"/>
                  </a:lnTo>
                  <a:close/>
                </a:path>
                <a:path w="7320280" h="171450">
                  <a:moveTo>
                    <a:pt x="6100825" y="47300"/>
                  </a:moveTo>
                  <a:lnTo>
                    <a:pt x="6062725" y="47300"/>
                  </a:lnTo>
                  <a:lnTo>
                    <a:pt x="6062847" y="85400"/>
                  </a:lnTo>
                  <a:lnTo>
                    <a:pt x="6100947" y="85400"/>
                  </a:lnTo>
                  <a:lnTo>
                    <a:pt x="6100825" y="47300"/>
                  </a:lnTo>
                  <a:close/>
                </a:path>
                <a:path w="7320280" h="171450">
                  <a:moveTo>
                    <a:pt x="6024625" y="47422"/>
                  </a:moveTo>
                  <a:lnTo>
                    <a:pt x="5986525" y="47574"/>
                  </a:lnTo>
                  <a:lnTo>
                    <a:pt x="5986647" y="85674"/>
                  </a:lnTo>
                  <a:lnTo>
                    <a:pt x="6024747" y="85522"/>
                  </a:lnTo>
                  <a:lnTo>
                    <a:pt x="6024625" y="47422"/>
                  </a:lnTo>
                  <a:close/>
                </a:path>
                <a:path w="7320280" h="171450">
                  <a:moveTo>
                    <a:pt x="5948425" y="47818"/>
                  </a:moveTo>
                  <a:lnTo>
                    <a:pt x="5910325" y="47818"/>
                  </a:lnTo>
                  <a:lnTo>
                    <a:pt x="5910447" y="85918"/>
                  </a:lnTo>
                  <a:lnTo>
                    <a:pt x="5948547" y="85918"/>
                  </a:lnTo>
                  <a:lnTo>
                    <a:pt x="5948425" y="47818"/>
                  </a:lnTo>
                  <a:close/>
                </a:path>
                <a:path w="7320280" h="171450">
                  <a:moveTo>
                    <a:pt x="5872225" y="48062"/>
                  </a:moveTo>
                  <a:lnTo>
                    <a:pt x="5834125" y="48062"/>
                  </a:lnTo>
                  <a:lnTo>
                    <a:pt x="5834247" y="86162"/>
                  </a:lnTo>
                  <a:lnTo>
                    <a:pt x="5872347" y="86162"/>
                  </a:lnTo>
                  <a:lnTo>
                    <a:pt x="5872225" y="48062"/>
                  </a:lnTo>
                  <a:close/>
                </a:path>
                <a:path w="7320280" h="171450">
                  <a:moveTo>
                    <a:pt x="5796025" y="48184"/>
                  </a:moveTo>
                  <a:lnTo>
                    <a:pt x="5757925" y="48336"/>
                  </a:lnTo>
                  <a:lnTo>
                    <a:pt x="5758047" y="86436"/>
                  </a:lnTo>
                  <a:lnTo>
                    <a:pt x="5796147" y="86284"/>
                  </a:lnTo>
                  <a:lnTo>
                    <a:pt x="5796025" y="48184"/>
                  </a:lnTo>
                  <a:close/>
                </a:path>
                <a:path w="7320280" h="171450">
                  <a:moveTo>
                    <a:pt x="5719825" y="48580"/>
                  </a:moveTo>
                  <a:lnTo>
                    <a:pt x="5681725" y="48580"/>
                  </a:lnTo>
                  <a:lnTo>
                    <a:pt x="5681847" y="86680"/>
                  </a:lnTo>
                  <a:lnTo>
                    <a:pt x="5719947" y="86680"/>
                  </a:lnTo>
                  <a:lnTo>
                    <a:pt x="5719825" y="48580"/>
                  </a:lnTo>
                  <a:close/>
                </a:path>
                <a:path w="7320280" h="171450">
                  <a:moveTo>
                    <a:pt x="5643625" y="48824"/>
                  </a:moveTo>
                  <a:lnTo>
                    <a:pt x="5605525" y="48824"/>
                  </a:lnTo>
                  <a:lnTo>
                    <a:pt x="5605647" y="86924"/>
                  </a:lnTo>
                  <a:lnTo>
                    <a:pt x="5643747" y="86924"/>
                  </a:lnTo>
                  <a:lnTo>
                    <a:pt x="5643625" y="48824"/>
                  </a:lnTo>
                  <a:close/>
                </a:path>
                <a:path w="7320280" h="171450">
                  <a:moveTo>
                    <a:pt x="5567425" y="48946"/>
                  </a:moveTo>
                  <a:lnTo>
                    <a:pt x="5529325" y="49098"/>
                  </a:lnTo>
                  <a:lnTo>
                    <a:pt x="5529447" y="87198"/>
                  </a:lnTo>
                  <a:lnTo>
                    <a:pt x="5567547" y="87046"/>
                  </a:lnTo>
                  <a:lnTo>
                    <a:pt x="5567425" y="48946"/>
                  </a:lnTo>
                  <a:close/>
                </a:path>
                <a:path w="7320280" h="171450">
                  <a:moveTo>
                    <a:pt x="5491225" y="49342"/>
                  </a:moveTo>
                  <a:lnTo>
                    <a:pt x="5453125" y="49342"/>
                  </a:lnTo>
                  <a:lnTo>
                    <a:pt x="5453247" y="87442"/>
                  </a:lnTo>
                  <a:lnTo>
                    <a:pt x="5491347" y="87442"/>
                  </a:lnTo>
                  <a:lnTo>
                    <a:pt x="5491225" y="49342"/>
                  </a:lnTo>
                  <a:close/>
                </a:path>
                <a:path w="7320280" h="171450">
                  <a:moveTo>
                    <a:pt x="5415025" y="49586"/>
                  </a:moveTo>
                  <a:lnTo>
                    <a:pt x="5376925" y="49586"/>
                  </a:lnTo>
                  <a:lnTo>
                    <a:pt x="5377047" y="87686"/>
                  </a:lnTo>
                  <a:lnTo>
                    <a:pt x="5415147" y="87686"/>
                  </a:lnTo>
                  <a:lnTo>
                    <a:pt x="5415025" y="49586"/>
                  </a:lnTo>
                  <a:close/>
                </a:path>
                <a:path w="7320280" h="171450">
                  <a:moveTo>
                    <a:pt x="5338825" y="49708"/>
                  </a:moveTo>
                  <a:lnTo>
                    <a:pt x="5300725" y="49860"/>
                  </a:lnTo>
                  <a:lnTo>
                    <a:pt x="5300847" y="87960"/>
                  </a:lnTo>
                  <a:lnTo>
                    <a:pt x="5338947" y="87808"/>
                  </a:lnTo>
                  <a:lnTo>
                    <a:pt x="5338825" y="49708"/>
                  </a:lnTo>
                  <a:close/>
                </a:path>
                <a:path w="7320280" h="171450">
                  <a:moveTo>
                    <a:pt x="5262625" y="50104"/>
                  </a:moveTo>
                  <a:lnTo>
                    <a:pt x="5224525" y="50104"/>
                  </a:lnTo>
                  <a:lnTo>
                    <a:pt x="5224647" y="88204"/>
                  </a:lnTo>
                  <a:lnTo>
                    <a:pt x="5262747" y="88204"/>
                  </a:lnTo>
                  <a:lnTo>
                    <a:pt x="5262625" y="50104"/>
                  </a:lnTo>
                  <a:close/>
                </a:path>
                <a:path w="7320280" h="171450">
                  <a:moveTo>
                    <a:pt x="5186425" y="50348"/>
                  </a:moveTo>
                  <a:lnTo>
                    <a:pt x="5148325" y="50348"/>
                  </a:lnTo>
                  <a:lnTo>
                    <a:pt x="5148447" y="88448"/>
                  </a:lnTo>
                  <a:lnTo>
                    <a:pt x="5186547" y="88448"/>
                  </a:lnTo>
                  <a:lnTo>
                    <a:pt x="5186425" y="50348"/>
                  </a:lnTo>
                  <a:close/>
                </a:path>
                <a:path w="7320280" h="171450">
                  <a:moveTo>
                    <a:pt x="5110225" y="50470"/>
                  </a:moveTo>
                  <a:lnTo>
                    <a:pt x="5072125" y="50622"/>
                  </a:lnTo>
                  <a:lnTo>
                    <a:pt x="5072247" y="88722"/>
                  </a:lnTo>
                  <a:lnTo>
                    <a:pt x="5110347" y="88570"/>
                  </a:lnTo>
                  <a:lnTo>
                    <a:pt x="5110225" y="50470"/>
                  </a:lnTo>
                  <a:close/>
                </a:path>
                <a:path w="7320280" h="171450">
                  <a:moveTo>
                    <a:pt x="5034025" y="50866"/>
                  </a:moveTo>
                  <a:lnTo>
                    <a:pt x="4995925" y="50866"/>
                  </a:lnTo>
                  <a:lnTo>
                    <a:pt x="4996047" y="88966"/>
                  </a:lnTo>
                  <a:lnTo>
                    <a:pt x="5034147" y="88966"/>
                  </a:lnTo>
                  <a:lnTo>
                    <a:pt x="5034025" y="50866"/>
                  </a:lnTo>
                  <a:close/>
                </a:path>
                <a:path w="7320280" h="171450">
                  <a:moveTo>
                    <a:pt x="4957825" y="50988"/>
                  </a:moveTo>
                  <a:lnTo>
                    <a:pt x="4919725" y="50988"/>
                  </a:lnTo>
                  <a:lnTo>
                    <a:pt x="4919847" y="89088"/>
                  </a:lnTo>
                  <a:lnTo>
                    <a:pt x="4957947" y="89088"/>
                  </a:lnTo>
                  <a:lnTo>
                    <a:pt x="4957825" y="50988"/>
                  </a:lnTo>
                  <a:close/>
                </a:path>
                <a:path w="7320280" h="171450">
                  <a:moveTo>
                    <a:pt x="4881625" y="51232"/>
                  </a:moveTo>
                  <a:lnTo>
                    <a:pt x="4843525" y="51232"/>
                  </a:lnTo>
                  <a:lnTo>
                    <a:pt x="4843647" y="89332"/>
                  </a:lnTo>
                  <a:lnTo>
                    <a:pt x="4881747" y="89332"/>
                  </a:lnTo>
                  <a:lnTo>
                    <a:pt x="4881625" y="51232"/>
                  </a:lnTo>
                  <a:close/>
                </a:path>
                <a:path w="7320280" h="171450">
                  <a:moveTo>
                    <a:pt x="4805425" y="51506"/>
                  </a:moveTo>
                  <a:lnTo>
                    <a:pt x="4767325" y="51506"/>
                  </a:lnTo>
                  <a:lnTo>
                    <a:pt x="4767447" y="89606"/>
                  </a:lnTo>
                  <a:lnTo>
                    <a:pt x="4805547" y="89606"/>
                  </a:lnTo>
                  <a:lnTo>
                    <a:pt x="4805425" y="51506"/>
                  </a:lnTo>
                  <a:close/>
                </a:path>
                <a:path w="7320280" h="171450">
                  <a:moveTo>
                    <a:pt x="4729225" y="51750"/>
                  </a:moveTo>
                  <a:lnTo>
                    <a:pt x="4691125" y="51750"/>
                  </a:lnTo>
                  <a:lnTo>
                    <a:pt x="4691247" y="89850"/>
                  </a:lnTo>
                  <a:lnTo>
                    <a:pt x="4729347" y="89850"/>
                  </a:lnTo>
                  <a:lnTo>
                    <a:pt x="4729225" y="51750"/>
                  </a:lnTo>
                  <a:close/>
                </a:path>
                <a:path w="7320280" h="171450">
                  <a:moveTo>
                    <a:pt x="4653025" y="51994"/>
                  </a:moveTo>
                  <a:lnTo>
                    <a:pt x="4614925" y="51994"/>
                  </a:lnTo>
                  <a:lnTo>
                    <a:pt x="4615047" y="90094"/>
                  </a:lnTo>
                  <a:lnTo>
                    <a:pt x="4653147" y="90094"/>
                  </a:lnTo>
                  <a:lnTo>
                    <a:pt x="4653025" y="51994"/>
                  </a:lnTo>
                  <a:close/>
                </a:path>
                <a:path w="7320280" h="171450">
                  <a:moveTo>
                    <a:pt x="4576825" y="52268"/>
                  </a:moveTo>
                  <a:lnTo>
                    <a:pt x="4538725" y="52268"/>
                  </a:lnTo>
                  <a:lnTo>
                    <a:pt x="4538847" y="90368"/>
                  </a:lnTo>
                  <a:lnTo>
                    <a:pt x="4576947" y="90368"/>
                  </a:lnTo>
                  <a:lnTo>
                    <a:pt x="4576825" y="52268"/>
                  </a:lnTo>
                  <a:close/>
                </a:path>
                <a:path w="7320280" h="171450">
                  <a:moveTo>
                    <a:pt x="4500625" y="52512"/>
                  </a:moveTo>
                  <a:lnTo>
                    <a:pt x="4462525" y="52512"/>
                  </a:lnTo>
                  <a:lnTo>
                    <a:pt x="4462647" y="90612"/>
                  </a:lnTo>
                  <a:lnTo>
                    <a:pt x="4500747" y="90612"/>
                  </a:lnTo>
                  <a:lnTo>
                    <a:pt x="4500625" y="52512"/>
                  </a:lnTo>
                  <a:close/>
                </a:path>
                <a:path w="7320280" h="171450">
                  <a:moveTo>
                    <a:pt x="4424425" y="52756"/>
                  </a:moveTo>
                  <a:lnTo>
                    <a:pt x="4386325" y="52756"/>
                  </a:lnTo>
                  <a:lnTo>
                    <a:pt x="4386447" y="90856"/>
                  </a:lnTo>
                  <a:lnTo>
                    <a:pt x="4424547" y="90856"/>
                  </a:lnTo>
                  <a:lnTo>
                    <a:pt x="4424425" y="52756"/>
                  </a:lnTo>
                  <a:close/>
                </a:path>
                <a:path w="7320280" h="171450">
                  <a:moveTo>
                    <a:pt x="4348225" y="53030"/>
                  </a:moveTo>
                  <a:lnTo>
                    <a:pt x="4310125" y="53030"/>
                  </a:lnTo>
                  <a:lnTo>
                    <a:pt x="4310247" y="91130"/>
                  </a:lnTo>
                  <a:lnTo>
                    <a:pt x="4348347" y="91130"/>
                  </a:lnTo>
                  <a:lnTo>
                    <a:pt x="4348225" y="53030"/>
                  </a:lnTo>
                  <a:close/>
                </a:path>
                <a:path w="7320280" h="171450">
                  <a:moveTo>
                    <a:pt x="4272025" y="53274"/>
                  </a:moveTo>
                  <a:lnTo>
                    <a:pt x="4233925" y="53274"/>
                  </a:lnTo>
                  <a:lnTo>
                    <a:pt x="4234047" y="91374"/>
                  </a:lnTo>
                  <a:lnTo>
                    <a:pt x="4272147" y="91374"/>
                  </a:lnTo>
                  <a:lnTo>
                    <a:pt x="4272025" y="53274"/>
                  </a:lnTo>
                  <a:close/>
                </a:path>
                <a:path w="7320280" h="171450">
                  <a:moveTo>
                    <a:pt x="4195825" y="53518"/>
                  </a:moveTo>
                  <a:lnTo>
                    <a:pt x="4157725" y="53518"/>
                  </a:lnTo>
                  <a:lnTo>
                    <a:pt x="4157847" y="91618"/>
                  </a:lnTo>
                  <a:lnTo>
                    <a:pt x="4195947" y="91618"/>
                  </a:lnTo>
                  <a:lnTo>
                    <a:pt x="4195825" y="53518"/>
                  </a:lnTo>
                  <a:close/>
                </a:path>
                <a:path w="7320280" h="171450">
                  <a:moveTo>
                    <a:pt x="4119625" y="53792"/>
                  </a:moveTo>
                  <a:lnTo>
                    <a:pt x="4081525" y="53792"/>
                  </a:lnTo>
                  <a:lnTo>
                    <a:pt x="4081647" y="91892"/>
                  </a:lnTo>
                  <a:lnTo>
                    <a:pt x="4119747" y="91892"/>
                  </a:lnTo>
                  <a:lnTo>
                    <a:pt x="4119625" y="53792"/>
                  </a:lnTo>
                  <a:close/>
                </a:path>
                <a:path w="7320280" h="171450">
                  <a:moveTo>
                    <a:pt x="4043425" y="54036"/>
                  </a:moveTo>
                  <a:lnTo>
                    <a:pt x="4005325" y="54036"/>
                  </a:lnTo>
                  <a:lnTo>
                    <a:pt x="4005447" y="92136"/>
                  </a:lnTo>
                  <a:lnTo>
                    <a:pt x="4043547" y="92136"/>
                  </a:lnTo>
                  <a:lnTo>
                    <a:pt x="4043425" y="54036"/>
                  </a:lnTo>
                  <a:close/>
                </a:path>
                <a:path w="7320280" h="171450">
                  <a:moveTo>
                    <a:pt x="3967225" y="54280"/>
                  </a:moveTo>
                  <a:lnTo>
                    <a:pt x="3929125" y="54280"/>
                  </a:lnTo>
                  <a:lnTo>
                    <a:pt x="3929247" y="92380"/>
                  </a:lnTo>
                  <a:lnTo>
                    <a:pt x="3967347" y="92380"/>
                  </a:lnTo>
                  <a:lnTo>
                    <a:pt x="3967225" y="54280"/>
                  </a:lnTo>
                  <a:close/>
                </a:path>
                <a:path w="7320280" h="171450">
                  <a:moveTo>
                    <a:pt x="3891025" y="54554"/>
                  </a:moveTo>
                  <a:lnTo>
                    <a:pt x="3852925" y="54554"/>
                  </a:lnTo>
                  <a:lnTo>
                    <a:pt x="3853047" y="92654"/>
                  </a:lnTo>
                  <a:lnTo>
                    <a:pt x="3891147" y="92654"/>
                  </a:lnTo>
                  <a:lnTo>
                    <a:pt x="3891025" y="54554"/>
                  </a:lnTo>
                  <a:close/>
                </a:path>
                <a:path w="7320280" h="171450">
                  <a:moveTo>
                    <a:pt x="3814825" y="54798"/>
                  </a:moveTo>
                  <a:lnTo>
                    <a:pt x="3776725" y="54798"/>
                  </a:lnTo>
                  <a:lnTo>
                    <a:pt x="3776847" y="92898"/>
                  </a:lnTo>
                  <a:lnTo>
                    <a:pt x="3814947" y="92898"/>
                  </a:lnTo>
                  <a:lnTo>
                    <a:pt x="3814825" y="54798"/>
                  </a:lnTo>
                  <a:close/>
                </a:path>
                <a:path w="7320280" h="171450">
                  <a:moveTo>
                    <a:pt x="3738625" y="55042"/>
                  </a:moveTo>
                  <a:lnTo>
                    <a:pt x="3700525" y="55042"/>
                  </a:lnTo>
                  <a:lnTo>
                    <a:pt x="3700647" y="93142"/>
                  </a:lnTo>
                  <a:lnTo>
                    <a:pt x="3738747" y="93142"/>
                  </a:lnTo>
                  <a:lnTo>
                    <a:pt x="3738625" y="55042"/>
                  </a:lnTo>
                  <a:close/>
                </a:path>
                <a:path w="7320280" h="171450">
                  <a:moveTo>
                    <a:pt x="3662425" y="55316"/>
                  </a:moveTo>
                  <a:lnTo>
                    <a:pt x="3624325" y="55316"/>
                  </a:lnTo>
                  <a:lnTo>
                    <a:pt x="3624447" y="93416"/>
                  </a:lnTo>
                  <a:lnTo>
                    <a:pt x="3662547" y="93416"/>
                  </a:lnTo>
                  <a:lnTo>
                    <a:pt x="3662425" y="55316"/>
                  </a:lnTo>
                  <a:close/>
                </a:path>
                <a:path w="7320280" h="171450">
                  <a:moveTo>
                    <a:pt x="3586225" y="55560"/>
                  </a:moveTo>
                  <a:lnTo>
                    <a:pt x="3548125" y="55560"/>
                  </a:lnTo>
                  <a:lnTo>
                    <a:pt x="3548247" y="93660"/>
                  </a:lnTo>
                  <a:lnTo>
                    <a:pt x="3586347" y="93660"/>
                  </a:lnTo>
                  <a:lnTo>
                    <a:pt x="3586225" y="55560"/>
                  </a:lnTo>
                  <a:close/>
                </a:path>
                <a:path w="7320280" h="171450">
                  <a:moveTo>
                    <a:pt x="3510025" y="55804"/>
                  </a:moveTo>
                  <a:lnTo>
                    <a:pt x="3471925" y="55804"/>
                  </a:lnTo>
                  <a:lnTo>
                    <a:pt x="3472047" y="93904"/>
                  </a:lnTo>
                  <a:lnTo>
                    <a:pt x="3510147" y="93904"/>
                  </a:lnTo>
                  <a:lnTo>
                    <a:pt x="3510025" y="55804"/>
                  </a:lnTo>
                  <a:close/>
                </a:path>
                <a:path w="7320280" h="171450">
                  <a:moveTo>
                    <a:pt x="3433825" y="56078"/>
                  </a:moveTo>
                  <a:lnTo>
                    <a:pt x="3395725" y="56078"/>
                  </a:lnTo>
                  <a:lnTo>
                    <a:pt x="3395847" y="94178"/>
                  </a:lnTo>
                  <a:lnTo>
                    <a:pt x="3433947" y="94178"/>
                  </a:lnTo>
                  <a:lnTo>
                    <a:pt x="3433825" y="56078"/>
                  </a:lnTo>
                  <a:close/>
                </a:path>
                <a:path w="7320280" h="171450">
                  <a:moveTo>
                    <a:pt x="3357625" y="56200"/>
                  </a:moveTo>
                  <a:lnTo>
                    <a:pt x="3319525" y="56200"/>
                  </a:lnTo>
                  <a:lnTo>
                    <a:pt x="3319647" y="94300"/>
                  </a:lnTo>
                  <a:lnTo>
                    <a:pt x="3357747" y="94300"/>
                  </a:lnTo>
                  <a:lnTo>
                    <a:pt x="3357625" y="56200"/>
                  </a:lnTo>
                  <a:close/>
                </a:path>
                <a:path w="7320280" h="171450">
                  <a:moveTo>
                    <a:pt x="3281425" y="56444"/>
                  </a:moveTo>
                  <a:lnTo>
                    <a:pt x="3243325" y="56444"/>
                  </a:lnTo>
                  <a:lnTo>
                    <a:pt x="3243447" y="94544"/>
                  </a:lnTo>
                  <a:lnTo>
                    <a:pt x="3281547" y="94544"/>
                  </a:lnTo>
                  <a:lnTo>
                    <a:pt x="3281425" y="56444"/>
                  </a:lnTo>
                  <a:close/>
                </a:path>
                <a:path w="7320280" h="171450">
                  <a:moveTo>
                    <a:pt x="3205225" y="56566"/>
                  </a:moveTo>
                  <a:lnTo>
                    <a:pt x="3167125" y="56718"/>
                  </a:lnTo>
                  <a:lnTo>
                    <a:pt x="3167247" y="94818"/>
                  </a:lnTo>
                  <a:lnTo>
                    <a:pt x="3205347" y="94666"/>
                  </a:lnTo>
                  <a:lnTo>
                    <a:pt x="3205225" y="56566"/>
                  </a:lnTo>
                  <a:close/>
                </a:path>
                <a:path w="7320280" h="171450">
                  <a:moveTo>
                    <a:pt x="3129025" y="56962"/>
                  </a:moveTo>
                  <a:lnTo>
                    <a:pt x="3090925" y="56962"/>
                  </a:lnTo>
                  <a:lnTo>
                    <a:pt x="3091047" y="95062"/>
                  </a:lnTo>
                  <a:lnTo>
                    <a:pt x="3129147" y="95062"/>
                  </a:lnTo>
                  <a:lnTo>
                    <a:pt x="3129025" y="56962"/>
                  </a:lnTo>
                  <a:close/>
                </a:path>
                <a:path w="7320280" h="171450">
                  <a:moveTo>
                    <a:pt x="3052825" y="57206"/>
                  </a:moveTo>
                  <a:lnTo>
                    <a:pt x="3014725" y="57206"/>
                  </a:lnTo>
                  <a:lnTo>
                    <a:pt x="3014846" y="95306"/>
                  </a:lnTo>
                  <a:lnTo>
                    <a:pt x="3052947" y="95306"/>
                  </a:lnTo>
                  <a:lnTo>
                    <a:pt x="3052825" y="57206"/>
                  </a:lnTo>
                  <a:close/>
                </a:path>
                <a:path w="7320280" h="171450">
                  <a:moveTo>
                    <a:pt x="2976625" y="57328"/>
                  </a:moveTo>
                  <a:lnTo>
                    <a:pt x="2938525" y="57480"/>
                  </a:lnTo>
                  <a:lnTo>
                    <a:pt x="2938646" y="95580"/>
                  </a:lnTo>
                  <a:lnTo>
                    <a:pt x="2976746" y="95428"/>
                  </a:lnTo>
                  <a:lnTo>
                    <a:pt x="2976625" y="57328"/>
                  </a:lnTo>
                  <a:close/>
                </a:path>
                <a:path w="7320280" h="171450">
                  <a:moveTo>
                    <a:pt x="2900425" y="57724"/>
                  </a:moveTo>
                  <a:lnTo>
                    <a:pt x="2862325" y="57724"/>
                  </a:lnTo>
                  <a:lnTo>
                    <a:pt x="2862446" y="95824"/>
                  </a:lnTo>
                  <a:lnTo>
                    <a:pt x="2900547" y="95824"/>
                  </a:lnTo>
                  <a:lnTo>
                    <a:pt x="2900425" y="57724"/>
                  </a:lnTo>
                  <a:close/>
                </a:path>
                <a:path w="7320280" h="171450">
                  <a:moveTo>
                    <a:pt x="2824225" y="57968"/>
                  </a:moveTo>
                  <a:lnTo>
                    <a:pt x="2786125" y="57968"/>
                  </a:lnTo>
                  <a:lnTo>
                    <a:pt x="2786246" y="96068"/>
                  </a:lnTo>
                  <a:lnTo>
                    <a:pt x="2824347" y="96068"/>
                  </a:lnTo>
                  <a:lnTo>
                    <a:pt x="2824225" y="57968"/>
                  </a:lnTo>
                  <a:close/>
                </a:path>
                <a:path w="7320280" h="171450">
                  <a:moveTo>
                    <a:pt x="2748025" y="58090"/>
                  </a:moveTo>
                  <a:lnTo>
                    <a:pt x="2709925" y="58242"/>
                  </a:lnTo>
                  <a:lnTo>
                    <a:pt x="2710046" y="96342"/>
                  </a:lnTo>
                  <a:lnTo>
                    <a:pt x="2748146" y="96190"/>
                  </a:lnTo>
                  <a:lnTo>
                    <a:pt x="2748025" y="58090"/>
                  </a:lnTo>
                  <a:close/>
                </a:path>
                <a:path w="7320280" h="171450">
                  <a:moveTo>
                    <a:pt x="2671825" y="58486"/>
                  </a:moveTo>
                  <a:lnTo>
                    <a:pt x="2633725" y="58486"/>
                  </a:lnTo>
                  <a:lnTo>
                    <a:pt x="2633846" y="96586"/>
                  </a:lnTo>
                  <a:lnTo>
                    <a:pt x="2671947" y="96586"/>
                  </a:lnTo>
                  <a:lnTo>
                    <a:pt x="2671825" y="58486"/>
                  </a:lnTo>
                  <a:close/>
                </a:path>
                <a:path w="7320280" h="171450">
                  <a:moveTo>
                    <a:pt x="2595625" y="58730"/>
                  </a:moveTo>
                  <a:lnTo>
                    <a:pt x="2557525" y="58730"/>
                  </a:lnTo>
                  <a:lnTo>
                    <a:pt x="2557646" y="96830"/>
                  </a:lnTo>
                  <a:lnTo>
                    <a:pt x="2595747" y="96830"/>
                  </a:lnTo>
                  <a:lnTo>
                    <a:pt x="2595625" y="58730"/>
                  </a:lnTo>
                  <a:close/>
                </a:path>
                <a:path w="7320280" h="171450">
                  <a:moveTo>
                    <a:pt x="2519425" y="58852"/>
                  </a:moveTo>
                  <a:lnTo>
                    <a:pt x="2481325" y="59004"/>
                  </a:lnTo>
                  <a:lnTo>
                    <a:pt x="2481446" y="97104"/>
                  </a:lnTo>
                  <a:lnTo>
                    <a:pt x="2519546" y="96952"/>
                  </a:lnTo>
                  <a:lnTo>
                    <a:pt x="2519425" y="58852"/>
                  </a:lnTo>
                  <a:close/>
                </a:path>
                <a:path w="7320280" h="171450">
                  <a:moveTo>
                    <a:pt x="2443225" y="59248"/>
                  </a:moveTo>
                  <a:lnTo>
                    <a:pt x="2405125" y="59248"/>
                  </a:lnTo>
                  <a:lnTo>
                    <a:pt x="2405246" y="97348"/>
                  </a:lnTo>
                  <a:lnTo>
                    <a:pt x="2443347" y="97348"/>
                  </a:lnTo>
                  <a:lnTo>
                    <a:pt x="2443225" y="59248"/>
                  </a:lnTo>
                  <a:close/>
                </a:path>
                <a:path w="7320280" h="171450">
                  <a:moveTo>
                    <a:pt x="2367025" y="59492"/>
                  </a:moveTo>
                  <a:lnTo>
                    <a:pt x="2328925" y="59492"/>
                  </a:lnTo>
                  <a:lnTo>
                    <a:pt x="2329046" y="97592"/>
                  </a:lnTo>
                  <a:lnTo>
                    <a:pt x="2367147" y="97592"/>
                  </a:lnTo>
                  <a:lnTo>
                    <a:pt x="2367025" y="59492"/>
                  </a:lnTo>
                  <a:close/>
                </a:path>
                <a:path w="7320280" h="171450">
                  <a:moveTo>
                    <a:pt x="2290825" y="59614"/>
                  </a:moveTo>
                  <a:lnTo>
                    <a:pt x="2252725" y="59766"/>
                  </a:lnTo>
                  <a:lnTo>
                    <a:pt x="2252846" y="97866"/>
                  </a:lnTo>
                  <a:lnTo>
                    <a:pt x="2290946" y="97714"/>
                  </a:lnTo>
                  <a:lnTo>
                    <a:pt x="2290825" y="59614"/>
                  </a:lnTo>
                  <a:close/>
                </a:path>
                <a:path w="7320280" h="171450">
                  <a:moveTo>
                    <a:pt x="2214625" y="60010"/>
                  </a:moveTo>
                  <a:lnTo>
                    <a:pt x="2176525" y="60010"/>
                  </a:lnTo>
                  <a:lnTo>
                    <a:pt x="2176646" y="98110"/>
                  </a:lnTo>
                  <a:lnTo>
                    <a:pt x="2214747" y="98110"/>
                  </a:lnTo>
                  <a:lnTo>
                    <a:pt x="2214625" y="60010"/>
                  </a:lnTo>
                  <a:close/>
                </a:path>
                <a:path w="7320280" h="171450">
                  <a:moveTo>
                    <a:pt x="2138425" y="60254"/>
                  </a:moveTo>
                  <a:lnTo>
                    <a:pt x="2100325" y="60254"/>
                  </a:lnTo>
                  <a:lnTo>
                    <a:pt x="2100446" y="98354"/>
                  </a:lnTo>
                  <a:lnTo>
                    <a:pt x="2138547" y="98354"/>
                  </a:lnTo>
                  <a:lnTo>
                    <a:pt x="2138425" y="60254"/>
                  </a:lnTo>
                  <a:close/>
                </a:path>
                <a:path w="7320280" h="171450">
                  <a:moveTo>
                    <a:pt x="2062225" y="60376"/>
                  </a:moveTo>
                  <a:lnTo>
                    <a:pt x="2024125" y="60528"/>
                  </a:lnTo>
                  <a:lnTo>
                    <a:pt x="2024246" y="98628"/>
                  </a:lnTo>
                  <a:lnTo>
                    <a:pt x="2062346" y="98476"/>
                  </a:lnTo>
                  <a:lnTo>
                    <a:pt x="2062225" y="60376"/>
                  </a:lnTo>
                  <a:close/>
                </a:path>
                <a:path w="7320280" h="171450">
                  <a:moveTo>
                    <a:pt x="1986025" y="60772"/>
                  </a:moveTo>
                  <a:lnTo>
                    <a:pt x="1947925" y="60772"/>
                  </a:lnTo>
                  <a:lnTo>
                    <a:pt x="1948046" y="98872"/>
                  </a:lnTo>
                  <a:lnTo>
                    <a:pt x="1986147" y="98872"/>
                  </a:lnTo>
                  <a:lnTo>
                    <a:pt x="1986025" y="60772"/>
                  </a:lnTo>
                  <a:close/>
                </a:path>
                <a:path w="7320280" h="171450">
                  <a:moveTo>
                    <a:pt x="1909825" y="61016"/>
                  </a:moveTo>
                  <a:lnTo>
                    <a:pt x="1871725" y="61016"/>
                  </a:lnTo>
                  <a:lnTo>
                    <a:pt x="1871846" y="99116"/>
                  </a:lnTo>
                  <a:lnTo>
                    <a:pt x="1909947" y="99116"/>
                  </a:lnTo>
                  <a:lnTo>
                    <a:pt x="1909825" y="61016"/>
                  </a:lnTo>
                  <a:close/>
                </a:path>
                <a:path w="7320280" h="171450">
                  <a:moveTo>
                    <a:pt x="1833625" y="61138"/>
                  </a:moveTo>
                  <a:lnTo>
                    <a:pt x="1795525" y="61290"/>
                  </a:lnTo>
                  <a:lnTo>
                    <a:pt x="1795646" y="99390"/>
                  </a:lnTo>
                  <a:lnTo>
                    <a:pt x="1833746" y="99238"/>
                  </a:lnTo>
                  <a:lnTo>
                    <a:pt x="1833625" y="61138"/>
                  </a:lnTo>
                  <a:close/>
                </a:path>
                <a:path w="7320280" h="171450">
                  <a:moveTo>
                    <a:pt x="1757425" y="61412"/>
                  </a:moveTo>
                  <a:lnTo>
                    <a:pt x="1719325" y="61412"/>
                  </a:lnTo>
                  <a:lnTo>
                    <a:pt x="1719446" y="99512"/>
                  </a:lnTo>
                  <a:lnTo>
                    <a:pt x="1757547" y="99512"/>
                  </a:lnTo>
                  <a:lnTo>
                    <a:pt x="1757425" y="61412"/>
                  </a:lnTo>
                  <a:close/>
                </a:path>
                <a:path w="7320280" h="171450">
                  <a:moveTo>
                    <a:pt x="1681225" y="61656"/>
                  </a:moveTo>
                  <a:lnTo>
                    <a:pt x="1643125" y="61656"/>
                  </a:lnTo>
                  <a:lnTo>
                    <a:pt x="1643246" y="99756"/>
                  </a:lnTo>
                  <a:lnTo>
                    <a:pt x="1681347" y="99756"/>
                  </a:lnTo>
                  <a:lnTo>
                    <a:pt x="1681225" y="61656"/>
                  </a:lnTo>
                  <a:close/>
                </a:path>
                <a:path w="7320280" h="171450">
                  <a:moveTo>
                    <a:pt x="1605025" y="61900"/>
                  </a:moveTo>
                  <a:lnTo>
                    <a:pt x="1566925" y="61900"/>
                  </a:lnTo>
                  <a:lnTo>
                    <a:pt x="1567046" y="100000"/>
                  </a:lnTo>
                  <a:lnTo>
                    <a:pt x="1605147" y="100000"/>
                  </a:lnTo>
                  <a:lnTo>
                    <a:pt x="1605025" y="61900"/>
                  </a:lnTo>
                  <a:close/>
                </a:path>
                <a:path w="7320280" h="171450">
                  <a:moveTo>
                    <a:pt x="1528825" y="62174"/>
                  </a:moveTo>
                  <a:lnTo>
                    <a:pt x="1490725" y="62174"/>
                  </a:lnTo>
                  <a:lnTo>
                    <a:pt x="1490846" y="100274"/>
                  </a:lnTo>
                  <a:lnTo>
                    <a:pt x="1528947" y="100274"/>
                  </a:lnTo>
                  <a:lnTo>
                    <a:pt x="1528825" y="62174"/>
                  </a:lnTo>
                  <a:close/>
                </a:path>
                <a:path w="7320280" h="171450">
                  <a:moveTo>
                    <a:pt x="1452625" y="62418"/>
                  </a:moveTo>
                  <a:lnTo>
                    <a:pt x="1414525" y="62418"/>
                  </a:lnTo>
                  <a:lnTo>
                    <a:pt x="1414646" y="100518"/>
                  </a:lnTo>
                  <a:lnTo>
                    <a:pt x="1452747" y="100518"/>
                  </a:lnTo>
                  <a:lnTo>
                    <a:pt x="1452625" y="62418"/>
                  </a:lnTo>
                  <a:close/>
                </a:path>
                <a:path w="7320280" h="171450">
                  <a:moveTo>
                    <a:pt x="1376425" y="62662"/>
                  </a:moveTo>
                  <a:lnTo>
                    <a:pt x="1338325" y="62662"/>
                  </a:lnTo>
                  <a:lnTo>
                    <a:pt x="1338446" y="100762"/>
                  </a:lnTo>
                  <a:lnTo>
                    <a:pt x="1376547" y="100762"/>
                  </a:lnTo>
                  <a:lnTo>
                    <a:pt x="1376425" y="62662"/>
                  </a:lnTo>
                  <a:close/>
                </a:path>
                <a:path w="7320280" h="171450">
                  <a:moveTo>
                    <a:pt x="1300225" y="62936"/>
                  </a:moveTo>
                  <a:lnTo>
                    <a:pt x="1262125" y="62936"/>
                  </a:lnTo>
                  <a:lnTo>
                    <a:pt x="1262246" y="101036"/>
                  </a:lnTo>
                  <a:lnTo>
                    <a:pt x="1300347" y="101036"/>
                  </a:lnTo>
                  <a:lnTo>
                    <a:pt x="1300225" y="62936"/>
                  </a:lnTo>
                  <a:close/>
                </a:path>
                <a:path w="7320280" h="171450">
                  <a:moveTo>
                    <a:pt x="1224025" y="63180"/>
                  </a:moveTo>
                  <a:lnTo>
                    <a:pt x="1185925" y="63180"/>
                  </a:lnTo>
                  <a:lnTo>
                    <a:pt x="1186046" y="101280"/>
                  </a:lnTo>
                  <a:lnTo>
                    <a:pt x="1224147" y="101280"/>
                  </a:lnTo>
                  <a:lnTo>
                    <a:pt x="1224025" y="63180"/>
                  </a:lnTo>
                  <a:close/>
                </a:path>
                <a:path w="7320280" h="171450">
                  <a:moveTo>
                    <a:pt x="1147825" y="63424"/>
                  </a:moveTo>
                  <a:lnTo>
                    <a:pt x="1109725" y="63424"/>
                  </a:lnTo>
                  <a:lnTo>
                    <a:pt x="1109846" y="101524"/>
                  </a:lnTo>
                  <a:lnTo>
                    <a:pt x="1147947" y="101524"/>
                  </a:lnTo>
                  <a:lnTo>
                    <a:pt x="1147825" y="63424"/>
                  </a:lnTo>
                  <a:close/>
                </a:path>
                <a:path w="7320280" h="171450">
                  <a:moveTo>
                    <a:pt x="1071625" y="63698"/>
                  </a:moveTo>
                  <a:lnTo>
                    <a:pt x="1033525" y="63698"/>
                  </a:lnTo>
                  <a:lnTo>
                    <a:pt x="1033646" y="101798"/>
                  </a:lnTo>
                  <a:lnTo>
                    <a:pt x="1071747" y="101798"/>
                  </a:lnTo>
                  <a:lnTo>
                    <a:pt x="1071625" y="63698"/>
                  </a:lnTo>
                  <a:close/>
                </a:path>
                <a:path w="7320280" h="171450">
                  <a:moveTo>
                    <a:pt x="995425" y="63942"/>
                  </a:moveTo>
                  <a:lnTo>
                    <a:pt x="957325" y="63942"/>
                  </a:lnTo>
                  <a:lnTo>
                    <a:pt x="957446" y="102042"/>
                  </a:lnTo>
                  <a:lnTo>
                    <a:pt x="995547" y="102042"/>
                  </a:lnTo>
                  <a:lnTo>
                    <a:pt x="995425" y="63942"/>
                  </a:lnTo>
                  <a:close/>
                </a:path>
                <a:path w="7320280" h="171450">
                  <a:moveTo>
                    <a:pt x="919225" y="64186"/>
                  </a:moveTo>
                  <a:lnTo>
                    <a:pt x="881125" y="64186"/>
                  </a:lnTo>
                  <a:lnTo>
                    <a:pt x="881246" y="102286"/>
                  </a:lnTo>
                  <a:lnTo>
                    <a:pt x="919347" y="102286"/>
                  </a:lnTo>
                  <a:lnTo>
                    <a:pt x="919225" y="64186"/>
                  </a:lnTo>
                  <a:close/>
                </a:path>
                <a:path w="7320280" h="171450">
                  <a:moveTo>
                    <a:pt x="843025" y="64460"/>
                  </a:moveTo>
                  <a:lnTo>
                    <a:pt x="804925" y="64460"/>
                  </a:lnTo>
                  <a:lnTo>
                    <a:pt x="805046" y="102560"/>
                  </a:lnTo>
                  <a:lnTo>
                    <a:pt x="843147" y="102560"/>
                  </a:lnTo>
                  <a:lnTo>
                    <a:pt x="843025" y="64460"/>
                  </a:lnTo>
                  <a:close/>
                </a:path>
                <a:path w="7320280" h="171450">
                  <a:moveTo>
                    <a:pt x="766825" y="64704"/>
                  </a:moveTo>
                  <a:lnTo>
                    <a:pt x="728734" y="64704"/>
                  </a:lnTo>
                  <a:lnTo>
                    <a:pt x="728853" y="102804"/>
                  </a:lnTo>
                  <a:lnTo>
                    <a:pt x="766947" y="102804"/>
                  </a:lnTo>
                  <a:lnTo>
                    <a:pt x="766825" y="64704"/>
                  </a:lnTo>
                  <a:close/>
                </a:path>
                <a:path w="7320280" h="171450">
                  <a:moveTo>
                    <a:pt x="690634" y="64948"/>
                  </a:moveTo>
                  <a:lnTo>
                    <a:pt x="652534" y="64948"/>
                  </a:lnTo>
                  <a:lnTo>
                    <a:pt x="652653" y="103048"/>
                  </a:lnTo>
                  <a:lnTo>
                    <a:pt x="690753" y="103048"/>
                  </a:lnTo>
                  <a:lnTo>
                    <a:pt x="690634" y="64948"/>
                  </a:lnTo>
                  <a:close/>
                </a:path>
                <a:path w="7320280" h="171450">
                  <a:moveTo>
                    <a:pt x="614434" y="65222"/>
                  </a:moveTo>
                  <a:lnTo>
                    <a:pt x="576334" y="65222"/>
                  </a:lnTo>
                  <a:lnTo>
                    <a:pt x="576453" y="103322"/>
                  </a:lnTo>
                  <a:lnTo>
                    <a:pt x="614553" y="103322"/>
                  </a:lnTo>
                  <a:lnTo>
                    <a:pt x="614434" y="65222"/>
                  </a:lnTo>
                  <a:close/>
                </a:path>
                <a:path w="7320280" h="171450">
                  <a:moveTo>
                    <a:pt x="538234" y="65466"/>
                  </a:moveTo>
                  <a:lnTo>
                    <a:pt x="500134" y="65466"/>
                  </a:lnTo>
                  <a:lnTo>
                    <a:pt x="500253" y="103566"/>
                  </a:lnTo>
                  <a:lnTo>
                    <a:pt x="538353" y="103566"/>
                  </a:lnTo>
                  <a:lnTo>
                    <a:pt x="538234" y="65466"/>
                  </a:lnTo>
                  <a:close/>
                </a:path>
                <a:path w="7320280" h="171450">
                  <a:moveTo>
                    <a:pt x="462034" y="65710"/>
                  </a:moveTo>
                  <a:lnTo>
                    <a:pt x="423934" y="65710"/>
                  </a:lnTo>
                  <a:lnTo>
                    <a:pt x="424053" y="103810"/>
                  </a:lnTo>
                  <a:lnTo>
                    <a:pt x="462153" y="103810"/>
                  </a:lnTo>
                  <a:lnTo>
                    <a:pt x="462034" y="65710"/>
                  </a:lnTo>
                  <a:close/>
                </a:path>
                <a:path w="7320280" h="171450">
                  <a:moveTo>
                    <a:pt x="385834" y="65984"/>
                  </a:moveTo>
                  <a:lnTo>
                    <a:pt x="347734" y="65984"/>
                  </a:lnTo>
                  <a:lnTo>
                    <a:pt x="347853" y="104084"/>
                  </a:lnTo>
                  <a:lnTo>
                    <a:pt x="385953" y="104084"/>
                  </a:lnTo>
                  <a:lnTo>
                    <a:pt x="385834" y="65984"/>
                  </a:lnTo>
                  <a:close/>
                </a:path>
                <a:path w="7320280" h="171450">
                  <a:moveTo>
                    <a:pt x="309634" y="66228"/>
                  </a:moveTo>
                  <a:lnTo>
                    <a:pt x="271534" y="66228"/>
                  </a:lnTo>
                  <a:lnTo>
                    <a:pt x="271653" y="104328"/>
                  </a:lnTo>
                  <a:lnTo>
                    <a:pt x="309753" y="104328"/>
                  </a:lnTo>
                  <a:lnTo>
                    <a:pt x="309634" y="66228"/>
                  </a:lnTo>
                  <a:close/>
                </a:path>
                <a:path w="7320280" h="171450">
                  <a:moveTo>
                    <a:pt x="233434" y="66350"/>
                  </a:moveTo>
                  <a:lnTo>
                    <a:pt x="195334" y="66350"/>
                  </a:lnTo>
                  <a:lnTo>
                    <a:pt x="195453" y="104450"/>
                  </a:lnTo>
                  <a:lnTo>
                    <a:pt x="233553" y="104450"/>
                  </a:lnTo>
                  <a:lnTo>
                    <a:pt x="233434" y="66350"/>
                  </a:lnTo>
                  <a:close/>
                </a:path>
                <a:path w="7320280" h="171450">
                  <a:moveTo>
                    <a:pt x="149438" y="0"/>
                  </a:moveTo>
                  <a:lnTo>
                    <a:pt x="142244" y="2464"/>
                  </a:lnTo>
                  <a:lnTo>
                    <a:pt x="0" y="86162"/>
                  </a:lnTo>
                  <a:lnTo>
                    <a:pt x="142875" y="168732"/>
                  </a:lnTo>
                  <a:lnTo>
                    <a:pt x="150000" y="171176"/>
                  </a:lnTo>
                  <a:lnTo>
                    <a:pt x="157278" y="170676"/>
                  </a:lnTo>
                  <a:lnTo>
                    <a:pt x="163864" y="167489"/>
                  </a:lnTo>
                  <a:lnTo>
                    <a:pt x="168914" y="161874"/>
                  </a:lnTo>
                  <a:lnTo>
                    <a:pt x="171302" y="154678"/>
                  </a:lnTo>
                  <a:lnTo>
                    <a:pt x="170799" y="147370"/>
                  </a:lnTo>
                  <a:lnTo>
                    <a:pt x="167606" y="140799"/>
                  </a:lnTo>
                  <a:lnTo>
                    <a:pt x="161925" y="135814"/>
                  </a:lnTo>
                  <a:lnTo>
                    <a:pt x="108626" y="104968"/>
                  </a:lnTo>
                  <a:lnTo>
                    <a:pt x="43053" y="104968"/>
                  </a:lnTo>
                  <a:lnTo>
                    <a:pt x="42934" y="66868"/>
                  </a:lnTo>
                  <a:lnTo>
                    <a:pt x="107998" y="66868"/>
                  </a:lnTo>
                  <a:lnTo>
                    <a:pt x="161544" y="35382"/>
                  </a:lnTo>
                  <a:lnTo>
                    <a:pt x="167223" y="30329"/>
                  </a:lnTo>
                  <a:lnTo>
                    <a:pt x="170402" y="23735"/>
                  </a:lnTo>
                  <a:lnTo>
                    <a:pt x="170866" y="16450"/>
                  </a:lnTo>
                  <a:lnTo>
                    <a:pt x="168402" y="9322"/>
                  </a:lnTo>
                  <a:lnTo>
                    <a:pt x="163350" y="3643"/>
                  </a:lnTo>
                  <a:lnTo>
                    <a:pt x="156751" y="464"/>
                  </a:lnTo>
                  <a:lnTo>
                    <a:pt x="149438" y="0"/>
                  </a:lnTo>
                  <a:close/>
                </a:path>
                <a:path w="7320280" h="171450">
                  <a:moveTo>
                    <a:pt x="81034" y="66868"/>
                  </a:moveTo>
                  <a:lnTo>
                    <a:pt x="42934" y="66868"/>
                  </a:lnTo>
                  <a:lnTo>
                    <a:pt x="43053" y="104968"/>
                  </a:lnTo>
                  <a:lnTo>
                    <a:pt x="81153" y="104968"/>
                  </a:lnTo>
                  <a:lnTo>
                    <a:pt x="81145" y="102438"/>
                  </a:lnTo>
                  <a:lnTo>
                    <a:pt x="47506" y="102438"/>
                  </a:lnTo>
                  <a:lnTo>
                    <a:pt x="47427" y="82694"/>
                  </a:lnTo>
                  <a:lnTo>
                    <a:pt x="47375" y="69520"/>
                  </a:lnTo>
                  <a:lnTo>
                    <a:pt x="81042" y="69520"/>
                  </a:lnTo>
                  <a:lnTo>
                    <a:pt x="81034" y="66868"/>
                  </a:lnTo>
                  <a:close/>
                </a:path>
                <a:path w="7320280" h="171450">
                  <a:moveTo>
                    <a:pt x="81103" y="89040"/>
                  </a:moveTo>
                  <a:lnTo>
                    <a:pt x="81153" y="104968"/>
                  </a:lnTo>
                  <a:lnTo>
                    <a:pt x="108626" y="104968"/>
                  </a:lnTo>
                  <a:lnTo>
                    <a:pt x="81103" y="89040"/>
                  </a:lnTo>
                  <a:close/>
                </a:path>
                <a:path w="7320280" h="171450">
                  <a:moveTo>
                    <a:pt x="157234" y="66472"/>
                  </a:moveTo>
                  <a:lnTo>
                    <a:pt x="119133" y="66472"/>
                  </a:lnTo>
                  <a:lnTo>
                    <a:pt x="119252" y="104572"/>
                  </a:lnTo>
                  <a:lnTo>
                    <a:pt x="157353" y="104572"/>
                  </a:lnTo>
                  <a:lnTo>
                    <a:pt x="157234" y="66472"/>
                  </a:lnTo>
                  <a:close/>
                </a:path>
                <a:path w="7320280" h="171450">
                  <a:moveTo>
                    <a:pt x="47375" y="69520"/>
                  </a:moveTo>
                  <a:lnTo>
                    <a:pt x="47427" y="82694"/>
                  </a:lnTo>
                  <a:lnTo>
                    <a:pt x="47506" y="102438"/>
                  </a:lnTo>
                  <a:lnTo>
                    <a:pt x="75654" y="85887"/>
                  </a:lnTo>
                  <a:lnTo>
                    <a:pt x="47375" y="69520"/>
                  </a:lnTo>
                  <a:close/>
                </a:path>
                <a:path w="7320280" h="171450">
                  <a:moveTo>
                    <a:pt x="75654" y="85887"/>
                  </a:moveTo>
                  <a:lnTo>
                    <a:pt x="47506" y="102438"/>
                  </a:lnTo>
                  <a:lnTo>
                    <a:pt x="81145" y="102438"/>
                  </a:lnTo>
                  <a:lnTo>
                    <a:pt x="81103" y="89040"/>
                  </a:lnTo>
                  <a:lnTo>
                    <a:pt x="75654" y="85887"/>
                  </a:lnTo>
                  <a:close/>
                </a:path>
                <a:path w="7320280" h="171450">
                  <a:moveTo>
                    <a:pt x="81083" y="82694"/>
                  </a:moveTo>
                  <a:lnTo>
                    <a:pt x="75654" y="85887"/>
                  </a:lnTo>
                  <a:lnTo>
                    <a:pt x="81103" y="89040"/>
                  </a:lnTo>
                  <a:lnTo>
                    <a:pt x="81083" y="82694"/>
                  </a:lnTo>
                  <a:close/>
                </a:path>
                <a:path w="7320280" h="171450">
                  <a:moveTo>
                    <a:pt x="81042" y="69520"/>
                  </a:moveTo>
                  <a:lnTo>
                    <a:pt x="47375" y="69520"/>
                  </a:lnTo>
                  <a:lnTo>
                    <a:pt x="75654" y="85887"/>
                  </a:lnTo>
                  <a:lnTo>
                    <a:pt x="81083" y="82694"/>
                  </a:lnTo>
                  <a:lnTo>
                    <a:pt x="81042" y="69520"/>
                  </a:lnTo>
                  <a:close/>
                </a:path>
                <a:path w="7320280" h="171450">
                  <a:moveTo>
                    <a:pt x="107998" y="66868"/>
                  </a:moveTo>
                  <a:lnTo>
                    <a:pt x="81034" y="66868"/>
                  </a:lnTo>
                  <a:lnTo>
                    <a:pt x="81083" y="82694"/>
                  </a:lnTo>
                  <a:lnTo>
                    <a:pt x="107998" y="6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67199" y="1857756"/>
              <a:ext cx="3395979" cy="399415"/>
            </a:xfrm>
            <a:custGeom>
              <a:avLst/>
              <a:gdLst/>
              <a:ahLst/>
              <a:cxnLst/>
              <a:rect l="l" t="t" r="r" b="b"/>
              <a:pathLst>
                <a:path w="3395979" h="399414">
                  <a:moveTo>
                    <a:pt x="3395471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3395471" y="399287"/>
                  </a:lnTo>
                  <a:lnTo>
                    <a:pt x="3395471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03641" y="1322070"/>
            <a:ext cx="1870075" cy="3994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2000" b="1" spc="-25" dirty="0">
                <a:latin typeface="Calibri"/>
                <a:cs typeface="Calibri"/>
              </a:rPr>
              <a:t>SEZ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91433" y="2699766"/>
            <a:ext cx="2399030" cy="70739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2000" b="1" dirty="0">
                <a:latin typeface="Calibri"/>
                <a:cs typeface="Calibri"/>
              </a:rPr>
              <a:t>EWB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Required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25" dirty="0">
                <a:latin typeface="Calibri"/>
                <a:cs typeface="Calibri"/>
              </a:rPr>
              <a:t>Intra-</a:t>
            </a:r>
            <a:r>
              <a:rPr sz="2000" b="1" spc="-20" dirty="0"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31033" y="1874008"/>
            <a:ext cx="3065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&gt;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Rs.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50,000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04838" y="2687574"/>
            <a:ext cx="2400300" cy="70739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28575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225"/>
              </a:spcBef>
            </a:pPr>
            <a:r>
              <a:rPr sz="2000" b="1" spc="-10" dirty="0">
                <a:latin typeface="Calibri"/>
                <a:cs typeface="Calibri"/>
              </a:rPr>
              <a:t>Movement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–</a:t>
            </a:r>
            <a:endParaRPr sz="2000" dirty="0">
              <a:latin typeface="Calibri"/>
              <a:cs typeface="Calibri"/>
            </a:endParaRPr>
          </a:p>
          <a:p>
            <a:pPr marL="637540">
              <a:lnSpc>
                <a:spcPct val="100000"/>
              </a:lnSpc>
            </a:pPr>
            <a:r>
              <a:rPr sz="2000" b="1" spc="-25" dirty="0">
                <a:latin typeface="Calibri"/>
                <a:cs typeface="Calibri"/>
              </a:rPr>
              <a:t>Inter-</a:t>
            </a:r>
            <a:r>
              <a:rPr sz="2000" b="1" spc="-20" dirty="0">
                <a:latin typeface="Calibri"/>
                <a:cs typeface="Calibri"/>
              </a:rPr>
              <a:t>State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19502" y="3976373"/>
            <a:ext cx="11013440" cy="1946275"/>
            <a:chOff x="819502" y="3976373"/>
            <a:chExt cx="11013440" cy="194627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6406" y="3976373"/>
              <a:ext cx="1082791" cy="13350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502" y="4001566"/>
              <a:ext cx="1114863" cy="139491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517380" y="5215128"/>
              <a:ext cx="2315210" cy="707390"/>
            </a:xfrm>
            <a:custGeom>
              <a:avLst/>
              <a:gdLst/>
              <a:ahLst/>
              <a:cxnLst/>
              <a:rect l="l" t="t" r="r" b="b"/>
              <a:pathLst>
                <a:path w="2315209" h="707389">
                  <a:moveTo>
                    <a:pt x="2314955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2314955" y="707135"/>
                  </a:lnTo>
                  <a:lnTo>
                    <a:pt x="2314955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9217" y="5618169"/>
            <a:ext cx="1878964" cy="3308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Customer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‘Z’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[UP]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64250" y="5232271"/>
            <a:ext cx="12230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Supplier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‘X’</a:t>
            </a:r>
            <a:endParaRPr sz="2000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Noida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SEZ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48405" y="4962905"/>
            <a:ext cx="2400300" cy="707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latin typeface="Calibri"/>
                <a:cs typeface="Calibri"/>
              </a:rPr>
              <a:t>EWB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Required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–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25" dirty="0">
                <a:latin typeface="Calibri"/>
                <a:cs typeface="Calibri"/>
              </a:rPr>
              <a:t>Intra-</a:t>
            </a:r>
            <a:r>
              <a:rPr sz="2000" b="1" spc="-20" dirty="0">
                <a:latin typeface="Calibri"/>
                <a:cs typeface="Calibri"/>
              </a:rPr>
              <a:t>State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45985" y="4962905"/>
            <a:ext cx="2400300" cy="10153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29845" rIns="0" bIns="0" rtlCol="0">
            <a:spAutoFit/>
          </a:bodyPr>
          <a:lstStyle/>
          <a:p>
            <a:pPr marL="281305" marR="272415" indent="-1905" algn="ctr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latin typeface="Calibri"/>
                <a:cs typeface="Calibri"/>
              </a:rPr>
              <a:t>Movement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– </a:t>
            </a:r>
            <a:r>
              <a:rPr sz="2000" b="1" spc="-20" dirty="0">
                <a:latin typeface="Calibri"/>
                <a:cs typeface="Calibri"/>
              </a:rPr>
              <a:t>Inter-</a:t>
            </a:r>
            <a:r>
              <a:rPr sz="2000" b="1" spc="-10" dirty="0">
                <a:latin typeface="Calibri"/>
                <a:cs typeface="Calibri"/>
              </a:rPr>
              <a:t>State/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Zero-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Rated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371344" y="4180332"/>
            <a:ext cx="7793990" cy="713740"/>
            <a:chOff x="2371344" y="4180332"/>
            <a:chExt cx="7793990" cy="71374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1344" y="4472888"/>
              <a:ext cx="7793735" cy="42067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414647" y="4576391"/>
              <a:ext cx="7543165" cy="171450"/>
            </a:xfrm>
            <a:custGeom>
              <a:avLst/>
              <a:gdLst/>
              <a:ahLst/>
              <a:cxnLst/>
              <a:rect l="l" t="t" r="r" b="b"/>
              <a:pathLst>
                <a:path w="7543165" h="171450">
                  <a:moveTo>
                    <a:pt x="262" y="26088"/>
                  </a:moveTo>
                  <a:lnTo>
                    <a:pt x="0" y="64188"/>
                  </a:lnTo>
                  <a:lnTo>
                    <a:pt x="38100" y="64438"/>
                  </a:lnTo>
                  <a:lnTo>
                    <a:pt x="38362" y="26338"/>
                  </a:lnTo>
                  <a:lnTo>
                    <a:pt x="262" y="26088"/>
                  </a:lnTo>
                  <a:close/>
                </a:path>
                <a:path w="7543165" h="171450">
                  <a:moveTo>
                    <a:pt x="76462" y="26469"/>
                  </a:moveTo>
                  <a:lnTo>
                    <a:pt x="76200" y="64569"/>
                  </a:lnTo>
                  <a:lnTo>
                    <a:pt x="114300" y="64819"/>
                  </a:lnTo>
                  <a:lnTo>
                    <a:pt x="114562" y="26719"/>
                  </a:lnTo>
                  <a:lnTo>
                    <a:pt x="76462" y="26469"/>
                  </a:lnTo>
                  <a:close/>
                </a:path>
                <a:path w="7543165" h="171450">
                  <a:moveTo>
                    <a:pt x="190762" y="27100"/>
                  </a:moveTo>
                  <a:lnTo>
                    <a:pt x="152661" y="27100"/>
                  </a:lnTo>
                  <a:lnTo>
                    <a:pt x="152399" y="65200"/>
                  </a:lnTo>
                  <a:lnTo>
                    <a:pt x="190500" y="65200"/>
                  </a:lnTo>
                  <a:lnTo>
                    <a:pt x="190762" y="27100"/>
                  </a:lnTo>
                  <a:close/>
                </a:path>
                <a:path w="7543165" h="171450">
                  <a:moveTo>
                    <a:pt x="266962" y="27481"/>
                  </a:moveTo>
                  <a:lnTo>
                    <a:pt x="228861" y="27481"/>
                  </a:lnTo>
                  <a:lnTo>
                    <a:pt x="228599" y="65581"/>
                  </a:lnTo>
                  <a:lnTo>
                    <a:pt x="266700" y="65581"/>
                  </a:lnTo>
                  <a:lnTo>
                    <a:pt x="266962" y="27481"/>
                  </a:lnTo>
                  <a:close/>
                </a:path>
                <a:path w="7543165" h="171450">
                  <a:moveTo>
                    <a:pt x="305062" y="27743"/>
                  </a:moveTo>
                  <a:lnTo>
                    <a:pt x="304800" y="65843"/>
                  </a:lnTo>
                  <a:lnTo>
                    <a:pt x="342900" y="66093"/>
                  </a:lnTo>
                  <a:lnTo>
                    <a:pt x="343162" y="27993"/>
                  </a:lnTo>
                  <a:lnTo>
                    <a:pt x="305062" y="27743"/>
                  </a:lnTo>
                  <a:close/>
                </a:path>
                <a:path w="7543165" h="171450">
                  <a:moveTo>
                    <a:pt x="381262" y="28124"/>
                  </a:moveTo>
                  <a:lnTo>
                    <a:pt x="381000" y="66224"/>
                  </a:lnTo>
                  <a:lnTo>
                    <a:pt x="419100" y="66474"/>
                  </a:lnTo>
                  <a:lnTo>
                    <a:pt x="419362" y="28374"/>
                  </a:lnTo>
                  <a:lnTo>
                    <a:pt x="381262" y="28124"/>
                  </a:lnTo>
                  <a:close/>
                </a:path>
                <a:path w="7543165" h="171450">
                  <a:moveTo>
                    <a:pt x="457462" y="28624"/>
                  </a:moveTo>
                  <a:lnTo>
                    <a:pt x="457200" y="66724"/>
                  </a:lnTo>
                  <a:lnTo>
                    <a:pt x="495300" y="66855"/>
                  </a:lnTo>
                  <a:lnTo>
                    <a:pt x="495562" y="28755"/>
                  </a:lnTo>
                  <a:lnTo>
                    <a:pt x="457462" y="28624"/>
                  </a:lnTo>
                  <a:close/>
                </a:path>
                <a:path w="7543165" h="171450">
                  <a:moveTo>
                    <a:pt x="533662" y="29005"/>
                  </a:moveTo>
                  <a:lnTo>
                    <a:pt x="533400" y="67105"/>
                  </a:lnTo>
                  <a:lnTo>
                    <a:pt x="571500" y="67367"/>
                  </a:lnTo>
                  <a:lnTo>
                    <a:pt x="571762" y="29267"/>
                  </a:lnTo>
                  <a:lnTo>
                    <a:pt x="533662" y="29005"/>
                  </a:lnTo>
                  <a:close/>
                </a:path>
                <a:path w="7543165" h="171450">
                  <a:moveTo>
                    <a:pt x="609862" y="29386"/>
                  </a:moveTo>
                  <a:lnTo>
                    <a:pt x="609600" y="67486"/>
                  </a:lnTo>
                  <a:lnTo>
                    <a:pt x="647709" y="67748"/>
                  </a:lnTo>
                  <a:lnTo>
                    <a:pt x="647953" y="29648"/>
                  </a:lnTo>
                  <a:lnTo>
                    <a:pt x="609862" y="29386"/>
                  </a:lnTo>
                  <a:close/>
                </a:path>
                <a:path w="7543165" h="171450">
                  <a:moveTo>
                    <a:pt x="686053" y="29898"/>
                  </a:moveTo>
                  <a:lnTo>
                    <a:pt x="685809" y="67998"/>
                  </a:lnTo>
                  <a:lnTo>
                    <a:pt x="723909" y="68129"/>
                  </a:lnTo>
                  <a:lnTo>
                    <a:pt x="724153" y="30029"/>
                  </a:lnTo>
                  <a:lnTo>
                    <a:pt x="686053" y="29898"/>
                  </a:lnTo>
                  <a:close/>
                </a:path>
                <a:path w="7543165" h="171450">
                  <a:moveTo>
                    <a:pt x="762253" y="30279"/>
                  </a:moveTo>
                  <a:lnTo>
                    <a:pt x="762009" y="68379"/>
                  </a:lnTo>
                  <a:lnTo>
                    <a:pt x="800109" y="68510"/>
                  </a:lnTo>
                  <a:lnTo>
                    <a:pt x="800353" y="30410"/>
                  </a:lnTo>
                  <a:lnTo>
                    <a:pt x="762253" y="30279"/>
                  </a:lnTo>
                  <a:close/>
                </a:path>
                <a:path w="7543165" h="171450">
                  <a:moveTo>
                    <a:pt x="838453" y="30660"/>
                  </a:moveTo>
                  <a:lnTo>
                    <a:pt x="838209" y="68760"/>
                  </a:lnTo>
                  <a:lnTo>
                    <a:pt x="876309" y="69010"/>
                  </a:lnTo>
                  <a:lnTo>
                    <a:pt x="876553" y="30910"/>
                  </a:lnTo>
                  <a:lnTo>
                    <a:pt x="838453" y="30660"/>
                  </a:lnTo>
                  <a:close/>
                </a:path>
                <a:path w="7543165" h="171450">
                  <a:moveTo>
                    <a:pt x="914653" y="31041"/>
                  </a:moveTo>
                  <a:lnTo>
                    <a:pt x="914409" y="69141"/>
                  </a:lnTo>
                  <a:lnTo>
                    <a:pt x="952509" y="69391"/>
                  </a:lnTo>
                  <a:lnTo>
                    <a:pt x="952753" y="31291"/>
                  </a:lnTo>
                  <a:lnTo>
                    <a:pt x="914653" y="31041"/>
                  </a:lnTo>
                  <a:close/>
                </a:path>
                <a:path w="7543165" h="171450">
                  <a:moveTo>
                    <a:pt x="1028953" y="31672"/>
                  </a:moveTo>
                  <a:lnTo>
                    <a:pt x="990852" y="31672"/>
                  </a:lnTo>
                  <a:lnTo>
                    <a:pt x="990608" y="69772"/>
                  </a:lnTo>
                  <a:lnTo>
                    <a:pt x="1028709" y="69772"/>
                  </a:lnTo>
                  <a:lnTo>
                    <a:pt x="1028953" y="31672"/>
                  </a:lnTo>
                  <a:close/>
                </a:path>
                <a:path w="7543165" h="171450">
                  <a:moveTo>
                    <a:pt x="1067053" y="31934"/>
                  </a:moveTo>
                  <a:lnTo>
                    <a:pt x="1066809" y="70034"/>
                  </a:lnTo>
                  <a:lnTo>
                    <a:pt x="1104909" y="70284"/>
                  </a:lnTo>
                  <a:lnTo>
                    <a:pt x="1105153" y="32184"/>
                  </a:lnTo>
                  <a:lnTo>
                    <a:pt x="1067053" y="31934"/>
                  </a:lnTo>
                  <a:close/>
                </a:path>
                <a:path w="7543165" h="171450">
                  <a:moveTo>
                    <a:pt x="1143253" y="32315"/>
                  </a:moveTo>
                  <a:lnTo>
                    <a:pt x="1143009" y="70415"/>
                  </a:lnTo>
                  <a:lnTo>
                    <a:pt x="1181109" y="70665"/>
                  </a:lnTo>
                  <a:lnTo>
                    <a:pt x="1181353" y="32565"/>
                  </a:lnTo>
                  <a:lnTo>
                    <a:pt x="1143253" y="32315"/>
                  </a:lnTo>
                  <a:close/>
                </a:path>
                <a:path w="7543165" h="171450">
                  <a:moveTo>
                    <a:pt x="1219453" y="32815"/>
                  </a:moveTo>
                  <a:lnTo>
                    <a:pt x="1219209" y="70915"/>
                  </a:lnTo>
                  <a:lnTo>
                    <a:pt x="1257309" y="71046"/>
                  </a:lnTo>
                  <a:lnTo>
                    <a:pt x="1257553" y="32946"/>
                  </a:lnTo>
                  <a:lnTo>
                    <a:pt x="1219453" y="32815"/>
                  </a:lnTo>
                  <a:close/>
                </a:path>
                <a:path w="7543165" h="171450">
                  <a:moveTo>
                    <a:pt x="1295653" y="33196"/>
                  </a:moveTo>
                  <a:lnTo>
                    <a:pt x="1295409" y="71296"/>
                  </a:lnTo>
                  <a:lnTo>
                    <a:pt x="1333509" y="71427"/>
                  </a:lnTo>
                  <a:lnTo>
                    <a:pt x="1333753" y="33327"/>
                  </a:lnTo>
                  <a:lnTo>
                    <a:pt x="1295653" y="33196"/>
                  </a:lnTo>
                  <a:close/>
                </a:path>
                <a:path w="7543165" h="171450">
                  <a:moveTo>
                    <a:pt x="1371853" y="33577"/>
                  </a:moveTo>
                  <a:lnTo>
                    <a:pt x="1371609" y="71677"/>
                  </a:lnTo>
                  <a:lnTo>
                    <a:pt x="1409709" y="71939"/>
                  </a:lnTo>
                  <a:lnTo>
                    <a:pt x="1409953" y="33839"/>
                  </a:lnTo>
                  <a:lnTo>
                    <a:pt x="1371853" y="33577"/>
                  </a:lnTo>
                  <a:close/>
                </a:path>
                <a:path w="7543165" h="171450">
                  <a:moveTo>
                    <a:pt x="1448053" y="33958"/>
                  </a:moveTo>
                  <a:lnTo>
                    <a:pt x="1447809" y="72058"/>
                  </a:lnTo>
                  <a:lnTo>
                    <a:pt x="1485909" y="72320"/>
                  </a:lnTo>
                  <a:lnTo>
                    <a:pt x="1486153" y="34220"/>
                  </a:lnTo>
                  <a:lnTo>
                    <a:pt x="1448053" y="33958"/>
                  </a:lnTo>
                  <a:close/>
                </a:path>
                <a:path w="7543165" h="171450">
                  <a:moveTo>
                    <a:pt x="1524253" y="34470"/>
                  </a:moveTo>
                  <a:lnTo>
                    <a:pt x="1524009" y="72570"/>
                  </a:lnTo>
                  <a:lnTo>
                    <a:pt x="1562109" y="72701"/>
                  </a:lnTo>
                  <a:lnTo>
                    <a:pt x="1562353" y="34601"/>
                  </a:lnTo>
                  <a:lnTo>
                    <a:pt x="1524253" y="34470"/>
                  </a:lnTo>
                  <a:close/>
                </a:path>
                <a:path w="7543165" h="171450">
                  <a:moveTo>
                    <a:pt x="1600453" y="34851"/>
                  </a:moveTo>
                  <a:lnTo>
                    <a:pt x="1600209" y="72951"/>
                  </a:lnTo>
                  <a:lnTo>
                    <a:pt x="1638309" y="73201"/>
                  </a:lnTo>
                  <a:lnTo>
                    <a:pt x="1638553" y="35101"/>
                  </a:lnTo>
                  <a:lnTo>
                    <a:pt x="1600453" y="34851"/>
                  </a:lnTo>
                  <a:close/>
                </a:path>
                <a:path w="7543165" h="171450">
                  <a:moveTo>
                    <a:pt x="1676653" y="35232"/>
                  </a:moveTo>
                  <a:lnTo>
                    <a:pt x="1676409" y="73332"/>
                  </a:lnTo>
                  <a:lnTo>
                    <a:pt x="1714509" y="73582"/>
                  </a:lnTo>
                  <a:lnTo>
                    <a:pt x="1714753" y="35482"/>
                  </a:lnTo>
                  <a:lnTo>
                    <a:pt x="1676653" y="35232"/>
                  </a:lnTo>
                  <a:close/>
                </a:path>
                <a:path w="7543165" h="171450">
                  <a:moveTo>
                    <a:pt x="1790953" y="35863"/>
                  </a:moveTo>
                  <a:lnTo>
                    <a:pt x="1752852" y="35863"/>
                  </a:lnTo>
                  <a:lnTo>
                    <a:pt x="1752608" y="73963"/>
                  </a:lnTo>
                  <a:lnTo>
                    <a:pt x="1790709" y="73963"/>
                  </a:lnTo>
                  <a:lnTo>
                    <a:pt x="1790953" y="35863"/>
                  </a:lnTo>
                  <a:close/>
                </a:path>
                <a:path w="7543165" h="171450">
                  <a:moveTo>
                    <a:pt x="1867153" y="36244"/>
                  </a:moveTo>
                  <a:lnTo>
                    <a:pt x="1829052" y="36244"/>
                  </a:lnTo>
                  <a:lnTo>
                    <a:pt x="1828808" y="74344"/>
                  </a:lnTo>
                  <a:lnTo>
                    <a:pt x="1866909" y="74344"/>
                  </a:lnTo>
                  <a:lnTo>
                    <a:pt x="1867153" y="36244"/>
                  </a:lnTo>
                  <a:close/>
                </a:path>
                <a:path w="7543165" h="171450">
                  <a:moveTo>
                    <a:pt x="1905253" y="36506"/>
                  </a:moveTo>
                  <a:lnTo>
                    <a:pt x="1905009" y="74606"/>
                  </a:lnTo>
                  <a:lnTo>
                    <a:pt x="1943109" y="74856"/>
                  </a:lnTo>
                  <a:lnTo>
                    <a:pt x="1943353" y="36756"/>
                  </a:lnTo>
                  <a:lnTo>
                    <a:pt x="1905253" y="36506"/>
                  </a:lnTo>
                  <a:close/>
                </a:path>
                <a:path w="7543165" h="171450">
                  <a:moveTo>
                    <a:pt x="1981453" y="36887"/>
                  </a:moveTo>
                  <a:lnTo>
                    <a:pt x="1981209" y="74987"/>
                  </a:lnTo>
                  <a:lnTo>
                    <a:pt x="2019309" y="75237"/>
                  </a:lnTo>
                  <a:lnTo>
                    <a:pt x="2019553" y="37137"/>
                  </a:lnTo>
                  <a:lnTo>
                    <a:pt x="1981453" y="36887"/>
                  </a:lnTo>
                  <a:close/>
                </a:path>
                <a:path w="7543165" h="171450">
                  <a:moveTo>
                    <a:pt x="2057653" y="37387"/>
                  </a:moveTo>
                  <a:lnTo>
                    <a:pt x="2057409" y="75487"/>
                  </a:lnTo>
                  <a:lnTo>
                    <a:pt x="2095509" y="75618"/>
                  </a:lnTo>
                  <a:lnTo>
                    <a:pt x="2095753" y="37518"/>
                  </a:lnTo>
                  <a:lnTo>
                    <a:pt x="2057653" y="37387"/>
                  </a:lnTo>
                  <a:close/>
                </a:path>
                <a:path w="7543165" h="171450">
                  <a:moveTo>
                    <a:pt x="2133853" y="37768"/>
                  </a:moveTo>
                  <a:lnTo>
                    <a:pt x="2133609" y="75868"/>
                  </a:lnTo>
                  <a:lnTo>
                    <a:pt x="2171709" y="76130"/>
                  </a:lnTo>
                  <a:lnTo>
                    <a:pt x="2171953" y="38030"/>
                  </a:lnTo>
                  <a:lnTo>
                    <a:pt x="2133853" y="37768"/>
                  </a:lnTo>
                  <a:close/>
                </a:path>
                <a:path w="7543165" h="171450">
                  <a:moveTo>
                    <a:pt x="2210053" y="38149"/>
                  </a:moveTo>
                  <a:lnTo>
                    <a:pt x="2209809" y="76249"/>
                  </a:lnTo>
                  <a:lnTo>
                    <a:pt x="2247909" y="76511"/>
                  </a:lnTo>
                  <a:lnTo>
                    <a:pt x="2248153" y="38411"/>
                  </a:lnTo>
                  <a:lnTo>
                    <a:pt x="2210053" y="38149"/>
                  </a:lnTo>
                  <a:close/>
                </a:path>
                <a:path w="7543165" h="171450">
                  <a:moveTo>
                    <a:pt x="2286253" y="38530"/>
                  </a:moveTo>
                  <a:lnTo>
                    <a:pt x="2286009" y="76630"/>
                  </a:lnTo>
                  <a:lnTo>
                    <a:pt x="2324109" y="76892"/>
                  </a:lnTo>
                  <a:lnTo>
                    <a:pt x="2324353" y="38792"/>
                  </a:lnTo>
                  <a:lnTo>
                    <a:pt x="2286253" y="38530"/>
                  </a:lnTo>
                  <a:close/>
                </a:path>
                <a:path w="7543165" h="171450">
                  <a:moveTo>
                    <a:pt x="2362453" y="39042"/>
                  </a:moveTo>
                  <a:lnTo>
                    <a:pt x="2362209" y="77142"/>
                  </a:lnTo>
                  <a:lnTo>
                    <a:pt x="2400309" y="77273"/>
                  </a:lnTo>
                  <a:lnTo>
                    <a:pt x="2400431" y="39173"/>
                  </a:lnTo>
                  <a:lnTo>
                    <a:pt x="2362453" y="39042"/>
                  </a:lnTo>
                  <a:close/>
                </a:path>
                <a:path w="7543165" h="171450">
                  <a:moveTo>
                    <a:pt x="2438531" y="39423"/>
                  </a:moveTo>
                  <a:lnTo>
                    <a:pt x="2438409" y="77523"/>
                  </a:lnTo>
                  <a:lnTo>
                    <a:pt x="2476509" y="77773"/>
                  </a:lnTo>
                  <a:lnTo>
                    <a:pt x="2476631" y="39673"/>
                  </a:lnTo>
                  <a:lnTo>
                    <a:pt x="2438531" y="39423"/>
                  </a:lnTo>
                  <a:close/>
                </a:path>
                <a:path w="7543165" h="171450">
                  <a:moveTo>
                    <a:pt x="2514731" y="39804"/>
                  </a:moveTo>
                  <a:lnTo>
                    <a:pt x="2514609" y="77904"/>
                  </a:lnTo>
                  <a:lnTo>
                    <a:pt x="2552709" y="78154"/>
                  </a:lnTo>
                  <a:lnTo>
                    <a:pt x="2552831" y="40054"/>
                  </a:lnTo>
                  <a:lnTo>
                    <a:pt x="2514731" y="39804"/>
                  </a:lnTo>
                  <a:close/>
                </a:path>
                <a:path w="7543165" h="171450">
                  <a:moveTo>
                    <a:pt x="2629031" y="40435"/>
                  </a:moveTo>
                  <a:lnTo>
                    <a:pt x="2590930" y="40435"/>
                  </a:lnTo>
                  <a:lnTo>
                    <a:pt x="2590808" y="78535"/>
                  </a:lnTo>
                  <a:lnTo>
                    <a:pt x="2628909" y="78535"/>
                  </a:lnTo>
                  <a:lnTo>
                    <a:pt x="2629031" y="40435"/>
                  </a:lnTo>
                  <a:close/>
                </a:path>
                <a:path w="7543165" h="171450">
                  <a:moveTo>
                    <a:pt x="2667131" y="40697"/>
                  </a:moveTo>
                  <a:lnTo>
                    <a:pt x="2667009" y="78797"/>
                  </a:lnTo>
                  <a:lnTo>
                    <a:pt x="2705109" y="79047"/>
                  </a:lnTo>
                  <a:lnTo>
                    <a:pt x="2705231" y="40947"/>
                  </a:lnTo>
                  <a:lnTo>
                    <a:pt x="2667131" y="40697"/>
                  </a:lnTo>
                  <a:close/>
                </a:path>
                <a:path w="7543165" h="171450">
                  <a:moveTo>
                    <a:pt x="2743331" y="41078"/>
                  </a:moveTo>
                  <a:lnTo>
                    <a:pt x="2743209" y="79178"/>
                  </a:lnTo>
                  <a:lnTo>
                    <a:pt x="2781309" y="79428"/>
                  </a:lnTo>
                  <a:lnTo>
                    <a:pt x="2781431" y="41328"/>
                  </a:lnTo>
                  <a:lnTo>
                    <a:pt x="2743331" y="41078"/>
                  </a:lnTo>
                  <a:close/>
                </a:path>
                <a:path w="7543165" h="171450">
                  <a:moveTo>
                    <a:pt x="2819531" y="41459"/>
                  </a:moveTo>
                  <a:lnTo>
                    <a:pt x="2819409" y="79559"/>
                  </a:lnTo>
                  <a:lnTo>
                    <a:pt x="2857509" y="79809"/>
                  </a:lnTo>
                  <a:lnTo>
                    <a:pt x="2857631" y="41709"/>
                  </a:lnTo>
                  <a:lnTo>
                    <a:pt x="2819531" y="41459"/>
                  </a:lnTo>
                  <a:close/>
                </a:path>
                <a:path w="7543165" h="171450">
                  <a:moveTo>
                    <a:pt x="2895731" y="41959"/>
                  </a:moveTo>
                  <a:lnTo>
                    <a:pt x="2895609" y="80059"/>
                  </a:lnTo>
                  <a:lnTo>
                    <a:pt x="2933709" y="80190"/>
                  </a:lnTo>
                  <a:lnTo>
                    <a:pt x="2933831" y="42090"/>
                  </a:lnTo>
                  <a:lnTo>
                    <a:pt x="2895731" y="41959"/>
                  </a:lnTo>
                  <a:close/>
                </a:path>
                <a:path w="7543165" h="171450">
                  <a:moveTo>
                    <a:pt x="2971931" y="42340"/>
                  </a:moveTo>
                  <a:lnTo>
                    <a:pt x="2971809" y="80440"/>
                  </a:lnTo>
                  <a:lnTo>
                    <a:pt x="3009909" y="80702"/>
                  </a:lnTo>
                  <a:lnTo>
                    <a:pt x="3010031" y="42602"/>
                  </a:lnTo>
                  <a:lnTo>
                    <a:pt x="2971931" y="42340"/>
                  </a:lnTo>
                  <a:close/>
                </a:path>
                <a:path w="7543165" h="171450">
                  <a:moveTo>
                    <a:pt x="3048131" y="42721"/>
                  </a:moveTo>
                  <a:lnTo>
                    <a:pt x="3048009" y="80821"/>
                  </a:lnTo>
                  <a:lnTo>
                    <a:pt x="3086109" y="81083"/>
                  </a:lnTo>
                  <a:lnTo>
                    <a:pt x="3086231" y="42983"/>
                  </a:lnTo>
                  <a:lnTo>
                    <a:pt x="3048131" y="42721"/>
                  </a:lnTo>
                  <a:close/>
                </a:path>
                <a:path w="7543165" h="171450">
                  <a:moveTo>
                    <a:pt x="3124331" y="43233"/>
                  </a:moveTo>
                  <a:lnTo>
                    <a:pt x="3124209" y="81333"/>
                  </a:lnTo>
                  <a:lnTo>
                    <a:pt x="3162309" y="81464"/>
                  </a:lnTo>
                  <a:lnTo>
                    <a:pt x="3162431" y="43364"/>
                  </a:lnTo>
                  <a:lnTo>
                    <a:pt x="3124331" y="43233"/>
                  </a:lnTo>
                  <a:close/>
                </a:path>
                <a:path w="7543165" h="171450">
                  <a:moveTo>
                    <a:pt x="3200531" y="43614"/>
                  </a:moveTo>
                  <a:lnTo>
                    <a:pt x="3200409" y="81714"/>
                  </a:lnTo>
                  <a:lnTo>
                    <a:pt x="3238509" y="81964"/>
                  </a:lnTo>
                  <a:lnTo>
                    <a:pt x="3238631" y="43864"/>
                  </a:lnTo>
                  <a:lnTo>
                    <a:pt x="3200531" y="43614"/>
                  </a:lnTo>
                  <a:close/>
                </a:path>
                <a:path w="7543165" h="171450">
                  <a:moveTo>
                    <a:pt x="3276731" y="43995"/>
                  </a:moveTo>
                  <a:lnTo>
                    <a:pt x="3276609" y="82095"/>
                  </a:lnTo>
                  <a:lnTo>
                    <a:pt x="3314709" y="82345"/>
                  </a:lnTo>
                  <a:lnTo>
                    <a:pt x="3314831" y="44245"/>
                  </a:lnTo>
                  <a:lnTo>
                    <a:pt x="3276731" y="43995"/>
                  </a:lnTo>
                  <a:close/>
                </a:path>
                <a:path w="7543165" h="171450">
                  <a:moveTo>
                    <a:pt x="3352931" y="44376"/>
                  </a:moveTo>
                  <a:lnTo>
                    <a:pt x="3352809" y="82476"/>
                  </a:lnTo>
                  <a:lnTo>
                    <a:pt x="3390909" y="82726"/>
                  </a:lnTo>
                  <a:lnTo>
                    <a:pt x="3391031" y="44626"/>
                  </a:lnTo>
                  <a:lnTo>
                    <a:pt x="3352931" y="44376"/>
                  </a:lnTo>
                  <a:close/>
                </a:path>
                <a:path w="7543165" h="171450">
                  <a:moveTo>
                    <a:pt x="3467231" y="45007"/>
                  </a:moveTo>
                  <a:lnTo>
                    <a:pt x="3429130" y="45007"/>
                  </a:lnTo>
                  <a:lnTo>
                    <a:pt x="3429008" y="83107"/>
                  </a:lnTo>
                  <a:lnTo>
                    <a:pt x="3467109" y="83107"/>
                  </a:lnTo>
                  <a:lnTo>
                    <a:pt x="3467231" y="45007"/>
                  </a:lnTo>
                  <a:close/>
                </a:path>
                <a:path w="7543165" h="171450">
                  <a:moveTo>
                    <a:pt x="3505331" y="45269"/>
                  </a:moveTo>
                  <a:lnTo>
                    <a:pt x="3505209" y="83369"/>
                  </a:lnTo>
                  <a:lnTo>
                    <a:pt x="3543309" y="83619"/>
                  </a:lnTo>
                  <a:lnTo>
                    <a:pt x="3543431" y="45519"/>
                  </a:lnTo>
                  <a:lnTo>
                    <a:pt x="3505331" y="45269"/>
                  </a:lnTo>
                  <a:close/>
                </a:path>
                <a:path w="7543165" h="171450">
                  <a:moveTo>
                    <a:pt x="3581531" y="45650"/>
                  </a:moveTo>
                  <a:lnTo>
                    <a:pt x="3581409" y="83750"/>
                  </a:lnTo>
                  <a:lnTo>
                    <a:pt x="3619509" y="84000"/>
                  </a:lnTo>
                  <a:lnTo>
                    <a:pt x="3619631" y="45900"/>
                  </a:lnTo>
                  <a:lnTo>
                    <a:pt x="3581531" y="45650"/>
                  </a:lnTo>
                  <a:close/>
                </a:path>
                <a:path w="7543165" h="171450">
                  <a:moveTo>
                    <a:pt x="3657731" y="46150"/>
                  </a:moveTo>
                  <a:lnTo>
                    <a:pt x="3657609" y="84250"/>
                  </a:lnTo>
                  <a:lnTo>
                    <a:pt x="3695709" y="84381"/>
                  </a:lnTo>
                  <a:lnTo>
                    <a:pt x="3695831" y="46281"/>
                  </a:lnTo>
                  <a:lnTo>
                    <a:pt x="3657731" y="46150"/>
                  </a:lnTo>
                  <a:close/>
                </a:path>
                <a:path w="7543165" h="171450">
                  <a:moveTo>
                    <a:pt x="3733931" y="46531"/>
                  </a:moveTo>
                  <a:lnTo>
                    <a:pt x="3733809" y="84631"/>
                  </a:lnTo>
                  <a:lnTo>
                    <a:pt x="3771909" y="84893"/>
                  </a:lnTo>
                  <a:lnTo>
                    <a:pt x="3772031" y="46793"/>
                  </a:lnTo>
                  <a:lnTo>
                    <a:pt x="3733931" y="46531"/>
                  </a:lnTo>
                  <a:close/>
                </a:path>
                <a:path w="7543165" h="171450">
                  <a:moveTo>
                    <a:pt x="3810131" y="46912"/>
                  </a:moveTo>
                  <a:lnTo>
                    <a:pt x="3810009" y="85012"/>
                  </a:lnTo>
                  <a:lnTo>
                    <a:pt x="3848109" y="85274"/>
                  </a:lnTo>
                  <a:lnTo>
                    <a:pt x="3848231" y="47174"/>
                  </a:lnTo>
                  <a:lnTo>
                    <a:pt x="3810131" y="46912"/>
                  </a:lnTo>
                  <a:close/>
                </a:path>
                <a:path w="7543165" h="171450">
                  <a:moveTo>
                    <a:pt x="3886331" y="47293"/>
                  </a:moveTo>
                  <a:lnTo>
                    <a:pt x="3886209" y="85393"/>
                  </a:lnTo>
                  <a:lnTo>
                    <a:pt x="3924309" y="85655"/>
                  </a:lnTo>
                  <a:lnTo>
                    <a:pt x="3924431" y="47555"/>
                  </a:lnTo>
                  <a:lnTo>
                    <a:pt x="3886331" y="47293"/>
                  </a:lnTo>
                  <a:close/>
                </a:path>
                <a:path w="7543165" h="171450">
                  <a:moveTo>
                    <a:pt x="3962531" y="47805"/>
                  </a:moveTo>
                  <a:lnTo>
                    <a:pt x="3962409" y="85905"/>
                  </a:lnTo>
                  <a:lnTo>
                    <a:pt x="4000509" y="86036"/>
                  </a:lnTo>
                  <a:lnTo>
                    <a:pt x="4000631" y="47936"/>
                  </a:lnTo>
                  <a:lnTo>
                    <a:pt x="3962531" y="47805"/>
                  </a:lnTo>
                  <a:close/>
                </a:path>
                <a:path w="7543165" h="171450">
                  <a:moveTo>
                    <a:pt x="4038731" y="48186"/>
                  </a:moveTo>
                  <a:lnTo>
                    <a:pt x="4038609" y="86286"/>
                  </a:lnTo>
                  <a:lnTo>
                    <a:pt x="4076709" y="86536"/>
                  </a:lnTo>
                  <a:lnTo>
                    <a:pt x="4076831" y="48436"/>
                  </a:lnTo>
                  <a:lnTo>
                    <a:pt x="4038731" y="48186"/>
                  </a:lnTo>
                  <a:close/>
                </a:path>
                <a:path w="7543165" h="171450">
                  <a:moveTo>
                    <a:pt x="4114931" y="48567"/>
                  </a:moveTo>
                  <a:lnTo>
                    <a:pt x="4114809" y="86667"/>
                  </a:lnTo>
                  <a:lnTo>
                    <a:pt x="4152909" y="86917"/>
                  </a:lnTo>
                  <a:lnTo>
                    <a:pt x="4153031" y="48817"/>
                  </a:lnTo>
                  <a:lnTo>
                    <a:pt x="4114931" y="48567"/>
                  </a:lnTo>
                  <a:close/>
                </a:path>
                <a:path w="7543165" h="171450">
                  <a:moveTo>
                    <a:pt x="4229231" y="49198"/>
                  </a:moveTo>
                  <a:lnTo>
                    <a:pt x="4191130" y="49198"/>
                  </a:lnTo>
                  <a:lnTo>
                    <a:pt x="4191008" y="87298"/>
                  </a:lnTo>
                  <a:lnTo>
                    <a:pt x="4229109" y="87298"/>
                  </a:lnTo>
                  <a:lnTo>
                    <a:pt x="4229231" y="49198"/>
                  </a:lnTo>
                  <a:close/>
                </a:path>
                <a:path w="7543165" h="171450">
                  <a:moveTo>
                    <a:pt x="4267331" y="49460"/>
                  </a:moveTo>
                  <a:lnTo>
                    <a:pt x="4267208" y="87679"/>
                  </a:lnTo>
                  <a:lnTo>
                    <a:pt x="4305309" y="87679"/>
                  </a:lnTo>
                  <a:lnTo>
                    <a:pt x="4305431" y="49710"/>
                  </a:lnTo>
                  <a:lnTo>
                    <a:pt x="4267331" y="49460"/>
                  </a:lnTo>
                  <a:close/>
                </a:path>
                <a:path w="7543165" h="171450">
                  <a:moveTo>
                    <a:pt x="4343531" y="49841"/>
                  </a:moveTo>
                  <a:lnTo>
                    <a:pt x="4343409" y="87941"/>
                  </a:lnTo>
                  <a:lnTo>
                    <a:pt x="4381509" y="88191"/>
                  </a:lnTo>
                  <a:lnTo>
                    <a:pt x="4381631" y="50091"/>
                  </a:lnTo>
                  <a:lnTo>
                    <a:pt x="4343531" y="49841"/>
                  </a:lnTo>
                  <a:close/>
                </a:path>
                <a:path w="7543165" h="171450">
                  <a:moveTo>
                    <a:pt x="4419731" y="50222"/>
                  </a:moveTo>
                  <a:lnTo>
                    <a:pt x="4419609" y="88322"/>
                  </a:lnTo>
                  <a:lnTo>
                    <a:pt x="4457709" y="88572"/>
                  </a:lnTo>
                  <a:lnTo>
                    <a:pt x="4457831" y="50472"/>
                  </a:lnTo>
                  <a:lnTo>
                    <a:pt x="4419731" y="50222"/>
                  </a:lnTo>
                  <a:close/>
                </a:path>
                <a:path w="7543165" h="171450">
                  <a:moveTo>
                    <a:pt x="4495931" y="50722"/>
                  </a:moveTo>
                  <a:lnTo>
                    <a:pt x="4495809" y="88822"/>
                  </a:lnTo>
                  <a:lnTo>
                    <a:pt x="4533909" y="88953"/>
                  </a:lnTo>
                  <a:lnTo>
                    <a:pt x="4534031" y="50853"/>
                  </a:lnTo>
                  <a:lnTo>
                    <a:pt x="4495931" y="50722"/>
                  </a:lnTo>
                  <a:close/>
                </a:path>
                <a:path w="7543165" h="171450">
                  <a:moveTo>
                    <a:pt x="4572131" y="51103"/>
                  </a:moveTo>
                  <a:lnTo>
                    <a:pt x="4572009" y="89203"/>
                  </a:lnTo>
                  <a:lnTo>
                    <a:pt x="4610109" y="89465"/>
                  </a:lnTo>
                  <a:lnTo>
                    <a:pt x="4610231" y="51365"/>
                  </a:lnTo>
                  <a:lnTo>
                    <a:pt x="4572131" y="51103"/>
                  </a:lnTo>
                  <a:close/>
                </a:path>
                <a:path w="7543165" h="171450">
                  <a:moveTo>
                    <a:pt x="4648331" y="51484"/>
                  </a:moveTo>
                  <a:lnTo>
                    <a:pt x="4648209" y="89584"/>
                  </a:lnTo>
                  <a:lnTo>
                    <a:pt x="4686309" y="89846"/>
                  </a:lnTo>
                  <a:lnTo>
                    <a:pt x="4686431" y="51746"/>
                  </a:lnTo>
                  <a:lnTo>
                    <a:pt x="4648331" y="51484"/>
                  </a:lnTo>
                  <a:close/>
                </a:path>
                <a:path w="7543165" h="171450">
                  <a:moveTo>
                    <a:pt x="4724531" y="51996"/>
                  </a:moveTo>
                  <a:lnTo>
                    <a:pt x="4724409" y="90096"/>
                  </a:lnTo>
                  <a:lnTo>
                    <a:pt x="4762509" y="90227"/>
                  </a:lnTo>
                  <a:lnTo>
                    <a:pt x="4762631" y="52127"/>
                  </a:lnTo>
                  <a:lnTo>
                    <a:pt x="4724531" y="51996"/>
                  </a:lnTo>
                  <a:close/>
                </a:path>
                <a:path w="7543165" h="171450">
                  <a:moveTo>
                    <a:pt x="4800731" y="52377"/>
                  </a:moveTo>
                  <a:lnTo>
                    <a:pt x="4800609" y="90477"/>
                  </a:lnTo>
                  <a:lnTo>
                    <a:pt x="4838709" y="90608"/>
                  </a:lnTo>
                  <a:lnTo>
                    <a:pt x="4838831" y="52508"/>
                  </a:lnTo>
                  <a:lnTo>
                    <a:pt x="4800731" y="52377"/>
                  </a:lnTo>
                  <a:close/>
                </a:path>
                <a:path w="7543165" h="171450">
                  <a:moveTo>
                    <a:pt x="4876931" y="52758"/>
                  </a:moveTo>
                  <a:lnTo>
                    <a:pt x="4876809" y="90858"/>
                  </a:lnTo>
                  <a:lnTo>
                    <a:pt x="4914909" y="91108"/>
                  </a:lnTo>
                  <a:lnTo>
                    <a:pt x="4915031" y="53008"/>
                  </a:lnTo>
                  <a:lnTo>
                    <a:pt x="4876931" y="52758"/>
                  </a:lnTo>
                  <a:close/>
                </a:path>
                <a:path w="7543165" h="171450">
                  <a:moveTo>
                    <a:pt x="4953131" y="53139"/>
                  </a:moveTo>
                  <a:lnTo>
                    <a:pt x="4953009" y="91239"/>
                  </a:lnTo>
                  <a:lnTo>
                    <a:pt x="4991109" y="91489"/>
                  </a:lnTo>
                  <a:lnTo>
                    <a:pt x="4991231" y="53389"/>
                  </a:lnTo>
                  <a:lnTo>
                    <a:pt x="4953131" y="53139"/>
                  </a:lnTo>
                  <a:close/>
                </a:path>
                <a:path w="7543165" h="171450">
                  <a:moveTo>
                    <a:pt x="5067431" y="53770"/>
                  </a:moveTo>
                  <a:lnTo>
                    <a:pt x="5029330" y="53770"/>
                  </a:lnTo>
                  <a:lnTo>
                    <a:pt x="5029208" y="91870"/>
                  </a:lnTo>
                  <a:lnTo>
                    <a:pt x="5067309" y="91870"/>
                  </a:lnTo>
                  <a:lnTo>
                    <a:pt x="5067431" y="53770"/>
                  </a:lnTo>
                  <a:close/>
                </a:path>
                <a:path w="7543165" h="171450">
                  <a:moveTo>
                    <a:pt x="5105531" y="54032"/>
                  </a:moveTo>
                  <a:lnTo>
                    <a:pt x="5105409" y="92132"/>
                  </a:lnTo>
                  <a:lnTo>
                    <a:pt x="5143509" y="92382"/>
                  </a:lnTo>
                  <a:lnTo>
                    <a:pt x="5143631" y="54282"/>
                  </a:lnTo>
                  <a:lnTo>
                    <a:pt x="5105531" y="54032"/>
                  </a:lnTo>
                  <a:close/>
                </a:path>
                <a:path w="7543165" h="171450">
                  <a:moveTo>
                    <a:pt x="5181731" y="54413"/>
                  </a:moveTo>
                  <a:lnTo>
                    <a:pt x="5181609" y="92513"/>
                  </a:lnTo>
                  <a:lnTo>
                    <a:pt x="5219709" y="92763"/>
                  </a:lnTo>
                  <a:lnTo>
                    <a:pt x="5219831" y="54663"/>
                  </a:lnTo>
                  <a:lnTo>
                    <a:pt x="5181731" y="54413"/>
                  </a:lnTo>
                  <a:close/>
                </a:path>
                <a:path w="7543165" h="171450">
                  <a:moveTo>
                    <a:pt x="5257931" y="54913"/>
                  </a:moveTo>
                  <a:lnTo>
                    <a:pt x="5257809" y="93013"/>
                  </a:lnTo>
                  <a:lnTo>
                    <a:pt x="5295909" y="93144"/>
                  </a:lnTo>
                  <a:lnTo>
                    <a:pt x="5296031" y="55044"/>
                  </a:lnTo>
                  <a:lnTo>
                    <a:pt x="5257931" y="54913"/>
                  </a:lnTo>
                  <a:close/>
                </a:path>
                <a:path w="7543165" h="171450">
                  <a:moveTo>
                    <a:pt x="5334131" y="55294"/>
                  </a:moveTo>
                  <a:lnTo>
                    <a:pt x="5334009" y="93394"/>
                  </a:lnTo>
                  <a:lnTo>
                    <a:pt x="5372109" y="93525"/>
                  </a:lnTo>
                  <a:lnTo>
                    <a:pt x="5372231" y="55425"/>
                  </a:lnTo>
                  <a:lnTo>
                    <a:pt x="5334131" y="55294"/>
                  </a:lnTo>
                  <a:close/>
                </a:path>
                <a:path w="7543165" h="171450">
                  <a:moveTo>
                    <a:pt x="5410331" y="55675"/>
                  </a:moveTo>
                  <a:lnTo>
                    <a:pt x="5410087" y="93775"/>
                  </a:lnTo>
                  <a:lnTo>
                    <a:pt x="5448187" y="94037"/>
                  </a:lnTo>
                  <a:lnTo>
                    <a:pt x="5448431" y="55937"/>
                  </a:lnTo>
                  <a:lnTo>
                    <a:pt x="5410331" y="55675"/>
                  </a:lnTo>
                  <a:close/>
                </a:path>
                <a:path w="7543165" h="171450">
                  <a:moveTo>
                    <a:pt x="5486531" y="56056"/>
                  </a:moveTo>
                  <a:lnTo>
                    <a:pt x="5486287" y="94156"/>
                  </a:lnTo>
                  <a:lnTo>
                    <a:pt x="5524387" y="94418"/>
                  </a:lnTo>
                  <a:lnTo>
                    <a:pt x="5524631" y="56318"/>
                  </a:lnTo>
                  <a:lnTo>
                    <a:pt x="5486531" y="56056"/>
                  </a:lnTo>
                  <a:close/>
                </a:path>
                <a:path w="7543165" h="171450">
                  <a:moveTo>
                    <a:pt x="5562731" y="56568"/>
                  </a:moveTo>
                  <a:lnTo>
                    <a:pt x="5562487" y="94668"/>
                  </a:lnTo>
                  <a:lnTo>
                    <a:pt x="5600587" y="94799"/>
                  </a:lnTo>
                  <a:lnTo>
                    <a:pt x="5600831" y="56699"/>
                  </a:lnTo>
                  <a:lnTo>
                    <a:pt x="5562731" y="56568"/>
                  </a:lnTo>
                  <a:close/>
                </a:path>
                <a:path w="7543165" h="171450">
                  <a:moveTo>
                    <a:pt x="5638931" y="56949"/>
                  </a:moveTo>
                  <a:lnTo>
                    <a:pt x="5638687" y="95049"/>
                  </a:lnTo>
                  <a:lnTo>
                    <a:pt x="5676787" y="95299"/>
                  </a:lnTo>
                  <a:lnTo>
                    <a:pt x="5677031" y="57199"/>
                  </a:lnTo>
                  <a:lnTo>
                    <a:pt x="5638931" y="56949"/>
                  </a:lnTo>
                  <a:close/>
                </a:path>
                <a:path w="7543165" h="171450">
                  <a:moveTo>
                    <a:pt x="5715131" y="57330"/>
                  </a:moveTo>
                  <a:lnTo>
                    <a:pt x="5714887" y="95430"/>
                  </a:lnTo>
                  <a:lnTo>
                    <a:pt x="5752987" y="95680"/>
                  </a:lnTo>
                  <a:lnTo>
                    <a:pt x="5753231" y="57580"/>
                  </a:lnTo>
                  <a:lnTo>
                    <a:pt x="5715131" y="57330"/>
                  </a:lnTo>
                  <a:close/>
                </a:path>
                <a:path w="7543165" h="171450">
                  <a:moveTo>
                    <a:pt x="5829431" y="57961"/>
                  </a:moveTo>
                  <a:lnTo>
                    <a:pt x="5791330" y="57961"/>
                  </a:lnTo>
                  <a:lnTo>
                    <a:pt x="5791086" y="96061"/>
                  </a:lnTo>
                  <a:lnTo>
                    <a:pt x="5829187" y="96061"/>
                  </a:lnTo>
                  <a:lnTo>
                    <a:pt x="5829431" y="57961"/>
                  </a:lnTo>
                  <a:close/>
                </a:path>
                <a:path w="7543165" h="171450">
                  <a:moveTo>
                    <a:pt x="5905631" y="58342"/>
                  </a:moveTo>
                  <a:lnTo>
                    <a:pt x="5867530" y="58342"/>
                  </a:lnTo>
                  <a:lnTo>
                    <a:pt x="5867286" y="96442"/>
                  </a:lnTo>
                  <a:lnTo>
                    <a:pt x="5905387" y="96442"/>
                  </a:lnTo>
                  <a:lnTo>
                    <a:pt x="5905631" y="58342"/>
                  </a:lnTo>
                  <a:close/>
                </a:path>
                <a:path w="7543165" h="171450">
                  <a:moveTo>
                    <a:pt x="5943731" y="58604"/>
                  </a:moveTo>
                  <a:lnTo>
                    <a:pt x="5943487" y="96704"/>
                  </a:lnTo>
                  <a:lnTo>
                    <a:pt x="5981587" y="96954"/>
                  </a:lnTo>
                  <a:lnTo>
                    <a:pt x="5981831" y="58854"/>
                  </a:lnTo>
                  <a:lnTo>
                    <a:pt x="5943731" y="58604"/>
                  </a:lnTo>
                  <a:close/>
                </a:path>
                <a:path w="7543165" h="171450">
                  <a:moveTo>
                    <a:pt x="6019931" y="58985"/>
                  </a:moveTo>
                  <a:lnTo>
                    <a:pt x="6019687" y="97085"/>
                  </a:lnTo>
                  <a:lnTo>
                    <a:pt x="6057787" y="97335"/>
                  </a:lnTo>
                  <a:lnTo>
                    <a:pt x="6058031" y="59235"/>
                  </a:lnTo>
                  <a:lnTo>
                    <a:pt x="6019931" y="58985"/>
                  </a:lnTo>
                  <a:close/>
                </a:path>
                <a:path w="7543165" h="171450">
                  <a:moveTo>
                    <a:pt x="6096131" y="59485"/>
                  </a:moveTo>
                  <a:lnTo>
                    <a:pt x="6095887" y="97585"/>
                  </a:lnTo>
                  <a:lnTo>
                    <a:pt x="6133987" y="97716"/>
                  </a:lnTo>
                  <a:lnTo>
                    <a:pt x="6134231" y="59616"/>
                  </a:lnTo>
                  <a:lnTo>
                    <a:pt x="6096131" y="59485"/>
                  </a:lnTo>
                  <a:close/>
                </a:path>
                <a:path w="7543165" h="171450">
                  <a:moveTo>
                    <a:pt x="6172331" y="59866"/>
                  </a:moveTo>
                  <a:lnTo>
                    <a:pt x="6172087" y="97966"/>
                  </a:lnTo>
                  <a:lnTo>
                    <a:pt x="6210187" y="98228"/>
                  </a:lnTo>
                  <a:lnTo>
                    <a:pt x="6210431" y="60128"/>
                  </a:lnTo>
                  <a:lnTo>
                    <a:pt x="6172331" y="59866"/>
                  </a:lnTo>
                  <a:close/>
                </a:path>
                <a:path w="7543165" h="171450">
                  <a:moveTo>
                    <a:pt x="6248531" y="60247"/>
                  </a:moveTo>
                  <a:lnTo>
                    <a:pt x="6248287" y="98347"/>
                  </a:lnTo>
                  <a:lnTo>
                    <a:pt x="6286387" y="98609"/>
                  </a:lnTo>
                  <a:lnTo>
                    <a:pt x="6286631" y="60509"/>
                  </a:lnTo>
                  <a:lnTo>
                    <a:pt x="6248531" y="60247"/>
                  </a:lnTo>
                  <a:close/>
                </a:path>
                <a:path w="7543165" h="171450">
                  <a:moveTo>
                    <a:pt x="6324731" y="60759"/>
                  </a:moveTo>
                  <a:lnTo>
                    <a:pt x="6324487" y="98859"/>
                  </a:lnTo>
                  <a:lnTo>
                    <a:pt x="6362587" y="98990"/>
                  </a:lnTo>
                  <a:lnTo>
                    <a:pt x="6362831" y="60890"/>
                  </a:lnTo>
                  <a:lnTo>
                    <a:pt x="6324731" y="60759"/>
                  </a:lnTo>
                  <a:close/>
                </a:path>
                <a:path w="7543165" h="171450">
                  <a:moveTo>
                    <a:pt x="6400931" y="61140"/>
                  </a:moveTo>
                  <a:lnTo>
                    <a:pt x="6400687" y="99240"/>
                  </a:lnTo>
                  <a:lnTo>
                    <a:pt x="6438787" y="99371"/>
                  </a:lnTo>
                  <a:lnTo>
                    <a:pt x="6439031" y="61271"/>
                  </a:lnTo>
                  <a:lnTo>
                    <a:pt x="6400931" y="61140"/>
                  </a:lnTo>
                  <a:close/>
                </a:path>
                <a:path w="7543165" h="171450">
                  <a:moveTo>
                    <a:pt x="6477131" y="61521"/>
                  </a:moveTo>
                  <a:lnTo>
                    <a:pt x="6476887" y="99621"/>
                  </a:lnTo>
                  <a:lnTo>
                    <a:pt x="6514987" y="99871"/>
                  </a:lnTo>
                  <a:lnTo>
                    <a:pt x="6515231" y="61771"/>
                  </a:lnTo>
                  <a:lnTo>
                    <a:pt x="6477131" y="61521"/>
                  </a:lnTo>
                  <a:close/>
                </a:path>
                <a:path w="7543165" h="171450">
                  <a:moveTo>
                    <a:pt x="6553331" y="61902"/>
                  </a:moveTo>
                  <a:lnTo>
                    <a:pt x="6553087" y="100002"/>
                  </a:lnTo>
                  <a:lnTo>
                    <a:pt x="6591187" y="100252"/>
                  </a:lnTo>
                  <a:lnTo>
                    <a:pt x="6591431" y="62152"/>
                  </a:lnTo>
                  <a:lnTo>
                    <a:pt x="6553331" y="61902"/>
                  </a:lnTo>
                  <a:close/>
                </a:path>
                <a:path w="7543165" h="171450">
                  <a:moveTo>
                    <a:pt x="6667631" y="62533"/>
                  </a:moveTo>
                  <a:lnTo>
                    <a:pt x="6629530" y="62533"/>
                  </a:lnTo>
                  <a:lnTo>
                    <a:pt x="6629286" y="100633"/>
                  </a:lnTo>
                  <a:lnTo>
                    <a:pt x="6667387" y="100633"/>
                  </a:lnTo>
                  <a:lnTo>
                    <a:pt x="6667631" y="62533"/>
                  </a:lnTo>
                  <a:close/>
                </a:path>
                <a:path w="7543165" h="171450">
                  <a:moveTo>
                    <a:pt x="6705731" y="62795"/>
                  </a:moveTo>
                  <a:lnTo>
                    <a:pt x="6705487" y="100895"/>
                  </a:lnTo>
                  <a:lnTo>
                    <a:pt x="6743587" y="101145"/>
                  </a:lnTo>
                  <a:lnTo>
                    <a:pt x="6743831" y="63045"/>
                  </a:lnTo>
                  <a:lnTo>
                    <a:pt x="6705731" y="62795"/>
                  </a:lnTo>
                  <a:close/>
                </a:path>
                <a:path w="7543165" h="171450">
                  <a:moveTo>
                    <a:pt x="6781931" y="63176"/>
                  </a:moveTo>
                  <a:lnTo>
                    <a:pt x="6781687" y="101276"/>
                  </a:lnTo>
                  <a:lnTo>
                    <a:pt x="6819787" y="101526"/>
                  </a:lnTo>
                  <a:lnTo>
                    <a:pt x="6820031" y="63426"/>
                  </a:lnTo>
                  <a:lnTo>
                    <a:pt x="6781931" y="63176"/>
                  </a:lnTo>
                  <a:close/>
                </a:path>
                <a:path w="7543165" h="171450">
                  <a:moveTo>
                    <a:pt x="6858131" y="63557"/>
                  </a:moveTo>
                  <a:lnTo>
                    <a:pt x="6857887" y="101657"/>
                  </a:lnTo>
                  <a:lnTo>
                    <a:pt x="6895987" y="101907"/>
                  </a:lnTo>
                  <a:lnTo>
                    <a:pt x="6896231" y="63807"/>
                  </a:lnTo>
                  <a:lnTo>
                    <a:pt x="6858131" y="63557"/>
                  </a:lnTo>
                  <a:close/>
                </a:path>
                <a:path w="7543165" h="171450">
                  <a:moveTo>
                    <a:pt x="6934331" y="64057"/>
                  </a:moveTo>
                  <a:lnTo>
                    <a:pt x="6934087" y="102157"/>
                  </a:lnTo>
                  <a:lnTo>
                    <a:pt x="6972187" y="102288"/>
                  </a:lnTo>
                  <a:lnTo>
                    <a:pt x="6972431" y="64188"/>
                  </a:lnTo>
                  <a:lnTo>
                    <a:pt x="6934331" y="64057"/>
                  </a:lnTo>
                  <a:close/>
                </a:path>
                <a:path w="7543165" h="171450">
                  <a:moveTo>
                    <a:pt x="7010531" y="64438"/>
                  </a:moveTo>
                  <a:lnTo>
                    <a:pt x="7010287" y="102538"/>
                  </a:lnTo>
                  <a:lnTo>
                    <a:pt x="7048387" y="102800"/>
                  </a:lnTo>
                  <a:lnTo>
                    <a:pt x="7048631" y="64700"/>
                  </a:lnTo>
                  <a:lnTo>
                    <a:pt x="7010531" y="64438"/>
                  </a:lnTo>
                  <a:close/>
                </a:path>
                <a:path w="7543165" h="171450">
                  <a:moveTo>
                    <a:pt x="7086731" y="64819"/>
                  </a:moveTo>
                  <a:lnTo>
                    <a:pt x="7086487" y="102919"/>
                  </a:lnTo>
                  <a:lnTo>
                    <a:pt x="7124587" y="103181"/>
                  </a:lnTo>
                  <a:lnTo>
                    <a:pt x="7124831" y="65081"/>
                  </a:lnTo>
                  <a:lnTo>
                    <a:pt x="7086731" y="64819"/>
                  </a:lnTo>
                  <a:close/>
                </a:path>
                <a:path w="7543165" h="171450">
                  <a:moveTo>
                    <a:pt x="7162931" y="65331"/>
                  </a:moveTo>
                  <a:lnTo>
                    <a:pt x="7162687" y="103431"/>
                  </a:lnTo>
                  <a:lnTo>
                    <a:pt x="7200787" y="103562"/>
                  </a:lnTo>
                  <a:lnTo>
                    <a:pt x="7201031" y="65462"/>
                  </a:lnTo>
                  <a:lnTo>
                    <a:pt x="7162931" y="65331"/>
                  </a:lnTo>
                  <a:close/>
                </a:path>
                <a:path w="7543165" h="171450">
                  <a:moveTo>
                    <a:pt x="7239131" y="65712"/>
                  </a:moveTo>
                  <a:lnTo>
                    <a:pt x="7238887" y="103812"/>
                  </a:lnTo>
                  <a:lnTo>
                    <a:pt x="7276987" y="104062"/>
                  </a:lnTo>
                  <a:lnTo>
                    <a:pt x="7277231" y="65962"/>
                  </a:lnTo>
                  <a:lnTo>
                    <a:pt x="7239131" y="65712"/>
                  </a:lnTo>
                  <a:close/>
                </a:path>
                <a:path w="7543165" h="171450">
                  <a:moveTo>
                    <a:pt x="7315331" y="66093"/>
                  </a:moveTo>
                  <a:lnTo>
                    <a:pt x="7315087" y="104193"/>
                  </a:lnTo>
                  <a:lnTo>
                    <a:pt x="7353187" y="104443"/>
                  </a:lnTo>
                  <a:lnTo>
                    <a:pt x="7353431" y="66343"/>
                  </a:lnTo>
                  <a:lnTo>
                    <a:pt x="7315331" y="66093"/>
                  </a:lnTo>
                  <a:close/>
                </a:path>
                <a:path w="7543165" h="171450">
                  <a:moveTo>
                    <a:pt x="7466739" y="86022"/>
                  </a:moveTo>
                  <a:lnTo>
                    <a:pt x="7380497" y="135685"/>
                  </a:lnTo>
                  <a:lnTo>
                    <a:pt x="7374794" y="140737"/>
                  </a:lnTo>
                  <a:lnTo>
                    <a:pt x="7371563" y="147325"/>
                  </a:lnTo>
                  <a:lnTo>
                    <a:pt x="7371046" y="154603"/>
                  </a:lnTo>
                  <a:lnTo>
                    <a:pt x="7373487" y="161724"/>
                  </a:lnTo>
                  <a:lnTo>
                    <a:pt x="7378469" y="167424"/>
                  </a:lnTo>
                  <a:lnTo>
                    <a:pt x="7385023" y="170648"/>
                  </a:lnTo>
                  <a:lnTo>
                    <a:pt x="7392286" y="171157"/>
                  </a:lnTo>
                  <a:lnTo>
                    <a:pt x="7399395" y="168713"/>
                  </a:lnTo>
                  <a:lnTo>
                    <a:pt x="7509758" y="105205"/>
                  </a:lnTo>
                  <a:lnTo>
                    <a:pt x="7467486" y="105205"/>
                  </a:lnTo>
                  <a:lnTo>
                    <a:pt x="7467606" y="86534"/>
                  </a:lnTo>
                  <a:lnTo>
                    <a:pt x="7466739" y="86022"/>
                  </a:lnTo>
                  <a:close/>
                </a:path>
                <a:path w="7543165" h="171450">
                  <a:moveTo>
                    <a:pt x="7467606" y="86534"/>
                  </a:moveTo>
                  <a:lnTo>
                    <a:pt x="7467486" y="105205"/>
                  </a:lnTo>
                  <a:lnTo>
                    <a:pt x="7504703" y="105205"/>
                  </a:lnTo>
                  <a:lnTo>
                    <a:pt x="7504719" y="102669"/>
                  </a:lnTo>
                  <a:lnTo>
                    <a:pt x="7494919" y="102669"/>
                  </a:lnTo>
                  <a:lnTo>
                    <a:pt x="7467606" y="86534"/>
                  </a:lnTo>
                  <a:close/>
                </a:path>
                <a:path w="7543165" h="171450">
                  <a:moveTo>
                    <a:pt x="7509747" y="67105"/>
                  </a:moveTo>
                  <a:lnTo>
                    <a:pt x="7504947" y="67105"/>
                  </a:lnTo>
                  <a:lnTo>
                    <a:pt x="7504829" y="85519"/>
                  </a:lnTo>
                  <a:lnTo>
                    <a:pt x="7504703" y="105205"/>
                  </a:lnTo>
                  <a:lnTo>
                    <a:pt x="7509758" y="105205"/>
                  </a:lnTo>
                  <a:lnTo>
                    <a:pt x="7542204" y="86534"/>
                  </a:lnTo>
                  <a:lnTo>
                    <a:pt x="7542604" y="86534"/>
                  </a:lnTo>
                  <a:lnTo>
                    <a:pt x="7509747" y="67105"/>
                  </a:lnTo>
                  <a:close/>
                </a:path>
                <a:path w="7543165" h="171450">
                  <a:moveTo>
                    <a:pt x="7391531" y="66474"/>
                  </a:moveTo>
                  <a:lnTo>
                    <a:pt x="7391409" y="85519"/>
                  </a:lnTo>
                  <a:lnTo>
                    <a:pt x="7391287" y="104574"/>
                  </a:lnTo>
                  <a:lnTo>
                    <a:pt x="7429387" y="104824"/>
                  </a:lnTo>
                  <a:lnTo>
                    <a:pt x="7429511" y="85519"/>
                  </a:lnTo>
                  <a:lnTo>
                    <a:pt x="7429631" y="66724"/>
                  </a:lnTo>
                  <a:lnTo>
                    <a:pt x="7391531" y="66474"/>
                  </a:lnTo>
                  <a:close/>
                </a:path>
                <a:path w="7543165" h="171450">
                  <a:moveTo>
                    <a:pt x="7495163" y="69653"/>
                  </a:moveTo>
                  <a:lnTo>
                    <a:pt x="7467612" y="85519"/>
                  </a:lnTo>
                  <a:lnTo>
                    <a:pt x="7467606" y="86534"/>
                  </a:lnTo>
                  <a:lnTo>
                    <a:pt x="7494919" y="102669"/>
                  </a:lnTo>
                  <a:lnTo>
                    <a:pt x="7495046" y="85519"/>
                  </a:lnTo>
                  <a:lnTo>
                    <a:pt x="7495163" y="69653"/>
                  </a:lnTo>
                  <a:close/>
                </a:path>
                <a:path w="7543165" h="171450">
                  <a:moveTo>
                    <a:pt x="7504931" y="69653"/>
                  </a:moveTo>
                  <a:lnTo>
                    <a:pt x="7495163" y="69653"/>
                  </a:lnTo>
                  <a:lnTo>
                    <a:pt x="7495046" y="85519"/>
                  </a:lnTo>
                  <a:lnTo>
                    <a:pt x="7494919" y="102669"/>
                  </a:lnTo>
                  <a:lnTo>
                    <a:pt x="7504719" y="102669"/>
                  </a:lnTo>
                  <a:lnTo>
                    <a:pt x="7504829" y="85519"/>
                  </a:lnTo>
                  <a:lnTo>
                    <a:pt x="7504931" y="69653"/>
                  </a:lnTo>
                  <a:close/>
                </a:path>
                <a:path w="7543165" h="171450">
                  <a:moveTo>
                    <a:pt x="7467612" y="85519"/>
                  </a:moveTo>
                  <a:lnTo>
                    <a:pt x="7466739" y="86022"/>
                  </a:lnTo>
                  <a:lnTo>
                    <a:pt x="7467606" y="86534"/>
                  </a:lnTo>
                  <a:lnTo>
                    <a:pt x="7467612" y="85519"/>
                  </a:lnTo>
                  <a:close/>
                </a:path>
                <a:path w="7543165" h="171450">
                  <a:moveTo>
                    <a:pt x="7393232" y="0"/>
                  </a:moveTo>
                  <a:lnTo>
                    <a:pt x="7385911" y="450"/>
                  </a:lnTo>
                  <a:lnTo>
                    <a:pt x="7379304" y="3590"/>
                  </a:lnTo>
                  <a:lnTo>
                    <a:pt x="7374249" y="9193"/>
                  </a:lnTo>
                  <a:lnTo>
                    <a:pt x="7371782" y="16321"/>
                  </a:lnTo>
                  <a:lnTo>
                    <a:pt x="7372233" y="23613"/>
                  </a:lnTo>
                  <a:lnTo>
                    <a:pt x="7375376" y="30238"/>
                  </a:lnTo>
                  <a:lnTo>
                    <a:pt x="7380985" y="35363"/>
                  </a:lnTo>
                  <a:lnTo>
                    <a:pt x="7466739" y="86022"/>
                  </a:lnTo>
                  <a:lnTo>
                    <a:pt x="7467612" y="85519"/>
                  </a:lnTo>
                  <a:lnTo>
                    <a:pt x="7467730" y="67105"/>
                  </a:lnTo>
                  <a:lnTo>
                    <a:pt x="7509747" y="67105"/>
                  </a:lnTo>
                  <a:lnTo>
                    <a:pt x="7400431" y="2466"/>
                  </a:lnTo>
                  <a:lnTo>
                    <a:pt x="7393232" y="0"/>
                  </a:lnTo>
                  <a:close/>
                </a:path>
                <a:path w="7543165" h="171450">
                  <a:moveTo>
                    <a:pt x="7504947" y="67105"/>
                  </a:moveTo>
                  <a:lnTo>
                    <a:pt x="7467730" y="67105"/>
                  </a:lnTo>
                  <a:lnTo>
                    <a:pt x="7467612" y="85519"/>
                  </a:lnTo>
                  <a:lnTo>
                    <a:pt x="7495163" y="69653"/>
                  </a:lnTo>
                  <a:lnTo>
                    <a:pt x="7504931" y="69653"/>
                  </a:lnTo>
                  <a:lnTo>
                    <a:pt x="7504947" y="67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90059" y="4180332"/>
              <a:ext cx="3397250" cy="399415"/>
            </a:xfrm>
            <a:custGeom>
              <a:avLst/>
              <a:gdLst/>
              <a:ahLst/>
              <a:cxnLst/>
              <a:rect l="l" t="t" r="r" b="b"/>
              <a:pathLst>
                <a:path w="3397250" h="399414">
                  <a:moveTo>
                    <a:pt x="3396995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3396995" y="399287"/>
                  </a:lnTo>
                  <a:lnTo>
                    <a:pt x="339699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54782" y="4197220"/>
            <a:ext cx="3065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&gt;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Rs.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50,000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688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3461385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Recent Changes in Budget 2025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>
          <a:xfrm>
            <a:off x="66504" y="1045210"/>
            <a:ext cx="11668296" cy="553997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Insertion Of Clause (</a:t>
            </a:r>
            <a:r>
              <a:rPr lang="en-US" b="1" dirty="0" err="1"/>
              <a:t>aa</a:t>
            </a:r>
            <a:r>
              <a:rPr lang="en-US" b="1" dirty="0"/>
              <a:t>) in Schedule III – CGST Act, 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Schedule III deals with activities or transactions which shall be treated neither as a supply of goods nor a supply of services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Schedule III is being amended, </a:t>
            </a:r>
            <a:r>
              <a:rPr lang="en-US" dirty="0" err="1"/>
              <a:t>w.e.f</a:t>
            </a:r>
            <a:r>
              <a:rPr lang="en-US" dirty="0"/>
              <a:t>. 01.7.2017 to, - </a:t>
            </a:r>
            <a:br>
              <a:rPr lang="en-US" dirty="0"/>
            </a:b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insert a new Entry (</a:t>
            </a:r>
            <a:r>
              <a:rPr lang="en-US" dirty="0" err="1"/>
              <a:t>aa</a:t>
            </a:r>
            <a:r>
              <a:rPr lang="en-US" dirty="0"/>
              <a:t>) in paragraph 8 to provide that the supply of goods warehoused in a Special Economic 	Zone or in a Free Trade Warehousing Zone to any person before clearance for exports or to the Domestic Tariff 	Area shall be treated neither as supply of goods nor as supply of services. </a:t>
            </a:r>
          </a:p>
          <a:p>
            <a:pPr algn="just"/>
            <a:r>
              <a:rPr lang="en-US" dirty="0"/>
              <a:t>	(ii) Amend Explanation 2, </a:t>
            </a:r>
            <a:r>
              <a:rPr lang="en-US" dirty="0" err="1"/>
              <a:t>w.e.f</a:t>
            </a:r>
            <a:r>
              <a:rPr lang="en-US" dirty="0"/>
              <a:t>. 01.07.2017 to clarify that the said explanation would be applicable in respect of 	entry (a) of paragraph 8. </a:t>
            </a:r>
          </a:p>
          <a:p>
            <a:pPr algn="just"/>
            <a:r>
              <a:rPr lang="en-US" dirty="0"/>
              <a:t>	(iii) Insert Explanation 3 to define the terms 'Special Economic Zone', 'Free Trade Warehousing Zone' and 'Domestic 	Tariff Area', for the purpose of the proposed entry ( </a:t>
            </a:r>
            <a:r>
              <a:rPr lang="en-US" dirty="0" err="1"/>
              <a:t>aa</a:t>
            </a:r>
            <a:r>
              <a:rPr lang="en-US" dirty="0"/>
              <a:t>) in paragraph 8. </a:t>
            </a:r>
          </a:p>
          <a:p>
            <a:pPr algn="just"/>
            <a:r>
              <a:rPr lang="en-US" dirty="0"/>
              <a:t>	(iv) To provide that no refund of tax already paid will be available for the transactions referred above </a:t>
            </a:r>
          </a:p>
          <a:p>
            <a:pPr algn="just"/>
            <a:r>
              <a:rPr lang="en-US" dirty="0"/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GST Council, in its 55th meeting, recommended inserting Clause (</a:t>
            </a:r>
            <a:r>
              <a:rPr lang="en-US" dirty="0" err="1"/>
              <a:t>aa</a:t>
            </a:r>
            <a:r>
              <a:rPr lang="en-US" dirty="0"/>
              <a:t>) in Schedule III of the CGST Act, effective from July 1, 2017. </a:t>
            </a:r>
            <a:r>
              <a:rPr lang="en-US" b="1" dirty="0"/>
              <a:t>This amendment clarifies that the supply of goods warehoused in a Special Economic Zone (SEZ) or Free Trade Warehousing Zone (FTWZ) to any person, before clearance for export or to the Domestic Tariff Area (DTA), shall not be considered a supply of goods or services. It aligns SEZ/FTWZ warehousing transactions with customs bonded warehouses, ensuring such supplies remain non-taxable under GST until cleared for consumption or export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25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   REFUNDS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2" descr="How To Import Goods In India ? Procedure For Importing Goods – Premji Kanji  Masani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2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4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AutoShape 6" descr="One-to-one Matching” Principle Under Merchant Trading Transacti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42" name="Picture 2" descr="GST Refund Consultants Service in Ahmedabad | ID: 2848940979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6" y="1037131"/>
            <a:ext cx="10172194" cy="53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4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9800" y="162132"/>
            <a:ext cx="67749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Situations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where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Refunds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could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arise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6849" y="6477916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5203"/>
              </p:ext>
            </p:extLst>
          </p:nvPr>
        </p:nvGraphicFramePr>
        <p:xfrm>
          <a:off x="202784" y="938229"/>
          <a:ext cx="11482391" cy="566437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8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/>
                        <a:t>Sl.</a:t>
                      </a:r>
                      <a:r>
                        <a:rPr sz="2000" spc="-80" dirty="0"/>
                        <a:t> </a:t>
                      </a:r>
                      <a:r>
                        <a:rPr sz="2000" spc="-25" dirty="0"/>
                        <a:t>No.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/>
                        <a:t>Purpose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/>
                        <a:t>Export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goods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-60" dirty="0"/>
                        <a:t> </a:t>
                      </a:r>
                      <a:r>
                        <a:rPr sz="2000" spc="-10" dirty="0"/>
                        <a:t>services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/>
                        <a:t>Supplies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to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SEZ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units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and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developers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/>
                        <a:t>Refund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80" dirty="0"/>
                        <a:t> </a:t>
                      </a:r>
                      <a:r>
                        <a:rPr sz="2000" spc="-10" dirty="0"/>
                        <a:t>accumulated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input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tax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credit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on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account</a:t>
                      </a:r>
                      <a:r>
                        <a:rPr sz="2000" spc="-8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80" dirty="0"/>
                        <a:t> </a:t>
                      </a:r>
                      <a:r>
                        <a:rPr sz="2000" spc="-10" dirty="0"/>
                        <a:t>inverted</a:t>
                      </a:r>
                      <a:r>
                        <a:rPr sz="2000" spc="-55" dirty="0"/>
                        <a:t> </a:t>
                      </a:r>
                      <a:r>
                        <a:rPr sz="2000" dirty="0"/>
                        <a:t>duty</a:t>
                      </a:r>
                      <a:r>
                        <a:rPr sz="2000" spc="-90" dirty="0"/>
                        <a:t> </a:t>
                      </a:r>
                      <a:r>
                        <a:rPr sz="2000" spc="-10" dirty="0"/>
                        <a:t>structure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/>
                        <a:t>Deemed</a:t>
                      </a:r>
                      <a:r>
                        <a:rPr sz="2000" spc="-85" dirty="0"/>
                        <a:t> </a:t>
                      </a:r>
                      <a:r>
                        <a:rPr sz="2000" dirty="0"/>
                        <a:t>export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supplies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/>
                        <a:t>Refund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80" dirty="0"/>
                        <a:t> </a:t>
                      </a:r>
                      <a:r>
                        <a:rPr sz="2000" spc="-20" dirty="0"/>
                        <a:t>taxes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on</a:t>
                      </a:r>
                      <a:r>
                        <a:rPr sz="2000" spc="-85" dirty="0"/>
                        <a:t> </a:t>
                      </a:r>
                      <a:r>
                        <a:rPr sz="2000" dirty="0"/>
                        <a:t>purchase</a:t>
                      </a:r>
                      <a:r>
                        <a:rPr sz="2000" spc="-85" dirty="0"/>
                        <a:t> </a:t>
                      </a:r>
                      <a:r>
                        <a:rPr sz="2000" dirty="0"/>
                        <a:t>made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by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UN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-85" dirty="0"/>
                        <a:t> </a:t>
                      </a:r>
                      <a:r>
                        <a:rPr sz="2000" spc="-10" dirty="0"/>
                        <a:t>embassies</a:t>
                      </a:r>
                      <a:r>
                        <a:rPr sz="2000" spc="-35" dirty="0"/>
                        <a:t> </a:t>
                      </a:r>
                      <a:r>
                        <a:rPr sz="2000" spc="-25" dirty="0"/>
                        <a:t>etc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 marR="749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/>
                        <a:t>Refund</a:t>
                      </a:r>
                      <a:r>
                        <a:rPr sz="2000" spc="400" dirty="0"/>
                        <a:t> </a:t>
                      </a:r>
                      <a:r>
                        <a:rPr sz="2000" dirty="0"/>
                        <a:t>arising</a:t>
                      </a:r>
                      <a:r>
                        <a:rPr sz="2000" spc="400" dirty="0"/>
                        <a:t> </a:t>
                      </a:r>
                      <a:r>
                        <a:rPr sz="2000" dirty="0"/>
                        <a:t>on</a:t>
                      </a:r>
                      <a:r>
                        <a:rPr sz="2000" spc="400" dirty="0"/>
                        <a:t> </a:t>
                      </a:r>
                      <a:r>
                        <a:rPr sz="2000" dirty="0"/>
                        <a:t>account</a:t>
                      </a:r>
                      <a:r>
                        <a:rPr sz="2000" spc="39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400" dirty="0"/>
                        <a:t> </a:t>
                      </a:r>
                      <a:r>
                        <a:rPr sz="2000" dirty="0"/>
                        <a:t>judgment,</a:t>
                      </a:r>
                      <a:r>
                        <a:rPr sz="2000" spc="390" dirty="0"/>
                        <a:t> </a:t>
                      </a:r>
                      <a:r>
                        <a:rPr sz="2000" dirty="0"/>
                        <a:t>decree,</a:t>
                      </a:r>
                      <a:r>
                        <a:rPr sz="2000" spc="405" dirty="0"/>
                        <a:t> </a:t>
                      </a:r>
                      <a:r>
                        <a:rPr sz="2000" dirty="0"/>
                        <a:t>order</a:t>
                      </a:r>
                      <a:r>
                        <a:rPr sz="2000" spc="390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380" dirty="0"/>
                        <a:t> </a:t>
                      </a:r>
                      <a:r>
                        <a:rPr sz="2000" dirty="0"/>
                        <a:t>direction</a:t>
                      </a:r>
                      <a:r>
                        <a:rPr sz="2000" spc="39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400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390" dirty="0"/>
                        <a:t> </a:t>
                      </a:r>
                      <a:r>
                        <a:rPr sz="2000" dirty="0"/>
                        <a:t>Appellate</a:t>
                      </a:r>
                      <a:r>
                        <a:rPr sz="2000" spc="405" dirty="0"/>
                        <a:t> </a:t>
                      </a:r>
                      <a:r>
                        <a:rPr sz="2000" spc="-10" dirty="0"/>
                        <a:t>Authority, Appellate</a:t>
                      </a:r>
                      <a:r>
                        <a:rPr sz="2000" spc="-60" dirty="0"/>
                        <a:t> </a:t>
                      </a:r>
                      <a:r>
                        <a:rPr sz="2000" spc="-20" dirty="0"/>
                        <a:t>Tribunal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or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any</a:t>
                      </a:r>
                      <a:r>
                        <a:rPr sz="2000" spc="-90" dirty="0"/>
                        <a:t> </a:t>
                      </a:r>
                      <a:r>
                        <a:rPr sz="2000" spc="-10" dirty="0"/>
                        <a:t>court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1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/>
                        <a:t>Finalisation</a:t>
                      </a:r>
                      <a:r>
                        <a:rPr sz="2000" spc="-3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65" dirty="0"/>
                        <a:t> </a:t>
                      </a:r>
                      <a:r>
                        <a:rPr sz="2000" spc="-10" dirty="0"/>
                        <a:t>provisional</a:t>
                      </a:r>
                      <a:r>
                        <a:rPr sz="2000" spc="-40" dirty="0"/>
                        <a:t> </a:t>
                      </a:r>
                      <a:r>
                        <a:rPr sz="2000" spc="-10" dirty="0"/>
                        <a:t>assessment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/>
                        <a:t>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/>
                        <a:t>Refund</a:t>
                      </a:r>
                      <a:r>
                        <a:rPr sz="2000" spc="-5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55" dirty="0"/>
                        <a:t> </a:t>
                      </a:r>
                      <a:r>
                        <a:rPr sz="2000" spc="-20" dirty="0"/>
                        <a:t>pre-</a:t>
                      </a:r>
                      <a:r>
                        <a:rPr sz="2000" spc="-10" dirty="0"/>
                        <a:t>deposit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0" dirty="0"/>
                        <a:t>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10" dirty="0"/>
                        <a:t>Excess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payment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tax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due</a:t>
                      </a:r>
                      <a:r>
                        <a:rPr sz="2000" spc="-100" dirty="0"/>
                        <a:t> </a:t>
                      </a:r>
                      <a:r>
                        <a:rPr sz="2000" dirty="0"/>
                        <a:t>to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mistake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5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0" dirty="0"/>
                        <a:t>J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/>
                        <a:t>Refunds</a:t>
                      </a:r>
                      <a:r>
                        <a:rPr sz="2000" spc="150" dirty="0"/>
                        <a:t> </a:t>
                      </a:r>
                      <a:r>
                        <a:rPr sz="2000" dirty="0"/>
                        <a:t>to</a:t>
                      </a:r>
                      <a:r>
                        <a:rPr sz="2000" spc="145" dirty="0"/>
                        <a:t> </a:t>
                      </a:r>
                      <a:r>
                        <a:rPr sz="2000" dirty="0"/>
                        <a:t>International</a:t>
                      </a:r>
                      <a:r>
                        <a:rPr sz="2000" spc="155" dirty="0"/>
                        <a:t> </a:t>
                      </a:r>
                      <a:r>
                        <a:rPr sz="2000" dirty="0"/>
                        <a:t>tourists</a:t>
                      </a:r>
                      <a:r>
                        <a:rPr sz="2000" spc="16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155" dirty="0"/>
                        <a:t> </a:t>
                      </a:r>
                      <a:r>
                        <a:rPr sz="2000" dirty="0"/>
                        <a:t>GST</a:t>
                      </a:r>
                      <a:r>
                        <a:rPr sz="2000" spc="140" dirty="0"/>
                        <a:t> </a:t>
                      </a:r>
                      <a:r>
                        <a:rPr sz="2000" dirty="0"/>
                        <a:t>paid</a:t>
                      </a:r>
                      <a:r>
                        <a:rPr sz="2000" spc="160" dirty="0"/>
                        <a:t> </a:t>
                      </a:r>
                      <a:r>
                        <a:rPr sz="2000" dirty="0"/>
                        <a:t>on</a:t>
                      </a:r>
                      <a:r>
                        <a:rPr sz="2000" spc="135" dirty="0"/>
                        <a:t> </a:t>
                      </a:r>
                      <a:r>
                        <a:rPr sz="2000" dirty="0"/>
                        <a:t>goods</a:t>
                      </a:r>
                      <a:r>
                        <a:rPr sz="2000" spc="145" dirty="0"/>
                        <a:t> </a:t>
                      </a:r>
                      <a:r>
                        <a:rPr sz="2000" dirty="0"/>
                        <a:t>in</a:t>
                      </a:r>
                      <a:r>
                        <a:rPr sz="2000" spc="145" dirty="0"/>
                        <a:t> </a:t>
                      </a:r>
                      <a:r>
                        <a:rPr sz="2000" dirty="0"/>
                        <a:t>India</a:t>
                      </a:r>
                      <a:r>
                        <a:rPr sz="2000" spc="160" dirty="0"/>
                        <a:t> </a:t>
                      </a:r>
                      <a:r>
                        <a:rPr sz="2000" dirty="0"/>
                        <a:t>and</a:t>
                      </a:r>
                      <a:r>
                        <a:rPr sz="2000" spc="145" dirty="0"/>
                        <a:t> </a:t>
                      </a:r>
                      <a:r>
                        <a:rPr sz="2000" dirty="0"/>
                        <a:t>carried</a:t>
                      </a:r>
                      <a:r>
                        <a:rPr sz="2000" spc="160" dirty="0"/>
                        <a:t> </a:t>
                      </a:r>
                      <a:r>
                        <a:rPr sz="2000" dirty="0"/>
                        <a:t>abroad</a:t>
                      </a:r>
                      <a:r>
                        <a:rPr sz="2000" spc="150" dirty="0"/>
                        <a:t> </a:t>
                      </a:r>
                      <a:r>
                        <a:rPr sz="2000" dirty="0"/>
                        <a:t>at</a:t>
                      </a:r>
                      <a:r>
                        <a:rPr sz="2000" spc="155" dirty="0"/>
                        <a:t> </a:t>
                      </a:r>
                      <a:r>
                        <a:rPr sz="2000" dirty="0"/>
                        <a:t>the</a:t>
                      </a:r>
                      <a:r>
                        <a:rPr sz="2000" spc="145" dirty="0"/>
                        <a:t> </a:t>
                      </a:r>
                      <a:r>
                        <a:rPr sz="2000" dirty="0"/>
                        <a:t>time</a:t>
                      </a:r>
                      <a:r>
                        <a:rPr sz="2000" spc="155" dirty="0"/>
                        <a:t> </a:t>
                      </a:r>
                      <a:r>
                        <a:rPr sz="2000" spc="-25" dirty="0"/>
                        <a:t>of</a:t>
                      </a:r>
                      <a:endParaRPr sz="2000" dirty="0"/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000" dirty="0"/>
                        <a:t>their</a:t>
                      </a:r>
                      <a:r>
                        <a:rPr sz="2000" spc="-100" dirty="0"/>
                        <a:t> </a:t>
                      </a:r>
                      <a:r>
                        <a:rPr sz="2000" dirty="0"/>
                        <a:t>departure</a:t>
                      </a:r>
                      <a:r>
                        <a:rPr sz="2000" spc="-100" dirty="0"/>
                        <a:t> </a:t>
                      </a:r>
                      <a:r>
                        <a:rPr sz="2000" dirty="0"/>
                        <a:t>from</a:t>
                      </a:r>
                      <a:r>
                        <a:rPr sz="2000" spc="-105" dirty="0"/>
                        <a:t> </a:t>
                      </a:r>
                      <a:r>
                        <a:rPr sz="2000" spc="-10" dirty="0"/>
                        <a:t>India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0" dirty="0"/>
                        <a:t>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81915" marR="762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/>
                        <a:t>Refund</a:t>
                      </a:r>
                      <a:r>
                        <a:rPr sz="2000" spc="-85" dirty="0"/>
                        <a:t> </a:t>
                      </a:r>
                      <a:r>
                        <a:rPr sz="2000" dirty="0"/>
                        <a:t>on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account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issuance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of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refund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vouchers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for</a:t>
                      </a:r>
                      <a:r>
                        <a:rPr sz="2000" spc="-70" dirty="0"/>
                        <a:t> </a:t>
                      </a:r>
                      <a:r>
                        <a:rPr sz="2000" spc="-20" dirty="0"/>
                        <a:t>taxes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paid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on</a:t>
                      </a:r>
                      <a:r>
                        <a:rPr sz="2000" spc="-70" dirty="0"/>
                        <a:t> </a:t>
                      </a:r>
                      <a:r>
                        <a:rPr sz="2000" spc="-10" dirty="0"/>
                        <a:t>advances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against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which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goods</a:t>
                      </a:r>
                      <a:r>
                        <a:rPr sz="2000" spc="-65" dirty="0"/>
                        <a:t> </a:t>
                      </a:r>
                      <a:r>
                        <a:rPr sz="2000" spc="-25" dirty="0"/>
                        <a:t>or </a:t>
                      </a:r>
                      <a:r>
                        <a:rPr sz="2000" dirty="0"/>
                        <a:t>services</a:t>
                      </a:r>
                      <a:r>
                        <a:rPr sz="2000" spc="-65" dirty="0"/>
                        <a:t> </a:t>
                      </a:r>
                      <a:r>
                        <a:rPr sz="2000" dirty="0"/>
                        <a:t>have</a:t>
                      </a:r>
                      <a:r>
                        <a:rPr sz="2000" spc="-85" dirty="0"/>
                        <a:t> </a:t>
                      </a:r>
                      <a:r>
                        <a:rPr sz="2000" dirty="0"/>
                        <a:t>not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been</a:t>
                      </a:r>
                      <a:r>
                        <a:rPr sz="2000" spc="-95" dirty="0"/>
                        <a:t> </a:t>
                      </a:r>
                      <a:r>
                        <a:rPr sz="2000" spc="-10" dirty="0"/>
                        <a:t>supplied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4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0" dirty="0"/>
                        <a:t>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81915" marR="73025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976630" algn="l"/>
                          <a:tab pos="1344295" algn="l"/>
                          <a:tab pos="2034539" algn="l"/>
                          <a:tab pos="2365375" algn="l"/>
                          <a:tab pos="3803650" algn="l"/>
                          <a:tab pos="4410710" algn="l"/>
                          <a:tab pos="4814570" algn="l"/>
                          <a:tab pos="5787390" algn="l"/>
                          <a:tab pos="6290945" algn="l"/>
                          <a:tab pos="7120890" algn="l"/>
                          <a:tab pos="7500620" algn="l"/>
                          <a:tab pos="8726170" algn="l"/>
                          <a:tab pos="9556115" algn="l"/>
                          <a:tab pos="10329545" algn="l"/>
                        </a:tabLst>
                      </a:pPr>
                      <a:r>
                        <a:rPr sz="2000" spc="-10" dirty="0"/>
                        <a:t>Refund</a:t>
                      </a:r>
                      <a:r>
                        <a:rPr sz="2000" dirty="0"/>
                        <a:t>	</a:t>
                      </a:r>
                      <a:r>
                        <a:rPr sz="2000" spc="-25" dirty="0"/>
                        <a:t>of</a:t>
                      </a:r>
                      <a:r>
                        <a:rPr sz="2000" dirty="0"/>
                        <a:t>	</a:t>
                      </a:r>
                      <a:r>
                        <a:rPr sz="2000" spc="-20" dirty="0"/>
                        <a:t>CGST</a:t>
                      </a:r>
                      <a:r>
                        <a:rPr sz="2000" dirty="0"/>
                        <a:t>	</a:t>
                      </a:r>
                      <a:r>
                        <a:rPr sz="2000" spc="-50" dirty="0"/>
                        <a:t>&amp;</a:t>
                      </a:r>
                      <a:r>
                        <a:rPr sz="2000" dirty="0"/>
                        <a:t>	</a:t>
                      </a:r>
                      <a:r>
                        <a:rPr sz="2000" spc="-10" dirty="0"/>
                        <a:t>SGST/UTGST</a:t>
                      </a:r>
                      <a:r>
                        <a:rPr sz="2000" dirty="0"/>
                        <a:t>	</a:t>
                      </a:r>
                      <a:r>
                        <a:rPr sz="2000" spc="-20" dirty="0"/>
                        <a:t>paid</a:t>
                      </a:r>
                      <a:r>
                        <a:rPr sz="2000" dirty="0"/>
                        <a:t>	</a:t>
                      </a:r>
                      <a:r>
                        <a:rPr sz="2000" spc="-25" dirty="0"/>
                        <a:t>by</a:t>
                      </a:r>
                      <a:r>
                        <a:rPr sz="2000" dirty="0"/>
                        <a:t>	</a:t>
                      </a:r>
                      <a:r>
                        <a:rPr sz="2000" spc="-10" dirty="0"/>
                        <a:t>treating</a:t>
                      </a:r>
                      <a:r>
                        <a:rPr sz="2000" dirty="0"/>
                        <a:t>	</a:t>
                      </a:r>
                      <a:r>
                        <a:rPr sz="2000" spc="-25" dirty="0"/>
                        <a:t>the</a:t>
                      </a:r>
                      <a:r>
                        <a:rPr sz="2000" dirty="0"/>
                        <a:t>	</a:t>
                      </a:r>
                      <a:r>
                        <a:rPr sz="2000" spc="-10" dirty="0"/>
                        <a:t>supply</a:t>
                      </a:r>
                      <a:r>
                        <a:rPr sz="2000" dirty="0"/>
                        <a:t>	</a:t>
                      </a:r>
                      <a:r>
                        <a:rPr sz="2000" spc="-25" dirty="0"/>
                        <a:t>as</a:t>
                      </a:r>
                      <a:r>
                        <a:rPr sz="2000" dirty="0"/>
                        <a:t>	</a:t>
                      </a:r>
                      <a:r>
                        <a:rPr sz="2000" spc="-25" dirty="0"/>
                        <a:t>intra-</a:t>
                      </a:r>
                      <a:r>
                        <a:rPr sz="2000" spc="-10" dirty="0"/>
                        <a:t>state</a:t>
                      </a:r>
                      <a:r>
                        <a:rPr sz="2000" dirty="0"/>
                        <a:t>	</a:t>
                      </a:r>
                      <a:r>
                        <a:rPr sz="2000" spc="-10" dirty="0"/>
                        <a:t>supply</a:t>
                      </a:r>
                      <a:r>
                        <a:rPr sz="2000" dirty="0"/>
                        <a:t>	</a:t>
                      </a:r>
                      <a:r>
                        <a:rPr sz="2000" spc="-10" dirty="0"/>
                        <a:t>which</a:t>
                      </a:r>
                      <a:r>
                        <a:rPr sz="2000" dirty="0"/>
                        <a:t>	</a:t>
                      </a:r>
                      <a:r>
                        <a:rPr sz="2000" spc="-25" dirty="0"/>
                        <a:t>is </a:t>
                      </a:r>
                      <a:r>
                        <a:rPr sz="2000" spc="-10" dirty="0"/>
                        <a:t>subsequently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held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as</a:t>
                      </a:r>
                      <a:r>
                        <a:rPr sz="2000" spc="-80" dirty="0"/>
                        <a:t> </a:t>
                      </a:r>
                      <a:r>
                        <a:rPr sz="2000" spc="-20" dirty="0"/>
                        <a:t>inter-</a:t>
                      </a:r>
                      <a:r>
                        <a:rPr sz="2000" spc="-10" dirty="0"/>
                        <a:t>state</a:t>
                      </a:r>
                      <a:r>
                        <a:rPr sz="2000" spc="-25" dirty="0"/>
                        <a:t> </a:t>
                      </a:r>
                      <a:r>
                        <a:rPr sz="2000" dirty="0"/>
                        <a:t>supply</a:t>
                      </a:r>
                      <a:r>
                        <a:rPr sz="2000" spc="-100" dirty="0"/>
                        <a:t> </a:t>
                      </a:r>
                      <a:r>
                        <a:rPr sz="2000" dirty="0"/>
                        <a:t>and</a:t>
                      </a:r>
                      <a:r>
                        <a:rPr sz="2000" spc="-80" dirty="0"/>
                        <a:t> </a:t>
                      </a:r>
                      <a:r>
                        <a:rPr sz="2000" dirty="0"/>
                        <a:t>vice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versa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7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6CEFF-7EDE-41C2-4A1B-2DF99B02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72FE861-FB55-8346-002F-924F678CB308}"/>
              </a:ext>
            </a:extLst>
          </p:cNvPr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2EBD9BC-ED45-6A5E-BDB8-450209F317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EDC8A34-810F-35A1-D6B5-CB570F22126D}"/>
                </a:ext>
              </a:extLst>
            </p:cNvPr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8E959D05-E406-4216-C1FD-6D8F716EFD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596997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IGST </a:t>
            </a:r>
            <a:r>
              <a:rPr lang="en-US" u="none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Notif</a:t>
            </a:r>
            <a:r>
              <a:rPr lang="en-US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IN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No. 01/2017 Integrated Tax (Rate) dated 28.06.2017</a:t>
            </a:r>
            <a:endParaRPr lang="en-US" u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C700515-4C9F-DCE1-ED38-25A7360B9813}"/>
              </a:ext>
            </a:extLst>
          </p:cNvPr>
          <p:cNvSpPr txBox="1"/>
          <p:nvPr/>
        </p:nvSpPr>
        <p:spPr>
          <a:xfrm>
            <a:off x="353603" y="1308952"/>
            <a:ext cx="11092180" cy="36227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53975" rIns="0" bIns="0" rtlCol="0">
            <a:spAutoFit/>
          </a:bodyPr>
          <a:lstStyle/>
          <a:p>
            <a:pPr marL="91440" marR="84455" algn="l" rtl="0">
              <a:lnSpc>
                <a:spcPts val="2390"/>
              </a:lnSpc>
            </a:pP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Explanation (iii) Tariff headings are as per First Schedule to Customs Tariff Act, 1975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128D755-4B3C-DFF7-7389-CB2099FABB7D}"/>
              </a:ext>
            </a:extLst>
          </p:cNvPr>
          <p:cNvSpPr txBox="1"/>
          <p:nvPr/>
        </p:nvSpPr>
        <p:spPr>
          <a:xfrm>
            <a:off x="400050" y="3789426"/>
            <a:ext cx="11089005" cy="35266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44450" rIns="0" bIns="0" rtlCol="0">
            <a:spAutoFit/>
          </a:bodyPr>
          <a:lstStyle/>
          <a:p>
            <a:pPr marL="90170" marR="81280" algn="just">
              <a:lnSpc>
                <a:spcPct val="99800"/>
              </a:lnSpc>
            </a:pPr>
            <a:r>
              <a:rPr lang="en-US" sz="2000" u="sng" dirty="0">
                <a:solidFill>
                  <a:schemeClr val="tx1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All the Schedules with different rates of duty are applicable to the goods at the time of import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F492E66-631C-ED00-BF85-80C3A221566F}"/>
              </a:ext>
            </a:extLst>
          </p:cNvPr>
          <p:cNvSpPr txBox="1"/>
          <p:nvPr/>
        </p:nvSpPr>
        <p:spPr>
          <a:xfrm>
            <a:off x="304800" y="2521902"/>
            <a:ext cx="11160264" cy="659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43815" rIns="0" bIns="0" rtlCol="0">
            <a:spAutoFit/>
          </a:bodyPr>
          <a:lstStyle/>
          <a:p>
            <a:pPr lvl="0" algn="l">
              <a:buClr>
                <a:srgbClr val="000000"/>
              </a:buClr>
              <a:defRPr/>
            </a:pP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Explanation (iv) The GRI for classification , Section Notes , Chapter Notes of Customs Tariff Act, 1975, are        applied to the interpretation of this notification.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1EA0FE5-3004-38E4-F751-DDFB2E5239D4}"/>
              </a:ext>
            </a:extLst>
          </p:cNvPr>
          <p:cNvSpPr txBox="1"/>
          <p:nvPr/>
        </p:nvSpPr>
        <p:spPr>
          <a:xfrm>
            <a:off x="453430" y="4876800"/>
            <a:ext cx="11011634" cy="629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i="1" dirty="0">
                <a:latin typeface="Calibri"/>
                <a:cs typeface="Calibri"/>
              </a:rPr>
              <a:t>IGST at the time of import is equivalent to the IGST mentioned in the Notification for the inter State supply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5" name="Picture 2" descr="Government of India Custom House Cochin Central Board of Excise and  Customs, others, emblem, logo, india png | PNGWing">
            <a:extLst>
              <a:ext uri="{FF2B5EF4-FFF2-40B4-BE49-F238E27FC236}">
                <a16:creationId xmlns:a16="http://schemas.microsoft.com/office/drawing/2014/main" id="{138CB82F-7C95-FD40-3801-06E06BE0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A708EB4-93D3-41C5-EBA2-35C0BB45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921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17233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payment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(IGST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Payment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Model)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29581" y="812188"/>
            <a:ext cx="4680585" cy="733425"/>
            <a:chOff x="3529581" y="812188"/>
            <a:chExt cx="4680585" cy="7334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581" y="812188"/>
              <a:ext cx="4680209" cy="733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3424" y="909803"/>
              <a:ext cx="4191000" cy="6141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683" y="830580"/>
              <a:ext cx="4608575" cy="6614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67683" y="830580"/>
              <a:ext cx="4608830" cy="661670"/>
            </a:xfrm>
            <a:custGeom>
              <a:avLst/>
              <a:gdLst/>
              <a:ahLst/>
              <a:cxnLst/>
              <a:rect l="l" t="t" r="r" b="b"/>
              <a:pathLst>
                <a:path w="4608830" h="661669">
                  <a:moveTo>
                    <a:pt x="0" y="661415"/>
                  </a:moveTo>
                  <a:lnTo>
                    <a:pt x="4608575" y="661415"/>
                  </a:lnTo>
                  <a:lnTo>
                    <a:pt x="4608575" y="0"/>
                  </a:lnTo>
                  <a:lnTo>
                    <a:pt x="0" y="0"/>
                  </a:lnTo>
                  <a:lnTo>
                    <a:pt x="0" y="661415"/>
                  </a:lnTo>
                  <a:close/>
                </a:path>
              </a:pathLst>
            </a:custGeom>
            <a:ln w="9524">
              <a:solidFill>
                <a:srgbClr val="F6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56434" y="979673"/>
            <a:ext cx="3831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payment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(Rebate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Model)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4969" y="1458480"/>
            <a:ext cx="6960234" cy="1176655"/>
            <a:chOff x="394969" y="1458480"/>
            <a:chExt cx="6960234" cy="117665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9663" y="1458480"/>
              <a:ext cx="1744980" cy="6370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89298" y="1480565"/>
              <a:ext cx="1588135" cy="495934"/>
            </a:xfrm>
            <a:custGeom>
              <a:avLst/>
              <a:gdLst/>
              <a:ahLst/>
              <a:cxnLst/>
              <a:rect l="l" t="t" r="r" b="b"/>
              <a:pathLst>
                <a:path w="1588135" h="495935">
                  <a:moveTo>
                    <a:pt x="62240" y="422391"/>
                  </a:moveTo>
                  <a:lnTo>
                    <a:pt x="0" y="480425"/>
                  </a:lnTo>
                  <a:lnTo>
                    <a:pt x="83820" y="495421"/>
                  </a:lnTo>
                  <a:lnTo>
                    <a:pt x="77704" y="474726"/>
                  </a:lnTo>
                  <a:lnTo>
                    <a:pt x="64526" y="474726"/>
                  </a:lnTo>
                  <a:lnTo>
                    <a:pt x="57271" y="450342"/>
                  </a:lnTo>
                  <a:lnTo>
                    <a:pt x="69436" y="446746"/>
                  </a:lnTo>
                  <a:lnTo>
                    <a:pt x="62240" y="422391"/>
                  </a:lnTo>
                  <a:close/>
                </a:path>
                <a:path w="1588135" h="495935">
                  <a:moveTo>
                    <a:pt x="69436" y="446746"/>
                  </a:moveTo>
                  <a:lnTo>
                    <a:pt x="57271" y="450342"/>
                  </a:lnTo>
                  <a:lnTo>
                    <a:pt x="64526" y="474726"/>
                  </a:lnTo>
                  <a:lnTo>
                    <a:pt x="76645" y="471143"/>
                  </a:lnTo>
                  <a:lnTo>
                    <a:pt x="69436" y="446746"/>
                  </a:lnTo>
                  <a:close/>
                </a:path>
                <a:path w="1588135" h="495935">
                  <a:moveTo>
                    <a:pt x="76645" y="471143"/>
                  </a:moveTo>
                  <a:lnTo>
                    <a:pt x="64526" y="474726"/>
                  </a:lnTo>
                  <a:lnTo>
                    <a:pt x="77704" y="474726"/>
                  </a:lnTo>
                  <a:lnTo>
                    <a:pt x="76645" y="471143"/>
                  </a:lnTo>
                  <a:close/>
                </a:path>
                <a:path w="1588135" h="495935">
                  <a:moveTo>
                    <a:pt x="1580784" y="0"/>
                  </a:moveTo>
                  <a:lnTo>
                    <a:pt x="69436" y="446746"/>
                  </a:lnTo>
                  <a:lnTo>
                    <a:pt x="76645" y="471143"/>
                  </a:lnTo>
                  <a:lnTo>
                    <a:pt x="1587886" y="24384"/>
                  </a:lnTo>
                  <a:lnTo>
                    <a:pt x="158078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6252" y="1458480"/>
              <a:ext cx="1528572" cy="6370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68680" y="1480687"/>
              <a:ext cx="1370965" cy="492125"/>
            </a:xfrm>
            <a:custGeom>
              <a:avLst/>
              <a:gdLst/>
              <a:ahLst/>
              <a:cxnLst/>
              <a:rect l="l" t="t" r="r" b="b"/>
              <a:pathLst>
                <a:path w="1370965" h="492125">
                  <a:moveTo>
                    <a:pt x="1294711" y="467689"/>
                  </a:moveTo>
                  <a:lnTo>
                    <a:pt x="1286499" y="491733"/>
                  </a:lnTo>
                  <a:lnTo>
                    <a:pt x="1370838" y="480303"/>
                  </a:lnTo>
                  <a:lnTo>
                    <a:pt x="1362470" y="471799"/>
                  </a:lnTo>
                  <a:lnTo>
                    <a:pt x="1306708" y="471799"/>
                  </a:lnTo>
                  <a:lnTo>
                    <a:pt x="1294711" y="467689"/>
                  </a:lnTo>
                  <a:close/>
                </a:path>
                <a:path w="1370965" h="492125">
                  <a:moveTo>
                    <a:pt x="1302907" y="443689"/>
                  </a:moveTo>
                  <a:lnTo>
                    <a:pt x="1294711" y="467689"/>
                  </a:lnTo>
                  <a:lnTo>
                    <a:pt x="1306708" y="471799"/>
                  </a:lnTo>
                  <a:lnTo>
                    <a:pt x="1314937" y="447812"/>
                  </a:lnTo>
                  <a:lnTo>
                    <a:pt x="1302907" y="443689"/>
                  </a:lnTo>
                  <a:close/>
                </a:path>
                <a:path w="1370965" h="492125">
                  <a:moveTo>
                    <a:pt x="1311127" y="419618"/>
                  </a:moveTo>
                  <a:lnTo>
                    <a:pt x="1302907" y="443689"/>
                  </a:lnTo>
                  <a:lnTo>
                    <a:pt x="1314937" y="447812"/>
                  </a:lnTo>
                  <a:lnTo>
                    <a:pt x="1306708" y="471799"/>
                  </a:lnTo>
                  <a:lnTo>
                    <a:pt x="1362470" y="471799"/>
                  </a:lnTo>
                  <a:lnTo>
                    <a:pt x="1311127" y="419618"/>
                  </a:lnTo>
                  <a:close/>
                </a:path>
                <a:path w="1370965" h="492125">
                  <a:moveTo>
                    <a:pt x="8107" y="0"/>
                  </a:moveTo>
                  <a:lnTo>
                    <a:pt x="0" y="24140"/>
                  </a:lnTo>
                  <a:lnTo>
                    <a:pt x="1294711" y="467689"/>
                  </a:lnTo>
                  <a:lnTo>
                    <a:pt x="1302907" y="443689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7669" y="1960626"/>
              <a:ext cx="5099685" cy="661670"/>
            </a:xfrm>
            <a:custGeom>
              <a:avLst/>
              <a:gdLst/>
              <a:ahLst/>
              <a:cxnLst/>
              <a:rect l="l" t="t" r="r" b="b"/>
              <a:pathLst>
                <a:path w="5099685" h="661669">
                  <a:moveTo>
                    <a:pt x="4989057" y="0"/>
                  </a:moveTo>
                  <a:lnTo>
                    <a:pt x="110240" y="0"/>
                  </a:lnTo>
                  <a:lnTo>
                    <a:pt x="67327" y="8670"/>
                  </a:lnTo>
                  <a:lnTo>
                    <a:pt x="32286" y="32308"/>
                  </a:lnTo>
                  <a:lnTo>
                    <a:pt x="8662" y="67354"/>
                  </a:lnTo>
                  <a:lnTo>
                    <a:pt x="0" y="110246"/>
                  </a:lnTo>
                  <a:lnTo>
                    <a:pt x="0" y="551169"/>
                  </a:lnTo>
                  <a:lnTo>
                    <a:pt x="8662" y="594061"/>
                  </a:lnTo>
                  <a:lnTo>
                    <a:pt x="32286" y="629107"/>
                  </a:lnTo>
                  <a:lnTo>
                    <a:pt x="67327" y="652745"/>
                  </a:lnTo>
                  <a:lnTo>
                    <a:pt x="110240" y="661415"/>
                  </a:lnTo>
                  <a:lnTo>
                    <a:pt x="4989057" y="661415"/>
                  </a:lnTo>
                  <a:lnTo>
                    <a:pt x="5031949" y="652745"/>
                  </a:lnTo>
                  <a:lnTo>
                    <a:pt x="5066995" y="629107"/>
                  </a:lnTo>
                  <a:lnTo>
                    <a:pt x="5090633" y="594061"/>
                  </a:lnTo>
                  <a:lnTo>
                    <a:pt x="5099303" y="551169"/>
                  </a:lnTo>
                  <a:lnTo>
                    <a:pt x="5099303" y="110246"/>
                  </a:lnTo>
                  <a:lnTo>
                    <a:pt x="5090633" y="67354"/>
                  </a:lnTo>
                  <a:lnTo>
                    <a:pt x="5066995" y="32308"/>
                  </a:lnTo>
                  <a:lnTo>
                    <a:pt x="5031949" y="8670"/>
                  </a:lnTo>
                  <a:lnTo>
                    <a:pt x="498905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7669" y="1960626"/>
              <a:ext cx="5099685" cy="661670"/>
            </a:xfrm>
            <a:custGeom>
              <a:avLst/>
              <a:gdLst/>
              <a:ahLst/>
              <a:cxnLst/>
              <a:rect l="l" t="t" r="r" b="b"/>
              <a:pathLst>
                <a:path w="5099685" h="661669">
                  <a:moveTo>
                    <a:pt x="0" y="110246"/>
                  </a:moveTo>
                  <a:lnTo>
                    <a:pt x="8662" y="67354"/>
                  </a:lnTo>
                  <a:lnTo>
                    <a:pt x="32286" y="32308"/>
                  </a:lnTo>
                  <a:lnTo>
                    <a:pt x="67327" y="8670"/>
                  </a:lnTo>
                  <a:lnTo>
                    <a:pt x="110240" y="0"/>
                  </a:lnTo>
                  <a:lnTo>
                    <a:pt x="4989057" y="0"/>
                  </a:lnTo>
                  <a:lnTo>
                    <a:pt x="5031949" y="8670"/>
                  </a:lnTo>
                  <a:lnTo>
                    <a:pt x="5066995" y="32308"/>
                  </a:lnTo>
                  <a:lnTo>
                    <a:pt x="5090633" y="67354"/>
                  </a:lnTo>
                  <a:lnTo>
                    <a:pt x="5099303" y="110246"/>
                  </a:lnTo>
                  <a:lnTo>
                    <a:pt x="5099303" y="551169"/>
                  </a:lnTo>
                  <a:lnTo>
                    <a:pt x="5090633" y="594061"/>
                  </a:lnTo>
                  <a:lnTo>
                    <a:pt x="5066995" y="629107"/>
                  </a:lnTo>
                  <a:lnTo>
                    <a:pt x="5031949" y="652745"/>
                  </a:lnTo>
                  <a:lnTo>
                    <a:pt x="4989057" y="661415"/>
                  </a:lnTo>
                  <a:lnTo>
                    <a:pt x="110240" y="661415"/>
                  </a:lnTo>
                  <a:lnTo>
                    <a:pt x="67327" y="652745"/>
                  </a:lnTo>
                  <a:lnTo>
                    <a:pt x="32286" y="629107"/>
                  </a:lnTo>
                  <a:lnTo>
                    <a:pt x="8662" y="594061"/>
                  </a:lnTo>
                  <a:lnTo>
                    <a:pt x="0" y="551169"/>
                  </a:lnTo>
                  <a:lnTo>
                    <a:pt x="0" y="110246"/>
                  </a:lnTo>
                  <a:close/>
                </a:path>
              </a:pathLst>
            </a:custGeom>
            <a:ln w="25399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2932" y="2109339"/>
            <a:ext cx="4204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paid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goods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05982" y="1984502"/>
            <a:ext cx="4864100" cy="673100"/>
            <a:chOff x="6205982" y="1984502"/>
            <a:chExt cx="4864100" cy="673100"/>
          </a:xfrm>
        </p:grpSpPr>
        <p:sp>
          <p:nvSpPr>
            <p:cNvPr id="21" name="object 21"/>
            <p:cNvSpPr/>
            <p:nvPr/>
          </p:nvSpPr>
          <p:spPr>
            <a:xfrm>
              <a:off x="6218682" y="1997202"/>
              <a:ext cx="4838700" cy="647700"/>
            </a:xfrm>
            <a:custGeom>
              <a:avLst/>
              <a:gdLst/>
              <a:ahLst/>
              <a:cxnLst/>
              <a:rect l="l" t="t" r="r" b="b"/>
              <a:pathLst>
                <a:path w="4838700" h="647700">
                  <a:moveTo>
                    <a:pt x="4730739" y="0"/>
                  </a:moveTo>
                  <a:lnTo>
                    <a:pt x="107960" y="0"/>
                  </a:lnTo>
                  <a:lnTo>
                    <a:pt x="65965" y="8489"/>
                  </a:lnTo>
                  <a:lnTo>
                    <a:pt x="31645" y="31634"/>
                  </a:lnTo>
                  <a:lnTo>
                    <a:pt x="8493" y="65952"/>
                  </a:lnTo>
                  <a:lnTo>
                    <a:pt x="0" y="107960"/>
                  </a:lnTo>
                  <a:lnTo>
                    <a:pt x="0" y="539739"/>
                  </a:lnTo>
                  <a:lnTo>
                    <a:pt x="8493" y="581734"/>
                  </a:lnTo>
                  <a:lnTo>
                    <a:pt x="31645" y="616054"/>
                  </a:lnTo>
                  <a:lnTo>
                    <a:pt x="65965" y="639206"/>
                  </a:lnTo>
                  <a:lnTo>
                    <a:pt x="107960" y="647699"/>
                  </a:lnTo>
                  <a:lnTo>
                    <a:pt x="4730739" y="647699"/>
                  </a:lnTo>
                  <a:lnTo>
                    <a:pt x="4772747" y="639206"/>
                  </a:lnTo>
                  <a:lnTo>
                    <a:pt x="4807065" y="616054"/>
                  </a:lnTo>
                  <a:lnTo>
                    <a:pt x="4830210" y="581734"/>
                  </a:lnTo>
                  <a:lnTo>
                    <a:pt x="4838699" y="539739"/>
                  </a:lnTo>
                  <a:lnTo>
                    <a:pt x="4838699" y="107960"/>
                  </a:lnTo>
                  <a:lnTo>
                    <a:pt x="4830210" y="65952"/>
                  </a:lnTo>
                  <a:lnTo>
                    <a:pt x="4807065" y="31634"/>
                  </a:lnTo>
                  <a:lnTo>
                    <a:pt x="4772747" y="8489"/>
                  </a:lnTo>
                  <a:lnTo>
                    <a:pt x="473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18682" y="1997202"/>
              <a:ext cx="4838700" cy="647700"/>
            </a:xfrm>
            <a:custGeom>
              <a:avLst/>
              <a:gdLst/>
              <a:ahLst/>
              <a:cxnLst/>
              <a:rect l="l" t="t" r="r" b="b"/>
              <a:pathLst>
                <a:path w="4838700" h="647700">
                  <a:moveTo>
                    <a:pt x="0" y="107960"/>
                  </a:moveTo>
                  <a:lnTo>
                    <a:pt x="8493" y="65952"/>
                  </a:lnTo>
                  <a:lnTo>
                    <a:pt x="31645" y="31634"/>
                  </a:lnTo>
                  <a:lnTo>
                    <a:pt x="65965" y="8489"/>
                  </a:lnTo>
                  <a:lnTo>
                    <a:pt x="107960" y="0"/>
                  </a:lnTo>
                  <a:lnTo>
                    <a:pt x="4730739" y="0"/>
                  </a:lnTo>
                  <a:lnTo>
                    <a:pt x="4772747" y="8489"/>
                  </a:lnTo>
                  <a:lnTo>
                    <a:pt x="4807065" y="31634"/>
                  </a:lnTo>
                  <a:lnTo>
                    <a:pt x="4830210" y="65952"/>
                  </a:lnTo>
                  <a:lnTo>
                    <a:pt x="4838699" y="107960"/>
                  </a:lnTo>
                  <a:lnTo>
                    <a:pt x="4838699" y="539739"/>
                  </a:lnTo>
                  <a:lnTo>
                    <a:pt x="4830210" y="581734"/>
                  </a:lnTo>
                  <a:lnTo>
                    <a:pt x="4807065" y="616054"/>
                  </a:lnTo>
                  <a:lnTo>
                    <a:pt x="4772747" y="639206"/>
                  </a:lnTo>
                  <a:lnTo>
                    <a:pt x="4730739" y="647699"/>
                  </a:lnTo>
                  <a:lnTo>
                    <a:pt x="107960" y="647699"/>
                  </a:lnTo>
                  <a:lnTo>
                    <a:pt x="65965" y="639206"/>
                  </a:lnTo>
                  <a:lnTo>
                    <a:pt x="31645" y="616054"/>
                  </a:lnTo>
                  <a:lnTo>
                    <a:pt x="8493" y="581734"/>
                  </a:lnTo>
                  <a:lnTo>
                    <a:pt x="0" y="539739"/>
                  </a:lnTo>
                  <a:lnTo>
                    <a:pt x="0" y="10796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91153" y="2139438"/>
            <a:ext cx="4495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paid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4518" y="2596883"/>
            <a:ext cx="8274684" cy="3841750"/>
            <a:chOff x="334518" y="2596883"/>
            <a:chExt cx="8274684" cy="384175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8984" y="2596883"/>
              <a:ext cx="394752" cy="3779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3847" y="2621280"/>
              <a:ext cx="289559" cy="28651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593847" y="2621280"/>
              <a:ext cx="289560" cy="287020"/>
            </a:xfrm>
            <a:custGeom>
              <a:avLst/>
              <a:gdLst/>
              <a:ahLst/>
              <a:cxnLst/>
              <a:rect l="l" t="t" r="r" b="b"/>
              <a:pathLst>
                <a:path w="289560" h="287019">
                  <a:moveTo>
                    <a:pt x="0" y="143255"/>
                  </a:moveTo>
                  <a:lnTo>
                    <a:pt x="72389" y="143255"/>
                  </a:lnTo>
                  <a:lnTo>
                    <a:pt x="72389" y="0"/>
                  </a:lnTo>
                  <a:lnTo>
                    <a:pt x="217169" y="0"/>
                  </a:lnTo>
                  <a:lnTo>
                    <a:pt x="217169" y="143255"/>
                  </a:lnTo>
                  <a:lnTo>
                    <a:pt x="289559" y="143255"/>
                  </a:lnTo>
                  <a:lnTo>
                    <a:pt x="144779" y="286511"/>
                  </a:lnTo>
                  <a:lnTo>
                    <a:pt x="0" y="143255"/>
                  </a:lnTo>
                  <a:close/>
                </a:path>
              </a:pathLst>
            </a:custGeom>
            <a:ln w="952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5884" y="2624315"/>
              <a:ext cx="393243" cy="3779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70747" y="2648712"/>
              <a:ext cx="288035" cy="28651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270747" y="2648712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0" y="143255"/>
                  </a:moveTo>
                  <a:lnTo>
                    <a:pt x="72024" y="143255"/>
                  </a:lnTo>
                  <a:lnTo>
                    <a:pt x="72024" y="0"/>
                  </a:lnTo>
                  <a:lnTo>
                    <a:pt x="216042" y="0"/>
                  </a:lnTo>
                  <a:lnTo>
                    <a:pt x="216042" y="143255"/>
                  </a:lnTo>
                  <a:lnTo>
                    <a:pt x="288035" y="143255"/>
                  </a:lnTo>
                  <a:lnTo>
                    <a:pt x="144017" y="286511"/>
                  </a:lnTo>
                  <a:lnTo>
                    <a:pt x="0" y="143255"/>
                  </a:lnTo>
                  <a:close/>
                </a:path>
              </a:pathLst>
            </a:custGeom>
            <a:ln w="952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518" y="2961894"/>
              <a:ext cx="5099685" cy="3476625"/>
            </a:xfrm>
            <a:custGeom>
              <a:avLst/>
              <a:gdLst/>
              <a:ahLst/>
              <a:cxnLst/>
              <a:rect l="l" t="t" r="r" b="b"/>
              <a:pathLst>
                <a:path w="5099685" h="3476625">
                  <a:moveTo>
                    <a:pt x="5099303" y="0"/>
                  </a:moveTo>
                  <a:lnTo>
                    <a:pt x="0" y="0"/>
                  </a:lnTo>
                  <a:lnTo>
                    <a:pt x="0" y="3476243"/>
                  </a:lnTo>
                  <a:lnTo>
                    <a:pt x="5099303" y="3476243"/>
                  </a:lnTo>
                  <a:lnTo>
                    <a:pt x="5099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34518" y="2961894"/>
            <a:ext cx="5099685" cy="3476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28575" rIns="0" bIns="0" rtlCol="0">
            <a:spAutoFit/>
          </a:bodyPr>
          <a:lstStyle/>
          <a:p>
            <a:pPr marL="433070" marR="83820" indent="-342900">
              <a:lnSpc>
                <a:spcPct val="100000"/>
              </a:lnSpc>
              <a:spcBef>
                <a:spcPts val="225"/>
              </a:spcBef>
              <a:buFont typeface="Wingdings"/>
              <a:buChar char=""/>
              <a:tabLst>
                <a:tab pos="433070" algn="l"/>
              </a:tabLst>
            </a:pPr>
            <a:r>
              <a:rPr sz="2000" b="1" dirty="0">
                <a:latin typeface="Calibri"/>
                <a:cs typeface="Calibri"/>
              </a:rPr>
              <a:t>Application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refund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Shipping</a:t>
            </a:r>
            <a:r>
              <a:rPr sz="20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46C09"/>
                </a:solidFill>
                <a:latin typeface="Calibri"/>
                <a:cs typeface="Calibri"/>
              </a:rPr>
              <a:t>Bill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32434" indent="-342265">
              <a:lnSpc>
                <a:spcPct val="100000"/>
              </a:lnSpc>
              <a:buFont typeface="Wingdings"/>
              <a:buChar char=""/>
              <a:tabLst>
                <a:tab pos="432434" algn="l"/>
                <a:tab pos="1239520" algn="l"/>
                <a:tab pos="1710055" algn="l"/>
                <a:tab pos="2469515" algn="l"/>
                <a:tab pos="2950845" algn="l"/>
                <a:tab pos="3885565" algn="l"/>
                <a:tab pos="4848225" algn="l"/>
              </a:tabLst>
            </a:pPr>
            <a:r>
              <a:rPr sz="2000" spc="-10" dirty="0">
                <a:latin typeface="Calibri"/>
                <a:cs typeface="Calibri"/>
              </a:rPr>
              <a:t>Filing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EGM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Export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Report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is</a:t>
            </a:r>
            <a:endParaRPr sz="2000" dirty="0">
              <a:latin typeface="Calibri"/>
              <a:cs typeface="Calibri"/>
            </a:endParaRPr>
          </a:p>
          <a:p>
            <a:pPr marL="43307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mandatory.</a:t>
            </a:r>
            <a:endParaRPr sz="2000" dirty="0">
              <a:latin typeface="Calibri"/>
              <a:cs typeface="Calibri"/>
            </a:endParaRPr>
          </a:p>
          <a:p>
            <a:pPr marL="433070" marR="85725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33070" algn="l"/>
              </a:tabLst>
            </a:pPr>
            <a:r>
              <a:rPr sz="2000" dirty="0">
                <a:latin typeface="Calibri"/>
                <a:cs typeface="Calibri"/>
              </a:rPr>
              <a:t>Furnishing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details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Table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6A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GSTR-</a:t>
            </a:r>
            <a:r>
              <a:rPr sz="2000" spc="-25" dirty="0">
                <a:latin typeface="Calibri"/>
                <a:cs typeface="Calibri"/>
              </a:rPr>
              <a:t>1.</a:t>
            </a:r>
            <a:endParaRPr sz="2000" dirty="0">
              <a:latin typeface="Calibri"/>
              <a:cs typeface="Calibri"/>
            </a:endParaRPr>
          </a:p>
          <a:p>
            <a:pPr marL="432434" indent="-342265">
              <a:lnSpc>
                <a:spcPct val="100000"/>
              </a:lnSpc>
              <a:buFont typeface="Wingdings"/>
              <a:buChar char=""/>
              <a:tabLst>
                <a:tab pos="432434" algn="l"/>
              </a:tabLst>
            </a:pP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GSTR-</a:t>
            </a:r>
            <a:r>
              <a:rPr sz="2000" dirty="0">
                <a:latin typeface="Calibri"/>
                <a:cs typeface="Calibri"/>
              </a:rPr>
              <a:t>3B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Table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3.1(b).</a:t>
            </a:r>
            <a:endParaRPr sz="2000" dirty="0">
              <a:latin typeface="Calibri"/>
              <a:cs typeface="Calibri"/>
            </a:endParaRPr>
          </a:p>
          <a:p>
            <a:pPr marL="432434" indent="-342265">
              <a:lnSpc>
                <a:spcPct val="100000"/>
              </a:lnSpc>
              <a:buFont typeface="Wingdings"/>
              <a:buChar char=""/>
              <a:tabLst>
                <a:tab pos="432434" algn="l"/>
              </a:tabLst>
            </a:pP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disclosed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GSTR-</a:t>
            </a:r>
            <a:r>
              <a:rPr sz="2000" dirty="0">
                <a:latin typeface="Calibri"/>
                <a:cs typeface="Calibri"/>
              </a:rPr>
              <a:t>3B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GSTR-</a:t>
            </a:r>
            <a:r>
              <a:rPr sz="2000" spc="-25" dirty="0">
                <a:latin typeface="Calibri"/>
                <a:cs typeface="Calibri"/>
              </a:rPr>
              <a:t>1.</a:t>
            </a:r>
            <a:endParaRPr sz="2000" dirty="0">
              <a:latin typeface="Calibri"/>
              <a:cs typeface="Calibri"/>
            </a:endParaRPr>
          </a:p>
          <a:p>
            <a:pPr marL="433070" marR="86995" indent="-342900">
              <a:lnSpc>
                <a:spcPct val="100000"/>
              </a:lnSpc>
              <a:buFont typeface="Wingdings"/>
              <a:buChar char=""/>
              <a:tabLst>
                <a:tab pos="433070" algn="l"/>
                <a:tab pos="1477010" algn="l"/>
                <a:tab pos="1839595" algn="l"/>
                <a:tab pos="2816225" algn="l"/>
                <a:tab pos="3467735" algn="l"/>
                <a:tab pos="4017645" algn="l"/>
                <a:tab pos="4787265" algn="l"/>
              </a:tabLst>
            </a:pPr>
            <a:r>
              <a:rPr sz="2000" spc="-10" dirty="0">
                <a:latin typeface="Calibri"/>
                <a:cs typeface="Calibri"/>
              </a:rPr>
              <a:t>Transmit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invoices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Calibri"/>
                <a:cs typeface="Calibri"/>
              </a:rPr>
              <a:t>from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GST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portal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Customs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system.</a:t>
            </a:r>
            <a:endParaRPr sz="2000" dirty="0">
              <a:latin typeface="Calibri"/>
              <a:cs typeface="Calibri"/>
            </a:endParaRPr>
          </a:p>
          <a:p>
            <a:pPr marL="432434" indent="-342265">
              <a:lnSpc>
                <a:spcPct val="100000"/>
              </a:lnSpc>
              <a:buFont typeface="Wingdings"/>
              <a:buChar char=""/>
              <a:tabLst>
                <a:tab pos="432434" algn="l"/>
              </a:tabLst>
            </a:pPr>
            <a:r>
              <a:rPr sz="2000" spc="-10" dirty="0">
                <a:latin typeface="Calibri"/>
                <a:cs typeface="Calibri"/>
              </a:rPr>
              <a:t>Processing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equal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IGST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paid.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8682" y="2961894"/>
            <a:ext cx="4838700" cy="3169920"/>
          </a:xfrm>
          <a:custGeom>
            <a:avLst/>
            <a:gdLst/>
            <a:ahLst/>
            <a:cxnLst/>
            <a:rect l="l" t="t" r="r" b="b"/>
            <a:pathLst>
              <a:path w="4838700" h="3169920">
                <a:moveTo>
                  <a:pt x="4838699" y="0"/>
                </a:moveTo>
                <a:lnTo>
                  <a:pt x="0" y="0"/>
                </a:lnTo>
                <a:lnTo>
                  <a:pt x="0" y="3169919"/>
                </a:lnTo>
                <a:lnTo>
                  <a:pt x="4838699" y="3169919"/>
                </a:lnTo>
                <a:lnTo>
                  <a:pt x="483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18682" y="2961894"/>
            <a:ext cx="4838700" cy="3169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28575" rIns="0" bIns="0" rtlCol="0">
            <a:spAutoFit/>
          </a:bodyPr>
          <a:lstStyle/>
          <a:p>
            <a:pPr marL="434340" marR="83185" indent="-342900" algn="just">
              <a:lnSpc>
                <a:spcPct val="100000"/>
              </a:lnSpc>
              <a:spcBef>
                <a:spcPts val="225"/>
              </a:spcBef>
              <a:buFont typeface="Wingdings"/>
              <a:buChar char=""/>
              <a:tabLst>
                <a:tab pos="434340" algn="l"/>
              </a:tabLst>
            </a:pPr>
            <a:r>
              <a:rPr sz="2000" dirty="0">
                <a:latin typeface="Calibri"/>
                <a:cs typeface="Calibri"/>
              </a:rPr>
              <a:t>Furnishing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details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Table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6A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GSTR-</a:t>
            </a:r>
            <a:r>
              <a:rPr sz="2000" spc="-25" dirty="0">
                <a:latin typeface="Calibri"/>
                <a:cs typeface="Calibri"/>
              </a:rPr>
              <a:t>1.</a:t>
            </a:r>
            <a:endParaRPr sz="2000" dirty="0">
              <a:latin typeface="Calibri"/>
              <a:cs typeface="Calibri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GSTR-</a:t>
            </a:r>
            <a:r>
              <a:rPr sz="2000" dirty="0">
                <a:latin typeface="Calibri"/>
                <a:cs typeface="Calibri"/>
              </a:rPr>
              <a:t>3B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Table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3.1(b).</a:t>
            </a:r>
            <a:endParaRPr sz="2000" dirty="0">
              <a:latin typeface="Calibri"/>
              <a:cs typeface="Calibri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b="1" dirty="0">
                <a:latin typeface="Calibri"/>
                <a:cs typeface="Calibri"/>
              </a:rPr>
              <a:t>Application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refund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GST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RFD-</a:t>
            </a:r>
            <a:endParaRPr sz="2000" dirty="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latin typeface="Calibri"/>
                <a:cs typeface="Calibri"/>
              </a:rPr>
              <a:t>01.</a:t>
            </a:r>
            <a:endParaRPr sz="2000" dirty="0">
              <a:latin typeface="Calibri"/>
              <a:cs typeface="Calibri"/>
            </a:endParaRPr>
          </a:p>
          <a:p>
            <a:pPr marL="433705" indent="-342265" algn="just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spc="-10" dirty="0">
                <a:latin typeface="Calibri"/>
                <a:cs typeface="Calibri"/>
              </a:rPr>
              <a:t>Generation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ARN.</a:t>
            </a:r>
            <a:endParaRPr sz="2000" dirty="0">
              <a:latin typeface="Calibri"/>
              <a:cs typeface="Calibri"/>
            </a:endParaRPr>
          </a:p>
          <a:p>
            <a:pPr marL="433070" marR="83185" indent="-342265" algn="just">
              <a:lnSpc>
                <a:spcPct val="100000"/>
              </a:lnSpc>
              <a:buFont typeface="Wingdings"/>
              <a:buChar char=""/>
              <a:tabLst>
                <a:tab pos="434340" algn="l"/>
              </a:tabLst>
            </a:pPr>
            <a:r>
              <a:rPr sz="2000" dirty="0">
                <a:latin typeface="Calibri"/>
                <a:cs typeface="Calibri"/>
              </a:rPr>
              <a:t>Acknowledgment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GST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RFD-</a:t>
            </a:r>
            <a:r>
              <a:rPr sz="2000" dirty="0">
                <a:latin typeface="Calibri"/>
                <a:cs typeface="Calibri"/>
              </a:rPr>
              <a:t>02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deficiency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memo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GST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Calibri"/>
                <a:cs typeface="Calibri"/>
              </a:rPr>
              <a:t>RFD-</a:t>
            </a:r>
            <a:r>
              <a:rPr sz="2000" spc="-25" dirty="0">
                <a:latin typeface="Calibri"/>
                <a:cs typeface="Calibri"/>
              </a:rPr>
              <a:t>03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would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issued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15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days.</a:t>
            </a:r>
            <a:endParaRPr sz="2000" dirty="0">
              <a:latin typeface="Calibri"/>
              <a:cs typeface="Calibri"/>
            </a:endParaRPr>
          </a:p>
          <a:p>
            <a:pPr marL="433705" indent="-342265" algn="just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Calibri"/>
                <a:cs typeface="Calibri"/>
              </a:rPr>
              <a:t>Final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Order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GST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RFD-</a:t>
            </a:r>
            <a:r>
              <a:rPr sz="2000" spc="-25" dirty="0">
                <a:latin typeface="Calibri"/>
                <a:cs typeface="Calibri"/>
              </a:rPr>
              <a:t>06.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6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213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769572" y="0"/>
            <a:ext cx="11611054" cy="596997"/>
          </a:xfrm>
          <a:prstGeom prst="rect">
            <a:avLst/>
          </a:prstGeom>
        </p:spPr>
        <p:txBody>
          <a:bodyPr vert="horz" wrap="square" lIns="0" tIns="225463" rIns="0" bIns="0" rtlCol="0">
            <a:spAutoFit/>
          </a:bodyPr>
          <a:lstStyle/>
          <a:p>
            <a:pPr marL="2172335">
              <a:lnSpc>
                <a:spcPct val="100000"/>
              </a:lnSpc>
              <a:spcBef>
                <a:spcPts val="95"/>
              </a:spcBef>
            </a:pP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Refund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IGST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paid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on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exported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out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India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-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Rule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96</a:t>
            </a:r>
            <a:endParaRPr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0379" y="963138"/>
            <a:ext cx="2271395" cy="1395095"/>
            <a:chOff x="280379" y="963138"/>
            <a:chExt cx="2271395" cy="13950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79" y="963138"/>
              <a:ext cx="2258641" cy="13945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467" y="1271015"/>
              <a:ext cx="2235708" cy="8183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2993" y="995934"/>
              <a:ext cx="2158365" cy="1294130"/>
            </a:xfrm>
            <a:custGeom>
              <a:avLst/>
              <a:gdLst/>
              <a:ahLst/>
              <a:cxnLst/>
              <a:rect l="l" t="t" r="r" b="b"/>
              <a:pathLst>
                <a:path w="2158365" h="1294130">
                  <a:moveTo>
                    <a:pt x="2028575" y="0"/>
                  </a:moveTo>
                  <a:lnTo>
                    <a:pt x="129384" y="0"/>
                  </a:lnTo>
                  <a:lnTo>
                    <a:pt x="79020" y="10166"/>
                  </a:lnTo>
                  <a:lnTo>
                    <a:pt x="37894" y="37894"/>
                  </a:lnTo>
                  <a:lnTo>
                    <a:pt x="10167" y="79029"/>
                  </a:lnTo>
                  <a:lnTo>
                    <a:pt x="0" y="129418"/>
                  </a:lnTo>
                  <a:lnTo>
                    <a:pt x="0" y="1164457"/>
                  </a:lnTo>
                  <a:lnTo>
                    <a:pt x="10167" y="1214846"/>
                  </a:lnTo>
                  <a:lnTo>
                    <a:pt x="37894" y="1255981"/>
                  </a:lnTo>
                  <a:lnTo>
                    <a:pt x="79020" y="1283709"/>
                  </a:lnTo>
                  <a:lnTo>
                    <a:pt x="129384" y="1293875"/>
                  </a:lnTo>
                  <a:lnTo>
                    <a:pt x="2028575" y="1293875"/>
                  </a:lnTo>
                  <a:lnTo>
                    <a:pt x="2078957" y="1283709"/>
                  </a:lnTo>
                  <a:lnTo>
                    <a:pt x="2120090" y="1255981"/>
                  </a:lnTo>
                  <a:lnTo>
                    <a:pt x="2147818" y="1214846"/>
                  </a:lnTo>
                  <a:lnTo>
                    <a:pt x="2157983" y="1164457"/>
                  </a:lnTo>
                  <a:lnTo>
                    <a:pt x="2157983" y="129418"/>
                  </a:lnTo>
                  <a:lnTo>
                    <a:pt x="2147818" y="79029"/>
                  </a:lnTo>
                  <a:lnTo>
                    <a:pt x="2120090" y="37894"/>
                  </a:lnTo>
                  <a:lnTo>
                    <a:pt x="2078957" y="10166"/>
                  </a:lnTo>
                  <a:lnTo>
                    <a:pt x="2028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993" y="995934"/>
              <a:ext cx="2158365" cy="1294130"/>
            </a:xfrm>
            <a:custGeom>
              <a:avLst/>
              <a:gdLst/>
              <a:ahLst/>
              <a:cxnLst/>
              <a:rect l="l" t="t" r="r" b="b"/>
              <a:pathLst>
                <a:path w="2158365" h="1294130">
                  <a:moveTo>
                    <a:pt x="0" y="129418"/>
                  </a:moveTo>
                  <a:lnTo>
                    <a:pt x="10167" y="79029"/>
                  </a:lnTo>
                  <a:lnTo>
                    <a:pt x="37894" y="37894"/>
                  </a:lnTo>
                  <a:lnTo>
                    <a:pt x="79020" y="10166"/>
                  </a:lnTo>
                  <a:lnTo>
                    <a:pt x="129384" y="0"/>
                  </a:lnTo>
                  <a:lnTo>
                    <a:pt x="2028575" y="0"/>
                  </a:lnTo>
                  <a:lnTo>
                    <a:pt x="2078957" y="10166"/>
                  </a:lnTo>
                  <a:lnTo>
                    <a:pt x="2120090" y="37894"/>
                  </a:lnTo>
                  <a:lnTo>
                    <a:pt x="2147818" y="79029"/>
                  </a:lnTo>
                  <a:lnTo>
                    <a:pt x="2157983" y="129418"/>
                  </a:lnTo>
                  <a:lnTo>
                    <a:pt x="2157983" y="1164457"/>
                  </a:lnTo>
                  <a:lnTo>
                    <a:pt x="2147818" y="1214846"/>
                  </a:lnTo>
                  <a:lnTo>
                    <a:pt x="2120090" y="1255981"/>
                  </a:lnTo>
                  <a:lnTo>
                    <a:pt x="2078957" y="1283709"/>
                  </a:lnTo>
                  <a:lnTo>
                    <a:pt x="2028575" y="1293875"/>
                  </a:lnTo>
                  <a:lnTo>
                    <a:pt x="129384" y="1293875"/>
                  </a:lnTo>
                  <a:lnTo>
                    <a:pt x="79020" y="1283709"/>
                  </a:lnTo>
                  <a:lnTo>
                    <a:pt x="37894" y="1255981"/>
                  </a:lnTo>
                  <a:lnTo>
                    <a:pt x="10167" y="1214846"/>
                  </a:lnTo>
                  <a:lnTo>
                    <a:pt x="0" y="1164457"/>
                  </a:lnTo>
                  <a:lnTo>
                    <a:pt x="0" y="129418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338" y="1340353"/>
            <a:ext cx="184975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Export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Goods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65"/>
              </a:lnSpc>
            </a:pPr>
            <a:r>
              <a:rPr sz="1800" b="1" spc="-10" dirty="0">
                <a:latin typeface="Calibri"/>
                <a:cs typeface="Calibri"/>
              </a:rPr>
              <a:t>payment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IGST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38044" y="1351775"/>
            <a:ext cx="538480" cy="615950"/>
            <a:chOff x="2638044" y="1351775"/>
            <a:chExt cx="538480" cy="6159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8044" y="1351775"/>
              <a:ext cx="537947" cy="6157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80715" y="1374648"/>
              <a:ext cx="457200" cy="535305"/>
            </a:xfrm>
            <a:custGeom>
              <a:avLst/>
              <a:gdLst/>
              <a:ahLst/>
              <a:cxnLst/>
              <a:rect l="l" t="t" r="r" b="b"/>
              <a:pathLst>
                <a:path w="457200" h="535305">
                  <a:moveTo>
                    <a:pt x="228599" y="0"/>
                  </a:moveTo>
                  <a:lnTo>
                    <a:pt x="228599" y="106923"/>
                  </a:lnTo>
                  <a:lnTo>
                    <a:pt x="0" y="106923"/>
                  </a:lnTo>
                  <a:lnTo>
                    <a:pt x="0" y="428000"/>
                  </a:lnTo>
                  <a:lnTo>
                    <a:pt x="228599" y="428000"/>
                  </a:lnTo>
                  <a:lnTo>
                    <a:pt x="228599" y="534923"/>
                  </a:lnTo>
                  <a:lnTo>
                    <a:pt x="457199" y="267461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302471" y="912848"/>
            <a:ext cx="2307590" cy="1495425"/>
            <a:chOff x="3302471" y="912848"/>
            <a:chExt cx="2307590" cy="14954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471" y="912848"/>
              <a:ext cx="2258641" cy="14950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2507" y="1271015"/>
              <a:ext cx="2307336" cy="8183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55085" y="945642"/>
              <a:ext cx="2158365" cy="1394460"/>
            </a:xfrm>
            <a:custGeom>
              <a:avLst/>
              <a:gdLst/>
              <a:ahLst/>
              <a:cxnLst/>
              <a:rect l="l" t="t" r="r" b="b"/>
              <a:pathLst>
                <a:path w="2158365" h="1394460">
                  <a:moveTo>
                    <a:pt x="2018537" y="0"/>
                  </a:moveTo>
                  <a:lnTo>
                    <a:pt x="139445" y="0"/>
                  </a:lnTo>
                  <a:lnTo>
                    <a:pt x="95390" y="7114"/>
                  </a:lnTo>
                  <a:lnTo>
                    <a:pt x="57113" y="26919"/>
                  </a:lnTo>
                  <a:lnTo>
                    <a:pt x="26919" y="57113"/>
                  </a:lnTo>
                  <a:lnTo>
                    <a:pt x="7114" y="95390"/>
                  </a:lnTo>
                  <a:lnTo>
                    <a:pt x="0" y="139445"/>
                  </a:lnTo>
                  <a:lnTo>
                    <a:pt x="0" y="1255013"/>
                  </a:lnTo>
                  <a:lnTo>
                    <a:pt x="7114" y="1299069"/>
                  </a:lnTo>
                  <a:lnTo>
                    <a:pt x="26919" y="1337346"/>
                  </a:lnTo>
                  <a:lnTo>
                    <a:pt x="57113" y="1367540"/>
                  </a:lnTo>
                  <a:lnTo>
                    <a:pt x="95390" y="1387345"/>
                  </a:lnTo>
                  <a:lnTo>
                    <a:pt x="139445" y="1394459"/>
                  </a:lnTo>
                  <a:lnTo>
                    <a:pt x="2018537" y="1394459"/>
                  </a:lnTo>
                  <a:lnTo>
                    <a:pt x="2062593" y="1387345"/>
                  </a:lnTo>
                  <a:lnTo>
                    <a:pt x="2100870" y="1367540"/>
                  </a:lnTo>
                  <a:lnTo>
                    <a:pt x="2131064" y="1337346"/>
                  </a:lnTo>
                  <a:lnTo>
                    <a:pt x="2150869" y="1299069"/>
                  </a:lnTo>
                  <a:lnTo>
                    <a:pt x="2157983" y="1255013"/>
                  </a:lnTo>
                  <a:lnTo>
                    <a:pt x="2157983" y="139445"/>
                  </a:lnTo>
                  <a:lnTo>
                    <a:pt x="2150869" y="95390"/>
                  </a:lnTo>
                  <a:lnTo>
                    <a:pt x="2131064" y="57113"/>
                  </a:lnTo>
                  <a:lnTo>
                    <a:pt x="2100870" y="26919"/>
                  </a:lnTo>
                  <a:lnTo>
                    <a:pt x="2062593" y="7114"/>
                  </a:lnTo>
                  <a:lnTo>
                    <a:pt x="2018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55085" y="945642"/>
              <a:ext cx="2158365" cy="1394460"/>
            </a:xfrm>
            <a:custGeom>
              <a:avLst/>
              <a:gdLst/>
              <a:ahLst/>
              <a:cxnLst/>
              <a:rect l="l" t="t" r="r" b="b"/>
              <a:pathLst>
                <a:path w="2158365" h="1394460">
                  <a:moveTo>
                    <a:pt x="0" y="139445"/>
                  </a:moveTo>
                  <a:lnTo>
                    <a:pt x="7114" y="95390"/>
                  </a:lnTo>
                  <a:lnTo>
                    <a:pt x="26919" y="57113"/>
                  </a:lnTo>
                  <a:lnTo>
                    <a:pt x="57113" y="26919"/>
                  </a:lnTo>
                  <a:lnTo>
                    <a:pt x="95390" y="7114"/>
                  </a:lnTo>
                  <a:lnTo>
                    <a:pt x="139445" y="0"/>
                  </a:lnTo>
                  <a:lnTo>
                    <a:pt x="2018537" y="0"/>
                  </a:lnTo>
                  <a:lnTo>
                    <a:pt x="2062593" y="7114"/>
                  </a:lnTo>
                  <a:lnTo>
                    <a:pt x="2100870" y="26919"/>
                  </a:lnTo>
                  <a:lnTo>
                    <a:pt x="2131064" y="57113"/>
                  </a:lnTo>
                  <a:lnTo>
                    <a:pt x="2150869" y="95390"/>
                  </a:lnTo>
                  <a:lnTo>
                    <a:pt x="2157983" y="139445"/>
                  </a:lnTo>
                  <a:lnTo>
                    <a:pt x="2157983" y="1255013"/>
                  </a:lnTo>
                  <a:lnTo>
                    <a:pt x="2150869" y="1299069"/>
                  </a:lnTo>
                  <a:lnTo>
                    <a:pt x="2131064" y="1337346"/>
                  </a:lnTo>
                  <a:lnTo>
                    <a:pt x="2100870" y="1367540"/>
                  </a:lnTo>
                  <a:lnTo>
                    <a:pt x="2062593" y="1387345"/>
                  </a:lnTo>
                  <a:lnTo>
                    <a:pt x="2018537" y="1394459"/>
                  </a:lnTo>
                  <a:lnTo>
                    <a:pt x="139445" y="1394459"/>
                  </a:lnTo>
                  <a:lnTo>
                    <a:pt x="95390" y="1387345"/>
                  </a:lnTo>
                  <a:lnTo>
                    <a:pt x="57113" y="1367540"/>
                  </a:lnTo>
                  <a:lnTo>
                    <a:pt x="26919" y="1337346"/>
                  </a:lnTo>
                  <a:lnTo>
                    <a:pt x="7114" y="1299069"/>
                  </a:lnTo>
                  <a:lnTo>
                    <a:pt x="0" y="1255013"/>
                  </a:lnTo>
                  <a:lnTo>
                    <a:pt x="0" y="139445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72055" y="1340353"/>
            <a:ext cx="192278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Shipping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bill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filed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by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ts val="2065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exporter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58611" y="1351775"/>
            <a:ext cx="539750" cy="615950"/>
            <a:chOff x="5658611" y="1351775"/>
            <a:chExt cx="539750" cy="61595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8611" y="1351775"/>
              <a:ext cx="539532" cy="6157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01283" y="1374648"/>
              <a:ext cx="459105" cy="535305"/>
            </a:xfrm>
            <a:custGeom>
              <a:avLst/>
              <a:gdLst/>
              <a:ahLst/>
              <a:cxnLst/>
              <a:rect l="l" t="t" r="r" b="b"/>
              <a:pathLst>
                <a:path w="459104" h="535305">
                  <a:moveTo>
                    <a:pt x="229361" y="0"/>
                  </a:moveTo>
                  <a:lnTo>
                    <a:pt x="229361" y="106923"/>
                  </a:lnTo>
                  <a:lnTo>
                    <a:pt x="0" y="106923"/>
                  </a:lnTo>
                  <a:lnTo>
                    <a:pt x="0" y="428000"/>
                  </a:lnTo>
                  <a:lnTo>
                    <a:pt x="229361" y="428000"/>
                  </a:lnTo>
                  <a:lnTo>
                    <a:pt x="229361" y="534923"/>
                  </a:lnTo>
                  <a:lnTo>
                    <a:pt x="458723" y="267461"/>
                  </a:lnTo>
                  <a:lnTo>
                    <a:pt x="229361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323039" y="894588"/>
            <a:ext cx="2279015" cy="1572895"/>
            <a:chOff x="6323039" y="894588"/>
            <a:chExt cx="2279015" cy="157289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3039" y="963138"/>
              <a:ext cx="2258641" cy="13945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3555" y="894588"/>
              <a:ext cx="2247900" cy="1572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75653" y="995934"/>
              <a:ext cx="2158365" cy="1294130"/>
            </a:xfrm>
            <a:custGeom>
              <a:avLst/>
              <a:gdLst/>
              <a:ahLst/>
              <a:cxnLst/>
              <a:rect l="l" t="t" r="r" b="b"/>
              <a:pathLst>
                <a:path w="2158365" h="1294130">
                  <a:moveTo>
                    <a:pt x="2028565" y="0"/>
                  </a:moveTo>
                  <a:lnTo>
                    <a:pt x="129418" y="0"/>
                  </a:lnTo>
                  <a:lnTo>
                    <a:pt x="79029" y="10166"/>
                  </a:lnTo>
                  <a:lnTo>
                    <a:pt x="37894" y="37894"/>
                  </a:lnTo>
                  <a:lnTo>
                    <a:pt x="10166" y="79029"/>
                  </a:lnTo>
                  <a:lnTo>
                    <a:pt x="0" y="129418"/>
                  </a:lnTo>
                  <a:lnTo>
                    <a:pt x="0" y="1164457"/>
                  </a:lnTo>
                  <a:lnTo>
                    <a:pt x="10166" y="1214846"/>
                  </a:lnTo>
                  <a:lnTo>
                    <a:pt x="37894" y="1255981"/>
                  </a:lnTo>
                  <a:lnTo>
                    <a:pt x="79029" y="1283709"/>
                  </a:lnTo>
                  <a:lnTo>
                    <a:pt x="129418" y="1293875"/>
                  </a:lnTo>
                  <a:lnTo>
                    <a:pt x="2028565" y="1293875"/>
                  </a:lnTo>
                  <a:lnTo>
                    <a:pt x="2078954" y="1283709"/>
                  </a:lnTo>
                  <a:lnTo>
                    <a:pt x="2120089" y="1255981"/>
                  </a:lnTo>
                  <a:lnTo>
                    <a:pt x="2147817" y="1214846"/>
                  </a:lnTo>
                  <a:lnTo>
                    <a:pt x="2157983" y="1164457"/>
                  </a:lnTo>
                  <a:lnTo>
                    <a:pt x="2157983" y="129418"/>
                  </a:lnTo>
                  <a:lnTo>
                    <a:pt x="2147817" y="79029"/>
                  </a:lnTo>
                  <a:lnTo>
                    <a:pt x="2120089" y="37894"/>
                  </a:lnTo>
                  <a:lnTo>
                    <a:pt x="2078954" y="10166"/>
                  </a:lnTo>
                  <a:lnTo>
                    <a:pt x="2028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75653" y="995934"/>
              <a:ext cx="2158365" cy="1294130"/>
            </a:xfrm>
            <a:custGeom>
              <a:avLst/>
              <a:gdLst/>
              <a:ahLst/>
              <a:cxnLst/>
              <a:rect l="l" t="t" r="r" b="b"/>
              <a:pathLst>
                <a:path w="2158365" h="1294130">
                  <a:moveTo>
                    <a:pt x="0" y="129418"/>
                  </a:moveTo>
                  <a:lnTo>
                    <a:pt x="10166" y="79029"/>
                  </a:lnTo>
                  <a:lnTo>
                    <a:pt x="37894" y="37894"/>
                  </a:lnTo>
                  <a:lnTo>
                    <a:pt x="79029" y="10166"/>
                  </a:lnTo>
                  <a:lnTo>
                    <a:pt x="129418" y="0"/>
                  </a:lnTo>
                  <a:lnTo>
                    <a:pt x="2028565" y="0"/>
                  </a:lnTo>
                  <a:lnTo>
                    <a:pt x="2078954" y="10166"/>
                  </a:lnTo>
                  <a:lnTo>
                    <a:pt x="2120089" y="37894"/>
                  </a:lnTo>
                  <a:lnTo>
                    <a:pt x="2147817" y="79029"/>
                  </a:lnTo>
                  <a:lnTo>
                    <a:pt x="2157983" y="129418"/>
                  </a:lnTo>
                  <a:lnTo>
                    <a:pt x="2157983" y="1164457"/>
                  </a:lnTo>
                  <a:lnTo>
                    <a:pt x="2147817" y="1214846"/>
                  </a:lnTo>
                  <a:lnTo>
                    <a:pt x="2120089" y="1255981"/>
                  </a:lnTo>
                  <a:lnTo>
                    <a:pt x="2078954" y="1283709"/>
                  </a:lnTo>
                  <a:lnTo>
                    <a:pt x="2028565" y="1293875"/>
                  </a:lnTo>
                  <a:lnTo>
                    <a:pt x="129418" y="1293875"/>
                  </a:lnTo>
                  <a:lnTo>
                    <a:pt x="79029" y="1283709"/>
                  </a:lnTo>
                  <a:lnTo>
                    <a:pt x="37894" y="1255981"/>
                  </a:lnTo>
                  <a:lnTo>
                    <a:pt x="10166" y="1214846"/>
                  </a:lnTo>
                  <a:lnTo>
                    <a:pt x="0" y="1164457"/>
                  </a:lnTo>
                  <a:lnTo>
                    <a:pt x="0" y="129418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523487" y="963544"/>
            <a:ext cx="1861185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270" algn="ctr">
              <a:lnSpc>
                <a:spcPct val="91500"/>
              </a:lnSpc>
              <a:spcBef>
                <a:spcPts val="280"/>
              </a:spcBef>
            </a:pPr>
            <a:r>
              <a:rPr sz="1800" spc="-20" dirty="0">
                <a:latin typeface="Calibri"/>
                <a:cs typeface="Calibri"/>
              </a:rPr>
              <a:t>Person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charge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conveyance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files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Departure/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manifest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(EM)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export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report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(ER)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895470" y="963138"/>
            <a:ext cx="2760345" cy="1395095"/>
            <a:chOff x="8895470" y="963138"/>
            <a:chExt cx="2760345" cy="139509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95470" y="1587625"/>
              <a:ext cx="108328" cy="1530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5131" y="963138"/>
              <a:ext cx="2258641" cy="13945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23831" y="1146023"/>
              <a:ext cx="2331720" cy="10698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397745" y="995934"/>
              <a:ext cx="2158365" cy="1294130"/>
            </a:xfrm>
            <a:custGeom>
              <a:avLst/>
              <a:gdLst/>
              <a:ahLst/>
              <a:cxnLst/>
              <a:rect l="l" t="t" r="r" b="b"/>
              <a:pathLst>
                <a:path w="2158365" h="1294130">
                  <a:moveTo>
                    <a:pt x="2028565" y="0"/>
                  </a:moveTo>
                  <a:lnTo>
                    <a:pt x="129418" y="0"/>
                  </a:lnTo>
                  <a:lnTo>
                    <a:pt x="79029" y="10166"/>
                  </a:lnTo>
                  <a:lnTo>
                    <a:pt x="37894" y="37894"/>
                  </a:lnTo>
                  <a:lnTo>
                    <a:pt x="10166" y="79029"/>
                  </a:lnTo>
                  <a:lnTo>
                    <a:pt x="0" y="129418"/>
                  </a:lnTo>
                  <a:lnTo>
                    <a:pt x="0" y="1164457"/>
                  </a:lnTo>
                  <a:lnTo>
                    <a:pt x="10166" y="1214846"/>
                  </a:lnTo>
                  <a:lnTo>
                    <a:pt x="37894" y="1255981"/>
                  </a:lnTo>
                  <a:lnTo>
                    <a:pt x="79029" y="1283709"/>
                  </a:lnTo>
                  <a:lnTo>
                    <a:pt x="129418" y="1293875"/>
                  </a:lnTo>
                  <a:lnTo>
                    <a:pt x="2028565" y="1293875"/>
                  </a:lnTo>
                  <a:lnTo>
                    <a:pt x="2078954" y="1283709"/>
                  </a:lnTo>
                  <a:lnTo>
                    <a:pt x="2120089" y="1255981"/>
                  </a:lnTo>
                  <a:lnTo>
                    <a:pt x="2147817" y="1214846"/>
                  </a:lnTo>
                  <a:lnTo>
                    <a:pt x="2157983" y="1164457"/>
                  </a:lnTo>
                  <a:lnTo>
                    <a:pt x="2157983" y="129418"/>
                  </a:lnTo>
                  <a:lnTo>
                    <a:pt x="2147817" y="79029"/>
                  </a:lnTo>
                  <a:lnTo>
                    <a:pt x="2120089" y="37894"/>
                  </a:lnTo>
                  <a:lnTo>
                    <a:pt x="2078954" y="10166"/>
                  </a:lnTo>
                  <a:lnTo>
                    <a:pt x="2028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97745" y="995934"/>
              <a:ext cx="2158365" cy="1294130"/>
            </a:xfrm>
            <a:custGeom>
              <a:avLst/>
              <a:gdLst/>
              <a:ahLst/>
              <a:cxnLst/>
              <a:rect l="l" t="t" r="r" b="b"/>
              <a:pathLst>
                <a:path w="2158365" h="1294130">
                  <a:moveTo>
                    <a:pt x="0" y="129418"/>
                  </a:moveTo>
                  <a:lnTo>
                    <a:pt x="10166" y="79029"/>
                  </a:lnTo>
                  <a:lnTo>
                    <a:pt x="37894" y="37894"/>
                  </a:lnTo>
                  <a:lnTo>
                    <a:pt x="79029" y="10166"/>
                  </a:lnTo>
                  <a:lnTo>
                    <a:pt x="129418" y="0"/>
                  </a:lnTo>
                  <a:lnTo>
                    <a:pt x="2028565" y="0"/>
                  </a:lnTo>
                  <a:lnTo>
                    <a:pt x="2078954" y="10166"/>
                  </a:lnTo>
                  <a:lnTo>
                    <a:pt x="2120089" y="37894"/>
                  </a:lnTo>
                  <a:lnTo>
                    <a:pt x="2147817" y="79029"/>
                  </a:lnTo>
                  <a:lnTo>
                    <a:pt x="2157983" y="129418"/>
                  </a:lnTo>
                  <a:lnTo>
                    <a:pt x="2157983" y="1164457"/>
                  </a:lnTo>
                  <a:lnTo>
                    <a:pt x="2147817" y="1214846"/>
                  </a:lnTo>
                  <a:lnTo>
                    <a:pt x="2120089" y="1255981"/>
                  </a:lnTo>
                  <a:lnTo>
                    <a:pt x="2078954" y="1283709"/>
                  </a:lnTo>
                  <a:lnTo>
                    <a:pt x="2028565" y="1293875"/>
                  </a:lnTo>
                  <a:lnTo>
                    <a:pt x="129418" y="1293875"/>
                  </a:lnTo>
                  <a:lnTo>
                    <a:pt x="79029" y="1283709"/>
                  </a:lnTo>
                  <a:lnTo>
                    <a:pt x="37894" y="1255981"/>
                  </a:lnTo>
                  <a:lnTo>
                    <a:pt x="10166" y="1214846"/>
                  </a:lnTo>
                  <a:lnTo>
                    <a:pt x="0" y="1164457"/>
                  </a:lnTo>
                  <a:lnTo>
                    <a:pt x="0" y="129418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495289" y="1214750"/>
            <a:ext cx="196342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dirty="0">
                <a:latin typeface="Calibri"/>
                <a:cs typeface="Calibri"/>
              </a:rPr>
              <a:t>EM/ER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must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contain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details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shipping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bills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bills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345131" y="3169900"/>
            <a:ext cx="2258695" cy="1396365"/>
            <a:chOff x="9345131" y="3169900"/>
            <a:chExt cx="2258695" cy="1396365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45131" y="3169900"/>
              <a:ext cx="2258641" cy="139602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15855" y="3227831"/>
              <a:ext cx="2007107" cy="13213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397745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32" y="10185"/>
                  </a:lnTo>
                  <a:lnTo>
                    <a:pt x="37955" y="37955"/>
                  </a:lnTo>
                  <a:lnTo>
                    <a:pt x="10185" y="79132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85" y="1216263"/>
                  </a:lnTo>
                  <a:lnTo>
                    <a:pt x="37955" y="1257441"/>
                  </a:lnTo>
                  <a:lnTo>
                    <a:pt x="79132" y="1285213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51" y="1285213"/>
                  </a:lnTo>
                  <a:lnTo>
                    <a:pt x="2120028" y="1257441"/>
                  </a:lnTo>
                  <a:lnTo>
                    <a:pt x="2147798" y="121626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8" y="79132"/>
                  </a:lnTo>
                  <a:lnTo>
                    <a:pt x="2120028" y="37955"/>
                  </a:lnTo>
                  <a:lnTo>
                    <a:pt x="2078851" y="10185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97745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85" y="79132"/>
                  </a:lnTo>
                  <a:lnTo>
                    <a:pt x="37955" y="37955"/>
                  </a:lnTo>
                  <a:lnTo>
                    <a:pt x="79132" y="10185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51" y="10185"/>
                  </a:lnTo>
                  <a:lnTo>
                    <a:pt x="2120028" y="37955"/>
                  </a:lnTo>
                  <a:lnTo>
                    <a:pt x="2147798" y="79132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8" y="1216263"/>
                  </a:lnTo>
                  <a:lnTo>
                    <a:pt x="2120028" y="1257441"/>
                  </a:lnTo>
                  <a:lnTo>
                    <a:pt x="2078851" y="1285213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32" y="1285213"/>
                  </a:lnTo>
                  <a:lnTo>
                    <a:pt x="37955" y="1257441"/>
                  </a:lnTo>
                  <a:lnTo>
                    <a:pt x="10185" y="121626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657081" y="1316989"/>
            <a:ext cx="2184400" cy="1755139"/>
            <a:chOff x="8657081" y="1316989"/>
            <a:chExt cx="2184400" cy="1755139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28498" y="2622726"/>
              <a:ext cx="90273" cy="24412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657082" y="1316989"/>
              <a:ext cx="2184400" cy="1755139"/>
            </a:xfrm>
            <a:custGeom>
              <a:avLst/>
              <a:gdLst/>
              <a:ahLst/>
              <a:cxnLst/>
              <a:rect l="l" t="t" r="r" b="b"/>
              <a:pathLst>
                <a:path w="2184400" h="1755139">
                  <a:moveTo>
                    <a:pt x="672084" y="228600"/>
                  </a:moveTo>
                  <a:lnTo>
                    <a:pt x="443598" y="228600"/>
                  </a:lnTo>
                  <a:lnTo>
                    <a:pt x="443598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598" y="673100"/>
                  </a:lnTo>
                  <a:lnTo>
                    <a:pt x="443598" y="444500"/>
                  </a:lnTo>
                  <a:lnTo>
                    <a:pt x="672084" y="444500"/>
                  </a:lnTo>
                  <a:lnTo>
                    <a:pt x="672084" y="228600"/>
                  </a:lnTo>
                  <a:close/>
                </a:path>
                <a:path w="2184400" h="1755139">
                  <a:moveTo>
                    <a:pt x="2183892" y="1310640"/>
                  </a:moveTo>
                  <a:lnTo>
                    <a:pt x="1955406" y="1310640"/>
                  </a:lnTo>
                  <a:lnTo>
                    <a:pt x="1955406" y="1082040"/>
                  </a:lnTo>
                  <a:lnTo>
                    <a:pt x="1740281" y="1082040"/>
                  </a:lnTo>
                  <a:lnTo>
                    <a:pt x="1740281" y="1310640"/>
                  </a:lnTo>
                  <a:lnTo>
                    <a:pt x="1511808" y="1310640"/>
                  </a:lnTo>
                  <a:lnTo>
                    <a:pt x="1511808" y="1526540"/>
                  </a:lnTo>
                  <a:lnTo>
                    <a:pt x="1740281" y="1526540"/>
                  </a:lnTo>
                  <a:lnTo>
                    <a:pt x="1740281" y="1755140"/>
                  </a:lnTo>
                  <a:lnTo>
                    <a:pt x="1955406" y="1755140"/>
                  </a:lnTo>
                  <a:lnTo>
                    <a:pt x="1955406" y="1526540"/>
                  </a:lnTo>
                  <a:lnTo>
                    <a:pt x="2183892" y="1526540"/>
                  </a:lnTo>
                  <a:lnTo>
                    <a:pt x="2183892" y="131064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687314" y="3297425"/>
            <a:ext cx="1579245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1905" algn="ctr">
              <a:lnSpc>
                <a:spcPct val="91500"/>
              </a:lnSpc>
              <a:spcBef>
                <a:spcPts val="280"/>
              </a:spcBef>
            </a:pPr>
            <a:r>
              <a:rPr sz="1800" dirty="0">
                <a:latin typeface="Calibri"/>
                <a:cs typeface="Calibri"/>
              </a:rPr>
              <a:t>Exporter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Furnish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valid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return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GSTR–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3B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be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706611" y="3558540"/>
            <a:ext cx="538480" cy="617220"/>
            <a:chOff x="8706611" y="3558540"/>
            <a:chExt cx="538480" cy="617220"/>
          </a:xfrm>
        </p:grpSpPr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06611" y="3558540"/>
              <a:ext cx="537947" cy="61722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749283" y="3581400"/>
              <a:ext cx="457200" cy="536575"/>
            </a:xfrm>
            <a:custGeom>
              <a:avLst/>
              <a:gdLst/>
              <a:ahLst/>
              <a:cxnLst/>
              <a:rect l="l" t="t" r="r" b="b"/>
              <a:pathLst>
                <a:path w="457200" h="536575">
                  <a:moveTo>
                    <a:pt x="228599" y="0"/>
                  </a:moveTo>
                  <a:lnTo>
                    <a:pt x="0" y="268223"/>
                  </a:lnTo>
                  <a:lnTo>
                    <a:pt x="228599" y="536447"/>
                  </a:lnTo>
                  <a:lnTo>
                    <a:pt x="228599" y="429137"/>
                  </a:lnTo>
                  <a:lnTo>
                    <a:pt x="457199" y="429137"/>
                  </a:lnTo>
                  <a:lnTo>
                    <a:pt x="457199" y="107320"/>
                  </a:lnTo>
                  <a:lnTo>
                    <a:pt x="228599" y="107320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300215" y="3169900"/>
            <a:ext cx="2353310" cy="1396365"/>
            <a:chOff x="6300215" y="3169900"/>
            <a:chExt cx="2353310" cy="1396365"/>
          </a:xfrm>
        </p:grpSpPr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23039" y="3169900"/>
              <a:ext cx="2258641" cy="139602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00215" y="3227831"/>
              <a:ext cx="2353056" cy="132130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375653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32" y="10185"/>
                  </a:lnTo>
                  <a:lnTo>
                    <a:pt x="37955" y="37955"/>
                  </a:lnTo>
                  <a:lnTo>
                    <a:pt x="10185" y="79132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85" y="1216263"/>
                  </a:lnTo>
                  <a:lnTo>
                    <a:pt x="37955" y="1257441"/>
                  </a:lnTo>
                  <a:lnTo>
                    <a:pt x="79132" y="1285213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51" y="1285213"/>
                  </a:lnTo>
                  <a:lnTo>
                    <a:pt x="2120028" y="1257441"/>
                  </a:lnTo>
                  <a:lnTo>
                    <a:pt x="2147798" y="121626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8" y="79132"/>
                  </a:lnTo>
                  <a:lnTo>
                    <a:pt x="2120028" y="37955"/>
                  </a:lnTo>
                  <a:lnTo>
                    <a:pt x="2078851" y="10185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75653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85" y="79132"/>
                  </a:lnTo>
                  <a:lnTo>
                    <a:pt x="37955" y="37955"/>
                  </a:lnTo>
                  <a:lnTo>
                    <a:pt x="79132" y="10185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51" y="10185"/>
                  </a:lnTo>
                  <a:lnTo>
                    <a:pt x="2120028" y="37955"/>
                  </a:lnTo>
                  <a:lnTo>
                    <a:pt x="2147798" y="79132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8" y="1216263"/>
                  </a:lnTo>
                  <a:lnTo>
                    <a:pt x="2120028" y="1257441"/>
                  </a:lnTo>
                  <a:lnTo>
                    <a:pt x="2078851" y="1285213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32" y="1285213"/>
                  </a:lnTo>
                  <a:lnTo>
                    <a:pt x="37955" y="1257441"/>
                  </a:lnTo>
                  <a:lnTo>
                    <a:pt x="10185" y="121626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470147" y="3297425"/>
            <a:ext cx="1968500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b="1" dirty="0">
                <a:latin typeface="Calibri"/>
                <a:cs typeface="Calibri"/>
              </a:rPr>
              <a:t>Shipping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bill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shall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deemed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application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refund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684520" y="3558540"/>
            <a:ext cx="539750" cy="617220"/>
            <a:chOff x="5684520" y="3558540"/>
            <a:chExt cx="539750" cy="617220"/>
          </a:xfrm>
        </p:grpSpPr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4520" y="3558540"/>
              <a:ext cx="539532" cy="61722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727191" y="3581400"/>
              <a:ext cx="459105" cy="536575"/>
            </a:xfrm>
            <a:custGeom>
              <a:avLst/>
              <a:gdLst/>
              <a:ahLst/>
              <a:cxnLst/>
              <a:rect l="l" t="t" r="r" b="b"/>
              <a:pathLst>
                <a:path w="459104" h="536575">
                  <a:moveTo>
                    <a:pt x="229361" y="0"/>
                  </a:moveTo>
                  <a:lnTo>
                    <a:pt x="0" y="268223"/>
                  </a:lnTo>
                  <a:lnTo>
                    <a:pt x="229361" y="536447"/>
                  </a:lnTo>
                  <a:lnTo>
                    <a:pt x="229361" y="429137"/>
                  </a:lnTo>
                  <a:lnTo>
                    <a:pt x="458723" y="429137"/>
                  </a:lnTo>
                  <a:lnTo>
                    <a:pt x="458723" y="107320"/>
                  </a:lnTo>
                  <a:lnTo>
                    <a:pt x="229361" y="107320"/>
                  </a:lnTo>
                  <a:lnTo>
                    <a:pt x="229361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302471" y="3101339"/>
            <a:ext cx="2299970" cy="1574800"/>
            <a:chOff x="3302471" y="3101339"/>
            <a:chExt cx="2299970" cy="1574800"/>
          </a:xfrm>
        </p:grpSpPr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2471" y="3169900"/>
              <a:ext cx="2258641" cy="139602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8603" y="3101339"/>
              <a:ext cx="2293620" cy="157429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355085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32" y="10185"/>
                  </a:lnTo>
                  <a:lnTo>
                    <a:pt x="37955" y="37955"/>
                  </a:lnTo>
                  <a:lnTo>
                    <a:pt x="10185" y="79132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85" y="1216263"/>
                  </a:lnTo>
                  <a:lnTo>
                    <a:pt x="37955" y="1257441"/>
                  </a:lnTo>
                  <a:lnTo>
                    <a:pt x="79132" y="1285213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51" y="1285213"/>
                  </a:lnTo>
                  <a:lnTo>
                    <a:pt x="2120028" y="1257441"/>
                  </a:lnTo>
                  <a:lnTo>
                    <a:pt x="2147798" y="121626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8" y="79132"/>
                  </a:lnTo>
                  <a:lnTo>
                    <a:pt x="2120028" y="37955"/>
                  </a:lnTo>
                  <a:lnTo>
                    <a:pt x="2078851" y="10185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55085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85" y="79132"/>
                  </a:lnTo>
                  <a:lnTo>
                    <a:pt x="37955" y="37955"/>
                  </a:lnTo>
                  <a:lnTo>
                    <a:pt x="79132" y="10185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51" y="10185"/>
                  </a:lnTo>
                  <a:lnTo>
                    <a:pt x="2120028" y="37955"/>
                  </a:lnTo>
                  <a:lnTo>
                    <a:pt x="2147798" y="79132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8" y="1216263"/>
                  </a:lnTo>
                  <a:lnTo>
                    <a:pt x="2120028" y="1257441"/>
                  </a:lnTo>
                  <a:lnTo>
                    <a:pt x="2078851" y="1285213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32" y="1285213"/>
                  </a:lnTo>
                  <a:lnTo>
                    <a:pt x="37955" y="1257441"/>
                  </a:lnTo>
                  <a:lnTo>
                    <a:pt x="10185" y="121626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478532" y="3171568"/>
            <a:ext cx="1908175" cy="13049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80"/>
              </a:spcBef>
            </a:pPr>
            <a:r>
              <a:rPr sz="1800" dirty="0">
                <a:latin typeface="Calibri"/>
                <a:cs typeface="Calibri"/>
              </a:rPr>
              <a:t>Export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details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furnished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GSTR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transmitted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electronically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customs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663951" y="3558540"/>
            <a:ext cx="538480" cy="617220"/>
            <a:chOff x="2663951" y="3558540"/>
            <a:chExt cx="538480" cy="617220"/>
          </a:xfrm>
        </p:grpSpPr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3951" y="3558540"/>
              <a:ext cx="537947" cy="61722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706623" y="3581400"/>
              <a:ext cx="457200" cy="536575"/>
            </a:xfrm>
            <a:custGeom>
              <a:avLst/>
              <a:gdLst/>
              <a:ahLst/>
              <a:cxnLst/>
              <a:rect l="l" t="t" r="r" b="b"/>
              <a:pathLst>
                <a:path w="457200" h="536575">
                  <a:moveTo>
                    <a:pt x="228599" y="0"/>
                  </a:moveTo>
                  <a:lnTo>
                    <a:pt x="0" y="268223"/>
                  </a:lnTo>
                  <a:lnTo>
                    <a:pt x="228599" y="536447"/>
                  </a:lnTo>
                  <a:lnTo>
                    <a:pt x="228599" y="429137"/>
                  </a:lnTo>
                  <a:lnTo>
                    <a:pt x="457199" y="429137"/>
                  </a:lnTo>
                  <a:lnTo>
                    <a:pt x="457199" y="107320"/>
                  </a:lnTo>
                  <a:lnTo>
                    <a:pt x="228599" y="107320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280379" y="3169900"/>
            <a:ext cx="2258695" cy="1396365"/>
            <a:chOff x="280379" y="3169900"/>
            <a:chExt cx="2258695" cy="1396365"/>
          </a:xfrm>
        </p:grpSpPr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379" y="3169900"/>
              <a:ext cx="2258641" cy="139602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32993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16" y="10185"/>
                  </a:lnTo>
                  <a:lnTo>
                    <a:pt x="37940" y="37955"/>
                  </a:lnTo>
                  <a:lnTo>
                    <a:pt x="10179" y="79132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79" y="1216263"/>
                  </a:lnTo>
                  <a:lnTo>
                    <a:pt x="37940" y="1257441"/>
                  </a:lnTo>
                  <a:lnTo>
                    <a:pt x="79116" y="1285213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47" y="1285213"/>
                  </a:lnTo>
                  <a:lnTo>
                    <a:pt x="2120025" y="1257441"/>
                  </a:lnTo>
                  <a:lnTo>
                    <a:pt x="2147797" y="121626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7" y="79132"/>
                  </a:lnTo>
                  <a:lnTo>
                    <a:pt x="2120025" y="37955"/>
                  </a:lnTo>
                  <a:lnTo>
                    <a:pt x="2078847" y="10185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2993" y="3202686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79" y="79132"/>
                  </a:lnTo>
                  <a:lnTo>
                    <a:pt x="37940" y="37955"/>
                  </a:lnTo>
                  <a:lnTo>
                    <a:pt x="79116" y="10185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47" y="10185"/>
                  </a:lnTo>
                  <a:lnTo>
                    <a:pt x="2120025" y="37955"/>
                  </a:lnTo>
                  <a:lnTo>
                    <a:pt x="2147797" y="79132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7" y="1216263"/>
                  </a:lnTo>
                  <a:lnTo>
                    <a:pt x="2120025" y="1257441"/>
                  </a:lnTo>
                  <a:lnTo>
                    <a:pt x="2078847" y="1285213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16" y="1285213"/>
                  </a:lnTo>
                  <a:lnTo>
                    <a:pt x="37940" y="1257441"/>
                  </a:lnTo>
                  <a:lnTo>
                    <a:pt x="10179" y="121626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13354" y="3423028"/>
            <a:ext cx="159258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30480" algn="just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latin typeface="Calibri"/>
                <a:cs typeface="Calibri"/>
              </a:rPr>
              <a:t>Customs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validate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details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100327" y="4664988"/>
            <a:ext cx="617220" cy="538480"/>
            <a:chOff x="1100327" y="4664988"/>
            <a:chExt cx="617220" cy="538480"/>
          </a:xfrm>
        </p:grpSpPr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0327" y="4664988"/>
              <a:ext cx="617220" cy="53794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142999" y="4687824"/>
              <a:ext cx="536575" cy="457200"/>
            </a:xfrm>
            <a:custGeom>
              <a:avLst/>
              <a:gdLst/>
              <a:ahLst/>
              <a:cxnLst/>
              <a:rect l="l" t="t" r="r" b="b"/>
              <a:pathLst>
                <a:path w="536575" h="457200">
                  <a:moveTo>
                    <a:pt x="429137" y="0"/>
                  </a:moveTo>
                  <a:lnTo>
                    <a:pt x="107286" y="0"/>
                  </a:lnTo>
                  <a:lnTo>
                    <a:pt x="107286" y="228599"/>
                  </a:lnTo>
                  <a:lnTo>
                    <a:pt x="0" y="228599"/>
                  </a:lnTo>
                  <a:lnTo>
                    <a:pt x="268223" y="457199"/>
                  </a:lnTo>
                  <a:lnTo>
                    <a:pt x="536447" y="228599"/>
                  </a:lnTo>
                  <a:lnTo>
                    <a:pt x="429137" y="228599"/>
                  </a:lnTo>
                  <a:lnTo>
                    <a:pt x="429137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262127" y="5260860"/>
            <a:ext cx="2341245" cy="1572895"/>
            <a:chOff x="262127" y="5260860"/>
            <a:chExt cx="2341245" cy="1572895"/>
          </a:xfrm>
        </p:grpSpPr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379" y="5327877"/>
              <a:ext cx="2258641" cy="139602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2127" y="5260860"/>
              <a:ext cx="2340864" cy="157276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32993" y="5360670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16" y="10186"/>
                  </a:lnTo>
                  <a:lnTo>
                    <a:pt x="37940" y="37958"/>
                  </a:lnTo>
                  <a:lnTo>
                    <a:pt x="10179" y="79136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79" y="1216283"/>
                  </a:lnTo>
                  <a:lnTo>
                    <a:pt x="37940" y="1257459"/>
                  </a:lnTo>
                  <a:lnTo>
                    <a:pt x="79116" y="1285220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47" y="1285220"/>
                  </a:lnTo>
                  <a:lnTo>
                    <a:pt x="2120025" y="1257459"/>
                  </a:lnTo>
                  <a:lnTo>
                    <a:pt x="2147797" y="121628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7" y="79136"/>
                  </a:lnTo>
                  <a:lnTo>
                    <a:pt x="2120025" y="37958"/>
                  </a:lnTo>
                  <a:lnTo>
                    <a:pt x="2078847" y="10186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2993" y="5360670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79" y="79136"/>
                  </a:lnTo>
                  <a:lnTo>
                    <a:pt x="37940" y="37958"/>
                  </a:lnTo>
                  <a:lnTo>
                    <a:pt x="79116" y="10186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47" y="10186"/>
                  </a:lnTo>
                  <a:lnTo>
                    <a:pt x="2120025" y="37958"/>
                  </a:lnTo>
                  <a:lnTo>
                    <a:pt x="2147797" y="79136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7" y="1216283"/>
                  </a:lnTo>
                  <a:lnTo>
                    <a:pt x="2120025" y="1257459"/>
                  </a:lnTo>
                  <a:lnTo>
                    <a:pt x="2078847" y="1285220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16" y="1285220"/>
                  </a:lnTo>
                  <a:lnTo>
                    <a:pt x="37940" y="1257459"/>
                  </a:lnTo>
                  <a:lnTo>
                    <a:pt x="10179" y="121628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31998" y="5330442"/>
            <a:ext cx="1957705" cy="13049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8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electronic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confirmation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shall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transmitted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goods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have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been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638044" y="5718047"/>
            <a:ext cx="538480" cy="615950"/>
            <a:chOff x="2638044" y="5718047"/>
            <a:chExt cx="538480" cy="615950"/>
          </a:xfrm>
        </p:grpSpPr>
        <p:pic>
          <p:nvPicPr>
            <p:cNvPr id="82" name="object 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8044" y="5718047"/>
              <a:ext cx="537947" cy="61570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680715" y="5740907"/>
              <a:ext cx="457200" cy="535305"/>
            </a:xfrm>
            <a:custGeom>
              <a:avLst/>
              <a:gdLst/>
              <a:ahLst/>
              <a:cxnLst/>
              <a:rect l="l" t="t" r="r" b="b"/>
              <a:pathLst>
                <a:path w="457200" h="535304">
                  <a:moveTo>
                    <a:pt x="228599" y="0"/>
                  </a:moveTo>
                  <a:lnTo>
                    <a:pt x="228599" y="106990"/>
                  </a:lnTo>
                  <a:lnTo>
                    <a:pt x="0" y="106990"/>
                  </a:lnTo>
                  <a:lnTo>
                    <a:pt x="0" y="427933"/>
                  </a:lnTo>
                  <a:lnTo>
                    <a:pt x="228599" y="427933"/>
                  </a:lnTo>
                  <a:lnTo>
                    <a:pt x="228599" y="534923"/>
                  </a:lnTo>
                  <a:lnTo>
                    <a:pt x="457199" y="267461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3302471" y="5260860"/>
            <a:ext cx="2258695" cy="1572895"/>
            <a:chOff x="3302471" y="5260860"/>
            <a:chExt cx="2258695" cy="1572895"/>
          </a:xfrm>
        </p:grpSpPr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2471" y="5327877"/>
              <a:ext cx="2258641" cy="139602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98519" y="5260860"/>
              <a:ext cx="2113788" cy="157276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355085" y="5360670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32" y="10186"/>
                  </a:lnTo>
                  <a:lnTo>
                    <a:pt x="37955" y="37958"/>
                  </a:lnTo>
                  <a:lnTo>
                    <a:pt x="10185" y="79136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85" y="1216283"/>
                  </a:lnTo>
                  <a:lnTo>
                    <a:pt x="37955" y="1257459"/>
                  </a:lnTo>
                  <a:lnTo>
                    <a:pt x="79132" y="1285220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51" y="1285220"/>
                  </a:lnTo>
                  <a:lnTo>
                    <a:pt x="2120028" y="1257459"/>
                  </a:lnTo>
                  <a:lnTo>
                    <a:pt x="2147798" y="121628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8" y="79136"/>
                  </a:lnTo>
                  <a:lnTo>
                    <a:pt x="2120028" y="37958"/>
                  </a:lnTo>
                  <a:lnTo>
                    <a:pt x="2078851" y="10186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55085" y="5360670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85" y="79136"/>
                  </a:lnTo>
                  <a:lnTo>
                    <a:pt x="37955" y="37958"/>
                  </a:lnTo>
                  <a:lnTo>
                    <a:pt x="79132" y="10186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51" y="10186"/>
                  </a:lnTo>
                  <a:lnTo>
                    <a:pt x="2120028" y="37958"/>
                  </a:lnTo>
                  <a:lnTo>
                    <a:pt x="2147798" y="79136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8" y="1216283"/>
                  </a:lnTo>
                  <a:lnTo>
                    <a:pt x="2120028" y="1257459"/>
                  </a:lnTo>
                  <a:lnTo>
                    <a:pt x="2078851" y="1285220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32" y="1285220"/>
                  </a:lnTo>
                  <a:lnTo>
                    <a:pt x="37955" y="1257459"/>
                  </a:lnTo>
                  <a:lnTo>
                    <a:pt x="10185" y="121628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3568448" y="5330442"/>
            <a:ext cx="1727835" cy="13049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80"/>
              </a:spcBef>
            </a:pPr>
            <a:r>
              <a:rPr sz="1800" spc="-10" dirty="0">
                <a:latin typeface="Calibri"/>
                <a:cs typeface="Calibri"/>
              </a:rPr>
              <a:t>Receipt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by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customs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regarding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furnishing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valid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return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658611" y="5718047"/>
            <a:ext cx="539750" cy="615950"/>
            <a:chOff x="5658611" y="5718047"/>
            <a:chExt cx="539750" cy="615950"/>
          </a:xfrm>
        </p:grpSpPr>
        <p:pic>
          <p:nvPicPr>
            <p:cNvPr id="91" name="object 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8611" y="5718047"/>
              <a:ext cx="539532" cy="61570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701283" y="5740907"/>
              <a:ext cx="459105" cy="535305"/>
            </a:xfrm>
            <a:custGeom>
              <a:avLst/>
              <a:gdLst/>
              <a:ahLst/>
              <a:cxnLst/>
              <a:rect l="l" t="t" r="r" b="b"/>
              <a:pathLst>
                <a:path w="459104" h="535304">
                  <a:moveTo>
                    <a:pt x="229361" y="0"/>
                  </a:moveTo>
                  <a:lnTo>
                    <a:pt x="229361" y="106990"/>
                  </a:lnTo>
                  <a:lnTo>
                    <a:pt x="0" y="106990"/>
                  </a:lnTo>
                  <a:lnTo>
                    <a:pt x="0" y="427933"/>
                  </a:lnTo>
                  <a:lnTo>
                    <a:pt x="229361" y="427933"/>
                  </a:lnTo>
                  <a:lnTo>
                    <a:pt x="229361" y="534923"/>
                  </a:lnTo>
                  <a:lnTo>
                    <a:pt x="458723" y="267461"/>
                  </a:lnTo>
                  <a:lnTo>
                    <a:pt x="229361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6323039" y="5327877"/>
            <a:ext cx="2287905" cy="1396365"/>
            <a:chOff x="6323039" y="5327877"/>
            <a:chExt cx="2287905" cy="1396365"/>
          </a:xfrm>
        </p:grpSpPr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23039" y="5327877"/>
              <a:ext cx="2258641" cy="139602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44411" y="5510784"/>
              <a:ext cx="2266188" cy="107138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375653" y="5360669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32" y="10186"/>
                  </a:lnTo>
                  <a:lnTo>
                    <a:pt x="37955" y="37958"/>
                  </a:lnTo>
                  <a:lnTo>
                    <a:pt x="10185" y="79136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85" y="1216283"/>
                  </a:lnTo>
                  <a:lnTo>
                    <a:pt x="37955" y="1257459"/>
                  </a:lnTo>
                  <a:lnTo>
                    <a:pt x="79132" y="1285220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51" y="1285220"/>
                  </a:lnTo>
                  <a:lnTo>
                    <a:pt x="2120028" y="1257459"/>
                  </a:lnTo>
                  <a:lnTo>
                    <a:pt x="2147798" y="121628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8" y="79136"/>
                  </a:lnTo>
                  <a:lnTo>
                    <a:pt x="2120028" y="37958"/>
                  </a:lnTo>
                  <a:lnTo>
                    <a:pt x="2078851" y="10186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75653" y="5360669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85" y="79136"/>
                  </a:lnTo>
                  <a:lnTo>
                    <a:pt x="37955" y="37958"/>
                  </a:lnTo>
                  <a:lnTo>
                    <a:pt x="79132" y="10186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51" y="10186"/>
                  </a:lnTo>
                  <a:lnTo>
                    <a:pt x="2120028" y="37958"/>
                  </a:lnTo>
                  <a:lnTo>
                    <a:pt x="2147798" y="79136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8" y="1216283"/>
                  </a:lnTo>
                  <a:lnTo>
                    <a:pt x="2120028" y="1257459"/>
                  </a:lnTo>
                  <a:lnTo>
                    <a:pt x="2078851" y="1285220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32" y="1285220"/>
                  </a:lnTo>
                  <a:lnTo>
                    <a:pt x="37955" y="1257459"/>
                  </a:lnTo>
                  <a:lnTo>
                    <a:pt x="10185" y="121628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6514343" y="5581288"/>
            <a:ext cx="1880235" cy="8020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905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latin typeface="Calibri"/>
                <a:cs typeface="Calibri"/>
              </a:rPr>
              <a:t>Customs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shall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claim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8680704" y="5718047"/>
            <a:ext cx="538480" cy="615950"/>
            <a:chOff x="8680704" y="5718047"/>
            <a:chExt cx="538480" cy="615950"/>
          </a:xfrm>
        </p:grpSpPr>
        <p:pic>
          <p:nvPicPr>
            <p:cNvPr id="100" name="object 10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0704" y="5718047"/>
              <a:ext cx="537947" cy="61570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723376" y="5740907"/>
              <a:ext cx="457200" cy="535305"/>
            </a:xfrm>
            <a:custGeom>
              <a:avLst/>
              <a:gdLst/>
              <a:ahLst/>
              <a:cxnLst/>
              <a:rect l="l" t="t" r="r" b="b"/>
              <a:pathLst>
                <a:path w="457200" h="535304">
                  <a:moveTo>
                    <a:pt x="228599" y="0"/>
                  </a:moveTo>
                  <a:lnTo>
                    <a:pt x="228599" y="106990"/>
                  </a:lnTo>
                  <a:lnTo>
                    <a:pt x="0" y="106990"/>
                  </a:lnTo>
                  <a:lnTo>
                    <a:pt x="0" y="427933"/>
                  </a:lnTo>
                  <a:lnTo>
                    <a:pt x="228599" y="427933"/>
                  </a:lnTo>
                  <a:lnTo>
                    <a:pt x="228599" y="534923"/>
                  </a:lnTo>
                  <a:lnTo>
                    <a:pt x="457199" y="267461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DCB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9326880" y="5300486"/>
            <a:ext cx="2338070" cy="1490980"/>
            <a:chOff x="9326880" y="5300486"/>
            <a:chExt cx="2338070" cy="1490980"/>
          </a:xfrm>
        </p:grpSpPr>
        <p:pic>
          <p:nvPicPr>
            <p:cNvPr id="103" name="object 1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45131" y="5327878"/>
              <a:ext cx="2258641" cy="139602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26880" y="5300486"/>
              <a:ext cx="2337816" cy="1490472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397746" y="5360670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2028443" y="0"/>
                  </a:moveTo>
                  <a:lnTo>
                    <a:pt x="129539" y="0"/>
                  </a:lnTo>
                  <a:lnTo>
                    <a:pt x="79132" y="10186"/>
                  </a:lnTo>
                  <a:lnTo>
                    <a:pt x="37955" y="37958"/>
                  </a:lnTo>
                  <a:lnTo>
                    <a:pt x="10185" y="79136"/>
                  </a:lnTo>
                  <a:lnTo>
                    <a:pt x="0" y="129539"/>
                  </a:lnTo>
                  <a:lnTo>
                    <a:pt x="0" y="1165859"/>
                  </a:lnTo>
                  <a:lnTo>
                    <a:pt x="10185" y="1216283"/>
                  </a:lnTo>
                  <a:lnTo>
                    <a:pt x="37955" y="1257459"/>
                  </a:lnTo>
                  <a:lnTo>
                    <a:pt x="79132" y="1285220"/>
                  </a:lnTo>
                  <a:lnTo>
                    <a:pt x="129539" y="1295399"/>
                  </a:lnTo>
                  <a:lnTo>
                    <a:pt x="2028443" y="1295399"/>
                  </a:lnTo>
                  <a:lnTo>
                    <a:pt x="2078851" y="1285220"/>
                  </a:lnTo>
                  <a:lnTo>
                    <a:pt x="2120028" y="1257459"/>
                  </a:lnTo>
                  <a:lnTo>
                    <a:pt x="2147798" y="1216283"/>
                  </a:lnTo>
                  <a:lnTo>
                    <a:pt x="2157983" y="1165859"/>
                  </a:lnTo>
                  <a:lnTo>
                    <a:pt x="2157983" y="129539"/>
                  </a:lnTo>
                  <a:lnTo>
                    <a:pt x="2147798" y="79136"/>
                  </a:lnTo>
                  <a:lnTo>
                    <a:pt x="2120028" y="37958"/>
                  </a:lnTo>
                  <a:lnTo>
                    <a:pt x="2078851" y="10186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397746" y="5360670"/>
              <a:ext cx="2158365" cy="1295400"/>
            </a:xfrm>
            <a:custGeom>
              <a:avLst/>
              <a:gdLst/>
              <a:ahLst/>
              <a:cxnLst/>
              <a:rect l="l" t="t" r="r" b="b"/>
              <a:pathLst>
                <a:path w="2158365" h="1295400">
                  <a:moveTo>
                    <a:pt x="0" y="129539"/>
                  </a:moveTo>
                  <a:lnTo>
                    <a:pt x="10185" y="79136"/>
                  </a:lnTo>
                  <a:lnTo>
                    <a:pt x="37955" y="37958"/>
                  </a:lnTo>
                  <a:lnTo>
                    <a:pt x="79132" y="10186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78851" y="10186"/>
                  </a:lnTo>
                  <a:lnTo>
                    <a:pt x="2120028" y="37958"/>
                  </a:lnTo>
                  <a:lnTo>
                    <a:pt x="2147798" y="79136"/>
                  </a:lnTo>
                  <a:lnTo>
                    <a:pt x="2157983" y="129539"/>
                  </a:lnTo>
                  <a:lnTo>
                    <a:pt x="2157983" y="1165859"/>
                  </a:lnTo>
                  <a:lnTo>
                    <a:pt x="2147798" y="1216283"/>
                  </a:lnTo>
                  <a:lnTo>
                    <a:pt x="2120028" y="1257459"/>
                  </a:lnTo>
                  <a:lnTo>
                    <a:pt x="2078851" y="1285220"/>
                  </a:lnTo>
                  <a:lnTo>
                    <a:pt x="2028443" y="1295399"/>
                  </a:lnTo>
                  <a:lnTo>
                    <a:pt x="129539" y="1295399"/>
                  </a:lnTo>
                  <a:lnTo>
                    <a:pt x="79132" y="1285220"/>
                  </a:lnTo>
                  <a:lnTo>
                    <a:pt x="37955" y="1257459"/>
                  </a:lnTo>
                  <a:lnTo>
                    <a:pt x="10185" y="1216283"/>
                  </a:lnTo>
                  <a:lnTo>
                    <a:pt x="0" y="1165859"/>
                  </a:lnTo>
                  <a:lnTo>
                    <a:pt x="0" y="129539"/>
                  </a:lnTo>
                  <a:close/>
                </a:path>
              </a:pathLst>
            </a:custGeom>
            <a:ln w="380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9489701" y="5367018"/>
            <a:ext cx="1974214" cy="9956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7940" marR="5080" indent="-15240" algn="just">
              <a:lnSpc>
                <a:spcPct val="91400"/>
              </a:lnSpc>
              <a:spcBef>
                <a:spcPts val="280"/>
              </a:spcBef>
            </a:pPr>
            <a:r>
              <a:rPr sz="1700" dirty="0">
                <a:latin typeface="Calibri"/>
                <a:cs typeface="Calibri"/>
              </a:rPr>
              <a:t>IGST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each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shipping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bill/bill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export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Calibri"/>
                <a:cs typeface="Calibri"/>
              </a:rPr>
              <a:t>shall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Calibri"/>
                <a:cs typeface="Calibri"/>
              </a:rPr>
              <a:t>E-</a:t>
            </a:r>
            <a:r>
              <a:rPr sz="1700" spc="-10" dirty="0">
                <a:latin typeface="Calibri"/>
                <a:cs typeface="Calibri"/>
              </a:rPr>
              <a:t>credited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Calibri"/>
                <a:cs typeface="Calibri"/>
              </a:rPr>
              <a:t>bank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account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mentioned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Calibri"/>
                <a:cs typeface="Calibri"/>
              </a:rPr>
              <a:t>in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348095" y="6315257"/>
            <a:ext cx="2552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5" dirty="0">
                <a:latin typeface="Calibri"/>
                <a:cs typeface="Calibri"/>
              </a:rPr>
              <a:t>RC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10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7B508147-AB02-A92F-1079-67B614F5EC54}"/>
              </a:ext>
            </a:extLst>
          </p:cNvPr>
          <p:cNvSpPr/>
          <p:nvPr/>
        </p:nvSpPr>
        <p:spPr>
          <a:xfrm>
            <a:off x="2205934" y="4648200"/>
            <a:ext cx="4264213" cy="7188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Rule 96(10) omitted by </a:t>
            </a:r>
            <a:r>
              <a:rPr lang="en-IN" dirty="0" err="1"/>
              <a:t>Notif</a:t>
            </a:r>
            <a:r>
              <a:rPr lang="en-IN" dirty="0"/>
              <a:t> 20/2024 dt -8-10-2024</a:t>
            </a:r>
          </a:p>
        </p:txBody>
      </p:sp>
    </p:spTree>
    <p:extLst>
      <p:ext uri="{BB962C8B-B14F-4D97-AF65-F5344CB8AC3E}">
        <p14:creationId xmlns:p14="http://schemas.microsoft.com/office/powerpoint/2010/main" val="35645974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164715">
              <a:lnSpc>
                <a:spcPct val="100000"/>
              </a:lnSpc>
              <a:spcBef>
                <a:spcPts val="95"/>
              </a:spcBef>
            </a:pP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Goods/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Services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under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Bond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or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LUT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(LUT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Mod</a:t>
            </a:r>
            <a:r>
              <a:rPr lang="en-US" sz="20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el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)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8977" y="905510"/>
            <a:ext cx="4993640" cy="4544060"/>
            <a:chOff x="458977" y="905510"/>
            <a:chExt cx="4993640" cy="4544060"/>
          </a:xfrm>
        </p:grpSpPr>
        <p:sp>
          <p:nvSpPr>
            <p:cNvPr id="7" name="object 7"/>
            <p:cNvSpPr/>
            <p:nvPr/>
          </p:nvSpPr>
          <p:spPr>
            <a:xfrm>
              <a:off x="471677" y="918210"/>
              <a:ext cx="4968240" cy="843280"/>
            </a:xfrm>
            <a:custGeom>
              <a:avLst/>
              <a:gdLst/>
              <a:ahLst/>
              <a:cxnLst/>
              <a:rect l="l" t="t" r="r" b="b"/>
              <a:pathLst>
                <a:path w="4968240" h="843280">
                  <a:moveTo>
                    <a:pt x="0" y="140451"/>
                  </a:moveTo>
                  <a:lnTo>
                    <a:pt x="7161" y="96045"/>
                  </a:lnTo>
                  <a:lnTo>
                    <a:pt x="27101" y="57488"/>
                  </a:lnTo>
                  <a:lnTo>
                    <a:pt x="57507" y="27089"/>
                  </a:lnTo>
                  <a:lnTo>
                    <a:pt x="96063" y="7157"/>
                  </a:lnTo>
                  <a:lnTo>
                    <a:pt x="140457" y="0"/>
                  </a:lnTo>
                  <a:lnTo>
                    <a:pt x="4827788" y="0"/>
                  </a:lnTo>
                  <a:lnTo>
                    <a:pt x="4872194" y="7157"/>
                  </a:lnTo>
                  <a:lnTo>
                    <a:pt x="4910751" y="27089"/>
                  </a:lnTo>
                  <a:lnTo>
                    <a:pt x="4941150" y="57488"/>
                  </a:lnTo>
                  <a:lnTo>
                    <a:pt x="4961082" y="96045"/>
                  </a:lnTo>
                  <a:lnTo>
                    <a:pt x="4968239" y="140451"/>
                  </a:lnTo>
                  <a:lnTo>
                    <a:pt x="4968239" y="702320"/>
                  </a:lnTo>
                  <a:lnTo>
                    <a:pt x="4961082" y="746714"/>
                  </a:lnTo>
                  <a:lnTo>
                    <a:pt x="4941150" y="785270"/>
                  </a:lnTo>
                  <a:lnTo>
                    <a:pt x="4910751" y="815673"/>
                  </a:lnTo>
                  <a:lnTo>
                    <a:pt x="4872194" y="835611"/>
                  </a:lnTo>
                  <a:lnTo>
                    <a:pt x="4827788" y="842771"/>
                  </a:lnTo>
                  <a:lnTo>
                    <a:pt x="140457" y="842771"/>
                  </a:lnTo>
                  <a:lnTo>
                    <a:pt x="96063" y="835611"/>
                  </a:lnTo>
                  <a:lnTo>
                    <a:pt x="57507" y="815673"/>
                  </a:lnTo>
                  <a:lnTo>
                    <a:pt x="27101" y="785270"/>
                  </a:lnTo>
                  <a:lnTo>
                    <a:pt x="7161" y="746714"/>
                  </a:lnTo>
                  <a:lnTo>
                    <a:pt x="0" y="702320"/>
                  </a:lnTo>
                  <a:lnTo>
                    <a:pt x="0" y="14045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077" y="1758177"/>
              <a:ext cx="2714625" cy="17145"/>
            </a:xfrm>
            <a:custGeom>
              <a:avLst/>
              <a:gdLst/>
              <a:ahLst/>
              <a:cxnLst/>
              <a:rect l="l" t="t" r="r" b="b"/>
              <a:pathLst>
                <a:path w="2714625" h="17144">
                  <a:moveTo>
                    <a:pt x="2714304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2714304" y="16763"/>
                  </a:lnTo>
                  <a:lnTo>
                    <a:pt x="271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677" y="2070354"/>
              <a:ext cx="4968240" cy="506095"/>
            </a:xfrm>
            <a:custGeom>
              <a:avLst/>
              <a:gdLst/>
              <a:ahLst/>
              <a:cxnLst/>
              <a:rect l="l" t="t" r="r" b="b"/>
              <a:pathLst>
                <a:path w="4968240" h="506094">
                  <a:moveTo>
                    <a:pt x="0" y="84338"/>
                  </a:moveTo>
                  <a:lnTo>
                    <a:pt x="6627" y="51486"/>
                  </a:lnTo>
                  <a:lnTo>
                    <a:pt x="24699" y="24681"/>
                  </a:lnTo>
                  <a:lnTo>
                    <a:pt x="51505" y="6619"/>
                  </a:lnTo>
                  <a:lnTo>
                    <a:pt x="84332" y="0"/>
                  </a:lnTo>
                  <a:lnTo>
                    <a:pt x="4883901" y="0"/>
                  </a:lnTo>
                  <a:lnTo>
                    <a:pt x="4916753" y="6619"/>
                  </a:lnTo>
                  <a:lnTo>
                    <a:pt x="4943558" y="24681"/>
                  </a:lnTo>
                  <a:lnTo>
                    <a:pt x="4961620" y="51486"/>
                  </a:lnTo>
                  <a:lnTo>
                    <a:pt x="4968239" y="84338"/>
                  </a:lnTo>
                  <a:lnTo>
                    <a:pt x="4968239" y="421629"/>
                  </a:lnTo>
                  <a:lnTo>
                    <a:pt x="4961620" y="454468"/>
                  </a:lnTo>
                  <a:lnTo>
                    <a:pt x="4943558" y="481275"/>
                  </a:lnTo>
                  <a:lnTo>
                    <a:pt x="4916753" y="499343"/>
                  </a:lnTo>
                  <a:lnTo>
                    <a:pt x="4883901" y="505967"/>
                  </a:lnTo>
                  <a:lnTo>
                    <a:pt x="84332" y="505967"/>
                  </a:lnTo>
                  <a:lnTo>
                    <a:pt x="51505" y="499343"/>
                  </a:lnTo>
                  <a:lnTo>
                    <a:pt x="24699" y="481275"/>
                  </a:lnTo>
                  <a:lnTo>
                    <a:pt x="6627" y="454468"/>
                  </a:lnTo>
                  <a:lnTo>
                    <a:pt x="0" y="421629"/>
                  </a:lnTo>
                  <a:lnTo>
                    <a:pt x="0" y="84338"/>
                  </a:lnTo>
                  <a:close/>
                </a:path>
              </a:pathLst>
            </a:custGeom>
            <a:ln w="25399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1467" y="2560307"/>
              <a:ext cx="393243" cy="3779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6331" y="2584704"/>
              <a:ext cx="288035" cy="2865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56331" y="2584704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89" h="287019">
                  <a:moveTo>
                    <a:pt x="0" y="143255"/>
                  </a:moveTo>
                  <a:lnTo>
                    <a:pt x="72008" y="143255"/>
                  </a:lnTo>
                  <a:lnTo>
                    <a:pt x="72008" y="0"/>
                  </a:lnTo>
                  <a:lnTo>
                    <a:pt x="216026" y="0"/>
                  </a:lnTo>
                  <a:lnTo>
                    <a:pt x="216026" y="143255"/>
                  </a:lnTo>
                  <a:lnTo>
                    <a:pt x="288035" y="143255"/>
                  </a:lnTo>
                  <a:lnTo>
                    <a:pt x="144017" y="286511"/>
                  </a:lnTo>
                  <a:lnTo>
                    <a:pt x="0" y="143255"/>
                  </a:lnTo>
                  <a:close/>
                </a:path>
              </a:pathLst>
            </a:custGeom>
            <a:ln w="952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677" y="2882646"/>
              <a:ext cx="4968240" cy="2554605"/>
            </a:xfrm>
            <a:custGeom>
              <a:avLst/>
              <a:gdLst/>
              <a:ahLst/>
              <a:cxnLst/>
              <a:rect l="l" t="t" r="r" b="b"/>
              <a:pathLst>
                <a:path w="4968240" h="2554604">
                  <a:moveTo>
                    <a:pt x="4968239" y="0"/>
                  </a:moveTo>
                  <a:lnTo>
                    <a:pt x="0" y="0"/>
                  </a:lnTo>
                  <a:lnTo>
                    <a:pt x="0" y="2554223"/>
                  </a:lnTo>
                  <a:lnTo>
                    <a:pt x="4968239" y="2554223"/>
                  </a:lnTo>
                  <a:lnTo>
                    <a:pt x="4968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77" y="2882646"/>
              <a:ext cx="4968240" cy="2554605"/>
            </a:xfrm>
            <a:custGeom>
              <a:avLst/>
              <a:gdLst/>
              <a:ahLst/>
              <a:cxnLst/>
              <a:rect l="l" t="t" r="r" b="b"/>
              <a:pathLst>
                <a:path w="4968240" h="2554604">
                  <a:moveTo>
                    <a:pt x="0" y="2554223"/>
                  </a:moveTo>
                  <a:lnTo>
                    <a:pt x="4968239" y="2554223"/>
                  </a:lnTo>
                  <a:lnTo>
                    <a:pt x="4968239" y="0"/>
                  </a:lnTo>
                  <a:lnTo>
                    <a:pt x="0" y="0"/>
                  </a:lnTo>
                  <a:lnTo>
                    <a:pt x="0" y="255422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2944" y="852673"/>
            <a:ext cx="4797425" cy="3596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 marR="4572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services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both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without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payment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IGST</a:t>
            </a:r>
            <a:r>
              <a:rPr sz="2000" spc="26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claim</a:t>
            </a:r>
            <a:r>
              <a:rPr sz="2000" u="sng" spc="2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2000" u="sng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unutilised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input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tax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credit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2000" dirty="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Export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Goods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Services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000" dirty="0">
              <a:latin typeface="Calibri"/>
              <a:cs typeface="Calibri"/>
            </a:endParaRPr>
          </a:p>
          <a:p>
            <a:pPr marL="342900" marR="5080" indent="-342900">
              <a:lnSpc>
                <a:spcPct val="100000"/>
              </a:lnSpc>
              <a:buFont typeface="Wingdings"/>
              <a:buChar char=""/>
              <a:tabLst>
                <a:tab pos="342900" algn="l"/>
              </a:tabLst>
            </a:pPr>
            <a:r>
              <a:rPr sz="2000" dirty="0">
                <a:latin typeface="Calibri"/>
                <a:cs typeface="Calibri"/>
              </a:rPr>
              <a:t>Furnishing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Bond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LUT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GST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RFD-</a:t>
            </a:r>
            <a:r>
              <a:rPr sz="2000" b="1" spc="-25" dirty="0">
                <a:latin typeface="Calibri"/>
                <a:cs typeface="Calibri"/>
              </a:rPr>
              <a:t>11</a:t>
            </a:r>
            <a:r>
              <a:rPr sz="2000" spc="-2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42265" algn="l"/>
              </a:tabLst>
            </a:pP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GSTR-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Table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6A.</a:t>
            </a:r>
            <a:endParaRPr sz="2000" dirty="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Font typeface="Wingdings"/>
              <a:buChar char=""/>
              <a:tabLst>
                <a:tab pos="342265" algn="l"/>
              </a:tabLst>
            </a:pP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GSTR-</a:t>
            </a:r>
            <a:r>
              <a:rPr sz="2000" b="1" dirty="0">
                <a:latin typeface="Calibri"/>
                <a:cs typeface="Calibri"/>
              </a:rPr>
              <a:t>3B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Table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3.1(b)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Font typeface="Wingdings"/>
              <a:buChar char=""/>
              <a:tabLst>
                <a:tab pos="342265" algn="l"/>
              </a:tabLst>
            </a:pPr>
            <a:r>
              <a:rPr sz="2000" b="1" dirty="0">
                <a:latin typeface="Calibri"/>
                <a:cs typeface="Calibri"/>
              </a:rPr>
              <a:t>File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Form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GST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RFD-</a:t>
            </a:r>
            <a:r>
              <a:rPr sz="2000" b="1" dirty="0">
                <a:latin typeface="Calibri"/>
                <a:cs typeface="Calibri"/>
              </a:rPr>
              <a:t>01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using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online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utility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9120" y="4422087"/>
            <a:ext cx="2870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471930" algn="l"/>
              </a:tabLst>
            </a:pPr>
            <a:r>
              <a:rPr sz="2000" spc="-10" dirty="0">
                <a:latin typeface="Calibri"/>
                <a:cs typeface="Calibri"/>
              </a:rPr>
              <a:t>Statement/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Undertaking/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9296" y="4727573"/>
            <a:ext cx="2912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942975" algn="l"/>
                <a:tab pos="1778635" algn="l"/>
              </a:tabLst>
            </a:pPr>
            <a:r>
              <a:rPr sz="2000" spc="-10" dirty="0">
                <a:latin typeface="Calibri"/>
                <a:cs typeface="Calibri"/>
              </a:rPr>
              <a:t>along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Calibri"/>
                <a:cs typeface="Calibri"/>
              </a:rPr>
              <a:t>with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supporting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863" y="4422087"/>
            <a:ext cx="129667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Declaration/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02992" y="1726704"/>
            <a:ext cx="393700" cy="381000"/>
            <a:chOff x="2602992" y="1726704"/>
            <a:chExt cx="393700" cy="38100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2992" y="1726704"/>
              <a:ext cx="393243" cy="3809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7856" y="1751076"/>
              <a:ext cx="288035" cy="2880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57856" y="175107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2008" y="144017"/>
                  </a:lnTo>
                  <a:lnTo>
                    <a:pt x="72008" y="0"/>
                  </a:lnTo>
                  <a:lnTo>
                    <a:pt x="216026" y="0"/>
                  </a:lnTo>
                  <a:lnTo>
                    <a:pt x="216026" y="144017"/>
                  </a:lnTo>
                  <a:lnTo>
                    <a:pt x="288035" y="144017"/>
                  </a:lnTo>
                  <a:lnTo>
                    <a:pt x="144017" y="288035"/>
                  </a:lnTo>
                  <a:lnTo>
                    <a:pt x="0" y="144017"/>
                  </a:lnTo>
                  <a:close/>
                </a:path>
              </a:pathLst>
            </a:custGeom>
            <a:ln w="952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727953" y="918210"/>
            <a:ext cx="5904230" cy="5941060"/>
          </a:xfrm>
          <a:custGeom>
            <a:avLst/>
            <a:gdLst/>
            <a:ahLst/>
            <a:cxnLst/>
            <a:rect l="l" t="t" r="r" b="b"/>
            <a:pathLst>
              <a:path w="5904230" h="5941059">
                <a:moveTo>
                  <a:pt x="0" y="5940551"/>
                </a:moveTo>
                <a:lnTo>
                  <a:pt x="5903975" y="5940551"/>
                </a:lnTo>
                <a:lnTo>
                  <a:pt x="5903975" y="0"/>
                </a:lnTo>
                <a:lnTo>
                  <a:pt x="0" y="0"/>
                </a:lnTo>
                <a:lnTo>
                  <a:pt x="0" y="5940551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56402" y="933953"/>
            <a:ext cx="584898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06400" algn="l"/>
              </a:tabLst>
            </a:pPr>
            <a:r>
              <a:rPr sz="2000" b="1" spc="-10" dirty="0">
                <a:latin typeface="Calibri"/>
                <a:cs typeface="Calibri"/>
              </a:rPr>
              <a:t>Declaration/Statement/Undertaking/Certificates</a:t>
            </a:r>
            <a:endParaRPr sz="2000" dirty="0">
              <a:latin typeface="Calibri"/>
              <a:cs typeface="Calibri"/>
            </a:endParaRPr>
          </a:p>
          <a:p>
            <a:pPr marL="40640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filled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online</a:t>
            </a:r>
            <a:endParaRPr sz="2000" dirty="0">
              <a:latin typeface="Calibri"/>
              <a:cs typeface="Calibri"/>
            </a:endParaRPr>
          </a:p>
          <a:p>
            <a:pPr marL="405130" marR="55880" indent="-342265" algn="just">
              <a:lnSpc>
                <a:spcPct val="100000"/>
              </a:lnSpc>
              <a:buFont typeface="Wingdings"/>
              <a:buChar char=""/>
              <a:tabLst>
                <a:tab pos="406400" algn="l"/>
              </a:tabLst>
            </a:pPr>
            <a:r>
              <a:rPr sz="2000" dirty="0">
                <a:latin typeface="Calibri"/>
                <a:cs typeface="Calibri"/>
              </a:rPr>
              <a:t>Declaration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1950" baseline="25641" dirty="0">
                <a:latin typeface="Calibri"/>
                <a:cs typeface="Calibri"/>
              </a:rPr>
              <a:t>nd</a:t>
            </a:r>
            <a:r>
              <a:rPr sz="1950" spc="382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[Not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leviable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Duty]</a:t>
            </a:r>
            <a:r>
              <a:rPr sz="2000" spc="-10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1950" baseline="25641" dirty="0">
                <a:latin typeface="Calibri"/>
                <a:cs typeface="Calibri"/>
              </a:rPr>
              <a:t>rd</a:t>
            </a:r>
            <a:r>
              <a:rPr sz="1950" spc="120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proviso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54(3)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[No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DB]</a:t>
            </a:r>
            <a:endParaRPr sz="2000" dirty="0">
              <a:latin typeface="Calibri"/>
              <a:cs typeface="Calibri"/>
            </a:endParaRPr>
          </a:p>
          <a:p>
            <a:pPr marL="405130" marR="55880" indent="-342265" algn="just">
              <a:lnSpc>
                <a:spcPct val="100000"/>
              </a:lnSpc>
              <a:buFont typeface="Wingdings"/>
              <a:buChar char=""/>
              <a:tabLst>
                <a:tab pos="406400" algn="l"/>
              </a:tabLst>
            </a:pPr>
            <a:r>
              <a:rPr sz="2000" dirty="0">
                <a:latin typeface="Calibri"/>
                <a:cs typeface="Calibri"/>
              </a:rPr>
              <a:t>Undertaking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relation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Sections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16(2)(c)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Calibri"/>
                <a:cs typeface="Calibri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Section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42(2)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[ITC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matched]</a:t>
            </a:r>
            <a:endParaRPr sz="2000" dirty="0">
              <a:latin typeface="Calibri"/>
              <a:cs typeface="Calibri"/>
            </a:endParaRPr>
          </a:p>
          <a:p>
            <a:pPr marL="405130" marR="55880" indent="-34226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06400" algn="l"/>
              </a:tabLst>
            </a:pPr>
            <a:r>
              <a:rPr sz="2000" dirty="0">
                <a:latin typeface="Calibri"/>
                <a:cs typeface="Calibri"/>
              </a:rPr>
              <a:t>Statement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89(2)(b)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[Invoice,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SB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goods]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89(2)(c)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[Invoice,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BRC/FIRC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spc="-10" dirty="0">
                <a:latin typeface="Calibri"/>
                <a:cs typeface="Calibri"/>
              </a:rPr>
              <a:t>services]</a:t>
            </a:r>
            <a:endParaRPr sz="2000" dirty="0">
              <a:latin typeface="Calibri"/>
              <a:cs typeface="Calibri"/>
            </a:endParaRPr>
          </a:p>
          <a:p>
            <a:pPr marL="405765" indent="-342265" algn="just">
              <a:lnSpc>
                <a:spcPct val="100000"/>
              </a:lnSpc>
              <a:buFont typeface="Wingdings"/>
              <a:buChar char=""/>
              <a:tabLst>
                <a:tab pos="405765" algn="l"/>
              </a:tabLst>
            </a:pPr>
            <a:r>
              <a:rPr sz="2000" spc="-10" dirty="0">
                <a:latin typeface="Calibri"/>
                <a:cs typeface="Calibri"/>
              </a:rPr>
              <a:t>Statement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89(4)</a:t>
            </a:r>
            <a:endParaRPr sz="2000" dirty="0">
              <a:latin typeface="Calibri"/>
              <a:cs typeface="Calibri"/>
            </a:endParaRPr>
          </a:p>
          <a:p>
            <a:pPr marL="405765" indent="-342265" algn="just">
              <a:lnSpc>
                <a:spcPct val="100000"/>
              </a:lnSpc>
              <a:buFont typeface="Wingdings"/>
              <a:buChar char=""/>
              <a:tabLst>
                <a:tab pos="405765" algn="l"/>
              </a:tabLst>
            </a:pPr>
            <a:r>
              <a:rPr sz="2000" b="1" dirty="0">
                <a:latin typeface="Calibri"/>
                <a:cs typeface="Calibri"/>
              </a:rPr>
              <a:t>Supporting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documents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additionally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uploaded</a:t>
            </a:r>
            <a:endParaRPr sz="2000" dirty="0">
              <a:latin typeface="Calibri"/>
              <a:cs typeface="Calibri"/>
            </a:endParaRPr>
          </a:p>
          <a:p>
            <a:pPr marL="405765" indent="-342265" algn="just">
              <a:lnSpc>
                <a:spcPct val="100000"/>
              </a:lnSpc>
              <a:buFont typeface="Wingdings"/>
              <a:buChar char=""/>
              <a:tabLst>
                <a:tab pos="405765" algn="l"/>
              </a:tabLst>
            </a:pPr>
            <a:r>
              <a:rPr sz="2000" dirty="0">
                <a:latin typeface="Calibri"/>
                <a:cs typeface="Calibri"/>
              </a:rPr>
              <a:t>Copy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GSTR-</a:t>
            </a:r>
            <a:r>
              <a:rPr sz="2000" dirty="0">
                <a:latin typeface="Calibri"/>
                <a:cs typeface="Calibri"/>
              </a:rPr>
              <a:t>2A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relevant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</a:t>
            </a:r>
            <a:endParaRPr sz="2000" dirty="0">
              <a:latin typeface="Calibri"/>
              <a:cs typeface="Calibri"/>
            </a:endParaRPr>
          </a:p>
          <a:p>
            <a:pPr marL="405765" indent="-342265" algn="just">
              <a:lnSpc>
                <a:spcPct val="100000"/>
              </a:lnSpc>
              <a:buFont typeface="Wingdings"/>
              <a:buChar char=""/>
              <a:tabLst>
                <a:tab pos="405765" algn="l"/>
              </a:tabLst>
            </a:pPr>
            <a:r>
              <a:rPr sz="2000" spc="-10" dirty="0">
                <a:latin typeface="Calibri"/>
                <a:cs typeface="Calibri"/>
              </a:rPr>
              <a:t>Statement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invoices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(Annexure-</a:t>
            </a:r>
            <a:r>
              <a:rPr sz="2000" spc="-25" dirty="0">
                <a:latin typeface="Calibri"/>
                <a:cs typeface="Calibri"/>
              </a:rPr>
              <a:t>B)</a:t>
            </a:r>
            <a:endParaRPr sz="2000" dirty="0">
              <a:latin typeface="Calibri"/>
              <a:cs typeface="Calibri"/>
            </a:endParaRPr>
          </a:p>
          <a:p>
            <a:pPr marL="405130" marR="57150" indent="-342265" algn="just">
              <a:lnSpc>
                <a:spcPct val="100000"/>
              </a:lnSpc>
              <a:buFont typeface="Wingdings"/>
              <a:buChar char=""/>
              <a:tabLst>
                <a:tab pos="406400" algn="l"/>
              </a:tabLst>
            </a:pPr>
            <a:r>
              <a:rPr sz="2000" spc="-10" dirty="0">
                <a:latin typeface="Calibri"/>
                <a:cs typeface="Calibri"/>
              </a:rPr>
              <a:t>Self-</a:t>
            </a:r>
            <a:r>
              <a:rPr sz="2000" dirty="0">
                <a:latin typeface="Calibri"/>
                <a:cs typeface="Calibri"/>
              </a:rPr>
              <a:t>certified</a:t>
            </a:r>
            <a:r>
              <a:rPr sz="2000" spc="19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Calibri"/>
                <a:cs typeface="Calibri"/>
              </a:rPr>
              <a:t>copies</a:t>
            </a:r>
            <a:r>
              <a:rPr sz="2000" spc="19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8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Calibri"/>
                <a:cs typeface="Calibri"/>
              </a:rPr>
              <a:t>invoices</a:t>
            </a:r>
            <a:r>
              <a:rPr sz="2000" spc="18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Calibri"/>
                <a:cs typeface="Calibri"/>
              </a:rPr>
              <a:t>entered</a:t>
            </a:r>
            <a:r>
              <a:rPr sz="2000" spc="190" dirty="0">
                <a:latin typeface="Times New Roman"/>
                <a:cs typeface="Times New Roman"/>
              </a:rPr>
              <a:t>   </a:t>
            </a:r>
            <a:r>
              <a:rPr sz="2000" spc="-25" dirty="0">
                <a:latin typeface="Calibri"/>
                <a:cs typeface="Calibri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spc="-25" dirty="0">
                <a:latin typeface="Calibri"/>
                <a:cs typeface="Calibri"/>
              </a:rPr>
              <a:t>Annexure-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whose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details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found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GSTR-</a:t>
            </a:r>
            <a:r>
              <a:rPr sz="2000" spc="-25" dirty="0">
                <a:latin typeface="Calibri"/>
                <a:cs typeface="Calibri"/>
              </a:rPr>
              <a:t>2A</a:t>
            </a:r>
            <a:r>
              <a:rPr sz="2000" spc="-25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relevant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period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[Now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restricted]</a:t>
            </a:r>
            <a:endParaRPr sz="2000" dirty="0">
              <a:latin typeface="Calibri"/>
              <a:cs typeface="Calibri"/>
            </a:endParaRPr>
          </a:p>
          <a:p>
            <a:pPr marL="405130" marR="56515" indent="-34226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06400" algn="l"/>
              </a:tabLst>
            </a:pPr>
            <a:r>
              <a:rPr sz="2000" dirty="0">
                <a:latin typeface="Calibri"/>
                <a:cs typeface="Calibri"/>
              </a:rPr>
              <a:t>BRC/FIRC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case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shipping</a:t>
            </a:r>
            <a:r>
              <a:rPr sz="2000" spc="-10" dirty="0">
                <a:latin typeface="Times New Roman"/>
                <a:cs typeface="Times New Roman"/>
              </a:rPr>
              <a:t> 	</a:t>
            </a:r>
            <a:r>
              <a:rPr sz="2000" dirty="0">
                <a:latin typeface="Calibri"/>
                <a:cs typeface="Calibri"/>
              </a:rPr>
              <a:t>bill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exports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EDI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ports)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0353" y="6421627"/>
            <a:ext cx="1676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case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0263" y="5615061"/>
            <a:ext cx="4942205" cy="648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115"/>
              </a:spcBef>
            </a:pPr>
            <a:r>
              <a:rPr sz="2100" spc="-110" dirty="0">
                <a:latin typeface="Wingdings"/>
                <a:cs typeface="Wingdings"/>
              </a:rPr>
              <a:t>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Electronic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filing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refund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claim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Form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GST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85"/>
              </a:lnSpc>
            </a:pPr>
            <a:r>
              <a:rPr sz="2000" b="1" i="1" spc="-10" dirty="0">
                <a:latin typeface="Calibri"/>
                <a:cs typeface="Calibri"/>
              </a:rPr>
              <a:t>RFD-</a:t>
            </a:r>
            <a:r>
              <a:rPr sz="2000" b="1" i="1" dirty="0">
                <a:latin typeface="Calibri"/>
                <a:cs typeface="Calibri"/>
              </a:rPr>
              <a:t>01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made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operationalised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w.e.f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26.09.2019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8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2075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-11937"/>
            <a:ext cx="11912600" cy="792480"/>
            <a:chOff x="-11937" y="-11937"/>
            <a:chExt cx="1191260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961" cy="7673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11887200" cy="767080"/>
            </a:xfrm>
            <a:custGeom>
              <a:avLst/>
              <a:gdLst/>
              <a:ahLst/>
              <a:cxnLst/>
              <a:rect l="l" t="t" r="r" b="b"/>
              <a:pathLst>
                <a:path w="11887200" h="767080">
                  <a:moveTo>
                    <a:pt x="127766" y="0"/>
                  </a:moveTo>
                  <a:lnTo>
                    <a:pt x="11887199" y="0"/>
                  </a:lnTo>
                  <a:lnTo>
                    <a:pt x="11887199" y="638799"/>
                  </a:lnTo>
                  <a:lnTo>
                    <a:pt x="11877166" y="688557"/>
                  </a:lnTo>
                  <a:lnTo>
                    <a:pt x="11849796" y="729169"/>
                  </a:lnTo>
                  <a:lnTo>
                    <a:pt x="11809185" y="756538"/>
                  </a:lnTo>
                  <a:lnTo>
                    <a:pt x="11759427" y="766571"/>
                  </a:lnTo>
                  <a:lnTo>
                    <a:pt x="0" y="766571"/>
                  </a:lnTo>
                  <a:lnTo>
                    <a:pt x="0" y="127772"/>
                  </a:lnTo>
                  <a:lnTo>
                    <a:pt x="10039" y="78014"/>
                  </a:lnTo>
                  <a:lnTo>
                    <a:pt x="37419" y="37402"/>
                  </a:lnTo>
                  <a:lnTo>
                    <a:pt x="78031" y="10033"/>
                  </a:lnTo>
                  <a:lnTo>
                    <a:pt x="127766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290527" y="-15922"/>
            <a:ext cx="1161105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2670" algn="ctr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Refund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Goods/Services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b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under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bond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LUT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-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Rule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  <a:p>
            <a:pPr marL="2022475" marR="2014855" algn="ctr">
              <a:lnSpc>
                <a:spcPct val="100000"/>
              </a:lnSpc>
            </a:pPr>
            <a:r>
              <a:rPr sz="2800" u="none" spc="-25" dirty="0"/>
              <a:t>96A</a:t>
            </a:r>
            <a:endParaRPr sz="2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617981" y="919734"/>
            <a:ext cx="2823845" cy="1381125"/>
            <a:chOff x="617981" y="919734"/>
            <a:chExt cx="2823845" cy="13811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4913" y="1518772"/>
              <a:ext cx="556641" cy="2237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17698" y="1524529"/>
              <a:ext cx="499109" cy="171450"/>
            </a:xfrm>
            <a:custGeom>
              <a:avLst/>
              <a:gdLst/>
              <a:ahLst/>
              <a:cxnLst/>
              <a:rect l="l" t="t" r="r" b="b"/>
              <a:pathLst>
                <a:path w="499110" h="171450">
                  <a:moveTo>
                    <a:pt x="423308" y="85575"/>
                  </a:moveTo>
                  <a:lnTo>
                    <a:pt x="337322" y="135746"/>
                  </a:lnTo>
                  <a:lnTo>
                    <a:pt x="331642" y="140796"/>
                  </a:lnTo>
                  <a:lnTo>
                    <a:pt x="328463" y="147393"/>
                  </a:lnTo>
                  <a:lnTo>
                    <a:pt x="327999" y="154704"/>
                  </a:lnTo>
                  <a:lnTo>
                    <a:pt x="330464" y="161897"/>
                  </a:lnTo>
                  <a:lnTo>
                    <a:pt x="335444" y="167508"/>
                  </a:lnTo>
                  <a:lnTo>
                    <a:pt x="342004" y="170664"/>
                  </a:lnTo>
                  <a:lnTo>
                    <a:pt x="349302" y="171151"/>
                  </a:lnTo>
                  <a:lnTo>
                    <a:pt x="356494" y="168755"/>
                  </a:lnTo>
                  <a:lnTo>
                    <a:pt x="466353" y="104625"/>
                  </a:lnTo>
                  <a:lnTo>
                    <a:pt x="461141" y="104625"/>
                  </a:lnTo>
                  <a:lnTo>
                    <a:pt x="461141" y="102096"/>
                  </a:lnTo>
                  <a:lnTo>
                    <a:pt x="451622" y="102096"/>
                  </a:lnTo>
                  <a:lnTo>
                    <a:pt x="423308" y="85575"/>
                  </a:lnTo>
                  <a:close/>
                </a:path>
                <a:path w="499110" h="171450">
                  <a:moveTo>
                    <a:pt x="390658" y="66525"/>
                  </a:moveTo>
                  <a:lnTo>
                    <a:pt x="0" y="66525"/>
                  </a:lnTo>
                  <a:lnTo>
                    <a:pt x="0" y="104625"/>
                  </a:lnTo>
                  <a:lnTo>
                    <a:pt x="390658" y="104625"/>
                  </a:lnTo>
                  <a:lnTo>
                    <a:pt x="423308" y="85575"/>
                  </a:lnTo>
                  <a:lnTo>
                    <a:pt x="390658" y="66525"/>
                  </a:lnTo>
                  <a:close/>
                </a:path>
                <a:path w="499110" h="171450">
                  <a:moveTo>
                    <a:pt x="466353" y="66525"/>
                  </a:moveTo>
                  <a:lnTo>
                    <a:pt x="461141" y="66525"/>
                  </a:lnTo>
                  <a:lnTo>
                    <a:pt x="461141" y="104625"/>
                  </a:lnTo>
                  <a:lnTo>
                    <a:pt x="466353" y="104625"/>
                  </a:lnTo>
                  <a:lnTo>
                    <a:pt x="498988" y="85575"/>
                  </a:lnTo>
                  <a:lnTo>
                    <a:pt x="466353" y="66525"/>
                  </a:lnTo>
                  <a:close/>
                </a:path>
                <a:path w="499110" h="171450">
                  <a:moveTo>
                    <a:pt x="451622" y="69055"/>
                  </a:moveTo>
                  <a:lnTo>
                    <a:pt x="423308" y="85575"/>
                  </a:lnTo>
                  <a:lnTo>
                    <a:pt x="451622" y="102096"/>
                  </a:lnTo>
                  <a:lnTo>
                    <a:pt x="451622" y="69055"/>
                  </a:lnTo>
                  <a:close/>
                </a:path>
                <a:path w="499110" h="171450">
                  <a:moveTo>
                    <a:pt x="461141" y="69055"/>
                  </a:moveTo>
                  <a:lnTo>
                    <a:pt x="451622" y="69055"/>
                  </a:lnTo>
                  <a:lnTo>
                    <a:pt x="451622" y="102096"/>
                  </a:lnTo>
                  <a:lnTo>
                    <a:pt x="461141" y="102096"/>
                  </a:lnTo>
                  <a:lnTo>
                    <a:pt x="461141" y="69055"/>
                  </a:lnTo>
                  <a:close/>
                </a:path>
                <a:path w="499110" h="171450">
                  <a:moveTo>
                    <a:pt x="349302" y="0"/>
                  </a:moveTo>
                  <a:lnTo>
                    <a:pt x="342004" y="487"/>
                  </a:lnTo>
                  <a:lnTo>
                    <a:pt x="335444" y="3643"/>
                  </a:lnTo>
                  <a:lnTo>
                    <a:pt x="330464" y="9254"/>
                  </a:lnTo>
                  <a:lnTo>
                    <a:pt x="327999" y="16447"/>
                  </a:lnTo>
                  <a:lnTo>
                    <a:pt x="328463" y="23758"/>
                  </a:lnTo>
                  <a:lnTo>
                    <a:pt x="331642" y="30355"/>
                  </a:lnTo>
                  <a:lnTo>
                    <a:pt x="337322" y="35405"/>
                  </a:lnTo>
                  <a:lnTo>
                    <a:pt x="423308" y="85575"/>
                  </a:lnTo>
                  <a:lnTo>
                    <a:pt x="451622" y="69055"/>
                  </a:lnTo>
                  <a:lnTo>
                    <a:pt x="461141" y="69055"/>
                  </a:lnTo>
                  <a:lnTo>
                    <a:pt x="461141" y="66525"/>
                  </a:lnTo>
                  <a:lnTo>
                    <a:pt x="466353" y="66525"/>
                  </a:lnTo>
                  <a:lnTo>
                    <a:pt x="356494" y="2396"/>
                  </a:lnTo>
                  <a:lnTo>
                    <a:pt x="349302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7981" y="919734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2302763" y="0"/>
                  </a:moveTo>
                  <a:lnTo>
                    <a:pt x="0" y="0"/>
                  </a:lnTo>
                  <a:lnTo>
                    <a:pt x="0" y="1380743"/>
                  </a:lnTo>
                  <a:lnTo>
                    <a:pt x="2302763" y="1380743"/>
                  </a:lnTo>
                  <a:lnTo>
                    <a:pt x="230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7981" y="919734"/>
            <a:ext cx="2303145" cy="1381125"/>
          </a:xfrm>
          <a:prstGeom prst="rect">
            <a:avLst/>
          </a:prstGeom>
          <a:ln w="25399">
            <a:solidFill>
              <a:srgbClr val="8BA8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4730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Prior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36873" y="907034"/>
            <a:ext cx="2836545" cy="1406525"/>
            <a:chOff x="3436873" y="907034"/>
            <a:chExt cx="2836545" cy="14065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6505" y="1518772"/>
              <a:ext cx="556641" cy="2237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49290" y="1524529"/>
              <a:ext cx="499109" cy="171450"/>
            </a:xfrm>
            <a:custGeom>
              <a:avLst/>
              <a:gdLst/>
              <a:ahLst/>
              <a:cxnLst/>
              <a:rect l="l" t="t" r="r" b="b"/>
              <a:pathLst>
                <a:path w="499110" h="171450">
                  <a:moveTo>
                    <a:pt x="423308" y="85575"/>
                  </a:moveTo>
                  <a:lnTo>
                    <a:pt x="337322" y="135746"/>
                  </a:lnTo>
                  <a:lnTo>
                    <a:pt x="331642" y="140796"/>
                  </a:lnTo>
                  <a:lnTo>
                    <a:pt x="328463" y="147393"/>
                  </a:lnTo>
                  <a:lnTo>
                    <a:pt x="327999" y="154704"/>
                  </a:lnTo>
                  <a:lnTo>
                    <a:pt x="330464" y="161897"/>
                  </a:lnTo>
                  <a:lnTo>
                    <a:pt x="335444" y="167508"/>
                  </a:lnTo>
                  <a:lnTo>
                    <a:pt x="342004" y="170664"/>
                  </a:lnTo>
                  <a:lnTo>
                    <a:pt x="349302" y="171151"/>
                  </a:lnTo>
                  <a:lnTo>
                    <a:pt x="356494" y="168755"/>
                  </a:lnTo>
                  <a:lnTo>
                    <a:pt x="466353" y="104625"/>
                  </a:lnTo>
                  <a:lnTo>
                    <a:pt x="461141" y="104625"/>
                  </a:lnTo>
                  <a:lnTo>
                    <a:pt x="461141" y="102096"/>
                  </a:lnTo>
                  <a:lnTo>
                    <a:pt x="451622" y="102096"/>
                  </a:lnTo>
                  <a:lnTo>
                    <a:pt x="423308" y="85575"/>
                  </a:lnTo>
                  <a:close/>
                </a:path>
                <a:path w="499110" h="171450">
                  <a:moveTo>
                    <a:pt x="390658" y="66525"/>
                  </a:moveTo>
                  <a:lnTo>
                    <a:pt x="0" y="66525"/>
                  </a:lnTo>
                  <a:lnTo>
                    <a:pt x="0" y="104625"/>
                  </a:lnTo>
                  <a:lnTo>
                    <a:pt x="390658" y="104625"/>
                  </a:lnTo>
                  <a:lnTo>
                    <a:pt x="423308" y="85575"/>
                  </a:lnTo>
                  <a:lnTo>
                    <a:pt x="390658" y="66525"/>
                  </a:lnTo>
                  <a:close/>
                </a:path>
                <a:path w="499110" h="171450">
                  <a:moveTo>
                    <a:pt x="466353" y="66525"/>
                  </a:moveTo>
                  <a:lnTo>
                    <a:pt x="461141" y="66525"/>
                  </a:lnTo>
                  <a:lnTo>
                    <a:pt x="461141" y="104625"/>
                  </a:lnTo>
                  <a:lnTo>
                    <a:pt x="466353" y="104625"/>
                  </a:lnTo>
                  <a:lnTo>
                    <a:pt x="498988" y="85575"/>
                  </a:lnTo>
                  <a:lnTo>
                    <a:pt x="466353" y="66525"/>
                  </a:lnTo>
                  <a:close/>
                </a:path>
                <a:path w="499110" h="171450">
                  <a:moveTo>
                    <a:pt x="451622" y="69055"/>
                  </a:moveTo>
                  <a:lnTo>
                    <a:pt x="423308" y="85575"/>
                  </a:lnTo>
                  <a:lnTo>
                    <a:pt x="451622" y="102096"/>
                  </a:lnTo>
                  <a:lnTo>
                    <a:pt x="451622" y="69055"/>
                  </a:lnTo>
                  <a:close/>
                </a:path>
                <a:path w="499110" h="171450">
                  <a:moveTo>
                    <a:pt x="461141" y="69055"/>
                  </a:moveTo>
                  <a:lnTo>
                    <a:pt x="451622" y="69055"/>
                  </a:lnTo>
                  <a:lnTo>
                    <a:pt x="451622" y="102096"/>
                  </a:lnTo>
                  <a:lnTo>
                    <a:pt x="461141" y="102096"/>
                  </a:lnTo>
                  <a:lnTo>
                    <a:pt x="461141" y="69055"/>
                  </a:lnTo>
                  <a:close/>
                </a:path>
                <a:path w="499110" h="171450">
                  <a:moveTo>
                    <a:pt x="349302" y="0"/>
                  </a:moveTo>
                  <a:lnTo>
                    <a:pt x="342004" y="487"/>
                  </a:lnTo>
                  <a:lnTo>
                    <a:pt x="335444" y="3643"/>
                  </a:lnTo>
                  <a:lnTo>
                    <a:pt x="330464" y="9254"/>
                  </a:lnTo>
                  <a:lnTo>
                    <a:pt x="327999" y="16447"/>
                  </a:lnTo>
                  <a:lnTo>
                    <a:pt x="328463" y="23758"/>
                  </a:lnTo>
                  <a:lnTo>
                    <a:pt x="331642" y="30355"/>
                  </a:lnTo>
                  <a:lnTo>
                    <a:pt x="337322" y="35405"/>
                  </a:lnTo>
                  <a:lnTo>
                    <a:pt x="423308" y="85575"/>
                  </a:lnTo>
                  <a:lnTo>
                    <a:pt x="451622" y="69055"/>
                  </a:lnTo>
                  <a:lnTo>
                    <a:pt x="461141" y="69055"/>
                  </a:lnTo>
                  <a:lnTo>
                    <a:pt x="461141" y="66525"/>
                  </a:lnTo>
                  <a:lnTo>
                    <a:pt x="466353" y="66525"/>
                  </a:lnTo>
                  <a:lnTo>
                    <a:pt x="356494" y="2396"/>
                  </a:lnTo>
                  <a:lnTo>
                    <a:pt x="349302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49573" y="919734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2302763" y="0"/>
                  </a:moveTo>
                  <a:lnTo>
                    <a:pt x="0" y="0"/>
                  </a:lnTo>
                  <a:lnTo>
                    <a:pt x="0" y="1380743"/>
                  </a:lnTo>
                  <a:lnTo>
                    <a:pt x="2302763" y="1380743"/>
                  </a:lnTo>
                  <a:lnTo>
                    <a:pt x="230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9573" y="919734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0" y="1380743"/>
                  </a:moveTo>
                  <a:lnTo>
                    <a:pt x="2302763" y="1380743"/>
                  </a:lnTo>
                  <a:lnTo>
                    <a:pt x="2302763" y="0"/>
                  </a:lnTo>
                  <a:lnTo>
                    <a:pt x="0" y="0"/>
                  </a:lnTo>
                  <a:lnTo>
                    <a:pt x="0" y="1380743"/>
                  </a:lnTo>
                  <a:close/>
                </a:path>
              </a:pathLst>
            </a:custGeom>
            <a:ln w="25399">
              <a:solidFill>
                <a:srgbClr val="8BA8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62273" y="1056508"/>
            <a:ext cx="2277745" cy="10534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17475" marR="112395" algn="ctr">
              <a:lnSpc>
                <a:spcPct val="91500"/>
              </a:lnSpc>
              <a:spcBef>
                <a:spcPts val="280"/>
              </a:spcBef>
            </a:pPr>
            <a:r>
              <a:rPr sz="1800" spc="-10" dirty="0">
                <a:latin typeface="Calibri"/>
                <a:cs typeface="Calibri"/>
              </a:rPr>
              <a:t>Furnish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Bond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Letter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Undertaking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(“LUT”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Form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GST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RFD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68465" y="907034"/>
            <a:ext cx="2836545" cy="1406525"/>
            <a:chOff x="6268465" y="907034"/>
            <a:chExt cx="2836545" cy="140652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8097" y="1518772"/>
              <a:ext cx="556641" cy="2237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580882" y="1524529"/>
              <a:ext cx="499109" cy="171450"/>
            </a:xfrm>
            <a:custGeom>
              <a:avLst/>
              <a:gdLst/>
              <a:ahLst/>
              <a:cxnLst/>
              <a:rect l="l" t="t" r="r" b="b"/>
              <a:pathLst>
                <a:path w="499109" h="171450">
                  <a:moveTo>
                    <a:pt x="423308" y="85575"/>
                  </a:moveTo>
                  <a:lnTo>
                    <a:pt x="337322" y="135746"/>
                  </a:lnTo>
                  <a:lnTo>
                    <a:pt x="331642" y="140796"/>
                  </a:lnTo>
                  <a:lnTo>
                    <a:pt x="328463" y="147393"/>
                  </a:lnTo>
                  <a:lnTo>
                    <a:pt x="327999" y="154704"/>
                  </a:lnTo>
                  <a:lnTo>
                    <a:pt x="330464" y="161897"/>
                  </a:lnTo>
                  <a:lnTo>
                    <a:pt x="335444" y="167508"/>
                  </a:lnTo>
                  <a:lnTo>
                    <a:pt x="342004" y="170664"/>
                  </a:lnTo>
                  <a:lnTo>
                    <a:pt x="349302" y="171151"/>
                  </a:lnTo>
                  <a:lnTo>
                    <a:pt x="356494" y="168755"/>
                  </a:lnTo>
                  <a:lnTo>
                    <a:pt x="466353" y="104625"/>
                  </a:lnTo>
                  <a:lnTo>
                    <a:pt x="461141" y="104625"/>
                  </a:lnTo>
                  <a:lnTo>
                    <a:pt x="461141" y="102096"/>
                  </a:lnTo>
                  <a:lnTo>
                    <a:pt x="451622" y="102096"/>
                  </a:lnTo>
                  <a:lnTo>
                    <a:pt x="423308" y="85575"/>
                  </a:lnTo>
                  <a:close/>
                </a:path>
                <a:path w="499109" h="171450">
                  <a:moveTo>
                    <a:pt x="390658" y="66525"/>
                  </a:moveTo>
                  <a:lnTo>
                    <a:pt x="0" y="66525"/>
                  </a:lnTo>
                  <a:lnTo>
                    <a:pt x="0" y="104625"/>
                  </a:lnTo>
                  <a:lnTo>
                    <a:pt x="390658" y="104625"/>
                  </a:lnTo>
                  <a:lnTo>
                    <a:pt x="423308" y="85575"/>
                  </a:lnTo>
                  <a:lnTo>
                    <a:pt x="390658" y="66525"/>
                  </a:lnTo>
                  <a:close/>
                </a:path>
                <a:path w="499109" h="171450">
                  <a:moveTo>
                    <a:pt x="466353" y="66525"/>
                  </a:moveTo>
                  <a:lnTo>
                    <a:pt x="461141" y="66525"/>
                  </a:lnTo>
                  <a:lnTo>
                    <a:pt x="461141" y="104625"/>
                  </a:lnTo>
                  <a:lnTo>
                    <a:pt x="466353" y="104625"/>
                  </a:lnTo>
                  <a:lnTo>
                    <a:pt x="498988" y="85575"/>
                  </a:lnTo>
                  <a:lnTo>
                    <a:pt x="466353" y="66525"/>
                  </a:lnTo>
                  <a:close/>
                </a:path>
                <a:path w="499109" h="171450">
                  <a:moveTo>
                    <a:pt x="451622" y="69055"/>
                  </a:moveTo>
                  <a:lnTo>
                    <a:pt x="423308" y="85575"/>
                  </a:lnTo>
                  <a:lnTo>
                    <a:pt x="451622" y="102096"/>
                  </a:lnTo>
                  <a:lnTo>
                    <a:pt x="451622" y="69055"/>
                  </a:lnTo>
                  <a:close/>
                </a:path>
                <a:path w="499109" h="171450">
                  <a:moveTo>
                    <a:pt x="461141" y="69055"/>
                  </a:moveTo>
                  <a:lnTo>
                    <a:pt x="451622" y="69055"/>
                  </a:lnTo>
                  <a:lnTo>
                    <a:pt x="451622" y="102096"/>
                  </a:lnTo>
                  <a:lnTo>
                    <a:pt x="461141" y="102096"/>
                  </a:lnTo>
                  <a:lnTo>
                    <a:pt x="461141" y="69055"/>
                  </a:lnTo>
                  <a:close/>
                </a:path>
                <a:path w="499109" h="171450">
                  <a:moveTo>
                    <a:pt x="349302" y="0"/>
                  </a:moveTo>
                  <a:lnTo>
                    <a:pt x="342004" y="487"/>
                  </a:lnTo>
                  <a:lnTo>
                    <a:pt x="335444" y="3643"/>
                  </a:lnTo>
                  <a:lnTo>
                    <a:pt x="330464" y="9254"/>
                  </a:lnTo>
                  <a:lnTo>
                    <a:pt x="327999" y="16447"/>
                  </a:lnTo>
                  <a:lnTo>
                    <a:pt x="328463" y="23758"/>
                  </a:lnTo>
                  <a:lnTo>
                    <a:pt x="331642" y="30355"/>
                  </a:lnTo>
                  <a:lnTo>
                    <a:pt x="337322" y="35405"/>
                  </a:lnTo>
                  <a:lnTo>
                    <a:pt x="423308" y="85575"/>
                  </a:lnTo>
                  <a:lnTo>
                    <a:pt x="451622" y="69055"/>
                  </a:lnTo>
                  <a:lnTo>
                    <a:pt x="461141" y="69055"/>
                  </a:lnTo>
                  <a:lnTo>
                    <a:pt x="461141" y="66525"/>
                  </a:lnTo>
                  <a:lnTo>
                    <a:pt x="466353" y="66525"/>
                  </a:lnTo>
                  <a:lnTo>
                    <a:pt x="356494" y="2396"/>
                  </a:lnTo>
                  <a:lnTo>
                    <a:pt x="349302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1165" y="919734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2302763" y="0"/>
                  </a:moveTo>
                  <a:lnTo>
                    <a:pt x="0" y="0"/>
                  </a:lnTo>
                  <a:lnTo>
                    <a:pt x="0" y="1380743"/>
                  </a:lnTo>
                  <a:lnTo>
                    <a:pt x="2302763" y="1380743"/>
                  </a:lnTo>
                  <a:lnTo>
                    <a:pt x="230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1165" y="919734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0" y="1380743"/>
                  </a:moveTo>
                  <a:lnTo>
                    <a:pt x="2302763" y="1380743"/>
                  </a:lnTo>
                  <a:lnTo>
                    <a:pt x="2302763" y="0"/>
                  </a:lnTo>
                  <a:lnTo>
                    <a:pt x="0" y="0"/>
                  </a:lnTo>
                  <a:lnTo>
                    <a:pt x="0" y="1380743"/>
                  </a:lnTo>
                  <a:close/>
                </a:path>
              </a:pathLst>
            </a:custGeom>
            <a:ln w="25399">
              <a:solidFill>
                <a:srgbClr val="8BA8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93865" y="1307968"/>
            <a:ext cx="227774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72745" marR="365125" indent="63500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latin typeface="Calibri"/>
                <a:cs typeface="Calibri"/>
              </a:rPr>
              <a:t>Export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without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payment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IGST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56003" y="907034"/>
            <a:ext cx="9872345" cy="2121535"/>
            <a:chOff x="1556003" y="907034"/>
            <a:chExt cx="9872345" cy="212153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6003" y="2279916"/>
              <a:ext cx="8764524" cy="74827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3022" y="2298953"/>
              <a:ext cx="8599805" cy="499109"/>
            </a:xfrm>
            <a:custGeom>
              <a:avLst/>
              <a:gdLst/>
              <a:ahLst/>
              <a:cxnLst/>
              <a:rect l="l" t="t" r="r" b="b"/>
              <a:pathLst>
                <a:path w="8599805" h="499110">
                  <a:moveTo>
                    <a:pt x="16445" y="327999"/>
                  </a:moveTo>
                  <a:lnTo>
                    <a:pt x="9248" y="330464"/>
                  </a:lnTo>
                  <a:lnTo>
                    <a:pt x="3643" y="335431"/>
                  </a:lnTo>
                  <a:lnTo>
                    <a:pt x="488" y="341993"/>
                  </a:lnTo>
                  <a:lnTo>
                    <a:pt x="0" y="349297"/>
                  </a:lnTo>
                  <a:lnTo>
                    <a:pt x="2390" y="356494"/>
                  </a:lnTo>
                  <a:lnTo>
                    <a:pt x="85579" y="498988"/>
                  </a:lnTo>
                  <a:lnTo>
                    <a:pt x="107680" y="461131"/>
                  </a:lnTo>
                  <a:lnTo>
                    <a:pt x="66529" y="461131"/>
                  </a:lnTo>
                  <a:lnTo>
                    <a:pt x="66529" y="390655"/>
                  </a:lnTo>
                  <a:lnTo>
                    <a:pt x="35418" y="337322"/>
                  </a:lnTo>
                  <a:lnTo>
                    <a:pt x="30365" y="331642"/>
                  </a:lnTo>
                  <a:lnTo>
                    <a:pt x="23762" y="328463"/>
                  </a:lnTo>
                  <a:lnTo>
                    <a:pt x="16445" y="327999"/>
                  </a:lnTo>
                  <a:close/>
                </a:path>
                <a:path w="8599805" h="499110">
                  <a:moveTo>
                    <a:pt x="66529" y="390655"/>
                  </a:moveTo>
                  <a:lnTo>
                    <a:pt x="66529" y="461131"/>
                  </a:lnTo>
                  <a:lnTo>
                    <a:pt x="104629" y="461131"/>
                  </a:lnTo>
                  <a:lnTo>
                    <a:pt x="104629" y="451622"/>
                  </a:lnTo>
                  <a:lnTo>
                    <a:pt x="69065" y="451622"/>
                  </a:lnTo>
                  <a:lnTo>
                    <a:pt x="85579" y="423312"/>
                  </a:lnTo>
                  <a:lnTo>
                    <a:pt x="66529" y="390655"/>
                  </a:lnTo>
                  <a:close/>
                </a:path>
                <a:path w="8599805" h="499110">
                  <a:moveTo>
                    <a:pt x="154714" y="327999"/>
                  </a:moveTo>
                  <a:lnTo>
                    <a:pt x="147397" y="328463"/>
                  </a:lnTo>
                  <a:lnTo>
                    <a:pt x="140794" y="331642"/>
                  </a:lnTo>
                  <a:lnTo>
                    <a:pt x="135740" y="337322"/>
                  </a:lnTo>
                  <a:lnTo>
                    <a:pt x="104629" y="390655"/>
                  </a:lnTo>
                  <a:lnTo>
                    <a:pt x="104629" y="461131"/>
                  </a:lnTo>
                  <a:lnTo>
                    <a:pt x="107680" y="461131"/>
                  </a:lnTo>
                  <a:lnTo>
                    <a:pt x="168769" y="356494"/>
                  </a:lnTo>
                  <a:lnTo>
                    <a:pt x="171159" y="349297"/>
                  </a:lnTo>
                  <a:lnTo>
                    <a:pt x="170670" y="341993"/>
                  </a:lnTo>
                  <a:lnTo>
                    <a:pt x="167516" y="335431"/>
                  </a:lnTo>
                  <a:lnTo>
                    <a:pt x="161911" y="330464"/>
                  </a:lnTo>
                  <a:lnTo>
                    <a:pt x="154714" y="327999"/>
                  </a:lnTo>
                  <a:close/>
                </a:path>
                <a:path w="8599805" h="499110">
                  <a:moveTo>
                    <a:pt x="85579" y="423312"/>
                  </a:moveTo>
                  <a:lnTo>
                    <a:pt x="69065" y="451622"/>
                  </a:lnTo>
                  <a:lnTo>
                    <a:pt x="102094" y="451622"/>
                  </a:lnTo>
                  <a:lnTo>
                    <a:pt x="85579" y="423312"/>
                  </a:lnTo>
                  <a:close/>
                </a:path>
                <a:path w="8599805" h="499110">
                  <a:moveTo>
                    <a:pt x="104629" y="390655"/>
                  </a:moveTo>
                  <a:lnTo>
                    <a:pt x="85579" y="423312"/>
                  </a:lnTo>
                  <a:lnTo>
                    <a:pt x="102094" y="451622"/>
                  </a:lnTo>
                  <a:lnTo>
                    <a:pt x="104629" y="451622"/>
                  </a:lnTo>
                  <a:lnTo>
                    <a:pt x="104629" y="390655"/>
                  </a:lnTo>
                  <a:close/>
                </a:path>
                <a:path w="8599805" h="499110">
                  <a:moveTo>
                    <a:pt x="8561306" y="247528"/>
                  </a:moveTo>
                  <a:lnTo>
                    <a:pt x="85579" y="247528"/>
                  </a:lnTo>
                  <a:lnTo>
                    <a:pt x="78158" y="249021"/>
                  </a:lnTo>
                  <a:lnTo>
                    <a:pt x="72103" y="253098"/>
                  </a:lnTo>
                  <a:lnTo>
                    <a:pt x="68024" y="259152"/>
                  </a:lnTo>
                  <a:lnTo>
                    <a:pt x="66529" y="266578"/>
                  </a:lnTo>
                  <a:lnTo>
                    <a:pt x="66529" y="390655"/>
                  </a:lnTo>
                  <a:lnTo>
                    <a:pt x="85579" y="423312"/>
                  </a:lnTo>
                  <a:lnTo>
                    <a:pt x="104629" y="390655"/>
                  </a:lnTo>
                  <a:lnTo>
                    <a:pt x="104629" y="285628"/>
                  </a:lnTo>
                  <a:lnTo>
                    <a:pt x="85579" y="285628"/>
                  </a:lnTo>
                  <a:lnTo>
                    <a:pt x="104629" y="266578"/>
                  </a:lnTo>
                  <a:lnTo>
                    <a:pt x="8561306" y="266578"/>
                  </a:lnTo>
                  <a:lnTo>
                    <a:pt x="8561306" y="247528"/>
                  </a:lnTo>
                  <a:close/>
                </a:path>
                <a:path w="8599805" h="499110">
                  <a:moveTo>
                    <a:pt x="104629" y="266578"/>
                  </a:moveTo>
                  <a:lnTo>
                    <a:pt x="85579" y="285628"/>
                  </a:lnTo>
                  <a:lnTo>
                    <a:pt x="104629" y="285628"/>
                  </a:lnTo>
                  <a:lnTo>
                    <a:pt x="104629" y="266578"/>
                  </a:lnTo>
                  <a:close/>
                </a:path>
                <a:path w="8599805" h="499110">
                  <a:moveTo>
                    <a:pt x="8599406" y="247528"/>
                  </a:moveTo>
                  <a:lnTo>
                    <a:pt x="8580356" y="247528"/>
                  </a:lnTo>
                  <a:lnTo>
                    <a:pt x="8561306" y="266578"/>
                  </a:lnTo>
                  <a:lnTo>
                    <a:pt x="104629" y="266578"/>
                  </a:lnTo>
                  <a:lnTo>
                    <a:pt x="104629" y="285628"/>
                  </a:lnTo>
                  <a:lnTo>
                    <a:pt x="8580356" y="285628"/>
                  </a:lnTo>
                  <a:lnTo>
                    <a:pt x="8587781" y="284134"/>
                  </a:lnTo>
                  <a:lnTo>
                    <a:pt x="8593835" y="280057"/>
                  </a:lnTo>
                  <a:lnTo>
                    <a:pt x="8597912" y="274003"/>
                  </a:lnTo>
                  <a:lnTo>
                    <a:pt x="8599406" y="266578"/>
                  </a:lnTo>
                  <a:lnTo>
                    <a:pt x="8599406" y="247528"/>
                  </a:lnTo>
                  <a:close/>
                </a:path>
                <a:path w="8599805" h="499110">
                  <a:moveTo>
                    <a:pt x="8599406" y="0"/>
                  </a:moveTo>
                  <a:lnTo>
                    <a:pt x="8561306" y="0"/>
                  </a:lnTo>
                  <a:lnTo>
                    <a:pt x="8561306" y="266578"/>
                  </a:lnTo>
                  <a:lnTo>
                    <a:pt x="8580356" y="247528"/>
                  </a:lnTo>
                  <a:lnTo>
                    <a:pt x="8599406" y="247528"/>
                  </a:lnTo>
                  <a:lnTo>
                    <a:pt x="8599406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12757" y="919734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2302763" y="0"/>
                  </a:moveTo>
                  <a:lnTo>
                    <a:pt x="0" y="0"/>
                  </a:lnTo>
                  <a:lnTo>
                    <a:pt x="0" y="1380743"/>
                  </a:lnTo>
                  <a:lnTo>
                    <a:pt x="2302763" y="1380743"/>
                  </a:lnTo>
                  <a:lnTo>
                    <a:pt x="230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2757" y="919734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0" y="1380743"/>
                  </a:moveTo>
                  <a:lnTo>
                    <a:pt x="2302763" y="1380743"/>
                  </a:lnTo>
                  <a:lnTo>
                    <a:pt x="2302763" y="0"/>
                  </a:lnTo>
                  <a:lnTo>
                    <a:pt x="0" y="0"/>
                  </a:lnTo>
                  <a:lnTo>
                    <a:pt x="0" y="1380743"/>
                  </a:lnTo>
                  <a:close/>
                </a:path>
              </a:pathLst>
            </a:custGeom>
            <a:ln w="25399">
              <a:solidFill>
                <a:srgbClr val="8BA8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57545" y="1307968"/>
            <a:ext cx="201358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Export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furnished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GSTR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7981" y="2830830"/>
            <a:ext cx="2773680" cy="1381125"/>
            <a:chOff x="617981" y="2830830"/>
            <a:chExt cx="2773680" cy="1381125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4833" y="3414628"/>
              <a:ext cx="506539" cy="22376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17698" y="3420385"/>
              <a:ext cx="447675" cy="171450"/>
            </a:xfrm>
            <a:custGeom>
              <a:avLst/>
              <a:gdLst/>
              <a:ahLst/>
              <a:cxnLst/>
              <a:rect l="l" t="t" r="r" b="b"/>
              <a:pathLst>
                <a:path w="447675" h="171450">
                  <a:moveTo>
                    <a:pt x="371370" y="85575"/>
                  </a:moveTo>
                  <a:lnTo>
                    <a:pt x="285384" y="135746"/>
                  </a:lnTo>
                  <a:lnTo>
                    <a:pt x="279704" y="140796"/>
                  </a:lnTo>
                  <a:lnTo>
                    <a:pt x="276525" y="147393"/>
                  </a:lnTo>
                  <a:lnTo>
                    <a:pt x="276061" y="154704"/>
                  </a:lnTo>
                  <a:lnTo>
                    <a:pt x="278526" y="161897"/>
                  </a:lnTo>
                  <a:lnTo>
                    <a:pt x="283493" y="167508"/>
                  </a:lnTo>
                  <a:lnTo>
                    <a:pt x="290055" y="170664"/>
                  </a:lnTo>
                  <a:lnTo>
                    <a:pt x="297360" y="171151"/>
                  </a:lnTo>
                  <a:lnTo>
                    <a:pt x="304556" y="168755"/>
                  </a:lnTo>
                  <a:lnTo>
                    <a:pt x="414415" y="104625"/>
                  </a:lnTo>
                  <a:lnTo>
                    <a:pt x="409194" y="104625"/>
                  </a:lnTo>
                  <a:lnTo>
                    <a:pt x="409194" y="102096"/>
                  </a:lnTo>
                  <a:lnTo>
                    <a:pt x="399684" y="102096"/>
                  </a:lnTo>
                  <a:lnTo>
                    <a:pt x="371370" y="85575"/>
                  </a:lnTo>
                  <a:close/>
                </a:path>
                <a:path w="447675" h="171450">
                  <a:moveTo>
                    <a:pt x="222442" y="80882"/>
                  </a:moveTo>
                  <a:lnTo>
                    <a:pt x="0" y="80882"/>
                  </a:lnTo>
                  <a:lnTo>
                    <a:pt x="0" y="118982"/>
                  </a:lnTo>
                  <a:lnTo>
                    <a:pt x="240548" y="118982"/>
                  </a:lnTo>
                  <a:lnTo>
                    <a:pt x="247973" y="117488"/>
                  </a:lnTo>
                  <a:lnTo>
                    <a:pt x="254027" y="113411"/>
                  </a:lnTo>
                  <a:lnTo>
                    <a:pt x="258104" y="107357"/>
                  </a:lnTo>
                  <a:lnTo>
                    <a:pt x="258654" y="104625"/>
                  </a:lnTo>
                  <a:lnTo>
                    <a:pt x="240548" y="104625"/>
                  </a:lnTo>
                  <a:lnTo>
                    <a:pt x="245242" y="99932"/>
                  </a:lnTo>
                  <a:lnTo>
                    <a:pt x="221498" y="99932"/>
                  </a:lnTo>
                  <a:lnTo>
                    <a:pt x="221498" y="85575"/>
                  </a:lnTo>
                  <a:lnTo>
                    <a:pt x="222442" y="80882"/>
                  </a:lnTo>
                  <a:close/>
                </a:path>
                <a:path w="447675" h="171450">
                  <a:moveTo>
                    <a:pt x="259598" y="85575"/>
                  </a:moveTo>
                  <a:lnTo>
                    <a:pt x="240548" y="104625"/>
                  </a:lnTo>
                  <a:lnTo>
                    <a:pt x="258654" y="104625"/>
                  </a:lnTo>
                  <a:lnTo>
                    <a:pt x="259598" y="99932"/>
                  </a:lnTo>
                  <a:lnTo>
                    <a:pt x="259598" y="85575"/>
                  </a:lnTo>
                  <a:close/>
                </a:path>
                <a:path w="447675" h="171450">
                  <a:moveTo>
                    <a:pt x="371370" y="85575"/>
                  </a:moveTo>
                  <a:lnTo>
                    <a:pt x="259598" y="85575"/>
                  </a:lnTo>
                  <a:lnTo>
                    <a:pt x="259598" y="99932"/>
                  </a:lnTo>
                  <a:lnTo>
                    <a:pt x="258654" y="104625"/>
                  </a:lnTo>
                  <a:lnTo>
                    <a:pt x="338720" y="104625"/>
                  </a:lnTo>
                  <a:lnTo>
                    <a:pt x="371370" y="85575"/>
                  </a:lnTo>
                  <a:close/>
                </a:path>
                <a:path w="447675" h="171450">
                  <a:moveTo>
                    <a:pt x="414415" y="66525"/>
                  </a:moveTo>
                  <a:lnTo>
                    <a:pt x="409194" y="66525"/>
                  </a:lnTo>
                  <a:lnTo>
                    <a:pt x="409194" y="104625"/>
                  </a:lnTo>
                  <a:lnTo>
                    <a:pt x="414415" y="104625"/>
                  </a:lnTo>
                  <a:lnTo>
                    <a:pt x="447050" y="85575"/>
                  </a:lnTo>
                  <a:lnTo>
                    <a:pt x="414415" y="66525"/>
                  </a:lnTo>
                  <a:close/>
                </a:path>
                <a:path w="447675" h="171450">
                  <a:moveTo>
                    <a:pt x="399684" y="69055"/>
                  </a:moveTo>
                  <a:lnTo>
                    <a:pt x="371370" y="85575"/>
                  </a:lnTo>
                  <a:lnTo>
                    <a:pt x="399684" y="102096"/>
                  </a:lnTo>
                  <a:lnTo>
                    <a:pt x="399684" y="69055"/>
                  </a:lnTo>
                  <a:close/>
                </a:path>
                <a:path w="447675" h="171450">
                  <a:moveTo>
                    <a:pt x="409194" y="69055"/>
                  </a:moveTo>
                  <a:lnTo>
                    <a:pt x="399684" y="69055"/>
                  </a:lnTo>
                  <a:lnTo>
                    <a:pt x="399684" y="102096"/>
                  </a:lnTo>
                  <a:lnTo>
                    <a:pt x="409194" y="102096"/>
                  </a:lnTo>
                  <a:lnTo>
                    <a:pt x="409194" y="69055"/>
                  </a:lnTo>
                  <a:close/>
                </a:path>
                <a:path w="447675" h="171450">
                  <a:moveTo>
                    <a:pt x="338720" y="66525"/>
                  </a:moveTo>
                  <a:lnTo>
                    <a:pt x="240548" y="66525"/>
                  </a:lnTo>
                  <a:lnTo>
                    <a:pt x="233122" y="68019"/>
                  </a:lnTo>
                  <a:lnTo>
                    <a:pt x="227068" y="72096"/>
                  </a:lnTo>
                  <a:lnTo>
                    <a:pt x="222991" y="78150"/>
                  </a:lnTo>
                  <a:lnTo>
                    <a:pt x="221498" y="85575"/>
                  </a:lnTo>
                  <a:lnTo>
                    <a:pt x="221498" y="99932"/>
                  </a:lnTo>
                  <a:lnTo>
                    <a:pt x="240548" y="80882"/>
                  </a:lnTo>
                  <a:lnTo>
                    <a:pt x="363325" y="80882"/>
                  </a:lnTo>
                  <a:lnTo>
                    <a:pt x="338720" y="66525"/>
                  </a:lnTo>
                  <a:close/>
                </a:path>
                <a:path w="447675" h="171450">
                  <a:moveTo>
                    <a:pt x="363325" y="80882"/>
                  </a:moveTo>
                  <a:lnTo>
                    <a:pt x="240548" y="80882"/>
                  </a:lnTo>
                  <a:lnTo>
                    <a:pt x="221498" y="99932"/>
                  </a:lnTo>
                  <a:lnTo>
                    <a:pt x="245242" y="99932"/>
                  </a:lnTo>
                  <a:lnTo>
                    <a:pt x="259598" y="85575"/>
                  </a:lnTo>
                  <a:lnTo>
                    <a:pt x="371370" y="85575"/>
                  </a:lnTo>
                  <a:lnTo>
                    <a:pt x="363325" y="80882"/>
                  </a:lnTo>
                  <a:close/>
                </a:path>
                <a:path w="447675" h="171450">
                  <a:moveTo>
                    <a:pt x="297360" y="0"/>
                  </a:moveTo>
                  <a:lnTo>
                    <a:pt x="290055" y="487"/>
                  </a:lnTo>
                  <a:lnTo>
                    <a:pt x="283493" y="3643"/>
                  </a:lnTo>
                  <a:lnTo>
                    <a:pt x="278526" y="9254"/>
                  </a:lnTo>
                  <a:lnTo>
                    <a:pt x="276061" y="16447"/>
                  </a:lnTo>
                  <a:lnTo>
                    <a:pt x="276525" y="23758"/>
                  </a:lnTo>
                  <a:lnTo>
                    <a:pt x="279704" y="30355"/>
                  </a:lnTo>
                  <a:lnTo>
                    <a:pt x="285384" y="35405"/>
                  </a:lnTo>
                  <a:lnTo>
                    <a:pt x="371370" y="85575"/>
                  </a:lnTo>
                  <a:lnTo>
                    <a:pt x="399684" y="69055"/>
                  </a:lnTo>
                  <a:lnTo>
                    <a:pt x="409194" y="69055"/>
                  </a:lnTo>
                  <a:lnTo>
                    <a:pt x="409194" y="66525"/>
                  </a:lnTo>
                  <a:lnTo>
                    <a:pt x="414415" y="66525"/>
                  </a:lnTo>
                  <a:lnTo>
                    <a:pt x="304556" y="2396"/>
                  </a:lnTo>
                  <a:lnTo>
                    <a:pt x="297360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7981" y="2830830"/>
              <a:ext cx="2303145" cy="1381125"/>
            </a:xfrm>
            <a:custGeom>
              <a:avLst/>
              <a:gdLst/>
              <a:ahLst/>
              <a:cxnLst/>
              <a:rect l="l" t="t" r="r" b="b"/>
              <a:pathLst>
                <a:path w="2303145" h="1381125">
                  <a:moveTo>
                    <a:pt x="2302763" y="0"/>
                  </a:moveTo>
                  <a:lnTo>
                    <a:pt x="0" y="0"/>
                  </a:lnTo>
                  <a:lnTo>
                    <a:pt x="0" y="1380743"/>
                  </a:lnTo>
                  <a:lnTo>
                    <a:pt x="2302763" y="1380743"/>
                  </a:lnTo>
                  <a:lnTo>
                    <a:pt x="2302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7981" y="2830830"/>
            <a:ext cx="2303145" cy="1381125"/>
          </a:xfrm>
          <a:prstGeom prst="rect">
            <a:avLst/>
          </a:prstGeom>
          <a:ln w="25399">
            <a:solidFill>
              <a:srgbClr val="8BA85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Times New Roman"/>
              <a:cs typeface="Times New Roman"/>
            </a:endParaRPr>
          </a:p>
          <a:p>
            <a:pPr marL="145415" marR="139700" algn="ctr">
              <a:lnSpc>
                <a:spcPct val="91400"/>
              </a:lnSpc>
            </a:pP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electronically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transmitted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customs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97758" y="2815590"/>
            <a:ext cx="2876550" cy="1382395"/>
            <a:chOff x="3397758" y="2815590"/>
            <a:chExt cx="2876550" cy="1382395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4656" y="3439012"/>
              <a:ext cx="609167" cy="22376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97474" y="3444945"/>
              <a:ext cx="551180" cy="171450"/>
            </a:xfrm>
            <a:custGeom>
              <a:avLst/>
              <a:gdLst/>
              <a:ahLst/>
              <a:cxnLst/>
              <a:rect l="l" t="t" r="r" b="b"/>
              <a:pathLst>
                <a:path w="551179" h="171450">
                  <a:moveTo>
                    <a:pt x="475370" y="85595"/>
                  </a:moveTo>
                  <a:lnTo>
                    <a:pt x="389260" y="135814"/>
                  </a:lnTo>
                  <a:lnTo>
                    <a:pt x="383580" y="140794"/>
                  </a:lnTo>
                  <a:lnTo>
                    <a:pt x="380401" y="147355"/>
                  </a:lnTo>
                  <a:lnTo>
                    <a:pt x="379937" y="154652"/>
                  </a:lnTo>
                  <a:lnTo>
                    <a:pt x="382402" y="161844"/>
                  </a:lnTo>
                  <a:lnTo>
                    <a:pt x="387433" y="167472"/>
                  </a:lnTo>
                  <a:lnTo>
                    <a:pt x="393988" y="170657"/>
                  </a:lnTo>
                  <a:lnTo>
                    <a:pt x="401257" y="171149"/>
                  </a:lnTo>
                  <a:lnTo>
                    <a:pt x="408432" y="168702"/>
                  </a:lnTo>
                  <a:lnTo>
                    <a:pt x="518291" y="104572"/>
                  </a:lnTo>
                  <a:lnTo>
                    <a:pt x="513069" y="104572"/>
                  </a:lnTo>
                  <a:lnTo>
                    <a:pt x="513069" y="102042"/>
                  </a:lnTo>
                  <a:lnTo>
                    <a:pt x="503560" y="102042"/>
                  </a:lnTo>
                  <a:lnTo>
                    <a:pt x="475370" y="85595"/>
                  </a:lnTo>
                  <a:close/>
                </a:path>
                <a:path w="551179" h="171450">
                  <a:moveTo>
                    <a:pt x="273436" y="61016"/>
                  </a:moveTo>
                  <a:lnTo>
                    <a:pt x="279006" y="99002"/>
                  </a:lnTo>
                  <a:lnTo>
                    <a:pt x="292486" y="104572"/>
                  </a:lnTo>
                  <a:lnTo>
                    <a:pt x="442830" y="104572"/>
                  </a:lnTo>
                  <a:lnTo>
                    <a:pt x="475370" y="85595"/>
                  </a:lnTo>
                  <a:lnTo>
                    <a:pt x="311608" y="85595"/>
                  </a:lnTo>
                  <a:lnTo>
                    <a:pt x="306080" y="80066"/>
                  </a:lnTo>
                  <a:lnTo>
                    <a:pt x="292486" y="80066"/>
                  </a:lnTo>
                  <a:lnTo>
                    <a:pt x="273436" y="61016"/>
                  </a:lnTo>
                  <a:close/>
                </a:path>
                <a:path w="551179" h="171450">
                  <a:moveTo>
                    <a:pt x="518243" y="66472"/>
                  </a:moveTo>
                  <a:lnTo>
                    <a:pt x="513069" y="66472"/>
                  </a:lnTo>
                  <a:lnTo>
                    <a:pt x="513069" y="104572"/>
                  </a:lnTo>
                  <a:lnTo>
                    <a:pt x="518291" y="104572"/>
                  </a:lnTo>
                  <a:lnTo>
                    <a:pt x="550801" y="85595"/>
                  </a:lnTo>
                  <a:lnTo>
                    <a:pt x="551050" y="85595"/>
                  </a:lnTo>
                  <a:lnTo>
                    <a:pt x="518243" y="66472"/>
                  </a:lnTo>
                  <a:close/>
                </a:path>
                <a:path w="551179" h="171450">
                  <a:moveTo>
                    <a:pt x="503560" y="69154"/>
                  </a:moveTo>
                  <a:lnTo>
                    <a:pt x="475370" y="85595"/>
                  </a:lnTo>
                  <a:lnTo>
                    <a:pt x="503560" y="102042"/>
                  </a:lnTo>
                  <a:lnTo>
                    <a:pt x="503560" y="69154"/>
                  </a:lnTo>
                  <a:close/>
                </a:path>
                <a:path w="551179" h="171450">
                  <a:moveTo>
                    <a:pt x="513069" y="69154"/>
                  </a:moveTo>
                  <a:lnTo>
                    <a:pt x="503560" y="69154"/>
                  </a:lnTo>
                  <a:lnTo>
                    <a:pt x="503560" y="102042"/>
                  </a:lnTo>
                  <a:lnTo>
                    <a:pt x="513069" y="102042"/>
                  </a:lnTo>
                  <a:lnTo>
                    <a:pt x="513069" y="69154"/>
                  </a:lnTo>
                  <a:close/>
                </a:path>
                <a:path w="551179" h="171450">
                  <a:moveTo>
                    <a:pt x="311536" y="66472"/>
                  </a:moveTo>
                  <a:lnTo>
                    <a:pt x="292486" y="66472"/>
                  </a:lnTo>
                  <a:lnTo>
                    <a:pt x="311608" y="85595"/>
                  </a:lnTo>
                  <a:lnTo>
                    <a:pt x="311536" y="66472"/>
                  </a:lnTo>
                  <a:close/>
                </a:path>
                <a:path w="551179" h="171450">
                  <a:moveTo>
                    <a:pt x="442596" y="66472"/>
                  </a:moveTo>
                  <a:lnTo>
                    <a:pt x="311536" y="66472"/>
                  </a:lnTo>
                  <a:lnTo>
                    <a:pt x="311536" y="85595"/>
                  </a:lnTo>
                  <a:lnTo>
                    <a:pt x="475370" y="85595"/>
                  </a:lnTo>
                  <a:lnTo>
                    <a:pt x="442596" y="66472"/>
                  </a:lnTo>
                  <a:close/>
                </a:path>
                <a:path w="551179" h="171450">
                  <a:moveTo>
                    <a:pt x="401257" y="0"/>
                  </a:moveTo>
                  <a:lnTo>
                    <a:pt x="393988" y="464"/>
                  </a:lnTo>
                  <a:lnTo>
                    <a:pt x="387433" y="3643"/>
                  </a:lnTo>
                  <a:lnTo>
                    <a:pt x="382402" y="9322"/>
                  </a:lnTo>
                  <a:lnTo>
                    <a:pt x="379937" y="16445"/>
                  </a:lnTo>
                  <a:lnTo>
                    <a:pt x="380401" y="23720"/>
                  </a:lnTo>
                  <a:lnTo>
                    <a:pt x="383580" y="30303"/>
                  </a:lnTo>
                  <a:lnTo>
                    <a:pt x="389260" y="35352"/>
                  </a:lnTo>
                  <a:lnTo>
                    <a:pt x="475370" y="85595"/>
                  </a:lnTo>
                  <a:lnTo>
                    <a:pt x="503560" y="69154"/>
                  </a:lnTo>
                  <a:lnTo>
                    <a:pt x="513069" y="69154"/>
                  </a:lnTo>
                  <a:lnTo>
                    <a:pt x="513069" y="66472"/>
                  </a:lnTo>
                  <a:lnTo>
                    <a:pt x="518243" y="66472"/>
                  </a:lnTo>
                  <a:lnTo>
                    <a:pt x="408432" y="2464"/>
                  </a:lnTo>
                  <a:lnTo>
                    <a:pt x="401257" y="0"/>
                  </a:lnTo>
                  <a:close/>
                </a:path>
                <a:path w="551179" h="171450">
                  <a:moveTo>
                    <a:pt x="292486" y="41966"/>
                  </a:moveTo>
                  <a:lnTo>
                    <a:pt x="0" y="41966"/>
                  </a:lnTo>
                  <a:lnTo>
                    <a:pt x="0" y="80066"/>
                  </a:lnTo>
                  <a:lnTo>
                    <a:pt x="273436" y="80066"/>
                  </a:lnTo>
                  <a:lnTo>
                    <a:pt x="273436" y="61016"/>
                  </a:lnTo>
                  <a:lnTo>
                    <a:pt x="311536" y="61016"/>
                  </a:lnTo>
                  <a:lnTo>
                    <a:pt x="310042" y="53590"/>
                  </a:lnTo>
                  <a:lnTo>
                    <a:pt x="305965" y="47536"/>
                  </a:lnTo>
                  <a:lnTo>
                    <a:pt x="299911" y="43460"/>
                  </a:lnTo>
                  <a:lnTo>
                    <a:pt x="292486" y="41966"/>
                  </a:lnTo>
                  <a:close/>
                </a:path>
                <a:path w="551179" h="171450">
                  <a:moveTo>
                    <a:pt x="311536" y="61016"/>
                  </a:moveTo>
                  <a:lnTo>
                    <a:pt x="273436" y="61016"/>
                  </a:lnTo>
                  <a:lnTo>
                    <a:pt x="292486" y="80066"/>
                  </a:lnTo>
                  <a:lnTo>
                    <a:pt x="306080" y="80066"/>
                  </a:lnTo>
                  <a:lnTo>
                    <a:pt x="292486" y="66472"/>
                  </a:lnTo>
                  <a:lnTo>
                    <a:pt x="311536" y="66472"/>
                  </a:lnTo>
                  <a:lnTo>
                    <a:pt x="311536" y="61016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97758" y="2815590"/>
              <a:ext cx="2301240" cy="1382395"/>
            </a:xfrm>
            <a:custGeom>
              <a:avLst/>
              <a:gdLst/>
              <a:ahLst/>
              <a:cxnLst/>
              <a:rect l="l" t="t" r="r" b="b"/>
              <a:pathLst>
                <a:path w="2301240" h="1382395">
                  <a:moveTo>
                    <a:pt x="2301239" y="0"/>
                  </a:moveTo>
                  <a:lnTo>
                    <a:pt x="0" y="0"/>
                  </a:lnTo>
                  <a:lnTo>
                    <a:pt x="0" y="1382267"/>
                  </a:lnTo>
                  <a:lnTo>
                    <a:pt x="2301239" y="1382267"/>
                  </a:lnTo>
                  <a:lnTo>
                    <a:pt x="2301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397758" y="2815590"/>
            <a:ext cx="2301240" cy="1382395"/>
          </a:xfrm>
          <a:prstGeom prst="rect">
            <a:avLst/>
          </a:prstGeom>
          <a:ln w="25399">
            <a:solidFill>
              <a:srgbClr val="8BA85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Times New Roman"/>
              <a:cs typeface="Times New Roman"/>
            </a:endParaRPr>
          </a:p>
          <a:p>
            <a:pPr marL="535940" marR="260350" indent="-269875">
              <a:lnSpc>
                <a:spcPct val="91500"/>
              </a:lnSpc>
            </a:pPr>
            <a:r>
              <a:rPr sz="1800" spc="-10" dirty="0">
                <a:latin typeface="Calibri"/>
                <a:cs typeface="Calibri"/>
              </a:rPr>
              <a:t>Customs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send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electronic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confirmation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81165" y="2839974"/>
            <a:ext cx="2303145" cy="1382395"/>
          </a:xfrm>
          <a:custGeom>
            <a:avLst/>
            <a:gdLst/>
            <a:ahLst/>
            <a:cxnLst/>
            <a:rect l="l" t="t" r="r" b="b"/>
            <a:pathLst>
              <a:path w="2303145" h="1382395">
                <a:moveTo>
                  <a:pt x="2302763" y="0"/>
                </a:moveTo>
                <a:lnTo>
                  <a:pt x="0" y="0"/>
                </a:lnTo>
                <a:lnTo>
                  <a:pt x="0" y="1382267"/>
                </a:lnTo>
                <a:lnTo>
                  <a:pt x="2302763" y="1382267"/>
                </a:lnTo>
                <a:lnTo>
                  <a:pt x="2302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81165" y="2839974"/>
            <a:ext cx="2303145" cy="1382395"/>
          </a:xfrm>
          <a:prstGeom prst="rect">
            <a:avLst/>
          </a:prstGeom>
          <a:ln w="25399">
            <a:solidFill>
              <a:srgbClr val="8BA85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70815" marR="164465" indent="53340" algn="just">
              <a:lnSpc>
                <a:spcPct val="91400"/>
              </a:lnSpc>
            </a:pP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Goods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covered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invoices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been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India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12425"/>
              </p:ext>
            </p:extLst>
          </p:nvPr>
        </p:nvGraphicFramePr>
        <p:xfrm>
          <a:off x="249935" y="4419600"/>
          <a:ext cx="11376660" cy="2194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39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/>
                        <a:t>Rule</a:t>
                      </a:r>
                      <a:r>
                        <a:rPr sz="1800" spc="-70" dirty="0"/>
                        <a:t> </a:t>
                      </a:r>
                      <a:r>
                        <a:rPr sz="1800" spc="-10" dirty="0"/>
                        <a:t>96A(1)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1440" marR="80645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203960" algn="l"/>
                        </a:tabLst>
                      </a:pPr>
                      <a:r>
                        <a:rPr sz="1800" spc="-10" dirty="0"/>
                        <a:t>Bond/LOE</a:t>
                      </a:r>
                      <a:r>
                        <a:rPr sz="1800" dirty="0"/>
                        <a:t>	shall</a:t>
                      </a:r>
                      <a:r>
                        <a:rPr sz="1800" spc="135" dirty="0"/>
                        <a:t> </a:t>
                      </a:r>
                      <a:r>
                        <a:rPr sz="1800" dirty="0"/>
                        <a:t>bind</a:t>
                      </a:r>
                      <a:r>
                        <a:rPr sz="1800" spc="15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140" dirty="0"/>
                        <a:t> </a:t>
                      </a:r>
                      <a:r>
                        <a:rPr sz="1800" dirty="0"/>
                        <a:t>exporter</a:t>
                      </a:r>
                      <a:r>
                        <a:rPr sz="1800" spc="14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140" dirty="0"/>
                        <a:t> </a:t>
                      </a:r>
                      <a:r>
                        <a:rPr sz="1800" dirty="0"/>
                        <a:t>pay</a:t>
                      </a:r>
                      <a:r>
                        <a:rPr sz="1800" spc="145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140" dirty="0"/>
                        <a:t> </a:t>
                      </a:r>
                      <a:r>
                        <a:rPr sz="1800" dirty="0"/>
                        <a:t>tax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due</a:t>
                      </a:r>
                      <a:r>
                        <a:rPr sz="1800" spc="150" dirty="0"/>
                        <a:t> </a:t>
                      </a:r>
                      <a:r>
                        <a:rPr sz="1800" dirty="0"/>
                        <a:t>along</a:t>
                      </a:r>
                      <a:r>
                        <a:rPr sz="1800" spc="150" dirty="0"/>
                        <a:t> </a:t>
                      </a:r>
                      <a:r>
                        <a:rPr sz="1800" dirty="0"/>
                        <a:t>with</a:t>
                      </a:r>
                      <a:r>
                        <a:rPr sz="1800" spc="140" dirty="0"/>
                        <a:t> </a:t>
                      </a:r>
                      <a:r>
                        <a:rPr sz="1800" dirty="0"/>
                        <a:t>interest</a:t>
                      </a:r>
                      <a:r>
                        <a:rPr sz="1800" spc="145" dirty="0"/>
                        <a:t> </a:t>
                      </a:r>
                      <a:r>
                        <a:rPr sz="1800" dirty="0"/>
                        <a:t>u/s</a:t>
                      </a:r>
                      <a:r>
                        <a:rPr sz="1800" spc="135" dirty="0"/>
                        <a:t> </a:t>
                      </a:r>
                      <a:r>
                        <a:rPr sz="1800" dirty="0"/>
                        <a:t>50(1)</a:t>
                      </a:r>
                      <a:r>
                        <a:rPr sz="1800" spc="145" dirty="0"/>
                        <a:t> </a:t>
                      </a:r>
                      <a:r>
                        <a:rPr sz="1800" dirty="0"/>
                        <a:t>[i.e.</a:t>
                      </a:r>
                      <a:r>
                        <a:rPr sz="1800" spc="150" dirty="0"/>
                        <a:t> </a:t>
                      </a:r>
                      <a:r>
                        <a:rPr sz="1800" dirty="0"/>
                        <a:t>at</a:t>
                      </a:r>
                      <a:r>
                        <a:rPr sz="1800" spc="145" dirty="0"/>
                        <a:t> </a:t>
                      </a:r>
                      <a:r>
                        <a:rPr sz="1800" dirty="0"/>
                        <a:t>18%</a:t>
                      </a:r>
                      <a:r>
                        <a:rPr sz="1800" spc="140" dirty="0"/>
                        <a:t> </a:t>
                      </a:r>
                      <a:r>
                        <a:rPr sz="1800" spc="-10" dirty="0"/>
                        <a:t>rate] </a:t>
                      </a:r>
                      <a:r>
                        <a:rPr sz="1800" dirty="0"/>
                        <a:t>within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a</a:t>
                      </a:r>
                      <a:r>
                        <a:rPr sz="1800" spc="-35" dirty="0"/>
                        <a:t> </a:t>
                      </a:r>
                      <a:r>
                        <a:rPr sz="1800" dirty="0"/>
                        <a:t>period</a:t>
                      </a:r>
                      <a:r>
                        <a:rPr sz="1800" spc="-80" dirty="0"/>
                        <a:t> </a:t>
                      </a:r>
                      <a:r>
                        <a:rPr sz="1800" spc="-25" dirty="0"/>
                        <a:t>of: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/>
                        <a:t>Goods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1440" marR="825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/>
                        <a:t>15</a:t>
                      </a:r>
                      <a:r>
                        <a:rPr sz="1800" spc="125" dirty="0"/>
                        <a:t> </a:t>
                      </a:r>
                      <a:r>
                        <a:rPr sz="1800" dirty="0"/>
                        <a:t>days</a:t>
                      </a:r>
                      <a:r>
                        <a:rPr sz="1800" spc="125" dirty="0"/>
                        <a:t> </a:t>
                      </a:r>
                      <a:r>
                        <a:rPr sz="1800" dirty="0"/>
                        <a:t>after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expiry</a:t>
                      </a:r>
                      <a:r>
                        <a:rPr sz="1800" spc="135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125" dirty="0"/>
                        <a:t> </a:t>
                      </a:r>
                      <a:r>
                        <a:rPr sz="1800" dirty="0"/>
                        <a:t>3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months</a:t>
                      </a:r>
                      <a:r>
                        <a:rPr sz="1800" spc="125" dirty="0"/>
                        <a:t> </a:t>
                      </a:r>
                      <a:r>
                        <a:rPr sz="1800" dirty="0"/>
                        <a:t>[or</a:t>
                      </a:r>
                      <a:r>
                        <a:rPr sz="1800" spc="125" dirty="0"/>
                        <a:t> </a:t>
                      </a:r>
                      <a:r>
                        <a:rPr sz="1800" dirty="0"/>
                        <a:t>such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further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period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as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may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be</a:t>
                      </a:r>
                      <a:r>
                        <a:rPr sz="1800" spc="130" dirty="0"/>
                        <a:t> </a:t>
                      </a:r>
                      <a:r>
                        <a:rPr sz="1800" dirty="0"/>
                        <a:t>allowed</a:t>
                      </a:r>
                      <a:r>
                        <a:rPr sz="1800" spc="135" dirty="0"/>
                        <a:t> </a:t>
                      </a:r>
                      <a:r>
                        <a:rPr sz="1800" dirty="0"/>
                        <a:t>by</a:t>
                      </a:r>
                      <a:r>
                        <a:rPr sz="1800" spc="125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140" dirty="0"/>
                        <a:t> </a:t>
                      </a:r>
                      <a:r>
                        <a:rPr sz="1800" spc="-10" dirty="0"/>
                        <a:t>Commissioner] </a:t>
                      </a:r>
                      <a:r>
                        <a:rPr sz="1800" dirty="0"/>
                        <a:t>from</a:t>
                      </a:r>
                      <a:r>
                        <a:rPr sz="1800" spc="-8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date</a:t>
                      </a:r>
                      <a:r>
                        <a:rPr sz="1800" spc="-60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issue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-65" dirty="0"/>
                        <a:t> </a:t>
                      </a:r>
                      <a:r>
                        <a:rPr sz="1800" spc="-10" dirty="0"/>
                        <a:t>invoice</a:t>
                      </a:r>
                      <a:r>
                        <a:rPr sz="1800" spc="-60" dirty="0"/>
                        <a:t> </a:t>
                      </a:r>
                      <a:r>
                        <a:rPr sz="1800" dirty="0"/>
                        <a:t>for</a:t>
                      </a:r>
                      <a:r>
                        <a:rPr sz="1800" spc="-80" dirty="0"/>
                        <a:t> </a:t>
                      </a:r>
                      <a:r>
                        <a:rPr sz="1800" dirty="0"/>
                        <a:t>export,</a:t>
                      </a:r>
                      <a:r>
                        <a:rPr sz="1800" spc="-95" dirty="0"/>
                        <a:t> </a:t>
                      </a:r>
                      <a:r>
                        <a:rPr sz="1800" dirty="0"/>
                        <a:t>if</a:t>
                      </a:r>
                      <a:r>
                        <a:rPr sz="1800" spc="-6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-60" dirty="0"/>
                        <a:t> </a:t>
                      </a:r>
                      <a:r>
                        <a:rPr sz="1800" dirty="0"/>
                        <a:t>goods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are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not</a:t>
                      </a:r>
                      <a:r>
                        <a:rPr sz="1800" spc="-70" dirty="0"/>
                        <a:t> </a:t>
                      </a:r>
                      <a:r>
                        <a:rPr sz="1800" spc="-10" dirty="0"/>
                        <a:t>exported</a:t>
                      </a:r>
                      <a:r>
                        <a:rPr sz="1800" spc="-65" dirty="0"/>
                        <a:t> </a:t>
                      </a:r>
                      <a:r>
                        <a:rPr sz="1800" dirty="0"/>
                        <a:t>out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-70" dirty="0"/>
                        <a:t> </a:t>
                      </a:r>
                      <a:r>
                        <a:rPr sz="1800" spc="-10" dirty="0"/>
                        <a:t>India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/>
                        <a:t>Services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/>
                        <a:t>15 days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after the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expiry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15" dirty="0"/>
                        <a:t> </a:t>
                      </a:r>
                      <a:r>
                        <a:rPr sz="1800" dirty="0"/>
                        <a:t>1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year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(or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such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further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period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as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may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be allowed</a:t>
                      </a:r>
                      <a:r>
                        <a:rPr sz="1800" spc="30" dirty="0"/>
                        <a:t> </a:t>
                      </a:r>
                      <a:r>
                        <a:rPr sz="1800" dirty="0"/>
                        <a:t>by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Commissioner),</a:t>
                      </a:r>
                      <a:r>
                        <a:rPr sz="1800" spc="20" dirty="0"/>
                        <a:t> </a:t>
                      </a:r>
                      <a:r>
                        <a:rPr sz="1800" spc="-20" dirty="0"/>
                        <a:t>from </a:t>
                      </a:r>
                      <a:r>
                        <a:rPr sz="1800" dirty="0"/>
                        <a:t>the</a:t>
                      </a:r>
                      <a:r>
                        <a:rPr sz="1800" spc="25" dirty="0"/>
                        <a:t> </a:t>
                      </a:r>
                      <a:r>
                        <a:rPr sz="1800" dirty="0"/>
                        <a:t>date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issue</a:t>
                      </a:r>
                      <a:r>
                        <a:rPr sz="1800" spc="30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invoice</a:t>
                      </a:r>
                      <a:r>
                        <a:rPr sz="1800" spc="45" dirty="0"/>
                        <a:t> </a:t>
                      </a:r>
                      <a:r>
                        <a:rPr sz="1800" dirty="0"/>
                        <a:t>for</a:t>
                      </a:r>
                      <a:r>
                        <a:rPr sz="1800" spc="30" dirty="0"/>
                        <a:t> </a:t>
                      </a:r>
                      <a:r>
                        <a:rPr sz="1800" dirty="0"/>
                        <a:t>export,</a:t>
                      </a:r>
                      <a:r>
                        <a:rPr sz="1800" spc="20" dirty="0"/>
                        <a:t> </a:t>
                      </a:r>
                      <a:r>
                        <a:rPr sz="1800" dirty="0"/>
                        <a:t>if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payment</a:t>
                      </a:r>
                      <a:r>
                        <a:rPr sz="1800" spc="30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25" dirty="0"/>
                        <a:t> </a:t>
                      </a:r>
                      <a:r>
                        <a:rPr sz="1800" dirty="0"/>
                        <a:t>such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services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is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not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received</a:t>
                      </a:r>
                      <a:r>
                        <a:rPr sz="1800" spc="30" dirty="0"/>
                        <a:t> </a:t>
                      </a:r>
                      <a:r>
                        <a:rPr sz="1800" dirty="0"/>
                        <a:t>by</a:t>
                      </a:r>
                      <a:r>
                        <a:rPr sz="1800" spc="40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35" dirty="0"/>
                        <a:t> </a:t>
                      </a:r>
                      <a:r>
                        <a:rPr sz="1800" dirty="0"/>
                        <a:t>exporter</a:t>
                      </a:r>
                      <a:r>
                        <a:rPr sz="1800" spc="30" dirty="0"/>
                        <a:t> </a:t>
                      </a:r>
                      <a:r>
                        <a:rPr sz="1800" spc="-25" dirty="0"/>
                        <a:t>in </a:t>
                      </a:r>
                      <a:r>
                        <a:rPr sz="1800" spc="-10" dirty="0"/>
                        <a:t>convertible</a:t>
                      </a:r>
                      <a:r>
                        <a:rPr sz="1800" spc="-65" dirty="0"/>
                        <a:t> </a:t>
                      </a:r>
                      <a:r>
                        <a:rPr sz="1800" spc="-10" dirty="0"/>
                        <a:t>foreign</a:t>
                      </a:r>
                      <a:r>
                        <a:rPr sz="1800" spc="-75" dirty="0"/>
                        <a:t> </a:t>
                      </a:r>
                      <a:r>
                        <a:rPr sz="1800" spc="-20" dirty="0"/>
                        <a:t>exchange/</a:t>
                      </a:r>
                      <a:r>
                        <a:rPr sz="1800" spc="-70" dirty="0"/>
                        <a:t> </a:t>
                      </a:r>
                      <a:r>
                        <a:rPr sz="1800" dirty="0"/>
                        <a:t>Indian</a:t>
                      </a:r>
                      <a:r>
                        <a:rPr sz="1800" spc="-65" dirty="0"/>
                        <a:t> </a:t>
                      </a:r>
                      <a:r>
                        <a:rPr sz="1800" dirty="0"/>
                        <a:t>Rupees</a:t>
                      </a:r>
                      <a:r>
                        <a:rPr sz="1800" spc="-75" dirty="0"/>
                        <a:t> </a:t>
                      </a:r>
                      <a:r>
                        <a:rPr sz="1800" dirty="0"/>
                        <a:t>where</a:t>
                      </a:r>
                      <a:r>
                        <a:rPr sz="1800" spc="-60" dirty="0"/>
                        <a:t> </a:t>
                      </a:r>
                      <a:r>
                        <a:rPr sz="1800" spc="-10" dirty="0"/>
                        <a:t>permitted</a:t>
                      </a:r>
                      <a:r>
                        <a:rPr sz="1800" spc="-45" dirty="0"/>
                        <a:t> </a:t>
                      </a:r>
                      <a:r>
                        <a:rPr sz="1800" dirty="0"/>
                        <a:t>by</a:t>
                      </a:r>
                      <a:r>
                        <a:rPr sz="1800" spc="-80" dirty="0"/>
                        <a:t> </a:t>
                      </a:r>
                      <a:r>
                        <a:rPr sz="1800" spc="-20" dirty="0"/>
                        <a:t>RBI.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8749407" y="2578985"/>
            <a:ext cx="30613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Where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date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GSTR-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tax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extended</a:t>
            </a:r>
            <a:r>
              <a:rPr sz="1800" spc="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Info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exports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2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furnished</a:t>
            </a:r>
            <a:r>
              <a:rPr sz="1800" spc="24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Calibri"/>
                <a:cs typeface="Calibri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Table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6A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Calibri"/>
                <a:cs typeface="Calibri"/>
              </a:rPr>
              <a:t>GSTR-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return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libri"/>
                <a:cs typeface="Calibri"/>
              </a:rPr>
              <a:t>FORM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Calibri"/>
                <a:cs typeface="Calibri"/>
              </a:rPr>
              <a:t>GSTR-</a:t>
            </a:r>
            <a:r>
              <a:rPr sz="1800" dirty="0">
                <a:latin typeface="Calibri"/>
                <a:cs typeface="Calibri"/>
              </a:rPr>
              <a:t>3B</a:t>
            </a:r>
            <a:r>
              <a:rPr sz="1800" spc="110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Calibri"/>
                <a:cs typeface="Calibri"/>
              </a:rPr>
              <a:t>has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furnished.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468609" y="2193290"/>
            <a:ext cx="385445" cy="381000"/>
            <a:chOff x="10468609" y="2193290"/>
            <a:chExt cx="385445" cy="381000"/>
          </a:xfrm>
        </p:grpSpPr>
        <p:sp>
          <p:nvSpPr>
            <p:cNvPr id="44" name="object 44"/>
            <p:cNvSpPr/>
            <p:nvPr/>
          </p:nvSpPr>
          <p:spPr>
            <a:xfrm>
              <a:off x="10481309" y="2205990"/>
              <a:ext cx="360045" cy="355600"/>
            </a:xfrm>
            <a:custGeom>
              <a:avLst/>
              <a:gdLst/>
              <a:ahLst/>
              <a:cxnLst/>
              <a:rect l="l" t="t" r="r" b="b"/>
              <a:pathLst>
                <a:path w="360045" h="355600">
                  <a:moveTo>
                    <a:pt x="269747" y="0"/>
                  </a:moveTo>
                  <a:lnTo>
                    <a:pt x="89915" y="0"/>
                  </a:lnTo>
                  <a:lnTo>
                    <a:pt x="89915" y="177545"/>
                  </a:lnTo>
                  <a:lnTo>
                    <a:pt x="0" y="177545"/>
                  </a:lnTo>
                  <a:lnTo>
                    <a:pt x="179831" y="355091"/>
                  </a:lnTo>
                  <a:lnTo>
                    <a:pt x="359663" y="177545"/>
                  </a:lnTo>
                  <a:lnTo>
                    <a:pt x="269747" y="177545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81309" y="2205990"/>
              <a:ext cx="360045" cy="355600"/>
            </a:xfrm>
            <a:custGeom>
              <a:avLst/>
              <a:gdLst/>
              <a:ahLst/>
              <a:cxnLst/>
              <a:rect l="l" t="t" r="r" b="b"/>
              <a:pathLst>
                <a:path w="360045" h="355600">
                  <a:moveTo>
                    <a:pt x="0" y="177545"/>
                  </a:moveTo>
                  <a:lnTo>
                    <a:pt x="89915" y="177545"/>
                  </a:lnTo>
                  <a:lnTo>
                    <a:pt x="89915" y="0"/>
                  </a:lnTo>
                  <a:lnTo>
                    <a:pt x="269747" y="0"/>
                  </a:lnTo>
                  <a:lnTo>
                    <a:pt x="269747" y="177545"/>
                  </a:lnTo>
                  <a:lnTo>
                    <a:pt x="359663" y="177545"/>
                  </a:lnTo>
                  <a:lnTo>
                    <a:pt x="179831" y="355091"/>
                  </a:lnTo>
                  <a:lnTo>
                    <a:pt x="0" y="177545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972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221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Computation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ITC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refund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b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case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Zero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rated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–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  <a:p>
            <a:pPr marL="5039360">
              <a:lnSpc>
                <a:spcPct val="100000"/>
              </a:lnSpc>
            </a:pPr>
            <a:r>
              <a:rPr sz="2800" u="none" dirty="0"/>
              <a:t>Rule</a:t>
            </a:r>
            <a:r>
              <a:rPr sz="2800" b="0" u="none" spc="-95" dirty="0">
                <a:latin typeface="Times New Roman"/>
                <a:cs typeface="Times New Roman"/>
              </a:rPr>
              <a:t> </a:t>
            </a:r>
            <a:r>
              <a:rPr sz="2800" u="none" spc="-10" dirty="0"/>
              <a:t>89(4)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642" y="837438"/>
            <a:ext cx="11448415" cy="2161540"/>
          </a:xfrm>
          <a:custGeom>
            <a:avLst/>
            <a:gdLst/>
            <a:ahLst/>
            <a:cxnLst/>
            <a:rect l="l" t="t" r="r" b="b"/>
            <a:pathLst>
              <a:path w="11448415" h="2161540">
                <a:moveTo>
                  <a:pt x="0" y="2161031"/>
                </a:moveTo>
                <a:lnTo>
                  <a:pt x="11448287" y="2161031"/>
                </a:lnTo>
                <a:lnTo>
                  <a:pt x="11448287" y="0"/>
                </a:lnTo>
                <a:lnTo>
                  <a:pt x="0" y="0"/>
                </a:lnTo>
                <a:lnTo>
                  <a:pt x="0" y="2161031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75872" y="876300"/>
            <a:ext cx="3860800" cy="280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claim</a:t>
            </a:r>
            <a:r>
              <a:rPr sz="18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8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zero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rated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006" y="1296665"/>
            <a:ext cx="11279505" cy="57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zero-</a:t>
            </a:r>
            <a:r>
              <a:rPr sz="1800" dirty="0">
                <a:latin typeface="Calibri"/>
                <a:cs typeface="Calibri"/>
              </a:rPr>
              <a:t>rated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goods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both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without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payment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letter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undertaking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16(3)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IGST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Act,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2017,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ITC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granted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formula:-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007" y="2359275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Refund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Amount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8551" y="2283075"/>
            <a:ext cx="92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Net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ITC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5493" y="2012641"/>
            <a:ext cx="51308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>
              <a:lnSpc>
                <a:spcPts val="2145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Turnover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Zero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rated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supply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(Goods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+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Services)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2865"/>
              </a:lnSpc>
              <a:tabLst>
                <a:tab pos="4977765" algn="l"/>
              </a:tabLst>
            </a:pPr>
            <a:r>
              <a:rPr sz="1800" b="1" dirty="0">
                <a:latin typeface="Calibri"/>
                <a:cs typeface="Calibri"/>
              </a:rPr>
              <a:t>-----------------------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</a:t>
            </a:r>
            <a:r>
              <a:rPr sz="1800" b="1" spc="-50" dirty="0">
                <a:latin typeface="Calibri"/>
                <a:cs typeface="Calibri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x</a:t>
            </a:r>
            <a:endParaRPr sz="2400" dirty="0">
              <a:latin typeface="Calibri"/>
              <a:cs typeface="Calibri"/>
            </a:endParaRPr>
          </a:p>
          <a:p>
            <a:pPr marL="1026794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latin typeface="Calibri"/>
                <a:cs typeface="Calibri"/>
              </a:rPr>
              <a:t>Adjusted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Total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Turnover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0942" y="3089402"/>
            <a:ext cx="11473815" cy="3644900"/>
            <a:chOff x="170942" y="3089402"/>
            <a:chExt cx="11473815" cy="3644900"/>
          </a:xfrm>
        </p:grpSpPr>
        <p:sp>
          <p:nvSpPr>
            <p:cNvPr id="13" name="object 13"/>
            <p:cNvSpPr/>
            <p:nvPr/>
          </p:nvSpPr>
          <p:spPr>
            <a:xfrm>
              <a:off x="183641" y="3102102"/>
              <a:ext cx="11448415" cy="3619500"/>
            </a:xfrm>
            <a:custGeom>
              <a:avLst/>
              <a:gdLst/>
              <a:ahLst/>
              <a:cxnLst/>
              <a:rect l="l" t="t" r="r" b="b"/>
              <a:pathLst>
                <a:path w="11448415" h="3619500">
                  <a:moveTo>
                    <a:pt x="0" y="3619499"/>
                  </a:moveTo>
                  <a:lnTo>
                    <a:pt x="11448287" y="3619499"/>
                  </a:lnTo>
                  <a:lnTo>
                    <a:pt x="11448287" y="0"/>
                  </a:lnTo>
                  <a:lnTo>
                    <a:pt x="0" y="0"/>
                  </a:lnTo>
                  <a:lnTo>
                    <a:pt x="0" y="3619499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3989" y="4257166"/>
              <a:ext cx="3742054" cy="280670"/>
            </a:xfrm>
            <a:custGeom>
              <a:avLst/>
              <a:gdLst/>
              <a:ahLst/>
              <a:cxnLst/>
              <a:rect l="l" t="t" r="r" b="b"/>
              <a:pathLst>
                <a:path w="3742054" h="280670">
                  <a:moveTo>
                    <a:pt x="1101852" y="0"/>
                  </a:moveTo>
                  <a:lnTo>
                    <a:pt x="906780" y="0"/>
                  </a:lnTo>
                  <a:lnTo>
                    <a:pt x="850392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850392" y="280416"/>
                  </a:lnTo>
                  <a:lnTo>
                    <a:pt x="906780" y="280416"/>
                  </a:lnTo>
                  <a:lnTo>
                    <a:pt x="1101852" y="280416"/>
                  </a:lnTo>
                  <a:lnTo>
                    <a:pt x="1101852" y="0"/>
                  </a:lnTo>
                  <a:close/>
                </a:path>
                <a:path w="3742054" h="280670">
                  <a:moveTo>
                    <a:pt x="3741496" y="0"/>
                  </a:moveTo>
                  <a:lnTo>
                    <a:pt x="3741496" y="0"/>
                  </a:lnTo>
                  <a:lnTo>
                    <a:pt x="1101928" y="0"/>
                  </a:lnTo>
                  <a:lnTo>
                    <a:pt x="1101928" y="280416"/>
                  </a:lnTo>
                  <a:lnTo>
                    <a:pt x="3741496" y="280416"/>
                  </a:lnTo>
                  <a:lnTo>
                    <a:pt x="37414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1293" y="2985597"/>
            <a:ext cx="11294745" cy="355981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18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Amount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maximum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admissible</a:t>
            </a:r>
            <a:endParaRPr sz="1800" dirty="0">
              <a:latin typeface="Calibri"/>
              <a:cs typeface="Calibri"/>
            </a:endParaRPr>
          </a:p>
          <a:p>
            <a:pPr marL="12700" marR="7620" algn="just">
              <a:lnSpc>
                <a:spcPts val="2140"/>
              </a:lnSpc>
              <a:spcBef>
                <a:spcPts val="117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Net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ITC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credit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availed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relevant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credit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availed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claimed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(4A)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(4B)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both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99700"/>
              </a:lnSpc>
              <a:spcBef>
                <a:spcPts val="115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Turnover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zero-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rated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Substituted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vide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NN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16/2020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–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dated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23.03.2020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value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zero-</a:t>
            </a:r>
            <a:r>
              <a:rPr sz="1800" spc="-10" dirty="0">
                <a:latin typeface="Calibri"/>
                <a:cs typeface="Calibri"/>
              </a:rPr>
              <a:t>rated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supply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goods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made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relevant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without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payment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bond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LUT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1.5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times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like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goods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domestically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supplied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alibri"/>
                <a:cs typeface="Calibri"/>
              </a:rPr>
              <a:t>or,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similarly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placed,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supplier,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declared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supplier,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whichever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less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turnover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respect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refund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claimed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(4A)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(4B)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both</a:t>
            </a:r>
            <a:endParaRPr sz="1800" dirty="0">
              <a:latin typeface="Calibri"/>
              <a:cs typeface="Calibri"/>
            </a:endParaRPr>
          </a:p>
          <a:p>
            <a:pPr marL="12700" marR="5715" algn="just">
              <a:lnSpc>
                <a:spcPct val="99500"/>
              </a:lnSpc>
              <a:spcBef>
                <a:spcPts val="76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Adjusted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Total</a:t>
            </a:r>
            <a:r>
              <a:rPr sz="18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turnover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turnover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State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Union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territory,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defined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(112)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2,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excluding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value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exempt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zero-</a:t>
            </a:r>
            <a:r>
              <a:rPr sz="1800" dirty="0">
                <a:latin typeface="Calibri"/>
                <a:cs typeface="Calibri"/>
              </a:rPr>
              <a:t>rated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relevant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turnover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respect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claimed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(4A)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(4B)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both,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any;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7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95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2655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Computation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ITC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for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refund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–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b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Zero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rated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Supply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Services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  <a:p>
            <a:pPr marL="5039360">
              <a:lnSpc>
                <a:spcPct val="100000"/>
              </a:lnSpc>
            </a:pPr>
            <a:r>
              <a:rPr sz="2800" u="none" dirty="0"/>
              <a:t>Rule</a:t>
            </a:r>
            <a:r>
              <a:rPr sz="2800" b="0" u="none" spc="-95" dirty="0">
                <a:latin typeface="Times New Roman"/>
                <a:cs typeface="Times New Roman"/>
              </a:rPr>
              <a:t> </a:t>
            </a:r>
            <a:r>
              <a:rPr sz="2800" u="none" spc="-10" dirty="0"/>
              <a:t>89(4)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642" y="837438"/>
            <a:ext cx="11448415" cy="2161540"/>
          </a:xfrm>
          <a:custGeom>
            <a:avLst/>
            <a:gdLst/>
            <a:ahLst/>
            <a:cxnLst/>
            <a:rect l="l" t="t" r="r" b="b"/>
            <a:pathLst>
              <a:path w="11448415" h="2161540">
                <a:moveTo>
                  <a:pt x="0" y="2161031"/>
                </a:moveTo>
                <a:lnTo>
                  <a:pt x="11448287" y="2161031"/>
                </a:lnTo>
                <a:lnTo>
                  <a:pt x="11448287" y="0"/>
                </a:lnTo>
                <a:lnTo>
                  <a:pt x="0" y="0"/>
                </a:lnTo>
                <a:lnTo>
                  <a:pt x="0" y="2161031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75872" y="876300"/>
            <a:ext cx="3860800" cy="2806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claim</a:t>
            </a:r>
            <a:r>
              <a:rPr sz="18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8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zero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rated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006" y="1296665"/>
            <a:ext cx="11279505" cy="574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zero-</a:t>
            </a:r>
            <a:r>
              <a:rPr sz="1800" dirty="0">
                <a:latin typeface="Calibri"/>
                <a:cs typeface="Calibri"/>
              </a:rPr>
              <a:t>rated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goods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both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without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payment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letter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undertaking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16(3)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IGST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Act,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2017,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ITC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granted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formula:-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007" y="2359275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Refund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Amount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8551" y="2283075"/>
            <a:ext cx="92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Net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ITC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5493" y="2012641"/>
            <a:ext cx="51308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>
              <a:lnSpc>
                <a:spcPts val="2145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Turnover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Zero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rated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supply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(Goods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+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Services)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2865"/>
              </a:lnSpc>
              <a:tabLst>
                <a:tab pos="4977765" algn="l"/>
              </a:tabLst>
            </a:pPr>
            <a:r>
              <a:rPr sz="1800" b="1" dirty="0">
                <a:latin typeface="Calibri"/>
                <a:cs typeface="Calibri"/>
              </a:rPr>
              <a:t>-----------------------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-----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--</a:t>
            </a:r>
            <a:r>
              <a:rPr sz="1800" b="1" spc="-50" dirty="0">
                <a:latin typeface="Calibri"/>
                <a:cs typeface="Calibri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1026794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latin typeface="Calibri"/>
                <a:cs typeface="Calibri"/>
              </a:rPr>
              <a:t>Adjusted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Total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Turnover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642" y="3102102"/>
            <a:ext cx="11448415" cy="3619500"/>
          </a:xfrm>
          <a:custGeom>
            <a:avLst/>
            <a:gdLst/>
            <a:ahLst/>
            <a:cxnLst/>
            <a:rect l="l" t="t" r="r" b="b"/>
            <a:pathLst>
              <a:path w="11448415" h="3619500">
                <a:moveTo>
                  <a:pt x="0" y="3619499"/>
                </a:moveTo>
                <a:lnTo>
                  <a:pt x="11448287" y="3619499"/>
                </a:lnTo>
                <a:lnTo>
                  <a:pt x="11448287" y="0"/>
                </a:lnTo>
                <a:lnTo>
                  <a:pt x="0" y="0"/>
                </a:lnTo>
                <a:lnTo>
                  <a:pt x="0" y="3619499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1293" y="2985597"/>
            <a:ext cx="11294745" cy="355981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Refund</a:t>
            </a:r>
            <a:r>
              <a:rPr sz="18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Amount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maximum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admissible</a:t>
            </a:r>
            <a:endParaRPr sz="1800" dirty="0">
              <a:latin typeface="Calibri"/>
              <a:cs typeface="Calibri"/>
            </a:endParaRPr>
          </a:p>
          <a:p>
            <a:pPr marL="12700" marR="7620" algn="just">
              <a:lnSpc>
                <a:spcPts val="2140"/>
              </a:lnSpc>
              <a:spcBef>
                <a:spcPts val="117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Net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ITC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credit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availed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relevant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credit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availed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claimed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(4A)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(4B)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both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99700"/>
              </a:lnSpc>
              <a:spcBef>
                <a:spcPts val="115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Turnover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zero-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rated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Substituted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vide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NN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16/2020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–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dated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Calibri"/>
                <a:cs typeface="Calibri"/>
              </a:rPr>
              <a:t>23.03.2020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value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zero-</a:t>
            </a:r>
            <a:r>
              <a:rPr sz="1800" spc="-10" dirty="0">
                <a:latin typeface="Calibri"/>
                <a:cs typeface="Calibri"/>
              </a:rPr>
              <a:t>rated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supply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goods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made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relevant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without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payment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bond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LUT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1.5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times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like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goods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domestically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supplied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alibri"/>
                <a:cs typeface="Calibri"/>
              </a:rPr>
              <a:t>or,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similarly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placed,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supplier,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declared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supplier,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whichever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less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turnover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respect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refund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claimed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(4A)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(4B)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both</a:t>
            </a:r>
            <a:endParaRPr sz="1800" dirty="0">
              <a:latin typeface="Calibri"/>
              <a:cs typeface="Calibri"/>
            </a:endParaRPr>
          </a:p>
          <a:p>
            <a:pPr marL="12700" marR="5715" algn="just">
              <a:lnSpc>
                <a:spcPct val="99500"/>
              </a:lnSpc>
              <a:spcBef>
                <a:spcPts val="76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Adjusted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Total</a:t>
            </a:r>
            <a:r>
              <a:rPr sz="18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turnover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turnover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State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Union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territory,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defined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(112)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2,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excluding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value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exempt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zero-</a:t>
            </a:r>
            <a:r>
              <a:rPr sz="1800" dirty="0">
                <a:latin typeface="Calibri"/>
                <a:cs typeface="Calibri"/>
              </a:rPr>
              <a:t>rated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relevant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turnover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supplies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respect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refund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claimed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(4A)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sub-</a:t>
            </a:r>
            <a:r>
              <a:rPr sz="1800" dirty="0">
                <a:latin typeface="Calibri"/>
                <a:cs typeface="Calibri"/>
              </a:rPr>
              <a:t>rule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(4B)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both,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any;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6358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96691" y="9785"/>
            <a:ext cx="116110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2655" lvl="0" rtl="0"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JURISDICTIONAL CUSTOMS OFFICER </a:t>
            </a:r>
            <a:endParaRPr sz="2800" u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eorgia" pitchFamily="18" charset="0"/>
              <a:cs typeface="Times New Roman"/>
            </a:endParaRP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E03D3FA-64CE-4179-BE56-30EE14CFCCA5}"/>
              </a:ext>
            </a:extLst>
          </p:cNvPr>
          <p:cNvGrpSpPr/>
          <p:nvPr/>
        </p:nvGrpSpPr>
        <p:grpSpPr>
          <a:xfrm>
            <a:off x="-18832" y="1852555"/>
            <a:ext cx="6902860" cy="3715035"/>
            <a:chOff x="-13700" y="1624667"/>
            <a:chExt cx="5021798" cy="4494779"/>
          </a:xfrm>
        </p:grpSpPr>
        <p:sp>
          <p:nvSpPr>
            <p:cNvPr id="19" name="Freeform: Shape 2">
              <a:extLst>
                <a:ext uri="{FF2B5EF4-FFF2-40B4-BE49-F238E27FC236}">
                  <a16:creationId xmlns:a16="http://schemas.microsoft.com/office/drawing/2014/main" id="{1474767F-7B74-4789-AF4A-7AE22DAAEA36}"/>
                </a:ext>
              </a:extLst>
            </p:cNvPr>
            <p:cNvSpPr/>
            <p:nvPr/>
          </p:nvSpPr>
          <p:spPr>
            <a:xfrm>
              <a:off x="0" y="2019921"/>
              <a:ext cx="5008098" cy="4099525"/>
            </a:xfrm>
            <a:custGeom>
              <a:avLst/>
              <a:gdLst>
                <a:gd name="connsiteX0" fmla="*/ 3460652 w 5008098"/>
                <a:gd name="connsiteY0" fmla="*/ 0 h 4093699"/>
                <a:gd name="connsiteX1" fmla="*/ 5008098 w 5008098"/>
                <a:gd name="connsiteY1" fmla="*/ 0 h 4093699"/>
                <a:gd name="connsiteX2" fmla="*/ 5008098 w 5008098"/>
                <a:gd name="connsiteY2" fmla="*/ 4093699 h 4093699"/>
                <a:gd name="connsiteX3" fmla="*/ 0 w 5008098"/>
                <a:gd name="connsiteY3" fmla="*/ 4093699 h 409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8098" h="4093699">
                  <a:moveTo>
                    <a:pt x="3460652" y="0"/>
                  </a:moveTo>
                  <a:lnTo>
                    <a:pt x="5008098" y="0"/>
                  </a:lnTo>
                  <a:lnTo>
                    <a:pt x="5008098" y="4093699"/>
                  </a:lnTo>
                  <a:lnTo>
                    <a:pt x="0" y="4093699"/>
                  </a:lnTo>
                </a:path>
              </a:pathLst>
            </a:custGeom>
            <a:noFill/>
            <a:ln w="28575">
              <a:solidFill>
                <a:srgbClr val="DC6900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B72575-214B-4F48-B5E1-FFF397E299F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13700" y="2562451"/>
              <a:ext cx="4402936" cy="33985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4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3152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1440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016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lvl="1" indent="-27432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800" dirty="0">
                  <a:solidFill>
                    <a:srgbClr val="000000"/>
                  </a:solidFill>
                  <a:sym typeface="Arial"/>
                </a:rPr>
                <a:t>Post GST functions</a:t>
              </a:r>
            </a:p>
            <a:p>
              <a:pPr marL="274320" lvl="1" indent="-27432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sym typeface="Arial"/>
                </a:rPr>
                <a:t>IGST at Import and Export</a:t>
              </a:r>
            </a:p>
            <a:p>
              <a:pPr marL="274320" lvl="1" indent="-27432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sym typeface="Arial"/>
                </a:rPr>
                <a:t>Refund of IGST at Export</a:t>
              </a:r>
            </a:p>
            <a:p>
              <a:pPr marL="274320" lvl="1" indent="-27432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882BA778-E597-4647-AF51-83DE307BAE1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13700" y="1624667"/>
              <a:ext cx="4324402" cy="6917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11480" tIns="0" rIns="0" bIns="0"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4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3152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1440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016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ROLE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3173C0-04A3-4260-8BE9-FBBE5628E62F}"/>
              </a:ext>
            </a:extLst>
          </p:cNvPr>
          <p:cNvGrpSpPr/>
          <p:nvPr/>
        </p:nvGrpSpPr>
        <p:grpSpPr>
          <a:xfrm>
            <a:off x="6884028" y="1524000"/>
            <a:ext cx="4898222" cy="4343400"/>
            <a:chOff x="6810550" y="1495521"/>
            <a:chExt cx="5326801" cy="48290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89A96AD-07AE-4242-9BF5-66CBB8C56388}"/>
                </a:ext>
              </a:extLst>
            </p:cNvPr>
            <p:cNvGrpSpPr/>
            <p:nvPr/>
          </p:nvGrpSpPr>
          <p:grpSpPr>
            <a:xfrm>
              <a:off x="6810550" y="1495521"/>
              <a:ext cx="5326801" cy="4829079"/>
              <a:chOff x="3259126" y="976388"/>
              <a:chExt cx="5480942" cy="5029202"/>
            </a:xfrm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5D24FA7-F6A9-4F88-BB7C-97EA70BEDAC1}"/>
                  </a:ext>
                </a:extLst>
              </p:cNvPr>
              <p:cNvSpPr/>
              <p:nvPr/>
            </p:nvSpPr>
            <p:spPr>
              <a:xfrm rot="16200000">
                <a:off x="3337387" y="2648019"/>
                <a:ext cx="1936357" cy="1681574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DC69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39E9B217-8766-41C3-9B67-FFFE0091E493}"/>
                  </a:ext>
                </a:extLst>
              </p:cNvPr>
              <p:cNvSpPr/>
              <p:nvPr/>
            </p:nvSpPr>
            <p:spPr>
              <a:xfrm rot="16200000">
                <a:off x="4396234" y="3364324"/>
                <a:ext cx="1252319" cy="248964"/>
              </a:xfrm>
              <a:custGeom>
                <a:avLst/>
                <a:gdLst>
                  <a:gd name="connsiteX0" fmla="*/ 1248467 w 1248467"/>
                  <a:gd name="connsiteY0" fmla="*/ 651 h 248197"/>
                  <a:gd name="connsiteX1" fmla="*/ 1105567 w 1248467"/>
                  <a:gd name="connsiteY1" fmla="*/ 248197 h 248197"/>
                  <a:gd name="connsiteX2" fmla="*/ 142902 w 1248467"/>
                  <a:gd name="connsiteY2" fmla="*/ 248197 h 248197"/>
                  <a:gd name="connsiteX3" fmla="*/ 0 w 1248467"/>
                  <a:gd name="connsiteY3" fmla="*/ 649 h 248197"/>
                  <a:gd name="connsiteX4" fmla="*/ 374 w 1248467"/>
                  <a:gd name="connsiteY4" fmla="*/ 0 h 248197"/>
                  <a:gd name="connsiteX5" fmla="*/ 1248092 w 1248467"/>
                  <a:gd name="connsiteY5" fmla="*/ 0 h 24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467" h="248197">
                    <a:moveTo>
                      <a:pt x="1248467" y="651"/>
                    </a:moveTo>
                    <a:lnTo>
                      <a:pt x="1105567" y="248197"/>
                    </a:lnTo>
                    <a:lnTo>
                      <a:pt x="142902" y="248197"/>
                    </a:lnTo>
                    <a:lnTo>
                      <a:pt x="0" y="649"/>
                    </a:lnTo>
                    <a:lnTo>
                      <a:pt x="374" y="0"/>
                    </a:lnTo>
                    <a:lnTo>
                      <a:pt x="1248092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5F9895C6-212E-42E0-8882-7E6794BD2D69}"/>
                  </a:ext>
                </a:extLst>
              </p:cNvPr>
              <p:cNvSpPr/>
              <p:nvPr/>
            </p:nvSpPr>
            <p:spPr>
              <a:xfrm rot="16200000">
                <a:off x="4238390" y="1103780"/>
                <a:ext cx="1936357" cy="1681574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464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FB71D95-D3C8-44F5-8CAA-0D4DE6BEF83E}"/>
                  </a:ext>
                </a:extLst>
              </p:cNvPr>
              <p:cNvSpPr/>
              <p:nvPr/>
            </p:nvSpPr>
            <p:spPr>
              <a:xfrm rot="16200000">
                <a:off x="5112846" y="1978238"/>
                <a:ext cx="779265" cy="1089752"/>
              </a:xfrm>
              <a:custGeom>
                <a:avLst/>
                <a:gdLst>
                  <a:gd name="connsiteX0" fmla="*/ 776868 w 776868"/>
                  <a:gd name="connsiteY0" fmla="*/ 1086397 h 1086399"/>
                  <a:gd name="connsiteX1" fmla="*/ 776867 w 776868"/>
                  <a:gd name="connsiteY1" fmla="*/ 1086399 h 1086399"/>
                  <a:gd name="connsiteX2" fmla="*/ 483868 w 776868"/>
                  <a:gd name="connsiteY2" fmla="*/ 1086399 h 1086399"/>
                  <a:gd name="connsiteX3" fmla="*/ 0 w 776868"/>
                  <a:gd name="connsiteY3" fmla="*/ 248199 h 1086399"/>
                  <a:gd name="connsiteX4" fmla="*/ 143278 w 776868"/>
                  <a:gd name="connsiteY4" fmla="*/ 0 h 1086399"/>
                  <a:gd name="connsiteX5" fmla="*/ 149724 w 776868"/>
                  <a:gd name="connsiteY5" fmla="*/ 0 h 108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868" h="1086399">
                    <a:moveTo>
                      <a:pt x="776868" y="1086397"/>
                    </a:moveTo>
                    <a:lnTo>
                      <a:pt x="776867" y="1086399"/>
                    </a:lnTo>
                    <a:lnTo>
                      <a:pt x="483868" y="1086399"/>
                    </a:lnTo>
                    <a:lnTo>
                      <a:pt x="0" y="248199"/>
                    </a:lnTo>
                    <a:lnTo>
                      <a:pt x="143278" y="0"/>
                    </a:lnTo>
                    <a:lnTo>
                      <a:pt x="149724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A3E91B88-2089-4942-AF86-E003685063B3}"/>
                  </a:ext>
                </a:extLst>
              </p:cNvPr>
              <p:cNvSpPr/>
              <p:nvPr/>
            </p:nvSpPr>
            <p:spPr>
              <a:xfrm rot="16200000">
                <a:off x="6020424" y="1103780"/>
                <a:ext cx="1936357" cy="1681574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DC69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1250BB67-957D-486A-A1AA-68179353295B}"/>
                  </a:ext>
                </a:extLst>
              </p:cNvPr>
              <p:cNvSpPr/>
              <p:nvPr/>
            </p:nvSpPr>
            <p:spPr>
              <a:xfrm rot="16200000">
                <a:off x="6303059" y="1978240"/>
                <a:ext cx="779265" cy="1089747"/>
              </a:xfrm>
              <a:custGeom>
                <a:avLst/>
                <a:gdLst>
                  <a:gd name="connsiteX0" fmla="*/ 776867 w 776867"/>
                  <a:gd name="connsiteY0" fmla="*/ 0 h 1086395"/>
                  <a:gd name="connsiteX1" fmla="*/ 149724 w 776867"/>
                  <a:gd name="connsiteY1" fmla="*/ 1086395 h 1086395"/>
                  <a:gd name="connsiteX2" fmla="*/ 143276 w 776867"/>
                  <a:gd name="connsiteY2" fmla="*/ 1086395 h 1086395"/>
                  <a:gd name="connsiteX3" fmla="*/ 0 w 776867"/>
                  <a:gd name="connsiteY3" fmla="*/ 838200 h 1086395"/>
                  <a:gd name="connsiteX4" fmla="*/ 483868 w 776867"/>
                  <a:gd name="connsiteY4" fmla="*/ 0 h 108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867" h="1086395">
                    <a:moveTo>
                      <a:pt x="776867" y="0"/>
                    </a:moveTo>
                    <a:lnTo>
                      <a:pt x="149724" y="1086395"/>
                    </a:lnTo>
                    <a:lnTo>
                      <a:pt x="143276" y="1086395"/>
                    </a:lnTo>
                    <a:lnTo>
                      <a:pt x="0" y="838200"/>
                    </a:lnTo>
                    <a:lnTo>
                      <a:pt x="483868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308B425D-53F6-47CD-B8AE-9BBA570EDD31}"/>
                  </a:ext>
                </a:extLst>
              </p:cNvPr>
              <p:cNvSpPr/>
              <p:nvPr/>
            </p:nvSpPr>
            <p:spPr>
              <a:xfrm rot="16200000">
                <a:off x="6931102" y="2648017"/>
                <a:ext cx="1936357" cy="1681574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464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87C791BD-DA84-4DF4-BF0C-730AFDE51FE6}"/>
                  </a:ext>
                </a:extLst>
              </p:cNvPr>
              <p:cNvSpPr/>
              <p:nvPr/>
            </p:nvSpPr>
            <p:spPr>
              <a:xfrm rot="16200000">
                <a:off x="6553416" y="3364325"/>
                <a:ext cx="1252318" cy="248956"/>
              </a:xfrm>
              <a:custGeom>
                <a:avLst/>
                <a:gdLst>
                  <a:gd name="connsiteX0" fmla="*/ 1248464 w 1248464"/>
                  <a:gd name="connsiteY0" fmla="*/ 247543 h 248190"/>
                  <a:gd name="connsiteX1" fmla="*/ 1248090 w 1248464"/>
                  <a:gd name="connsiteY1" fmla="*/ 248190 h 248190"/>
                  <a:gd name="connsiteX2" fmla="*/ 372 w 1248464"/>
                  <a:gd name="connsiteY2" fmla="*/ 248190 h 248190"/>
                  <a:gd name="connsiteX3" fmla="*/ 0 w 1248464"/>
                  <a:gd name="connsiteY3" fmla="*/ 247545 h 248190"/>
                  <a:gd name="connsiteX4" fmla="*/ 142900 w 1248464"/>
                  <a:gd name="connsiteY4" fmla="*/ 0 h 248190"/>
                  <a:gd name="connsiteX5" fmla="*/ 1105565 w 1248464"/>
                  <a:gd name="connsiteY5" fmla="*/ 0 h 24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464" h="248190">
                    <a:moveTo>
                      <a:pt x="1248464" y="247543"/>
                    </a:moveTo>
                    <a:lnTo>
                      <a:pt x="1248090" y="248190"/>
                    </a:lnTo>
                    <a:lnTo>
                      <a:pt x="372" y="248190"/>
                    </a:lnTo>
                    <a:lnTo>
                      <a:pt x="0" y="247545"/>
                    </a:lnTo>
                    <a:lnTo>
                      <a:pt x="142900" y="0"/>
                    </a:lnTo>
                    <a:lnTo>
                      <a:pt x="1105565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A550BEEB-394A-4A0C-A9E2-82598CFB13CA}"/>
                  </a:ext>
                </a:extLst>
              </p:cNvPr>
              <p:cNvSpPr/>
              <p:nvPr/>
            </p:nvSpPr>
            <p:spPr>
              <a:xfrm rot="16200000">
                <a:off x="6020428" y="4196625"/>
                <a:ext cx="1936357" cy="1681572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DC69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6B682384-5166-4987-ADA7-6C94C2EC87B4}"/>
                  </a:ext>
                </a:extLst>
              </p:cNvPr>
              <p:cNvSpPr/>
              <p:nvPr/>
            </p:nvSpPr>
            <p:spPr>
              <a:xfrm rot="16200000">
                <a:off x="6303062" y="3913992"/>
                <a:ext cx="779262" cy="1089743"/>
              </a:xfrm>
              <a:custGeom>
                <a:avLst/>
                <a:gdLst>
                  <a:gd name="connsiteX0" fmla="*/ 776865 w 776865"/>
                  <a:gd name="connsiteY0" fmla="*/ 838200 h 1086390"/>
                  <a:gd name="connsiteX1" fmla="*/ 633593 w 776865"/>
                  <a:gd name="connsiteY1" fmla="*/ 1086390 h 1086390"/>
                  <a:gd name="connsiteX2" fmla="*/ 627140 w 776865"/>
                  <a:gd name="connsiteY2" fmla="*/ 1086390 h 1086390"/>
                  <a:gd name="connsiteX3" fmla="*/ 0 w 776865"/>
                  <a:gd name="connsiteY3" fmla="*/ 0 h 1086390"/>
                  <a:gd name="connsiteX4" fmla="*/ 292998 w 776865"/>
                  <a:gd name="connsiteY4" fmla="*/ 0 h 108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865" h="1086390">
                    <a:moveTo>
                      <a:pt x="776865" y="838200"/>
                    </a:moveTo>
                    <a:lnTo>
                      <a:pt x="633593" y="1086390"/>
                    </a:lnTo>
                    <a:lnTo>
                      <a:pt x="627140" y="1086390"/>
                    </a:lnTo>
                    <a:lnTo>
                      <a:pt x="0" y="0"/>
                    </a:lnTo>
                    <a:lnTo>
                      <a:pt x="292998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0B2476FB-7404-4CD0-92D7-3E927CF70A56}"/>
                  </a:ext>
                </a:extLst>
              </p:cNvPr>
              <p:cNvSpPr/>
              <p:nvPr/>
            </p:nvSpPr>
            <p:spPr>
              <a:xfrm rot="16200000">
                <a:off x="4238390" y="4196625"/>
                <a:ext cx="1936356" cy="1681574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464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E2A7BF79-3818-47A2-8027-E6540DDD9787}"/>
                  </a:ext>
                </a:extLst>
              </p:cNvPr>
              <p:cNvSpPr/>
              <p:nvPr/>
            </p:nvSpPr>
            <p:spPr>
              <a:xfrm rot="16200000">
                <a:off x="5112846" y="3913993"/>
                <a:ext cx="779267" cy="1089752"/>
              </a:xfrm>
              <a:custGeom>
                <a:avLst/>
                <a:gdLst>
                  <a:gd name="connsiteX0" fmla="*/ 776869 w 776869"/>
                  <a:gd name="connsiteY0" fmla="*/ 248199 h 1086399"/>
                  <a:gd name="connsiteX1" fmla="*/ 293002 w 776869"/>
                  <a:gd name="connsiteY1" fmla="*/ 1086399 h 1086399"/>
                  <a:gd name="connsiteX2" fmla="*/ 1 w 776869"/>
                  <a:gd name="connsiteY2" fmla="*/ 1086399 h 1086399"/>
                  <a:gd name="connsiteX3" fmla="*/ 0 w 776869"/>
                  <a:gd name="connsiteY3" fmla="*/ 1086397 h 1086399"/>
                  <a:gd name="connsiteX4" fmla="*/ 627144 w 776869"/>
                  <a:gd name="connsiteY4" fmla="*/ 0 h 1086399"/>
                  <a:gd name="connsiteX5" fmla="*/ 633591 w 776869"/>
                  <a:gd name="connsiteY5" fmla="*/ 0 h 108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869" h="1086399">
                    <a:moveTo>
                      <a:pt x="776869" y="248199"/>
                    </a:moveTo>
                    <a:lnTo>
                      <a:pt x="293002" y="1086399"/>
                    </a:lnTo>
                    <a:lnTo>
                      <a:pt x="1" y="1086399"/>
                    </a:lnTo>
                    <a:lnTo>
                      <a:pt x="0" y="1086397"/>
                    </a:lnTo>
                    <a:lnTo>
                      <a:pt x="627144" y="0"/>
                    </a:lnTo>
                    <a:lnTo>
                      <a:pt x="633591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A826A142-3EC0-4B11-9C57-1352051CAA79}"/>
                  </a:ext>
                </a:extLst>
              </p:cNvPr>
              <p:cNvSpPr/>
              <p:nvPr/>
            </p:nvSpPr>
            <p:spPr>
              <a:xfrm>
                <a:off x="5136680" y="3183062"/>
                <a:ext cx="305741" cy="611485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4C3F6B2E-9121-443B-8142-227E873FE58A}"/>
                  </a:ext>
                </a:extLst>
              </p:cNvPr>
              <p:cNvSpPr/>
              <p:nvPr/>
            </p:nvSpPr>
            <p:spPr>
              <a:xfrm rot="3600000">
                <a:off x="5521024" y="2495978"/>
                <a:ext cx="305741" cy="611484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446EC1EC-35D2-4775-AEDD-378849AC093F}"/>
                  </a:ext>
                </a:extLst>
              </p:cNvPr>
              <p:cNvSpPr/>
              <p:nvPr/>
            </p:nvSpPr>
            <p:spPr>
              <a:xfrm rot="7200000">
                <a:off x="6322442" y="2482647"/>
                <a:ext cx="305741" cy="611484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AA22AC7F-CB5A-4B31-9DC4-907FAABA8843}"/>
                  </a:ext>
                </a:extLst>
              </p:cNvPr>
              <p:cNvSpPr/>
              <p:nvPr/>
            </p:nvSpPr>
            <p:spPr>
              <a:xfrm rot="10800000">
                <a:off x="6828973" y="3183062"/>
                <a:ext cx="305741" cy="611485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0EDD91D3-442C-443A-8534-1B380D7614C5}"/>
                  </a:ext>
                </a:extLst>
              </p:cNvPr>
              <p:cNvSpPr/>
              <p:nvPr/>
            </p:nvSpPr>
            <p:spPr>
              <a:xfrm rot="18000000">
                <a:off x="5521024" y="3865402"/>
                <a:ext cx="305741" cy="611484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649575D3-07DB-4D02-8BE1-BE977E2B0C09}"/>
                  </a:ext>
                </a:extLst>
              </p:cNvPr>
              <p:cNvSpPr/>
              <p:nvPr/>
            </p:nvSpPr>
            <p:spPr>
              <a:xfrm rot="14400000">
                <a:off x="6322442" y="3897601"/>
                <a:ext cx="305741" cy="611484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19FA5D-E58F-404C-88C1-0B3BB899871F}"/>
                  </a:ext>
                </a:extLst>
              </p:cNvPr>
              <p:cNvSpPr/>
              <p:nvPr/>
            </p:nvSpPr>
            <p:spPr>
              <a:xfrm>
                <a:off x="5360710" y="3294984"/>
                <a:ext cx="1626707" cy="3920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>
                    <a:solidFill>
                      <a:sysClr val="windowText" lastClr="000000"/>
                    </a:solidFill>
                    <a:cs typeface="Arial"/>
                    <a:sym typeface="Arial"/>
                  </a:rPr>
                  <a:t>Role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C1D1DC7-3C2F-40AF-BCB8-B467AA6E6ADE}"/>
                  </a:ext>
                </a:extLst>
              </p:cNvPr>
              <p:cNvSpPr/>
              <p:nvPr/>
            </p:nvSpPr>
            <p:spPr>
              <a:xfrm>
                <a:off x="3259126" y="3262676"/>
                <a:ext cx="1858297" cy="3920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PREVENTIVE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7EA62F-00F8-445A-B1BA-B35BE0A36203}"/>
                  </a:ext>
                </a:extLst>
              </p:cNvPr>
              <p:cNvSpPr/>
              <p:nvPr/>
            </p:nvSpPr>
            <p:spPr>
              <a:xfrm>
                <a:off x="7264142" y="3140516"/>
                <a:ext cx="1475926" cy="67710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SELF SEALING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6D36F-4995-4105-9010-3479519AE080}"/>
                  </a:ext>
                </a:extLst>
              </p:cNvPr>
              <p:cNvSpPr/>
              <p:nvPr/>
            </p:nvSpPr>
            <p:spPr>
              <a:xfrm>
                <a:off x="6353464" y="1687832"/>
                <a:ext cx="1270274" cy="3920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IGCR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6BF9A-9C09-499E-AAF2-2F4A756711C1}"/>
                  </a:ext>
                </a:extLst>
              </p:cNvPr>
              <p:cNvSpPr/>
              <p:nvPr/>
            </p:nvSpPr>
            <p:spPr>
              <a:xfrm>
                <a:off x="4486256" y="1466167"/>
                <a:ext cx="1440623" cy="67710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End use verification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3342CDC-F9B3-4D7B-BFDB-C50CC0F6D2EB}"/>
                  </a:ext>
                </a:extLst>
              </p:cNvPr>
              <p:cNvSpPr/>
              <p:nvPr/>
            </p:nvSpPr>
            <p:spPr>
              <a:xfrm>
                <a:off x="6173600" y="4964860"/>
                <a:ext cx="1690736" cy="3920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EOU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B811E0-D3F3-4F8D-996E-D8A425E319D2}"/>
                  </a:ext>
                </a:extLst>
              </p:cNvPr>
              <p:cNvSpPr/>
              <p:nvPr/>
            </p:nvSpPr>
            <p:spPr>
              <a:xfrm>
                <a:off x="4319963" y="4886305"/>
                <a:ext cx="1537033" cy="3920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SEZ</a:t>
                </a: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455A52-A5E0-4672-97B5-F80DA219CFB7}"/>
                </a:ext>
              </a:extLst>
            </p:cNvPr>
            <p:cNvSpPr/>
            <p:nvPr/>
          </p:nvSpPr>
          <p:spPr bwMode="ltGray">
            <a:xfrm>
              <a:off x="8139437" y="1603476"/>
              <a:ext cx="255375" cy="228600"/>
            </a:xfrm>
            <a:prstGeom prst="ellipse">
              <a:avLst/>
            </a:prstGeom>
            <a:solidFill>
              <a:srgbClr val="E0301E"/>
            </a:solidFill>
            <a:ln w="3175" cap="flat" cmpd="sng" algn="ctr">
              <a:solidFill>
                <a:srgbClr val="DC69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Georgia" pitchFamily="18" charset="0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8ABE85-414E-4F09-9BA1-C815373C9824}"/>
                </a:ext>
              </a:extLst>
            </p:cNvPr>
            <p:cNvSpPr/>
            <p:nvPr/>
          </p:nvSpPr>
          <p:spPr bwMode="ltGray">
            <a:xfrm>
              <a:off x="10709248" y="1600009"/>
              <a:ext cx="255375" cy="228600"/>
            </a:xfrm>
            <a:prstGeom prst="ellipse">
              <a:avLst/>
            </a:prstGeom>
            <a:solidFill>
              <a:srgbClr val="E0301E"/>
            </a:solidFill>
            <a:ln w="3175" cap="flat" cmpd="sng" algn="ctr">
              <a:solidFill>
                <a:srgbClr val="DC69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Georgia" pitchFamily="18" charset="0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BFAD3F-2537-4968-BF62-251C51C941A1}"/>
                </a:ext>
              </a:extLst>
            </p:cNvPr>
            <p:cNvSpPr/>
            <p:nvPr/>
          </p:nvSpPr>
          <p:spPr bwMode="ltGray">
            <a:xfrm>
              <a:off x="11609588" y="3083629"/>
              <a:ext cx="255375" cy="228600"/>
            </a:xfrm>
            <a:prstGeom prst="ellipse">
              <a:avLst/>
            </a:prstGeom>
            <a:solidFill>
              <a:srgbClr val="E0301E"/>
            </a:solidFill>
            <a:ln w="3175" cap="flat" cmpd="sng" algn="ctr">
              <a:solidFill>
                <a:srgbClr val="DC69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Georgia" pitchFamily="18" charset="0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885ACE-0C91-49EC-8CBF-C74527228028}"/>
                </a:ext>
              </a:extLst>
            </p:cNvPr>
            <p:cNvSpPr/>
            <p:nvPr/>
          </p:nvSpPr>
          <p:spPr bwMode="ltGray">
            <a:xfrm>
              <a:off x="10709248" y="5965867"/>
              <a:ext cx="255375" cy="228600"/>
            </a:xfrm>
            <a:prstGeom prst="ellipse">
              <a:avLst/>
            </a:prstGeom>
            <a:solidFill>
              <a:srgbClr val="E0301E"/>
            </a:solidFill>
            <a:ln w="3175" cap="flat" cmpd="sng" algn="ctr">
              <a:solidFill>
                <a:srgbClr val="DC69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Georgia" pitchFamily="18" charset="0"/>
                  <a:cs typeface="Arial"/>
                  <a:sym typeface="Arial"/>
                </a:rPr>
                <a:t>4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9091A0-FE82-4CE3-B83D-970D606FF7EC}"/>
                </a:ext>
              </a:extLst>
            </p:cNvPr>
            <p:cNvSpPr/>
            <p:nvPr/>
          </p:nvSpPr>
          <p:spPr bwMode="ltGray">
            <a:xfrm>
              <a:off x="8205884" y="5965867"/>
              <a:ext cx="255375" cy="228600"/>
            </a:xfrm>
            <a:prstGeom prst="ellipse">
              <a:avLst/>
            </a:prstGeom>
            <a:solidFill>
              <a:srgbClr val="E0301E"/>
            </a:solidFill>
            <a:ln w="3175" cap="flat" cmpd="sng" algn="ctr">
              <a:solidFill>
                <a:srgbClr val="DC69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Georgia" pitchFamily="18" charset="0"/>
                  <a:cs typeface="Arial"/>
                  <a:sym typeface="Arial"/>
                </a:rPr>
                <a:t>5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C1FC0F-F997-4766-9C6E-B14987CAFE23}"/>
                </a:ext>
              </a:extLst>
            </p:cNvPr>
            <p:cNvSpPr/>
            <p:nvPr/>
          </p:nvSpPr>
          <p:spPr bwMode="ltGray">
            <a:xfrm>
              <a:off x="7192876" y="3192418"/>
              <a:ext cx="255375" cy="228600"/>
            </a:xfrm>
            <a:prstGeom prst="ellipse">
              <a:avLst/>
            </a:prstGeom>
            <a:solidFill>
              <a:srgbClr val="E0301E"/>
            </a:solidFill>
            <a:ln w="3175" cap="flat" cmpd="sng" algn="ctr">
              <a:solidFill>
                <a:srgbClr val="DC69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Georgia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6802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72652"/>
            <a:ext cx="116110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2655" lvl="0" rtl="0"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           CUSTOMS AND GST </a:t>
            </a: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Google Shape;2557;p366">
            <a:extLst>
              <a:ext uri="{FF2B5EF4-FFF2-40B4-BE49-F238E27FC236}">
                <a16:creationId xmlns:a16="http://schemas.microsoft.com/office/drawing/2014/main" id="{4C9183EF-DACA-42A1-A3FE-FC0343CB0162}"/>
              </a:ext>
            </a:extLst>
          </p:cNvPr>
          <p:cNvSpPr/>
          <p:nvPr/>
        </p:nvSpPr>
        <p:spPr>
          <a:xfrm rot="10800000">
            <a:off x="4947703" y="1504989"/>
            <a:ext cx="1124686" cy="2260059"/>
          </a:xfrm>
          <a:custGeom>
            <a:avLst/>
            <a:gdLst/>
            <a:ahLst/>
            <a:cxnLst/>
            <a:rect l="l" t="t" r="r" b="b"/>
            <a:pathLst>
              <a:path w="1307775" h="2627975" extrusionOk="0">
                <a:moveTo>
                  <a:pt x="0" y="0"/>
                </a:moveTo>
                <a:lnTo>
                  <a:pt x="127838" y="6455"/>
                </a:lnTo>
                <a:cubicBezTo>
                  <a:pt x="790592" y="73761"/>
                  <a:pt x="1307775" y="633477"/>
                  <a:pt x="1307775" y="1313987"/>
                </a:cubicBezTo>
                <a:cubicBezTo>
                  <a:pt x="1307775" y="1994498"/>
                  <a:pt x="790592" y="2554213"/>
                  <a:pt x="127838" y="2621519"/>
                </a:cubicBezTo>
                <a:lnTo>
                  <a:pt x="0" y="2627975"/>
                </a:lnTo>
                <a:lnTo>
                  <a:pt x="0" y="2211354"/>
                </a:lnTo>
                <a:lnTo>
                  <a:pt x="85241" y="2207049"/>
                </a:lnTo>
                <a:cubicBezTo>
                  <a:pt x="537910" y="2161078"/>
                  <a:pt x="891154" y="1778785"/>
                  <a:pt x="891154" y="1313987"/>
                </a:cubicBezTo>
                <a:cubicBezTo>
                  <a:pt x="891154" y="849190"/>
                  <a:pt x="537910" y="466896"/>
                  <a:pt x="85241" y="420925"/>
                </a:cubicBezTo>
                <a:lnTo>
                  <a:pt x="0" y="416621"/>
                </a:lnTo>
                <a:lnTo>
                  <a:pt x="0" y="0"/>
                </a:lnTo>
                <a:close/>
              </a:path>
            </a:pathLst>
          </a:cu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endParaRPr sz="1200" kern="0" dirty="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558;p366">
            <a:extLst>
              <a:ext uri="{FF2B5EF4-FFF2-40B4-BE49-F238E27FC236}">
                <a16:creationId xmlns:a16="http://schemas.microsoft.com/office/drawing/2014/main" id="{0CD2519D-46E7-4B0A-8CEA-71F26652D7D4}"/>
              </a:ext>
            </a:extLst>
          </p:cNvPr>
          <p:cNvSpPr/>
          <p:nvPr/>
        </p:nvSpPr>
        <p:spPr>
          <a:xfrm rot="10800000">
            <a:off x="1122507" y="1504989"/>
            <a:ext cx="1124687" cy="2260059"/>
          </a:xfrm>
          <a:custGeom>
            <a:avLst/>
            <a:gdLst/>
            <a:ahLst/>
            <a:cxnLst/>
            <a:rect l="l" t="t" r="r" b="b"/>
            <a:pathLst>
              <a:path w="1307775" h="2627975" extrusionOk="0">
                <a:moveTo>
                  <a:pt x="0" y="0"/>
                </a:moveTo>
                <a:lnTo>
                  <a:pt x="127838" y="6455"/>
                </a:lnTo>
                <a:cubicBezTo>
                  <a:pt x="790592" y="73761"/>
                  <a:pt x="1307775" y="633477"/>
                  <a:pt x="1307775" y="1313987"/>
                </a:cubicBezTo>
                <a:cubicBezTo>
                  <a:pt x="1307775" y="1994498"/>
                  <a:pt x="790592" y="2554213"/>
                  <a:pt x="127838" y="2621519"/>
                </a:cubicBezTo>
                <a:lnTo>
                  <a:pt x="0" y="2627975"/>
                </a:lnTo>
                <a:lnTo>
                  <a:pt x="0" y="2211354"/>
                </a:lnTo>
                <a:lnTo>
                  <a:pt x="85241" y="2207049"/>
                </a:lnTo>
                <a:cubicBezTo>
                  <a:pt x="537910" y="2161078"/>
                  <a:pt x="891154" y="1778785"/>
                  <a:pt x="891154" y="1313987"/>
                </a:cubicBezTo>
                <a:cubicBezTo>
                  <a:pt x="891154" y="849190"/>
                  <a:pt x="537910" y="466896"/>
                  <a:pt x="85241" y="420925"/>
                </a:cubicBezTo>
                <a:lnTo>
                  <a:pt x="0" y="416621"/>
                </a:lnTo>
                <a:lnTo>
                  <a:pt x="0" y="0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endParaRPr sz="1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" name="Google Shape;2560;p366">
            <a:extLst>
              <a:ext uri="{FF2B5EF4-FFF2-40B4-BE49-F238E27FC236}">
                <a16:creationId xmlns:a16="http://schemas.microsoft.com/office/drawing/2014/main" id="{9C97CD99-EE2A-4FFD-B447-638B68A270CD}"/>
              </a:ext>
            </a:extLst>
          </p:cNvPr>
          <p:cNvSpPr/>
          <p:nvPr/>
        </p:nvSpPr>
        <p:spPr>
          <a:xfrm>
            <a:off x="2247200" y="1502990"/>
            <a:ext cx="3843600" cy="3615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Google Shape;2561;p366">
            <a:extLst>
              <a:ext uri="{FF2B5EF4-FFF2-40B4-BE49-F238E27FC236}">
                <a16:creationId xmlns:a16="http://schemas.microsoft.com/office/drawing/2014/main" id="{A099BF82-A669-453D-96F3-192FCF3B984E}"/>
              </a:ext>
            </a:extLst>
          </p:cNvPr>
          <p:cNvSpPr/>
          <p:nvPr/>
        </p:nvSpPr>
        <p:spPr>
          <a:xfrm rot="10800000">
            <a:off x="9985892" y="1504941"/>
            <a:ext cx="1135940" cy="2260627"/>
          </a:xfrm>
          <a:custGeom>
            <a:avLst/>
            <a:gdLst/>
            <a:ahLst/>
            <a:cxnLst/>
            <a:rect l="l" t="t" r="r" b="b"/>
            <a:pathLst>
              <a:path w="1320861" h="2628636" extrusionOk="0">
                <a:moveTo>
                  <a:pt x="1314318" y="0"/>
                </a:moveTo>
                <a:lnTo>
                  <a:pt x="1320861" y="331"/>
                </a:lnTo>
                <a:lnTo>
                  <a:pt x="1320861" y="416952"/>
                </a:lnTo>
                <a:lnTo>
                  <a:pt x="1314318" y="416621"/>
                </a:lnTo>
                <a:cubicBezTo>
                  <a:pt x="818534" y="416621"/>
                  <a:pt x="416621" y="818534"/>
                  <a:pt x="416621" y="1314318"/>
                </a:cubicBezTo>
                <a:cubicBezTo>
                  <a:pt x="416621" y="1810102"/>
                  <a:pt x="818534" y="2212015"/>
                  <a:pt x="1314318" y="2212015"/>
                </a:cubicBezTo>
                <a:lnTo>
                  <a:pt x="1320861" y="2211685"/>
                </a:lnTo>
                <a:lnTo>
                  <a:pt x="1320861" y="2628306"/>
                </a:lnTo>
                <a:lnTo>
                  <a:pt x="1314318" y="2628636"/>
                </a:lnTo>
                <a:cubicBezTo>
                  <a:pt x="588440" y="2628636"/>
                  <a:pt x="0" y="2040196"/>
                  <a:pt x="0" y="1314318"/>
                </a:cubicBezTo>
                <a:cubicBezTo>
                  <a:pt x="0" y="588440"/>
                  <a:pt x="588440" y="0"/>
                  <a:pt x="1314318" y="0"/>
                </a:cubicBezTo>
                <a:close/>
              </a:path>
            </a:pathLst>
          </a:cu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endParaRPr sz="1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3" name="Google Shape;2562;p366">
            <a:extLst>
              <a:ext uri="{FF2B5EF4-FFF2-40B4-BE49-F238E27FC236}">
                <a16:creationId xmlns:a16="http://schemas.microsoft.com/office/drawing/2014/main" id="{889E8670-119B-48A7-A4CF-B47BBD047EAB}"/>
              </a:ext>
            </a:extLst>
          </p:cNvPr>
          <p:cNvSpPr/>
          <p:nvPr/>
        </p:nvSpPr>
        <p:spPr>
          <a:xfrm rot="10800000">
            <a:off x="8861645" y="1504941"/>
            <a:ext cx="1124687" cy="2260059"/>
          </a:xfrm>
          <a:custGeom>
            <a:avLst/>
            <a:gdLst/>
            <a:ahLst/>
            <a:cxnLst/>
            <a:rect l="l" t="t" r="r" b="b"/>
            <a:pathLst>
              <a:path w="1307775" h="2627975" extrusionOk="0">
                <a:moveTo>
                  <a:pt x="0" y="0"/>
                </a:moveTo>
                <a:lnTo>
                  <a:pt x="127838" y="6455"/>
                </a:lnTo>
                <a:cubicBezTo>
                  <a:pt x="790592" y="73761"/>
                  <a:pt x="1307775" y="633477"/>
                  <a:pt x="1307775" y="1313987"/>
                </a:cubicBezTo>
                <a:cubicBezTo>
                  <a:pt x="1307775" y="1994498"/>
                  <a:pt x="790592" y="2554213"/>
                  <a:pt x="127838" y="2621519"/>
                </a:cubicBezTo>
                <a:lnTo>
                  <a:pt x="0" y="2627975"/>
                </a:lnTo>
                <a:lnTo>
                  <a:pt x="0" y="2211354"/>
                </a:lnTo>
                <a:lnTo>
                  <a:pt x="85241" y="2207049"/>
                </a:lnTo>
                <a:cubicBezTo>
                  <a:pt x="537910" y="2161078"/>
                  <a:pt x="891154" y="1778785"/>
                  <a:pt x="891154" y="1313987"/>
                </a:cubicBezTo>
                <a:cubicBezTo>
                  <a:pt x="891154" y="849190"/>
                  <a:pt x="537910" y="466896"/>
                  <a:pt x="85241" y="420925"/>
                </a:cubicBezTo>
                <a:lnTo>
                  <a:pt x="0" y="416621"/>
                </a:lnTo>
                <a:lnTo>
                  <a:pt x="0" y="0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endParaRPr sz="1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" name="Google Shape;2563;p366">
            <a:extLst>
              <a:ext uri="{FF2B5EF4-FFF2-40B4-BE49-F238E27FC236}">
                <a16:creationId xmlns:a16="http://schemas.microsoft.com/office/drawing/2014/main" id="{4913C642-EDD2-48EE-9BC5-7824C052C502}"/>
              </a:ext>
            </a:extLst>
          </p:cNvPr>
          <p:cNvSpPr/>
          <p:nvPr/>
        </p:nvSpPr>
        <p:spPr>
          <a:xfrm>
            <a:off x="9215625" y="2103547"/>
            <a:ext cx="15213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EOU DTA</a:t>
            </a:r>
          </a:p>
        </p:txBody>
      </p:sp>
      <p:sp>
        <p:nvSpPr>
          <p:cNvPr id="35" name="Google Shape;2565;p366">
            <a:extLst>
              <a:ext uri="{FF2B5EF4-FFF2-40B4-BE49-F238E27FC236}">
                <a16:creationId xmlns:a16="http://schemas.microsoft.com/office/drawing/2014/main" id="{01EDEDC3-7251-4DF8-BDDF-86CE1EAAE899}"/>
              </a:ext>
            </a:extLst>
          </p:cNvPr>
          <p:cNvSpPr/>
          <p:nvPr/>
        </p:nvSpPr>
        <p:spPr>
          <a:xfrm>
            <a:off x="1396626" y="1753699"/>
            <a:ext cx="16467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Notification end use</a:t>
            </a:r>
            <a:endParaRPr sz="1400" kern="0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2566;p366">
            <a:extLst>
              <a:ext uri="{FF2B5EF4-FFF2-40B4-BE49-F238E27FC236}">
                <a16:creationId xmlns:a16="http://schemas.microsoft.com/office/drawing/2014/main" id="{80658ECE-567E-4A82-A2E5-933B90E76A03}"/>
              </a:ext>
            </a:extLst>
          </p:cNvPr>
          <p:cNvSpPr/>
          <p:nvPr/>
        </p:nvSpPr>
        <p:spPr>
          <a:xfrm rot="10800000">
            <a:off x="2246762" y="1504990"/>
            <a:ext cx="1135940" cy="2260627"/>
          </a:xfrm>
          <a:custGeom>
            <a:avLst/>
            <a:gdLst/>
            <a:ahLst/>
            <a:cxnLst/>
            <a:rect l="l" t="t" r="r" b="b"/>
            <a:pathLst>
              <a:path w="1320861" h="2628636" extrusionOk="0">
                <a:moveTo>
                  <a:pt x="1314318" y="0"/>
                </a:moveTo>
                <a:lnTo>
                  <a:pt x="1320861" y="331"/>
                </a:lnTo>
                <a:lnTo>
                  <a:pt x="1320861" y="416952"/>
                </a:lnTo>
                <a:lnTo>
                  <a:pt x="1314318" y="416621"/>
                </a:lnTo>
                <a:cubicBezTo>
                  <a:pt x="818534" y="416621"/>
                  <a:pt x="416621" y="818534"/>
                  <a:pt x="416621" y="1314318"/>
                </a:cubicBezTo>
                <a:cubicBezTo>
                  <a:pt x="416621" y="1810102"/>
                  <a:pt x="818534" y="2212015"/>
                  <a:pt x="1314318" y="2212015"/>
                </a:cubicBezTo>
                <a:lnTo>
                  <a:pt x="1320861" y="2211685"/>
                </a:lnTo>
                <a:lnTo>
                  <a:pt x="1320861" y="2628306"/>
                </a:lnTo>
                <a:lnTo>
                  <a:pt x="1314318" y="2628636"/>
                </a:lnTo>
                <a:cubicBezTo>
                  <a:pt x="588440" y="2628636"/>
                  <a:pt x="0" y="2040196"/>
                  <a:pt x="0" y="1314318"/>
                </a:cubicBezTo>
                <a:cubicBezTo>
                  <a:pt x="0" y="588440"/>
                  <a:pt x="588440" y="0"/>
                  <a:pt x="1314318" y="0"/>
                </a:cubicBezTo>
                <a:close/>
              </a:path>
            </a:pathLst>
          </a:custGeom>
          <a:solidFill>
            <a:srgbClr val="EB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endParaRPr sz="12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2568;p366">
            <a:extLst>
              <a:ext uri="{FF2B5EF4-FFF2-40B4-BE49-F238E27FC236}">
                <a16:creationId xmlns:a16="http://schemas.microsoft.com/office/drawing/2014/main" id="{F611E91D-692F-4CB8-8416-1CD4AB9FF00D}"/>
              </a:ext>
            </a:extLst>
          </p:cNvPr>
          <p:cNvSpPr/>
          <p:nvPr/>
        </p:nvSpPr>
        <p:spPr>
          <a:xfrm>
            <a:off x="5246175" y="1668192"/>
            <a:ext cx="1681567" cy="1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Cus (IGCR SEU) Rules 2022</a:t>
            </a:r>
          </a:p>
        </p:txBody>
      </p:sp>
      <p:sp>
        <p:nvSpPr>
          <p:cNvPr id="38" name="Google Shape;2576;p366">
            <a:extLst>
              <a:ext uri="{FF2B5EF4-FFF2-40B4-BE49-F238E27FC236}">
                <a16:creationId xmlns:a16="http://schemas.microsoft.com/office/drawing/2014/main" id="{4F96095E-DBC6-4EA7-A5D4-6CD4FB07FFB9}"/>
              </a:ext>
            </a:extLst>
          </p:cNvPr>
          <p:cNvSpPr/>
          <p:nvPr/>
        </p:nvSpPr>
        <p:spPr>
          <a:xfrm>
            <a:off x="6072400" y="1502995"/>
            <a:ext cx="3929700" cy="3615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" name="Google Shape;2577;p366">
            <a:extLst>
              <a:ext uri="{FF2B5EF4-FFF2-40B4-BE49-F238E27FC236}">
                <a16:creationId xmlns:a16="http://schemas.microsoft.com/office/drawing/2014/main" id="{A11CC149-1A03-456C-B2B0-F960A903354D}"/>
              </a:ext>
            </a:extLst>
          </p:cNvPr>
          <p:cNvSpPr/>
          <p:nvPr/>
        </p:nvSpPr>
        <p:spPr>
          <a:xfrm>
            <a:off x="442925" y="1495170"/>
            <a:ext cx="1819500" cy="3693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" name="Google Shape;2578;p366">
            <a:extLst>
              <a:ext uri="{FF2B5EF4-FFF2-40B4-BE49-F238E27FC236}">
                <a16:creationId xmlns:a16="http://schemas.microsoft.com/office/drawing/2014/main" id="{FAB99EE7-D7DC-4ACF-AB8A-33F5A98B0EEC}"/>
              </a:ext>
            </a:extLst>
          </p:cNvPr>
          <p:cNvSpPr/>
          <p:nvPr/>
        </p:nvSpPr>
        <p:spPr>
          <a:xfrm rot="10800000">
            <a:off x="6071953" y="1504990"/>
            <a:ext cx="1135940" cy="2260627"/>
          </a:xfrm>
          <a:custGeom>
            <a:avLst/>
            <a:gdLst/>
            <a:ahLst/>
            <a:cxnLst/>
            <a:rect l="l" t="t" r="r" b="b"/>
            <a:pathLst>
              <a:path w="1320861" h="2628636" extrusionOk="0">
                <a:moveTo>
                  <a:pt x="1314318" y="0"/>
                </a:moveTo>
                <a:lnTo>
                  <a:pt x="1320861" y="331"/>
                </a:lnTo>
                <a:lnTo>
                  <a:pt x="1320861" y="416952"/>
                </a:lnTo>
                <a:lnTo>
                  <a:pt x="1314318" y="416621"/>
                </a:lnTo>
                <a:cubicBezTo>
                  <a:pt x="818534" y="416621"/>
                  <a:pt x="416621" y="818534"/>
                  <a:pt x="416621" y="1314318"/>
                </a:cubicBezTo>
                <a:cubicBezTo>
                  <a:pt x="416621" y="1810102"/>
                  <a:pt x="818534" y="2212015"/>
                  <a:pt x="1314318" y="2212015"/>
                </a:cubicBezTo>
                <a:lnTo>
                  <a:pt x="1320861" y="2211685"/>
                </a:lnTo>
                <a:lnTo>
                  <a:pt x="1320861" y="2628306"/>
                </a:lnTo>
                <a:lnTo>
                  <a:pt x="1314318" y="2628636"/>
                </a:lnTo>
                <a:cubicBezTo>
                  <a:pt x="588440" y="2628636"/>
                  <a:pt x="0" y="2040196"/>
                  <a:pt x="0" y="1314318"/>
                </a:cubicBezTo>
                <a:cubicBezTo>
                  <a:pt x="0" y="588440"/>
                  <a:pt x="588440" y="0"/>
                  <a:pt x="1314318" y="0"/>
                </a:cubicBezTo>
                <a:close/>
              </a:path>
            </a:pathLst>
          </a:cu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endParaRPr sz="1200" kern="0" dirty="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AE2A48-7580-4DAB-839F-864093005331}"/>
              </a:ext>
            </a:extLst>
          </p:cNvPr>
          <p:cNvSpPr txBox="1"/>
          <p:nvPr/>
        </p:nvSpPr>
        <p:spPr>
          <a:xfrm>
            <a:off x="4277157" y="1524604"/>
            <a:ext cx="357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INTERFACE</a:t>
            </a:r>
          </a:p>
        </p:txBody>
      </p:sp>
      <p:sp>
        <p:nvSpPr>
          <p:cNvPr id="42" name="Google Shape;2579;p366">
            <a:extLst>
              <a:ext uri="{FF2B5EF4-FFF2-40B4-BE49-F238E27FC236}">
                <a16:creationId xmlns:a16="http://schemas.microsoft.com/office/drawing/2014/main" id="{FD695541-D031-47AA-B5D6-8896B97EE555}"/>
              </a:ext>
            </a:extLst>
          </p:cNvPr>
          <p:cNvSpPr/>
          <p:nvPr/>
        </p:nvSpPr>
        <p:spPr>
          <a:xfrm>
            <a:off x="3830468" y="4437064"/>
            <a:ext cx="3377425" cy="21923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200000"/>
              </a:lnSpc>
              <a:buClr>
                <a:srgbClr val="000000"/>
              </a:buClr>
              <a:buFont typeface="Georgia" panose="02040502050405020303" pitchFamily="18" charset="0"/>
              <a:buChar char="−"/>
            </a:pP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Jumbo </a:t>
            </a:r>
            <a:r>
              <a:rPr lang="en-US" sz="1400" kern="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Notif</a:t>
            </a: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50/2017 </a:t>
            </a:r>
            <a:r>
              <a:rPr lang="en-US" sz="1400" kern="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Condn</a:t>
            </a: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No 9 &amp; 108</a:t>
            </a:r>
          </a:p>
          <a:p>
            <a:pPr marL="171450" indent="-171450">
              <a:lnSpc>
                <a:spcPct val="200000"/>
              </a:lnSpc>
              <a:buClr>
                <a:srgbClr val="000000"/>
              </a:buClr>
              <a:buFont typeface="Georgia" panose="02040502050405020303" pitchFamily="18" charset="0"/>
              <a:buChar char="−"/>
            </a:pP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For electrical &amp; electronic industry </a:t>
            </a:r>
            <a:r>
              <a:rPr lang="en-US" sz="1400" kern="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Notif</a:t>
            </a: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25/1999</a:t>
            </a:r>
          </a:p>
          <a:p>
            <a:pPr marL="171450" indent="-171450">
              <a:lnSpc>
                <a:spcPct val="200000"/>
              </a:lnSpc>
              <a:buClr>
                <a:srgbClr val="000000"/>
              </a:buClr>
              <a:buFont typeface="Georgia" panose="02040502050405020303" pitchFamily="18" charset="0"/>
              <a:buChar char="−"/>
            </a:pP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Exemption specified Electronics goods </a:t>
            </a:r>
            <a:r>
              <a:rPr lang="en-US" sz="1400" kern="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Notif</a:t>
            </a: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25/2005 </a:t>
            </a:r>
          </a:p>
          <a:p>
            <a:pPr marL="171450" indent="-171450">
              <a:lnSpc>
                <a:spcPct val="120000"/>
              </a:lnSpc>
              <a:buClr>
                <a:srgbClr val="000000"/>
              </a:buClr>
              <a:buFont typeface="Georgia" panose="02040502050405020303" pitchFamily="18" charset="0"/>
              <a:buChar char="−"/>
            </a:pPr>
            <a:endParaRPr sz="1400" kern="0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54D538-6B6E-4099-BC28-7627BF5A1D8D}"/>
              </a:ext>
            </a:extLst>
          </p:cNvPr>
          <p:cNvCxnSpPr>
            <a:cxnSpLocks/>
          </p:cNvCxnSpPr>
          <p:nvPr/>
        </p:nvCxnSpPr>
        <p:spPr>
          <a:xfrm flipH="1">
            <a:off x="3816720" y="3054082"/>
            <a:ext cx="14692" cy="3368476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E6C52E4-9EE5-4A7D-947F-773F10A58B10}"/>
              </a:ext>
            </a:extLst>
          </p:cNvPr>
          <p:cNvCxnSpPr>
            <a:cxnSpLocks/>
          </p:cNvCxnSpPr>
          <p:nvPr/>
        </p:nvCxnSpPr>
        <p:spPr>
          <a:xfrm flipH="1">
            <a:off x="7951840" y="3064242"/>
            <a:ext cx="14692" cy="3368476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5" name="Google Shape;2579;p366">
            <a:extLst>
              <a:ext uri="{FF2B5EF4-FFF2-40B4-BE49-F238E27FC236}">
                <a16:creationId xmlns:a16="http://schemas.microsoft.com/office/drawing/2014/main" id="{0AC19DCC-C861-4868-8081-463BA0C943BE}"/>
              </a:ext>
            </a:extLst>
          </p:cNvPr>
          <p:cNvSpPr/>
          <p:nvPr/>
        </p:nvSpPr>
        <p:spPr>
          <a:xfrm>
            <a:off x="7965587" y="4457385"/>
            <a:ext cx="3795835" cy="21720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200000"/>
              </a:lnSpc>
              <a:buClr>
                <a:srgbClr val="000000"/>
              </a:buClr>
              <a:buFont typeface="Georgia" panose="02040502050405020303" pitchFamily="18" charset="0"/>
              <a:buChar char="−"/>
            </a:pP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EOU </a:t>
            </a:r>
            <a:r>
              <a:rPr lang="en-US" sz="1400" kern="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Notif</a:t>
            </a: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52/2003</a:t>
            </a:r>
          </a:p>
          <a:p>
            <a:pPr marL="171450" indent="-171450">
              <a:lnSpc>
                <a:spcPct val="200000"/>
              </a:lnSpc>
              <a:buClr>
                <a:srgbClr val="000000"/>
              </a:buClr>
              <a:buFont typeface="Georgia" panose="02040502050405020303" pitchFamily="18" charset="0"/>
              <a:buChar char="−"/>
            </a:pPr>
            <a:r>
              <a:rPr lang="en-US" sz="1400" kern="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Cus</a:t>
            </a: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(IGCR SEU) Rules 2022</a:t>
            </a:r>
          </a:p>
          <a:p>
            <a:pPr marL="171450" indent="-171450">
              <a:lnSpc>
                <a:spcPct val="200000"/>
              </a:lnSpc>
              <a:buClr>
                <a:srgbClr val="000000"/>
              </a:buClr>
              <a:buFont typeface="Georgia" panose="02040502050405020303" pitchFamily="18" charset="0"/>
              <a:buChar char="−"/>
            </a:pPr>
            <a:r>
              <a:rPr lang="en-US" sz="1400" kern="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SELF SEALING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1E86C0-AD11-46FA-A7D1-FF5F12A1251D}"/>
              </a:ext>
            </a:extLst>
          </p:cNvPr>
          <p:cNvSpPr/>
          <p:nvPr/>
        </p:nvSpPr>
        <p:spPr>
          <a:xfrm>
            <a:off x="3816720" y="4004052"/>
            <a:ext cx="7932470" cy="252689"/>
          </a:xfrm>
          <a:prstGeom prst="rect">
            <a:avLst/>
          </a:prstGeom>
          <a:solidFill>
            <a:srgbClr val="E0301E"/>
          </a:solidFill>
          <a:ln w="63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/>
                <a:sym typeface="Arial"/>
              </a:rPr>
              <a:t>Focus areas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10187C1-6E11-435F-A923-FDAD3BA300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57097"/>
            <a:ext cx="3193969" cy="26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99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762000" y="92828"/>
            <a:ext cx="11611054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2655" lvl="0" algn="ctr" rtl="0">
              <a:spcBef>
                <a:spcPts val="95"/>
              </a:spcBef>
            </a:pPr>
            <a:r>
              <a:rPr lang="en-US" sz="2200" u="none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Cus</a:t>
            </a:r>
            <a:r>
              <a:rPr lang="en-US" sz="22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 (IGCR SEU) Rules 2022 modified on line</a:t>
            </a:r>
            <a:br>
              <a:rPr lang="en-US" sz="22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</a:br>
            <a:r>
              <a:rPr lang="en-US" sz="22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en-US" sz="2200" u="none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wef</a:t>
            </a:r>
            <a:r>
              <a:rPr lang="en-US" sz="22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 9-9-2022</a:t>
            </a: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36A95BC-925C-4D94-948F-1903A9290E54}"/>
              </a:ext>
            </a:extLst>
          </p:cNvPr>
          <p:cNvGrpSpPr/>
          <p:nvPr/>
        </p:nvGrpSpPr>
        <p:grpSpPr>
          <a:xfrm>
            <a:off x="442913" y="1234439"/>
            <a:ext cx="2135972" cy="4937761"/>
            <a:chOff x="442913" y="1234439"/>
            <a:chExt cx="2135972" cy="493776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0DB8632-23ED-441E-A852-6E29D100F157}"/>
                </a:ext>
              </a:extLst>
            </p:cNvPr>
            <p:cNvSpPr/>
            <p:nvPr/>
          </p:nvSpPr>
          <p:spPr>
            <a:xfrm>
              <a:off x="442913" y="1238735"/>
              <a:ext cx="1769719" cy="493346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64B50007-E5BD-4B36-B888-93C257E0EEAD}"/>
                </a:ext>
              </a:extLst>
            </p:cNvPr>
            <p:cNvSpPr/>
            <p:nvPr/>
          </p:nvSpPr>
          <p:spPr>
            <a:xfrm rot="5400000">
              <a:off x="-78036" y="3515278"/>
              <a:ext cx="4937760" cy="376082"/>
            </a:xfrm>
            <a:prstGeom prst="trapezoid">
              <a:avLst>
                <a:gd name="adj" fmla="val 67759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5D22F94C-1B5F-4734-A82E-633F6AD11937}"/>
              </a:ext>
            </a:extLst>
          </p:cNvPr>
          <p:cNvSpPr>
            <a:spLocks noChangeAspect="1"/>
          </p:cNvSpPr>
          <p:nvPr/>
        </p:nvSpPr>
        <p:spPr>
          <a:xfrm>
            <a:off x="917747" y="2777367"/>
            <a:ext cx="820051" cy="820050"/>
          </a:xfrm>
          <a:prstGeom prst="ellipse">
            <a:avLst/>
          </a:prstGeom>
          <a:solidFill>
            <a:srgbClr val="464646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2D9CF28-858A-43A8-A581-4B0921009232}"/>
              </a:ext>
            </a:extLst>
          </p:cNvPr>
          <p:cNvSpPr>
            <a:spLocks noChangeAspect="1"/>
          </p:cNvSpPr>
          <p:nvPr/>
        </p:nvSpPr>
        <p:spPr>
          <a:xfrm>
            <a:off x="917747" y="3910227"/>
            <a:ext cx="820051" cy="820050"/>
          </a:xfrm>
          <a:prstGeom prst="ellipse">
            <a:avLst/>
          </a:prstGeom>
          <a:solidFill>
            <a:srgbClr val="EB8C0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287C84-6313-4E2E-B53D-3420E1D121BA}"/>
              </a:ext>
            </a:extLst>
          </p:cNvPr>
          <p:cNvSpPr>
            <a:spLocks noChangeAspect="1"/>
          </p:cNvSpPr>
          <p:nvPr/>
        </p:nvSpPr>
        <p:spPr>
          <a:xfrm>
            <a:off x="917747" y="1644507"/>
            <a:ext cx="820051" cy="820050"/>
          </a:xfrm>
          <a:prstGeom prst="ellipse">
            <a:avLst/>
          </a:prstGeom>
          <a:solidFill>
            <a:srgbClr val="D93954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9DB2EC7-C15E-4E15-9422-60A9E23457C3}"/>
              </a:ext>
            </a:extLst>
          </p:cNvPr>
          <p:cNvGrpSpPr/>
          <p:nvPr/>
        </p:nvGrpSpPr>
        <p:grpSpPr>
          <a:xfrm>
            <a:off x="2578960" y="1546531"/>
            <a:ext cx="9168537" cy="880579"/>
            <a:chOff x="2578960" y="2137603"/>
            <a:chExt cx="9168537" cy="73152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C4A253-EC62-4638-8990-4441692F33C5}"/>
                </a:ext>
              </a:extLst>
            </p:cNvPr>
            <p:cNvSpPr txBox="1">
              <a:spLocks/>
            </p:cNvSpPr>
            <p:nvPr/>
          </p:nvSpPr>
          <p:spPr>
            <a:xfrm>
              <a:off x="2650585" y="2137603"/>
              <a:ext cx="2033980" cy="731520"/>
            </a:xfrm>
            <a:prstGeom prst="rect">
              <a:avLst/>
            </a:prstGeom>
            <a:noFill/>
            <a:ln>
              <a:solidFill>
                <a:srgbClr val="464646">
                  <a:lumMod val="20000"/>
                  <a:lumOff val="80000"/>
                </a:srgbClr>
              </a:solidFill>
            </a:ln>
          </p:spPr>
          <p:txBody>
            <a:bodyPr wrap="square" lIns="137160" rIns="137160" rtlCol="0" anchor="ctr"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93954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IGCR-1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BF2B921-CAD9-4A79-9578-0836304D21CC}"/>
                </a:ext>
              </a:extLst>
            </p:cNvPr>
            <p:cNvSpPr>
              <a:spLocks/>
            </p:cNvSpPr>
            <p:nvPr/>
          </p:nvSpPr>
          <p:spPr>
            <a:xfrm>
              <a:off x="2578960" y="2137603"/>
              <a:ext cx="91440" cy="731520"/>
            </a:xfrm>
            <a:prstGeom prst="rect">
              <a:avLst/>
            </a:prstGeom>
            <a:solidFill>
              <a:srgbClr val="D93954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wrap="square" lIns="137160" rIns="13716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97D00C-4B50-41EF-8D26-013BE4AA4EA0}"/>
                </a:ext>
              </a:extLst>
            </p:cNvPr>
            <p:cNvSpPr txBox="1">
              <a:spLocks/>
            </p:cNvSpPr>
            <p:nvPr/>
          </p:nvSpPr>
          <p:spPr>
            <a:xfrm>
              <a:off x="4684564" y="2137603"/>
              <a:ext cx="7062933" cy="73152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wrap="square" lIns="137160" rIns="91440" rtlCol="0" anchor="ctr"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Prior information  INN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714344EB-99AE-4EE5-B080-A47D6162573E}"/>
              </a:ext>
            </a:extLst>
          </p:cNvPr>
          <p:cNvSpPr>
            <a:spLocks noChangeAspect="1"/>
          </p:cNvSpPr>
          <p:nvPr/>
        </p:nvSpPr>
        <p:spPr>
          <a:xfrm>
            <a:off x="917747" y="5053247"/>
            <a:ext cx="820051" cy="820050"/>
          </a:xfrm>
          <a:prstGeom prst="ellipse">
            <a:avLst/>
          </a:prstGeom>
          <a:solidFill>
            <a:srgbClr val="DEDEDE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3CDA0E-3EB2-4539-9717-BCEC091EAC52}"/>
              </a:ext>
            </a:extLst>
          </p:cNvPr>
          <p:cNvGrpSpPr>
            <a:grpSpLocks noChangeAspect="1"/>
          </p:cNvGrpSpPr>
          <p:nvPr/>
        </p:nvGrpSpPr>
        <p:grpSpPr>
          <a:xfrm>
            <a:off x="1099172" y="1825355"/>
            <a:ext cx="457200" cy="457200"/>
            <a:chOff x="4172764" y="2736287"/>
            <a:chExt cx="422275" cy="422275"/>
          </a:xfrm>
          <a:solidFill>
            <a:srgbClr val="FFFFFF"/>
          </a:solidFill>
        </p:grpSpPr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7ABEE914-38C1-4FD2-A8DA-48D62C91E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2764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1 w 266"/>
                <a:gd name="T11" fmla="*/ 11 h 266"/>
                <a:gd name="T12" fmla="*/ 255 w 266"/>
                <a:gd name="T13" fmla="*/ 11 h 266"/>
                <a:gd name="T14" fmla="*/ 255 w 266"/>
                <a:gd name="T15" fmla="*/ 254 h 266"/>
                <a:gd name="T16" fmla="*/ 11 w 266"/>
                <a:gd name="T17" fmla="*/ 254 h 266"/>
                <a:gd name="T18" fmla="*/ 11 w 266"/>
                <a:gd name="T19" fmla="*/ 1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1" y="11"/>
                  </a:moveTo>
                  <a:lnTo>
                    <a:pt x="255" y="11"/>
                  </a:lnTo>
                  <a:lnTo>
                    <a:pt x="255" y="254"/>
                  </a:lnTo>
                  <a:lnTo>
                    <a:pt x="11" y="254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A46F6C94-9DA1-45EC-A923-8B47E5F49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1352" y="3037912"/>
              <a:ext cx="58738" cy="57150"/>
            </a:xfrm>
            <a:custGeom>
              <a:avLst/>
              <a:gdLst>
                <a:gd name="T0" fmla="*/ 13 w 27"/>
                <a:gd name="T1" fmla="*/ 26 h 26"/>
                <a:gd name="T2" fmla="*/ 0 w 27"/>
                <a:gd name="T3" fmla="*/ 13 h 26"/>
                <a:gd name="T4" fmla="*/ 13 w 27"/>
                <a:gd name="T5" fmla="*/ 0 h 26"/>
                <a:gd name="T6" fmla="*/ 27 w 27"/>
                <a:gd name="T7" fmla="*/ 13 h 26"/>
                <a:gd name="T8" fmla="*/ 13 w 27"/>
                <a:gd name="T9" fmla="*/ 26 h 26"/>
                <a:gd name="T10" fmla="*/ 13 w 27"/>
                <a:gd name="T11" fmla="*/ 6 h 26"/>
                <a:gd name="T12" fmla="*/ 7 w 27"/>
                <a:gd name="T13" fmla="*/ 13 h 26"/>
                <a:gd name="T14" fmla="*/ 13 w 27"/>
                <a:gd name="T15" fmla="*/ 19 h 26"/>
                <a:gd name="T16" fmla="*/ 20 w 27"/>
                <a:gd name="T17" fmla="*/ 13 h 26"/>
                <a:gd name="T18" fmla="*/ 13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3" y="26"/>
                  </a:cubicBezTo>
                  <a:close/>
                  <a:moveTo>
                    <a:pt x="13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6"/>
                    <a:pt x="10" y="19"/>
                    <a:pt x="13" y="19"/>
                  </a:cubicBezTo>
                  <a:cubicBezTo>
                    <a:pt x="17" y="19"/>
                    <a:pt x="20" y="16"/>
                    <a:pt x="20" y="13"/>
                  </a:cubicBezTo>
                  <a:cubicBezTo>
                    <a:pt x="20" y="9"/>
                    <a:pt x="17" y="6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94E5C8D4-F2F3-41FE-8352-60A2F8572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8352" y="3037912"/>
              <a:ext cx="57150" cy="57150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  <a:gd name="T10" fmla="*/ 13 w 26"/>
                <a:gd name="T11" fmla="*/ 6 h 26"/>
                <a:gd name="T12" fmla="*/ 7 w 26"/>
                <a:gd name="T13" fmla="*/ 13 h 26"/>
                <a:gd name="T14" fmla="*/ 13 w 26"/>
                <a:gd name="T15" fmla="*/ 19 h 26"/>
                <a:gd name="T16" fmla="*/ 20 w 26"/>
                <a:gd name="T17" fmla="*/ 13 h 26"/>
                <a:gd name="T18" fmla="*/ 13 w 26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6"/>
                    <a:pt x="10" y="19"/>
                    <a:pt x="13" y="19"/>
                  </a:cubicBezTo>
                  <a:cubicBezTo>
                    <a:pt x="17" y="19"/>
                    <a:pt x="20" y="16"/>
                    <a:pt x="20" y="13"/>
                  </a:cubicBezTo>
                  <a:cubicBezTo>
                    <a:pt x="20" y="9"/>
                    <a:pt x="17" y="6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E79FD7EF-D3C3-4CE1-95A8-2AF6E1A7D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2452" y="2833124"/>
              <a:ext cx="334963" cy="196850"/>
            </a:xfrm>
            <a:custGeom>
              <a:avLst/>
              <a:gdLst>
                <a:gd name="T0" fmla="*/ 211 w 211"/>
                <a:gd name="T1" fmla="*/ 14 h 124"/>
                <a:gd name="T2" fmla="*/ 36 w 211"/>
                <a:gd name="T3" fmla="*/ 0 h 124"/>
                <a:gd name="T4" fmla="*/ 0 w 211"/>
                <a:gd name="T5" fmla="*/ 10 h 124"/>
                <a:gd name="T6" fmla="*/ 51 w 211"/>
                <a:gd name="T7" fmla="*/ 90 h 124"/>
                <a:gd name="T8" fmla="*/ 186 w 211"/>
                <a:gd name="T9" fmla="*/ 124 h 124"/>
                <a:gd name="T10" fmla="*/ 57 w 211"/>
                <a:gd name="T11" fmla="*/ 112 h 124"/>
                <a:gd name="T12" fmla="*/ 191 w 211"/>
                <a:gd name="T13" fmla="*/ 96 h 124"/>
                <a:gd name="T14" fmla="*/ 126 w 211"/>
                <a:gd name="T15" fmla="*/ 61 h 124"/>
                <a:gd name="T16" fmla="*/ 155 w 211"/>
                <a:gd name="T17" fmla="*/ 49 h 124"/>
                <a:gd name="T18" fmla="*/ 166 w 211"/>
                <a:gd name="T19" fmla="*/ 49 h 124"/>
                <a:gd name="T20" fmla="*/ 188 w 211"/>
                <a:gd name="T21" fmla="*/ 61 h 124"/>
                <a:gd name="T22" fmla="*/ 166 w 211"/>
                <a:gd name="T23" fmla="*/ 49 h 124"/>
                <a:gd name="T24" fmla="*/ 151 w 211"/>
                <a:gd name="T25" fmla="*/ 72 h 124"/>
                <a:gd name="T26" fmla="*/ 126 w 211"/>
                <a:gd name="T27" fmla="*/ 85 h 124"/>
                <a:gd name="T28" fmla="*/ 115 w 211"/>
                <a:gd name="T29" fmla="*/ 85 h 124"/>
                <a:gd name="T30" fmla="*/ 94 w 211"/>
                <a:gd name="T31" fmla="*/ 72 h 124"/>
                <a:gd name="T32" fmla="*/ 115 w 211"/>
                <a:gd name="T33" fmla="*/ 85 h 124"/>
                <a:gd name="T34" fmla="*/ 126 w 211"/>
                <a:gd name="T35" fmla="*/ 25 h 124"/>
                <a:gd name="T36" fmla="*/ 158 w 211"/>
                <a:gd name="T37" fmla="*/ 38 h 124"/>
                <a:gd name="T38" fmla="*/ 115 w 211"/>
                <a:gd name="T39" fmla="*/ 38 h 124"/>
                <a:gd name="T40" fmla="*/ 83 w 211"/>
                <a:gd name="T41" fmla="*/ 25 h 124"/>
                <a:gd name="T42" fmla="*/ 115 w 211"/>
                <a:gd name="T43" fmla="*/ 38 h 124"/>
                <a:gd name="T44" fmla="*/ 115 w 211"/>
                <a:gd name="T45" fmla="*/ 61 h 124"/>
                <a:gd name="T46" fmla="*/ 89 w 211"/>
                <a:gd name="T47" fmla="*/ 49 h 124"/>
                <a:gd name="T48" fmla="*/ 80 w 211"/>
                <a:gd name="T49" fmla="*/ 61 h 124"/>
                <a:gd name="T50" fmla="*/ 50 w 211"/>
                <a:gd name="T51" fmla="*/ 49 h 124"/>
                <a:gd name="T52" fmla="*/ 80 w 211"/>
                <a:gd name="T53" fmla="*/ 61 h 124"/>
                <a:gd name="T54" fmla="*/ 83 w 211"/>
                <a:gd name="T55" fmla="*/ 72 h 124"/>
                <a:gd name="T56" fmla="*/ 61 w 211"/>
                <a:gd name="T57" fmla="*/ 85 h 124"/>
                <a:gd name="T58" fmla="*/ 159 w 211"/>
                <a:gd name="T59" fmla="*/ 85 h 124"/>
                <a:gd name="T60" fmla="*/ 186 w 211"/>
                <a:gd name="T61" fmla="*/ 72 h 124"/>
                <a:gd name="T62" fmla="*/ 159 w 211"/>
                <a:gd name="T63" fmla="*/ 85 h 124"/>
                <a:gd name="T64" fmla="*/ 169 w 211"/>
                <a:gd name="T65" fmla="*/ 38 h 124"/>
                <a:gd name="T66" fmla="*/ 197 w 211"/>
                <a:gd name="T67" fmla="*/ 25 h 124"/>
                <a:gd name="T68" fmla="*/ 72 w 211"/>
                <a:gd name="T69" fmla="*/ 25 h 124"/>
                <a:gd name="T70" fmla="*/ 47 w 211"/>
                <a:gd name="T71" fmla="*/ 38 h 124"/>
                <a:gd name="T72" fmla="*/ 72 w 211"/>
                <a:gd name="T73" fmla="*/ 2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24">
                  <a:moveTo>
                    <a:pt x="191" y="96"/>
                  </a:moveTo>
                  <a:lnTo>
                    <a:pt x="211" y="14"/>
                  </a:lnTo>
                  <a:lnTo>
                    <a:pt x="40" y="1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lnTo>
                    <a:pt x="51" y="90"/>
                  </a:lnTo>
                  <a:lnTo>
                    <a:pt x="44" y="124"/>
                  </a:lnTo>
                  <a:lnTo>
                    <a:pt x="186" y="124"/>
                  </a:lnTo>
                  <a:lnTo>
                    <a:pt x="188" y="112"/>
                  </a:lnTo>
                  <a:lnTo>
                    <a:pt x="57" y="112"/>
                  </a:lnTo>
                  <a:lnTo>
                    <a:pt x="61" y="96"/>
                  </a:lnTo>
                  <a:lnTo>
                    <a:pt x="191" y="96"/>
                  </a:lnTo>
                  <a:close/>
                  <a:moveTo>
                    <a:pt x="152" y="61"/>
                  </a:moveTo>
                  <a:lnTo>
                    <a:pt x="126" y="61"/>
                  </a:lnTo>
                  <a:lnTo>
                    <a:pt x="126" y="49"/>
                  </a:lnTo>
                  <a:lnTo>
                    <a:pt x="155" y="49"/>
                  </a:lnTo>
                  <a:lnTo>
                    <a:pt x="152" y="61"/>
                  </a:lnTo>
                  <a:close/>
                  <a:moveTo>
                    <a:pt x="166" y="49"/>
                  </a:moveTo>
                  <a:lnTo>
                    <a:pt x="191" y="49"/>
                  </a:lnTo>
                  <a:lnTo>
                    <a:pt x="188" y="61"/>
                  </a:lnTo>
                  <a:lnTo>
                    <a:pt x="164" y="61"/>
                  </a:lnTo>
                  <a:lnTo>
                    <a:pt x="166" y="49"/>
                  </a:lnTo>
                  <a:close/>
                  <a:moveTo>
                    <a:pt x="126" y="72"/>
                  </a:moveTo>
                  <a:lnTo>
                    <a:pt x="151" y="72"/>
                  </a:lnTo>
                  <a:lnTo>
                    <a:pt x="148" y="85"/>
                  </a:lnTo>
                  <a:lnTo>
                    <a:pt x="126" y="85"/>
                  </a:lnTo>
                  <a:lnTo>
                    <a:pt x="126" y="72"/>
                  </a:lnTo>
                  <a:close/>
                  <a:moveTo>
                    <a:pt x="115" y="85"/>
                  </a:moveTo>
                  <a:lnTo>
                    <a:pt x="97" y="85"/>
                  </a:lnTo>
                  <a:lnTo>
                    <a:pt x="94" y="72"/>
                  </a:lnTo>
                  <a:lnTo>
                    <a:pt x="115" y="72"/>
                  </a:lnTo>
                  <a:lnTo>
                    <a:pt x="115" y="85"/>
                  </a:lnTo>
                  <a:close/>
                  <a:moveTo>
                    <a:pt x="126" y="38"/>
                  </a:moveTo>
                  <a:lnTo>
                    <a:pt x="126" y="25"/>
                  </a:lnTo>
                  <a:lnTo>
                    <a:pt x="161" y="25"/>
                  </a:lnTo>
                  <a:lnTo>
                    <a:pt x="158" y="38"/>
                  </a:lnTo>
                  <a:lnTo>
                    <a:pt x="126" y="38"/>
                  </a:lnTo>
                  <a:close/>
                  <a:moveTo>
                    <a:pt x="115" y="38"/>
                  </a:moveTo>
                  <a:lnTo>
                    <a:pt x="86" y="38"/>
                  </a:lnTo>
                  <a:lnTo>
                    <a:pt x="83" y="25"/>
                  </a:lnTo>
                  <a:lnTo>
                    <a:pt x="115" y="25"/>
                  </a:lnTo>
                  <a:lnTo>
                    <a:pt x="115" y="38"/>
                  </a:lnTo>
                  <a:close/>
                  <a:moveTo>
                    <a:pt x="115" y="49"/>
                  </a:moveTo>
                  <a:lnTo>
                    <a:pt x="115" y="61"/>
                  </a:lnTo>
                  <a:lnTo>
                    <a:pt x="92" y="61"/>
                  </a:lnTo>
                  <a:lnTo>
                    <a:pt x="89" y="49"/>
                  </a:lnTo>
                  <a:lnTo>
                    <a:pt x="115" y="49"/>
                  </a:lnTo>
                  <a:close/>
                  <a:moveTo>
                    <a:pt x="80" y="61"/>
                  </a:moveTo>
                  <a:lnTo>
                    <a:pt x="54" y="61"/>
                  </a:lnTo>
                  <a:lnTo>
                    <a:pt x="50" y="49"/>
                  </a:lnTo>
                  <a:lnTo>
                    <a:pt x="78" y="49"/>
                  </a:lnTo>
                  <a:lnTo>
                    <a:pt x="80" y="61"/>
                  </a:lnTo>
                  <a:close/>
                  <a:moveTo>
                    <a:pt x="57" y="72"/>
                  </a:moveTo>
                  <a:lnTo>
                    <a:pt x="83" y="72"/>
                  </a:lnTo>
                  <a:lnTo>
                    <a:pt x="86" y="85"/>
                  </a:lnTo>
                  <a:lnTo>
                    <a:pt x="61" y="85"/>
                  </a:lnTo>
                  <a:lnTo>
                    <a:pt x="57" y="72"/>
                  </a:lnTo>
                  <a:close/>
                  <a:moveTo>
                    <a:pt x="159" y="85"/>
                  </a:moveTo>
                  <a:lnTo>
                    <a:pt x="162" y="72"/>
                  </a:lnTo>
                  <a:lnTo>
                    <a:pt x="186" y="72"/>
                  </a:lnTo>
                  <a:lnTo>
                    <a:pt x="183" y="85"/>
                  </a:lnTo>
                  <a:lnTo>
                    <a:pt x="159" y="85"/>
                  </a:lnTo>
                  <a:close/>
                  <a:moveTo>
                    <a:pt x="194" y="38"/>
                  </a:moveTo>
                  <a:lnTo>
                    <a:pt x="169" y="38"/>
                  </a:lnTo>
                  <a:lnTo>
                    <a:pt x="172" y="25"/>
                  </a:lnTo>
                  <a:lnTo>
                    <a:pt x="197" y="25"/>
                  </a:lnTo>
                  <a:lnTo>
                    <a:pt x="194" y="38"/>
                  </a:lnTo>
                  <a:close/>
                  <a:moveTo>
                    <a:pt x="72" y="25"/>
                  </a:moveTo>
                  <a:lnTo>
                    <a:pt x="75" y="38"/>
                  </a:lnTo>
                  <a:lnTo>
                    <a:pt x="47" y="38"/>
                  </a:lnTo>
                  <a:lnTo>
                    <a:pt x="43" y="25"/>
                  </a:lnTo>
                  <a:lnTo>
                    <a:pt x="72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3BB237C-01B0-4B48-A00F-C33FD717294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172" y="2959177"/>
            <a:ext cx="477282" cy="475488"/>
            <a:chOff x="4367213" y="3784600"/>
            <a:chExt cx="422275" cy="420688"/>
          </a:xfrm>
          <a:solidFill>
            <a:srgbClr val="FFFFFF"/>
          </a:solidFill>
        </p:grpSpPr>
        <p:sp>
          <p:nvSpPr>
            <p:cNvPr id="72" name="Freeform 124">
              <a:extLst>
                <a:ext uri="{FF2B5EF4-FFF2-40B4-BE49-F238E27FC236}">
                  <a16:creationId xmlns:a16="http://schemas.microsoft.com/office/drawing/2014/main" id="{611EB531-D830-4603-BCDF-5168E0A67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213" y="3784600"/>
              <a:ext cx="422275" cy="420688"/>
            </a:xfrm>
            <a:custGeom>
              <a:avLst/>
              <a:gdLst>
                <a:gd name="T0" fmla="*/ 0 w 266"/>
                <a:gd name="T1" fmla="*/ 0 h 265"/>
                <a:gd name="T2" fmla="*/ 0 w 266"/>
                <a:gd name="T3" fmla="*/ 265 h 265"/>
                <a:gd name="T4" fmla="*/ 266 w 266"/>
                <a:gd name="T5" fmla="*/ 265 h 265"/>
                <a:gd name="T6" fmla="*/ 266 w 266"/>
                <a:gd name="T7" fmla="*/ 0 h 265"/>
                <a:gd name="T8" fmla="*/ 0 w 266"/>
                <a:gd name="T9" fmla="*/ 0 h 265"/>
                <a:gd name="T10" fmla="*/ 255 w 266"/>
                <a:gd name="T11" fmla="*/ 74 h 265"/>
                <a:gd name="T12" fmla="*/ 255 w 266"/>
                <a:gd name="T13" fmla="*/ 125 h 265"/>
                <a:gd name="T14" fmla="*/ 238 w 266"/>
                <a:gd name="T15" fmla="*/ 125 h 265"/>
                <a:gd name="T16" fmla="*/ 238 w 266"/>
                <a:gd name="T17" fmla="*/ 137 h 265"/>
                <a:gd name="T18" fmla="*/ 255 w 266"/>
                <a:gd name="T19" fmla="*/ 137 h 265"/>
                <a:gd name="T20" fmla="*/ 255 w 266"/>
                <a:gd name="T21" fmla="*/ 191 h 265"/>
                <a:gd name="T22" fmla="*/ 179 w 266"/>
                <a:gd name="T23" fmla="*/ 191 h 265"/>
                <a:gd name="T24" fmla="*/ 179 w 266"/>
                <a:gd name="T25" fmla="*/ 202 h 265"/>
                <a:gd name="T26" fmla="*/ 255 w 266"/>
                <a:gd name="T27" fmla="*/ 202 h 265"/>
                <a:gd name="T28" fmla="*/ 255 w 266"/>
                <a:gd name="T29" fmla="*/ 254 h 265"/>
                <a:gd name="T30" fmla="*/ 10 w 266"/>
                <a:gd name="T31" fmla="*/ 254 h 265"/>
                <a:gd name="T32" fmla="*/ 10 w 266"/>
                <a:gd name="T33" fmla="*/ 202 h 265"/>
                <a:gd name="T34" fmla="*/ 87 w 266"/>
                <a:gd name="T35" fmla="*/ 202 h 265"/>
                <a:gd name="T36" fmla="*/ 87 w 266"/>
                <a:gd name="T37" fmla="*/ 191 h 265"/>
                <a:gd name="T38" fmla="*/ 10 w 266"/>
                <a:gd name="T39" fmla="*/ 191 h 265"/>
                <a:gd name="T40" fmla="*/ 10 w 266"/>
                <a:gd name="T41" fmla="*/ 137 h 265"/>
                <a:gd name="T42" fmla="*/ 145 w 266"/>
                <a:gd name="T43" fmla="*/ 137 h 265"/>
                <a:gd name="T44" fmla="*/ 145 w 266"/>
                <a:gd name="T45" fmla="*/ 125 h 265"/>
                <a:gd name="T46" fmla="*/ 10 w 266"/>
                <a:gd name="T47" fmla="*/ 125 h 265"/>
                <a:gd name="T48" fmla="*/ 10 w 266"/>
                <a:gd name="T49" fmla="*/ 74 h 265"/>
                <a:gd name="T50" fmla="*/ 19 w 266"/>
                <a:gd name="T51" fmla="*/ 74 h 265"/>
                <a:gd name="T52" fmla="*/ 19 w 266"/>
                <a:gd name="T53" fmla="*/ 63 h 265"/>
                <a:gd name="T54" fmla="*/ 10 w 266"/>
                <a:gd name="T55" fmla="*/ 63 h 265"/>
                <a:gd name="T56" fmla="*/ 10 w 266"/>
                <a:gd name="T57" fmla="*/ 11 h 265"/>
                <a:gd name="T58" fmla="*/ 255 w 266"/>
                <a:gd name="T59" fmla="*/ 11 h 265"/>
                <a:gd name="T60" fmla="*/ 255 w 266"/>
                <a:gd name="T61" fmla="*/ 63 h 265"/>
                <a:gd name="T62" fmla="*/ 111 w 266"/>
                <a:gd name="T63" fmla="*/ 63 h 265"/>
                <a:gd name="T64" fmla="*/ 111 w 266"/>
                <a:gd name="T65" fmla="*/ 74 h 265"/>
                <a:gd name="T66" fmla="*/ 255 w 266"/>
                <a:gd name="T67" fmla="*/ 7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265">
                  <a:moveTo>
                    <a:pt x="0" y="0"/>
                  </a:moveTo>
                  <a:lnTo>
                    <a:pt x="0" y="265"/>
                  </a:lnTo>
                  <a:lnTo>
                    <a:pt x="266" y="265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74"/>
                  </a:moveTo>
                  <a:lnTo>
                    <a:pt x="255" y="125"/>
                  </a:lnTo>
                  <a:lnTo>
                    <a:pt x="238" y="125"/>
                  </a:lnTo>
                  <a:lnTo>
                    <a:pt x="238" y="137"/>
                  </a:lnTo>
                  <a:lnTo>
                    <a:pt x="255" y="137"/>
                  </a:lnTo>
                  <a:lnTo>
                    <a:pt x="255" y="191"/>
                  </a:lnTo>
                  <a:lnTo>
                    <a:pt x="179" y="191"/>
                  </a:lnTo>
                  <a:lnTo>
                    <a:pt x="179" y="202"/>
                  </a:lnTo>
                  <a:lnTo>
                    <a:pt x="255" y="202"/>
                  </a:lnTo>
                  <a:lnTo>
                    <a:pt x="255" y="254"/>
                  </a:lnTo>
                  <a:lnTo>
                    <a:pt x="10" y="254"/>
                  </a:lnTo>
                  <a:lnTo>
                    <a:pt x="10" y="202"/>
                  </a:lnTo>
                  <a:lnTo>
                    <a:pt x="87" y="202"/>
                  </a:lnTo>
                  <a:lnTo>
                    <a:pt x="87" y="191"/>
                  </a:lnTo>
                  <a:lnTo>
                    <a:pt x="10" y="191"/>
                  </a:lnTo>
                  <a:lnTo>
                    <a:pt x="10" y="137"/>
                  </a:lnTo>
                  <a:lnTo>
                    <a:pt x="145" y="137"/>
                  </a:lnTo>
                  <a:lnTo>
                    <a:pt x="145" y="125"/>
                  </a:lnTo>
                  <a:lnTo>
                    <a:pt x="10" y="125"/>
                  </a:lnTo>
                  <a:lnTo>
                    <a:pt x="10" y="74"/>
                  </a:lnTo>
                  <a:lnTo>
                    <a:pt x="19" y="74"/>
                  </a:lnTo>
                  <a:lnTo>
                    <a:pt x="19" y="63"/>
                  </a:lnTo>
                  <a:lnTo>
                    <a:pt x="10" y="63"/>
                  </a:lnTo>
                  <a:lnTo>
                    <a:pt x="10" y="11"/>
                  </a:lnTo>
                  <a:lnTo>
                    <a:pt x="255" y="11"/>
                  </a:lnTo>
                  <a:lnTo>
                    <a:pt x="255" y="63"/>
                  </a:lnTo>
                  <a:lnTo>
                    <a:pt x="111" y="63"/>
                  </a:lnTo>
                  <a:lnTo>
                    <a:pt x="111" y="74"/>
                  </a:lnTo>
                  <a:lnTo>
                    <a:pt x="25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Freeform 125">
              <a:extLst>
                <a:ext uri="{FF2B5EF4-FFF2-40B4-BE49-F238E27FC236}">
                  <a16:creationId xmlns:a16="http://schemas.microsoft.com/office/drawing/2014/main" id="{95F15215-AD6D-435F-91E8-390A57BE9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838" y="3836988"/>
              <a:ext cx="111125" cy="109538"/>
            </a:xfrm>
            <a:custGeom>
              <a:avLst/>
              <a:gdLst>
                <a:gd name="T0" fmla="*/ 41 w 50"/>
                <a:gd name="T1" fmla="*/ 15 h 50"/>
                <a:gd name="T2" fmla="*/ 45 w 50"/>
                <a:gd name="T3" fmla="*/ 11 h 50"/>
                <a:gd name="T4" fmla="*/ 40 w 50"/>
                <a:gd name="T5" fmla="*/ 5 h 50"/>
                <a:gd name="T6" fmla="*/ 36 w 50"/>
                <a:gd name="T7" fmla="*/ 9 h 50"/>
                <a:gd name="T8" fmla="*/ 29 w 50"/>
                <a:gd name="T9" fmla="*/ 7 h 50"/>
                <a:gd name="T10" fmla="*/ 29 w 50"/>
                <a:gd name="T11" fmla="*/ 0 h 50"/>
                <a:gd name="T12" fmla="*/ 21 w 50"/>
                <a:gd name="T13" fmla="*/ 0 h 50"/>
                <a:gd name="T14" fmla="*/ 21 w 50"/>
                <a:gd name="T15" fmla="*/ 7 h 50"/>
                <a:gd name="T16" fmla="*/ 15 w 50"/>
                <a:gd name="T17" fmla="*/ 9 h 50"/>
                <a:gd name="T18" fmla="*/ 11 w 50"/>
                <a:gd name="T19" fmla="*/ 5 h 50"/>
                <a:gd name="T20" fmla="*/ 5 w 50"/>
                <a:gd name="T21" fmla="*/ 11 h 50"/>
                <a:gd name="T22" fmla="*/ 9 w 50"/>
                <a:gd name="T23" fmla="*/ 15 h 50"/>
                <a:gd name="T24" fmla="*/ 7 w 50"/>
                <a:gd name="T25" fmla="*/ 21 h 50"/>
                <a:gd name="T26" fmla="*/ 0 w 50"/>
                <a:gd name="T27" fmla="*/ 21 h 50"/>
                <a:gd name="T28" fmla="*/ 0 w 50"/>
                <a:gd name="T29" fmla="*/ 29 h 50"/>
                <a:gd name="T30" fmla="*/ 7 w 50"/>
                <a:gd name="T31" fmla="*/ 29 h 50"/>
                <a:gd name="T32" fmla="*/ 9 w 50"/>
                <a:gd name="T33" fmla="*/ 36 h 50"/>
                <a:gd name="T34" fmla="*/ 5 w 50"/>
                <a:gd name="T35" fmla="*/ 40 h 50"/>
                <a:gd name="T36" fmla="*/ 11 w 50"/>
                <a:gd name="T37" fmla="*/ 46 h 50"/>
                <a:gd name="T38" fmla="*/ 15 w 50"/>
                <a:gd name="T39" fmla="*/ 41 h 50"/>
                <a:gd name="T40" fmla="*/ 21 w 50"/>
                <a:gd name="T41" fmla="*/ 44 h 50"/>
                <a:gd name="T42" fmla="*/ 21 w 50"/>
                <a:gd name="T43" fmla="*/ 50 h 50"/>
                <a:gd name="T44" fmla="*/ 29 w 50"/>
                <a:gd name="T45" fmla="*/ 50 h 50"/>
                <a:gd name="T46" fmla="*/ 29 w 50"/>
                <a:gd name="T47" fmla="*/ 44 h 50"/>
                <a:gd name="T48" fmla="*/ 36 w 50"/>
                <a:gd name="T49" fmla="*/ 41 h 50"/>
                <a:gd name="T50" fmla="*/ 40 w 50"/>
                <a:gd name="T51" fmla="*/ 46 h 50"/>
                <a:gd name="T52" fmla="*/ 45 w 50"/>
                <a:gd name="T53" fmla="*/ 40 h 50"/>
                <a:gd name="T54" fmla="*/ 41 w 50"/>
                <a:gd name="T55" fmla="*/ 36 h 50"/>
                <a:gd name="T56" fmla="*/ 44 w 50"/>
                <a:gd name="T57" fmla="*/ 29 h 50"/>
                <a:gd name="T58" fmla="*/ 50 w 50"/>
                <a:gd name="T59" fmla="*/ 29 h 50"/>
                <a:gd name="T60" fmla="*/ 50 w 50"/>
                <a:gd name="T61" fmla="*/ 21 h 50"/>
                <a:gd name="T62" fmla="*/ 44 w 50"/>
                <a:gd name="T63" fmla="*/ 21 h 50"/>
                <a:gd name="T64" fmla="*/ 41 w 50"/>
                <a:gd name="T65" fmla="*/ 15 h 50"/>
                <a:gd name="T66" fmla="*/ 36 w 50"/>
                <a:gd name="T67" fmla="*/ 25 h 50"/>
                <a:gd name="T68" fmla="*/ 25 w 50"/>
                <a:gd name="T69" fmla="*/ 37 h 50"/>
                <a:gd name="T70" fmla="*/ 14 w 50"/>
                <a:gd name="T71" fmla="*/ 25 h 50"/>
                <a:gd name="T72" fmla="*/ 25 w 50"/>
                <a:gd name="T73" fmla="*/ 14 h 50"/>
                <a:gd name="T74" fmla="*/ 36 w 50"/>
                <a:gd name="T7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41" y="15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8"/>
                    <a:pt x="31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7" y="43"/>
                    <a:pt x="19" y="44"/>
                    <a:pt x="21" y="44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4"/>
                    <a:pt x="34" y="43"/>
                    <a:pt x="36" y="41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4"/>
                    <a:pt x="43" y="32"/>
                    <a:pt x="44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19"/>
                    <a:pt x="42" y="17"/>
                    <a:pt x="41" y="15"/>
                  </a:cubicBezTo>
                  <a:close/>
                  <a:moveTo>
                    <a:pt x="36" y="25"/>
                  </a:moveTo>
                  <a:cubicBezTo>
                    <a:pt x="36" y="32"/>
                    <a:pt x="31" y="37"/>
                    <a:pt x="25" y="37"/>
                  </a:cubicBezTo>
                  <a:cubicBezTo>
                    <a:pt x="19" y="37"/>
                    <a:pt x="14" y="32"/>
                    <a:pt x="14" y="25"/>
                  </a:cubicBezTo>
                  <a:cubicBezTo>
                    <a:pt x="14" y="19"/>
                    <a:pt x="19" y="14"/>
                    <a:pt x="25" y="14"/>
                  </a:cubicBezTo>
                  <a:cubicBezTo>
                    <a:pt x="31" y="14"/>
                    <a:pt x="36" y="19"/>
                    <a:pt x="3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Freeform 126">
              <a:extLst>
                <a:ext uri="{FF2B5EF4-FFF2-40B4-BE49-F238E27FC236}">
                  <a16:creationId xmlns:a16="http://schemas.microsoft.com/office/drawing/2014/main" id="{4D020BFF-DFCB-464A-8F01-670C93C9F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038" y="3940175"/>
              <a:ext cx="107950" cy="107950"/>
            </a:xfrm>
            <a:custGeom>
              <a:avLst/>
              <a:gdLst>
                <a:gd name="T0" fmla="*/ 8 w 49"/>
                <a:gd name="T1" fmla="*/ 35 h 49"/>
                <a:gd name="T2" fmla="*/ 4 w 49"/>
                <a:gd name="T3" fmla="*/ 39 h 49"/>
                <a:gd name="T4" fmla="*/ 10 w 49"/>
                <a:gd name="T5" fmla="*/ 45 h 49"/>
                <a:gd name="T6" fmla="*/ 14 w 49"/>
                <a:gd name="T7" fmla="*/ 41 h 49"/>
                <a:gd name="T8" fmla="*/ 21 w 49"/>
                <a:gd name="T9" fmla="*/ 43 h 49"/>
                <a:gd name="T10" fmla="*/ 21 w 49"/>
                <a:gd name="T11" fmla="*/ 49 h 49"/>
                <a:gd name="T12" fmla="*/ 28 w 49"/>
                <a:gd name="T13" fmla="*/ 49 h 49"/>
                <a:gd name="T14" fmla="*/ 28 w 49"/>
                <a:gd name="T15" fmla="*/ 43 h 49"/>
                <a:gd name="T16" fmla="*/ 35 w 49"/>
                <a:gd name="T17" fmla="*/ 41 h 49"/>
                <a:gd name="T18" fmla="*/ 39 w 49"/>
                <a:gd name="T19" fmla="*/ 45 h 49"/>
                <a:gd name="T20" fmla="*/ 44 w 49"/>
                <a:gd name="T21" fmla="*/ 39 h 49"/>
                <a:gd name="T22" fmla="*/ 40 w 49"/>
                <a:gd name="T23" fmla="*/ 35 h 49"/>
                <a:gd name="T24" fmla="*/ 43 w 49"/>
                <a:gd name="T25" fmla="*/ 28 h 49"/>
                <a:gd name="T26" fmla="*/ 49 w 49"/>
                <a:gd name="T27" fmla="*/ 28 h 49"/>
                <a:gd name="T28" fmla="*/ 49 w 49"/>
                <a:gd name="T29" fmla="*/ 21 h 49"/>
                <a:gd name="T30" fmla="*/ 43 w 49"/>
                <a:gd name="T31" fmla="*/ 21 h 49"/>
                <a:gd name="T32" fmla="*/ 40 w 49"/>
                <a:gd name="T33" fmla="*/ 14 h 49"/>
                <a:gd name="T34" fmla="*/ 44 w 49"/>
                <a:gd name="T35" fmla="*/ 10 h 49"/>
                <a:gd name="T36" fmla="*/ 39 w 49"/>
                <a:gd name="T37" fmla="*/ 4 h 49"/>
                <a:gd name="T38" fmla="*/ 35 w 49"/>
                <a:gd name="T39" fmla="*/ 9 h 49"/>
                <a:gd name="T40" fmla="*/ 28 w 49"/>
                <a:gd name="T41" fmla="*/ 6 h 49"/>
                <a:gd name="T42" fmla="*/ 28 w 49"/>
                <a:gd name="T43" fmla="*/ 0 h 49"/>
                <a:gd name="T44" fmla="*/ 21 w 49"/>
                <a:gd name="T45" fmla="*/ 0 h 49"/>
                <a:gd name="T46" fmla="*/ 21 w 49"/>
                <a:gd name="T47" fmla="*/ 6 h 49"/>
                <a:gd name="T48" fmla="*/ 14 w 49"/>
                <a:gd name="T49" fmla="*/ 9 h 49"/>
                <a:gd name="T50" fmla="*/ 10 w 49"/>
                <a:gd name="T51" fmla="*/ 4 h 49"/>
                <a:gd name="T52" fmla="*/ 4 w 49"/>
                <a:gd name="T53" fmla="*/ 10 h 49"/>
                <a:gd name="T54" fmla="*/ 8 w 49"/>
                <a:gd name="T55" fmla="*/ 14 h 49"/>
                <a:gd name="T56" fmla="*/ 6 w 49"/>
                <a:gd name="T57" fmla="*/ 21 h 49"/>
                <a:gd name="T58" fmla="*/ 0 w 49"/>
                <a:gd name="T59" fmla="*/ 21 h 49"/>
                <a:gd name="T60" fmla="*/ 0 w 49"/>
                <a:gd name="T61" fmla="*/ 28 h 49"/>
                <a:gd name="T62" fmla="*/ 6 w 49"/>
                <a:gd name="T63" fmla="*/ 28 h 49"/>
                <a:gd name="T64" fmla="*/ 8 w 49"/>
                <a:gd name="T65" fmla="*/ 35 h 49"/>
                <a:gd name="T66" fmla="*/ 13 w 49"/>
                <a:gd name="T67" fmla="*/ 25 h 49"/>
                <a:gd name="T68" fmla="*/ 24 w 49"/>
                <a:gd name="T69" fmla="*/ 13 h 49"/>
                <a:gd name="T70" fmla="*/ 36 w 49"/>
                <a:gd name="T71" fmla="*/ 25 h 49"/>
                <a:gd name="T72" fmla="*/ 24 w 49"/>
                <a:gd name="T73" fmla="*/ 36 h 49"/>
                <a:gd name="T74" fmla="*/ 13 w 49"/>
                <a:gd name="T7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8" y="35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6" y="42"/>
                    <a:pt x="18" y="43"/>
                    <a:pt x="21" y="43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1" y="43"/>
                    <a:pt x="33" y="42"/>
                    <a:pt x="35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3"/>
                    <a:pt x="42" y="31"/>
                    <a:pt x="43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18"/>
                    <a:pt x="42" y="16"/>
                    <a:pt x="40" y="14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7"/>
                    <a:pt x="31" y="6"/>
                    <a:pt x="2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6"/>
                    <a:pt x="16" y="7"/>
                    <a:pt x="14" y="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6"/>
                    <a:pt x="6" y="18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1"/>
                    <a:pt x="7" y="33"/>
                    <a:pt x="8" y="35"/>
                  </a:cubicBezTo>
                  <a:close/>
                  <a:moveTo>
                    <a:pt x="13" y="25"/>
                  </a:moveTo>
                  <a:cubicBezTo>
                    <a:pt x="13" y="18"/>
                    <a:pt x="18" y="13"/>
                    <a:pt x="24" y="13"/>
                  </a:cubicBezTo>
                  <a:cubicBezTo>
                    <a:pt x="31" y="13"/>
                    <a:pt x="36" y="18"/>
                    <a:pt x="36" y="25"/>
                  </a:cubicBezTo>
                  <a:cubicBezTo>
                    <a:pt x="36" y="31"/>
                    <a:pt x="31" y="36"/>
                    <a:pt x="24" y="36"/>
                  </a:cubicBezTo>
                  <a:cubicBezTo>
                    <a:pt x="18" y="36"/>
                    <a:pt x="13" y="31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Freeform 127">
              <a:extLst>
                <a:ext uri="{FF2B5EF4-FFF2-40B4-BE49-F238E27FC236}">
                  <a16:creationId xmlns:a16="http://schemas.microsoft.com/office/drawing/2014/main" id="{CEFA49EC-C427-4537-9C07-98EA66969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5963" y="4040188"/>
              <a:ext cx="107950" cy="111125"/>
            </a:xfrm>
            <a:custGeom>
              <a:avLst/>
              <a:gdLst>
                <a:gd name="T0" fmla="*/ 28 w 49"/>
                <a:gd name="T1" fmla="*/ 0 h 50"/>
                <a:gd name="T2" fmla="*/ 20 w 49"/>
                <a:gd name="T3" fmla="*/ 0 h 50"/>
                <a:gd name="T4" fmla="*/ 20 w 49"/>
                <a:gd name="T5" fmla="*/ 6 h 50"/>
                <a:gd name="T6" fmla="*/ 14 w 49"/>
                <a:gd name="T7" fmla="*/ 8 h 50"/>
                <a:gd name="T8" fmla="*/ 10 w 49"/>
                <a:gd name="T9" fmla="*/ 4 h 50"/>
                <a:gd name="T10" fmla="*/ 4 w 49"/>
                <a:gd name="T11" fmla="*/ 10 h 50"/>
                <a:gd name="T12" fmla="*/ 8 w 49"/>
                <a:gd name="T13" fmla="*/ 14 h 50"/>
                <a:gd name="T14" fmla="*/ 6 w 49"/>
                <a:gd name="T15" fmla="*/ 21 h 50"/>
                <a:gd name="T16" fmla="*/ 0 w 49"/>
                <a:gd name="T17" fmla="*/ 21 h 50"/>
                <a:gd name="T18" fmla="*/ 0 w 49"/>
                <a:gd name="T19" fmla="*/ 29 h 50"/>
                <a:gd name="T20" fmla="*/ 6 w 49"/>
                <a:gd name="T21" fmla="*/ 29 h 50"/>
                <a:gd name="T22" fmla="*/ 8 w 49"/>
                <a:gd name="T23" fmla="*/ 35 h 50"/>
                <a:gd name="T24" fmla="*/ 4 w 49"/>
                <a:gd name="T25" fmla="*/ 39 h 50"/>
                <a:gd name="T26" fmla="*/ 10 w 49"/>
                <a:gd name="T27" fmla="*/ 45 h 50"/>
                <a:gd name="T28" fmla="*/ 14 w 49"/>
                <a:gd name="T29" fmla="*/ 41 h 50"/>
                <a:gd name="T30" fmla="*/ 20 w 49"/>
                <a:gd name="T31" fmla="*/ 44 h 50"/>
                <a:gd name="T32" fmla="*/ 20 w 49"/>
                <a:gd name="T33" fmla="*/ 50 h 50"/>
                <a:gd name="T34" fmla="*/ 28 w 49"/>
                <a:gd name="T35" fmla="*/ 50 h 50"/>
                <a:gd name="T36" fmla="*/ 28 w 49"/>
                <a:gd name="T37" fmla="*/ 44 h 50"/>
                <a:gd name="T38" fmla="*/ 35 w 49"/>
                <a:gd name="T39" fmla="*/ 41 h 50"/>
                <a:gd name="T40" fmla="*/ 39 w 49"/>
                <a:gd name="T41" fmla="*/ 45 h 50"/>
                <a:gd name="T42" fmla="*/ 45 w 49"/>
                <a:gd name="T43" fmla="*/ 39 h 50"/>
                <a:gd name="T44" fmla="*/ 40 w 49"/>
                <a:gd name="T45" fmla="*/ 35 h 50"/>
                <a:gd name="T46" fmla="*/ 43 w 49"/>
                <a:gd name="T47" fmla="*/ 29 h 50"/>
                <a:gd name="T48" fmla="*/ 49 w 49"/>
                <a:gd name="T49" fmla="*/ 29 h 50"/>
                <a:gd name="T50" fmla="*/ 49 w 49"/>
                <a:gd name="T51" fmla="*/ 21 h 50"/>
                <a:gd name="T52" fmla="*/ 43 w 49"/>
                <a:gd name="T53" fmla="*/ 21 h 50"/>
                <a:gd name="T54" fmla="*/ 40 w 49"/>
                <a:gd name="T55" fmla="*/ 14 h 50"/>
                <a:gd name="T56" fmla="*/ 45 w 49"/>
                <a:gd name="T57" fmla="*/ 10 h 50"/>
                <a:gd name="T58" fmla="*/ 39 w 49"/>
                <a:gd name="T59" fmla="*/ 4 h 50"/>
                <a:gd name="T60" fmla="*/ 35 w 49"/>
                <a:gd name="T61" fmla="*/ 8 h 50"/>
                <a:gd name="T62" fmla="*/ 28 w 49"/>
                <a:gd name="T63" fmla="*/ 6 h 50"/>
                <a:gd name="T64" fmla="*/ 28 w 49"/>
                <a:gd name="T65" fmla="*/ 0 h 50"/>
                <a:gd name="T66" fmla="*/ 36 w 49"/>
                <a:gd name="T67" fmla="*/ 25 h 50"/>
                <a:gd name="T68" fmla="*/ 24 w 49"/>
                <a:gd name="T69" fmla="*/ 36 h 50"/>
                <a:gd name="T70" fmla="*/ 13 w 49"/>
                <a:gd name="T71" fmla="*/ 25 h 50"/>
                <a:gd name="T72" fmla="*/ 24 w 49"/>
                <a:gd name="T73" fmla="*/ 13 h 50"/>
                <a:gd name="T74" fmla="*/ 36 w 49"/>
                <a:gd name="T7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0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6"/>
                    <a:pt x="16" y="7"/>
                    <a:pt x="14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6"/>
                    <a:pt x="6" y="18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7" y="33"/>
                    <a:pt x="8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6" y="42"/>
                    <a:pt x="18" y="43"/>
                    <a:pt x="20" y="4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1" y="43"/>
                    <a:pt x="33" y="42"/>
                    <a:pt x="35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3"/>
                    <a:pt x="42" y="31"/>
                    <a:pt x="43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18"/>
                    <a:pt x="41" y="16"/>
                    <a:pt x="40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3" y="7"/>
                    <a:pt x="31" y="6"/>
                    <a:pt x="28" y="6"/>
                  </a:cubicBezTo>
                  <a:lnTo>
                    <a:pt x="28" y="0"/>
                  </a:lnTo>
                  <a:close/>
                  <a:moveTo>
                    <a:pt x="36" y="25"/>
                  </a:moveTo>
                  <a:cubicBezTo>
                    <a:pt x="36" y="31"/>
                    <a:pt x="31" y="36"/>
                    <a:pt x="24" y="36"/>
                  </a:cubicBezTo>
                  <a:cubicBezTo>
                    <a:pt x="18" y="36"/>
                    <a:pt x="13" y="31"/>
                    <a:pt x="13" y="25"/>
                  </a:cubicBezTo>
                  <a:cubicBezTo>
                    <a:pt x="13" y="18"/>
                    <a:pt x="18" y="13"/>
                    <a:pt x="24" y="13"/>
                  </a:cubicBezTo>
                  <a:cubicBezTo>
                    <a:pt x="30" y="13"/>
                    <a:pt x="36" y="18"/>
                    <a:pt x="3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6E2B2D4-AA08-4CB5-BD11-5D30F86C25BD}"/>
              </a:ext>
            </a:extLst>
          </p:cNvPr>
          <p:cNvGrpSpPr>
            <a:grpSpLocks noChangeAspect="1"/>
          </p:cNvGrpSpPr>
          <p:nvPr/>
        </p:nvGrpSpPr>
        <p:grpSpPr>
          <a:xfrm>
            <a:off x="1099172" y="4091844"/>
            <a:ext cx="457200" cy="457200"/>
            <a:chOff x="4119563" y="58738"/>
            <a:chExt cx="1265237" cy="1265237"/>
          </a:xfrm>
          <a:solidFill>
            <a:srgbClr val="000000"/>
          </a:solidFill>
        </p:grpSpPr>
        <p:sp>
          <p:nvSpPr>
            <p:cNvPr id="77" name="Freeform 252">
              <a:extLst>
                <a:ext uri="{FF2B5EF4-FFF2-40B4-BE49-F238E27FC236}">
                  <a16:creationId xmlns:a16="http://schemas.microsoft.com/office/drawing/2014/main" id="{1F39A225-F48F-4B0E-945D-14848C063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563" y="58738"/>
              <a:ext cx="1265237" cy="1265237"/>
            </a:xfrm>
            <a:custGeom>
              <a:avLst/>
              <a:gdLst>
                <a:gd name="T0" fmla="*/ 797 w 797"/>
                <a:gd name="T1" fmla="*/ 653 h 797"/>
                <a:gd name="T2" fmla="*/ 797 w 797"/>
                <a:gd name="T3" fmla="*/ 0 h 797"/>
                <a:gd name="T4" fmla="*/ 0 w 797"/>
                <a:gd name="T5" fmla="*/ 0 h 797"/>
                <a:gd name="T6" fmla="*/ 0 w 797"/>
                <a:gd name="T7" fmla="*/ 653 h 797"/>
                <a:gd name="T8" fmla="*/ 248 w 797"/>
                <a:gd name="T9" fmla="*/ 653 h 797"/>
                <a:gd name="T10" fmla="*/ 248 w 797"/>
                <a:gd name="T11" fmla="*/ 762 h 797"/>
                <a:gd name="T12" fmla="*/ 134 w 797"/>
                <a:gd name="T13" fmla="*/ 762 h 797"/>
                <a:gd name="T14" fmla="*/ 134 w 797"/>
                <a:gd name="T15" fmla="*/ 797 h 797"/>
                <a:gd name="T16" fmla="*/ 663 w 797"/>
                <a:gd name="T17" fmla="*/ 797 h 797"/>
                <a:gd name="T18" fmla="*/ 663 w 797"/>
                <a:gd name="T19" fmla="*/ 762 h 797"/>
                <a:gd name="T20" fmla="*/ 549 w 797"/>
                <a:gd name="T21" fmla="*/ 762 h 797"/>
                <a:gd name="T22" fmla="*/ 549 w 797"/>
                <a:gd name="T23" fmla="*/ 653 h 797"/>
                <a:gd name="T24" fmla="*/ 797 w 797"/>
                <a:gd name="T25" fmla="*/ 653 h 797"/>
                <a:gd name="T26" fmla="*/ 35 w 797"/>
                <a:gd name="T27" fmla="*/ 33 h 797"/>
                <a:gd name="T28" fmla="*/ 762 w 797"/>
                <a:gd name="T29" fmla="*/ 33 h 797"/>
                <a:gd name="T30" fmla="*/ 762 w 797"/>
                <a:gd name="T31" fmla="*/ 620 h 797"/>
                <a:gd name="T32" fmla="*/ 35 w 797"/>
                <a:gd name="T33" fmla="*/ 620 h 797"/>
                <a:gd name="T34" fmla="*/ 35 w 797"/>
                <a:gd name="T35" fmla="*/ 33 h 797"/>
                <a:gd name="T36" fmla="*/ 515 w 797"/>
                <a:gd name="T37" fmla="*/ 762 h 797"/>
                <a:gd name="T38" fmla="*/ 282 w 797"/>
                <a:gd name="T39" fmla="*/ 762 h 797"/>
                <a:gd name="T40" fmla="*/ 282 w 797"/>
                <a:gd name="T41" fmla="*/ 653 h 797"/>
                <a:gd name="T42" fmla="*/ 515 w 797"/>
                <a:gd name="T43" fmla="*/ 653 h 797"/>
                <a:gd name="T44" fmla="*/ 515 w 797"/>
                <a:gd name="T45" fmla="*/ 762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7" h="797">
                  <a:moveTo>
                    <a:pt x="797" y="653"/>
                  </a:moveTo>
                  <a:lnTo>
                    <a:pt x="797" y="0"/>
                  </a:lnTo>
                  <a:lnTo>
                    <a:pt x="0" y="0"/>
                  </a:lnTo>
                  <a:lnTo>
                    <a:pt x="0" y="653"/>
                  </a:lnTo>
                  <a:lnTo>
                    <a:pt x="248" y="653"/>
                  </a:lnTo>
                  <a:lnTo>
                    <a:pt x="248" y="762"/>
                  </a:lnTo>
                  <a:lnTo>
                    <a:pt x="134" y="762"/>
                  </a:lnTo>
                  <a:lnTo>
                    <a:pt x="134" y="797"/>
                  </a:lnTo>
                  <a:lnTo>
                    <a:pt x="663" y="797"/>
                  </a:lnTo>
                  <a:lnTo>
                    <a:pt x="663" y="762"/>
                  </a:lnTo>
                  <a:lnTo>
                    <a:pt x="549" y="762"/>
                  </a:lnTo>
                  <a:lnTo>
                    <a:pt x="549" y="653"/>
                  </a:lnTo>
                  <a:lnTo>
                    <a:pt x="797" y="653"/>
                  </a:lnTo>
                  <a:close/>
                  <a:moveTo>
                    <a:pt x="35" y="33"/>
                  </a:moveTo>
                  <a:lnTo>
                    <a:pt x="762" y="33"/>
                  </a:lnTo>
                  <a:lnTo>
                    <a:pt x="762" y="620"/>
                  </a:lnTo>
                  <a:lnTo>
                    <a:pt x="35" y="620"/>
                  </a:lnTo>
                  <a:lnTo>
                    <a:pt x="35" y="33"/>
                  </a:lnTo>
                  <a:close/>
                  <a:moveTo>
                    <a:pt x="515" y="762"/>
                  </a:moveTo>
                  <a:lnTo>
                    <a:pt x="282" y="762"/>
                  </a:lnTo>
                  <a:lnTo>
                    <a:pt x="282" y="653"/>
                  </a:lnTo>
                  <a:lnTo>
                    <a:pt x="515" y="653"/>
                  </a:lnTo>
                  <a:lnTo>
                    <a:pt x="515" y="7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Freeform 253">
              <a:extLst>
                <a:ext uri="{FF2B5EF4-FFF2-40B4-BE49-F238E27FC236}">
                  <a16:creationId xmlns:a16="http://schemas.microsoft.com/office/drawing/2014/main" id="{55353BC7-C074-4BC6-B3E6-871B4C706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8000" y="377825"/>
              <a:ext cx="887412" cy="414337"/>
            </a:xfrm>
            <a:custGeom>
              <a:avLst/>
              <a:gdLst>
                <a:gd name="T0" fmla="*/ 262 w 559"/>
                <a:gd name="T1" fmla="*/ 261 h 261"/>
                <a:gd name="T2" fmla="*/ 0 w 559"/>
                <a:gd name="T3" fmla="*/ 261 h 261"/>
                <a:gd name="T4" fmla="*/ 0 w 559"/>
                <a:gd name="T5" fmla="*/ 0 h 261"/>
                <a:gd name="T6" fmla="*/ 262 w 559"/>
                <a:gd name="T7" fmla="*/ 0 h 261"/>
                <a:gd name="T8" fmla="*/ 262 w 559"/>
                <a:gd name="T9" fmla="*/ 261 h 261"/>
                <a:gd name="T10" fmla="*/ 34 w 559"/>
                <a:gd name="T11" fmla="*/ 228 h 261"/>
                <a:gd name="T12" fmla="*/ 228 w 559"/>
                <a:gd name="T13" fmla="*/ 228 h 261"/>
                <a:gd name="T14" fmla="*/ 228 w 559"/>
                <a:gd name="T15" fmla="*/ 33 h 261"/>
                <a:gd name="T16" fmla="*/ 34 w 559"/>
                <a:gd name="T17" fmla="*/ 33 h 261"/>
                <a:gd name="T18" fmla="*/ 34 w 559"/>
                <a:gd name="T19" fmla="*/ 228 h 261"/>
                <a:gd name="T20" fmla="*/ 404 w 559"/>
                <a:gd name="T21" fmla="*/ 231 h 261"/>
                <a:gd name="T22" fmla="*/ 312 w 559"/>
                <a:gd name="T23" fmla="*/ 145 h 261"/>
                <a:gd name="T24" fmla="*/ 336 w 559"/>
                <a:gd name="T25" fmla="*/ 120 h 261"/>
                <a:gd name="T26" fmla="*/ 402 w 559"/>
                <a:gd name="T27" fmla="*/ 182 h 261"/>
                <a:gd name="T28" fmla="*/ 532 w 559"/>
                <a:gd name="T29" fmla="*/ 38 h 261"/>
                <a:gd name="T30" fmla="*/ 559 w 559"/>
                <a:gd name="T31" fmla="*/ 61 h 261"/>
                <a:gd name="T32" fmla="*/ 404 w 559"/>
                <a:gd name="T33" fmla="*/ 2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9" h="261">
                  <a:moveTo>
                    <a:pt x="262" y="261"/>
                  </a:moveTo>
                  <a:lnTo>
                    <a:pt x="0" y="261"/>
                  </a:lnTo>
                  <a:lnTo>
                    <a:pt x="0" y="0"/>
                  </a:lnTo>
                  <a:lnTo>
                    <a:pt x="262" y="0"/>
                  </a:lnTo>
                  <a:lnTo>
                    <a:pt x="262" y="261"/>
                  </a:lnTo>
                  <a:close/>
                  <a:moveTo>
                    <a:pt x="34" y="228"/>
                  </a:moveTo>
                  <a:lnTo>
                    <a:pt x="228" y="228"/>
                  </a:lnTo>
                  <a:lnTo>
                    <a:pt x="228" y="33"/>
                  </a:lnTo>
                  <a:lnTo>
                    <a:pt x="34" y="33"/>
                  </a:lnTo>
                  <a:lnTo>
                    <a:pt x="34" y="228"/>
                  </a:lnTo>
                  <a:close/>
                  <a:moveTo>
                    <a:pt x="404" y="231"/>
                  </a:moveTo>
                  <a:lnTo>
                    <a:pt x="312" y="145"/>
                  </a:lnTo>
                  <a:lnTo>
                    <a:pt x="336" y="120"/>
                  </a:lnTo>
                  <a:lnTo>
                    <a:pt x="402" y="182"/>
                  </a:lnTo>
                  <a:lnTo>
                    <a:pt x="532" y="38"/>
                  </a:lnTo>
                  <a:lnTo>
                    <a:pt x="559" y="61"/>
                  </a:lnTo>
                  <a:lnTo>
                    <a:pt x="404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4284C4-8B64-48A1-BA48-5DF0CB4CC0D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172" y="5234672"/>
            <a:ext cx="457206" cy="457200"/>
            <a:chOff x="338961" y="6640898"/>
            <a:chExt cx="426447" cy="426442"/>
          </a:xfrm>
          <a:solidFill>
            <a:srgbClr val="FFFFFF"/>
          </a:solidFill>
        </p:grpSpPr>
        <p:sp>
          <p:nvSpPr>
            <p:cNvPr id="80" name="Freeform 95">
              <a:extLst>
                <a:ext uri="{FF2B5EF4-FFF2-40B4-BE49-F238E27FC236}">
                  <a16:creationId xmlns:a16="http://schemas.microsoft.com/office/drawing/2014/main" id="{8550C315-D1F0-403B-9C95-C4D7FA42D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61" y="6675850"/>
              <a:ext cx="426447" cy="391490"/>
            </a:xfrm>
            <a:custGeom>
              <a:avLst/>
              <a:gdLst>
                <a:gd name="T0" fmla="*/ 141 w 192"/>
                <a:gd name="T1" fmla="*/ 0 h 178"/>
                <a:gd name="T2" fmla="*/ 141 w 192"/>
                <a:gd name="T3" fmla="*/ 9 h 178"/>
                <a:gd name="T4" fmla="*/ 183 w 192"/>
                <a:gd name="T5" fmla="*/ 9 h 178"/>
                <a:gd name="T6" fmla="*/ 183 w 192"/>
                <a:gd name="T7" fmla="*/ 170 h 178"/>
                <a:gd name="T8" fmla="*/ 130 w 192"/>
                <a:gd name="T9" fmla="*/ 170 h 178"/>
                <a:gd name="T10" fmla="*/ 119 w 192"/>
                <a:gd name="T11" fmla="*/ 170 h 178"/>
                <a:gd name="T12" fmla="*/ 119 w 192"/>
                <a:gd name="T13" fmla="*/ 153 h 178"/>
                <a:gd name="T14" fmla="*/ 147 w 192"/>
                <a:gd name="T15" fmla="*/ 125 h 178"/>
                <a:gd name="T16" fmla="*/ 151 w 192"/>
                <a:gd name="T17" fmla="*/ 115 h 178"/>
                <a:gd name="T18" fmla="*/ 151 w 192"/>
                <a:gd name="T19" fmla="*/ 49 h 178"/>
                <a:gd name="T20" fmla="*/ 147 w 192"/>
                <a:gd name="T21" fmla="*/ 39 h 178"/>
                <a:gd name="T22" fmla="*/ 137 w 192"/>
                <a:gd name="T23" fmla="*/ 35 h 178"/>
                <a:gd name="T24" fmla="*/ 125 w 192"/>
                <a:gd name="T25" fmla="*/ 49 h 178"/>
                <a:gd name="T26" fmla="*/ 125 w 192"/>
                <a:gd name="T27" fmla="*/ 94 h 178"/>
                <a:gd name="T28" fmla="*/ 108 w 192"/>
                <a:gd name="T29" fmla="*/ 95 h 178"/>
                <a:gd name="T30" fmla="*/ 77 w 192"/>
                <a:gd name="T31" fmla="*/ 127 h 178"/>
                <a:gd name="T32" fmla="*/ 73 w 192"/>
                <a:gd name="T33" fmla="*/ 136 h 178"/>
                <a:gd name="T34" fmla="*/ 73 w 192"/>
                <a:gd name="T35" fmla="*/ 170 h 178"/>
                <a:gd name="T36" fmla="*/ 63 w 192"/>
                <a:gd name="T37" fmla="*/ 170 h 178"/>
                <a:gd name="T38" fmla="*/ 8 w 192"/>
                <a:gd name="T39" fmla="*/ 170 h 178"/>
                <a:gd name="T40" fmla="*/ 8 w 192"/>
                <a:gd name="T41" fmla="*/ 9 h 178"/>
                <a:gd name="T42" fmla="*/ 50 w 192"/>
                <a:gd name="T43" fmla="*/ 9 h 178"/>
                <a:gd name="T44" fmla="*/ 50 w 192"/>
                <a:gd name="T45" fmla="*/ 0 h 178"/>
                <a:gd name="T46" fmla="*/ 0 w 192"/>
                <a:gd name="T47" fmla="*/ 0 h 178"/>
                <a:gd name="T48" fmla="*/ 0 w 192"/>
                <a:gd name="T49" fmla="*/ 178 h 178"/>
                <a:gd name="T50" fmla="*/ 63 w 192"/>
                <a:gd name="T51" fmla="*/ 178 h 178"/>
                <a:gd name="T52" fmla="*/ 77 w 192"/>
                <a:gd name="T53" fmla="*/ 178 h 178"/>
                <a:gd name="T54" fmla="*/ 81 w 192"/>
                <a:gd name="T55" fmla="*/ 178 h 178"/>
                <a:gd name="T56" fmla="*/ 81 w 192"/>
                <a:gd name="T57" fmla="*/ 136 h 178"/>
                <a:gd name="T58" fmla="*/ 82 w 192"/>
                <a:gd name="T59" fmla="*/ 132 h 178"/>
                <a:gd name="T60" fmla="*/ 114 w 192"/>
                <a:gd name="T61" fmla="*/ 101 h 178"/>
                <a:gd name="T62" fmla="*/ 121 w 192"/>
                <a:gd name="T63" fmla="*/ 101 h 178"/>
                <a:gd name="T64" fmla="*/ 121 w 192"/>
                <a:gd name="T65" fmla="*/ 108 h 178"/>
                <a:gd name="T66" fmla="*/ 92 w 192"/>
                <a:gd name="T67" fmla="*/ 137 h 178"/>
                <a:gd name="T68" fmla="*/ 98 w 192"/>
                <a:gd name="T69" fmla="*/ 143 h 178"/>
                <a:gd name="T70" fmla="*/ 126 w 192"/>
                <a:gd name="T71" fmla="*/ 114 h 178"/>
                <a:gd name="T72" fmla="*/ 126 w 192"/>
                <a:gd name="T73" fmla="*/ 114 h 178"/>
                <a:gd name="T74" fmla="*/ 133 w 192"/>
                <a:gd name="T75" fmla="*/ 101 h 178"/>
                <a:gd name="T76" fmla="*/ 133 w 192"/>
                <a:gd name="T77" fmla="*/ 49 h 178"/>
                <a:gd name="T78" fmla="*/ 138 w 192"/>
                <a:gd name="T79" fmla="*/ 44 h 178"/>
                <a:gd name="T80" fmla="*/ 141 w 192"/>
                <a:gd name="T81" fmla="*/ 45 h 178"/>
                <a:gd name="T82" fmla="*/ 143 w 192"/>
                <a:gd name="T83" fmla="*/ 49 h 178"/>
                <a:gd name="T84" fmla="*/ 143 w 192"/>
                <a:gd name="T85" fmla="*/ 115 h 178"/>
                <a:gd name="T86" fmla="*/ 141 w 192"/>
                <a:gd name="T87" fmla="*/ 119 h 178"/>
                <a:gd name="T88" fmla="*/ 111 w 192"/>
                <a:gd name="T89" fmla="*/ 149 h 178"/>
                <a:gd name="T90" fmla="*/ 111 w 192"/>
                <a:gd name="T91" fmla="*/ 178 h 178"/>
                <a:gd name="T92" fmla="*/ 115 w 192"/>
                <a:gd name="T93" fmla="*/ 178 h 178"/>
                <a:gd name="T94" fmla="*/ 130 w 192"/>
                <a:gd name="T95" fmla="*/ 178 h 178"/>
                <a:gd name="T96" fmla="*/ 192 w 192"/>
                <a:gd name="T97" fmla="*/ 178 h 178"/>
                <a:gd name="T98" fmla="*/ 192 w 192"/>
                <a:gd name="T99" fmla="*/ 0 h 178"/>
                <a:gd name="T100" fmla="*/ 141 w 192"/>
                <a:gd name="T10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78">
                  <a:moveTo>
                    <a:pt x="141" y="0"/>
                  </a:moveTo>
                  <a:cubicBezTo>
                    <a:pt x="141" y="9"/>
                    <a:pt x="141" y="9"/>
                    <a:pt x="141" y="9"/>
                  </a:cubicBezTo>
                  <a:cubicBezTo>
                    <a:pt x="183" y="9"/>
                    <a:pt x="183" y="9"/>
                    <a:pt x="183" y="9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50" y="122"/>
                    <a:pt x="151" y="119"/>
                    <a:pt x="151" y="115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5"/>
                    <a:pt x="150" y="41"/>
                    <a:pt x="147" y="39"/>
                  </a:cubicBezTo>
                  <a:cubicBezTo>
                    <a:pt x="144" y="36"/>
                    <a:pt x="141" y="35"/>
                    <a:pt x="137" y="35"/>
                  </a:cubicBezTo>
                  <a:cubicBezTo>
                    <a:pt x="130" y="36"/>
                    <a:pt x="125" y="42"/>
                    <a:pt x="125" y="49"/>
                  </a:cubicBezTo>
                  <a:cubicBezTo>
                    <a:pt x="125" y="94"/>
                    <a:pt x="125" y="94"/>
                    <a:pt x="125" y="94"/>
                  </a:cubicBezTo>
                  <a:cubicBezTo>
                    <a:pt x="120" y="90"/>
                    <a:pt x="112" y="91"/>
                    <a:pt x="108" y="95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4" y="129"/>
                    <a:pt x="73" y="132"/>
                    <a:pt x="73" y="136"/>
                  </a:cubicBezTo>
                  <a:cubicBezTo>
                    <a:pt x="73" y="170"/>
                    <a:pt x="73" y="170"/>
                    <a:pt x="73" y="170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5"/>
                    <a:pt x="82" y="133"/>
                    <a:pt x="82" y="132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6" y="99"/>
                    <a:pt x="119" y="99"/>
                    <a:pt x="121" y="101"/>
                  </a:cubicBezTo>
                  <a:cubicBezTo>
                    <a:pt x="123" y="103"/>
                    <a:pt x="123" y="106"/>
                    <a:pt x="121" y="108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8" y="143"/>
                    <a:pt x="98" y="143"/>
                    <a:pt x="98" y="143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9" y="112"/>
                    <a:pt x="133" y="106"/>
                    <a:pt x="133" y="101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6"/>
                    <a:pt x="135" y="44"/>
                    <a:pt x="138" y="44"/>
                  </a:cubicBezTo>
                  <a:cubicBezTo>
                    <a:pt x="139" y="43"/>
                    <a:pt x="140" y="44"/>
                    <a:pt x="141" y="45"/>
                  </a:cubicBezTo>
                  <a:cubicBezTo>
                    <a:pt x="142" y="46"/>
                    <a:pt x="143" y="47"/>
                    <a:pt x="143" y="49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3" y="117"/>
                    <a:pt x="142" y="118"/>
                    <a:pt x="141" y="11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Rectangle 96">
              <a:extLst>
                <a:ext uri="{FF2B5EF4-FFF2-40B4-BE49-F238E27FC236}">
                  <a16:creationId xmlns:a16="http://schemas.microsoft.com/office/drawing/2014/main" id="{C138C696-99FA-4869-8F86-F556888FD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45" y="6682843"/>
              <a:ext cx="13982" cy="48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Freeform 97">
              <a:extLst>
                <a:ext uri="{FF2B5EF4-FFF2-40B4-BE49-F238E27FC236}">
                  <a16:creationId xmlns:a16="http://schemas.microsoft.com/office/drawing/2014/main" id="{8AB3D528-92EA-4AE0-A6AF-04B33FD90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97" y="6640898"/>
              <a:ext cx="167781" cy="293617"/>
            </a:xfrm>
            <a:custGeom>
              <a:avLst/>
              <a:gdLst>
                <a:gd name="T0" fmla="*/ 12 w 77"/>
                <a:gd name="T1" fmla="*/ 132 h 132"/>
                <a:gd name="T2" fmla="*/ 19 w 77"/>
                <a:gd name="T3" fmla="*/ 132 h 132"/>
                <a:gd name="T4" fmla="*/ 30 w 77"/>
                <a:gd name="T5" fmla="*/ 121 h 132"/>
                <a:gd name="T6" fmla="*/ 30 w 77"/>
                <a:gd name="T7" fmla="*/ 8 h 132"/>
                <a:gd name="T8" fmla="*/ 65 w 77"/>
                <a:gd name="T9" fmla="*/ 8 h 132"/>
                <a:gd name="T10" fmla="*/ 69 w 77"/>
                <a:gd name="T11" fmla="*/ 12 h 132"/>
                <a:gd name="T12" fmla="*/ 69 w 77"/>
                <a:gd name="T13" fmla="*/ 47 h 132"/>
                <a:gd name="T14" fmla="*/ 77 w 77"/>
                <a:gd name="T15" fmla="*/ 43 h 132"/>
                <a:gd name="T16" fmla="*/ 77 w 77"/>
                <a:gd name="T17" fmla="*/ 12 h 132"/>
                <a:gd name="T18" fmla="*/ 65 w 77"/>
                <a:gd name="T19" fmla="*/ 0 h 132"/>
                <a:gd name="T20" fmla="*/ 12 w 77"/>
                <a:gd name="T21" fmla="*/ 0 h 132"/>
                <a:gd name="T22" fmla="*/ 0 w 77"/>
                <a:gd name="T23" fmla="*/ 12 h 132"/>
                <a:gd name="T24" fmla="*/ 0 w 77"/>
                <a:gd name="T25" fmla="*/ 120 h 132"/>
                <a:gd name="T26" fmla="*/ 12 w 77"/>
                <a:gd name="T27" fmla="*/ 132 h 132"/>
                <a:gd name="T28" fmla="*/ 8 w 77"/>
                <a:gd name="T29" fmla="*/ 12 h 132"/>
                <a:gd name="T30" fmla="*/ 12 w 77"/>
                <a:gd name="T31" fmla="*/ 8 h 132"/>
                <a:gd name="T32" fmla="*/ 22 w 77"/>
                <a:gd name="T33" fmla="*/ 8 h 132"/>
                <a:gd name="T34" fmla="*/ 22 w 77"/>
                <a:gd name="T35" fmla="*/ 124 h 132"/>
                <a:gd name="T36" fmla="*/ 12 w 77"/>
                <a:gd name="T37" fmla="*/ 124 h 132"/>
                <a:gd name="T38" fmla="*/ 8 w 77"/>
                <a:gd name="T39" fmla="*/ 120 h 132"/>
                <a:gd name="T40" fmla="*/ 8 w 77"/>
                <a:gd name="T41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132">
                  <a:moveTo>
                    <a:pt x="12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8"/>
                    <a:pt x="69" y="10"/>
                    <a:pt x="69" y="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5"/>
                    <a:pt x="74" y="44"/>
                    <a:pt x="77" y="4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2" y="0"/>
                    <a:pt x="6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4"/>
                    <a:pt x="8" y="122"/>
                    <a:pt x="8" y="120"/>
                  </a:cubicBezTo>
                  <a:lnTo>
                    <a:pt x="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572BAD9-8AA2-47AE-B170-26D533963C1C}"/>
              </a:ext>
            </a:extLst>
          </p:cNvPr>
          <p:cNvGrpSpPr/>
          <p:nvPr/>
        </p:nvGrpSpPr>
        <p:grpSpPr>
          <a:xfrm>
            <a:off x="2589120" y="2674291"/>
            <a:ext cx="9168537" cy="880579"/>
            <a:chOff x="2578960" y="2137603"/>
            <a:chExt cx="9168537" cy="73152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61C5324-4247-44DA-9FFC-410DF9EB5297}"/>
                </a:ext>
              </a:extLst>
            </p:cNvPr>
            <p:cNvSpPr txBox="1">
              <a:spLocks/>
            </p:cNvSpPr>
            <p:nvPr/>
          </p:nvSpPr>
          <p:spPr>
            <a:xfrm>
              <a:off x="2650585" y="2137603"/>
              <a:ext cx="2033980" cy="731520"/>
            </a:xfrm>
            <a:prstGeom prst="rect">
              <a:avLst/>
            </a:prstGeom>
            <a:noFill/>
            <a:ln>
              <a:solidFill>
                <a:srgbClr val="464646">
                  <a:lumMod val="20000"/>
                  <a:lumOff val="80000"/>
                </a:srgbClr>
              </a:solidFill>
            </a:ln>
          </p:spPr>
          <p:txBody>
            <a:bodyPr wrap="square" lIns="137160" rIns="137160" rtlCol="0" anchor="ctr"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Import Bond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F2B76ED-6645-4CD1-A3BD-7D096A813AAB}"/>
                </a:ext>
              </a:extLst>
            </p:cNvPr>
            <p:cNvSpPr>
              <a:spLocks/>
            </p:cNvSpPr>
            <p:nvPr/>
          </p:nvSpPr>
          <p:spPr>
            <a:xfrm>
              <a:off x="2578960" y="2137603"/>
              <a:ext cx="91440" cy="731520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</a:ln>
            <a:effectLst/>
          </p:spPr>
          <p:txBody>
            <a:bodyPr wrap="square" lIns="137160" rIns="13716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7A1C4B-74E3-4520-8647-B8BD1F8F4B40}"/>
                </a:ext>
              </a:extLst>
            </p:cNvPr>
            <p:cNvSpPr txBox="1">
              <a:spLocks/>
            </p:cNvSpPr>
            <p:nvPr/>
          </p:nvSpPr>
          <p:spPr>
            <a:xfrm>
              <a:off x="4684564" y="2137603"/>
              <a:ext cx="7062933" cy="73152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wrap="square" lIns="137160" rIns="91440" rtlCol="0" anchor="ctr">
              <a:noAutofit/>
            </a:bodyPr>
            <a:lstStyle/>
            <a:p>
              <a:pPr marL="285750" marR="0" lvl="0" indent="-28575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INN @ import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84248AF-F5AB-488A-BF95-83557F49FC2C}"/>
              </a:ext>
            </a:extLst>
          </p:cNvPr>
          <p:cNvGrpSpPr/>
          <p:nvPr/>
        </p:nvGrpSpPr>
        <p:grpSpPr>
          <a:xfrm>
            <a:off x="2578960" y="3883331"/>
            <a:ext cx="9168537" cy="880579"/>
            <a:chOff x="2578960" y="2137603"/>
            <a:chExt cx="9168537" cy="73152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E8698DD-F141-4E3B-AD34-B1CC1954FCBD}"/>
                </a:ext>
              </a:extLst>
            </p:cNvPr>
            <p:cNvSpPr txBox="1">
              <a:spLocks/>
            </p:cNvSpPr>
            <p:nvPr/>
          </p:nvSpPr>
          <p:spPr>
            <a:xfrm>
              <a:off x="2650585" y="2137603"/>
              <a:ext cx="2033980" cy="731520"/>
            </a:xfrm>
            <a:prstGeom prst="rect">
              <a:avLst/>
            </a:prstGeom>
            <a:noFill/>
            <a:ln>
              <a:solidFill>
                <a:srgbClr val="464646">
                  <a:lumMod val="20000"/>
                  <a:lumOff val="80000"/>
                </a:srgbClr>
              </a:solidFill>
            </a:ln>
          </p:spPr>
          <p:txBody>
            <a:bodyPr wrap="square" lIns="137160" rIns="137160" rtlCol="0" anchor="ctr"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B8C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IGCR-3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9ED4F54-F6F1-49FD-8B72-F18607A7CCF4}"/>
                </a:ext>
              </a:extLst>
            </p:cNvPr>
            <p:cNvSpPr>
              <a:spLocks/>
            </p:cNvSpPr>
            <p:nvPr/>
          </p:nvSpPr>
          <p:spPr>
            <a:xfrm>
              <a:off x="2578960" y="2137603"/>
              <a:ext cx="91440" cy="731520"/>
            </a:xfrm>
            <a:prstGeom prst="rect">
              <a:avLst/>
            </a:prstGeom>
            <a:solidFill>
              <a:srgbClr val="EB8C00"/>
            </a:solidFill>
            <a:ln w="9525" cap="flat" cmpd="sng" algn="ctr">
              <a:solidFill>
                <a:srgbClr val="EB8C00"/>
              </a:solidFill>
              <a:prstDash val="solid"/>
              <a:miter lim="800000"/>
            </a:ln>
            <a:effectLst/>
          </p:spPr>
          <p:txBody>
            <a:bodyPr wrap="square" lIns="137160" rIns="13716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AFA6FB2-8EF0-4B69-B788-83D60B815231}"/>
                </a:ext>
              </a:extLst>
            </p:cNvPr>
            <p:cNvSpPr txBox="1">
              <a:spLocks/>
            </p:cNvSpPr>
            <p:nvPr/>
          </p:nvSpPr>
          <p:spPr>
            <a:xfrm>
              <a:off x="4684564" y="2137603"/>
              <a:ext cx="7062933" cy="73152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wrap="square" lIns="137160" rIns="91440" rtlCol="0" anchor="ctr"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Monthly statement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D3DA42-4DB7-4BDC-92EA-BF22FEABE9EC}"/>
              </a:ext>
            </a:extLst>
          </p:cNvPr>
          <p:cNvGrpSpPr/>
          <p:nvPr/>
        </p:nvGrpSpPr>
        <p:grpSpPr>
          <a:xfrm>
            <a:off x="2589120" y="5011091"/>
            <a:ext cx="9168537" cy="880579"/>
            <a:chOff x="2578960" y="2137603"/>
            <a:chExt cx="9168537" cy="73152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A244585-5F72-4589-AEB7-D425D26DD037}"/>
                </a:ext>
              </a:extLst>
            </p:cNvPr>
            <p:cNvSpPr txBox="1">
              <a:spLocks/>
            </p:cNvSpPr>
            <p:nvPr/>
          </p:nvSpPr>
          <p:spPr>
            <a:xfrm>
              <a:off x="2650585" y="2137603"/>
              <a:ext cx="2033980" cy="731520"/>
            </a:xfrm>
            <a:prstGeom prst="rect">
              <a:avLst/>
            </a:prstGeom>
            <a:noFill/>
            <a:ln>
              <a:solidFill>
                <a:srgbClr val="464646">
                  <a:lumMod val="20000"/>
                  <a:lumOff val="80000"/>
                </a:srgbClr>
              </a:solidFill>
            </a:ln>
          </p:spPr>
          <p:txBody>
            <a:bodyPr wrap="square" lIns="137160" rIns="137160" rtlCol="0" anchor="ctr"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0301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Rule 7 - 10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7CFA96F-7F04-449C-B4A2-AB118E6408BA}"/>
                </a:ext>
              </a:extLst>
            </p:cNvPr>
            <p:cNvSpPr>
              <a:spLocks/>
            </p:cNvSpPr>
            <p:nvPr/>
          </p:nvSpPr>
          <p:spPr>
            <a:xfrm>
              <a:off x="2578960" y="2137603"/>
              <a:ext cx="91440" cy="731520"/>
            </a:xfrm>
            <a:prstGeom prst="rect">
              <a:avLst/>
            </a:prstGeom>
            <a:solidFill>
              <a:srgbClr val="E0301E"/>
            </a:solidFill>
            <a:ln w="9525" cap="flat" cmpd="sng" algn="ctr">
              <a:solidFill>
                <a:srgbClr val="E0301E"/>
              </a:solidFill>
              <a:prstDash val="solid"/>
              <a:miter lim="800000"/>
            </a:ln>
            <a:effectLst/>
          </p:spPr>
          <p:txBody>
            <a:bodyPr wrap="square" lIns="137160" rIns="13716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101C771-BFBC-480C-9381-93CA30F84101}"/>
                </a:ext>
              </a:extLst>
            </p:cNvPr>
            <p:cNvSpPr txBox="1">
              <a:spLocks/>
            </p:cNvSpPr>
            <p:nvPr/>
          </p:nvSpPr>
          <p:spPr>
            <a:xfrm>
              <a:off x="4684564" y="2137603"/>
              <a:ext cx="7062933" cy="73152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wrap="square" lIns="137160" rIns="91440" rtlCol="0" anchor="ctr">
              <a:noAutofit/>
            </a:bodyPr>
            <a:lstStyle/>
            <a:p>
              <a:pPr marL="285750" marR="0" lvl="0" indent="-28575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Job work, unit transfer, induced recipient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, unutilized clearance or re-export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95" name="Graphic 179" descr="Magnifying glass">
            <a:hlinkClick r:id="" action="ppaction://noaction"/>
            <a:extLst>
              <a:ext uri="{FF2B5EF4-FFF2-40B4-BE49-F238E27FC236}">
                <a16:creationId xmlns:a16="http://schemas.microsoft.com/office/drawing/2014/main" id="{EB908B41-0E09-4820-8348-0EF74B20D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4253" y="2001322"/>
            <a:ext cx="312295" cy="312295"/>
          </a:xfrm>
          <a:prstGeom prst="rect">
            <a:avLst/>
          </a:prstGeom>
        </p:spPr>
      </p:pic>
      <p:pic>
        <p:nvPicPr>
          <p:cNvPr id="96" name="Graphic 180" descr="Magnifying glass">
            <a:hlinkClick r:id="" action="ppaction://noaction"/>
            <a:extLst>
              <a:ext uri="{FF2B5EF4-FFF2-40B4-BE49-F238E27FC236}">
                <a16:creationId xmlns:a16="http://schemas.microsoft.com/office/drawing/2014/main" id="{83674A4F-752B-4252-B7BC-617B129BC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9215" y="3234559"/>
            <a:ext cx="312295" cy="312295"/>
          </a:xfrm>
          <a:prstGeom prst="rect">
            <a:avLst/>
          </a:prstGeom>
        </p:spPr>
      </p:pic>
      <p:pic>
        <p:nvPicPr>
          <p:cNvPr id="97" name="Graphic 181" descr="Magnifying glass">
            <a:hlinkClick r:id="" action="ppaction://noaction"/>
            <a:extLst>
              <a:ext uri="{FF2B5EF4-FFF2-40B4-BE49-F238E27FC236}">
                <a16:creationId xmlns:a16="http://schemas.microsoft.com/office/drawing/2014/main" id="{D32C8949-E195-4D0E-85EF-80113B555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9215" y="4421226"/>
            <a:ext cx="312295" cy="312295"/>
          </a:xfrm>
          <a:prstGeom prst="rect">
            <a:avLst/>
          </a:prstGeom>
        </p:spPr>
      </p:pic>
      <p:pic>
        <p:nvPicPr>
          <p:cNvPr id="98" name="Graphic 182" descr="Magnifying glass">
            <a:hlinkClick r:id="" action="ppaction://noaction"/>
            <a:extLst>
              <a:ext uri="{FF2B5EF4-FFF2-40B4-BE49-F238E27FC236}">
                <a16:creationId xmlns:a16="http://schemas.microsoft.com/office/drawing/2014/main" id="{1B626BF9-F88C-4E10-81FE-0B2424927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4253" y="5535724"/>
            <a:ext cx="312295" cy="3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0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052891" y="148416"/>
            <a:ext cx="116110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2655" lvl="0" rtl="0">
              <a:spcBef>
                <a:spcPts val="95"/>
              </a:spcBef>
            </a:pP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                           DTA FROM EOU </a:t>
            </a:r>
          </a:p>
        </p:txBody>
      </p:sp>
      <p:pic>
        <p:nvPicPr>
          <p:cNvPr id="1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AC8597-0F8F-4520-A0CF-BC695B4C1B1C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0" y="1066800"/>
            <a:ext cx="11311128" cy="5472029"/>
            <a:chOff x="711384" y="976389"/>
            <a:chExt cx="10771632" cy="469465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0F1BC7-23C3-44B9-8746-BA8F8AFE2E56}"/>
                </a:ext>
              </a:extLst>
            </p:cNvPr>
            <p:cNvCxnSpPr/>
            <p:nvPr/>
          </p:nvCxnSpPr>
          <p:spPr>
            <a:xfrm>
              <a:off x="775640" y="4261047"/>
              <a:ext cx="3445360" cy="0"/>
            </a:xfrm>
            <a:prstGeom prst="line">
              <a:avLst/>
            </a:prstGeom>
            <a:noFill/>
            <a:ln w="12700" cap="sq" cmpd="sng" algn="ctr">
              <a:solidFill>
                <a:srgbClr val="EB8C00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8900B1B-31C9-4BEE-B7E4-E7EB9BE5B142}"/>
                </a:ext>
              </a:extLst>
            </p:cNvPr>
            <p:cNvCxnSpPr/>
            <p:nvPr/>
          </p:nvCxnSpPr>
          <p:spPr>
            <a:xfrm>
              <a:off x="7723248" y="4674684"/>
              <a:ext cx="3759768" cy="0"/>
            </a:xfrm>
            <a:prstGeom prst="line">
              <a:avLst/>
            </a:prstGeom>
            <a:noFill/>
            <a:ln w="12700" cap="sq" cmpd="sng" algn="ctr">
              <a:solidFill>
                <a:srgbClr val="464646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E00232-3A0C-4897-AB31-57F3DED03EF6}"/>
                </a:ext>
              </a:extLst>
            </p:cNvPr>
            <p:cNvCxnSpPr/>
            <p:nvPr/>
          </p:nvCxnSpPr>
          <p:spPr>
            <a:xfrm>
              <a:off x="6630465" y="2414634"/>
              <a:ext cx="3759768" cy="0"/>
            </a:xfrm>
            <a:prstGeom prst="line">
              <a:avLst/>
            </a:prstGeom>
            <a:noFill/>
            <a:ln w="12700" cap="sq" cmpd="sng" algn="ctr">
              <a:solidFill>
                <a:srgbClr val="DB536A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6C8087C7-C617-48FA-BE7A-0AA584DCC8F6}"/>
                </a:ext>
              </a:extLst>
            </p:cNvPr>
            <p:cNvSpPr/>
            <p:nvPr/>
          </p:nvSpPr>
          <p:spPr>
            <a:xfrm>
              <a:off x="3398475" y="984120"/>
              <a:ext cx="3898040" cy="4246073"/>
            </a:xfrm>
            <a:custGeom>
              <a:avLst/>
              <a:gdLst>
                <a:gd name="connsiteX0" fmla="*/ 2014538 w 3200400"/>
                <a:gd name="connsiteY0" fmla="*/ 1200150 h 3486150"/>
                <a:gd name="connsiteX1" fmla="*/ 3200400 w 3200400"/>
                <a:gd name="connsiteY1" fmla="*/ 2057400 h 3486150"/>
                <a:gd name="connsiteX2" fmla="*/ 2028825 w 3200400"/>
                <a:gd name="connsiteY2" fmla="*/ 0 h 3486150"/>
                <a:gd name="connsiteX3" fmla="*/ 0 w 3200400"/>
                <a:gd name="connsiteY3" fmla="*/ 3486150 h 3486150"/>
                <a:gd name="connsiteX4" fmla="*/ 757238 w 3200400"/>
                <a:gd name="connsiteY4" fmla="*/ 3486150 h 3486150"/>
                <a:gd name="connsiteX5" fmla="*/ 2014538 w 3200400"/>
                <a:gd name="connsiteY5" fmla="*/ 1200150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3486150">
                  <a:moveTo>
                    <a:pt x="2014538" y="1200150"/>
                  </a:moveTo>
                  <a:lnTo>
                    <a:pt x="3200400" y="2057400"/>
                  </a:lnTo>
                  <a:lnTo>
                    <a:pt x="2028825" y="0"/>
                  </a:lnTo>
                  <a:lnTo>
                    <a:pt x="0" y="3486150"/>
                  </a:lnTo>
                  <a:lnTo>
                    <a:pt x="757238" y="3486150"/>
                  </a:lnTo>
                  <a:lnTo>
                    <a:pt x="2014538" y="120015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8C7EB4-9BB2-4D10-BB38-E70580EFBE96}"/>
                </a:ext>
              </a:extLst>
            </p:cNvPr>
            <p:cNvSpPr/>
            <p:nvPr/>
          </p:nvSpPr>
          <p:spPr>
            <a:xfrm rot="9579338">
              <a:off x="5711540" y="4915639"/>
              <a:ext cx="1202573" cy="228025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A1B4DD-445A-4F0E-AD1C-E869E5CD3F0F}"/>
                </a:ext>
              </a:extLst>
            </p:cNvPr>
            <p:cNvCxnSpPr/>
            <p:nvPr/>
          </p:nvCxnSpPr>
          <p:spPr>
            <a:xfrm rot="5400000">
              <a:off x="3102646" y="2155851"/>
              <a:ext cx="4524505" cy="2505882"/>
            </a:xfrm>
            <a:prstGeom prst="line">
              <a:avLst/>
            </a:prstGeom>
            <a:noFill/>
            <a:ln w="28575" cap="sq" cmpd="sng" algn="ctr">
              <a:noFill/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44E276-94F0-4F64-8FB4-D8FD64E056E5}"/>
                </a:ext>
              </a:extLst>
            </p:cNvPr>
            <p:cNvCxnSpPr/>
            <p:nvPr/>
          </p:nvCxnSpPr>
          <p:spPr>
            <a:xfrm rot="16200000" flipH="1">
              <a:off x="4071357" y="2097845"/>
              <a:ext cx="4524505" cy="2505882"/>
            </a:xfrm>
            <a:prstGeom prst="line">
              <a:avLst/>
            </a:prstGeom>
            <a:noFill/>
            <a:ln w="28575" cap="sq" cmpd="sng" algn="ctr">
              <a:noFill/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ABACC2-B354-4428-8783-25674BFC4CB8}"/>
                </a:ext>
              </a:extLst>
            </p:cNvPr>
            <p:cNvSpPr/>
            <p:nvPr/>
          </p:nvSpPr>
          <p:spPr>
            <a:xfrm rot="5732740">
              <a:off x="4333655" y="3303408"/>
              <a:ext cx="1202567" cy="28482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61F8A17-C47D-4117-A64E-CFF49ED5729D}"/>
                </a:ext>
              </a:extLst>
            </p:cNvPr>
            <p:cNvGrpSpPr/>
            <p:nvPr/>
          </p:nvGrpSpPr>
          <p:grpSpPr>
            <a:xfrm>
              <a:off x="3350036" y="976389"/>
              <a:ext cx="4973195" cy="4329213"/>
              <a:chOff x="3350036" y="976389"/>
              <a:chExt cx="4973195" cy="4329213"/>
            </a:xfrm>
          </p:grpSpPr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807D37D6-2FB8-4B66-AB1C-0BAD05D8A731}"/>
                  </a:ext>
                </a:extLst>
              </p:cNvPr>
              <p:cNvSpPr/>
              <p:nvPr/>
            </p:nvSpPr>
            <p:spPr>
              <a:xfrm>
                <a:off x="3350036" y="2675390"/>
                <a:ext cx="4907354" cy="2610292"/>
              </a:xfrm>
              <a:custGeom>
                <a:avLst/>
                <a:gdLst>
                  <a:gd name="connsiteX0" fmla="*/ 1042988 w 4029075"/>
                  <a:gd name="connsiteY0" fmla="*/ 1571625 h 2143125"/>
                  <a:gd name="connsiteX1" fmla="*/ 1228725 w 4029075"/>
                  <a:gd name="connsiteY1" fmla="*/ 0 h 2143125"/>
                  <a:gd name="connsiteX2" fmla="*/ 0 w 4029075"/>
                  <a:gd name="connsiteY2" fmla="*/ 2128838 h 2143125"/>
                  <a:gd name="connsiteX3" fmla="*/ 4029075 w 4029075"/>
                  <a:gd name="connsiteY3" fmla="*/ 2143125 h 2143125"/>
                  <a:gd name="connsiteX4" fmla="*/ 3671888 w 4029075"/>
                  <a:gd name="connsiteY4" fmla="*/ 1585913 h 2143125"/>
                  <a:gd name="connsiteX5" fmla="*/ 1042988 w 4029075"/>
                  <a:gd name="connsiteY5" fmla="*/ 1571625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29075" h="2143125">
                    <a:moveTo>
                      <a:pt x="1042988" y="1571625"/>
                    </a:moveTo>
                    <a:lnTo>
                      <a:pt x="1228725" y="0"/>
                    </a:lnTo>
                    <a:lnTo>
                      <a:pt x="0" y="2128838"/>
                    </a:lnTo>
                    <a:lnTo>
                      <a:pt x="4029075" y="2143125"/>
                    </a:lnTo>
                    <a:lnTo>
                      <a:pt x="3671888" y="1585913"/>
                    </a:lnTo>
                    <a:lnTo>
                      <a:pt x="1042988" y="1571625"/>
                    </a:lnTo>
                    <a:close/>
                  </a:path>
                </a:pathLst>
              </a:custGeom>
              <a:solidFill>
                <a:srgbClr val="EB8C00"/>
              </a:solidFill>
              <a:ln w="12700" cap="sq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67BB6216-79D1-4438-9B44-C94C642ECF97}"/>
                  </a:ext>
                </a:extLst>
              </p:cNvPr>
              <p:cNvSpPr/>
              <p:nvPr/>
            </p:nvSpPr>
            <p:spPr>
              <a:xfrm>
                <a:off x="4964651" y="1007323"/>
                <a:ext cx="3358580" cy="4298279"/>
              </a:xfrm>
              <a:custGeom>
                <a:avLst/>
                <a:gdLst>
                  <a:gd name="connsiteX0" fmla="*/ 400050 w 2757488"/>
                  <a:gd name="connsiteY0" fmla="*/ 600075 h 3529013"/>
                  <a:gd name="connsiteX1" fmla="*/ 1728788 w 2757488"/>
                  <a:gd name="connsiteY1" fmla="*/ 2971800 h 3529013"/>
                  <a:gd name="connsiteX2" fmla="*/ 0 w 2757488"/>
                  <a:gd name="connsiteY2" fmla="*/ 3514725 h 3529013"/>
                  <a:gd name="connsiteX3" fmla="*/ 2757488 w 2757488"/>
                  <a:gd name="connsiteY3" fmla="*/ 3529013 h 3529013"/>
                  <a:gd name="connsiteX4" fmla="*/ 742950 w 2757488"/>
                  <a:gd name="connsiteY4" fmla="*/ 0 h 3529013"/>
                  <a:gd name="connsiteX5" fmla="*/ 400050 w 2757488"/>
                  <a:gd name="connsiteY5" fmla="*/ 600075 h 352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7488" h="3529013">
                    <a:moveTo>
                      <a:pt x="400050" y="600075"/>
                    </a:moveTo>
                    <a:lnTo>
                      <a:pt x="1728788" y="2971800"/>
                    </a:lnTo>
                    <a:lnTo>
                      <a:pt x="0" y="3514725"/>
                    </a:lnTo>
                    <a:lnTo>
                      <a:pt x="2757488" y="3529013"/>
                    </a:lnTo>
                    <a:lnTo>
                      <a:pt x="742950" y="0"/>
                    </a:lnTo>
                    <a:lnTo>
                      <a:pt x="400050" y="600075"/>
                    </a:lnTo>
                    <a:close/>
                  </a:path>
                </a:pathLst>
              </a:custGeom>
              <a:solidFill>
                <a:srgbClr val="464646"/>
              </a:solidFill>
              <a:ln w="12700" cap="sq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F7908DFE-C343-4C2B-8280-850C76DCD480}"/>
                  </a:ext>
                </a:extLst>
              </p:cNvPr>
              <p:cNvSpPr/>
              <p:nvPr/>
            </p:nvSpPr>
            <p:spPr>
              <a:xfrm>
                <a:off x="4606811" y="976389"/>
                <a:ext cx="2767262" cy="3722096"/>
              </a:xfrm>
              <a:custGeom>
                <a:avLst/>
                <a:gdLst>
                  <a:gd name="connsiteX0" fmla="*/ 2014538 w 3200400"/>
                  <a:gd name="connsiteY0" fmla="*/ 1200150 h 3486150"/>
                  <a:gd name="connsiteX1" fmla="*/ 3200400 w 3200400"/>
                  <a:gd name="connsiteY1" fmla="*/ 2057400 h 3486150"/>
                  <a:gd name="connsiteX2" fmla="*/ 2028825 w 3200400"/>
                  <a:gd name="connsiteY2" fmla="*/ 0 h 3486150"/>
                  <a:gd name="connsiteX3" fmla="*/ 0 w 3200400"/>
                  <a:gd name="connsiteY3" fmla="*/ 3486150 h 3486150"/>
                  <a:gd name="connsiteX4" fmla="*/ 757238 w 3200400"/>
                  <a:gd name="connsiteY4" fmla="*/ 3486150 h 3486150"/>
                  <a:gd name="connsiteX5" fmla="*/ 2014538 w 3200400"/>
                  <a:gd name="connsiteY5" fmla="*/ 1200150 h 3486150"/>
                  <a:gd name="connsiteX0" fmla="*/ 2014538 w 3200400"/>
                  <a:gd name="connsiteY0" fmla="*/ 1200150 h 3486150"/>
                  <a:gd name="connsiteX1" fmla="*/ 3200400 w 3200400"/>
                  <a:gd name="connsiteY1" fmla="*/ 2057400 h 3486150"/>
                  <a:gd name="connsiteX2" fmla="*/ 2028825 w 3200400"/>
                  <a:gd name="connsiteY2" fmla="*/ 0 h 3486150"/>
                  <a:gd name="connsiteX3" fmla="*/ 0 w 3200400"/>
                  <a:gd name="connsiteY3" fmla="*/ 3486150 h 3486150"/>
                  <a:gd name="connsiteX4" fmla="*/ 1071563 w 3200400"/>
                  <a:gd name="connsiteY4" fmla="*/ 2943225 h 3486150"/>
                  <a:gd name="connsiteX5" fmla="*/ 2014538 w 3200400"/>
                  <a:gd name="connsiteY5" fmla="*/ 1200150 h 3486150"/>
                  <a:gd name="connsiteX0" fmla="*/ 1643063 w 2828925"/>
                  <a:gd name="connsiteY0" fmla="*/ 1200150 h 2943225"/>
                  <a:gd name="connsiteX1" fmla="*/ 2828925 w 2828925"/>
                  <a:gd name="connsiteY1" fmla="*/ 2057400 h 2943225"/>
                  <a:gd name="connsiteX2" fmla="*/ 1657350 w 2828925"/>
                  <a:gd name="connsiteY2" fmla="*/ 0 h 2943225"/>
                  <a:gd name="connsiteX3" fmla="*/ 0 w 2828925"/>
                  <a:gd name="connsiteY3" fmla="*/ 2876550 h 2943225"/>
                  <a:gd name="connsiteX4" fmla="*/ 700088 w 2828925"/>
                  <a:gd name="connsiteY4" fmla="*/ 2943225 h 2943225"/>
                  <a:gd name="connsiteX5" fmla="*/ 1643063 w 2828925"/>
                  <a:gd name="connsiteY5" fmla="*/ 1200150 h 2943225"/>
                  <a:gd name="connsiteX0" fmla="*/ 942975 w 2128837"/>
                  <a:gd name="connsiteY0" fmla="*/ 1200150 h 2943225"/>
                  <a:gd name="connsiteX1" fmla="*/ 2128837 w 2128837"/>
                  <a:gd name="connsiteY1" fmla="*/ 2057400 h 2943225"/>
                  <a:gd name="connsiteX2" fmla="*/ 957262 w 2128837"/>
                  <a:gd name="connsiteY2" fmla="*/ 0 h 2943225"/>
                  <a:gd name="connsiteX3" fmla="*/ 166687 w 2128837"/>
                  <a:gd name="connsiteY3" fmla="*/ 1381125 h 2943225"/>
                  <a:gd name="connsiteX4" fmla="*/ 0 w 2128837"/>
                  <a:gd name="connsiteY4" fmla="*/ 2943225 h 2943225"/>
                  <a:gd name="connsiteX5" fmla="*/ 942975 w 2128837"/>
                  <a:gd name="connsiteY5" fmla="*/ 1200150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8837" h="2943225">
                    <a:moveTo>
                      <a:pt x="942975" y="1200150"/>
                    </a:moveTo>
                    <a:lnTo>
                      <a:pt x="2128837" y="2057400"/>
                    </a:lnTo>
                    <a:lnTo>
                      <a:pt x="957262" y="0"/>
                    </a:lnTo>
                    <a:lnTo>
                      <a:pt x="166687" y="1381125"/>
                    </a:lnTo>
                    <a:lnTo>
                      <a:pt x="0" y="2943225"/>
                    </a:lnTo>
                    <a:lnTo>
                      <a:pt x="942975" y="1200150"/>
                    </a:lnTo>
                    <a:close/>
                  </a:path>
                </a:pathLst>
              </a:custGeom>
              <a:solidFill>
                <a:srgbClr val="DB536A"/>
              </a:solidFill>
              <a:ln w="12700" cap="sq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0E45AEBE-702A-4953-A32D-1088E28269C6}"/>
                </a:ext>
              </a:extLst>
            </p:cNvPr>
            <p:cNvSpPr/>
            <p:nvPr/>
          </p:nvSpPr>
          <p:spPr>
            <a:xfrm>
              <a:off x="6494526" y="1073861"/>
              <a:ext cx="3467678" cy="386200"/>
            </a:xfrm>
            <a:custGeom>
              <a:avLst/>
              <a:gdLst>
                <a:gd name="connsiteX0" fmla="*/ 0 w 6052457"/>
                <a:gd name="connsiteY0" fmla="*/ 0 h 493486"/>
                <a:gd name="connsiteX1" fmla="*/ 6052457 w 6052457"/>
                <a:gd name="connsiteY1" fmla="*/ 0 h 493486"/>
                <a:gd name="connsiteX2" fmla="*/ 6052457 w 6052457"/>
                <a:gd name="connsiteY2" fmla="*/ 493486 h 493486"/>
                <a:gd name="connsiteX3" fmla="*/ 0 w 6052457"/>
                <a:gd name="connsiteY3" fmla="*/ 493486 h 493486"/>
                <a:gd name="connsiteX4" fmla="*/ 0 w 6052457"/>
                <a:gd name="connsiteY4" fmla="*/ 0 h 493486"/>
                <a:gd name="connsiteX0" fmla="*/ 0 w 6052457"/>
                <a:gd name="connsiteY0" fmla="*/ 0 h 493486"/>
                <a:gd name="connsiteX1" fmla="*/ 5700032 w 6052457"/>
                <a:gd name="connsiteY1" fmla="*/ 0 h 493486"/>
                <a:gd name="connsiteX2" fmla="*/ 6052457 w 6052457"/>
                <a:gd name="connsiteY2" fmla="*/ 493486 h 493486"/>
                <a:gd name="connsiteX3" fmla="*/ 0 w 6052457"/>
                <a:gd name="connsiteY3" fmla="*/ 493486 h 493486"/>
                <a:gd name="connsiteX4" fmla="*/ 0 w 6052457"/>
                <a:gd name="connsiteY4" fmla="*/ 0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493486">
                  <a:moveTo>
                    <a:pt x="0" y="0"/>
                  </a:moveTo>
                  <a:lnTo>
                    <a:pt x="5700032" y="0"/>
                  </a:lnTo>
                  <a:lnTo>
                    <a:pt x="6052457" y="493486"/>
                  </a:lnTo>
                  <a:lnTo>
                    <a:pt x="0" y="493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536A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Clause 3 </a:t>
              </a: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42800BF-D0D6-4666-95F0-6003488B74DD}"/>
                </a:ext>
              </a:extLst>
            </p:cNvPr>
            <p:cNvSpPr/>
            <p:nvPr/>
          </p:nvSpPr>
          <p:spPr>
            <a:xfrm flipH="1" flipV="1">
              <a:off x="6493020" y="1460061"/>
              <a:ext cx="189419" cy="109329"/>
            </a:xfrm>
            <a:prstGeom prst="rtTriangle">
              <a:avLst/>
            </a:prstGeom>
            <a:solidFill>
              <a:srgbClr val="DB536A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BE7D4C9B-6E06-40DE-8044-987D93C31D87}"/>
                </a:ext>
              </a:extLst>
            </p:cNvPr>
            <p:cNvSpPr/>
            <p:nvPr/>
          </p:nvSpPr>
          <p:spPr>
            <a:xfrm>
              <a:off x="711384" y="2709541"/>
              <a:ext cx="3467678" cy="386200"/>
            </a:xfrm>
            <a:custGeom>
              <a:avLst/>
              <a:gdLst>
                <a:gd name="connsiteX0" fmla="*/ 0 w 6052457"/>
                <a:gd name="connsiteY0" fmla="*/ 0 h 493486"/>
                <a:gd name="connsiteX1" fmla="*/ 6052457 w 6052457"/>
                <a:gd name="connsiteY1" fmla="*/ 0 h 493486"/>
                <a:gd name="connsiteX2" fmla="*/ 6052457 w 6052457"/>
                <a:gd name="connsiteY2" fmla="*/ 493486 h 493486"/>
                <a:gd name="connsiteX3" fmla="*/ 0 w 6052457"/>
                <a:gd name="connsiteY3" fmla="*/ 493486 h 493486"/>
                <a:gd name="connsiteX4" fmla="*/ 0 w 6052457"/>
                <a:gd name="connsiteY4" fmla="*/ 0 h 493486"/>
                <a:gd name="connsiteX0" fmla="*/ 0 w 6052457"/>
                <a:gd name="connsiteY0" fmla="*/ 0 h 493486"/>
                <a:gd name="connsiteX1" fmla="*/ 5700032 w 6052457"/>
                <a:gd name="connsiteY1" fmla="*/ 0 h 493486"/>
                <a:gd name="connsiteX2" fmla="*/ 6052457 w 6052457"/>
                <a:gd name="connsiteY2" fmla="*/ 493486 h 493486"/>
                <a:gd name="connsiteX3" fmla="*/ 0 w 6052457"/>
                <a:gd name="connsiteY3" fmla="*/ 493486 h 493486"/>
                <a:gd name="connsiteX4" fmla="*/ 0 w 6052457"/>
                <a:gd name="connsiteY4" fmla="*/ 0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493486">
                  <a:moveTo>
                    <a:pt x="0" y="0"/>
                  </a:moveTo>
                  <a:lnTo>
                    <a:pt x="5700032" y="0"/>
                  </a:lnTo>
                  <a:lnTo>
                    <a:pt x="6052457" y="493486"/>
                  </a:lnTo>
                  <a:lnTo>
                    <a:pt x="0" y="493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C0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Duty exempted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C384A561-D7BA-4511-8CB6-94C97EE47F18}"/>
                </a:ext>
              </a:extLst>
            </p:cNvPr>
            <p:cNvSpPr/>
            <p:nvPr/>
          </p:nvSpPr>
          <p:spPr>
            <a:xfrm flipH="1" flipV="1">
              <a:off x="728247" y="3112489"/>
              <a:ext cx="189419" cy="109329"/>
            </a:xfrm>
            <a:prstGeom prst="rtTriangle">
              <a:avLst/>
            </a:prstGeom>
            <a:solidFill>
              <a:srgbClr val="EB8C00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05C6669C-AA07-4EA4-B67C-18FA0183A3C9}"/>
                </a:ext>
              </a:extLst>
            </p:cNvPr>
            <p:cNvSpPr/>
            <p:nvPr/>
          </p:nvSpPr>
          <p:spPr>
            <a:xfrm>
              <a:off x="7928282" y="3205348"/>
              <a:ext cx="3467678" cy="386200"/>
            </a:xfrm>
            <a:custGeom>
              <a:avLst/>
              <a:gdLst>
                <a:gd name="connsiteX0" fmla="*/ 0 w 6052457"/>
                <a:gd name="connsiteY0" fmla="*/ 0 h 493486"/>
                <a:gd name="connsiteX1" fmla="*/ 6052457 w 6052457"/>
                <a:gd name="connsiteY1" fmla="*/ 0 h 493486"/>
                <a:gd name="connsiteX2" fmla="*/ 6052457 w 6052457"/>
                <a:gd name="connsiteY2" fmla="*/ 493486 h 493486"/>
                <a:gd name="connsiteX3" fmla="*/ 0 w 6052457"/>
                <a:gd name="connsiteY3" fmla="*/ 493486 h 493486"/>
                <a:gd name="connsiteX4" fmla="*/ 0 w 6052457"/>
                <a:gd name="connsiteY4" fmla="*/ 0 h 493486"/>
                <a:gd name="connsiteX0" fmla="*/ 0 w 6052457"/>
                <a:gd name="connsiteY0" fmla="*/ 0 h 493486"/>
                <a:gd name="connsiteX1" fmla="*/ 5700032 w 6052457"/>
                <a:gd name="connsiteY1" fmla="*/ 0 h 493486"/>
                <a:gd name="connsiteX2" fmla="*/ 6052457 w 6052457"/>
                <a:gd name="connsiteY2" fmla="*/ 493486 h 493486"/>
                <a:gd name="connsiteX3" fmla="*/ 0 w 6052457"/>
                <a:gd name="connsiteY3" fmla="*/ 493486 h 493486"/>
                <a:gd name="connsiteX4" fmla="*/ 0 w 6052457"/>
                <a:gd name="connsiteY4" fmla="*/ 0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493486">
                  <a:moveTo>
                    <a:pt x="0" y="0"/>
                  </a:moveTo>
                  <a:lnTo>
                    <a:pt x="5700032" y="0"/>
                  </a:lnTo>
                  <a:lnTo>
                    <a:pt x="6052457" y="493486"/>
                  </a:lnTo>
                  <a:lnTo>
                    <a:pt x="0" y="493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4646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Conditions</a:t>
              </a:r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A67C4B86-176B-4DF0-8ADB-477723D753EE}"/>
                </a:ext>
              </a:extLst>
            </p:cNvPr>
            <p:cNvSpPr/>
            <p:nvPr/>
          </p:nvSpPr>
          <p:spPr>
            <a:xfrm flipH="1" flipV="1">
              <a:off x="7926776" y="3591548"/>
              <a:ext cx="189419" cy="109329"/>
            </a:xfrm>
            <a:prstGeom prst="rtTriangle">
              <a:avLst/>
            </a:prstGeom>
            <a:solidFill>
              <a:srgbClr val="46464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D066577-4AAC-4C2D-AAED-2644DC98858A}"/>
                </a:ext>
              </a:extLst>
            </p:cNvPr>
            <p:cNvSpPr/>
            <p:nvPr/>
          </p:nvSpPr>
          <p:spPr>
            <a:xfrm>
              <a:off x="6671733" y="1475927"/>
              <a:ext cx="3677232" cy="105514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BCD exemption shall not apply to inputs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Arial"/>
                </a:rPr>
                <a:t>Payment of IGST on final goods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Arial"/>
                </a:rPr>
                <a:t>If final goods is   exempted then payment of  BCD +IGST on inputs 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54C071-37F1-4D83-93F8-067BB4F6C0EB}"/>
                </a:ext>
              </a:extLst>
            </p:cNvPr>
            <p:cNvSpPr/>
            <p:nvPr/>
          </p:nvSpPr>
          <p:spPr>
            <a:xfrm>
              <a:off x="860336" y="3183186"/>
              <a:ext cx="3275967" cy="112842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rgbClr val="000000"/>
                </a:buClr>
                <a:buFontTx/>
                <a:buAutoNum type="alphaUcParenBoth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BCD </a:t>
              </a: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Additional duty (1)(3)(5) CTA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AutoNum type="alphaUcParenBoth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IGST CC (7)(9) CTA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Clause 11B “ Duty” defined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BAC2FC-386D-45DA-89D2-20F06C98058A}"/>
                </a:ext>
              </a:extLst>
            </p:cNvPr>
            <p:cNvSpPr/>
            <p:nvPr/>
          </p:nvSpPr>
          <p:spPr>
            <a:xfrm>
              <a:off x="8164633" y="3637486"/>
              <a:ext cx="3180569" cy="174392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3(d)(ii) pay on demand – not proved to the </a:t>
              </a:r>
              <a:r>
                <a:rPr lang="en-US" sz="1400" kern="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satisfaction of the Officer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4. subject to certain conditions &amp; limitations imposed by him – goods to be taken out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ED0B41-CD96-4500-BBCF-966B56A1B3EF}"/>
                </a:ext>
              </a:extLst>
            </p:cNvPr>
            <p:cNvSpPr txBox="1"/>
            <p:nvPr/>
          </p:nvSpPr>
          <p:spPr>
            <a:xfrm>
              <a:off x="5131290" y="3777612"/>
              <a:ext cx="1410686" cy="2930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en-US" sz="1400" b="1" kern="0" dirty="0">
                  <a:solidFill>
                    <a:srgbClr val="000000"/>
                  </a:solidFill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</a:rPr>
                <a:t>Notif</a:t>
              </a:r>
              <a:r>
                <a:rPr lang="en-US" sz="1400" b="1" kern="0" dirty="0">
                  <a:solidFill>
                    <a:srgbClr val="000000"/>
                  </a:solidFill>
                </a:rPr>
                <a:t> 52/2003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6873A76-0D07-45DF-A847-411701FBD818}"/>
              </a:ext>
            </a:extLst>
          </p:cNvPr>
          <p:cNvSpPr txBox="1"/>
          <p:nvPr/>
        </p:nvSpPr>
        <p:spPr>
          <a:xfrm>
            <a:off x="518029" y="6363000"/>
            <a:ext cx="11305592" cy="21145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i="1" dirty="0">
                <a:solidFill>
                  <a:srgbClr val="000000"/>
                </a:solidFill>
                <a:latin typeface="Arial"/>
              </a:rPr>
              <a:t>Form A monthly statement receipt storage  processing &amp; removal of goods 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CBIC Cir No 7/2021 </a:t>
            </a:r>
            <a:r>
              <a:rPr lang="en-GB" sz="1000" i="1" dirty="0">
                <a:solidFill>
                  <a:srgbClr val="000000"/>
                </a:solidFill>
                <a:latin typeface="Arial"/>
              </a:rPr>
              <a:t>C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dt 22-2-21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39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199" cy="7399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7"/>
                  </a:moveTo>
                  <a:lnTo>
                    <a:pt x="11877927" y="661888"/>
                  </a:lnTo>
                  <a:lnTo>
                    <a:pt x="11850558" y="702499"/>
                  </a:lnTo>
                  <a:lnTo>
                    <a:pt x="11809946" y="729868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33"/>
                  </a:moveTo>
                  <a:lnTo>
                    <a:pt x="4652" y="10732"/>
                  </a:lnTo>
                  <a:lnTo>
                    <a:pt x="20576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3089910" algn="l">
              <a:lnSpc>
                <a:spcPct val="100000"/>
              </a:lnSpc>
              <a:spcBef>
                <a:spcPts val="95"/>
              </a:spcBef>
            </a:pPr>
            <a:r>
              <a:rPr lang="en-US" sz="2800" u="none" dirty="0"/>
              <a:t>                       </a:t>
            </a:r>
            <a:r>
              <a:rPr lang="en-US"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1" y="928878"/>
            <a:ext cx="11090275" cy="5453380"/>
          </a:xfrm>
          <a:custGeom>
            <a:avLst/>
            <a:gdLst/>
            <a:ahLst/>
            <a:cxnLst/>
            <a:rect l="l" t="t" r="r" b="b"/>
            <a:pathLst>
              <a:path w="11090275" h="5453380">
                <a:moveTo>
                  <a:pt x="0" y="5452871"/>
                </a:moveTo>
                <a:lnTo>
                  <a:pt x="11090147" y="5452871"/>
                </a:lnTo>
                <a:lnTo>
                  <a:pt x="11090147" y="0"/>
                </a:lnTo>
                <a:lnTo>
                  <a:pt x="0" y="0"/>
                </a:lnTo>
                <a:lnTo>
                  <a:pt x="0" y="5452871"/>
                </a:lnTo>
                <a:close/>
              </a:path>
            </a:pathLst>
          </a:custGeom>
          <a:ln w="25399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Types of Export Incentive Schemes &amp; Benefits in India – FreightNex Global  Log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10" y="928878"/>
            <a:ext cx="9056496" cy="54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185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0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DE2CC-F348-44EC-A9BF-06FCC00E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8" y="104775"/>
            <a:ext cx="5646420" cy="1009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DC3FA-092C-439D-86F0-4F963F5AB6C3}"/>
              </a:ext>
            </a:extLst>
          </p:cNvPr>
          <p:cNvSpPr/>
          <p:nvPr/>
        </p:nvSpPr>
        <p:spPr>
          <a:xfrm>
            <a:off x="1139080" y="4992192"/>
            <a:ext cx="4156610" cy="118419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IN" sz="1600" dirty="0"/>
          </a:p>
          <a:p>
            <a:pPr>
              <a:lnSpc>
                <a:spcPct val="100000"/>
              </a:lnSpc>
            </a:pPr>
            <a:r>
              <a:rPr lang="en-IN" sz="1600" dirty="0"/>
              <a:t>S K RAHMAN </a:t>
            </a:r>
            <a:r>
              <a:rPr lang="en-IN" sz="1200" dirty="0"/>
              <a:t>IRS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CHIEF COMMISSIONER  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sk.raman@gov.in</a:t>
            </a:r>
          </a:p>
          <a:p>
            <a:r>
              <a:rPr lang="en-IN" sz="1600" dirty="0"/>
              <a:t>011-20867050</a:t>
            </a:r>
          </a:p>
          <a:p>
            <a:pPr>
              <a:lnSpc>
                <a:spcPct val="100000"/>
              </a:lnSpc>
            </a:pPr>
            <a:endParaRPr lang="en-IN" sz="1600" dirty="0"/>
          </a:p>
          <a:p>
            <a:pPr>
              <a:lnSpc>
                <a:spcPct val="100000"/>
              </a:lnSpc>
            </a:pPr>
            <a:endParaRPr lang="en-IN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2"/>
            <a:ext cx="1154000" cy="1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D80B5-BF67-405C-954D-4237C249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6420" cy="1009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CDC3FA-092C-439D-86F0-4F963F5AB6C3}"/>
              </a:ext>
            </a:extLst>
          </p:cNvPr>
          <p:cNvSpPr/>
          <p:nvPr/>
        </p:nvSpPr>
        <p:spPr>
          <a:xfrm>
            <a:off x="7636744" y="5589588"/>
            <a:ext cx="4156610" cy="118419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IN" sz="1600" dirty="0"/>
          </a:p>
          <a:p>
            <a:pPr>
              <a:lnSpc>
                <a:spcPct val="100000"/>
              </a:lnSpc>
            </a:pPr>
            <a:r>
              <a:rPr lang="en-IN" sz="1600" dirty="0"/>
              <a:t>S K RAHMAN </a:t>
            </a:r>
            <a:r>
              <a:rPr lang="en-IN" sz="1200" dirty="0"/>
              <a:t>IRS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CHIEF COMMISSIONER  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sk.raman@gov.in</a:t>
            </a:r>
          </a:p>
          <a:p>
            <a:r>
              <a:rPr lang="en-IN" sz="1600" dirty="0"/>
              <a:t>011-20867050</a:t>
            </a:r>
          </a:p>
          <a:p>
            <a:pPr>
              <a:lnSpc>
                <a:spcPct val="100000"/>
              </a:lnSpc>
            </a:pPr>
            <a:endParaRPr lang="en-IN" sz="1600" dirty="0"/>
          </a:p>
          <a:p>
            <a:pPr>
              <a:lnSpc>
                <a:spcPct val="100000"/>
              </a:lnSpc>
            </a:pPr>
            <a:endParaRPr lang="en-IN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77E98-8D49-DAA9-15FE-EAC641147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13" y="2327695"/>
            <a:ext cx="5897403" cy="2161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7C710-ED5D-2CFA-2074-670D40497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68" y="1362511"/>
            <a:ext cx="3989446" cy="409173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2"/>
            <a:ext cx="1154000" cy="1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52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699"/>
            <a:ext cx="11912600" cy="765810"/>
            <a:chOff x="-12700" y="-12699"/>
            <a:chExt cx="11912600" cy="76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87200" cy="740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887200" cy="740410"/>
            </a:xfrm>
            <a:custGeom>
              <a:avLst/>
              <a:gdLst/>
              <a:ahLst/>
              <a:cxnLst/>
              <a:rect l="l" t="t" r="r" b="b"/>
              <a:pathLst>
                <a:path w="11887200" h="740410">
                  <a:moveTo>
                    <a:pt x="11887199" y="615902"/>
                  </a:moveTo>
                  <a:lnTo>
                    <a:pt x="11877919" y="661862"/>
                  </a:lnTo>
                  <a:lnTo>
                    <a:pt x="11850535" y="702476"/>
                  </a:lnTo>
                  <a:lnTo>
                    <a:pt x="11809921" y="729860"/>
                  </a:lnTo>
                  <a:lnTo>
                    <a:pt x="11760188" y="739902"/>
                  </a:lnTo>
                  <a:lnTo>
                    <a:pt x="0" y="739902"/>
                  </a:lnTo>
                </a:path>
                <a:path w="11887200" h="740410">
                  <a:moveTo>
                    <a:pt x="0" y="17657"/>
                  </a:moveTo>
                  <a:lnTo>
                    <a:pt x="4652" y="10755"/>
                  </a:lnTo>
                  <a:lnTo>
                    <a:pt x="20602" y="0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72" y="-78910"/>
            <a:ext cx="11611054" cy="630852"/>
          </a:xfrm>
          <a:prstGeom prst="rect">
            <a:avLst/>
          </a:prstGeom>
        </p:spPr>
        <p:txBody>
          <a:bodyPr vert="horz" wrap="square" lIns="0" tIns="198031" rIns="0" bIns="0" rtlCol="0">
            <a:spAutoFit/>
          </a:bodyPr>
          <a:lstStyle/>
          <a:p>
            <a:pPr marL="2976880">
              <a:lnSpc>
                <a:spcPct val="100000"/>
              </a:lnSpc>
              <a:spcBef>
                <a:spcPts val="95"/>
              </a:spcBef>
            </a:pP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Essence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of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Exports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–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Zero-rated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sz="2800" u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GST</a:t>
            </a:r>
            <a:endParaRPr sz="28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6488" y="2273808"/>
            <a:ext cx="10212070" cy="2680970"/>
            <a:chOff x="856488" y="2273808"/>
            <a:chExt cx="10212070" cy="26809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488" y="2273808"/>
              <a:ext cx="3189731" cy="8625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3731" y="2301240"/>
              <a:ext cx="3095243" cy="7680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03732" y="2301240"/>
              <a:ext cx="3095625" cy="768350"/>
            </a:xfrm>
            <a:custGeom>
              <a:avLst/>
              <a:gdLst/>
              <a:ahLst/>
              <a:cxnLst/>
              <a:rect l="l" t="t" r="r" b="b"/>
              <a:pathLst>
                <a:path w="3095625" h="768350">
                  <a:moveTo>
                    <a:pt x="0" y="128015"/>
                  </a:moveTo>
                  <a:lnTo>
                    <a:pt x="10060" y="78181"/>
                  </a:lnTo>
                  <a:lnTo>
                    <a:pt x="37496" y="37490"/>
                  </a:lnTo>
                  <a:lnTo>
                    <a:pt x="78187" y="10058"/>
                  </a:lnTo>
                  <a:lnTo>
                    <a:pt x="128015" y="0"/>
                  </a:lnTo>
                  <a:lnTo>
                    <a:pt x="2967227" y="0"/>
                  </a:lnTo>
                  <a:lnTo>
                    <a:pt x="3017062" y="10058"/>
                  </a:lnTo>
                  <a:lnTo>
                    <a:pt x="3057753" y="37490"/>
                  </a:lnTo>
                  <a:lnTo>
                    <a:pt x="3085185" y="78181"/>
                  </a:lnTo>
                  <a:lnTo>
                    <a:pt x="3095243" y="128015"/>
                  </a:lnTo>
                  <a:lnTo>
                    <a:pt x="3095243" y="640079"/>
                  </a:lnTo>
                  <a:lnTo>
                    <a:pt x="3085185" y="689914"/>
                  </a:lnTo>
                  <a:lnTo>
                    <a:pt x="3057753" y="730605"/>
                  </a:lnTo>
                  <a:lnTo>
                    <a:pt x="3017062" y="758037"/>
                  </a:lnTo>
                  <a:lnTo>
                    <a:pt x="2967227" y="768095"/>
                  </a:lnTo>
                  <a:lnTo>
                    <a:pt x="128015" y="768095"/>
                  </a:lnTo>
                  <a:lnTo>
                    <a:pt x="78187" y="758037"/>
                  </a:lnTo>
                  <a:lnTo>
                    <a:pt x="37496" y="730605"/>
                  </a:lnTo>
                  <a:lnTo>
                    <a:pt x="10060" y="689914"/>
                  </a:lnTo>
                  <a:lnTo>
                    <a:pt x="0" y="640079"/>
                  </a:lnTo>
                  <a:lnTo>
                    <a:pt x="0" y="128015"/>
                  </a:lnTo>
                  <a:close/>
                </a:path>
              </a:pathLst>
            </a:custGeom>
            <a:ln w="9524">
              <a:solidFill>
                <a:srgbClr val="F6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6544" y="3051048"/>
              <a:ext cx="123443" cy="19034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28266" y="3070098"/>
              <a:ext cx="0" cy="1800225"/>
            </a:xfrm>
            <a:custGeom>
              <a:avLst/>
              <a:gdLst/>
              <a:ahLst/>
              <a:cxnLst/>
              <a:rect l="l" t="t" r="r" b="b"/>
              <a:pathLst>
                <a:path h="1800225">
                  <a:moveTo>
                    <a:pt x="0" y="0"/>
                  </a:moveTo>
                  <a:lnTo>
                    <a:pt x="0" y="1800224"/>
                  </a:lnTo>
                </a:path>
              </a:pathLst>
            </a:custGeom>
            <a:ln w="380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4832" y="3678936"/>
              <a:ext cx="681227" cy="1234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28266" y="3717798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80">
                  <a:moveTo>
                    <a:pt x="0" y="0"/>
                  </a:moveTo>
                  <a:lnTo>
                    <a:pt x="576264" y="0"/>
                  </a:lnTo>
                </a:path>
              </a:pathLst>
            </a:custGeom>
            <a:ln w="380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4832" y="4831080"/>
              <a:ext cx="681227" cy="1234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28266" y="4869942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80">
                  <a:moveTo>
                    <a:pt x="0" y="0"/>
                  </a:moveTo>
                  <a:lnTo>
                    <a:pt x="576264" y="0"/>
                  </a:lnTo>
                </a:path>
              </a:pathLst>
            </a:custGeom>
            <a:ln w="380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04338" y="3310890"/>
              <a:ext cx="8351520" cy="767080"/>
            </a:xfrm>
            <a:custGeom>
              <a:avLst/>
              <a:gdLst/>
              <a:ahLst/>
              <a:cxnLst/>
              <a:rect l="l" t="t" r="r" b="b"/>
              <a:pathLst>
                <a:path w="8351520" h="767079">
                  <a:moveTo>
                    <a:pt x="8223747" y="0"/>
                  </a:moveTo>
                  <a:lnTo>
                    <a:pt x="127766" y="0"/>
                  </a:lnTo>
                  <a:lnTo>
                    <a:pt x="78032" y="10041"/>
                  </a:lnTo>
                  <a:lnTo>
                    <a:pt x="37420" y="37425"/>
                  </a:lnTo>
                  <a:lnTo>
                    <a:pt x="10039" y="78039"/>
                  </a:lnTo>
                  <a:lnTo>
                    <a:pt x="0" y="127772"/>
                  </a:lnTo>
                  <a:lnTo>
                    <a:pt x="0" y="638805"/>
                  </a:lnTo>
                  <a:lnTo>
                    <a:pt x="10039" y="688534"/>
                  </a:lnTo>
                  <a:lnTo>
                    <a:pt x="37420" y="729147"/>
                  </a:lnTo>
                  <a:lnTo>
                    <a:pt x="78032" y="756530"/>
                  </a:lnTo>
                  <a:lnTo>
                    <a:pt x="127766" y="766571"/>
                  </a:lnTo>
                  <a:lnTo>
                    <a:pt x="8223747" y="766571"/>
                  </a:lnTo>
                  <a:lnTo>
                    <a:pt x="8273480" y="756530"/>
                  </a:lnTo>
                  <a:lnTo>
                    <a:pt x="8314094" y="729147"/>
                  </a:lnTo>
                  <a:lnTo>
                    <a:pt x="8341478" y="688534"/>
                  </a:lnTo>
                  <a:lnTo>
                    <a:pt x="8351519" y="638805"/>
                  </a:lnTo>
                  <a:lnTo>
                    <a:pt x="8351519" y="127772"/>
                  </a:lnTo>
                  <a:lnTo>
                    <a:pt x="8341478" y="78039"/>
                  </a:lnTo>
                  <a:lnTo>
                    <a:pt x="8314094" y="37425"/>
                  </a:lnTo>
                  <a:lnTo>
                    <a:pt x="8273480" y="10041"/>
                  </a:lnTo>
                  <a:lnTo>
                    <a:pt x="8223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04338" y="3310890"/>
              <a:ext cx="8351520" cy="767080"/>
            </a:xfrm>
            <a:custGeom>
              <a:avLst/>
              <a:gdLst/>
              <a:ahLst/>
              <a:cxnLst/>
              <a:rect l="l" t="t" r="r" b="b"/>
              <a:pathLst>
                <a:path w="8351520" h="767079">
                  <a:moveTo>
                    <a:pt x="0" y="127772"/>
                  </a:moveTo>
                  <a:lnTo>
                    <a:pt x="10039" y="78039"/>
                  </a:lnTo>
                  <a:lnTo>
                    <a:pt x="37420" y="37425"/>
                  </a:lnTo>
                  <a:lnTo>
                    <a:pt x="78032" y="10041"/>
                  </a:lnTo>
                  <a:lnTo>
                    <a:pt x="127766" y="0"/>
                  </a:lnTo>
                  <a:lnTo>
                    <a:pt x="8223747" y="0"/>
                  </a:lnTo>
                  <a:lnTo>
                    <a:pt x="8273480" y="10041"/>
                  </a:lnTo>
                  <a:lnTo>
                    <a:pt x="8314094" y="37425"/>
                  </a:lnTo>
                  <a:lnTo>
                    <a:pt x="8341478" y="78039"/>
                  </a:lnTo>
                  <a:lnTo>
                    <a:pt x="8351519" y="127772"/>
                  </a:lnTo>
                  <a:lnTo>
                    <a:pt x="8351519" y="638805"/>
                  </a:lnTo>
                  <a:lnTo>
                    <a:pt x="8341478" y="688534"/>
                  </a:lnTo>
                  <a:lnTo>
                    <a:pt x="8314094" y="729147"/>
                  </a:lnTo>
                  <a:lnTo>
                    <a:pt x="8273480" y="756530"/>
                  </a:lnTo>
                  <a:lnTo>
                    <a:pt x="8223747" y="766571"/>
                  </a:lnTo>
                  <a:lnTo>
                    <a:pt x="127766" y="766571"/>
                  </a:lnTo>
                  <a:lnTo>
                    <a:pt x="78032" y="756530"/>
                  </a:lnTo>
                  <a:lnTo>
                    <a:pt x="37420" y="729147"/>
                  </a:lnTo>
                  <a:lnTo>
                    <a:pt x="10039" y="688534"/>
                  </a:lnTo>
                  <a:lnTo>
                    <a:pt x="0" y="638805"/>
                  </a:lnTo>
                  <a:lnTo>
                    <a:pt x="0" y="127772"/>
                  </a:lnTo>
                  <a:close/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85761" y="2488142"/>
            <a:ext cx="7529195" cy="1368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Zero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Rated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Supply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10"/>
              </a:spcBef>
            </a:pPr>
            <a:endParaRPr sz="2200" dirty="0">
              <a:latin typeface="Calibri"/>
              <a:cs typeface="Calibri"/>
            </a:endParaRPr>
          </a:p>
          <a:p>
            <a:pPr marL="3470910">
              <a:lnSpc>
                <a:spcPct val="100000"/>
              </a:lnSpc>
            </a:pPr>
            <a:r>
              <a:rPr sz="2200" b="1" u="sng" dirty="0">
                <a:solidFill>
                  <a:srgbClr val="E46C09"/>
                </a:solidFill>
                <a:uFill>
                  <a:solidFill>
                    <a:srgbClr val="E46C09"/>
                  </a:solidFill>
                </a:uFill>
                <a:latin typeface="Calibri"/>
                <a:cs typeface="Calibri"/>
              </a:rPr>
              <a:t>Export</a:t>
            </a:r>
            <a:r>
              <a:rPr sz="2200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goods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services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both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91638" y="4496054"/>
            <a:ext cx="8376920" cy="1107440"/>
            <a:chOff x="2691638" y="4496054"/>
            <a:chExt cx="8376920" cy="1107440"/>
          </a:xfrm>
        </p:grpSpPr>
        <p:sp>
          <p:nvSpPr>
            <p:cNvPr id="20" name="object 20"/>
            <p:cNvSpPr/>
            <p:nvPr/>
          </p:nvSpPr>
          <p:spPr>
            <a:xfrm>
              <a:off x="2704338" y="4508754"/>
              <a:ext cx="8351520" cy="1082040"/>
            </a:xfrm>
            <a:custGeom>
              <a:avLst/>
              <a:gdLst/>
              <a:ahLst/>
              <a:cxnLst/>
              <a:rect l="l" t="t" r="r" b="b"/>
              <a:pathLst>
                <a:path w="8351520" h="1082039">
                  <a:moveTo>
                    <a:pt x="8171169" y="0"/>
                  </a:moveTo>
                  <a:lnTo>
                    <a:pt x="180356" y="0"/>
                  </a:lnTo>
                  <a:lnTo>
                    <a:pt x="132410" y="6441"/>
                  </a:lnTo>
                  <a:lnTo>
                    <a:pt x="89326" y="24620"/>
                  </a:lnTo>
                  <a:lnTo>
                    <a:pt x="52824" y="52818"/>
                  </a:lnTo>
                  <a:lnTo>
                    <a:pt x="24623" y="89317"/>
                  </a:lnTo>
                  <a:lnTo>
                    <a:pt x="6442" y="132398"/>
                  </a:lnTo>
                  <a:lnTo>
                    <a:pt x="0" y="180344"/>
                  </a:lnTo>
                  <a:lnTo>
                    <a:pt x="0" y="901695"/>
                  </a:lnTo>
                  <a:lnTo>
                    <a:pt x="6442" y="949641"/>
                  </a:lnTo>
                  <a:lnTo>
                    <a:pt x="24623" y="992722"/>
                  </a:lnTo>
                  <a:lnTo>
                    <a:pt x="52824" y="1029221"/>
                  </a:lnTo>
                  <a:lnTo>
                    <a:pt x="89326" y="1057419"/>
                  </a:lnTo>
                  <a:lnTo>
                    <a:pt x="132410" y="1075598"/>
                  </a:lnTo>
                  <a:lnTo>
                    <a:pt x="180356" y="1082039"/>
                  </a:lnTo>
                  <a:lnTo>
                    <a:pt x="8171169" y="1082039"/>
                  </a:lnTo>
                  <a:lnTo>
                    <a:pt x="8219115" y="1075598"/>
                  </a:lnTo>
                  <a:lnTo>
                    <a:pt x="8262197" y="1057419"/>
                  </a:lnTo>
                  <a:lnTo>
                    <a:pt x="8298697" y="1029221"/>
                  </a:lnTo>
                  <a:lnTo>
                    <a:pt x="8326897" y="992722"/>
                  </a:lnTo>
                  <a:lnTo>
                    <a:pt x="8345077" y="949641"/>
                  </a:lnTo>
                  <a:lnTo>
                    <a:pt x="8351519" y="901695"/>
                  </a:lnTo>
                  <a:lnTo>
                    <a:pt x="8351519" y="180344"/>
                  </a:lnTo>
                  <a:lnTo>
                    <a:pt x="8345077" y="132398"/>
                  </a:lnTo>
                  <a:lnTo>
                    <a:pt x="8326897" y="89317"/>
                  </a:lnTo>
                  <a:lnTo>
                    <a:pt x="8298697" y="52818"/>
                  </a:lnTo>
                  <a:lnTo>
                    <a:pt x="8262197" y="24620"/>
                  </a:lnTo>
                  <a:lnTo>
                    <a:pt x="8219115" y="6441"/>
                  </a:lnTo>
                  <a:lnTo>
                    <a:pt x="8171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4338" y="4508754"/>
              <a:ext cx="8351520" cy="1082040"/>
            </a:xfrm>
            <a:custGeom>
              <a:avLst/>
              <a:gdLst/>
              <a:ahLst/>
              <a:cxnLst/>
              <a:rect l="l" t="t" r="r" b="b"/>
              <a:pathLst>
                <a:path w="8351520" h="1082039">
                  <a:moveTo>
                    <a:pt x="0" y="180344"/>
                  </a:moveTo>
                  <a:lnTo>
                    <a:pt x="6442" y="132398"/>
                  </a:lnTo>
                  <a:lnTo>
                    <a:pt x="24623" y="89317"/>
                  </a:lnTo>
                  <a:lnTo>
                    <a:pt x="52824" y="52818"/>
                  </a:lnTo>
                  <a:lnTo>
                    <a:pt x="89326" y="24620"/>
                  </a:lnTo>
                  <a:lnTo>
                    <a:pt x="132410" y="6441"/>
                  </a:lnTo>
                  <a:lnTo>
                    <a:pt x="180356" y="0"/>
                  </a:lnTo>
                  <a:lnTo>
                    <a:pt x="8171169" y="0"/>
                  </a:lnTo>
                  <a:lnTo>
                    <a:pt x="8219115" y="6441"/>
                  </a:lnTo>
                  <a:lnTo>
                    <a:pt x="8262197" y="24620"/>
                  </a:lnTo>
                  <a:lnTo>
                    <a:pt x="8298697" y="52818"/>
                  </a:lnTo>
                  <a:lnTo>
                    <a:pt x="8326897" y="89317"/>
                  </a:lnTo>
                  <a:lnTo>
                    <a:pt x="8345077" y="132398"/>
                  </a:lnTo>
                  <a:lnTo>
                    <a:pt x="8351519" y="180344"/>
                  </a:lnTo>
                  <a:lnTo>
                    <a:pt x="8351519" y="901695"/>
                  </a:lnTo>
                  <a:lnTo>
                    <a:pt x="8345077" y="949641"/>
                  </a:lnTo>
                  <a:lnTo>
                    <a:pt x="8326897" y="992722"/>
                  </a:lnTo>
                  <a:lnTo>
                    <a:pt x="8298697" y="1029221"/>
                  </a:lnTo>
                  <a:lnTo>
                    <a:pt x="8262197" y="1057419"/>
                  </a:lnTo>
                  <a:lnTo>
                    <a:pt x="8219115" y="1075598"/>
                  </a:lnTo>
                  <a:lnTo>
                    <a:pt x="8171169" y="1082039"/>
                  </a:lnTo>
                  <a:lnTo>
                    <a:pt x="180356" y="1082039"/>
                  </a:lnTo>
                  <a:lnTo>
                    <a:pt x="132410" y="1075598"/>
                  </a:lnTo>
                  <a:lnTo>
                    <a:pt x="89326" y="1057419"/>
                  </a:lnTo>
                  <a:lnTo>
                    <a:pt x="52824" y="1029221"/>
                  </a:lnTo>
                  <a:lnTo>
                    <a:pt x="24623" y="992722"/>
                  </a:lnTo>
                  <a:lnTo>
                    <a:pt x="6442" y="949641"/>
                  </a:lnTo>
                  <a:lnTo>
                    <a:pt x="0" y="901695"/>
                  </a:lnTo>
                  <a:lnTo>
                    <a:pt x="0" y="180344"/>
                  </a:lnTo>
                  <a:close/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17611" y="4684304"/>
            <a:ext cx="79235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3185" marR="5080" indent="-261112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Supply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goods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services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both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Special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Economic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Zone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(SEZ)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developer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SEZ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unit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59" y="908304"/>
            <a:ext cx="4480560" cy="1103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Sec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16(1)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IGST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Act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5" name="Picture 2" descr="Government of India Custom House Cochin Central Board of Excise and  Customs, others, emblem, logo, india png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3" y="9785"/>
            <a:ext cx="758824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00" y="4413"/>
            <a:ext cx="757505" cy="77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0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9264</Words>
  <Application>Microsoft Office PowerPoint</Application>
  <PresentationFormat>Custom</PresentationFormat>
  <Paragraphs>784</Paragraphs>
  <Slides>81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Colonna MT</vt:lpstr>
      <vt:lpstr>Georgia</vt:lpstr>
      <vt:lpstr>Helvetica Neue</vt:lpstr>
      <vt:lpstr>Times New Roman</vt:lpstr>
      <vt:lpstr>Wingdings</vt:lpstr>
      <vt:lpstr>Office Theme</vt:lpstr>
      <vt:lpstr>PowerPoint Presentation</vt:lpstr>
      <vt:lpstr>PowerPoint Presentation</vt:lpstr>
      <vt:lpstr>LEVY OF GST IN IMPORT AND EXPORT</vt:lpstr>
      <vt:lpstr>Levies: Pre-GST regime Vs. GST regime</vt:lpstr>
      <vt:lpstr>                        CVD to IGST</vt:lpstr>
      <vt:lpstr>Levy and Collection of IGST - Goods</vt:lpstr>
      <vt:lpstr>IGST Notif No. 01/2017 Integrated Tax (Rate) dated 28.06.2017</vt:lpstr>
      <vt:lpstr>                       EXPORT</vt:lpstr>
      <vt:lpstr>Essence of Exports – Zero-rated in GST</vt:lpstr>
      <vt:lpstr>Zero Rated Supply: Option to claim refund</vt:lpstr>
      <vt:lpstr>Meaning of Export of Goods</vt:lpstr>
      <vt:lpstr>Principles of place of supply: Export of Goods &amp; Services</vt:lpstr>
      <vt:lpstr>Registration for Exporters?</vt:lpstr>
      <vt:lpstr>ITC on Exports</vt:lpstr>
      <vt:lpstr>Export Invoice</vt:lpstr>
      <vt:lpstr>Export of Goods/ Services</vt:lpstr>
      <vt:lpstr>Export of Goods/ Services</vt:lpstr>
      <vt:lpstr>                       IMPORT</vt:lpstr>
      <vt:lpstr>Meaning of Import of Goods</vt:lpstr>
      <vt:lpstr>Registration for Importers?</vt:lpstr>
      <vt:lpstr>Import of Goods/Services</vt:lpstr>
      <vt:lpstr>            DEEMED EXPORTS</vt:lpstr>
      <vt:lpstr>Provisions of Deemed Exports - Goods</vt:lpstr>
      <vt:lpstr>Deemed Export</vt:lpstr>
      <vt:lpstr>What is Deemed Exports viz-a-viz Exports</vt:lpstr>
      <vt:lpstr>Provisions of Deemed Exports - Goods</vt:lpstr>
      <vt:lpstr>Deemed Exports and its Treatment in GST Returns</vt:lpstr>
      <vt:lpstr>              MERCHANT EXPORTS</vt:lpstr>
      <vt:lpstr>Merchant Export</vt:lpstr>
      <vt:lpstr>What is Merchant Exports viz-a-viz Exports</vt:lpstr>
      <vt:lpstr>Concessional Rate of GST for Merchant Exports</vt:lpstr>
      <vt:lpstr>Supplies made to Merchant Exporter and  its Treatment in GST Returns</vt:lpstr>
      <vt:lpstr>                 E-WAY BILL</vt:lpstr>
      <vt:lpstr>E-Way Bill: Whether Required for Exports of Goods</vt:lpstr>
      <vt:lpstr>Exports: E-Way Bill Requirement</vt:lpstr>
      <vt:lpstr>EWB: When Not Required? R 138(14)</vt:lpstr>
      <vt:lpstr>E-Way Bill: Whether Required for Imports of Goods</vt:lpstr>
      <vt:lpstr>Import of Goods: E-Way Bill Requirement</vt:lpstr>
      <vt:lpstr>EWB: When Not Required? R 138(14)</vt:lpstr>
      <vt:lpstr>MERCHANT TRADING</vt:lpstr>
      <vt:lpstr>Merchant Trading, Hi-Sea Sales, In-Bond Sales</vt:lpstr>
      <vt:lpstr>Merchant Trading</vt:lpstr>
      <vt:lpstr>High Seas Sales</vt:lpstr>
      <vt:lpstr>In Bond Sales</vt:lpstr>
      <vt:lpstr>                             SEZ</vt:lpstr>
      <vt:lpstr>Supplies TO/BY SEZ Unit/ Developer</vt:lpstr>
      <vt:lpstr>Supplies TO/BY SEZ Unit/ Developer</vt:lpstr>
      <vt:lpstr>Meaning of SEZ Unit?</vt:lpstr>
      <vt:lpstr>Meaning of SEZ Developer?</vt:lpstr>
      <vt:lpstr>Nature of Supply to/by SEZ Unit/Developer</vt:lpstr>
      <vt:lpstr>Supply TO SEZ Unit or Developer:  Use in Authorised Operations Only</vt:lpstr>
      <vt:lpstr>Supplies within SEZs</vt:lpstr>
      <vt:lpstr>Supply BY SEZ to DTA: GOODS</vt:lpstr>
      <vt:lpstr>Supply BY SEZ to DTA: GOODS</vt:lpstr>
      <vt:lpstr>Import of Services for RCM Liability</vt:lpstr>
      <vt:lpstr>Whether SEZ is part of India??</vt:lpstr>
      <vt:lpstr>Supply BY SEZ to DTA: Who is required to pay IGST?</vt:lpstr>
      <vt:lpstr>Supply BY SEZ to DTA: Who is required to pay IGST?</vt:lpstr>
      <vt:lpstr>Imports by SEZ Unit/ Developer: Customs Duty Exemption</vt:lpstr>
      <vt:lpstr>Imports by SEZ Unit/ Developer: IGST Exemption</vt:lpstr>
      <vt:lpstr>SEZ Act Vs. GST</vt:lpstr>
      <vt:lpstr>Registration for SEZ?</vt:lpstr>
      <vt:lpstr>Separate Registration for SEZ &amp; DTA</vt:lpstr>
      <vt:lpstr>Separate Registration for SEZ &amp; DTA</vt:lpstr>
      <vt:lpstr>CBIC FAQs</vt:lpstr>
      <vt:lpstr>EWB requirement in case of SEZ</vt:lpstr>
      <vt:lpstr>Recent Changes in Budget 2025</vt:lpstr>
      <vt:lpstr>                  REFUNDS</vt:lpstr>
      <vt:lpstr>Situations where Refunds could arise</vt:lpstr>
      <vt:lpstr>Exports on payment of IGST (IGST Payment Model)</vt:lpstr>
      <vt:lpstr>Refund of IGST paid on Goods exported out of India - Rule 96</vt:lpstr>
      <vt:lpstr>Exports of Goods/ Services under Bond or LUT (LUT Model)</vt:lpstr>
      <vt:lpstr>Refund of Export of Goods/Services  under bond or LUT - Rule 96A</vt:lpstr>
      <vt:lpstr>Computation of ITC for refund  in case of Zero rated supply – Rule 89(4)</vt:lpstr>
      <vt:lpstr>Computation of ITC for refund –  Zero rated Supply of Services  Rule 89(4)</vt:lpstr>
      <vt:lpstr>JURISDICTIONAL CUSTOMS OFFICER </vt:lpstr>
      <vt:lpstr>           CUSTOMS AND GST </vt:lpstr>
      <vt:lpstr>Cus (IGCR SEU) Rules 2022 modified on line  wef 9-9-2022</vt:lpstr>
      <vt:lpstr>                           DTA FROM EOU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KHADER RAHMAN</dc:creator>
  <cp:lastModifiedBy>KHADER RAHMAN</cp:lastModifiedBy>
  <cp:revision>107</cp:revision>
  <cp:lastPrinted>2025-01-09T09:45:30Z</cp:lastPrinted>
  <dcterms:created xsi:type="dcterms:W3CDTF">2025-01-08T06:37:58Z</dcterms:created>
  <dcterms:modified xsi:type="dcterms:W3CDTF">2025-02-08T07:15:14Z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2025-01-08T00:00:00Z</vt:filetime>
  </property>
  <property fmtid="{D5CDD505-2E9C-101B-9397-08002B2CF9AE}" pid="3" name="LastSaved">
    <vt:filetime>2025-01-08T00:00:00Z</vt:filetime>
  </property>
  <property fmtid="{D5CDD505-2E9C-101B-9397-08002B2CF9AE}" pid="4" name="Producer">
    <vt:lpwstr>iLovePDF</vt:lpwstr>
  </property>
</Properties>
</file>