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1.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charts/chart2.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26"/>
  </p:notesMasterIdLst>
  <p:handoutMasterIdLst>
    <p:handoutMasterId r:id="rId27"/>
  </p:handoutMasterIdLst>
  <p:sldIdLst>
    <p:sldId id="256" r:id="rId3"/>
    <p:sldId id="452" r:id="rId4"/>
    <p:sldId id="457" r:id="rId5"/>
    <p:sldId id="443" r:id="rId6"/>
    <p:sldId id="444" r:id="rId7"/>
    <p:sldId id="445" r:id="rId8"/>
    <p:sldId id="460" r:id="rId9"/>
    <p:sldId id="447" r:id="rId10"/>
    <p:sldId id="436" r:id="rId11"/>
    <p:sldId id="456" r:id="rId12"/>
    <p:sldId id="446" r:id="rId13"/>
    <p:sldId id="462" r:id="rId14"/>
    <p:sldId id="431" r:id="rId15"/>
    <p:sldId id="461" r:id="rId16"/>
    <p:sldId id="449" r:id="rId17"/>
    <p:sldId id="453" r:id="rId18"/>
    <p:sldId id="435" r:id="rId19"/>
    <p:sldId id="454" r:id="rId20"/>
    <p:sldId id="421" r:id="rId21"/>
    <p:sldId id="441" r:id="rId22"/>
    <p:sldId id="455" r:id="rId23"/>
    <p:sldId id="451" r:id="rId24"/>
    <p:sldId id="389" r:id="rId25"/>
  </p:sldIdLst>
  <p:sldSz cx="12192000" cy="6858000"/>
  <p:notesSz cx="6735763" cy="9866313"/>
  <p:defaultTextStyle>
    <a:defPPr>
      <a:defRPr lang="en-GB"/>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9pPr>
  </p:defaultTextStyle>
  <p:modifyVerifier cryptProviderType="rsaAES" cryptAlgorithmClass="hash" cryptAlgorithmType="typeAny" cryptAlgorithmSid="14" spinCount="100000" saltData="sXXc+cryaB3o1tSm/b7XwQ==" hashData="7vKttccAtZRAD9lonWw3n93PC5sctHrwT7Q4nl+40foWcs3SE8IoTuqYt7I7I2DY7VNdCHMaLRtCebNJQUNxbw=="/>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87EB"/>
    <a:srgbClr val="664E82"/>
    <a:srgbClr val="AF7CD6"/>
    <a:srgbClr val="358DA5"/>
    <a:srgbClr val="2C778C"/>
    <a:srgbClr val="399D70"/>
    <a:srgbClr val="899030"/>
    <a:srgbClr val="744716"/>
    <a:srgbClr val="6C7125"/>
    <a:srgbClr val="9B37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p:restoredTop sz="94736"/>
  </p:normalViewPr>
  <p:slideViewPr>
    <p:cSldViewPr showGuides="1">
      <p:cViewPr varScale="1">
        <p:scale>
          <a:sx n="83" d="100"/>
          <a:sy n="83" d="100"/>
        </p:scale>
        <p:origin x="658" y="67"/>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Chart%20in%20FRRB_Overview%202022%20%20-%20%20Compatibility%20Mode" TargetMode="External"/><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2" Type="http://schemas.openxmlformats.org/officeDocument/2006/relationships/oleObject" Target="file:///F:\frrb%20data\Frrb%202008-09\TR\Publication_FRRB\publication%20-vol%203\No%20of%20observations_AS%20wise_publication%20VOl%203.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perspective val="0"/>
    </c:view3D>
    <c:floor>
      <c:thickness val="0"/>
    </c:floor>
    <c:sideWall>
      <c:thickness val="0"/>
    </c:sideWall>
    <c:backWall>
      <c:thickness val="0"/>
    </c:backWall>
    <c:plotArea>
      <c:layout/>
      <c:pie3DChart>
        <c:varyColors val="1"/>
        <c:ser>
          <c:idx val="0"/>
          <c:order val="0"/>
          <c:dPt>
            <c:idx val="0"/>
            <c:bubble3D val="0"/>
            <c:extLst>
              <c:ext xmlns:c16="http://schemas.microsoft.com/office/drawing/2014/chart" uri="{C3380CC4-5D6E-409C-BE32-E72D297353CC}">
                <c16:uniqueId val="{00000000-F71A-4339-93CC-AD8999995361}"/>
              </c:ext>
            </c:extLst>
          </c:dPt>
          <c:dPt>
            <c:idx val="1"/>
            <c:bubble3D val="0"/>
            <c:extLst>
              <c:ext xmlns:c16="http://schemas.microsoft.com/office/drawing/2014/chart" uri="{C3380CC4-5D6E-409C-BE32-E72D297353CC}">
                <c16:uniqueId val="{00000001-F71A-4339-93CC-AD8999995361}"/>
              </c:ext>
            </c:extLst>
          </c:dPt>
          <c:dPt>
            <c:idx val="2"/>
            <c:bubble3D val="0"/>
            <c:extLst>
              <c:ext xmlns:c16="http://schemas.microsoft.com/office/drawing/2014/chart" uri="{C3380CC4-5D6E-409C-BE32-E72D297353CC}">
                <c16:uniqueId val="{00000002-F71A-4339-93CC-AD8999995361}"/>
              </c:ext>
            </c:extLst>
          </c:dPt>
          <c:dPt>
            <c:idx val="3"/>
            <c:bubble3D val="0"/>
            <c:extLst>
              <c:ext xmlns:c16="http://schemas.microsoft.com/office/drawing/2014/chart" uri="{C3380CC4-5D6E-409C-BE32-E72D297353CC}">
                <c16:uniqueId val="{00000003-F71A-4339-93CC-AD8999995361}"/>
              </c:ext>
            </c:extLst>
          </c:dPt>
          <c:dLbls>
            <c:dLbl>
              <c:idx val="0"/>
              <c:layout>
                <c:manualLayout>
                  <c:x val="2.2759108403900798E-2"/>
                  <c:y val="-6.8816297406704405E-2"/>
                </c:manualLayout>
              </c:layout>
              <c:tx>
                <c:rich>
                  <a:bodyPr/>
                  <a:lstStyle/>
                  <a:p>
                    <a:r>
                      <a:rPr lang="en-US" baseline="0" dirty="0"/>
                      <a:t>Advisory to Auditor
62%</a:t>
                    </a:r>
                    <a:endParaRPr lang="en-US" dirty="0"/>
                  </a:p>
                </c:rich>
              </c:tx>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F71A-4339-93CC-AD8999995361}"/>
                </c:ext>
              </c:extLst>
            </c:dLbl>
            <c:dLbl>
              <c:idx val="1"/>
              <c:layout>
                <c:manualLayout>
                  <c:x val="-3.14370329901589E-3"/>
                  <c:y val="-1.30488239960818E-2"/>
                </c:manualLayout>
              </c:layout>
              <c:tx>
                <c:rich>
                  <a:bodyPr/>
                  <a:lstStyle/>
                  <a:p>
                    <a:r>
                      <a:rPr lang="en-US" baseline="0" dirty="0"/>
                      <a:t>Referred to Regulators
16%</a:t>
                    </a:r>
                    <a:endParaRPr lang="en-US" dirty="0"/>
                  </a:p>
                </c:rich>
              </c:tx>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F71A-4339-93CC-AD8999995361}"/>
                </c:ext>
              </c:extLst>
            </c:dLbl>
            <c:dLbl>
              <c:idx val="2"/>
              <c:layout>
                <c:manualLayout>
                  <c:x val="1.7533377613904399E-2"/>
                  <c:y val="1.10509043596095E-2"/>
                </c:manualLayout>
              </c:layout>
              <c:tx>
                <c:rich>
                  <a:bodyPr/>
                  <a:lstStyle/>
                  <a:p>
                    <a:r>
                      <a:rPr lang="en-US" baseline="0" dirty="0"/>
                      <a:t>No material non-compliance
19%</a:t>
                    </a:r>
                    <a:endParaRPr lang="en-US" dirty="0"/>
                  </a:p>
                </c:rich>
              </c:tx>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3082928970865901"/>
                      <c:h val="0.13985339657095999"/>
                    </c:manualLayout>
                  </c15:layout>
                </c:ext>
                <c:ext xmlns:c16="http://schemas.microsoft.com/office/drawing/2014/chart" uri="{C3380CC4-5D6E-409C-BE32-E72D297353CC}">
                  <c16:uniqueId val="{00000002-F71A-4339-93CC-AD8999995361}"/>
                </c:ext>
              </c:extLst>
            </c:dLbl>
            <c:dLbl>
              <c:idx val="3"/>
              <c:layout>
                <c:manualLayout>
                  <c:x val="8.0971671391312922E-2"/>
                  <c:y val="4.3471304440351639E-3"/>
                </c:manualLayout>
              </c:layout>
              <c:tx>
                <c:rich>
                  <a:bodyPr/>
                  <a:lstStyle/>
                  <a:p>
                    <a:fld id="{6D9AF028-3983-4D54-9091-1AFB44DB8940}" type="CATEGORYNAME">
                      <a:rPr lang="en-GB" smtClean="0"/>
                      <a:pPr/>
                      <a:t>[CATEGORY NAME]</a:t>
                    </a:fld>
                    <a:r>
                      <a:rPr lang="en-GB" dirty="0"/>
                      <a:t> </a:t>
                    </a:r>
                  </a:p>
                  <a:p>
                    <a:r>
                      <a:rPr lang="en-GB" dirty="0"/>
                      <a:t>3%</a:t>
                    </a:r>
                  </a:p>
                </c:rich>
              </c:tx>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6210829924447221"/>
                      <c:h val="0.10308909338711975"/>
                    </c:manualLayout>
                  </c15:layout>
                  <c15:dlblFieldTable/>
                  <c15:showDataLabelsRange val="0"/>
                </c:ext>
                <c:ext xmlns:c16="http://schemas.microsoft.com/office/drawing/2014/chart" uri="{C3380CC4-5D6E-409C-BE32-E72D297353CC}">
                  <c16:uniqueId val="{00000003-F71A-4339-93CC-AD8999995361}"/>
                </c:ext>
              </c:extLst>
            </c:dLbl>
            <c:spPr>
              <a:noFill/>
              <a:ln w="25400">
                <a:noFill/>
              </a:ln>
              <a:effectLst/>
            </c:spPr>
            <c:txPr>
              <a:bodyPr rot="0" spcFirstLastPara="0" vertOverflow="ellipsis" vert="horz" wrap="square" lIns="38100" tIns="19050" rIns="38100" bIns="19050" anchor="ctr" anchorCtr="1"/>
              <a:lstStyle/>
              <a:p>
                <a:pPr>
                  <a:defRPr lang="en-US" sz="14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'[Chart in FRRB_Overview 2022  -  Compatibility Mode]Sheet'!$O$24:$R$24</c:f>
              <c:strCache>
                <c:ptCount val="4"/>
                <c:pt idx="0">
                  <c:v>Advisory Issued (LOA)</c:v>
                </c:pt>
                <c:pt idx="1">
                  <c:v>Referred to appropriate authority</c:v>
                </c:pt>
                <c:pt idx="2">
                  <c:v>No material non compliance observed </c:v>
                </c:pt>
                <c:pt idx="3">
                  <c:v>Reports sent to ECI</c:v>
                </c:pt>
              </c:strCache>
            </c:strRef>
          </c:cat>
          <c:val>
            <c:numRef>
              <c:f>'[Chart in FRRB_Overview 2022  -  Compatibility Mode]Sheet'!$O$25:$R$25</c:f>
              <c:numCache>
                <c:formatCode>General</c:formatCode>
                <c:ptCount val="4"/>
                <c:pt idx="0">
                  <c:v>599</c:v>
                </c:pt>
                <c:pt idx="1">
                  <c:v>160</c:v>
                </c:pt>
                <c:pt idx="2">
                  <c:v>154</c:v>
                </c:pt>
                <c:pt idx="3">
                  <c:v>35</c:v>
                </c:pt>
              </c:numCache>
            </c:numRef>
          </c:val>
          <c:extLst>
            <c:ext xmlns:c16="http://schemas.microsoft.com/office/drawing/2014/chart" uri="{C3380CC4-5D6E-409C-BE32-E72D297353CC}">
              <c16:uniqueId val="{00000004-F71A-4339-93CC-AD8999995361}"/>
            </c:ext>
          </c:extLst>
        </c:ser>
        <c:dLbls>
          <c:showLegendKey val="0"/>
          <c:showVal val="0"/>
          <c:showCatName val="0"/>
          <c:showSerName val="0"/>
          <c:showPercent val="0"/>
          <c:showBubbleSize val="0"/>
          <c:showLeaderLines val="0"/>
        </c:dLbls>
      </c:pie3DChart>
      <c:spPr>
        <a:noFill/>
        <a:ln w="25400">
          <a:noFill/>
        </a:ln>
      </c:spPr>
    </c:plotArea>
    <c:plotVisOnly val="1"/>
    <c:dispBlanksAs val="gap"/>
    <c:showDLblsOverMax val="0"/>
    <c:extLst>
      <c:ext uri="{0b15fc19-7d7d-44ad-8c2d-2c3a37ce22c3}">
        <chartProps xmlns="https://web.wps.cn/et/2018/main" chartId="{8bdef215-4533-4f25-815c-d13d95e11af9}"/>
      </c:ext>
    </c:extLst>
  </c:chart>
  <c:txPr>
    <a:bodyPr/>
    <a:lstStyle/>
    <a:p>
      <a:pPr>
        <a:defRPr lang="en-US"/>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8604369958336E-2"/>
          <c:y val="2.12419165707457E-2"/>
          <c:w val="0.98591236859011699"/>
          <c:h val="0.83823529411764697"/>
        </c:manualLayout>
      </c:layout>
      <c:barChart>
        <c:barDir val="col"/>
        <c:grouping val="clustered"/>
        <c:varyColors val="0"/>
        <c:ser>
          <c:idx val="0"/>
          <c:order val="0"/>
          <c:invertIfNegative val="0"/>
          <c:dLbls>
            <c:spPr>
              <a:noFill/>
              <a:ln>
                <a:noFill/>
              </a:ln>
              <a:effectLst/>
            </c:spPr>
            <c:txPr>
              <a:bodyPr rot="0" spcFirstLastPara="0" vertOverflow="ellipsis" vert="horz" wrap="square" lIns="38100" tIns="19050" rIns="38100" bIns="19050" anchor="ctr" anchorCtr="1"/>
              <a:lstStyle/>
              <a:p>
                <a:pPr>
                  <a:defRPr lang="en-US"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'[No of observations_AS wise_publication VOl 3.xls]no. of obs_Pub vol 3_final'!$B$2:$B$31</c:f>
              <c:strCache>
                <c:ptCount val="30"/>
                <c:pt idx="0">
                  <c:v>AS 1</c:v>
                </c:pt>
                <c:pt idx="1">
                  <c:v>AS 2</c:v>
                </c:pt>
                <c:pt idx="2">
                  <c:v>AS 3</c:v>
                </c:pt>
                <c:pt idx="3">
                  <c:v>AS 4</c:v>
                </c:pt>
                <c:pt idx="4">
                  <c:v>AS 5</c:v>
                </c:pt>
                <c:pt idx="5">
                  <c:v>AS 7</c:v>
                </c:pt>
                <c:pt idx="6">
                  <c:v>AS 9</c:v>
                </c:pt>
                <c:pt idx="7">
                  <c:v>AS 10</c:v>
                </c:pt>
                <c:pt idx="8">
                  <c:v>AS 11</c:v>
                </c:pt>
                <c:pt idx="9">
                  <c:v>AS 12</c:v>
                </c:pt>
                <c:pt idx="10">
                  <c:v>AS 13</c:v>
                </c:pt>
                <c:pt idx="11">
                  <c:v>AS 14</c:v>
                </c:pt>
                <c:pt idx="12">
                  <c:v>AS 15</c:v>
                </c:pt>
                <c:pt idx="13">
                  <c:v>AS 16</c:v>
                </c:pt>
                <c:pt idx="14">
                  <c:v>AS 17</c:v>
                </c:pt>
                <c:pt idx="15">
                  <c:v>AS 18</c:v>
                </c:pt>
                <c:pt idx="16">
                  <c:v>AS 19</c:v>
                </c:pt>
                <c:pt idx="17">
                  <c:v>AS 20</c:v>
                </c:pt>
                <c:pt idx="18">
                  <c:v>AS 21</c:v>
                </c:pt>
                <c:pt idx="19">
                  <c:v>AS 22</c:v>
                </c:pt>
                <c:pt idx="20">
                  <c:v>AS 23</c:v>
                </c:pt>
                <c:pt idx="21">
                  <c:v>AS 24</c:v>
                </c:pt>
                <c:pt idx="22">
                  <c:v>AS 26</c:v>
                </c:pt>
                <c:pt idx="23">
                  <c:v>AS 27</c:v>
                </c:pt>
                <c:pt idx="24">
                  <c:v>AS 28</c:v>
                </c:pt>
                <c:pt idx="25">
                  <c:v>AS 29</c:v>
                </c:pt>
                <c:pt idx="26">
                  <c:v>SA</c:v>
                </c:pt>
                <c:pt idx="27">
                  <c:v>CARO</c:v>
                </c:pt>
                <c:pt idx="28">
                  <c:v>Companies Act</c:v>
                </c:pt>
                <c:pt idx="29">
                  <c:v>Others</c:v>
                </c:pt>
              </c:strCache>
            </c:strRef>
          </c:cat>
          <c:val>
            <c:numRef>
              <c:f>'[No of observations_AS wise_publication VOl 3.xls]no. of obs_Pub vol 3_final'!$C$2:$C$31</c:f>
            </c:numRef>
          </c:val>
          <c:extLst>
            <c:ext xmlns:c16="http://schemas.microsoft.com/office/drawing/2014/chart" uri="{C3380CC4-5D6E-409C-BE32-E72D297353CC}">
              <c16:uniqueId val="{00000000-5CCF-4CCB-AA93-D730FBABDB98}"/>
            </c:ext>
          </c:extLst>
        </c:ser>
        <c:ser>
          <c:idx val="1"/>
          <c:order val="1"/>
          <c:invertIfNegative val="0"/>
          <c:dLbls>
            <c:spPr>
              <a:noFill/>
              <a:ln>
                <a:noFill/>
              </a:ln>
              <a:effectLst/>
            </c:spPr>
            <c:txPr>
              <a:bodyPr rot="0" spcFirstLastPara="0" vertOverflow="ellipsis" vert="horz" wrap="square" lIns="38100" tIns="19050" rIns="38100" bIns="19050" anchor="ctr" anchorCtr="1"/>
              <a:lstStyle/>
              <a:p>
                <a:pPr>
                  <a:defRPr lang="en-US"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'[No of observations_AS wise_publication VOl 3.xls]no. of obs_Pub vol 3_final'!$B$2:$B$31</c:f>
              <c:strCache>
                <c:ptCount val="30"/>
                <c:pt idx="0">
                  <c:v>AS 1</c:v>
                </c:pt>
                <c:pt idx="1">
                  <c:v>AS 2</c:v>
                </c:pt>
                <c:pt idx="2">
                  <c:v>AS 3</c:v>
                </c:pt>
                <c:pt idx="3">
                  <c:v>AS 4</c:v>
                </c:pt>
                <c:pt idx="4">
                  <c:v>AS 5</c:v>
                </c:pt>
                <c:pt idx="5">
                  <c:v>AS 7</c:v>
                </c:pt>
                <c:pt idx="6">
                  <c:v>AS 9</c:v>
                </c:pt>
                <c:pt idx="7">
                  <c:v>AS 10</c:v>
                </c:pt>
                <c:pt idx="8">
                  <c:v>AS 11</c:v>
                </c:pt>
                <c:pt idx="9">
                  <c:v>AS 12</c:v>
                </c:pt>
                <c:pt idx="10">
                  <c:v>AS 13</c:v>
                </c:pt>
                <c:pt idx="11">
                  <c:v>AS 14</c:v>
                </c:pt>
                <c:pt idx="12">
                  <c:v>AS 15</c:v>
                </c:pt>
                <c:pt idx="13">
                  <c:v>AS 16</c:v>
                </c:pt>
                <c:pt idx="14">
                  <c:v>AS 17</c:v>
                </c:pt>
                <c:pt idx="15">
                  <c:v>AS 18</c:v>
                </c:pt>
                <c:pt idx="16">
                  <c:v>AS 19</c:v>
                </c:pt>
                <c:pt idx="17">
                  <c:v>AS 20</c:v>
                </c:pt>
                <c:pt idx="18">
                  <c:v>AS 21</c:v>
                </c:pt>
                <c:pt idx="19">
                  <c:v>AS 22</c:v>
                </c:pt>
                <c:pt idx="20">
                  <c:v>AS 23</c:v>
                </c:pt>
                <c:pt idx="21">
                  <c:v>AS 24</c:v>
                </c:pt>
                <c:pt idx="22">
                  <c:v>AS 26</c:v>
                </c:pt>
                <c:pt idx="23">
                  <c:v>AS 27</c:v>
                </c:pt>
                <c:pt idx="24">
                  <c:v>AS 28</c:v>
                </c:pt>
                <c:pt idx="25">
                  <c:v>AS 29</c:v>
                </c:pt>
                <c:pt idx="26">
                  <c:v>SA</c:v>
                </c:pt>
                <c:pt idx="27">
                  <c:v>CARO</c:v>
                </c:pt>
                <c:pt idx="28">
                  <c:v>Companies Act</c:v>
                </c:pt>
                <c:pt idx="29">
                  <c:v>Others</c:v>
                </c:pt>
              </c:strCache>
            </c:strRef>
          </c:cat>
          <c:val>
            <c:numRef>
              <c:f>'[No of observations_AS wise_publication VOl 3.xls]no. of obs_Pub vol 3_final'!$D$2:$D$31</c:f>
            </c:numRef>
          </c:val>
          <c:extLst>
            <c:ext xmlns:c16="http://schemas.microsoft.com/office/drawing/2014/chart" uri="{C3380CC4-5D6E-409C-BE32-E72D297353CC}">
              <c16:uniqueId val="{00000001-5CCF-4CCB-AA93-D730FBABDB98}"/>
            </c:ext>
          </c:extLst>
        </c:ser>
        <c:ser>
          <c:idx val="2"/>
          <c:order val="2"/>
          <c:spPr>
            <a:solidFill>
              <a:schemeClr val="accent1">
                <a:lumMod val="75000"/>
              </a:schemeClr>
            </a:solidFill>
            <a:ln w="28575">
              <a:noFill/>
            </a:ln>
          </c:spPr>
          <c:invertIfNegative val="0"/>
          <c:dLbls>
            <c:spPr>
              <a:noFill/>
              <a:ln>
                <a:noFill/>
              </a:ln>
              <a:effectLst/>
            </c:spPr>
            <c:txPr>
              <a:bodyPr rot="0" spcFirstLastPara="0" vertOverflow="ellipsis" vert="horz" wrap="square" lIns="38100" tIns="19050" rIns="38100" bIns="19050" anchor="ctr" anchorCtr="1"/>
              <a:lstStyle/>
              <a:p>
                <a:pPr>
                  <a:defRPr lang="en-IN"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'[No of observations_AS wise_publication VOl 3.xls]no. of obs_Pub vol 3_final'!$B$2:$B$31</c:f>
              <c:strCache>
                <c:ptCount val="30"/>
                <c:pt idx="0">
                  <c:v>AS 1</c:v>
                </c:pt>
                <c:pt idx="1">
                  <c:v>AS 2</c:v>
                </c:pt>
                <c:pt idx="2">
                  <c:v>AS 3</c:v>
                </c:pt>
                <c:pt idx="3">
                  <c:v>AS 4</c:v>
                </c:pt>
                <c:pt idx="4">
                  <c:v>AS 5</c:v>
                </c:pt>
                <c:pt idx="5">
                  <c:v>AS 7</c:v>
                </c:pt>
                <c:pt idx="6">
                  <c:v>AS 9</c:v>
                </c:pt>
                <c:pt idx="7">
                  <c:v>AS 10</c:v>
                </c:pt>
                <c:pt idx="8">
                  <c:v>AS 11</c:v>
                </c:pt>
                <c:pt idx="9">
                  <c:v>AS 12</c:v>
                </c:pt>
                <c:pt idx="10">
                  <c:v>AS 13</c:v>
                </c:pt>
                <c:pt idx="11">
                  <c:v>AS 14</c:v>
                </c:pt>
                <c:pt idx="12">
                  <c:v>AS 15</c:v>
                </c:pt>
                <c:pt idx="13">
                  <c:v>AS 16</c:v>
                </c:pt>
                <c:pt idx="14">
                  <c:v>AS 17</c:v>
                </c:pt>
                <c:pt idx="15">
                  <c:v>AS 18</c:v>
                </c:pt>
                <c:pt idx="16">
                  <c:v>AS 19</c:v>
                </c:pt>
                <c:pt idx="17">
                  <c:v>AS 20</c:v>
                </c:pt>
                <c:pt idx="18">
                  <c:v>AS 21</c:v>
                </c:pt>
                <c:pt idx="19">
                  <c:v>AS 22</c:v>
                </c:pt>
                <c:pt idx="20">
                  <c:v>AS 23</c:v>
                </c:pt>
                <c:pt idx="21">
                  <c:v>AS 24</c:v>
                </c:pt>
                <c:pt idx="22">
                  <c:v>AS 26</c:v>
                </c:pt>
                <c:pt idx="23">
                  <c:v>AS 27</c:v>
                </c:pt>
                <c:pt idx="24">
                  <c:v>AS 28</c:v>
                </c:pt>
                <c:pt idx="25">
                  <c:v>AS 29</c:v>
                </c:pt>
                <c:pt idx="26">
                  <c:v>SA</c:v>
                </c:pt>
                <c:pt idx="27">
                  <c:v>CARO</c:v>
                </c:pt>
                <c:pt idx="28">
                  <c:v>Companies Act</c:v>
                </c:pt>
                <c:pt idx="29">
                  <c:v>Others</c:v>
                </c:pt>
              </c:strCache>
            </c:strRef>
          </c:cat>
          <c:val>
            <c:numRef>
              <c:f>'[No of observations_AS wise_publication VOl 3.xls]no. of obs_Pub vol 3_final'!$E$2:$E$31</c:f>
              <c:numCache>
                <c:formatCode>0.0%</c:formatCode>
                <c:ptCount val="30"/>
                <c:pt idx="0">
                  <c:v>5.0664451827242898E-2</c:v>
                </c:pt>
                <c:pt idx="1">
                  <c:v>4.7342192691029898E-2</c:v>
                </c:pt>
                <c:pt idx="2">
                  <c:v>8.0564784053156105E-2</c:v>
                </c:pt>
                <c:pt idx="3">
                  <c:v>1.6611295681063199E-3</c:v>
                </c:pt>
                <c:pt idx="4">
                  <c:v>2.32558139534884E-2</c:v>
                </c:pt>
                <c:pt idx="5">
                  <c:v>4.9833887043189704E-3</c:v>
                </c:pt>
                <c:pt idx="6">
                  <c:v>2.6578073089701101E-2</c:v>
                </c:pt>
                <c:pt idx="7">
                  <c:v>5.8139534883721198E-3</c:v>
                </c:pt>
                <c:pt idx="8">
                  <c:v>3.1561461794019897E-2</c:v>
                </c:pt>
                <c:pt idx="9">
                  <c:v>5.8139534883721198E-3</c:v>
                </c:pt>
                <c:pt idx="10">
                  <c:v>3.8205980066445197E-2</c:v>
                </c:pt>
                <c:pt idx="11">
                  <c:v>3.3222591362126199E-3</c:v>
                </c:pt>
                <c:pt idx="12">
                  <c:v>7.3089700996677803E-2</c:v>
                </c:pt>
                <c:pt idx="13">
                  <c:v>1.5780730897010001E-2</c:v>
                </c:pt>
                <c:pt idx="14">
                  <c:v>2.6578073089701101E-2</c:v>
                </c:pt>
                <c:pt idx="15">
                  <c:v>4.4019933554817599E-2</c:v>
                </c:pt>
                <c:pt idx="16">
                  <c:v>1.24584717607974E-2</c:v>
                </c:pt>
                <c:pt idx="17">
                  <c:v>3.2392026578073302E-2</c:v>
                </c:pt>
                <c:pt idx="18">
                  <c:v>1.4950166112956799E-2</c:v>
                </c:pt>
                <c:pt idx="19">
                  <c:v>5.0664451827242898E-2</c:v>
                </c:pt>
                <c:pt idx="20">
                  <c:v>1.6611295681063199E-3</c:v>
                </c:pt>
                <c:pt idx="21">
                  <c:v>2.49169435215948E-3</c:v>
                </c:pt>
                <c:pt idx="22">
                  <c:v>3.7375415282392001E-2</c:v>
                </c:pt>
                <c:pt idx="23">
                  <c:v>6.6445182724252302E-3</c:v>
                </c:pt>
                <c:pt idx="24">
                  <c:v>6.6445182724252302E-3</c:v>
                </c:pt>
                <c:pt idx="25">
                  <c:v>1.5780730897010001E-2</c:v>
                </c:pt>
                <c:pt idx="26">
                  <c:v>1.41196013289037E-2</c:v>
                </c:pt>
                <c:pt idx="27">
                  <c:v>7.6411960132890394E-2</c:v>
                </c:pt>
                <c:pt idx="28">
                  <c:v>0.18023255813953501</c:v>
                </c:pt>
                <c:pt idx="29">
                  <c:v>6.8936877076411995E-2</c:v>
                </c:pt>
              </c:numCache>
            </c:numRef>
          </c:val>
          <c:extLst>
            <c:ext xmlns:c16="http://schemas.microsoft.com/office/drawing/2014/chart" uri="{C3380CC4-5D6E-409C-BE32-E72D297353CC}">
              <c16:uniqueId val="{00000002-5CCF-4CCB-AA93-D730FBABDB98}"/>
            </c:ext>
          </c:extLst>
        </c:ser>
        <c:dLbls>
          <c:showLegendKey val="0"/>
          <c:showVal val="0"/>
          <c:showCatName val="0"/>
          <c:showSerName val="0"/>
          <c:showPercent val="0"/>
          <c:showBubbleSize val="0"/>
        </c:dLbls>
        <c:gapWidth val="150"/>
        <c:axId val="105947136"/>
        <c:axId val="105948672"/>
      </c:barChart>
      <c:catAx>
        <c:axId val="105947136"/>
        <c:scaling>
          <c:orientation val="minMax"/>
        </c:scaling>
        <c:delete val="0"/>
        <c:axPos val="b"/>
        <c:numFmt formatCode="General" sourceLinked="1"/>
        <c:majorTickMark val="none"/>
        <c:minorTickMark val="none"/>
        <c:tickLblPos val="nextTo"/>
        <c:txPr>
          <a:bodyPr rot="-60000000" spcFirstLastPara="0" vertOverflow="ellipsis" vert="horz" wrap="square" anchor="ctr" anchorCtr="1"/>
          <a:lstStyle/>
          <a:p>
            <a:pPr>
              <a:defRPr lang="en-IN" sz="1000" b="0" i="0" u="none" strike="noStrike" kern="1200" baseline="0">
                <a:solidFill>
                  <a:schemeClr val="tx1"/>
                </a:solidFill>
                <a:latin typeface="+mn-lt"/>
                <a:ea typeface="+mn-ea"/>
                <a:cs typeface="+mn-cs"/>
              </a:defRPr>
            </a:pPr>
            <a:endParaRPr lang="en-US"/>
          </a:p>
        </c:txPr>
        <c:crossAx val="105948672"/>
        <c:crosses val="autoZero"/>
        <c:auto val="1"/>
        <c:lblAlgn val="ctr"/>
        <c:lblOffset val="100"/>
        <c:noMultiLvlLbl val="0"/>
      </c:catAx>
      <c:valAx>
        <c:axId val="105948672"/>
        <c:scaling>
          <c:orientation val="minMax"/>
        </c:scaling>
        <c:delete val="1"/>
        <c:axPos val="l"/>
        <c:numFmt formatCode="0.0%" sourceLinked="1"/>
        <c:majorTickMark val="out"/>
        <c:minorTickMark val="none"/>
        <c:tickLblPos val="nextTo"/>
        <c:crossAx val="105947136"/>
        <c:crosses val="autoZero"/>
        <c:crossBetween val="between"/>
      </c:valAx>
      <c:spPr>
        <a:noFill/>
        <a:ln w="25400">
          <a:noFill/>
        </a:ln>
      </c:spPr>
    </c:plotArea>
    <c:plotVisOnly val="1"/>
    <c:dispBlanksAs val="gap"/>
    <c:showDLblsOverMax val="0"/>
    <c:extLst>
      <c:ext uri="{0b15fc19-7d7d-44ad-8c2d-2c3a37ce22c3}">
        <chartProps xmlns="https://web.wps.cn/et/2018/main" chartId="{52f84c1a-3320-4209-98f0-824bb8cab726}"/>
      </c:ext>
    </c:extLst>
  </c:chart>
  <c:txPr>
    <a:bodyPr/>
    <a:lstStyle/>
    <a:p>
      <a:pPr>
        <a:defRPr lang="en-US"/>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1">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1">
  <dgm:title val=""/>
  <dgm:desc val=""/>
  <dgm:catLst>
    <dgm:cat type="accent3" pri="11200"/>
  </dgm:catLst>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2">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DB65CB7-DF55-433B-A933-C019FFB53AC2}" type="doc">
      <dgm:prSet loTypeId="urn:microsoft.com/office/officeart/2005/8/layout/hList7#1" loCatId="picture" qsTypeId="urn:microsoft.com/office/officeart/2005/8/quickstyle/simple1#4" qsCatId="simple" csTypeId="urn:microsoft.com/office/officeart/2005/8/colors/colorful2#1" csCatId="colorful" phldr="1"/>
      <dgm:spPr/>
      <dgm:t>
        <a:bodyPr/>
        <a:lstStyle/>
        <a:p>
          <a:endParaRPr lang="en-IN"/>
        </a:p>
      </dgm:t>
    </dgm:pt>
    <dgm:pt modelId="{45048377-9C46-4AF3-A2A7-BE78DF81FB3C}">
      <dgm:prSet phldrT="[Text]" custT="1">
        <dgm:style>
          <a:lnRef idx="0">
            <a:schemeClr val="accent2"/>
          </a:lnRef>
          <a:fillRef idx="3">
            <a:schemeClr val="accent2"/>
          </a:fillRef>
          <a:effectRef idx="3">
            <a:schemeClr val="accent2"/>
          </a:effectRef>
          <a:fontRef idx="minor">
            <a:schemeClr val="lt1"/>
          </a:fontRef>
        </dgm:style>
      </dgm:prSet>
      <dgm:spPr/>
      <dgm:t>
        <a:bodyPr anchor="t"/>
        <a:lstStyle/>
        <a:p>
          <a:r>
            <a:rPr lang="en-US" sz="1600" b="1" u="sng" dirty="0">
              <a:latin typeface="+mj-lt"/>
            </a:rPr>
            <a:t>Publications:</a:t>
          </a:r>
        </a:p>
        <a:p>
          <a:r>
            <a:rPr lang="en-US" sz="1600" dirty="0">
              <a:latin typeface="+mj-lt"/>
            </a:rPr>
            <a:t>Study on Compliance of Financial Reporting Requirements </a:t>
          </a:r>
        </a:p>
      </dgm:t>
    </dgm:pt>
    <dgm:pt modelId="{8B1F97A9-B740-4694-BEC1-4F8711721CC7}" type="parTrans" cxnId="{DCDBFB24-D5E2-44AE-B293-A80C4EEAD825}">
      <dgm:prSet/>
      <dgm:spPr/>
      <dgm:t>
        <a:bodyPr/>
        <a:lstStyle/>
        <a:p>
          <a:endParaRPr lang="en-IN"/>
        </a:p>
      </dgm:t>
    </dgm:pt>
    <dgm:pt modelId="{1FFFDAD5-AAE6-4693-A23F-6252D26BCB8E}" type="sibTrans" cxnId="{DCDBFB24-D5E2-44AE-B293-A80C4EEAD825}">
      <dgm:prSet/>
      <dgm:spPr/>
      <dgm:t>
        <a:bodyPr/>
        <a:lstStyle/>
        <a:p>
          <a:endParaRPr lang="en-IN"/>
        </a:p>
      </dgm:t>
    </dgm:pt>
    <dgm:pt modelId="{879965C4-E4A2-4109-8A7E-764A014A07AD}">
      <dgm:prSet phldrT="[Text]" custT="1">
        <dgm:style>
          <a:lnRef idx="0">
            <a:schemeClr val="accent6"/>
          </a:lnRef>
          <a:fillRef idx="3">
            <a:schemeClr val="accent6"/>
          </a:fillRef>
          <a:effectRef idx="3">
            <a:schemeClr val="accent6"/>
          </a:effectRef>
          <a:fontRef idx="minor">
            <a:schemeClr val="lt1"/>
          </a:fontRef>
        </dgm:style>
      </dgm:prSet>
      <dgm:spPr/>
      <dgm:t>
        <a:bodyPr anchor="t"/>
        <a:lstStyle/>
        <a:p>
          <a:r>
            <a:rPr lang="en-US" sz="1600" b="1" u="sng" dirty="0">
              <a:latin typeface="+mj-lt"/>
            </a:rPr>
            <a:t>X Handle: @frrbicai</a:t>
          </a:r>
        </a:p>
        <a:p>
          <a:r>
            <a:rPr lang="en-US" sz="1600" dirty="0">
              <a:latin typeface="+mj-lt"/>
            </a:rPr>
            <a:t>More than 536 tweets and 4380 followers</a:t>
          </a:r>
          <a:endParaRPr lang="en-IN" sz="1600" dirty="0">
            <a:latin typeface="+mj-lt"/>
          </a:endParaRPr>
        </a:p>
      </dgm:t>
    </dgm:pt>
    <dgm:pt modelId="{8B2723FA-CBBF-4E48-BAD2-24D99C941A45}" type="parTrans" cxnId="{E3C51B60-7DB9-44AF-9AAC-8236F5CCA7FA}">
      <dgm:prSet/>
      <dgm:spPr/>
      <dgm:t>
        <a:bodyPr/>
        <a:lstStyle/>
        <a:p>
          <a:endParaRPr lang="en-IN"/>
        </a:p>
      </dgm:t>
    </dgm:pt>
    <dgm:pt modelId="{12B08DF6-E2BD-4D04-A11F-F34BEF06BF8E}" type="sibTrans" cxnId="{E3C51B60-7DB9-44AF-9AAC-8236F5CCA7FA}">
      <dgm:prSet/>
      <dgm:spPr/>
      <dgm:t>
        <a:bodyPr/>
        <a:lstStyle/>
        <a:p>
          <a:endParaRPr lang="en-IN"/>
        </a:p>
      </dgm:t>
    </dgm:pt>
    <dgm:pt modelId="{7FDDD01E-C81C-469F-B416-82C3B173FAD2}">
      <dgm:prSet phldrT="[Text]" custT="1">
        <dgm:style>
          <a:lnRef idx="0">
            <a:schemeClr val="accent3"/>
          </a:lnRef>
          <a:fillRef idx="3">
            <a:schemeClr val="accent3"/>
          </a:fillRef>
          <a:effectRef idx="3">
            <a:schemeClr val="accent3"/>
          </a:effectRef>
          <a:fontRef idx="minor">
            <a:schemeClr val="lt1"/>
          </a:fontRef>
        </dgm:style>
      </dgm:prSet>
      <dgm:spPr/>
      <dgm:t>
        <a:bodyPr anchor="t"/>
        <a:lstStyle/>
        <a:p>
          <a:r>
            <a:rPr lang="fr-FR" sz="1600" b="1" u="sng" dirty="0">
              <a:latin typeface="+mj-lt"/>
            </a:rPr>
            <a:t>Articles in ICAI Journal/ Mass Mails</a:t>
          </a:r>
          <a:endParaRPr lang="en-IN" sz="1600" dirty="0">
            <a:latin typeface="+mj-lt"/>
          </a:endParaRPr>
        </a:p>
      </dgm:t>
    </dgm:pt>
    <dgm:pt modelId="{4CD2545A-D781-4793-9799-9A045696BC55}" type="parTrans" cxnId="{DEFB462B-4DC8-4EFC-A5C4-33ABAE7324AA}">
      <dgm:prSet/>
      <dgm:spPr/>
      <dgm:t>
        <a:bodyPr/>
        <a:lstStyle/>
        <a:p>
          <a:endParaRPr lang="en-IN"/>
        </a:p>
      </dgm:t>
    </dgm:pt>
    <dgm:pt modelId="{DDFB16D8-BEDF-4345-9545-A6FB3932AD18}" type="sibTrans" cxnId="{DEFB462B-4DC8-4EFC-A5C4-33ABAE7324AA}">
      <dgm:prSet/>
      <dgm:spPr/>
      <dgm:t>
        <a:bodyPr/>
        <a:lstStyle/>
        <a:p>
          <a:endParaRPr lang="en-IN"/>
        </a:p>
      </dgm:t>
    </dgm:pt>
    <dgm:pt modelId="{E6E05117-03EF-4ECF-A1AC-B64D6CB4E098}">
      <dgm:prSet custT="1">
        <dgm:style>
          <a:lnRef idx="0">
            <a:schemeClr val="accent5"/>
          </a:lnRef>
          <a:fillRef idx="3">
            <a:schemeClr val="accent5"/>
          </a:fillRef>
          <a:effectRef idx="3">
            <a:schemeClr val="accent5"/>
          </a:effectRef>
          <a:fontRef idx="minor">
            <a:schemeClr val="lt1"/>
          </a:fontRef>
        </dgm:style>
      </dgm:prSet>
      <dgm:spPr/>
      <dgm:t>
        <a:bodyPr anchor="t"/>
        <a:lstStyle/>
        <a:p>
          <a:r>
            <a:rPr lang="en-US" sz="1600" b="1" u="sng" dirty="0">
              <a:solidFill>
                <a:schemeClr val="bg1"/>
              </a:solidFill>
              <a:latin typeface="+mj-lt"/>
            </a:rPr>
            <a:t>Programs: </a:t>
          </a:r>
        </a:p>
        <a:p>
          <a:r>
            <a:rPr lang="en-US" sz="1600" dirty="0">
              <a:latin typeface="+mj-lt"/>
            </a:rPr>
            <a:t>Webinar Series and Awareness Programs on Financial Reporting Practices</a:t>
          </a:r>
        </a:p>
      </dgm:t>
    </dgm:pt>
    <dgm:pt modelId="{2D19C3D7-22E4-4F0C-BAE2-46D736DA3F27}" type="parTrans" cxnId="{D86C7E12-D374-40A5-A178-7EB85DE95881}">
      <dgm:prSet/>
      <dgm:spPr/>
      <dgm:t>
        <a:bodyPr/>
        <a:lstStyle/>
        <a:p>
          <a:endParaRPr lang="en-IN"/>
        </a:p>
      </dgm:t>
    </dgm:pt>
    <dgm:pt modelId="{413BEF74-617A-40C9-ADF4-DCF84E6DB531}" type="sibTrans" cxnId="{D86C7E12-D374-40A5-A178-7EB85DE95881}">
      <dgm:prSet/>
      <dgm:spPr/>
      <dgm:t>
        <a:bodyPr/>
        <a:lstStyle/>
        <a:p>
          <a:endParaRPr lang="en-IN"/>
        </a:p>
      </dgm:t>
    </dgm:pt>
    <dgm:pt modelId="{9F2E64C8-BAD4-4430-92B3-9352A6C6191F}" type="pres">
      <dgm:prSet presAssocID="{2DB65CB7-DF55-433B-A933-C019FFB53AC2}" presName="Name0" presStyleCnt="0">
        <dgm:presLayoutVars>
          <dgm:dir/>
          <dgm:resizeHandles val="exact"/>
        </dgm:presLayoutVars>
      </dgm:prSet>
      <dgm:spPr/>
      <dgm:t>
        <a:bodyPr/>
        <a:lstStyle/>
        <a:p>
          <a:endParaRPr lang="en-US"/>
        </a:p>
      </dgm:t>
    </dgm:pt>
    <dgm:pt modelId="{CBA0E96F-48DD-4E80-82A1-94E9B6496A6F}" type="pres">
      <dgm:prSet presAssocID="{2DB65CB7-DF55-433B-A933-C019FFB53AC2}" presName="fgShape" presStyleLbl="fgShp" presStyleIdx="0" presStyleCnt="1" custFlipVert="0" custScaleX="102027" custScaleY="152299" custLinFactY="9093" custLinFactNeighborX="410" custLinFactNeighborY="100000">
        <dgm:style>
          <a:lnRef idx="1">
            <a:schemeClr val="accent2"/>
          </a:lnRef>
          <a:fillRef idx="2">
            <a:schemeClr val="accent2"/>
          </a:fillRef>
          <a:effectRef idx="1">
            <a:schemeClr val="accent2"/>
          </a:effectRef>
          <a:fontRef idx="minor">
            <a:schemeClr val="dk1"/>
          </a:fontRef>
        </dgm:style>
      </dgm:prSet>
      <dgm:spPr/>
    </dgm:pt>
    <dgm:pt modelId="{02890E95-57D6-4FF1-B418-9157674E9F3E}" type="pres">
      <dgm:prSet presAssocID="{2DB65CB7-DF55-433B-A933-C019FFB53AC2}" presName="linComp" presStyleCnt="0"/>
      <dgm:spPr/>
    </dgm:pt>
    <dgm:pt modelId="{B2136F03-CA91-45BF-B333-20614BC5C223}" type="pres">
      <dgm:prSet presAssocID="{45048377-9C46-4AF3-A2A7-BE78DF81FB3C}" presName="compNode" presStyleCnt="0"/>
      <dgm:spPr/>
    </dgm:pt>
    <dgm:pt modelId="{57B29B1E-BA9A-4C8D-94B4-C15192E1A1B4}" type="pres">
      <dgm:prSet presAssocID="{45048377-9C46-4AF3-A2A7-BE78DF81FB3C}" presName="bkgdShape" presStyleLbl="node1" presStyleIdx="0" presStyleCnt="4"/>
      <dgm:spPr/>
      <dgm:t>
        <a:bodyPr/>
        <a:lstStyle/>
        <a:p>
          <a:endParaRPr lang="en-US"/>
        </a:p>
      </dgm:t>
    </dgm:pt>
    <dgm:pt modelId="{A63394DD-B090-4522-936F-26FB17DDAE4D}" type="pres">
      <dgm:prSet presAssocID="{45048377-9C46-4AF3-A2A7-BE78DF81FB3C}" presName="nodeTx" presStyleLbl="node1" presStyleIdx="0" presStyleCnt="4">
        <dgm:presLayoutVars>
          <dgm:bulletEnabled val="1"/>
        </dgm:presLayoutVars>
      </dgm:prSet>
      <dgm:spPr/>
      <dgm:t>
        <a:bodyPr/>
        <a:lstStyle/>
        <a:p>
          <a:endParaRPr lang="en-US"/>
        </a:p>
      </dgm:t>
    </dgm:pt>
    <dgm:pt modelId="{4AB4F6F7-1BFA-47F0-ACA0-27F67FC67D81}" type="pres">
      <dgm:prSet presAssocID="{45048377-9C46-4AF3-A2A7-BE78DF81FB3C}" presName="invisiNode" presStyleLbl="node1" presStyleIdx="0" presStyleCnt="4"/>
      <dgm:spPr/>
    </dgm:pt>
    <dgm:pt modelId="{96751402-2549-41C1-8CC4-1E0F35862C92}" type="pres">
      <dgm:prSet presAssocID="{45048377-9C46-4AF3-A2A7-BE78DF81FB3C}" presName="imagNode" presStyleLbl="fgImgPlace1" presStyleIdx="0" presStyleCnt="4"/>
      <dgm:spPr/>
    </dgm:pt>
    <dgm:pt modelId="{41D7B8F2-1F72-4BF9-8D95-D1EC7E3919AB}" type="pres">
      <dgm:prSet presAssocID="{1FFFDAD5-AAE6-4693-A23F-6252D26BCB8E}" presName="sibTrans" presStyleLbl="sibTrans2D1" presStyleIdx="0" presStyleCnt="0"/>
      <dgm:spPr/>
      <dgm:t>
        <a:bodyPr/>
        <a:lstStyle/>
        <a:p>
          <a:endParaRPr lang="en-US"/>
        </a:p>
      </dgm:t>
    </dgm:pt>
    <dgm:pt modelId="{051E3565-5486-47BA-A3CA-CD613D60601C}" type="pres">
      <dgm:prSet presAssocID="{879965C4-E4A2-4109-8A7E-764A014A07AD}" presName="compNode" presStyleCnt="0"/>
      <dgm:spPr/>
    </dgm:pt>
    <dgm:pt modelId="{65536215-E5EA-4CE1-AA1B-4FBCB1BBF8B0}" type="pres">
      <dgm:prSet presAssocID="{879965C4-E4A2-4109-8A7E-764A014A07AD}" presName="bkgdShape" presStyleLbl="node1" presStyleIdx="1" presStyleCnt="4"/>
      <dgm:spPr/>
      <dgm:t>
        <a:bodyPr/>
        <a:lstStyle/>
        <a:p>
          <a:endParaRPr lang="en-US"/>
        </a:p>
      </dgm:t>
    </dgm:pt>
    <dgm:pt modelId="{258501D7-7051-41AC-BE69-6C851F1395D6}" type="pres">
      <dgm:prSet presAssocID="{879965C4-E4A2-4109-8A7E-764A014A07AD}" presName="nodeTx" presStyleLbl="node1" presStyleIdx="1" presStyleCnt="4">
        <dgm:presLayoutVars>
          <dgm:bulletEnabled val="1"/>
        </dgm:presLayoutVars>
      </dgm:prSet>
      <dgm:spPr/>
      <dgm:t>
        <a:bodyPr/>
        <a:lstStyle/>
        <a:p>
          <a:endParaRPr lang="en-US"/>
        </a:p>
      </dgm:t>
    </dgm:pt>
    <dgm:pt modelId="{7C041726-2048-4AFD-A418-B40476F729AB}" type="pres">
      <dgm:prSet presAssocID="{879965C4-E4A2-4109-8A7E-764A014A07AD}" presName="invisiNode" presStyleLbl="node1" presStyleIdx="1" presStyleCnt="4"/>
      <dgm:spPr/>
    </dgm:pt>
    <dgm:pt modelId="{3BC726F4-C70C-4418-9AF9-8B031AAA0C97}" type="pres">
      <dgm:prSet presAssocID="{879965C4-E4A2-4109-8A7E-764A014A07AD}" presName="imagNode" presStyleLbl="fgImgPlace1" presStyleIdx="1" presStyleCnt="4"/>
      <dgm:spPr/>
    </dgm:pt>
    <dgm:pt modelId="{339FB710-1D07-4DD2-B754-CF05D55D8440}" type="pres">
      <dgm:prSet presAssocID="{12B08DF6-E2BD-4D04-A11F-F34BEF06BF8E}" presName="sibTrans" presStyleLbl="sibTrans2D1" presStyleIdx="0" presStyleCnt="0"/>
      <dgm:spPr/>
      <dgm:t>
        <a:bodyPr/>
        <a:lstStyle/>
        <a:p>
          <a:endParaRPr lang="en-US"/>
        </a:p>
      </dgm:t>
    </dgm:pt>
    <dgm:pt modelId="{EEAF08E9-F148-498A-BD6E-425206AF7880}" type="pres">
      <dgm:prSet presAssocID="{E6E05117-03EF-4ECF-A1AC-B64D6CB4E098}" presName="compNode" presStyleCnt="0"/>
      <dgm:spPr/>
    </dgm:pt>
    <dgm:pt modelId="{0DD1BE29-1C6E-42B8-A18B-1F548610ADC8}" type="pres">
      <dgm:prSet presAssocID="{E6E05117-03EF-4ECF-A1AC-B64D6CB4E098}" presName="bkgdShape" presStyleLbl="node1" presStyleIdx="2" presStyleCnt="4"/>
      <dgm:spPr/>
      <dgm:t>
        <a:bodyPr/>
        <a:lstStyle/>
        <a:p>
          <a:endParaRPr lang="en-US"/>
        </a:p>
      </dgm:t>
    </dgm:pt>
    <dgm:pt modelId="{A46E9E0C-304B-4160-BEEF-46F9A8A88D08}" type="pres">
      <dgm:prSet presAssocID="{E6E05117-03EF-4ECF-A1AC-B64D6CB4E098}" presName="nodeTx" presStyleLbl="node1" presStyleIdx="2" presStyleCnt="4">
        <dgm:presLayoutVars>
          <dgm:bulletEnabled val="1"/>
        </dgm:presLayoutVars>
      </dgm:prSet>
      <dgm:spPr/>
      <dgm:t>
        <a:bodyPr/>
        <a:lstStyle/>
        <a:p>
          <a:endParaRPr lang="en-US"/>
        </a:p>
      </dgm:t>
    </dgm:pt>
    <dgm:pt modelId="{234A7C54-EE3B-4496-9A8A-713E53D36B74}" type="pres">
      <dgm:prSet presAssocID="{E6E05117-03EF-4ECF-A1AC-B64D6CB4E098}" presName="invisiNode" presStyleLbl="node1" presStyleIdx="2" presStyleCnt="4"/>
      <dgm:spPr/>
    </dgm:pt>
    <dgm:pt modelId="{25DEB042-1066-41A7-8AB3-9CB680937B05}" type="pres">
      <dgm:prSet presAssocID="{E6E05117-03EF-4ECF-A1AC-B64D6CB4E098}" presName="imagNode" presStyleLbl="fgImgPlace1" presStyleIdx="2" presStyleCnt="4"/>
      <dgm:spPr/>
    </dgm:pt>
    <dgm:pt modelId="{D7CC3584-E09F-4D9A-8311-95EDD2EADC1A}" type="pres">
      <dgm:prSet presAssocID="{413BEF74-617A-40C9-ADF4-DCF84E6DB531}" presName="sibTrans" presStyleLbl="sibTrans2D1" presStyleIdx="0" presStyleCnt="0"/>
      <dgm:spPr/>
      <dgm:t>
        <a:bodyPr/>
        <a:lstStyle/>
        <a:p>
          <a:endParaRPr lang="en-US"/>
        </a:p>
      </dgm:t>
    </dgm:pt>
    <dgm:pt modelId="{766F5574-3E0E-4706-9598-CC38DB6F6AFD}" type="pres">
      <dgm:prSet presAssocID="{7FDDD01E-C81C-469F-B416-82C3B173FAD2}" presName="compNode" presStyleCnt="0"/>
      <dgm:spPr/>
    </dgm:pt>
    <dgm:pt modelId="{A9AECD7D-E016-4431-96E4-006B95E19049}" type="pres">
      <dgm:prSet presAssocID="{7FDDD01E-C81C-469F-B416-82C3B173FAD2}" presName="bkgdShape" presStyleLbl="node1" presStyleIdx="3" presStyleCnt="4"/>
      <dgm:spPr/>
      <dgm:t>
        <a:bodyPr/>
        <a:lstStyle/>
        <a:p>
          <a:endParaRPr lang="en-US"/>
        </a:p>
      </dgm:t>
    </dgm:pt>
    <dgm:pt modelId="{09591D41-F2FC-40E7-AD5A-C098CB84743E}" type="pres">
      <dgm:prSet presAssocID="{7FDDD01E-C81C-469F-B416-82C3B173FAD2}" presName="nodeTx" presStyleLbl="node1" presStyleIdx="3" presStyleCnt="4">
        <dgm:presLayoutVars>
          <dgm:bulletEnabled val="1"/>
        </dgm:presLayoutVars>
      </dgm:prSet>
      <dgm:spPr/>
      <dgm:t>
        <a:bodyPr/>
        <a:lstStyle/>
        <a:p>
          <a:endParaRPr lang="en-US"/>
        </a:p>
      </dgm:t>
    </dgm:pt>
    <dgm:pt modelId="{9293BE65-D7BD-46F4-819D-45945A89F9B3}" type="pres">
      <dgm:prSet presAssocID="{7FDDD01E-C81C-469F-B416-82C3B173FAD2}" presName="invisiNode" presStyleLbl="node1" presStyleIdx="3" presStyleCnt="4"/>
      <dgm:spPr/>
    </dgm:pt>
    <dgm:pt modelId="{BB94BDE3-53AC-442A-9464-325B0C6A126B}" type="pres">
      <dgm:prSet presAssocID="{7FDDD01E-C81C-469F-B416-82C3B173FAD2}" presName="imagNode" presStyleLbl="fgImgPlace1" presStyleIdx="3" presStyleCnt="4"/>
      <dgm:spPr/>
    </dgm:pt>
  </dgm:ptLst>
  <dgm:cxnLst>
    <dgm:cxn modelId="{D14008BA-8193-4F3C-B6FC-28BBDC5E7B89}" type="presOf" srcId="{2DB65CB7-DF55-433B-A933-C019FFB53AC2}" destId="{9F2E64C8-BAD4-4430-92B3-9352A6C6191F}" srcOrd="0" destOrd="0" presId="urn:microsoft.com/office/officeart/2005/8/layout/hList7#1"/>
    <dgm:cxn modelId="{E3C51B60-7DB9-44AF-9AAC-8236F5CCA7FA}" srcId="{2DB65CB7-DF55-433B-A933-C019FFB53AC2}" destId="{879965C4-E4A2-4109-8A7E-764A014A07AD}" srcOrd="1" destOrd="0" parTransId="{8B2723FA-CBBF-4E48-BAD2-24D99C941A45}" sibTransId="{12B08DF6-E2BD-4D04-A11F-F34BEF06BF8E}"/>
    <dgm:cxn modelId="{258EFBBF-C1BC-4CFD-8462-8F23BCFBE50E}" type="presOf" srcId="{E6E05117-03EF-4ECF-A1AC-B64D6CB4E098}" destId="{0DD1BE29-1C6E-42B8-A18B-1F548610ADC8}" srcOrd="0" destOrd="0" presId="urn:microsoft.com/office/officeart/2005/8/layout/hList7#1"/>
    <dgm:cxn modelId="{8B2758E9-2759-40BD-BEAC-79C5D2861798}" type="presOf" srcId="{1FFFDAD5-AAE6-4693-A23F-6252D26BCB8E}" destId="{41D7B8F2-1F72-4BF9-8D95-D1EC7E3919AB}" srcOrd="0" destOrd="0" presId="urn:microsoft.com/office/officeart/2005/8/layout/hList7#1"/>
    <dgm:cxn modelId="{1FF2C315-5D66-4FB5-9325-1CFB5BDBF471}" type="presOf" srcId="{879965C4-E4A2-4109-8A7E-764A014A07AD}" destId="{258501D7-7051-41AC-BE69-6C851F1395D6}" srcOrd="1" destOrd="0" presId="urn:microsoft.com/office/officeart/2005/8/layout/hList7#1"/>
    <dgm:cxn modelId="{F0158760-12D0-4165-BBA9-21A08A41B3D1}" type="presOf" srcId="{E6E05117-03EF-4ECF-A1AC-B64D6CB4E098}" destId="{A46E9E0C-304B-4160-BEEF-46F9A8A88D08}" srcOrd="1" destOrd="0" presId="urn:microsoft.com/office/officeart/2005/8/layout/hList7#1"/>
    <dgm:cxn modelId="{980D8671-1DBB-47F1-9A23-591DFA08B7D8}" type="presOf" srcId="{7FDDD01E-C81C-469F-B416-82C3B173FAD2}" destId="{A9AECD7D-E016-4431-96E4-006B95E19049}" srcOrd="0" destOrd="0" presId="urn:microsoft.com/office/officeart/2005/8/layout/hList7#1"/>
    <dgm:cxn modelId="{D86C7E12-D374-40A5-A178-7EB85DE95881}" srcId="{2DB65CB7-DF55-433B-A933-C019FFB53AC2}" destId="{E6E05117-03EF-4ECF-A1AC-B64D6CB4E098}" srcOrd="2" destOrd="0" parTransId="{2D19C3D7-22E4-4F0C-BAE2-46D736DA3F27}" sibTransId="{413BEF74-617A-40C9-ADF4-DCF84E6DB531}"/>
    <dgm:cxn modelId="{A9D4E477-3F8C-45F9-891C-3DCCF0190BFA}" type="presOf" srcId="{45048377-9C46-4AF3-A2A7-BE78DF81FB3C}" destId="{A63394DD-B090-4522-936F-26FB17DDAE4D}" srcOrd="1" destOrd="0" presId="urn:microsoft.com/office/officeart/2005/8/layout/hList7#1"/>
    <dgm:cxn modelId="{DCDBFB24-D5E2-44AE-B293-A80C4EEAD825}" srcId="{2DB65CB7-DF55-433B-A933-C019FFB53AC2}" destId="{45048377-9C46-4AF3-A2A7-BE78DF81FB3C}" srcOrd="0" destOrd="0" parTransId="{8B1F97A9-B740-4694-BEC1-4F8711721CC7}" sibTransId="{1FFFDAD5-AAE6-4693-A23F-6252D26BCB8E}"/>
    <dgm:cxn modelId="{07241346-761F-491F-A7AC-94F2D685A869}" type="presOf" srcId="{12B08DF6-E2BD-4D04-A11F-F34BEF06BF8E}" destId="{339FB710-1D07-4DD2-B754-CF05D55D8440}" srcOrd="0" destOrd="0" presId="urn:microsoft.com/office/officeart/2005/8/layout/hList7#1"/>
    <dgm:cxn modelId="{DEFB462B-4DC8-4EFC-A5C4-33ABAE7324AA}" srcId="{2DB65CB7-DF55-433B-A933-C019FFB53AC2}" destId="{7FDDD01E-C81C-469F-B416-82C3B173FAD2}" srcOrd="3" destOrd="0" parTransId="{4CD2545A-D781-4793-9799-9A045696BC55}" sibTransId="{DDFB16D8-BEDF-4345-9545-A6FB3932AD18}"/>
    <dgm:cxn modelId="{5EEC09FC-6EEB-4552-A8C1-A8BCBA018852}" type="presOf" srcId="{413BEF74-617A-40C9-ADF4-DCF84E6DB531}" destId="{D7CC3584-E09F-4D9A-8311-95EDD2EADC1A}" srcOrd="0" destOrd="0" presId="urn:microsoft.com/office/officeart/2005/8/layout/hList7#1"/>
    <dgm:cxn modelId="{6879EE2F-97C4-4B73-BA97-8846F344B505}" type="presOf" srcId="{879965C4-E4A2-4109-8A7E-764A014A07AD}" destId="{65536215-E5EA-4CE1-AA1B-4FBCB1BBF8B0}" srcOrd="0" destOrd="0" presId="urn:microsoft.com/office/officeart/2005/8/layout/hList7#1"/>
    <dgm:cxn modelId="{9042184A-351F-4A1A-B8EF-14ACD4BDBF54}" type="presOf" srcId="{45048377-9C46-4AF3-A2A7-BE78DF81FB3C}" destId="{57B29B1E-BA9A-4C8D-94B4-C15192E1A1B4}" srcOrd="0" destOrd="0" presId="urn:microsoft.com/office/officeart/2005/8/layout/hList7#1"/>
    <dgm:cxn modelId="{CD19BE46-6153-4438-A5D3-0A30D22EC5D3}" type="presOf" srcId="{7FDDD01E-C81C-469F-B416-82C3B173FAD2}" destId="{09591D41-F2FC-40E7-AD5A-C098CB84743E}" srcOrd="1" destOrd="0" presId="urn:microsoft.com/office/officeart/2005/8/layout/hList7#1"/>
    <dgm:cxn modelId="{3CA61561-3D40-4D4C-9DEA-58428E38A46F}" type="presParOf" srcId="{9F2E64C8-BAD4-4430-92B3-9352A6C6191F}" destId="{CBA0E96F-48DD-4E80-82A1-94E9B6496A6F}" srcOrd="0" destOrd="0" presId="urn:microsoft.com/office/officeart/2005/8/layout/hList7#1"/>
    <dgm:cxn modelId="{EACF43B9-554E-4FF9-BCED-BB7CDE37293B}" type="presParOf" srcId="{9F2E64C8-BAD4-4430-92B3-9352A6C6191F}" destId="{02890E95-57D6-4FF1-B418-9157674E9F3E}" srcOrd="1" destOrd="0" presId="urn:microsoft.com/office/officeart/2005/8/layout/hList7#1"/>
    <dgm:cxn modelId="{74DFED75-6065-4983-83EB-617E0BB8689D}" type="presParOf" srcId="{02890E95-57D6-4FF1-B418-9157674E9F3E}" destId="{B2136F03-CA91-45BF-B333-20614BC5C223}" srcOrd="0" destOrd="0" presId="urn:microsoft.com/office/officeart/2005/8/layout/hList7#1"/>
    <dgm:cxn modelId="{854EC861-4045-47E6-8884-F6E02A783981}" type="presParOf" srcId="{B2136F03-CA91-45BF-B333-20614BC5C223}" destId="{57B29B1E-BA9A-4C8D-94B4-C15192E1A1B4}" srcOrd="0" destOrd="0" presId="urn:microsoft.com/office/officeart/2005/8/layout/hList7#1"/>
    <dgm:cxn modelId="{4C1587B6-B9A4-485B-B38E-61CA7E3911FC}" type="presParOf" srcId="{B2136F03-CA91-45BF-B333-20614BC5C223}" destId="{A63394DD-B090-4522-936F-26FB17DDAE4D}" srcOrd="1" destOrd="0" presId="urn:microsoft.com/office/officeart/2005/8/layout/hList7#1"/>
    <dgm:cxn modelId="{46720529-E50D-4AE0-B470-2C027AFAF6A2}" type="presParOf" srcId="{B2136F03-CA91-45BF-B333-20614BC5C223}" destId="{4AB4F6F7-1BFA-47F0-ACA0-27F67FC67D81}" srcOrd="2" destOrd="0" presId="urn:microsoft.com/office/officeart/2005/8/layout/hList7#1"/>
    <dgm:cxn modelId="{D35501A0-14F4-458E-941A-39C712943DE8}" type="presParOf" srcId="{B2136F03-CA91-45BF-B333-20614BC5C223}" destId="{96751402-2549-41C1-8CC4-1E0F35862C92}" srcOrd="3" destOrd="0" presId="urn:microsoft.com/office/officeart/2005/8/layout/hList7#1"/>
    <dgm:cxn modelId="{2A5CC98B-1B43-4F0C-9D2F-2BE8ECF1FC42}" type="presParOf" srcId="{02890E95-57D6-4FF1-B418-9157674E9F3E}" destId="{41D7B8F2-1F72-4BF9-8D95-D1EC7E3919AB}" srcOrd="1" destOrd="0" presId="urn:microsoft.com/office/officeart/2005/8/layout/hList7#1"/>
    <dgm:cxn modelId="{8A6A68CF-5E22-46DF-BB0E-49B017E95C94}" type="presParOf" srcId="{02890E95-57D6-4FF1-B418-9157674E9F3E}" destId="{051E3565-5486-47BA-A3CA-CD613D60601C}" srcOrd="2" destOrd="0" presId="urn:microsoft.com/office/officeart/2005/8/layout/hList7#1"/>
    <dgm:cxn modelId="{94B3CBAE-9E75-459D-B97C-6CB3C93B09DA}" type="presParOf" srcId="{051E3565-5486-47BA-A3CA-CD613D60601C}" destId="{65536215-E5EA-4CE1-AA1B-4FBCB1BBF8B0}" srcOrd="0" destOrd="0" presId="urn:microsoft.com/office/officeart/2005/8/layout/hList7#1"/>
    <dgm:cxn modelId="{3E8B4988-FFF6-41A5-BCD4-5D77A19E9307}" type="presParOf" srcId="{051E3565-5486-47BA-A3CA-CD613D60601C}" destId="{258501D7-7051-41AC-BE69-6C851F1395D6}" srcOrd="1" destOrd="0" presId="urn:microsoft.com/office/officeart/2005/8/layout/hList7#1"/>
    <dgm:cxn modelId="{6598857F-D300-4A44-9937-9C23501170A6}" type="presParOf" srcId="{051E3565-5486-47BA-A3CA-CD613D60601C}" destId="{7C041726-2048-4AFD-A418-B40476F729AB}" srcOrd="2" destOrd="0" presId="urn:microsoft.com/office/officeart/2005/8/layout/hList7#1"/>
    <dgm:cxn modelId="{56439219-F555-4AF0-A147-FB4ACA6F520E}" type="presParOf" srcId="{051E3565-5486-47BA-A3CA-CD613D60601C}" destId="{3BC726F4-C70C-4418-9AF9-8B031AAA0C97}" srcOrd="3" destOrd="0" presId="urn:microsoft.com/office/officeart/2005/8/layout/hList7#1"/>
    <dgm:cxn modelId="{062BB159-733A-4A48-A2A6-77C93DD41DB6}" type="presParOf" srcId="{02890E95-57D6-4FF1-B418-9157674E9F3E}" destId="{339FB710-1D07-4DD2-B754-CF05D55D8440}" srcOrd="3" destOrd="0" presId="urn:microsoft.com/office/officeart/2005/8/layout/hList7#1"/>
    <dgm:cxn modelId="{1D010745-C846-4635-9612-86514AD31E3E}" type="presParOf" srcId="{02890E95-57D6-4FF1-B418-9157674E9F3E}" destId="{EEAF08E9-F148-498A-BD6E-425206AF7880}" srcOrd="4" destOrd="0" presId="urn:microsoft.com/office/officeart/2005/8/layout/hList7#1"/>
    <dgm:cxn modelId="{5F0201BB-03AF-4B5B-8E7D-0A113AD763AC}" type="presParOf" srcId="{EEAF08E9-F148-498A-BD6E-425206AF7880}" destId="{0DD1BE29-1C6E-42B8-A18B-1F548610ADC8}" srcOrd="0" destOrd="0" presId="urn:microsoft.com/office/officeart/2005/8/layout/hList7#1"/>
    <dgm:cxn modelId="{E5142115-763E-4FCC-93A0-F46F62445D70}" type="presParOf" srcId="{EEAF08E9-F148-498A-BD6E-425206AF7880}" destId="{A46E9E0C-304B-4160-BEEF-46F9A8A88D08}" srcOrd="1" destOrd="0" presId="urn:microsoft.com/office/officeart/2005/8/layout/hList7#1"/>
    <dgm:cxn modelId="{A2B1AF2C-D9DD-43E7-B30C-009BE5C2C4C2}" type="presParOf" srcId="{EEAF08E9-F148-498A-BD6E-425206AF7880}" destId="{234A7C54-EE3B-4496-9A8A-713E53D36B74}" srcOrd="2" destOrd="0" presId="urn:microsoft.com/office/officeart/2005/8/layout/hList7#1"/>
    <dgm:cxn modelId="{0D87EF36-A3C5-4EEA-9DE6-7D828E8FC04B}" type="presParOf" srcId="{EEAF08E9-F148-498A-BD6E-425206AF7880}" destId="{25DEB042-1066-41A7-8AB3-9CB680937B05}" srcOrd="3" destOrd="0" presId="urn:microsoft.com/office/officeart/2005/8/layout/hList7#1"/>
    <dgm:cxn modelId="{EC9608F9-173D-4425-8DED-E227592504F9}" type="presParOf" srcId="{02890E95-57D6-4FF1-B418-9157674E9F3E}" destId="{D7CC3584-E09F-4D9A-8311-95EDD2EADC1A}" srcOrd="5" destOrd="0" presId="urn:microsoft.com/office/officeart/2005/8/layout/hList7#1"/>
    <dgm:cxn modelId="{99F8403F-A7BC-4359-974E-97C901E753A9}" type="presParOf" srcId="{02890E95-57D6-4FF1-B418-9157674E9F3E}" destId="{766F5574-3E0E-4706-9598-CC38DB6F6AFD}" srcOrd="6" destOrd="0" presId="urn:microsoft.com/office/officeart/2005/8/layout/hList7#1"/>
    <dgm:cxn modelId="{FB34B95A-C095-437E-8770-53BEEA47139C}" type="presParOf" srcId="{766F5574-3E0E-4706-9598-CC38DB6F6AFD}" destId="{A9AECD7D-E016-4431-96E4-006B95E19049}" srcOrd="0" destOrd="0" presId="urn:microsoft.com/office/officeart/2005/8/layout/hList7#1"/>
    <dgm:cxn modelId="{04020742-F065-43DB-A10C-DBA3FF9257C8}" type="presParOf" srcId="{766F5574-3E0E-4706-9598-CC38DB6F6AFD}" destId="{09591D41-F2FC-40E7-AD5A-C098CB84743E}" srcOrd="1" destOrd="0" presId="urn:microsoft.com/office/officeart/2005/8/layout/hList7#1"/>
    <dgm:cxn modelId="{91AA8D6D-75DB-41D2-A89F-74164A838715}" type="presParOf" srcId="{766F5574-3E0E-4706-9598-CC38DB6F6AFD}" destId="{9293BE65-D7BD-46F4-819D-45945A89F9B3}" srcOrd="2" destOrd="0" presId="urn:microsoft.com/office/officeart/2005/8/layout/hList7#1"/>
    <dgm:cxn modelId="{EBA1C558-41BB-4C02-92A1-8737072F3EED}" type="presParOf" srcId="{766F5574-3E0E-4706-9598-CC38DB6F6AFD}" destId="{BB94BDE3-53AC-442A-9464-325B0C6A126B}"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174EC3-B4DF-4ED2-84AD-BD6A1D4913DF}" type="doc">
      <dgm:prSet loTypeId="urn:microsoft.com/office/officeart/2005/8/layout/hList3" loCatId="list" qsTypeId="urn:microsoft.com/office/officeart/2005/8/quickstyle/3d4#2" qsCatId="3D" csTypeId="urn:microsoft.com/office/officeart/2005/8/colors/accent2_1#1" csCatId="accent2" phldr="1"/>
      <dgm:spPr/>
      <dgm:t>
        <a:bodyPr/>
        <a:lstStyle/>
        <a:p>
          <a:endParaRPr lang="en-IN"/>
        </a:p>
      </dgm:t>
    </dgm:pt>
    <dgm:pt modelId="{1E68F69D-4058-4EAF-A678-14838AAE50FB}">
      <dgm:prSet phldrT="[Text]" custT="1"/>
      <dgm:spPr/>
      <dgm:t>
        <a:bodyPr/>
        <a:lstStyle/>
        <a:p>
          <a:r>
            <a:rPr lang="en-US" sz="2400" b="1" dirty="0" err="1">
              <a:solidFill>
                <a:schemeClr val="tx1"/>
              </a:solidFill>
              <a:latin typeface="+mj-lt"/>
              <a:cs typeface="Times New Roman" panose="02020603050405020304" pitchFamily="18" charset="0"/>
            </a:rPr>
            <a:t>Organise</a:t>
          </a:r>
          <a:r>
            <a:rPr lang="en-US" sz="2400" b="1" dirty="0">
              <a:solidFill>
                <a:schemeClr val="tx1"/>
              </a:solidFill>
              <a:latin typeface="+mj-lt"/>
              <a:cs typeface="Times New Roman" panose="02020603050405020304" pitchFamily="18" charset="0"/>
            </a:rPr>
            <a:t> Webinars, Awareness Programs and Training Programs</a:t>
          </a:r>
          <a:endParaRPr lang="en-IN" sz="2400" b="1" dirty="0">
            <a:solidFill>
              <a:schemeClr val="tx1"/>
            </a:solidFill>
            <a:latin typeface="+mj-lt"/>
          </a:endParaRPr>
        </a:p>
      </dgm:t>
    </dgm:pt>
    <dgm:pt modelId="{0C2024CE-11CB-4607-8B24-2D773AE64D44}" type="parTrans" cxnId="{4444A0D3-2248-41EA-8684-9509B23A05CF}">
      <dgm:prSet/>
      <dgm:spPr/>
      <dgm:t>
        <a:bodyPr/>
        <a:lstStyle/>
        <a:p>
          <a:endParaRPr lang="en-IN" sz="2000">
            <a:latin typeface="+mj-lt"/>
          </a:endParaRPr>
        </a:p>
      </dgm:t>
    </dgm:pt>
    <dgm:pt modelId="{A5ABD5FB-45E5-412C-95B1-97F345648F38}" type="sibTrans" cxnId="{4444A0D3-2248-41EA-8684-9509B23A05CF}">
      <dgm:prSet/>
      <dgm:spPr/>
      <dgm:t>
        <a:bodyPr/>
        <a:lstStyle/>
        <a:p>
          <a:endParaRPr lang="en-IN" sz="2000">
            <a:latin typeface="+mj-lt"/>
          </a:endParaRPr>
        </a:p>
      </dgm:t>
    </dgm:pt>
    <dgm:pt modelId="{1B2316F3-D6C7-4D22-AB01-A29B4D08150A}">
      <dgm:prSet phldrT="[Text]" custT="1"/>
      <dgm:spPr>
        <a:solidFill>
          <a:srgbClr val="AF7CD6"/>
        </a:solidFill>
        <a:ln>
          <a:solidFill>
            <a:schemeClr val="accent2">
              <a:lumMod val="75000"/>
            </a:schemeClr>
          </a:solidFill>
        </a:ln>
      </dgm:spPr>
      <dgm:t>
        <a:bodyPr anchor="t"/>
        <a:lstStyle/>
        <a:p>
          <a:pPr algn="just"/>
          <a:endParaRPr lang="en-US" sz="1800" dirty="0">
            <a:latin typeface="+mj-lt"/>
            <a:cs typeface="Times New Roman" panose="02020603050405020304" pitchFamily="18" charset="0"/>
          </a:endParaRPr>
        </a:p>
        <a:p>
          <a:pPr algn="just"/>
          <a:endParaRPr lang="en-US" sz="1800" dirty="0">
            <a:latin typeface="+mj-lt"/>
            <a:cs typeface="Times New Roman" panose="02020603050405020304" pitchFamily="18" charset="0"/>
          </a:endParaRPr>
        </a:p>
        <a:p>
          <a:pPr algn="just"/>
          <a:r>
            <a:rPr lang="en-US" sz="1800" dirty="0">
              <a:latin typeface="+mj-lt"/>
              <a:cs typeface="Times New Roman" panose="02020603050405020304" pitchFamily="18" charset="0"/>
            </a:rPr>
            <a:t>- To spread the awareness amongst the members and </a:t>
          </a:r>
        </a:p>
        <a:p>
          <a:pPr algn="just"/>
          <a:r>
            <a:rPr lang="en-US" sz="1800" dirty="0">
              <a:latin typeface="+mj-lt"/>
              <a:cs typeface="Times New Roman" panose="02020603050405020304" pitchFamily="18" charset="0"/>
            </a:rPr>
            <a:t>- To apprise them about the common non-compliances observed by the Board during the review of financial statements</a:t>
          </a:r>
          <a:endParaRPr lang="en-IN" sz="1800" dirty="0">
            <a:latin typeface="+mj-lt"/>
          </a:endParaRPr>
        </a:p>
      </dgm:t>
    </dgm:pt>
    <dgm:pt modelId="{D0E2B6F5-C106-42A2-BFE5-F213C633AD5C}" type="parTrans" cxnId="{37E4A373-93D0-444F-A1B1-7CABC3C22EE7}">
      <dgm:prSet/>
      <dgm:spPr/>
      <dgm:t>
        <a:bodyPr/>
        <a:lstStyle/>
        <a:p>
          <a:endParaRPr lang="en-IN" sz="2000">
            <a:latin typeface="+mj-lt"/>
          </a:endParaRPr>
        </a:p>
      </dgm:t>
    </dgm:pt>
    <dgm:pt modelId="{601A645D-8914-4104-8E29-A94EE5748FF8}" type="sibTrans" cxnId="{37E4A373-93D0-444F-A1B1-7CABC3C22EE7}">
      <dgm:prSet/>
      <dgm:spPr/>
      <dgm:t>
        <a:bodyPr/>
        <a:lstStyle/>
        <a:p>
          <a:endParaRPr lang="en-IN" sz="2000">
            <a:latin typeface="+mj-lt"/>
          </a:endParaRPr>
        </a:p>
      </dgm:t>
    </dgm:pt>
    <dgm:pt modelId="{FDD5F8E0-3AAC-4BAA-9C00-8AEEB0D6AD3E}">
      <dgm:prSet phldrT="[Text]" custT="1"/>
      <dgm:spPr>
        <a:solidFill>
          <a:srgbClr val="F5B077"/>
        </a:solidFill>
        <a:ln>
          <a:solidFill>
            <a:schemeClr val="accent2">
              <a:lumMod val="75000"/>
            </a:schemeClr>
          </a:solidFill>
        </a:ln>
      </dgm:spPr>
      <dgm:t>
        <a:bodyPr anchor="t"/>
        <a:lstStyle/>
        <a:p>
          <a:pPr marL="0" algn="just">
            <a:spcAft>
              <a:spcPct val="35000"/>
            </a:spcAft>
            <a:buFont typeface="Arial" panose="020B0604020202020204" pitchFamily="34" charset="0"/>
            <a:buNone/>
          </a:pPr>
          <a:endParaRPr lang="en-US" sz="1800" b="0" dirty="0">
            <a:latin typeface="+mj-lt"/>
          </a:endParaRPr>
        </a:p>
        <a:p>
          <a:pPr marL="0" algn="just">
            <a:spcAft>
              <a:spcPct val="35000"/>
            </a:spcAft>
            <a:buFont typeface="Arial" panose="020B0604020202020204" pitchFamily="34" charset="0"/>
            <a:buNone/>
          </a:pPr>
          <a:endParaRPr lang="en-US" sz="1800" b="0" dirty="0">
            <a:latin typeface="+mj-lt"/>
          </a:endParaRPr>
        </a:p>
        <a:p>
          <a:pPr marL="0" algn="just">
            <a:spcAft>
              <a:spcPct val="35000"/>
            </a:spcAft>
            <a:buFont typeface="Arial" panose="020B0604020202020204" pitchFamily="34" charset="0"/>
            <a:buNone/>
          </a:pPr>
          <a:r>
            <a:rPr lang="en-US" sz="1800" b="0" dirty="0">
              <a:latin typeface="+mj-lt"/>
            </a:rPr>
            <a:t>- FRRB jointly with National Institute of Security Market (NISM)-SEBI organized a webinar on ‘Expectations from Listed Companies on Financial Reporting’.</a:t>
          </a:r>
          <a:endParaRPr lang="en-IN" sz="1800" b="0" dirty="0">
            <a:latin typeface="+mj-lt"/>
          </a:endParaRPr>
        </a:p>
        <a:p>
          <a:pPr marL="0" indent="0" algn="just">
            <a:spcAft>
              <a:spcPts val="0"/>
            </a:spcAft>
            <a:buNone/>
            <a:tabLst>
              <a:tab pos="90170" algn="l"/>
              <a:tab pos="450850" algn="l"/>
              <a:tab pos="720725" algn="l"/>
            </a:tabLst>
          </a:pPr>
          <a:r>
            <a:rPr lang="en-US" sz="1800" b="0" dirty="0">
              <a:latin typeface="+mj-lt"/>
            </a:rPr>
            <a:t>- A joint training program was organized for officers of SFIO engaged in Corporate Fraud Investigation Department</a:t>
          </a:r>
          <a:endParaRPr lang="en-IN" sz="1800" dirty="0">
            <a:latin typeface="+mj-lt"/>
          </a:endParaRPr>
        </a:p>
      </dgm:t>
    </dgm:pt>
    <dgm:pt modelId="{A824AC4D-EB87-4EB3-B9FE-0A93E93D10B3}" type="parTrans" cxnId="{17E62114-F85A-4337-9809-BFF1C61954A7}">
      <dgm:prSet/>
      <dgm:spPr/>
      <dgm:t>
        <a:bodyPr/>
        <a:lstStyle/>
        <a:p>
          <a:endParaRPr lang="en-IN" sz="2000">
            <a:latin typeface="+mj-lt"/>
          </a:endParaRPr>
        </a:p>
      </dgm:t>
    </dgm:pt>
    <dgm:pt modelId="{E3089DBB-62CA-456E-AF43-8E9E69150CF5}" type="sibTrans" cxnId="{17E62114-F85A-4337-9809-BFF1C61954A7}">
      <dgm:prSet/>
      <dgm:spPr/>
      <dgm:t>
        <a:bodyPr/>
        <a:lstStyle/>
        <a:p>
          <a:endParaRPr lang="en-IN" sz="2000">
            <a:latin typeface="+mj-lt"/>
          </a:endParaRPr>
        </a:p>
      </dgm:t>
    </dgm:pt>
    <dgm:pt modelId="{0B921A68-922D-43B0-A783-D58865CC6923}">
      <dgm:prSet phldrT="[Text]" custT="1"/>
      <dgm:spPr>
        <a:solidFill>
          <a:srgbClr val="CED482"/>
        </a:solidFill>
        <a:ln>
          <a:solidFill>
            <a:schemeClr val="accent2">
              <a:lumMod val="75000"/>
            </a:schemeClr>
          </a:solidFill>
        </a:ln>
      </dgm:spPr>
      <dgm:t>
        <a:bodyPr anchor="t"/>
        <a:lstStyle/>
        <a:p>
          <a:pPr marL="0" algn="just">
            <a:buFont typeface="Wingdings" panose="05000000000000000000" pitchFamily="2" charset="2"/>
            <a:buNone/>
          </a:pPr>
          <a:endParaRPr lang="en-IN" sz="1800" kern="1200" dirty="0">
            <a:solidFill>
              <a:prstClr val="black">
                <a:hueOff val="0"/>
                <a:satOff val="0"/>
                <a:lumOff val="0"/>
                <a:alphaOff val="0"/>
              </a:prstClr>
            </a:solidFill>
            <a:latin typeface="Calibri" panose="020F0502020204030204"/>
            <a:ea typeface="+mn-ea"/>
            <a:cs typeface="Times New Roman" panose="02020603050405020304" pitchFamily="18" charset="0"/>
          </a:endParaRPr>
        </a:p>
        <a:p>
          <a:pPr marL="0" algn="just">
            <a:buFont typeface="Wingdings" panose="05000000000000000000" pitchFamily="2" charset="2"/>
            <a:buNone/>
          </a:pPr>
          <a:endParaRPr lang="en-IN" sz="1800" kern="1200" dirty="0">
            <a:solidFill>
              <a:prstClr val="black">
                <a:hueOff val="0"/>
                <a:satOff val="0"/>
                <a:lumOff val="0"/>
                <a:alphaOff val="0"/>
              </a:prstClr>
            </a:solidFill>
            <a:latin typeface="Calibri" panose="020F0502020204030204"/>
            <a:ea typeface="+mn-ea"/>
            <a:cs typeface="Times New Roman" panose="02020603050405020304" pitchFamily="18" charset="0"/>
          </a:endParaRPr>
        </a:p>
        <a:p>
          <a:pPr marL="0" algn="just">
            <a:buFont typeface="Wingdings" panose="05000000000000000000" pitchFamily="2" charset="2"/>
            <a:buNone/>
          </a:pPr>
          <a:r>
            <a:rPr lang="en-IN" sz="1800" kern="1200" dirty="0">
              <a:solidFill>
                <a:prstClr val="black">
                  <a:hueOff val="0"/>
                  <a:satOff val="0"/>
                  <a:lumOff val="0"/>
                  <a:alphaOff val="0"/>
                </a:prstClr>
              </a:solidFill>
              <a:latin typeface="Calibri" panose="020F0502020204030204"/>
              <a:ea typeface="+mn-ea"/>
              <a:cs typeface="Times New Roman" panose="02020603050405020304" pitchFamily="18" charset="0"/>
            </a:rPr>
            <a:t>- To </a:t>
          </a:r>
          <a:r>
            <a:rPr lang="en-IN" sz="1800" kern="1200" dirty="0">
              <a:latin typeface="+mj-lt"/>
              <a:cs typeface="Times New Roman" panose="02020603050405020304" pitchFamily="18" charset="0"/>
            </a:rPr>
            <a:t>strengthen the review mechanism and </a:t>
          </a:r>
        </a:p>
        <a:p>
          <a:pPr marL="0" indent="0" algn="just">
            <a:buFont typeface="+mj-lt"/>
            <a:buAutoNum type="arabicPeriod"/>
          </a:pPr>
          <a:r>
            <a:rPr lang="en-IN" sz="1800" kern="1200" dirty="0">
              <a:latin typeface="+mj-lt"/>
              <a:cs typeface="Times New Roman" panose="02020603050405020304" pitchFamily="18" charset="0"/>
            </a:rPr>
            <a:t>- To acquaint TRs and FRRGs with major non-compliances observed by the Board</a:t>
          </a:r>
          <a:endParaRPr lang="en-IN" sz="1800" kern="1200" dirty="0">
            <a:latin typeface="+mj-lt"/>
          </a:endParaRPr>
        </a:p>
      </dgm:t>
    </dgm:pt>
    <dgm:pt modelId="{44124D1C-487D-40A9-8F1E-49EC79149219}" type="sibTrans" cxnId="{35DB4CBA-CFBC-4342-AC64-B1F9A7B849DE}">
      <dgm:prSet/>
      <dgm:spPr/>
      <dgm:t>
        <a:bodyPr/>
        <a:lstStyle/>
        <a:p>
          <a:endParaRPr lang="en-IN" sz="2000">
            <a:latin typeface="+mj-lt"/>
          </a:endParaRPr>
        </a:p>
      </dgm:t>
    </dgm:pt>
    <dgm:pt modelId="{BBE28BB1-6A45-43E9-8FC1-EAD6EFE7A15F}" type="parTrans" cxnId="{35DB4CBA-CFBC-4342-AC64-B1F9A7B849DE}">
      <dgm:prSet/>
      <dgm:spPr/>
      <dgm:t>
        <a:bodyPr/>
        <a:lstStyle/>
        <a:p>
          <a:endParaRPr lang="en-IN" sz="2000">
            <a:latin typeface="+mj-lt"/>
          </a:endParaRPr>
        </a:p>
      </dgm:t>
    </dgm:pt>
    <dgm:pt modelId="{050F296A-AACE-4D78-A2B3-BC5BD7ECC3FA}" type="pres">
      <dgm:prSet presAssocID="{2D174EC3-B4DF-4ED2-84AD-BD6A1D4913DF}" presName="composite" presStyleCnt="0">
        <dgm:presLayoutVars>
          <dgm:chMax val="1"/>
          <dgm:dir/>
          <dgm:resizeHandles val="exact"/>
        </dgm:presLayoutVars>
      </dgm:prSet>
      <dgm:spPr/>
      <dgm:t>
        <a:bodyPr/>
        <a:lstStyle/>
        <a:p>
          <a:endParaRPr lang="en-US"/>
        </a:p>
      </dgm:t>
    </dgm:pt>
    <dgm:pt modelId="{964B982D-5FD2-4206-A7F4-33AD7A0CB1BA}" type="pres">
      <dgm:prSet presAssocID="{1E68F69D-4058-4EAF-A678-14838AAE50FB}" presName="roof" presStyleLbl="dkBgShp" presStyleIdx="0" presStyleCnt="2" custScaleY="48494" custLinFactNeighborY="-19264"/>
      <dgm:spPr/>
      <dgm:t>
        <a:bodyPr/>
        <a:lstStyle/>
        <a:p>
          <a:endParaRPr lang="en-US"/>
        </a:p>
      </dgm:t>
    </dgm:pt>
    <dgm:pt modelId="{3A320FCC-A212-46EF-8DD0-811D295E2EBF}" type="pres">
      <dgm:prSet presAssocID="{1E68F69D-4058-4EAF-A678-14838AAE50FB}" presName="pillars" presStyleCnt="0"/>
      <dgm:spPr/>
    </dgm:pt>
    <dgm:pt modelId="{3EC89933-347B-440C-83D9-BF1F9C79E352}" type="pres">
      <dgm:prSet presAssocID="{1E68F69D-4058-4EAF-A678-14838AAE50FB}" presName="pillar1" presStyleLbl="node1" presStyleIdx="0" presStyleCnt="3" custScaleY="130379" custLinFactNeighborX="-147" custLinFactNeighborY="-3447">
        <dgm:presLayoutVars>
          <dgm:bulletEnabled val="1"/>
        </dgm:presLayoutVars>
      </dgm:prSet>
      <dgm:spPr/>
      <dgm:t>
        <a:bodyPr/>
        <a:lstStyle/>
        <a:p>
          <a:endParaRPr lang="en-US"/>
        </a:p>
      </dgm:t>
    </dgm:pt>
    <dgm:pt modelId="{A83DB818-B458-4EF3-882F-DEA544997363}" type="pres">
      <dgm:prSet presAssocID="{0B921A68-922D-43B0-A783-D58865CC6923}" presName="pillarX" presStyleLbl="node1" presStyleIdx="1" presStyleCnt="3" custScaleY="129534" custLinFactNeighborX="311" custLinFactNeighborY="-3492">
        <dgm:presLayoutVars>
          <dgm:bulletEnabled val="1"/>
        </dgm:presLayoutVars>
      </dgm:prSet>
      <dgm:spPr/>
      <dgm:t>
        <a:bodyPr/>
        <a:lstStyle/>
        <a:p>
          <a:endParaRPr lang="en-US"/>
        </a:p>
      </dgm:t>
    </dgm:pt>
    <dgm:pt modelId="{4280DA3F-F4BB-4699-8306-4D8E221601DB}" type="pres">
      <dgm:prSet presAssocID="{FDD5F8E0-3AAC-4BAA-9C00-8AEEB0D6AD3E}" presName="pillarX" presStyleLbl="node1" presStyleIdx="2" presStyleCnt="3" custScaleY="129534" custLinFactNeighborY="-3492">
        <dgm:presLayoutVars>
          <dgm:bulletEnabled val="1"/>
        </dgm:presLayoutVars>
      </dgm:prSet>
      <dgm:spPr/>
      <dgm:t>
        <a:bodyPr/>
        <a:lstStyle/>
        <a:p>
          <a:endParaRPr lang="en-US"/>
        </a:p>
      </dgm:t>
    </dgm:pt>
    <dgm:pt modelId="{617922D9-06DA-4274-9DD3-1367E42EEDF1}" type="pres">
      <dgm:prSet presAssocID="{1E68F69D-4058-4EAF-A678-14838AAE50FB}" presName="base" presStyleLbl="dkBgShp" presStyleIdx="1" presStyleCnt="2" custScaleY="16742" custLinFactNeighborY="74397"/>
      <dgm:spPr/>
    </dgm:pt>
  </dgm:ptLst>
  <dgm:cxnLst>
    <dgm:cxn modelId="{FF616761-251F-4035-80A5-7B7FE161BF34}" type="presOf" srcId="{FDD5F8E0-3AAC-4BAA-9C00-8AEEB0D6AD3E}" destId="{4280DA3F-F4BB-4699-8306-4D8E221601DB}" srcOrd="0" destOrd="0" presId="urn:microsoft.com/office/officeart/2005/8/layout/hList3"/>
    <dgm:cxn modelId="{1FD9CFF2-A516-4FAA-A896-0674AC2C1550}" type="presOf" srcId="{0B921A68-922D-43B0-A783-D58865CC6923}" destId="{A83DB818-B458-4EF3-882F-DEA544997363}" srcOrd="0" destOrd="0" presId="urn:microsoft.com/office/officeart/2005/8/layout/hList3"/>
    <dgm:cxn modelId="{17E62114-F85A-4337-9809-BFF1C61954A7}" srcId="{1E68F69D-4058-4EAF-A678-14838AAE50FB}" destId="{FDD5F8E0-3AAC-4BAA-9C00-8AEEB0D6AD3E}" srcOrd="2" destOrd="0" parTransId="{A824AC4D-EB87-4EB3-B9FE-0A93E93D10B3}" sibTransId="{E3089DBB-62CA-456E-AF43-8E9E69150CF5}"/>
    <dgm:cxn modelId="{4444A0D3-2248-41EA-8684-9509B23A05CF}" srcId="{2D174EC3-B4DF-4ED2-84AD-BD6A1D4913DF}" destId="{1E68F69D-4058-4EAF-A678-14838AAE50FB}" srcOrd="0" destOrd="0" parTransId="{0C2024CE-11CB-4607-8B24-2D773AE64D44}" sibTransId="{A5ABD5FB-45E5-412C-95B1-97F345648F38}"/>
    <dgm:cxn modelId="{37E4A373-93D0-444F-A1B1-7CABC3C22EE7}" srcId="{1E68F69D-4058-4EAF-A678-14838AAE50FB}" destId="{1B2316F3-D6C7-4D22-AB01-A29B4D08150A}" srcOrd="0" destOrd="0" parTransId="{D0E2B6F5-C106-42A2-BFE5-F213C633AD5C}" sibTransId="{601A645D-8914-4104-8E29-A94EE5748FF8}"/>
    <dgm:cxn modelId="{6B428A66-7498-4CCB-9D42-60195F3477F2}" type="presOf" srcId="{2D174EC3-B4DF-4ED2-84AD-BD6A1D4913DF}" destId="{050F296A-AACE-4D78-A2B3-BC5BD7ECC3FA}" srcOrd="0" destOrd="0" presId="urn:microsoft.com/office/officeart/2005/8/layout/hList3"/>
    <dgm:cxn modelId="{7741D53F-60C0-4196-9F5A-862CAC97CB63}" type="presOf" srcId="{1B2316F3-D6C7-4D22-AB01-A29B4D08150A}" destId="{3EC89933-347B-440C-83D9-BF1F9C79E352}" srcOrd="0" destOrd="0" presId="urn:microsoft.com/office/officeart/2005/8/layout/hList3"/>
    <dgm:cxn modelId="{35DB4CBA-CFBC-4342-AC64-B1F9A7B849DE}" srcId="{1E68F69D-4058-4EAF-A678-14838AAE50FB}" destId="{0B921A68-922D-43B0-A783-D58865CC6923}" srcOrd="1" destOrd="0" parTransId="{BBE28BB1-6A45-43E9-8FC1-EAD6EFE7A15F}" sibTransId="{44124D1C-487D-40A9-8F1E-49EC79149219}"/>
    <dgm:cxn modelId="{7EDE3656-1612-4181-A345-4633142B84E3}" type="presOf" srcId="{1E68F69D-4058-4EAF-A678-14838AAE50FB}" destId="{964B982D-5FD2-4206-A7F4-33AD7A0CB1BA}" srcOrd="0" destOrd="0" presId="urn:microsoft.com/office/officeart/2005/8/layout/hList3"/>
    <dgm:cxn modelId="{769A75BB-62B2-47B8-A55F-1FD696B53652}" type="presParOf" srcId="{050F296A-AACE-4D78-A2B3-BC5BD7ECC3FA}" destId="{964B982D-5FD2-4206-A7F4-33AD7A0CB1BA}" srcOrd="0" destOrd="0" presId="urn:microsoft.com/office/officeart/2005/8/layout/hList3"/>
    <dgm:cxn modelId="{F57BA245-FF58-432C-ADFD-156D0FB351B4}" type="presParOf" srcId="{050F296A-AACE-4D78-A2B3-BC5BD7ECC3FA}" destId="{3A320FCC-A212-46EF-8DD0-811D295E2EBF}" srcOrd="1" destOrd="0" presId="urn:microsoft.com/office/officeart/2005/8/layout/hList3"/>
    <dgm:cxn modelId="{23C1DFA8-20DD-4FA1-BAC7-7829750854E9}" type="presParOf" srcId="{3A320FCC-A212-46EF-8DD0-811D295E2EBF}" destId="{3EC89933-347B-440C-83D9-BF1F9C79E352}" srcOrd="0" destOrd="0" presId="urn:microsoft.com/office/officeart/2005/8/layout/hList3"/>
    <dgm:cxn modelId="{5535F1FB-D352-47B6-87F1-264BCD337CA9}" type="presParOf" srcId="{3A320FCC-A212-46EF-8DD0-811D295E2EBF}" destId="{A83DB818-B458-4EF3-882F-DEA544997363}" srcOrd="1" destOrd="0" presId="urn:microsoft.com/office/officeart/2005/8/layout/hList3"/>
    <dgm:cxn modelId="{21DC0EBD-4EA3-421B-B054-5E608D8080D6}" type="presParOf" srcId="{3A320FCC-A212-46EF-8DD0-811D295E2EBF}" destId="{4280DA3F-F4BB-4699-8306-4D8E221601DB}" srcOrd="2" destOrd="0" presId="urn:microsoft.com/office/officeart/2005/8/layout/hList3"/>
    <dgm:cxn modelId="{76BE5364-69CF-4DBC-BEF7-359482E248B9}" type="presParOf" srcId="{050F296A-AACE-4D78-A2B3-BC5BD7ECC3FA}" destId="{617922D9-06DA-4274-9DD3-1367E42EEDF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E76A55-03B6-479A-AE34-D32B95D16BF7}" type="doc">
      <dgm:prSet loTypeId="urn:microsoft.com/office/officeart/2005/8/layout/hList6" loCatId="list" qsTypeId="urn:microsoft.com/office/officeart/2005/8/quickstyle/simple1#1" qsCatId="simple" csTypeId="urn:microsoft.com/office/officeart/2005/8/colors/accent1_2#1" csCatId="accent1" phldr="1"/>
      <dgm:spPr/>
      <dgm:t>
        <a:bodyPr/>
        <a:lstStyle/>
        <a:p>
          <a:endParaRPr lang="en-IN"/>
        </a:p>
      </dgm:t>
    </dgm:pt>
    <dgm:pt modelId="{5ABC3FF3-1CAF-4147-A4CC-57BD288F040B}">
      <dgm:prSet phldrT="[Text]" custT="1"/>
      <dgm:spPr/>
      <dgm:t>
        <a:bodyPr/>
        <a:lstStyle/>
        <a:p>
          <a:r>
            <a:rPr lang="en-IN" sz="1600" dirty="0">
              <a:latin typeface="+mj-lt"/>
            </a:rPr>
            <a:t>Central Council Members of ICAI</a:t>
          </a:r>
        </a:p>
      </dgm:t>
    </dgm:pt>
    <dgm:pt modelId="{D8243AB8-153C-42A5-AEDC-5F7769CFAAFF}" type="parTrans" cxnId="{2B25C291-1858-41C3-B950-D38F0535C703}">
      <dgm:prSet/>
      <dgm:spPr/>
      <dgm:t>
        <a:bodyPr/>
        <a:lstStyle/>
        <a:p>
          <a:endParaRPr lang="en-IN"/>
        </a:p>
      </dgm:t>
    </dgm:pt>
    <dgm:pt modelId="{5EA39F38-C8ED-443B-BAE5-671E6AC0605C}" type="sibTrans" cxnId="{2B25C291-1858-41C3-B950-D38F0535C703}">
      <dgm:prSet/>
      <dgm:spPr/>
      <dgm:t>
        <a:bodyPr/>
        <a:lstStyle/>
        <a:p>
          <a:endParaRPr lang="en-IN"/>
        </a:p>
      </dgm:t>
    </dgm:pt>
    <dgm:pt modelId="{464ADB6E-C429-4081-9E3D-5996EB6331EF}">
      <dgm:prSet phldrT="[Text]" custT="1"/>
      <dgm:spPr/>
      <dgm:t>
        <a:bodyPr/>
        <a:lstStyle/>
        <a:p>
          <a:r>
            <a:rPr lang="en-IN" sz="1600" dirty="0">
              <a:latin typeface="+mj-lt"/>
            </a:rPr>
            <a:t>Government of India Nominees</a:t>
          </a:r>
        </a:p>
      </dgm:t>
    </dgm:pt>
    <dgm:pt modelId="{F7EF299A-A392-4B83-A248-C328033CABA2}" type="parTrans" cxnId="{869EBFF3-AD59-4D1E-A0EC-971D9A02C8BB}">
      <dgm:prSet/>
      <dgm:spPr/>
      <dgm:t>
        <a:bodyPr/>
        <a:lstStyle/>
        <a:p>
          <a:endParaRPr lang="en-IN"/>
        </a:p>
      </dgm:t>
    </dgm:pt>
    <dgm:pt modelId="{CCE043B9-73EB-49A6-87AB-D60B28B20DFF}" type="sibTrans" cxnId="{869EBFF3-AD59-4D1E-A0EC-971D9A02C8BB}">
      <dgm:prSet/>
      <dgm:spPr/>
      <dgm:t>
        <a:bodyPr/>
        <a:lstStyle/>
        <a:p>
          <a:endParaRPr lang="en-IN"/>
        </a:p>
      </dgm:t>
    </dgm:pt>
    <dgm:pt modelId="{CA1E00C1-C56B-48BC-8782-6F0993B7CAD6}">
      <dgm:prSet phldrT="[Text]" custT="1"/>
      <dgm:spPr/>
      <dgm:t>
        <a:bodyPr/>
        <a:lstStyle/>
        <a:p>
          <a:r>
            <a:rPr lang="en-IN" sz="1600" dirty="0">
              <a:latin typeface="+mj-lt"/>
            </a:rPr>
            <a:t>Representatives from Regulatory Bodies</a:t>
          </a:r>
        </a:p>
      </dgm:t>
    </dgm:pt>
    <dgm:pt modelId="{8E56439C-19FD-47EC-BEAF-69EEB9359AC1}" type="parTrans" cxnId="{66F4D248-93F2-464A-BAE2-210F20EAE07C}">
      <dgm:prSet/>
      <dgm:spPr/>
      <dgm:t>
        <a:bodyPr/>
        <a:lstStyle/>
        <a:p>
          <a:endParaRPr lang="en-IN"/>
        </a:p>
      </dgm:t>
    </dgm:pt>
    <dgm:pt modelId="{A7A58CD2-8970-4F04-A609-758DB958509A}" type="sibTrans" cxnId="{66F4D248-93F2-464A-BAE2-210F20EAE07C}">
      <dgm:prSet/>
      <dgm:spPr/>
      <dgm:t>
        <a:bodyPr/>
        <a:lstStyle/>
        <a:p>
          <a:endParaRPr lang="en-IN"/>
        </a:p>
      </dgm:t>
    </dgm:pt>
    <dgm:pt modelId="{992F37D2-B4F5-4200-BF24-B888632AD302}" type="pres">
      <dgm:prSet presAssocID="{5CE76A55-03B6-479A-AE34-D32B95D16BF7}" presName="Name0" presStyleCnt="0">
        <dgm:presLayoutVars>
          <dgm:dir/>
          <dgm:resizeHandles val="exact"/>
        </dgm:presLayoutVars>
      </dgm:prSet>
      <dgm:spPr/>
      <dgm:t>
        <a:bodyPr/>
        <a:lstStyle/>
        <a:p>
          <a:endParaRPr lang="en-US"/>
        </a:p>
      </dgm:t>
    </dgm:pt>
    <dgm:pt modelId="{8C5036C1-369D-4D57-B834-467EA1EA4A6F}" type="pres">
      <dgm:prSet presAssocID="{5ABC3FF3-1CAF-4147-A4CC-57BD288F040B}" presName="node" presStyleLbl="node1" presStyleIdx="0" presStyleCnt="3">
        <dgm:presLayoutVars>
          <dgm:bulletEnabled val="1"/>
        </dgm:presLayoutVars>
      </dgm:prSet>
      <dgm:spPr/>
      <dgm:t>
        <a:bodyPr/>
        <a:lstStyle/>
        <a:p>
          <a:endParaRPr lang="en-US"/>
        </a:p>
      </dgm:t>
    </dgm:pt>
    <dgm:pt modelId="{C5B21C81-3259-4030-9862-0252BA135044}" type="pres">
      <dgm:prSet presAssocID="{5EA39F38-C8ED-443B-BAE5-671E6AC0605C}" presName="sibTrans" presStyleCnt="0"/>
      <dgm:spPr/>
    </dgm:pt>
    <dgm:pt modelId="{64074EC9-AF8C-45EF-A2F0-D68FBF888B78}" type="pres">
      <dgm:prSet presAssocID="{464ADB6E-C429-4081-9E3D-5996EB6331EF}" presName="node" presStyleLbl="node1" presStyleIdx="1" presStyleCnt="3" custLinFactNeighborY="-1027">
        <dgm:presLayoutVars>
          <dgm:bulletEnabled val="1"/>
        </dgm:presLayoutVars>
      </dgm:prSet>
      <dgm:spPr/>
      <dgm:t>
        <a:bodyPr/>
        <a:lstStyle/>
        <a:p>
          <a:endParaRPr lang="en-US"/>
        </a:p>
      </dgm:t>
    </dgm:pt>
    <dgm:pt modelId="{5C739159-799D-48FB-9D18-EF6DD6902715}" type="pres">
      <dgm:prSet presAssocID="{CCE043B9-73EB-49A6-87AB-D60B28B20DFF}" presName="sibTrans" presStyleCnt="0"/>
      <dgm:spPr/>
    </dgm:pt>
    <dgm:pt modelId="{036D7954-7C34-417A-8575-BA200D9AFEBE}" type="pres">
      <dgm:prSet presAssocID="{CA1E00C1-C56B-48BC-8782-6F0993B7CAD6}" presName="node" presStyleLbl="node1" presStyleIdx="2" presStyleCnt="3">
        <dgm:presLayoutVars>
          <dgm:bulletEnabled val="1"/>
        </dgm:presLayoutVars>
      </dgm:prSet>
      <dgm:spPr/>
      <dgm:t>
        <a:bodyPr/>
        <a:lstStyle/>
        <a:p>
          <a:endParaRPr lang="en-US"/>
        </a:p>
      </dgm:t>
    </dgm:pt>
  </dgm:ptLst>
  <dgm:cxnLst>
    <dgm:cxn modelId="{869EBFF3-AD59-4D1E-A0EC-971D9A02C8BB}" srcId="{5CE76A55-03B6-479A-AE34-D32B95D16BF7}" destId="{464ADB6E-C429-4081-9E3D-5996EB6331EF}" srcOrd="1" destOrd="0" parTransId="{F7EF299A-A392-4B83-A248-C328033CABA2}" sibTransId="{CCE043B9-73EB-49A6-87AB-D60B28B20DFF}"/>
    <dgm:cxn modelId="{2B523228-0911-4000-97A6-03BD51C6874A}" type="presOf" srcId="{CA1E00C1-C56B-48BC-8782-6F0993B7CAD6}" destId="{036D7954-7C34-417A-8575-BA200D9AFEBE}" srcOrd="0" destOrd="0" presId="urn:microsoft.com/office/officeart/2005/8/layout/hList6"/>
    <dgm:cxn modelId="{2B25C291-1858-41C3-B950-D38F0535C703}" srcId="{5CE76A55-03B6-479A-AE34-D32B95D16BF7}" destId="{5ABC3FF3-1CAF-4147-A4CC-57BD288F040B}" srcOrd="0" destOrd="0" parTransId="{D8243AB8-153C-42A5-AEDC-5F7769CFAAFF}" sibTransId="{5EA39F38-C8ED-443B-BAE5-671E6AC0605C}"/>
    <dgm:cxn modelId="{E27A0AF0-D3FD-42E1-9160-F41FC0E3F654}" type="presOf" srcId="{464ADB6E-C429-4081-9E3D-5996EB6331EF}" destId="{64074EC9-AF8C-45EF-A2F0-D68FBF888B78}" srcOrd="0" destOrd="0" presId="urn:microsoft.com/office/officeart/2005/8/layout/hList6"/>
    <dgm:cxn modelId="{BE3463A8-1618-4B2A-96CE-60F991990D4C}" type="presOf" srcId="{5CE76A55-03B6-479A-AE34-D32B95D16BF7}" destId="{992F37D2-B4F5-4200-BF24-B888632AD302}" srcOrd="0" destOrd="0" presId="urn:microsoft.com/office/officeart/2005/8/layout/hList6"/>
    <dgm:cxn modelId="{CCBA9AB5-5649-4267-91FD-192470F21F57}" type="presOf" srcId="{5ABC3FF3-1CAF-4147-A4CC-57BD288F040B}" destId="{8C5036C1-369D-4D57-B834-467EA1EA4A6F}" srcOrd="0" destOrd="0" presId="urn:microsoft.com/office/officeart/2005/8/layout/hList6"/>
    <dgm:cxn modelId="{66F4D248-93F2-464A-BAE2-210F20EAE07C}" srcId="{5CE76A55-03B6-479A-AE34-D32B95D16BF7}" destId="{CA1E00C1-C56B-48BC-8782-6F0993B7CAD6}" srcOrd="2" destOrd="0" parTransId="{8E56439C-19FD-47EC-BEAF-69EEB9359AC1}" sibTransId="{A7A58CD2-8970-4F04-A609-758DB958509A}"/>
    <dgm:cxn modelId="{0AE656F9-1590-479E-83A4-266DEF842593}" type="presParOf" srcId="{992F37D2-B4F5-4200-BF24-B888632AD302}" destId="{8C5036C1-369D-4D57-B834-467EA1EA4A6F}" srcOrd="0" destOrd="0" presId="urn:microsoft.com/office/officeart/2005/8/layout/hList6"/>
    <dgm:cxn modelId="{2175E125-55E2-42E8-9249-4B83069F68BD}" type="presParOf" srcId="{992F37D2-B4F5-4200-BF24-B888632AD302}" destId="{C5B21C81-3259-4030-9862-0252BA135044}" srcOrd="1" destOrd="0" presId="urn:microsoft.com/office/officeart/2005/8/layout/hList6"/>
    <dgm:cxn modelId="{AE619CDF-ED1A-4FBD-B21B-C57329C62C13}" type="presParOf" srcId="{992F37D2-B4F5-4200-BF24-B888632AD302}" destId="{64074EC9-AF8C-45EF-A2F0-D68FBF888B78}" srcOrd="2" destOrd="0" presId="urn:microsoft.com/office/officeart/2005/8/layout/hList6"/>
    <dgm:cxn modelId="{5975C66B-0736-4D7B-87EE-E44B4302B589}" type="presParOf" srcId="{992F37D2-B4F5-4200-BF24-B888632AD302}" destId="{5C739159-799D-48FB-9D18-EF6DD6902715}" srcOrd="3" destOrd="0" presId="urn:microsoft.com/office/officeart/2005/8/layout/hList6"/>
    <dgm:cxn modelId="{85BDFE3B-D05E-4E33-B747-CDE6A08F94BD}" type="presParOf" srcId="{992F37D2-B4F5-4200-BF24-B888632AD302}" destId="{036D7954-7C34-417A-8575-BA200D9AFEBE}"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E76A55-03B6-479A-AE34-D32B95D16BF7}" type="doc">
      <dgm:prSet loTypeId="urn:microsoft.com/office/officeart/2005/8/layout/default#1" loCatId="list" qsTypeId="urn:microsoft.com/office/officeart/2005/8/quickstyle/simple1#2" qsCatId="simple" csTypeId="urn:microsoft.com/office/officeart/2005/8/colors/accent3_2#1" csCatId="accent3" phldr="1"/>
      <dgm:spPr/>
      <dgm:t>
        <a:bodyPr/>
        <a:lstStyle/>
        <a:p>
          <a:endParaRPr lang="en-IN"/>
        </a:p>
      </dgm:t>
    </dgm:pt>
    <dgm:pt modelId="{5ABC3FF3-1CAF-4147-A4CC-57BD288F040B}">
      <dgm:prSet phldrT="[Text]" custT="1"/>
      <dgm:spPr/>
      <dgm:t>
        <a:bodyPr/>
        <a:lstStyle/>
        <a:p>
          <a:r>
            <a:rPr lang="en-IN" sz="1600" dirty="0">
              <a:solidFill>
                <a:schemeClr val="tx1"/>
              </a:solidFill>
              <a:latin typeface="+mj-lt"/>
            </a:rPr>
            <a:t>President and Vice President of ICAI</a:t>
          </a:r>
        </a:p>
      </dgm:t>
    </dgm:pt>
    <dgm:pt modelId="{D8243AB8-153C-42A5-AEDC-5F7769CFAAFF}" type="parTrans" cxnId="{2B25C291-1858-41C3-B950-D38F0535C703}">
      <dgm:prSet/>
      <dgm:spPr/>
      <dgm:t>
        <a:bodyPr/>
        <a:lstStyle/>
        <a:p>
          <a:endParaRPr lang="en-IN"/>
        </a:p>
      </dgm:t>
    </dgm:pt>
    <dgm:pt modelId="{5EA39F38-C8ED-443B-BAE5-671E6AC0605C}" type="sibTrans" cxnId="{2B25C291-1858-41C3-B950-D38F0535C703}">
      <dgm:prSet/>
      <dgm:spPr/>
      <dgm:t>
        <a:bodyPr/>
        <a:lstStyle/>
        <a:p>
          <a:endParaRPr lang="en-IN"/>
        </a:p>
      </dgm:t>
    </dgm:pt>
    <dgm:pt modelId="{464ADB6E-C429-4081-9E3D-5996EB6331EF}">
      <dgm:prSet phldrT="[Text]" custT="1"/>
      <dgm:spPr/>
      <dgm:t>
        <a:bodyPr/>
        <a:lstStyle/>
        <a:p>
          <a:r>
            <a:rPr lang="en-IN" sz="1600" dirty="0">
              <a:solidFill>
                <a:schemeClr val="tx1"/>
              </a:solidFill>
              <a:latin typeface="+mj-lt"/>
            </a:rPr>
            <a:t>Members of Disciplinary Committees</a:t>
          </a:r>
        </a:p>
      </dgm:t>
    </dgm:pt>
    <dgm:pt modelId="{F7EF299A-A392-4B83-A248-C328033CABA2}" type="parTrans" cxnId="{869EBFF3-AD59-4D1E-A0EC-971D9A02C8BB}">
      <dgm:prSet/>
      <dgm:spPr/>
      <dgm:t>
        <a:bodyPr/>
        <a:lstStyle/>
        <a:p>
          <a:endParaRPr lang="en-IN"/>
        </a:p>
      </dgm:t>
    </dgm:pt>
    <dgm:pt modelId="{CCE043B9-73EB-49A6-87AB-D60B28B20DFF}" type="sibTrans" cxnId="{869EBFF3-AD59-4D1E-A0EC-971D9A02C8BB}">
      <dgm:prSet/>
      <dgm:spPr/>
      <dgm:t>
        <a:bodyPr/>
        <a:lstStyle/>
        <a:p>
          <a:endParaRPr lang="en-IN"/>
        </a:p>
      </dgm:t>
    </dgm:pt>
    <dgm:pt modelId="{CA1E00C1-C56B-48BC-8782-6F0993B7CAD6}">
      <dgm:prSet phldrT="[Text]" custT="1"/>
      <dgm:spPr/>
      <dgm:t>
        <a:bodyPr/>
        <a:lstStyle/>
        <a:p>
          <a:r>
            <a:rPr lang="en-IN" sz="1600" dirty="0">
              <a:solidFill>
                <a:schemeClr val="tx1"/>
              </a:solidFill>
              <a:latin typeface="+mj-lt"/>
            </a:rPr>
            <a:t>Co-opted Members</a:t>
          </a:r>
        </a:p>
      </dgm:t>
    </dgm:pt>
    <dgm:pt modelId="{8E56439C-19FD-47EC-BEAF-69EEB9359AC1}" type="parTrans" cxnId="{66F4D248-93F2-464A-BAE2-210F20EAE07C}">
      <dgm:prSet/>
      <dgm:spPr/>
      <dgm:t>
        <a:bodyPr/>
        <a:lstStyle/>
        <a:p>
          <a:endParaRPr lang="en-IN"/>
        </a:p>
      </dgm:t>
    </dgm:pt>
    <dgm:pt modelId="{A7A58CD2-8970-4F04-A609-758DB958509A}" type="sibTrans" cxnId="{66F4D248-93F2-464A-BAE2-210F20EAE07C}">
      <dgm:prSet/>
      <dgm:spPr/>
      <dgm:t>
        <a:bodyPr/>
        <a:lstStyle/>
        <a:p>
          <a:endParaRPr lang="en-IN"/>
        </a:p>
      </dgm:t>
    </dgm:pt>
    <dgm:pt modelId="{7A452509-7DAF-4C8B-9BC5-29A6F07ABE2B}" type="pres">
      <dgm:prSet presAssocID="{5CE76A55-03B6-479A-AE34-D32B95D16BF7}" presName="diagram" presStyleCnt="0">
        <dgm:presLayoutVars>
          <dgm:dir/>
          <dgm:resizeHandles val="exact"/>
        </dgm:presLayoutVars>
      </dgm:prSet>
      <dgm:spPr/>
      <dgm:t>
        <a:bodyPr/>
        <a:lstStyle/>
        <a:p>
          <a:endParaRPr lang="en-US"/>
        </a:p>
      </dgm:t>
    </dgm:pt>
    <dgm:pt modelId="{C19CC8FF-9C1A-40B8-96C0-827D7318F256}" type="pres">
      <dgm:prSet presAssocID="{5ABC3FF3-1CAF-4147-A4CC-57BD288F040B}" presName="node" presStyleLbl="node1" presStyleIdx="0" presStyleCnt="3">
        <dgm:presLayoutVars>
          <dgm:bulletEnabled val="1"/>
        </dgm:presLayoutVars>
      </dgm:prSet>
      <dgm:spPr/>
      <dgm:t>
        <a:bodyPr/>
        <a:lstStyle/>
        <a:p>
          <a:endParaRPr lang="en-US"/>
        </a:p>
      </dgm:t>
    </dgm:pt>
    <dgm:pt modelId="{8A88CDD1-F265-4B98-BE0A-3DE42E98B7AA}" type="pres">
      <dgm:prSet presAssocID="{5EA39F38-C8ED-443B-BAE5-671E6AC0605C}" presName="sibTrans" presStyleCnt="0"/>
      <dgm:spPr/>
    </dgm:pt>
    <dgm:pt modelId="{354FD037-C131-4B3E-B05C-A2D372E250A7}" type="pres">
      <dgm:prSet presAssocID="{464ADB6E-C429-4081-9E3D-5996EB6331EF}" presName="node" presStyleLbl="node1" presStyleIdx="1" presStyleCnt="3" custLinFactNeighborY="-4832">
        <dgm:presLayoutVars>
          <dgm:bulletEnabled val="1"/>
        </dgm:presLayoutVars>
      </dgm:prSet>
      <dgm:spPr/>
      <dgm:t>
        <a:bodyPr/>
        <a:lstStyle/>
        <a:p>
          <a:endParaRPr lang="en-US"/>
        </a:p>
      </dgm:t>
    </dgm:pt>
    <dgm:pt modelId="{65525D86-174A-4130-B578-C5E503E7B086}" type="pres">
      <dgm:prSet presAssocID="{CCE043B9-73EB-49A6-87AB-D60B28B20DFF}" presName="sibTrans" presStyleCnt="0"/>
      <dgm:spPr/>
    </dgm:pt>
    <dgm:pt modelId="{CCC26D1A-0EED-4717-9DB1-4B6328364B81}" type="pres">
      <dgm:prSet presAssocID="{CA1E00C1-C56B-48BC-8782-6F0993B7CAD6}" presName="node" presStyleLbl="node1" presStyleIdx="2" presStyleCnt="3" custLinFactNeighborX="51" custLinFactNeighborY="-559">
        <dgm:presLayoutVars>
          <dgm:bulletEnabled val="1"/>
        </dgm:presLayoutVars>
      </dgm:prSet>
      <dgm:spPr/>
      <dgm:t>
        <a:bodyPr/>
        <a:lstStyle/>
        <a:p>
          <a:endParaRPr lang="en-US"/>
        </a:p>
      </dgm:t>
    </dgm:pt>
  </dgm:ptLst>
  <dgm:cxnLst>
    <dgm:cxn modelId="{86C798D3-4487-4BC1-A9A7-396C3C6FABE8}" type="presOf" srcId="{464ADB6E-C429-4081-9E3D-5996EB6331EF}" destId="{354FD037-C131-4B3E-B05C-A2D372E250A7}" srcOrd="0" destOrd="0" presId="urn:microsoft.com/office/officeart/2005/8/layout/default#1"/>
    <dgm:cxn modelId="{17A85BCC-3162-4AF8-B45B-BAFC82C13467}" type="presOf" srcId="{5CE76A55-03B6-479A-AE34-D32B95D16BF7}" destId="{7A452509-7DAF-4C8B-9BC5-29A6F07ABE2B}" srcOrd="0" destOrd="0" presId="urn:microsoft.com/office/officeart/2005/8/layout/default#1"/>
    <dgm:cxn modelId="{19EDB158-C56D-4DAA-873A-ACD4786106CB}" type="presOf" srcId="{5ABC3FF3-1CAF-4147-A4CC-57BD288F040B}" destId="{C19CC8FF-9C1A-40B8-96C0-827D7318F256}" srcOrd="0" destOrd="0" presId="urn:microsoft.com/office/officeart/2005/8/layout/default#1"/>
    <dgm:cxn modelId="{869EBFF3-AD59-4D1E-A0EC-971D9A02C8BB}" srcId="{5CE76A55-03B6-479A-AE34-D32B95D16BF7}" destId="{464ADB6E-C429-4081-9E3D-5996EB6331EF}" srcOrd="1" destOrd="0" parTransId="{F7EF299A-A392-4B83-A248-C328033CABA2}" sibTransId="{CCE043B9-73EB-49A6-87AB-D60B28B20DFF}"/>
    <dgm:cxn modelId="{2B25C291-1858-41C3-B950-D38F0535C703}" srcId="{5CE76A55-03B6-479A-AE34-D32B95D16BF7}" destId="{5ABC3FF3-1CAF-4147-A4CC-57BD288F040B}" srcOrd="0" destOrd="0" parTransId="{D8243AB8-153C-42A5-AEDC-5F7769CFAAFF}" sibTransId="{5EA39F38-C8ED-443B-BAE5-671E6AC0605C}"/>
    <dgm:cxn modelId="{A0E269BB-F1BB-4742-8EF4-46E6EF5C69C0}" type="presOf" srcId="{CA1E00C1-C56B-48BC-8782-6F0993B7CAD6}" destId="{CCC26D1A-0EED-4717-9DB1-4B6328364B81}" srcOrd="0" destOrd="0" presId="urn:microsoft.com/office/officeart/2005/8/layout/default#1"/>
    <dgm:cxn modelId="{66F4D248-93F2-464A-BAE2-210F20EAE07C}" srcId="{5CE76A55-03B6-479A-AE34-D32B95D16BF7}" destId="{CA1E00C1-C56B-48BC-8782-6F0993B7CAD6}" srcOrd="2" destOrd="0" parTransId="{8E56439C-19FD-47EC-BEAF-69EEB9359AC1}" sibTransId="{A7A58CD2-8970-4F04-A609-758DB958509A}"/>
    <dgm:cxn modelId="{00E1EEBC-1B08-4D40-84CC-7BC2A4174DDE}" type="presParOf" srcId="{7A452509-7DAF-4C8B-9BC5-29A6F07ABE2B}" destId="{C19CC8FF-9C1A-40B8-96C0-827D7318F256}" srcOrd="0" destOrd="0" presId="urn:microsoft.com/office/officeart/2005/8/layout/default#1"/>
    <dgm:cxn modelId="{34345850-2CD0-40B7-A6BA-02C5C66C6C4C}" type="presParOf" srcId="{7A452509-7DAF-4C8B-9BC5-29A6F07ABE2B}" destId="{8A88CDD1-F265-4B98-BE0A-3DE42E98B7AA}" srcOrd="1" destOrd="0" presId="urn:microsoft.com/office/officeart/2005/8/layout/default#1"/>
    <dgm:cxn modelId="{2C2D48F3-5FB5-4DB1-8B22-BADD9DD5F73C}" type="presParOf" srcId="{7A452509-7DAF-4C8B-9BC5-29A6F07ABE2B}" destId="{354FD037-C131-4B3E-B05C-A2D372E250A7}" srcOrd="2" destOrd="0" presId="urn:microsoft.com/office/officeart/2005/8/layout/default#1"/>
    <dgm:cxn modelId="{DCC84351-4AB2-4CC6-8966-28BF5CF041F2}" type="presParOf" srcId="{7A452509-7DAF-4C8B-9BC5-29A6F07ABE2B}" destId="{65525D86-174A-4130-B578-C5E503E7B086}" srcOrd="3" destOrd="0" presId="urn:microsoft.com/office/officeart/2005/8/layout/default#1"/>
    <dgm:cxn modelId="{38CA80CF-2733-46D0-8C04-03323CE713C9}" type="presParOf" srcId="{7A452509-7DAF-4C8B-9BC5-29A6F07ABE2B}" destId="{CCC26D1A-0EED-4717-9DB1-4B6328364B81}" srcOrd="4" destOrd="0" presId="urn:microsoft.com/office/officeart/2005/8/layout/defaul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CCAF78-C2F8-4043-B18A-D613D88E7628}" type="doc">
      <dgm:prSet loTypeId="urn:microsoft.com/office/officeart/2005/8/layout/list1#1" loCatId="list" qsTypeId="urn:microsoft.com/office/officeart/2005/8/quickstyle/simple1#3" qsCatId="simple" csTypeId="urn:microsoft.com/office/officeart/2005/8/colors/accent1_1#1" csCatId="accent1" phldr="1"/>
      <dgm:spPr/>
      <dgm:t>
        <a:bodyPr/>
        <a:lstStyle/>
        <a:p>
          <a:endParaRPr lang="en-US"/>
        </a:p>
      </dgm:t>
    </dgm:pt>
    <dgm:pt modelId="{94F27EAD-A15F-43F8-BD17-58FFC48BF263}">
      <dgm:prSet phldrT="[Text]" custT="1"/>
      <dgm:spPr/>
      <dgm:t>
        <a:bodyPr/>
        <a:lstStyle/>
        <a:p>
          <a:pPr algn="just"/>
          <a:r>
            <a:rPr lang="en-US" sz="1400" dirty="0">
              <a:latin typeface="+mj-lt"/>
            </a:rPr>
            <a:t>SECURITIES AND EXCHANGE BOARD OF INDIA (SEBI)</a:t>
          </a:r>
        </a:p>
      </dgm:t>
    </dgm:pt>
    <dgm:pt modelId="{2BD9FB89-7C46-4F4C-BAB6-9453383EDC85}" type="parTrans" cxnId="{9796D886-04A0-4172-9440-39152AE3BC1D}">
      <dgm:prSet/>
      <dgm:spPr/>
      <dgm:t>
        <a:bodyPr/>
        <a:lstStyle/>
        <a:p>
          <a:endParaRPr lang="en-US" sz="1400"/>
        </a:p>
      </dgm:t>
    </dgm:pt>
    <dgm:pt modelId="{4959988F-EAB6-4297-84B7-1EEDCD9C43BF}" type="sibTrans" cxnId="{9796D886-04A0-4172-9440-39152AE3BC1D}">
      <dgm:prSet/>
      <dgm:spPr/>
      <dgm:t>
        <a:bodyPr/>
        <a:lstStyle/>
        <a:p>
          <a:endParaRPr lang="en-US" sz="1400"/>
        </a:p>
      </dgm:t>
    </dgm:pt>
    <dgm:pt modelId="{B4B1C79F-F5B3-4DEF-B851-0393141C4721}">
      <dgm:prSet phldrT="[Text]" custT="1"/>
      <dgm:spPr/>
      <dgm:t>
        <a:bodyPr/>
        <a:lstStyle/>
        <a:p>
          <a:pPr marL="0" lvl="0" indent="0" algn="just" defTabSz="622300">
            <a:lnSpc>
              <a:spcPct val="90000"/>
            </a:lnSpc>
            <a:spcBef>
              <a:spcPct val="0"/>
            </a:spcBef>
            <a:spcAft>
              <a:spcPct val="35000"/>
            </a:spcAft>
            <a:buNone/>
          </a:pPr>
          <a:r>
            <a:rPr lang="en-US" sz="1400" kern="1200" dirty="0">
              <a:solidFill>
                <a:prstClr val="black">
                  <a:hueOff val="0"/>
                  <a:satOff val="0"/>
                  <a:lumOff val="0"/>
                  <a:alphaOff val="0"/>
                </a:prstClr>
              </a:solidFill>
              <a:latin typeface="+mj-lt"/>
              <a:ea typeface="+mn-ea"/>
              <a:cs typeface="+mn-cs"/>
            </a:rPr>
            <a:t>COMPTROLLER AND AUDITOR GENERAL OF INDIA (C&amp;AG)</a:t>
          </a:r>
        </a:p>
      </dgm:t>
    </dgm:pt>
    <dgm:pt modelId="{644B6C26-74D4-4552-9632-1607CD9E9A33}" type="parTrans" cxnId="{4FC4D2EC-9F19-4659-AF89-5270CAF8BB51}">
      <dgm:prSet/>
      <dgm:spPr/>
      <dgm:t>
        <a:bodyPr/>
        <a:lstStyle/>
        <a:p>
          <a:endParaRPr lang="en-US" sz="1400"/>
        </a:p>
      </dgm:t>
    </dgm:pt>
    <dgm:pt modelId="{4DF0C421-CAA0-4597-87C9-6B402EE5A143}" type="sibTrans" cxnId="{4FC4D2EC-9F19-4659-AF89-5270CAF8BB51}">
      <dgm:prSet/>
      <dgm:spPr/>
      <dgm:t>
        <a:bodyPr/>
        <a:lstStyle/>
        <a:p>
          <a:endParaRPr lang="en-US" sz="1400"/>
        </a:p>
      </dgm:t>
    </dgm:pt>
    <dgm:pt modelId="{1D5C0A2D-DD33-4E97-8E2A-998547E070E6}">
      <dgm:prSet phldrT="[Text]" custT="1"/>
      <dgm:spPr/>
      <dgm:t>
        <a:bodyPr/>
        <a:lstStyle/>
        <a:p>
          <a:pPr marL="0" lvl="0" indent="0" algn="just" defTabSz="622300">
            <a:lnSpc>
              <a:spcPct val="90000"/>
            </a:lnSpc>
            <a:spcBef>
              <a:spcPct val="0"/>
            </a:spcBef>
            <a:spcAft>
              <a:spcPct val="35000"/>
            </a:spcAft>
            <a:buNone/>
          </a:pPr>
          <a:r>
            <a:rPr lang="en-US" sz="1400" kern="1200" dirty="0">
              <a:solidFill>
                <a:prstClr val="black">
                  <a:hueOff val="0"/>
                  <a:satOff val="0"/>
                  <a:lumOff val="0"/>
                  <a:alphaOff val="0"/>
                </a:prstClr>
              </a:solidFill>
              <a:latin typeface="+mj-lt"/>
              <a:ea typeface="+mn-ea"/>
              <a:cs typeface="+mn-cs"/>
            </a:rPr>
            <a:t>CENTRAL BOARD OF DIRECT TAXES (CBDT)</a:t>
          </a:r>
        </a:p>
      </dgm:t>
    </dgm:pt>
    <dgm:pt modelId="{00607435-F2DC-465F-A007-225536BE5897}" type="parTrans" cxnId="{4BA06BCA-72F5-4444-A867-726CB5481962}">
      <dgm:prSet/>
      <dgm:spPr/>
      <dgm:t>
        <a:bodyPr/>
        <a:lstStyle/>
        <a:p>
          <a:endParaRPr lang="en-US" sz="1400"/>
        </a:p>
      </dgm:t>
    </dgm:pt>
    <dgm:pt modelId="{4ADBA2B4-007F-4C97-A5D6-E2CC733B953B}" type="sibTrans" cxnId="{4BA06BCA-72F5-4444-A867-726CB5481962}">
      <dgm:prSet/>
      <dgm:spPr/>
      <dgm:t>
        <a:bodyPr/>
        <a:lstStyle/>
        <a:p>
          <a:endParaRPr lang="en-US" sz="1400"/>
        </a:p>
      </dgm:t>
    </dgm:pt>
    <dgm:pt modelId="{4B0E7BAF-7F2B-4E17-9DD9-248B9A33F496}">
      <dgm:prSet custT="1"/>
      <dgm:spPr/>
      <dgm:t>
        <a:bodyPr/>
        <a:lstStyle/>
        <a:p>
          <a:endParaRPr lang="en-US" sz="1100" dirty="0">
            <a:latin typeface="Palatino Linotype" panose="02040502050505030304" pitchFamily="18" charset="0"/>
          </a:endParaRPr>
        </a:p>
      </dgm:t>
    </dgm:pt>
    <dgm:pt modelId="{949D52FC-3A7E-46CF-9115-A39E5AB86F85}" type="parTrans" cxnId="{CA4974F2-8854-43A0-BCAA-2857EAF6CCAC}">
      <dgm:prSet/>
      <dgm:spPr/>
      <dgm:t>
        <a:bodyPr/>
        <a:lstStyle/>
        <a:p>
          <a:endParaRPr lang="en-US" sz="1400"/>
        </a:p>
      </dgm:t>
    </dgm:pt>
    <dgm:pt modelId="{6423195A-1EE1-408C-92F8-FA8E97CF7A39}" type="sibTrans" cxnId="{CA4974F2-8854-43A0-BCAA-2857EAF6CCAC}">
      <dgm:prSet/>
      <dgm:spPr/>
      <dgm:t>
        <a:bodyPr/>
        <a:lstStyle/>
        <a:p>
          <a:endParaRPr lang="en-US" sz="1400"/>
        </a:p>
      </dgm:t>
    </dgm:pt>
    <dgm:pt modelId="{A6F672E9-5DB9-446B-BD96-CA9A0E4268E0}">
      <dgm:prSet custT="1"/>
      <dgm:spPr/>
      <dgm:t>
        <a:bodyPr/>
        <a:lstStyle/>
        <a:p>
          <a:pPr marL="0" lvl="0" indent="0" algn="just" defTabSz="622300">
            <a:lnSpc>
              <a:spcPct val="90000"/>
            </a:lnSpc>
            <a:spcBef>
              <a:spcPct val="0"/>
            </a:spcBef>
            <a:spcAft>
              <a:spcPct val="35000"/>
            </a:spcAft>
            <a:buNone/>
          </a:pPr>
          <a:r>
            <a:rPr lang="en-US" sz="1400" kern="1200" dirty="0">
              <a:solidFill>
                <a:prstClr val="black">
                  <a:hueOff val="0"/>
                  <a:satOff val="0"/>
                  <a:lumOff val="0"/>
                  <a:alphaOff val="0"/>
                </a:prstClr>
              </a:solidFill>
              <a:latin typeface="+mj-lt"/>
              <a:ea typeface="+mn-ea"/>
              <a:cs typeface="+mn-cs"/>
            </a:rPr>
            <a:t>INSURANCE REGULATORY AND  DEVELOPMENT AUTHORITY (IRDA)</a:t>
          </a:r>
        </a:p>
      </dgm:t>
    </dgm:pt>
    <dgm:pt modelId="{EA8BAE37-68E7-4F88-8BC2-0886404066C8}" type="parTrans" cxnId="{3A773D47-7D14-41EE-B911-C2A43D094F09}">
      <dgm:prSet/>
      <dgm:spPr/>
      <dgm:t>
        <a:bodyPr/>
        <a:lstStyle/>
        <a:p>
          <a:endParaRPr lang="en-US" sz="1400"/>
        </a:p>
      </dgm:t>
    </dgm:pt>
    <dgm:pt modelId="{7BF52B4E-8D91-4E9C-A276-3A275D5A3F4C}" type="sibTrans" cxnId="{3A773D47-7D14-41EE-B911-C2A43D094F09}">
      <dgm:prSet/>
      <dgm:spPr/>
      <dgm:t>
        <a:bodyPr/>
        <a:lstStyle/>
        <a:p>
          <a:endParaRPr lang="en-US" sz="1400"/>
        </a:p>
      </dgm:t>
    </dgm:pt>
    <dgm:pt modelId="{7262F27D-B987-47DE-9EED-9B6541EA4772}">
      <dgm:prSet custT="1"/>
      <dgm:spPr/>
      <dgm:t>
        <a:bodyPr/>
        <a:lstStyle/>
        <a:p>
          <a:pPr marL="0" lvl="0" indent="0" algn="just" defTabSz="622300">
            <a:lnSpc>
              <a:spcPct val="90000"/>
            </a:lnSpc>
            <a:spcBef>
              <a:spcPct val="0"/>
            </a:spcBef>
            <a:spcAft>
              <a:spcPct val="35000"/>
            </a:spcAft>
            <a:buNone/>
          </a:pPr>
          <a:r>
            <a:rPr lang="en-US" sz="1400" kern="1200" dirty="0">
              <a:solidFill>
                <a:prstClr val="black">
                  <a:hueOff val="0"/>
                  <a:satOff val="0"/>
                  <a:lumOff val="0"/>
                  <a:alphaOff val="0"/>
                </a:prstClr>
              </a:solidFill>
              <a:latin typeface="+mj-lt"/>
              <a:ea typeface="+mn-ea"/>
              <a:cs typeface="+mn-cs"/>
            </a:rPr>
            <a:t>NITI AAYOG</a:t>
          </a:r>
        </a:p>
      </dgm:t>
    </dgm:pt>
    <dgm:pt modelId="{C2D13480-D454-4BC7-90E8-0B6FE1B5C29B}" type="parTrans" cxnId="{333841F0-E8B2-4936-9A66-7338AA3799A3}">
      <dgm:prSet/>
      <dgm:spPr/>
      <dgm:t>
        <a:bodyPr/>
        <a:lstStyle/>
        <a:p>
          <a:endParaRPr lang="en-US" sz="1400"/>
        </a:p>
      </dgm:t>
    </dgm:pt>
    <dgm:pt modelId="{A1471DEF-ED6D-47E8-A2F3-0A8BBF3D64E1}" type="sibTrans" cxnId="{333841F0-E8B2-4936-9A66-7338AA3799A3}">
      <dgm:prSet/>
      <dgm:spPr/>
      <dgm:t>
        <a:bodyPr/>
        <a:lstStyle/>
        <a:p>
          <a:endParaRPr lang="en-US" sz="1400"/>
        </a:p>
      </dgm:t>
    </dgm:pt>
    <dgm:pt modelId="{B510EDC9-F395-4320-A7C3-A3E65E584836}">
      <dgm:prSet custT="1"/>
      <dgm:spPr/>
      <dgm:t>
        <a:bodyPr/>
        <a:lstStyle/>
        <a:p>
          <a:endParaRPr lang="en-US" sz="1100" dirty="0">
            <a:latin typeface="Palatino Linotype" panose="02040502050505030304" pitchFamily="18" charset="0"/>
          </a:endParaRPr>
        </a:p>
      </dgm:t>
    </dgm:pt>
    <dgm:pt modelId="{E3699D3E-A0D1-4352-B183-3EA742362D28}" type="parTrans" cxnId="{36485F3D-C73D-4889-9B51-498BDE01648F}">
      <dgm:prSet/>
      <dgm:spPr/>
      <dgm:t>
        <a:bodyPr/>
        <a:lstStyle/>
        <a:p>
          <a:endParaRPr lang="en-US" sz="1400"/>
        </a:p>
      </dgm:t>
    </dgm:pt>
    <dgm:pt modelId="{4D21D26F-5B13-4248-A0BF-BDA71637F3AA}" type="sibTrans" cxnId="{36485F3D-C73D-4889-9B51-498BDE01648F}">
      <dgm:prSet/>
      <dgm:spPr/>
      <dgm:t>
        <a:bodyPr/>
        <a:lstStyle/>
        <a:p>
          <a:endParaRPr lang="en-US" sz="1400"/>
        </a:p>
      </dgm:t>
    </dgm:pt>
    <dgm:pt modelId="{63E4F9CD-3854-4B3D-AE7D-0B7018C1A6EE}">
      <dgm:prSet custT="1"/>
      <dgm:spPr/>
      <dgm:t>
        <a:bodyPr/>
        <a:lstStyle/>
        <a:p>
          <a:pPr marL="0" lvl="0" indent="0" algn="just" defTabSz="622300">
            <a:lnSpc>
              <a:spcPct val="90000"/>
            </a:lnSpc>
            <a:spcBef>
              <a:spcPct val="0"/>
            </a:spcBef>
            <a:spcAft>
              <a:spcPct val="35000"/>
            </a:spcAft>
            <a:buNone/>
          </a:pPr>
          <a:r>
            <a:rPr lang="en-US" sz="1400" kern="1200" dirty="0">
              <a:solidFill>
                <a:prstClr val="black">
                  <a:hueOff val="0"/>
                  <a:satOff val="0"/>
                  <a:lumOff val="0"/>
                  <a:alphaOff val="0"/>
                </a:prstClr>
              </a:solidFill>
              <a:latin typeface="+mj-lt"/>
              <a:ea typeface="+mn-ea"/>
              <a:cs typeface="+mn-cs"/>
            </a:rPr>
            <a:t>CENTRAL BOARD OF EXCISE AND CUSTOM (CBEC)</a:t>
          </a:r>
        </a:p>
      </dgm:t>
    </dgm:pt>
    <dgm:pt modelId="{B34564D2-5629-43FC-B913-188D94324392}" type="parTrans" cxnId="{D2E1DF82-16F8-4BD8-8385-FECD33077B8C}">
      <dgm:prSet/>
      <dgm:spPr/>
      <dgm:t>
        <a:bodyPr/>
        <a:lstStyle/>
        <a:p>
          <a:endParaRPr lang="en-US" sz="1400"/>
        </a:p>
      </dgm:t>
    </dgm:pt>
    <dgm:pt modelId="{47D15197-E965-41A6-ACCD-357DE0371DEE}" type="sibTrans" cxnId="{D2E1DF82-16F8-4BD8-8385-FECD33077B8C}">
      <dgm:prSet/>
      <dgm:spPr/>
      <dgm:t>
        <a:bodyPr/>
        <a:lstStyle/>
        <a:p>
          <a:endParaRPr lang="en-US" sz="1400"/>
        </a:p>
      </dgm:t>
    </dgm:pt>
    <dgm:pt modelId="{4A61A71E-DB6C-48C3-85DB-DE34700C0962}">
      <dgm:prSet custT="1"/>
      <dgm:spPr/>
      <dgm:t>
        <a:bodyPr/>
        <a:lstStyle/>
        <a:p>
          <a:pPr marL="0" lvl="0" indent="0" algn="just" defTabSz="622300">
            <a:lnSpc>
              <a:spcPct val="90000"/>
            </a:lnSpc>
            <a:spcBef>
              <a:spcPct val="0"/>
            </a:spcBef>
            <a:spcAft>
              <a:spcPct val="35000"/>
            </a:spcAft>
            <a:buNone/>
          </a:pPr>
          <a:r>
            <a:rPr lang="en-US" sz="1400" kern="1200" dirty="0">
              <a:solidFill>
                <a:prstClr val="black">
                  <a:hueOff val="0"/>
                  <a:satOff val="0"/>
                  <a:lumOff val="0"/>
                  <a:alphaOff val="0"/>
                </a:prstClr>
              </a:solidFill>
              <a:latin typeface="+mj-lt"/>
              <a:ea typeface="+mn-ea"/>
              <a:cs typeface="+mn-cs"/>
            </a:rPr>
            <a:t>NATIONAL BANK FOR AGRICULTURE AND RURAL DEVELOPMENT (NABARD)</a:t>
          </a:r>
        </a:p>
      </dgm:t>
    </dgm:pt>
    <dgm:pt modelId="{B7C5C08A-4F66-42EC-B377-650E783AA19B}" type="parTrans" cxnId="{7D80009B-7A82-4758-BE42-CA401F7C5730}">
      <dgm:prSet/>
      <dgm:spPr/>
      <dgm:t>
        <a:bodyPr/>
        <a:lstStyle/>
        <a:p>
          <a:endParaRPr lang="en-US"/>
        </a:p>
      </dgm:t>
    </dgm:pt>
    <dgm:pt modelId="{D44C4CD5-C9E8-42F1-8CE8-4E91DA42EF61}" type="sibTrans" cxnId="{7D80009B-7A82-4758-BE42-CA401F7C5730}">
      <dgm:prSet/>
      <dgm:spPr/>
      <dgm:t>
        <a:bodyPr/>
        <a:lstStyle/>
        <a:p>
          <a:endParaRPr lang="en-US"/>
        </a:p>
      </dgm:t>
    </dgm:pt>
    <dgm:pt modelId="{E9EAF1B7-4713-4694-9065-48BE5A1B167A}" type="pres">
      <dgm:prSet presAssocID="{C8CCAF78-C2F8-4043-B18A-D613D88E7628}" presName="linear" presStyleCnt="0">
        <dgm:presLayoutVars>
          <dgm:dir/>
          <dgm:animLvl val="lvl"/>
          <dgm:resizeHandles val="exact"/>
        </dgm:presLayoutVars>
      </dgm:prSet>
      <dgm:spPr/>
      <dgm:t>
        <a:bodyPr/>
        <a:lstStyle/>
        <a:p>
          <a:endParaRPr lang="en-US"/>
        </a:p>
      </dgm:t>
    </dgm:pt>
    <dgm:pt modelId="{163E7AC7-CF39-485F-B24A-65C05E08490B}" type="pres">
      <dgm:prSet presAssocID="{94F27EAD-A15F-43F8-BD17-58FFC48BF263}" presName="parentLin" presStyleCnt="0"/>
      <dgm:spPr/>
    </dgm:pt>
    <dgm:pt modelId="{EC915F9F-CAAE-4F26-B4BA-F6E96B44AAE4}" type="pres">
      <dgm:prSet presAssocID="{94F27EAD-A15F-43F8-BD17-58FFC48BF263}" presName="parentLeftMargin" presStyleLbl="node1" presStyleIdx="0" presStyleCnt="7"/>
      <dgm:spPr/>
      <dgm:t>
        <a:bodyPr/>
        <a:lstStyle/>
        <a:p>
          <a:endParaRPr lang="en-US"/>
        </a:p>
      </dgm:t>
    </dgm:pt>
    <dgm:pt modelId="{B5FB1E71-9D36-4647-AA6A-002E2EE07D41}" type="pres">
      <dgm:prSet presAssocID="{94F27EAD-A15F-43F8-BD17-58FFC48BF263}" presName="parentText" presStyleLbl="node1" presStyleIdx="0" presStyleCnt="7" custScaleY="156782">
        <dgm:presLayoutVars>
          <dgm:chMax val="0"/>
          <dgm:bulletEnabled val="1"/>
        </dgm:presLayoutVars>
      </dgm:prSet>
      <dgm:spPr/>
      <dgm:t>
        <a:bodyPr/>
        <a:lstStyle/>
        <a:p>
          <a:endParaRPr lang="en-US"/>
        </a:p>
      </dgm:t>
    </dgm:pt>
    <dgm:pt modelId="{A5995C68-5C54-4551-8140-9FDAD07AA3ED}" type="pres">
      <dgm:prSet presAssocID="{94F27EAD-A15F-43F8-BD17-58FFC48BF263}" presName="negativeSpace" presStyleCnt="0"/>
      <dgm:spPr/>
    </dgm:pt>
    <dgm:pt modelId="{88C21DAB-EC11-43CF-82AA-A8E335F8335A}" type="pres">
      <dgm:prSet presAssocID="{94F27EAD-A15F-43F8-BD17-58FFC48BF263}" presName="childText" presStyleLbl="conFgAcc1" presStyleIdx="0" presStyleCnt="7" custScaleY="112306">
        <dgm:presLayoutVars>
          <dgm:bulletEnabled val="1"/>
        </dgm:presLayoutVars>
      </dgm:prSet>
      <dgm:spPr/>
    </dgm:pt>
    <dgm:pt modelId="{A9167C2C-7A58-443E-AC97-C7574A76FEC7}" type="pres">
      <dgm:prSet presAssocID="{4959988F-EAB6-4297-84B7-1EEDCD9C43BF}" presName="spaceBetweenRectangles" presStyleCnt="0"/>
      <dgm:spPr/>
    </dgm:pt>
    <dgm:pt modelId="{EB304808-F09B-41B7-B876-CB2FE3162F32}" type="pres">
      <dgm:prSet presAssocID="{B4B1C79F-F5B3-4DEF-B851-0393141C4721}" presName="parentLin" presStyleCnt="0"/>
      <dgm:spPr/>
    </dgm:pt>
    <dgm:pt modelId="{CAE2D47F-3967-45F7-BF3F-80FBC520DC5A}" type="pres">
      <dgm:prSet presAssocID="{B4B1C79F-F5B3-4DEF-B851-0393141C4721}" presName="parentLeftMargin" presStyleLbl="node1" presStyleIdx="0" presStyleCnt="7"/>
      <dgm:spPr/>
      <dgm:t>
        <a:bodyPr/>
        <a:lstStyle/>
        <a:p>
          <a:endParaRPr lang="en-US"/>
        </a:p>
      </dgm:t>
    </dgm:pt>
    <dgm:pt modelId="{17F2CE25-B6E7-4206-8451-B0C5DD8427B3}" type="pres">
      <dgm:prSet presAssocID="{B4B1C79F-F5B3-4DEF-B851-0393141C4721}" presName="parentText" presStyleLbl="node1" presStyleIdx="1" presStyleCnt="7" custScaleY="195418">
        <dgm:presLayoutVars>
          <dgm:chMax val="0"/>
          <dgm:bulletEnabled val="1"/>
        </dgm:presLayoutVars>
      </dgm:prSet>
      <dgm:spPr/>
      <dgm:t>
        <a:bodyPr/>
        <a:lstStyle/>
        <a:p>
          <a:endParaRPr lang="en-US"/>
        </a:p>
      </dgm:t>
    </dgm:pt>
    <dgm:pt modelId="{A311AEBC-B515-4AE6-BD9E-416FCC9FBB3E}" type="pres">
      <dgm:prSet presAssocID="{B4B1C79F-F5B3-4DEF-B851-0393141C4721}" presName="negativeSpace" presStyleCnt="0"/>
      <dgm:spPr/>
    </dgm:pt>
    <dgm:pt modelId="{32EA4D6B-FD21-4133-8E24-3905E06D0B79}" type="pres">
      <dgm:prSet presAssocID="{B4B1C79F-F5B3-4DEF-B851-0393141C4721}" presName="childText" presStyleLbl="conFgAcc1" presStyleIdx="1" presStyleCnt="7" custScaleY="127714">
        <dgm:presLayoutVars>
          <dgm:bulletEnabled val="1"/>
        </dgm:presLayoutVars>
      </dgm:prSet>
      <dgm:spPr/>
    </dgm:pt>
    <dgm:pt modelId="{B4213E63-095C-4D16-A129-21E496D129B8}" type="pres">
      <dgm:prSet presAssocID="{4DF0C421-CAA0-4597-87C9-6B402EE5A143}" presName="spaceBetweenRectangles" presStyleCnt="0"/>
      <dgm:spPr/>
    </dgm:pt>
    <dgm:pt modelId="{C065EB9E-C917-42B6-BEE6-EB5CA3BBE2D1}" type="pres">
      <dgm:prSet presAssocID="{1D5C0A2D-DD33-4E97-8E2A-998547E070E6}" presName="parentLin" presStyleCnt="0"/>
      <dgm:spPr/>
    </dgm:pt>
    <dgm:pt modelId="{65AF3CFC-DEBA-419C-8172-DBBFB08B6E46}" type="pres">
      <dgm:prSet presAssocID="{1D5C0A2D-DD33-4E97-8E2A-998547E070E6}" presName="parentLeftMargin" presStyleLbl="node1" presStyleIdx="1" presStyleCnt="7"/>
      <dgm:spPr/>
      <dgm:t>
        <a:bodyPr/>
        <a:lstStyle/>
        <a:p>
          <a:endParaRPr lang="en-US"/>
        </a:p>
      </dgm:t>
    </dgm:pt>
    <dgm:pt modelId="{77E54163-D111-42AD-B413-480D1DF1E801}" type="pres">
      <dgm:prSet presAssocID="{1D5C0A2D-DD33-4E97-8E2A-998547E070E6}" presName="parentText" presStyleLbl="node1" presStyleIdx="2" presStyleCnt="7" custScaleY="159743">
        <dgm:presLayoutVars>
          <dgm:chMax val="0"/>
          <dgm:bulletEnabled val="1"/>
        </dgm:presLayoutVars>
      </dgm:prSet>
      <dgm:spPr/>
      <dgm:t>
        <a:bodyPr/>
        <a:lstStyle/>
        <a:p>
          <a:endParaRPr lang="en-US"/>
        </a:p>
      </dgm:t>
    </dgm:pt>
    <dgm:pt modelId="{EACE95C5-695E-40F9-BA0A-728B997ACFDC}" type="pres">
      <dgm:prSet presAssocID="{1D5C0A2D-DD33-4E97-8E2A-998547E070E6}" presName="negativeSpace" presStyleCnt="0"/>
      <dgm:spPr/>
    </dgm:pt>
    <dgm:pt modelId="{30D2295F-20A6-4C90-8DFC-E8E4607CA39D}" type="pres">
      <dgm:prSet presAssocID="{1D5C0A2D-DD33-4E97-8E2A-998547E070E6}" presName="childText" presStyleLbl="conFgAcc1" presStyleIdx="2" presStyleCnt="7" custScaleY="132205">
        <dgm:presLayoutVars>
          <dgm:bulletEnabled val="1"/>
        </dgm:presLayoutVars>
      </dgm:prSet>
      <dgm:spPr/>
      <dgm:t>
        <a:bodyPr/>
        <a:lstStyle/>
        <a:p>
          <a:endParaRPr lang="en-US"/>
        </a:p>
      </dgm:t>
    </dgm:pt>
    <dgm:pt modelId="{A1690462-E64A-4BC3-9CF1-172E3F577C49}" type="pres">
      <dgm:prSet presAssocID="{4ADBA2B4-007F-4C97-A5D6-E2CC733B953B}" presName="spaceBetweenRectangles" presStyleCnt="0"/>
      <dgm:spPr/>
    </dgm:pt>
    <dgm:pt modelId="{AB580525-AA7A-42E5-9A90-1F5EC5641072}" type="pres">
      <dgm:prSet presAssocID="{A6F672E9-5DB9-446B-BD96-CA9A0E4268E0}" presName="parentLin" presStyleCnt="0"/>
      <dgm:spPr/>
    </dgm:pt>
    <dgm:pt modelId="{619F8EB1-3A32-4B0D-ABA7-458FC2A28071}" type="pres">
      <dgm:prSet presAssocID="{A6F672E9-5DB9-446B-BD96-CA9A0E4268E0}" presName="parentLeftMargin" presStyleLbl="node1" presStyleIdx="2" presStyleCnt="7"/>
      <dgm:spPr/>
      <dgm:t>
        <a:bodyPr/>
        <a:lstStyle/>
        <a:p>
          <a:endParaRPr lang="en-US"/>
        </a:p>
      </dgm:t>
    </dgm:pt>
    <dgm:pt modelId="{D49D95F7-B9B2-4200-BB59-077202434EB7}" type="pres">
      <dgm:prSet presAssocID="{A6F672E9-5DB9-446B-BD96-CA9A0E4268E0}" presName="parentText" presStyleLbl="node1" presStyleIdx="3" presStyleCnt="7" custScaleX="103311" custScaleY="211100">
        <dgm:presLayoutVars>
          <dgm:chMax val="0"/>
          <dgm:bulletEnabled val="1"/>
        </dgm:presLayoutVars>
      </dgm:prSet>
      <dgm:spPr/>
      <dgm:t>
        <a:bodyPr/>
        <a:lstStyle/>
        <a:p>
          <a:endParaRPr lang="en-US"/>
        </a:p>
      </dgm:t>
    </dgm:pt>
    <dgm:pt modelId="{9CFAD116-3F2C-41E0-A4D6-EF5617E74801}" type="pres">
      <dgm:prSet presAssocID="{A6F672E9-5DB9-446B-BD96-CA9A0E4268E0}" presName="negativeSpace" presStyleCnt="0"/>
      <dgm:spPr/>
    </dgm:pt>
    <dgm:pt modelId="{999A6429-D153-45D8-89EA-A635B9456A1F}" type="pres">
      <dgm:prSet presAssocID="{A6F672E9-5DB9-446B-BD96-CA9A0E4268E0}" presName="childText" presStyleLbl="conFgAcc1" presStyleIdx="3" presStyleCnt="7" custScaleY="106468">
        <dgm:presLayoutVars>
          <dgm:bulletEnabled val="1"/>
        </dgm:presLayoutVars>
      </dgm:prSet>
      <dgm:spPr/>
    </dgm:pt>
    <dgm:pt modelId="{18140BE5-9980-4212-8B39-2DB207E28919}" type="pres">
      <dgm:prSet presAssocID="{7BF52B4E-8D91-4E9C-A276-3A275D5A3F4C}" presName="spaceBetweenRectangles" presStyleCnt="0"/>
      <dgm:spPr/>
    </dgm:pt>
    <dgm:pt modelId="{020AA21A-B119-4065-AF47-0EB499F4BCF3}" type="pres">
      <dgm:prSet presAssocID="{7262F27D-B987-47DE-9EED-9B6541EA4772}" presName="parentLin" presStyleCnt="0"/>
      <dgm:spPr/>
    </dgm:pt>
    <dgm:pt modelId="{4E3BFA17-44E1-42CA-A379-856F11CD5120}" type="pres">
      <dgm:prSet presAssocID="{7262F27D-B987-47DE-9EED-9B6541EA4772}" presName="parentLeftMargin" presStyleLbl="node1" presStyleIdx="3" presStyleCnt="7"/>
      <dgm:spPr/>
      <dgm:t>
        <a:bodyPr/>
        <a:lstStyle/>
        <a:p>
          <a:endParaRPr lang="en-US"/>
        </a:p>
      </dgm:t>
    </dgm:pt>
    <dgm:pt modelId="{BEC590B5-98DF-4AAC-AB97-56F34A8491C8}" type="pres">
      <dgm:prSet presAssocID="{7262F27D-B987-47DE-9EED-9B6541EA4772}" presName="parentText" presStyleLbl="node1" presStyleIdx="4" presStyleCnt="7" custScaleY="193213">
        <dgm:presLayoutVars>
          <dgm:chMax val="0"/>
          <dgm:bulletEnabled val="1"/>
        </dgm:presLayoutVars>
      </dgm:prSet>
      <dgm:spPr/>
      <dgm:t>
        <a:bodyPr/>
        <a:lstStyle/>
        <a:p>
          <a:endParaRPr lang="en-US"/>
        </a:p>
      </dgm:t>
    </dgm:pt>
    <dgm:pt modelId="{BEE1B097-63E3-4ACD-85C8-C97749A2FC99}" type="pres">
      <dgm:prSet presAssocID="{7262F27D-B987-47DE-9EED-9B6541EA4772}" presName="negativeSpace" presStyleCnt="0"/>
      <dgm:spPr/>
    </dgm:pt>
    <dgm:pt modelId="{64AFDFF1-7718-42F7-BA3A-F0F464283221}" type="pres">
      <dgm:prSet presAssocID="{7262F27D-B987-47DE-9EED-9B6541EA4772}" presName="childText" presStyleLbl="conFgAcc1" presStyleIdx="4" presStyleCnt="7" custScaleY="134813">
        <dgm:presLayoutVars>
          <dgm:bulletEnabled val="1"/>
        </dgm:presLayoutVars>
      </dgm:prSet>
      <dgm:spPr/>
      <dgm:t>
        <a:bodyPr/>
        <a:lstStyle/>
        <a:p>
          <a:endParaRPr lang="en-US"/>
        </a:p>
      </dgm:t>
    </dgm:pt>
    <dgm:pt modelId="{62B427D6-9EA6-4A27-A71E-D81D12D5DC7D}" type="pres">
      <dgm:prSet presAssocID="{A1471DEF-ED6D-47E8-A2F3-0A8BBF3D64E1}" presName="spaceBetweenRectangles" presStyleCnt="0"/>
      <dgm:spPr/>
    </dgm:pt>
    <dgm:pt modelId="{D7DD9D00-5A2C-47F1-8274-E6CD28584C18}" type="pres">
      <dgm:prSet presAssocID="{63E4F9CD-3854-4B3D-AE7D-0B7018C1A6EE}" presName="parentLin" presStyleCnt="0"/>
      <dgm:spPr/>
    </dgm:pt>
    <dgm:pt modelId="{F49CB8AB-8E26-4214-B41F-CC209A7ADB81}" type="pres">
      <dgm:prSet presAssocID="{63E4F9CD-3854-4B3D-AE7D-0B7018C1A6EE}" presName="parentLeftMargin" presStyleLbl="node1" presStyleIdx="4" presStyleCnt="7"/>
      <dgm:spPr/>
      <dgm:t>
        <a:bodyPr/>
        <a:lstStyle/>
        <a:p>
          <a:endParaRPr lang="en-US"/>
        </a:p>
      </dgm:t>
    </dgm:pt>
    <dgm:pt modelId="{6D48F7DE-8399-4977-991F-2D1DE4DC5739}" type="pres">
      <dgm:prSet presAssocID="{63E4F9CD-3854-4B3D-AE7D-0B7018C1A6EE}" presName="parentText" presStyleLbl="node1" presStyleIdx="5" presStyleCnt="7" custScaleY="218946">
        <dgm:presLayoutVars>
          <dgm:chMax val="0"/>
          <dgm:bulletEnabled val="1"/>
        </dgm:presLayoutVars>
      </dgm:prSet>
      <dgm:spPr/>
      <dgm:t>
        <a:bodyPr/>
        <a:lstStyle/>
        <a:p>
          <a:endParaRPr lang="en-US"/>
        </a:p>
      </dgm:t>
    </dgm:pt>
    <dgm:pt modelId="{3B293C22-01B3-4875-963A-798A0B8D3E13}" type="pres">
      <dgm:prSet presAssocID="{63E4F9CD-3854-4B3D-AE7D-0B7018C1A6EE}" presName="negativeSpace" presStyleCnt="0"/>
      <dgm:spPr/>
    </dgm:pt>
    <dgm:pt modelId="{6B026BD5-BD49-473E-914D-BFA435546236}" type="pres">
      <dgm:prSet presAssocID="{63E4F9CD-3854-4B3D-AE7D-0B7018C1A6EE}" presName="childText" presStyleLbl="conFgAcc1" presStyleIdx="5" presStyleCnt="7" custScaleY="136654">
        <dgm:presLayoutVars>
          <dgm:bulletEnabled val="1"/>
        </dgm:presLayoutVars>
      </dgm:prSet>
      <dgm:spPr/>
    </dgm:pt>
    <dgm:pt modelId="{934AD092-BF26-4ADB-BE56-2FDE02C6732C}" type="pres">
      <dgm:prSet presAssocID="{47D15197-E965-41A6-ACCD-357DE0371DEE}" presName="spaceBetweenRectangles" presStyleCnt="0"/>
      <dgm:spPr/>
    </dgm:pt>
    <dgm:pt modelId="{DBFE829D-F4FA-453E-8E4D-7A2C34A19F69}" type="pres">
      <dgm:prSet presAssocID="{4A61A71E-DB6C-48C3-85DB-DE34700C0962}" presName="parentLin" presStyleCnt="0"/>
      <dgm:spPr/>
    </dgm:pt>
    <dgm:pt modelId="{CDB4B952-C565-4883-A2BD-5068B24C32D2}" type="pres">
      <dgm:prSet presAssocID="{4A61A71E-DB6C-48C3-85DB-DE34700C0962}" presName="parentLeftMargin" presStyleLbl="node1" presStyleIdx="5" presStyleCnt="7"/>
      <dgm:spPr/>
      <dgm:t>
        <a:bodyPr/>
        <a:lstStyle/>
        <a:p>
          <a:endParaRPr lang="en-US"/>
        </a:p>
      </dgm:t>
    </dgm:pt>
    <dgm:pt modelId="{BD8C9896-446C-4C17-89F6-5A33741BE01D}" type="pres">
      <dgm:prSet presAssocID="{4A61A71E-DB6C-48C3-85DB-DE34700C0962}" presName="parentText" presStyleLbl="node1" presStyleIdx="6" presStyleCnt="7" custScaleY="215143">
        <dgm:presLayoutVars>
          <dgm:chMax val="0"/>
          <dgm:bulletEnabled val="1"/>
        </dgm:presLayoutVars>
      </dgm:prSet>
      <dgm:spPr/>
      <dgm:t>
        <a:bodyPr/>
        <a:lstStyle/>
        <a:p>
          <a:endParaRPr lang="en-US"/>
        </a:p>
      </dgm:t>
    </dgm:pt>
    <dgm:pt modelId="{4E9ACCFB-006D-4E08-B3CF-607CAE120413}" type="pres">
      <dgm:prSet presAssocID="{4A61A71E-DB6C-48C3-85DB-DE34700C0962}" presName="negativeSpace" presStyleCnt="0"/>
      <dgm:spPr/>
    </dgm:pt>
    <dgm:pt modelId="{9C86D52D-2E3F-413E-BFDA-F808DFB886A5}" type="pres">
      <dgm:prSet presAssocID="{4A61A71E-DB6C-48C3-85DB-DE34700C0962}" presName="childText" presStyleLbl="conFgAcc1" presStyleIdx="6" presStyleCnt="7" custScaleY="105278">
        <dgm:presLayoutVars>
          <dgm:bulletEnabled val="1"/>
        </dgm:presLayoutVars>
      </dgm:prSet>
      <dgm:spPr/>
    </dgm:pt>
  </dgm:ptLst>
  <dgm:cxnLst>
    <dgm:cxn modelId="{3E31ECAA-9004-4B10-B054-1A846F2C1E5C}" type="presOf" srcId="{7262F27D-B987-47DE-9EED-9B6541EA4772}" destId="{4E3BFA17-44E1-42CA-A379-856F11CD5120}" srcOrd="0" destOrd="0" presId="urn:microsoft.com/office/officeart/2005/8/layout/list1#1"/>
    <dgm:cxn modelId="{595C66BE-8245-4043-A64F-90619FBA43A1}" type="presOf" srcId="{A6F672E9-5DB9-446B-BD96-CA9A0E4268E0}" destId="{D49D95F7-B9B2-4200-BB59-077202434EB7}" srcOrd="1" destOrd="0" presId="urn:microsoft.com/office/officeart/2005/8/layout/list1#1"/>
    <dgm:cxn modelId="{03064FB2-1A24-4D56-ABBD-8E902CCB994D}" type="presOf" srcId="{4B0E7BAF-7F2B-4E17-9DD9-248B9A33F496}" destId="{30D2295F-20A6-4C90-8DFC-E8E4607CA39D}" srcOrd="0" destOrd="0" presId="urn:microsoft.com/office/officeart/2005/8/layout/list1#1"/>
    <dgm:cxn modelId="{457A7E5A-9AA2-46F2-A596-077DAC5DEB10}" type="presOf" srcId="{94F27EAD-A15F-43F8-BD17-58FFC48BF263}" destId="{EC915F9F-CAAE-4F26-B4BA-F6E96B44AAE4}" srcOrd="0" destOrd="0" presId="urn:microsoft.com/office/officeart/2005/8/layout/list1#1"/>
    <dgm:cxn modelId="{981F18DD-17FD-4A92-BF02-9D8E808A1FAE}" type="presOf" srcId="{4A61A71E-DB6C-48C3-85DB-DE34700C0962}" destId="{CDB4B952-C565-4883-A2BD-5068B24C32D2}" srcOrd="0" destOrd="0" presId="urn:microsoft.com/office/officeart/2005/8/layout/list1#1"/>
    <dgm:cxn modelId="{B2A3A233-A408-405A-B12C-B55C3F1CF4F5}" type="presOf" srcId="{1D5C0A2D-DD33-4E97-8E2A-998547E070E6}" destId="{77E54163-D111-42AD-B413-480D1DF1E801}" srcOrd="1" destOrd="0" presId="urn:microsoft.com/office/officeart/2005/8/layout/list1#1"/>
    <dgm:cxn modelId="{22722BFE-9FBF-452E-8EAF-E60F5B170F27}" type="presOf" srcId="{63E4F9CD-3854-4B3D-AE7D-0B7018C1A6EE}" destId="{F49CB8AB-8E26-4214-B41F-CC209A7ADB81}" srcOrd="0" destOrd="0" presId="urn:microsoft.com/office/officeart/2005/8/layout/list1#1"/>
    <dgm:cxn modelId="{2A5535E5-0D7E-4ACA-8586-909646BF3EBC}" type="presOf" srcId="{1D5C0A2D-DD33-4E97-8E2A-998547E070E6}" destId="{65AF3CFC-DEBA-419C-8172-DBBFB08B6E46}" srcOrd="0" destOrd="0" presId="urn:microsoft.com/office/officeart/2005/8/layout/list1#1"/>
    <dgm:cxn modelId="{B1E1FAC6-19EA-497A-8426-3741DC513459}" type="presOf" srcId="{94F27EAD-A15F-43F8-BD17-58FFC48BF263}" destId="{B5FB1E71-9D36-4647-AA6A-002E2EE07D41}" srcOrd="1" destOrd="0" presId="urn:microsoft.com/office/officeart/2005/8/layout/list1#1"/>
    <dgm:cxn modelId="{F1B6B099-C115-4691-A25B-9A48B1A0AD5C}" type="presOf" srcId="{C8CCAF78-C2F8-4043-B18A-D613D88E7628}" destId="{E9EAF1B7-4713-4694-9065-48BE5A1B167A}" srcOrd="0" destOrd="0" presId="urn:microsoft.com/office/officeart/2005/8/layout/list1#1"/>
    <dgm:cxn modelId="{4FC4D2EC-9F19-4659-AF89-5270CAF8BB51}" srcId="{C8CCAF78-C2F8-4043-B18A-D613D88E7628}" destId="{B4B1C79F-F5B3-4DEF-B851-0393141C4721}" srcOrd="1" destOrd="0" parTransId="{644B6C26-74D4-4552-9632-1607CD9E9A33}" sibTransId="{4DF0C421-CAA0-4597-87C9-6B402EE5A143}"/>
    <dgm:cxn modelId="{3A773D47-7D14-41EE-B911-C2A43D094F09}" srcId="{C8CCAF78-C2F8-4043-B18A-D613D88E7628}" destId="{A6F672E9-5DB9-446B-BD96-CA9A0E4268E0}" srcOrd="3" destOrd="0" parTransId="{EA8BAE37-68E7-4F88-8BC2-0886404066C8}" sibTransId="{7BF52B4E-8D91-4E9C-A276-3A275D5A3F4C}"/>
    <dgm:cxn modelId="{9796D886-04A0-4172-9440-39152AE3BC1D}" srcId="{C8CCAF78-C2F8-4043-B18A-D613D88E7628}" destId="{94F27EAD-A15F-43F8-BD17-58FFC48BF263}" srcOrd="0" destOrd="0" parTransId="{2BD9FB89-7C46-4F4C-BAB6-9453383EDC85}" sibTransId="{4959988F-EAB6-4297-84B7-1EEDCD9C43BF}"/>
    <dgm:cxn modelId="{C0663DEB-34CB-4C1E-AE08-241EB1D1E110}" type="presOf" srcId="{B510EDC9-F395-4320-A7C3-A3E65E584836}" destId="{64AFDFF1-7718-42F7-BA3A-F0F464283221}" srcOrd="0" destOrd="0" presId="urn:microsoft.com/office/officeart/2005/8/layout/list1#1"/>
    <dgm:cxn modelId="{D946FA7F-67BE-4446-8753-DEDF1340C541}" type="presOf" srcId="{7262F27D-B987-47DE-9EED-9B6541EA4772}" destId="{BEC590B5-98DF-4AAC-AB97-56F34A8491C8}" srcOrd="1" destOrd="0" presId="urn:microsoft.com/office/officeart/2005/8/layout/list1#1"/>
    <dgm:cxn modelId="{3BC4B01C-DB2F-4771-964C-1DB3E3491648}" type="presOf" srcId="{63E4F9CD-3854-4B3D-AE7D-0B7018C1A6EE}" destId="{6D48F7DE-8399-4977-991F-2D1DE4DC5739}" srcOrd="1" destOrd="0" presId="urn:microsoft.com/office/officeart/2005/8/layout/list1#1"/>
    <dgm:cxn modelId="{84D83020-3526-46C2-9362-B073D191F325}" type="presOf" srcId="{A6F672E9-5DB9-446B-BD96-CA9A0E4268E0}" destId="{619F8EB1-3A32-4B0D-ABA7-458FC2A28071}" srcOrd="0" destOrd="0" presId="urn:microsoft.com/office/officeart/2005/8/layout/list1#1"/>
    <dgm:cxn modelId="{5295C233-A796-4819-BD28-E84A2A66249F}" type="presOf" srcId="{4A61A71E-DB6C-48C3-85DB-DE34700C0962}" destId="{BD8C9896-446C-4C17-89F6-5A33741BE01D}" srcOrd="1" destOrd="0" presId="urn:microsoft.com/office/officeart/2005/8/layout/list1#1"/>
    <dgm:cxn modelId="{36485F3D-C73D-4889-9B51-498BDE01648F}" srcId="{7262F27D-B987-47DE-9EED-9B6541EA4772}" destId="{B510EDC9-F395-4320-A7C3-A3E65E584836}" srcOrd="0" destOrd="0" parTransId="{E3699D3E-A0D1-4352-B183-3EA742362D28}" sibTransId="{4D21D26F-5B13-4248-A0BF-BDA71637F3AA}"/>
    <dgm:cxn modelId="{4BA06BCA-72F5-4444-A867-726CB5481962}" srcId="{C8CCAF78-C2F8-4043-B18A-D613D88E7628}" destId="{1D5C0A2D-DD33-4E97-8E2A-998547E070E6}" srcOrd="2" destOrd="0" parTransId="{00607435-F2DC-465F-A007-225536BE5897}" sibTransId="{4ADBA2B4-007F-4C97-A5D6-E2CC733B953B}"/>
    <dgm:cxn modelId="{7D80009B-7A82-4758-BE42-CA401F7C5730}" srcId="{C8CCAF78-C2F8-4043-B18A-D613D88E7628}" destId="{4A61A71E-DB6C-48C3-85DB-DE34700C0962}" srcOrd="6" destOrd="0" parTransId="{B7C5C08A-4F66-42EC-B377-650E783AA19B}" sibTransId="{D44C4CD5-C9E8-42F1-8CE8-4E91DA42EF61}"/>
    <dgm:cxn modelId="{CA4974F2-8854-43A0-BCAA-2857EAF6CCAC}" srcId="{1D5C0A2D-DD33-4E97-8E2A-998547E070E6}" destId="{4B0E7BAF-7F2B-4E17-9DD9-248B9A33F496}" srcOrd="0" destOrd="0" parTransId="{949D52FC-3A7E-46CF-9115-A39E5AB86F85}" sibTransId="{6423195A-1EE1-408C-92F8-FA8E97CF7A39}"/>
    <dgm:cxn modelId="{333841F0-E8B2-4936-9A66-7338AA3799A3}" srcId="{C8CCAF78-C2F8-4043-B18A-D613D88E7628}" destId="{7262F27D-B987-47DE-9EED-9B6541EA4772}" srcOrd="4" destOrd="0" parTransId="{C2D13480-D454-4BC7-90E8-0B6FE1B5C29B}" sibTransId="{A1471DEF-ED6D-47E8-A2F3-0A8BBF3D64E1}"/>
    <dgm:cxn modelId="{7B954E7F-159D-409D-ABE7-B99C639B3B7F}" type="presOf" srcId="{B4B1C79F-F5B3-4DEF-B851-0393141C4721}" destId="{CAE2D47F-3967-45F7-BF3F-80FBC520DC5A}" srcOrd="0" destOrd="0" presId="urn:microsoft.com/office/officeart/2005/8/layout/list1#1"/>
    <dgm:cxn modelId="{D23B6410-8E13-48DE-A6DC-5C167911373D}" type="presOf" srcId="{B4B1C79F-F5B3-4DEF-B851-0393141C4721}" destId="{17F2CE25-B6E7-4206-8451-B0C5DD8427B3}" srcOrd="1" destOrd="0" presId="urn:microsoft.com/office/officeart/2005/8/layout/list1#1"/>
    <dgm:cxn modelId="{D2E1DF82-16F8-4BD8-8385-FECD33077B8C}" srcId="{C8CCAF78-C2F8-4043-B18A-D613D88E7628}" destId="{63E4F9CD-3854-4B3D-AE7D-0B7018C1A6EE}" srcOrd="5" destOrd="0" parTransId="{B34564D2-5629-43FC-B913-188D94324392}" sibTransId="{47D15197-E965-41A6-ACCD-357DE0371DEE}"/>
    <dgm:cxn modelId="{67A4EC8D-B106-4BA0-B118-ABB9D5592245}" type="presParOf" srcId="{E9EAF1B7-4713-4694-9065-48BE5A1B167A}" destId="{163E7AC7-CF39-485F-B24A-65C05E08490B}" srcOrd="0" destOrd="0" presId="urn:microsoft.com/office/officeart/2005/8/layout/list1#1"/>
    <dgm:cxn modelId="{50317643-DE84-465D-89C0-50F0AA16B8A4}" type="presParOf" srcId="{163E7AC7-CF39-485F-B24A-65C05E08490B}" destId="{EC915F9F-CAAE-4F26-B4BA-F6E96B44AAE4}" srcOrd="0" destOrd="0" presId="urn:microsoft.com/office/officeart/2005/8/layout/list1#1"/>
    <dgm:cxn modelId="{77C3A82F-E374-4CEE-B096-4EDD861FB3F3}" type="presParOf" srcId="{163E7AC7-CF39-485F-B24A-65C05E08490B}" destId="{B5FB1E71-9D36-4647-AA6A-002E2EE07D41}" srcOrd="1" destOrd="0" presId="urn:microsoft.com/office/officeart/2005/8/layout/list1#1"/>
    <dgm:cxn modelId="{FC98105C-CDD7-45B4-97E9-9A882D952EA6}" type="presParOf" srcId="{E9EAF1B7-4713-4694-9065-48BE5A1B167A}" destId="{A5995C68-5C54-4551-8140-9FDAD07AA3ED}" srcOrd="1" destOrd="0" presId="urn:microsoft.com/office/officeart/2005/8/layout/list1#1"/>
    <dgm:cxn modelId="{46CBB858-D8B5-40A1-9AAC-7B8246BFFB40}" type="presParOf" srcId="{E9EAF1B7-4713-4694-9065-48BE5A1B167A}" destId="{88C21DAB-EC11-43CF-82AA-A8E335F8335A}" srcOrd="2" destOrd="0" presId="urn:microsoft.com/office/officeart/2005/8/layout/list1#1"/>
    <dgm:cxn modelId="{A84D22BC-3EF5-444C-BF37-A5FD6D5D0BBE}" type="presParOf" srcId="{E9EAF1B7-4713-4694-9065-48BE5A1B167A}" destId="{A9167C2C-7A58-443E-AC97-C7574A76FEC7}" srcOrd="3" destOrd="0" presId="urn:microsoft.com/office/officeart/2005/8/layout/list1#1"/>
    <dgm:cxn modelId="{F0D4D8FF-5960-48FA-BAEC-9F709F098028}" type="presParOf" srcId="{E9EAF1B7-4713-4694-9065-48BE5A1B167A}" destId="{EB304808-F09B-41B7-B876-CB2FE3162F32}" srcOrd="4" destOrd="0" presId="urn:microsoft.com/office/officeart/2005/8/layout/list1#1"/>
    <dgm:cxn modelId="{17B89CE2-0E7B-4CFF-8015-8EE774C2B92B}" type="presParOf" srcId="{EB304808-F09B-41B7-B876-CB2FE3162F32}" destId="{CAE2D47F-3967-45F7-BF3F-80FBC520DC5A}" srcOrd="0" destOrd="0" presId="urn:microsoft.com/office/officeart/2005/8/layout/list1#1"/>
    <dgm:cxn modelId="{2BD01DEF-B316-4DCC-96EF-62AE48C5ADA4}" type="presParOf" srcId="{EB304808-F09B-41B7-B876-CB2FE3162F32}" destId="{17F2CE25-B6E7-4206-8451-B0C5DD8427B3}" srcOrd="1" destOrd="0" presId="urn:microsoft.com/office/officeart/2005/8/layout/list1#1"/>
    <dgm:cxn modelId="{F3C7856F-C26C-4257-86CE-1E3B2CE71834}" type="presParOf" srcId="{E9EAF1B7-4713-4694-9065-48BE5A1B167A}" destId="{A311AEBC-B515-4AE6-BD9E-416FCC9FBB3E}" srcOrd="5" destOrd="0" presId="urn:microsoft.com/office/officeart/2005/8/layout/list1#1"/>
    <dgm:cxn modelId="{D9215753-73F8-4042-9D99-90D5836E77B7}" type="presParOf" srcId="{E9EAF1B7-4713-4694-9065-48BE5A1B167A}" destId="{32EA4D6B-FD21-4133-8E24-3905E06D0B79}" srcOrd="6" destOrd="0" presId="urn:microsoft.com/office/officeart/2005/8/layout/list1#1"/>
    <dgm:cxn modelId="{5E718DEB-0CF3-4588-8079-31E8C6D0C175}" type="presParOf" srcId="{E9EAF1B7-4713-4694-9065-48BE5A1B167A}" destId="{B4213E63-095C-4D16-A129-21E496D129B8}" srcOrd="7" destOrd="0" presId="urn:microsoft.com/office/officeart/2005/8/layout/list1#1"/>
    <dgm:cxn modelId="{649DD6D4-C414-4163-8D18-00E29E86CEE9}" type="presParOf" srcId="{E9EAF1B7-4713-4694-9065-48BE5A1B167A}" destId="{C065EB9E-C917-42B6-BEE6-EB5CA3BBE2D1}" srcOrd="8" destOrd="0" presId="urn:microsoft.com/office/officeart/2005/8/layout/list1#1"/>
    <dgm:cxn modelId="{685E0DDD-65C8-4A2A-96A8-8016FA1C7BB0}" type="presParOf" srcId="{C065EB9E-C917-42B6-BEE6-EB5CA3BBE2D1}" destId="{65AF3CFC-DEBA-419C-8172-DBBFB08B6E46}" srcOrd="0" destOrd="0" presId="urn:microsoft.com/office/officeart/2005/8/layout/list1#1"/>
    <dgm:cxn modelId="{31A30FA1-9C8F-4411-B54F-FB4696AD678D}" type="presParOf" srcId="{C065EB9E-C917-42B6-BEE6-EB5CA3BBE2D1}" destId="{77E54163-D111-42AD-B413-480D1DF1E801}" srcOrd="1" destOrd="0" presId="urn:microsoft.com/office/officeart/2005/8/layout/list1#1"/>
    <dgm:cxn modelId="{86CC2862-A710-4510-AB05-14EA25AA4EAA}" type="presParOf" srcId="{E9EAF1B7-4713-4694-9065-48BE5A1B167A}" destId="{EACE95C5-695E-40F9-BA0A-728B997ACFDC}" srcOrd="9" destOrd="0" presId="urn:microsoft.com/office/officeart/2005/8/layout/list1#1"/>
    <dgm:cxn modelId="{1A076E9B-76F6-443C-BDB2-19EA26D33B56}" type="presParOf" srcId="{E9EAF1B7-4713-4694-9065-48BE5A1B167A}" destId="{30D2295F-20A6-4C90-8DFC-E8E4607CA39D}" srcOrd="10" destOrd="0" presId="urn:microsoft.com/office/officeart/2005/8/layout/list1#1"/>
    <dgm:cxn modelId="{EF6D74A1-9E8F-4C1F-82DF-A12E61EF3F6C}" type="presParOf" srcId="{E9EAF1B7-4713-4694-9065-48BE5A1B167A}" destId="{A1690462-E64A-4BC3-9CF1-172E3F577C49}" srcOrd="11" destOrd="0" presId="urn:microsoft.com/office/officeart/2005/8/layout/list1#1"/>
    <dgm:cxn modelId="{E14E4490-24C2-4B95-AB80-83A750CEB852}" type="presParOf" srcId="{E9EAF1B7-4713-4694-9065-48BE5A1B167A}" destId="{AB580525-AA7A-42E5-9A90-1F5EC5641072}" srcOrd="12" destOrd="0" presId="urn:microsoft.com/office/officeart/2005/8/layout/list1#1"/>
    <dgm:cxn modelId="{6823D41C-4FC7-41AA-9D04-F59A438488F5}" type="presParOf" srcId="{AB580525-AA7A-42E5-9A90-1F5EC5641072}" destId="{619F8EB1-3A32-4B0D-ABA7-458FC2A28071}" srcOrd="0" destOrd="0" presId="urn:microsoft.com/office/officeart/2005/8/layout/list1#1"/>
    <dgm:cxn modelId="{4814254F-1FC3-4C0F-B982-6EC710C71C6B}" type="presParOf" srcId="{AB580525-AA7A-42E5-9A90-1F5EC5641072}" destId="{D49D95F7-B9B2-4200-BB59-077202434EB7}" srcOrd="1" destOrd="0" presId="urn:microsoft.com/office/officeart/2005/8/layout/list1#1"/>
    <dgm:cxn modelId="{54D4F916-2888-4A51-93EB-1A2A63F54286}" type="presParOf" srcId="{E9EAF1B7-4713-4694-9065-48BE5A1B167A}" destId="{9CFAD116-3F2C-41E0-A4D6-EF5617E74801}" srcOrd="13" destOrd="0" presId="urn:microsoft.com/office/officeart/2005/8/layout/list1#1"/>
    <dgm:cxn modelId="{5732CE8F-7E19-4541-9120-4D6FA2742F59}" type="presParOf" srcId="{E9EAF1B7-4713-4694-9065-48BE5A1B167A}" destId="{999A6429-D153-45D8-89EA-A635B9456A1F}" srcOrd="14" destOrd="0" presId="urn:microsoft.com/office/officeart/2005/8/layout/list1#1"/>
    <dgm:cxn modelId="{E79B3293-C8DD-43B0-A0CA-99436055B778}" type="presParOf" srcId="{E9EAF1B7-4713-4694-9065-48BE5A1B167A}" destId="{18140BE5-9980-4212-8B39-2DB207E28919}" srcOrd="15" destOrd="0" presId="urn:microsoft.com/office/officeart/2005/8/layout/list1#1"/>
    <dgm:cxn modelId="{94F927D5-14A6-403D-9ED4-A7F5C67FD507}" type="presParOf" srcId="{E9EAF1B7-4713-4694-9065-48BE5A1B167A}" destId="{020AA21A-B119-4065-AF47-0EB499F4BCF3}" srcOrd="16" destOrd="0" presId="urn:microsoft.com/office/officeart/2005/8/layout/list1#1"/>
    <dgm:cxn modelId="{B375D2BA-9F69-4E4C-95F1-D7C44150C95D}" type="presParOf" srcId="{020AA21A-B119-4065-AF47-0EB499F4BCF3}" destId="{4E3BFA17-44E1-42CA-A379-856F11CD5120}" srcOrd="0" destOrd="0" presId="urn:microsoft.com/office/officeart/2005/8/layout/list1#1"/>
    <dgm:cxn modelId="{EFAA256B-409D-4728-863E-51EE4666A0E2}" type="presParOf" srcId="{020AA21A-B119-4065-AF47-0EB499F4BCF3}" destId="{BEC590B5-98DF-4AAC-AB97-56F34A8491C8}" srcOrd="1" destOrd="0" presId="urn:microsoft.com/office/officeart/2005/8/layout/list1#1"/>
    <dgm:cxn modelId="{230736F6-D3FA-4A4B-BBAE-5344311B9931}" type="presParOf" srcId="{E9EAF1B7-4713-4694-9065-48BE5A1B167A}" destId="{BEE1B097-63E3-4ACD-85C8-C97749A2FC99}" srcOrd="17" destOrd="0" presId="urn:microsoft.com/office/officeart/2005/8/layout/list1#1"/>
    <dgm:cxn modelId="{E291261B-73D4-4585-B0FC-824454362821}" type="presParOf" srcId="{E9EAF1B7-4713-4694-9065-48BE5A1B167A}" destId="{64AFDFF1-7718-42F7-BA3A-F0F464283221}" srcOrd="18" destOrd="0" presId="urn:microsoft.com/office/officeart/2005/8/layout/list1#1"/>
    <dgm:cxn modelId="{20F9D0BF-6083-4980-BA4B-31D67C44FFD8}" type="presParOf" srcId="{E9EAF1B7-4713-4694-9065-48BE5A1B167A}" destId="{62B427D6-9EA6-4A27-A71E-D81D12D5DC7D}" srcOrd="19" destOrd="0" presId="urn:microsoft.com/office/officeart/2005/8/layout/list1#1"/>
    <dgm:cxn modelId="{389596A5-A059-43EE-99E9-99A325611DAE}" type="presParOf" srcId="{E9EAF1B7-4713-4694-9065-48BE5A1B167A}" destId="{D7DD9D00-5A2C-47F1-8274-E6CD28584C18}" srcOrd="20" destOrd="0" presId="urn:microsoft.com/office/officeart/2005/8/layout/list1#1"/>
    <dgm:cxn modelId="{1D30E75C-4D37-4590-8B1E-4A6ECC2F4E34}" type="presParOf" srcId="{D7DD9D00-5A2C-47F1-8274-E6CD28584C18}" destId="{F49CB8AB-8E26-4214-B41F-CC209A7ADB81}" srcOrd="0" destOrd="0" presId="urn:microsoft.com/office/officeart/2005/8/layout/list1#1"/>
    <dgm:cxn modelId="{C5C7BA48-3591-4B9E-A654-60CE1DD1B21C}" type="presParOf" srcId="{D7DD9D00-5A2C-47F1-8274-E6CD28584C18}" destId="{6D48F7DE-8399-4977-991F-2D1DE4DC5739}" srcOrd="1" destOrd="0" presId="urn:microsoft.com/office/officeart/2005/8/layout/list1#1"/>
    <dgm:cxn modelId="{A3AAE585-3A25-4A0C-93F6-659932491632}" type="presParOf" srcId="{E9EAF1B7-4713-4694-9065-48BE5A1B167A}" destId="{3B293C22-01B3-4875-963A-798A0B8D3E13}" srcOrd="21" destOrd="0" presId="urn:microsoft.com/office/officeart/2005/8/layout/list1#1"/>
    <dgm:cxn modelId="{A10E4C68-4043-4151-8C68-4646DBCBF5FC}" type="presParOf" srcId="{E9EAF1B7-4713-4694-9065-48BE5A1B167A}" destId="{6B026BD5-BD49-473E-914D-BFA435546236}" srcOrd="22" destOrd="0" presId="urn:microsoft.com/office/officeart/2005/8/layout/list1#1"/>
    <dgm:cxn modelId="{0ADBA0AE-E6B5-41DB-BCE3-3EC1CC5EC04E}" type="presParOf" srcId="{E9EAF1B7-4713-4694-9065-48BE5A1B167A}" destId="{934AD092-BF26-4ADB-BE56-2FDE02C6732C}" srcOrd="23" destOrd="0" presId="urn:microsoft.com/office/officeart/2005/8/layout/list1#1"/>
    <dgm:cxn modelId="{F15857F5-F95E-4286-9371-EC9502D8302C}" type="presParOf" srcId="{E9EAF1B7-4713-4694-9065-48BE5A1B167A}" destId="{DBFE829D-F4FA-453E-8E4D-7A2C34A19F69}" srcOrd="24" destOrd="0" presId="urn:microsoft.com/office/officeart/2005/8/layout/list1#1"/>
    <dgm:cxn modelId="{D6F1944F-F264-4344-8F24-56A761993163}" type="presParOf" srcId="{DBFE829D-F4FA-453E-8E4D-7A2C34A19F69}" destId="{CDB4B952-C565-4883-A2BD-5068B24C32D2}" srcOrd="0" destOrd="0" presId="urn:microsoft.com/office/officeart/2005/8/layout/list1#1"/>
    <dgm:cxn modelId="{C80ADB37-B9A1-401D-8463-B44B9D448219}" type="presParOf" srcId="{DBFE829D-F4FA-453E-8E4D-7A2C34A19F69}" destId="{BD8C9896-446C-4C17-89F6-5A33741BE01D}" srcOrd="1" destOrd="0" presId="urn:microsoft.com/office/officeart/2005/8/layout/list1#1"/>
    <dgm:cxn modelId="{7283E085-5620-48EE-BFEB-4B55C677FB67}" type="presParOf" srcId="{E9EAF1B7-4713-4694-9065-48BE5A1B167A}" destId="{4E9ACCFB-006D-4E08-B3CF-607CAE120413}" srcOrd="25" destOrd="0" presId="urn:microsoft.com/office/officeart/2005/8/layout/list1#1"/>
    <dgm:cxn modelId="{B5D906DA-89B1-4DAE-B110-77E27F62C729}" type="presParOf" srcId="{E9EAF1B7-4713-4694-9065-48BE5A1B167A}" destId="{9C86D52D-2E3F-413E-BFDA-F808DFB886A5}" srcOrd="26" destOrd="0" presId="urn:microsoft.com/office/officeart/2005/8/layout/list1#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3A4EB0-695E-41FC-8C20-AC50D901E8BB}" type="doc">
      <dgm:prSet loTypeId="urn:microsoft.com/office/officeart/2005/8/layout/hList6" loCatId="list" qsTypeId="urn:microsoft.com/office/officeart/2005/8/quickstyle/3d4#1" qsCatId="3D" csTypeId="urn:microsoft.com/office/officeart/2005/8/colors/colorful3#1" csCatId="colorful" phldr="1"/>
      <dgm:spPr/>
      <dgm:t>
        <a:bodyPr/>
        <a:lstStyle/>
        <a:p>
          <a:endParaRPr lang="en-IN"/>
        </a:p>
      </dgm:t>
    </dgm:pt>
    <dgm:pt modelId="{6D08EFF9-5E27-4AC8-B61F-35FEDAA51CEE}">
      <dgm:prSet phldrT="[Text]" custT="1"/>
      <dgm:spPr/>
      <dgm:t>
        <a:bodyPr/>
        <a:lstStyle/>
        <a:p>
          <a:pPr>
            <a:buFont typeface="Wingdings" panose="05000000000000000000" pitchFamily="2" charset="2"/>
            <a:buNone/>
          </a:pPr>
          <a:r>
            <a:rPr lang="en-US" sz="1600" b="1" dirty="0">
              <a:solidFill>
                <a:schemeClr val="tx1"/>
              </a:solidFill>
              <a:latin typeface="+mj-lt"/>
              <a:ea typeface="Calibri" panose="020F0502020204030204" pitchFamily="34" charset="0"/>
              <a:cs typeface="Arial" panose="020B0604020202020204" pitchFamily="34" charset="0"/>
            </a:rPr>
            <a:t>Entities whose equity or debt securities are listed </a:t>
          </a:r>
          <a:r>
            <a:rPr lang="en-US" sz="1600" dirty="0">
              <a:solidFill>
                <a:schemeClr val="tx1"/>
              </a:solidFill>
              <a:latin typeface="+mj-lt"/>
              <a:ea typeface="Calibri" panose="020F0502020204030204" pitchFamily="34" charset="0"/>
              <a:cs typeface="Arial" panose="020B0604020202020204" pitchFamily="34" charset="0"/>
            </a:rPr>
            <a:t>or are in the process of listing on any stock exchange, whether in India or outside India</a:t>
          </a:r>
          <a:endParaRPr lang="en-IN" sz="1600" dirty="0">
            <a:solidFill>
              <a:schemeClr val="tx1"/>
            </a:solidFill>
            <a:latin typeface="+mj-lt"/>
          </a:endParaRPr>
        </a:p>
      </dgm:t>
    </dgm:pt>
    <dgm:pt modelId="{5AC14E43-3010-450E-8670-CC6BDF0C2310}" type="parTrans" cxnId="{B68654D4-02DE-4996-890C-9D2C65CF07E8}">
      <dgm:prSet/>
      <dgm:spPr/>
      <dgm:t>
        <a:bodyPr/>
        <a:lstStyle/>
        <a:p>
          <a:endParaRPr lang="en-IN">
            <a:solidFill>
              <a:schemeClr val="accent2">
                <a:lumMod val="50000"/>
              </a:schemeClr>
            </a:solidFill>
          </a:endParaRPr>
        </a:p>
      </dgm:t>
    </dgm:pt>
    <dgm:pt modelId="{5672451B-9067-4A2D-99F9-A6E1E59D650E}" type="sibTrans" cxnId="{B68654D4-02DE-4996-890C-9D2C65CF07E8}">
      <dgm:prSet/>
      <dgm:spPr/>
      <dgm:t>
        <a:bodyPr/>
        <a:lstStyle/>
        <a:p>
          <a:endParaRPr lang="en-IN">
            <a:solidFill>
              <a:schemeClr val="accent2">
                <a:lumMod val="50000"/>
              </a:schemeClr>
            </a:solidFill>
          </a:endParaRPr>
        </a:p>
      </dgm:t>
    </dgm:pt>
    <dgm:pt modelId="{01C81F05-6B67-4474-ABA7-24BB64D1CAC0}">
      <dgm:prSet phldrT="[Text]" custT="1"/>
      <dgm:spPr/>
      <dgm:t>
        <a:bodyPr/>
        <a:lstStyle/>
        <a:p>
          <a:pPr marL="0" lvl="0" indent="0" algn="ctr" defTabSz="711200">
            <a:lnSpc>
              <a:spcPct val="90000"/>
            </a:lnSpc>
            <a:spcBef>
              <a:spcPct val="0"/>
            </a:spcBef>
            <a:spcAft>
              <a:spcPct val="35000"/>
            </a:spcAft>
            <a:buFont typeface="Wingdings" panose="05000000000000000000" pitchFamily="2" charset="2"/>
            <a:buNone/>
          </a:pPr>
          <a:r>
            <a:rPr lang="en-US" sz="1600" b="1" kern="1200" dirty="0">
              <a:solidFill>
                <a:prstClr val="black"/>
              </a:solidFill>
              <a:latin typeface="+mj-lt"/>
              <a:ea typeface="Calibri" panose="020F0502020204030204" pitchFamily="34" charset="0"/>
              <a:cs typeface="Arial" panose="020B0604020202020204" pitchFamily="34" charset="0"/>
            </a:rPr>
            <a:t>Banks (including co-operative banks), financial institutions or entities carrying on insurance business</a:t>
          </a:r>
          <a:endParaRPr lang="en-IN" sz="1600" b="1" kern="1200" dirty="0">
            <a:solidFill>
              <a:prstClr val="black"/>
            </a:solidFill>
            <a:latin typeface="+mj-lt"/>
            <a:ea typeface="Calibri" panose="020F0502020204030204" pitchFamily="34" charset="0"/>
            <a:cs typeface="Arial" panose="020B0604020202020204" pitchFamily="34" charset="0"/>
          </a:endParaRPr>
        </a:p>
      </dgm:t>
    </dgm:pt>
    <dgm:pt modelId="{D2E9C957-1F4E-46D7-BFCE-B979C589A687}" type="parTrans" cxnId="{6291095D-23AE-4C53-95F7-1EBB1E1778EC}">
      <dgm:prSet/>
      <dgm:spPr/>
      <dgm:t>
        <a:bodyPr/>
        <a:lstStyle/>
        <a:p>
          <a:endParaRPr lang="en-IN">
            <a:solidFill>
              <a:schemeClr val="accent2">
                <a:lumMod val="50000"/>
              </a:schemeClr>
            </a:solidFill>
          </a:endParaRPr>
        </a:p>
      </dgm:t>
    </dgm:pt>
    <dgm:pt modelId="{92D3447D-F711-4432-8A7C-4B54A8A4E68A}" type="sibTrans" cxnId="{6291095D-23AE-4C53-95F7-1EBB1E1778EC}">
      <dgm:prSet/>
      <dgm:spPr/>
      <dgm:t>
        <a:bodyPr/>
        <a:lstStyle/>
        <a:p>
          <a:endParaRPr lang="en-IN">
            <a:solidFill>
              <a:schemeClr val="accent2">
                <a:lumMod val="50000"/>
              </a:schemeClr>
            </a:solidFill>
          </a:endParaRPr>
        </a:p>
      </dgm:t>
    </dgm:pt>
    <dgm:pt modelId="{68A08D69-4A72-4F57-ADDD-6082FD3FF24D}">
      <dgm:prSet phldrT="[Text]" custT="1"/>
      <dgm:spPr/>
      <dgm:t>
        <a:bodyPr/>
        <a:lstStyle/>
        <a:p>
          <a:pPr>
            <a:buFont typeface="Wingdings" panose="05000000000000000000" pitchFamily="2" charset="2"/>
            <a:buNone/>
          </a:pPr>
          <a:r>
            <a:rPr lang="en-US" sz="1600" dirty="0">
              <a:solidFill>
                <a:schemeClr val="tx1"/>
              </a:solidFill>
              <a:latin typeface="+mj-lt"/>
              <a:ea typeface="Calibri" panose="020F0502020204030204" pitchFamily="34" charset="0"/>
              <a:cs typeface="Arial" panose="020B0604020202020204" pitchFamily="34" charset="0"/>
            </a:rPr>
            <a:t>All commercial, industrial and business reporting entities, </a:t>
          </a:r>
          <a:r>
            <a:rPr lang="en-US" sz="1600" b="1" dirty="0">
              <a:solidFill>
                <a:schemeClr val="tx1"/>
              </a:solidFill>
              <a:latin typeface="+mj-lt"/>
              <a:ea typeface="Calibri" panose="020F0502020204030204" pitchFamily="34" charset="0"/>
              <a:cs typeface="Arial" panose="020B0604020202020204" pitchFamily="34" charset="0"/>
            </a:rPr>
            <a:t>whose ‘net worth’ exceeds rupees two hundred &amp; fifty crore</a:t>
          </a:r>
          <a:r>
            <a:rPr lang="en-US" sz="1600" dirty="0">
              <a:solidFill>
                <a:schemeClr val="tx1"/>
              </a:solidFill>
              <a:latin typeface="+mj-lt"/>
              <a:ea typeface="Calibri" panose="020F0502020204030204" pitchFamily="34" charset="0"/>
              <a:cs typeface="Arial" panose="020B0604020202020204" pitchFamily="34" charset="0"/>
            </a:rPr>
            <a:t> in the immediately preceding accounting year </a:t>
          </a:r>
          <a:endParaRPr lang="en-IN" sz="1600" dirty="0">
            <a:solidFill>
              <a:schemeClr val="tx1"/>
            </a:solidFill>
            <a:latin typeface="+mj-lt"/>
          </a:endParaRPr>
        </a:p>
      </dgm:t>
    </dgm:pt>
    <dgm:pt modelId="{629CEC65-893E-4025-B1E4-BE3A1D033A65}" type="parTrans" cxnId="{7E45353E-12C8-4045-B478-16ACEDA28638}">
      <dgm:prSet/>
      <dgm:spPr/>
      <dgm:t>
        <a:bodyPr/>
        <a:lstStyle/>
        <a:p>
          <a:endParaRPr lang="en-IN">
            <a:solidFill>
              <a:schemeClr val="accent2">
                <a:lumMod val="50000"/>
              </a:schemeClr>
            </a:solidFill>
          </a:endParaRPr>
        </a:p>
      </dgm:t>
    </dgm:pt>
    <dgm:pt modelId="{EF783CA6-BFF3-4E99-85A3-A8623DADF8B6}" type="sibTrans" cxnId="{7E45353E-12C8-4045-B478-16ACEDA28638}">
      <dgm:prSet/>
      <dgm:spPr/>
      <dgm:t>
        <a:bodyPr/>
        <a:lstStyle/>
        <a:p>
          <a:endParaRPr lang="en-IN">
            <a:solidFill>
              <a:schemeClr val="accent2">
                <a:lumMod val="50000"/>
              </a:schemeClr>
            </a:solidFill>
          </a:endParaRPr>
        </a:p>
      </dgm:t>
    </dgm:pt>
    <dgm:pt modelId="{327AE803-460D-43A2-BB09-E13FE380901C}">
      <dgm:prSet phldrT="[Text]" custT="1"/>
      <dgm:spPr/>
      <dgm:t>
        <a:bodyPr/>
        <a:lstStyle/>
        <a:p>
          <a:pPr>
            <a:buFont typeface="Wingdings" panose="05000000000000000000" pitchFamily="2" charset="2"/>
            <a:buNone/>
          </a:pPr>
          <a:r>
            <a:rPr lang="en-US" sz="1600" b="1" dirty="0">
              <a:solidFill>
                <a:schemeClr val="tx1"/>
              </a:solidFill>
              <a:latin typeface="+mj-lt"/>
              <a:ea typeface="Calibri" panose="020F0502020204030204" pitchFamily="34" charset="0"/>
              <a:cs typeface="Arial" panose="020B0604020202020204" pitchFamily="34" charset="0"/>
            </a:rPr>
            <a:t>Holding and subsidiary entities </a:t>
          </a:r>
          <a:r>
            <a:rPr lang="en-US" sz="1600" dirty="0">
              <a:solidFill>
                <a:schemeClr val="tx1"/>
              </a:solidFill>
              <a:latin typeface="+mj-lt"/>
              <a:ea typeface="Calibri" panose="020F0502020204030204" pitchFamily="34" charset="0"/>
              <a:cs typeface="Arial" panose="020B0604020202020204" pitchFamily="34" charset="0"/>
            </a:rPr>
            <a:t>of given entities.</a:t>
          </a:r>
          <a:endParaRPr lang="en-IN" sz="1600" dirty="0">
            <a:solidFill>
              <a:schemeClr val="tx1"/>
            </a:solidFill>
            <a:latin typeface="+mj-lt"/>
          </a:endParaRPr>
        </a:p>
      </dgm:t>
    </dgm:pt>
    <dgm:pt modelId="{701A6438-E472-4DE8-9965-A3229765E4FB}" type="parTrans" cxnId="{1B0EA19C-8BBF-4CE6-9F5C-11B442E5B6E2}">
      <dgm:prSet/>
      <dgm:spPr/>
      <dgm:t>
        <a:bodyPr/>
        <a:lstStyle/>
        <a:p>
          <a:endParaRPr lang="en-IN">
            <a:solidFill>
              <a:schemeClr val="accent2">
                <a:lumMod val="50000"/>
              </a:schemeClr>
            </a:solidFill>
          </a:endParaRPr>
        </a:p>
      </dgm:t>
    </dgm:pt>
    <dgm:pt modelId="{D9C95FE1-5A1F-449D-BF19-1E1E4093E0A4}" type="sibTrans" cxnId="{1B0EA19C-8BBF-4CE6-9F5C-11B442E5B6E2}">
      <dgm:prSet/>
      <dgm:spPr/>
      <dgm:t>
        <a:bodyPr/>
        <a:lstStyle/>
        <a:p>
          <a:endParaRPr lang="en-IN">
            <a:solidFill>
              <a:schemeClr val="accent2">
                <a:lumMod val="50000"/>
              </a:schemeClr>
            </a:solidFill>
          </a:endParaRPr>
        </a:p>
      </dgm:t>
    </dgm:pt>
    <dgm:pt modelId="{9AE19631-6E99-4F29-B240-606FDE7F0C36}">
      <dgm:prSet phldrT="[Text]" custT="1"/>
      <dgm:spPr/>
      <dgm:t>
        <a:bodyPr/>
        <a:lstStyle/>
        <a:p>
          <a:pPr>
            <a:buFont typeface="Wingdings" panose="05000000000000000000" pitchFamily="2" charset="2"/>
            <a:buNone/>
          </a:pPr>
          <a:r>
            <a:rPr lang="en-US" sz="1600" b="1" dirty="0">
              <a:solidFill>
                <a:schemeClr val="tx1"/>
              </a:solidFill>
              <a:latin typeface="+mj-lt"/>
              <a:ea typeface="Calibri" panose="020F0502020204030204" pitchFamily="34" charset="0"/>
              <a:cs typeface="Arial" panose="020B0604020202020204" pitchFamily="34" charset="0"/>
            </a:rPr>
            <a:t>Such other enterprise which in the opinion of the Board may be undertaken </a:t>
          </a:r>
          <a:r>
            <a:rPr lang="en-US" sz="1600" dirty="0">
              <a:solidFill>
                <a:schemeClr val="tx1"/>
              </a:solidFill>
              <a:latin typeface="+mj-lt"/>
              <a:ea typeface="Calibri" panose="020F0502020204030204" pitchFamily="34" charset="0"/>
              <a:cs typeface="Arial" panose="020B0604020202020204" pitchFamily="34" charset="0"/>
            </a:rPr>
            <a:t>for public interest, including the enterprises referred by regulators and undertaken based on media reports.</a:t>
          </a:r>
          <a:endParaRPr lang="en-IN" sz="1600" dirty="0">
            <a:solidFill>
              <a:schemeClr val="tx1"/>
            </a:solidFill>
            <a:latin typeface="+mj-lt"/>
          </a:endParaRPr>
        </a:p>
      </dgm:t>
    </dgm:pt>
    <dgm:pt modelId="{F59E3A13-5B7C-4642-AAB0-955674D9B66A}" type="parTrans" cxnId="{A4E90391-3F52-423E-B31D-FA1CFF8989AF}">
      <dgm:prSet/>
      <dgm:spPr/>
      <dgm:t>
        <a:bodyPr/>
        <a:lstStyle/>
        <a:p>
          <a:endParaRPr lang="en-IN">
            <a:solidFill>
              <a:schemeClr val="accent2">
                <a:lumMod val="50000"/>
              </a:schemeClr>
            </a:solidFill>
          </a:endParaRPr>
        </a:p>
      </dgm:t>
    </dgm:pt>
    <dgm:pt modelId="{4F1873B5-B573-4D85-ACBD-4FC1641D2211}" type="sibTrans" cxnId="{A4E90391-3F52-423E-B31D-FA1CFF8989AF}">
      <dgm:prSet/>
      <dgm:spPr/>
      <dgm:t>
        <a:bodyPr/>
        <a:lstStyle/>
        <a:p>
          <a:endParaRPr lang="en-IN">
            <a:solidFill>
              <a:schemeClr val="accent2">
                <a:lumMod val="50000"/>
              </a:schemeClr>
            </a:solidFill>
          </a:endParaRPr>
        </a:p>
      </dgm:t>
    </dgm:pt>
    <dgm:pt modelId="{3A56C84D-D89D-4649-8A8E-1C49D1253DBB}" type="pres">
      <dgm:prSet presAssocID="{9D3A4EB0-695E-41FC-8C20-AC50D901E8BB}" presName="Name0" presStyleCnt="0">
        <dgm:presLayoutVars>
          <dgm:dir/>
          <dgm:resizeHandles val="exact"/>
        </dgm:presLayoutVars>
      </dgm:prSet>
      <dgm:spPr/>
      <dgm:t>
        <a:bodyPr/>
        <a:lstStyle/>
        <a:p>
          <a:endParaRPr lang="en-US"/>
        </a:p>
      </dgm:t>
    </dgm:pt>
    <dgm:pt modelId="{EB4A3C45-55FD-46AC-8308-34357454A0F5}" type="pres">
      <dgm:prSet presAssocID="{6D08EFF9-5E27-4AC8-B61F-35FEDAA51CEE}" presName="node" presStyleLbl="node1" presStyleIdx="0" presStyleCnt="5">
        <dgm:presLayoutVars>
          <dgm:bulletEnabled val="1"/>
        </dgm:presLayoutVars>
      </dgm:prSet>
      <dgm:spPr/>
      <dgm:t>
        <a:bodyPr/>
        <a:lstStyle/>
        <a:p>
          <a:endParaRPr lang="en-US"/>
        </a:p>
      </dgm:t>
    </dgm:pt>
    <dgm:pt modelId="{743A307C-3FFE-46D2-B414-9339943645A8}" type="pres">
      <dgm:prSet presAssocID="{5672451B-9067-4A2D-99F9-A6E1E59D650E}" presName="sibTrans" presStyleCnt="0"/>
      <dgm:spPr/>
    </dgm:pt>
    <dgm:pt modelId="{ADC66746-CF93-4882-A5B2-8AB919C7D387}" type="pres">
      <dgm:prSet presAssocID="{01C81F05-6B67-4474-ABA7-24BB64D1CAC0}" presName="node" presStyleLbl="node1" presStyleIdx="1" presStyleCnt="5">
        <dgm:presLayoutVars>
          <dgm:bulletEnabled val="1"/>
        </dgm:presLayoutVars>
      </dgm:prSet>
      <dgm:spPr/>
      <dgm:t>
        <a:bodyPr/>
        <a:lstStyle/>
        <a:p>
          <a:endParaRPr lang="en-US"/>
        </a:p>
      </dgm:t>
    </dgm:pt>
    <dgm:pt modelId="{07B75A7E-97DD-467B-9133-4CB04A279523}" type="pres">
      <dgm:prSet presAssocID="{92D3447D-F711-4432-8A7C-4B54A8A4E68A}" presName="sibTrans" presStyleCnt="0"/>
      <dgm:spPr/>
    </dgm:pt>
    <dgm:pt modelId="{D0271B58-664A-45D1-BDD2-A99815E59B98}" type="pres">
      <dgm:prSet presAssocID="{68A08D69-4A72-4F57-ADDD-6082FD3FF24D}" presName="node" presStyleLbl="node1" presStyleIdx="2" presStyleCnt="5">
        <dgm:presLayoutVars>
          <dgm:bulletEnabled val="1"/>
        </dgm:presLayoutVars>
      </dgm:prSet>
      <dgm:spPr/>
      <dgm:t>
        <a:bodyPr/>
        <a:lstStyle/>
        <a:p>
          <a:endParaRPr lang="en-US"/>
        </a:p>
      </dgm:t>
    </dgm:pt>
    <dgm:pt modelId="{A660EECC-957F-445D-9531-718D9ECFD6AD}" type="pres">
      <dgm:prSet presAssocID="{EF783CA6-BFF3-4E99-85A3-A8623DADF8B6}" presName="sibTrans" presStyleCnt="0"/>
      <dgm:spPr/>
    </dgm:pt>
    <dgm:pt modelId="{7CD4853E-472D-4106-9893-5A9B1441768C}" type="pres">
      <dgm:prSet presAssocID="{327AE803-460D-43A2-BB09-E13FE380901C}" presName="node" presStyleLbl="node1" presStyleIdx="3" presStyleCnt="5">
        <dgm:presLayoutVars>
          <dgm:bulletEnabled val="1"/>
        </dgm:presLayoutVars>
      </dgm:prSet>
      <dgm:spPr/>
      <dgm:t>
        <a:bodyPr/>
        <a:lstStyle/>
        <a:p>
          <a:endParaRPr lang="en-US"/>
        </a:p>
      </dgm:t>
    </dgm:pt>
    <dgm:pt modelId="{515E3B6E-13DA-485A-81C9-8B31B04A0348}" type="pres">
      <dgm:prSet presAssocID="{D9C95FE1-5A1F-449D-BF19-1E1E4093E0A4}" presName="sibTrans" presStyleCnt="0"/>
      <dgm:spPr/>
    </dgm:pt>
    <dgm:pt modelId="{D1D58954-926F-460F-A67B-8616983277A5}" type="pres">
      <dgm:prSet presAssocID="{9AE19631-6E99-4F29-B240-606FDE7F0C36}" presName="node" presStyleLbl="node1" presStyleIdx="4" presStyleCnt="5">
        <dgm:presLayoutVars>
          <dgm:bulletEnabled val="1"/>
        </dgm:presLayoutVars>
      </dgm:prSet>
      <dgm:spPr/>
      <dgm:t>
        <a:bodyPr/>
        <a:lstStyle/>
        <a:p>
          <a:endParaRPr lang="en-US"/>
        </a:p>
      </dgm:t>
    </dgm:pt>
  </dgm:ptLst>
  <dgm:cxnLst>
    <dgm:cxn modelId="{6291095D-23AE-4C53-95F7-1EBB1E1778EC}" srcId="{9D3A4EB0-695E-41FC-8C20-AC50D901E8BB}" destId="{01C81F05-6B67-4474-ABA7-24BB64D1CAC0}" srcOrd="1" destOrd="0" parTransId="{D2E9C957-1F4E-46D7-BFCE-B979C589A687}" sibTransId="{92D3447D-F711-4432-8A7C-4B54A8A4E68A}"/>
    <dgm:cxn modelId="{FF0E6452-E464-49F8-90B0-EFD9A3D857FB}" type="presOf" srcId="{68A08D69-4A72-4F57-ADDD-6082FD3FF24D}" destId="{D0271B58-664A-45D1-BDD2-A99815E59B98}" srcOrd="0" destOrd="0" presId="urn:microsoft.com/office/officeart/2005/8/layout/hList6"/>
    <dgm:cxn modelId="{F5EB3F53-BC14-4634-A5E3-CB61AE863E3D}" type="presOf" srcId="{9AE19631-6E99-4F29-B240-606FDE7F0C36}" destId="{D1D58954-926F-460F-A67B-8616983277A5}" srcOrd="0" destOrd="0" presId="urn:microsoft.com/office/officeart/2005/8/layout/hList6"/>
    <dgm:cxn modelId="{A4E90391-3F52-423E-B31D-FA1CFF8989AF}" srcId="{9D3A4EB0-695E-41FC-8C20-AC50D901E8BB}" destId="{9AE19631-6E99-4F29-B240-606FDE7F0C36}" srcOrd="4" destOrd="0" parTransId="{F59E3A13-5B7C-4642-AAB0-955674D9B66A}" sibTransId="{4F1873B5-B573-4D85-ACBD-4FC1641D2211}"/>
    <dgm:cxn modelId="{1B0EA19C-8BBF-4CE6-9F5C-11B442E5B6E2}" srcId="{9D3A4EB0-695E-41FC-8C20-AC50D901E8BB}" destId="{327AE803-460D-43A2-BB09-E13FE380901C}" srcOrd="3" destOrd="0" parTransId="{701A6438-E472-4DE8-9965-A3229765E4FB}" sibTransId="{D9C95FE1-5A1F-449D-BF19-1E1E4093E0A4}"/>
    <dgm:cxn modelId="{7D314FFC-3412-4BBE-9B1A-07C21B23F887}" type="presOf" srcId="{6D08EFF9-5E27-4AC8-B61F-35FEDAA51CEE}" destId="{EB4A3C45-55FD-46AC-8308-34357454A0F5}" srcOrd="0" destOrd="0" presId="urn:microsoft.com/office/officeart/2005/8/layout/hList6"/>
    <dgm:cxn modelId="{6E91999D-B1FC-4A0D-A7A4-9E387D236679}" type="presOf" srcId="{9D3A4EB0-695E-41FC-8C20-AC50D901E8BB}" destId="{3A56C84D-D89D-4649-8A8E-1C49D1253DBB}" srcOrd="0" destOrd="0" presId="urn:microsoft.com/office/officeart/2005/8/layout/hList6"/>
    <dgm:cxn modelId="{5CAA671F-D7EF-4B3F-8602-D4579622E0ED}" type="presOf" srcId="{327AE803-460D-43A2-BB09-E13FE380901C}" destId="{7CD4853E-472D-4106-9893-5A9B1441768C}" srcOrd="0" destOrd="0" presId="urn:microsoft.com/office/officeart/2005/8/layout/hList6"/>
    <dgm:cxn modelId="{B68654D4-02DE-4996-890C-9D2C65CF07E8}" srcId="{9D3A4EB0-695E-41FC-8C20-AC50D901E8BB}" destId="{6D08EFF9-5E27-4AC8-B61F-35FEDAA51CEE}" srcOrd="0" destOrd="0" parTransId="{5AC14E43-3010-450E-8670-CC6BDF0C2310}" sibTransId="{5672451B-9067-4A2D-99F9-A6E1E59D650E}"/>
    <dgm:cxn modelId="{5C83A035-63C7-489E-B61F-5949377E0C4A}" type="presOf" srcId="{01C81F05-6B67-4474-ABA7-24BB64D1CAC0}" destId="{ADC66746-CF93-4882-A5B2-8AB919C7D387}" srcOrd="0" destOrd="0" presId="urn:microsoft.com/office/officeart/2005/8/layout/hList6"/>
    <dgm:cxn modelId="{7E45353E-12C8-4045-B478-16ACEDA28638}" srcId="{9D3A4EB0-695E-41FC-8C20-AC50D901E8BB}" destId="{68A08D69-4A72-4F57-ADDD-6082FD3FF24D}" srcOrd="2" destOrd="0" parTransId="{629CEC65-893E-4025-B1E4-BE3A1D033A65}" sibTransId="{EF783CA6-BFF3-4E99-85A3-A8623DADF8B6}"/>
    <dgm:cxn modelId="{AA30D2C5-4AC8-4824-ABC1-1A0765A1DD8A}" type="presParOf" srcId="{3A56C84D-D89D-4649-8A8E-1C49D1253DBB}" destId="{EB4A3C45-55FD-46AC-8308-34357454A0F5}" srcOrd="0" destOrd="0" presId="urn:microsoft.com/office/officeart/2005/8/layout/hList6"/>
    <dgm:cxn modelId="{13BB254F-112F-448D-A07E-1590C778D614}" type="presParOf" srcId="{3A56C84D-D89D-4649-8A8E-1C49D1253DBB}" destId="{743A307C-3FFE-46D2-B414-9339943645A8}" srcOrd="1" destOrd="0" presId="urn:microsoft.com/office/officeart/2005/8/layout/hList6"/>
    <dgm:cxn modelId="{375C3FF4-9127-426D-AEEF-B7741B2535BE}" type="presParOf" srcId="{3A56C84D-D89D-4649-8A8E-1C49D1253DBB}" destId="{ADC66746-CF93-4882-A5B2-8AB919C7D387}" srcOrd="2" destOrd="0" presId="urn:microsoft.com/office/officeart/2005/8/layout/hList6"/>
    <dgm:cxn modelId="{2C9E9DBA-C59A-4B77-A0F0-D912E13BE9A0}" type="presParOf" srcId="{3A56C84D-D89D-4649-8A8E-1C49D1253DBB}" destId="{07B75A7E-97DD-467B-9133-4CB04A279523}" srcOrd="3" destOrd="0" presId="urn:microsoft.com/office/officeart/2005/8/layout/hList6"/>
    <dgm:cxn modelId="{3D04D770-85FC-434A-803C-BDABEE14A0F5}" type="presParOf" srcId="{3A56C84D-D89D-4649-8A8E-1C49D1253DBB}" destId="{D0271B58-664A-45D1-BDD2-A99815E59B98}" srcOrd="4" destOrd="0" presId="urn:microsoft.com/office/officeart/2005/8/layout/hList6"/>
    <dgm:cxn modelId="{B188040B-1C30-4895-8AF8-DB9A8B904BC0}" type="presParOf" srcId="{3A56C84D-D89D-4649-8A8E-1C49D1253DBB}" destId="{A660EECC-957F-445D-9531-718D9ECFD6AD}" srcOrd="5" destOrd="0" presId="urn:microsoft.com/office/officeart/2005/8/layout/hList6"/>
    <dgm:cxn modelId="{ED0FA92D-E5F1-4BE6-98AD-31EEF0579A5C}" type="presParOf" srcId="{3A56C84D-D89D-4649-8A8E-1C49D1253DBB}" destId="{7CD4853E-472D-4106-9893-5A9B1441768C}" srcOrd="6" destOrd="0" presId="urn:microsoft.com/office/officeart/2005/8/layout/hList6"/>
    <dgm:cxn modelId="{A2D796DC-B198-46D3-8599-9B4F3B55F8E4}" type="presParOf" srcId="{3A56C84D-D89D-4649-8A8E-1C49D1253DBB}" destId="{515E3B6E-13DA-485A-81C9-8B31B04A0348}" srcOrd="7" destOrd="0" presId="urn:microsoft.com/office/officeart/2005/8/layout/hList6"/>
    <dgm:cxn modelId="{6CF933FA-3C3A-4C48-8A00-5E96D9A39F20}" type="presParOf" srcId="{3A56C84D-D89D-4649-8A8E-1C49D1253DBB}" destId="{D1D58954-926F-460F-A67B-8616983277A5}"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AD6A2B-7255-470E-B5F0-DB259F601819}" type="doc">
      <dgm:prSet loTypeId="urn:microsoft.com/office/officeart/2005/8/layout/orgChart1#1" loCatId="hierarchy" qsTypeId="urn:microsoft.com/office/officeart/2005/8/quickstyle/3d3#1" qsCatId="3D" csTypeId="urn:microsoft.com/office/officeart/2005/8/colors/colorful3#2" csCatId="colorful" phldr="1"/>
      <dgm:spPr/>
      <dgm:t>
        <a:bodyPr/>
        <a:lstStyle/>
        <a:p>
          <a:endParaRPr lang="en-IN"/>
        </a:p>
      </dgm:t>
    </dgm:pt>
    <dgm:pt modelId="{BFB43D0E-FAEE-42D6-8207-62B3AD1B7096}">
      <dgm:prSet phldrT="[Text]" custT="1"/>
      <dgm:spPr/>
      <dgm:t>
        <a:bodyPr/>
        <a:lstStyle/>
        <a:p>
          <a:r>
            <a:rPr lang="en-IN" sz="1800" b="1" dirty="0">
              <a:latin typeface="+mj-lt"/>
            </a:rPr>
            <a:t>Total Cases</a:t>
          </a:r>
        </a:p>
        <a:p>
          <a:r>
            <a:rPr lang="en-IN" sz="1800" b="1" dirty="0">
              <a:latin typeface="+mj-lt"/>
            </a:rPr>
            <a:t>1269</a:t>
          </a:r>
        </a:p>
      </dgm:t>
    </dgm:pt>
    <dgm:pt modelId="{B74AFAE3-FF18-4923-95AC-70E1F87540E7}" type="parTrans" cxnId="{667CD773-F42D-4DA4-9CB0-310562A9B8CE}">
      <dgm:prSet/>
      <dgm:spPr/>
      <dgm:t>
        <a:bodyPr/>
        <a:lstStyle/>
        <a:p>
          <a:endParaRPr lang="en-IN"/>
        </a:p>
      </dgm:t>
    </dgm:pt>
    <dgm:pt modelId="{7014AEFF-489C-4643-A18A-9B64FD21E90E}" type="sibTrans" cxnId="{667CD773-F42D-4DA4-9CB0-310562A9B8CE}">
      <dgm:prSet/>
      <dgm:spPr/>
      <dgm:t>
        <a:bodyPr/>
        <a:lstStyle/>
        <a:p>
          <a:endParaRPr lang="en-IN"/>
        </a:p>
      </dgm:t>
    </dgm:pt>
    <dgm:pt modelId="{4FD056B0-EA0C-48DE-9A68-5ADFF14EBAB9}">
      <dgm:prSet phldrT="[Text]" custT="1"/>
      <dgm:spPr/>
      <dgm:t>
        <a:bodyPr/>
        <a:lstStyle/>
        <a:p>
          <a:r>
            <a:rPr lang="en-IN" sz="1800" b="1" dirty="0">
              <a:latin typeface="+mj-lt"/>
            </a:rPr>
            <a:t>Special Cases</a:t>
          </a:r>
        </a:p>
        <a:p>
          <a:r>
            <a:rPr lang="en-IN" sz="1800" b="1" dirty="0">
              <a:latin typeface="+mj-lt"/>
            </a:rPr>
            <a:t>263 </a:t>
          </a:r>
        </a:p>
        <a:p>
          <a:r>
            <a:rPr lang="en-IN" sz="1800" b="1" dirty="0">
              <a:latin typeface="+mj-lt"/>
            </a:rPr>
            <a:t>(21%)</a:t>
          </a:r>
        </a:p>
      </dgm:t>
    </dgm:pt>
    <dgm:pt modelId="{9C2D4597-4666-477F-B1E4-BDE4427FA43C}" type="parTrans" cxnId="{90E2AB96-FA0C-42F8-90C2-4DF4F60CCE7D}">
      <dgm:prSet/>
      <dgm:spPr/>
      <dgm:t>
        <a:bodyPr/>
        <a:lstStyle/>
        <a:p>
          <a:endParaRPr lang="en-IN"/>
        </a:p>
      </dgm:t>
    </dgm:pt>
    <dgm:pt modelId="{FEEB0505-5175-4553-8A0A-B8A95CD318C1}" type="sibTrans" cxnId="{90E2AB96-FA0C-42F8-90C2-4DF4F60CCE7D}">
      <dgm:prSet/>
      <dgm:spPr/>
      <dgm:t>
        <a:bodyPr/>
        <a:lstStyle/>
        <a:p>
          <a:endParaRPr lang="en-IN"/>
        </a:p>
      </dgm:t>
    </dgm:pt>
    <dgm:pt modelId="{1BBAD7B6-96E9-4D83-8BF1-8B709A33AB68}">
      <dgm:prSet phldrT="[Text]" custT="1"/>
      <dgm:spPr/>
      <dgm:t>
        <a:bodyPr/>
        <a:lstStyle/>
        <a:p>
          <a:r>
            <a:rPr lang="en-IN" sz="1800" b="1" dirty="0">
              <a:latin typeface="+mj-lt"/>
            </a:rPr>
            <a:t>Suo-Motto Cases</a:t>
          </a:r>
        </a:p>
        <a:p>
          <a:r>
            <a:rPr lang="en-IN" sz="1800" b="1" dirty="0">
              <a:latin typeface="+mj-lt"/>
            </a:rPr>
            <a:t>1006</a:t>
          </a:r>
        </a:p>
        <a:p>
          <a:r>
            <a:rPr lang="en-IN" sz="1800" b="1" dirty="0">
              <a:latin typeface="+mj-lt"/>
            </a:rPr>
            <a:t>(79%)</a:t>
          </a:r>
        </a:p>
      </dgm:t>
    </dgm:pt>
    <dgm:pt modelId="{91A0CBB6-CE8A-4716-81BC-08C0503400B4}" type="parTrans" cxnId="{75EC71E1-03F5-42BC-B1F1-7FB035446060}">
      <dgm:prSet/>
      <dgm:spPr/>
      <dgm:t>
        <a:bodyPr/>
        <a:lstStyle/>
        <a:p>
          <a:endParaRPr lang="en-IN"/>
        </a:p>
      </dgm:t>
    </dgm:pt>
    <dgm:pt modelId="{8E0128E2-8AA4-412B-94E2-4BE6DDB45DB5}" type="sibTrans" cxnId="{75EC71E1-03F5-42BC-B1F1-7FB035446060}">
      <dgm:prSet/>
      <dgm:spPr/>
      <dgm:t>
        <a:bodyPr/>
        <a:lstStyle/>
        <a:p>
          <a:endParaRPr lang="en-IN"/>
        </a:p>
      </dgm:t>
    </dgm:pt>
    <dgm:pt modelId="{83ED7774-921F-4EF9-A979-D48EDDD638B7}" type="pres">
      <dgm:prSet presAssocID="{75AD6A2B-7255-470E-B5F0-DB259F601819}" presName="hierChild1" presStyleCnt="0">
        <dgm:presLayoutVars>
          <dgm:orgChart val="1"/>
          <dgm:chPref val="1"/>
          <dgm:dir/>
          <dgm:animOne val="branch"/>
          <dgm:animLvl val="lvl"/>
          <dgm:resizeHandles/>
        </dgm:presLayoutVars>
      </dgm:prSet>
      <dgm:spPr/>
      <dgm:t>
        <a:bodyPr/>
        <a:lstStyle/>
        <a:p>
          <a:endParaRPr lang="en-US"/>
        </a:p>
      </dgm:t>
    </dgm:pt>
    <dgm:pt modelId="{2575ABDA-0B34-4F8D-AAC7-B5424A7AA536}" type="pres">
      <dgm:prSet presAssocID="{BFB43D0E-FAEE-42D6-8207-62B3AD1B7096}" presName="hierRoot1" presStyleCnt="0">
        <dgm:presLayoutVars>
          <dgm:hierBranch val="init"/>
        </dgm:presLayoutVars>
      </dgm:prSet>
      <dgm:spPr/>
    </dgm:pt>
    <dgm:pt modelId="{765FE02A-6F55-4039-89F1-E91751104B4B}" type="pres">
      <dgm:prSet presAssocID="{BFB43D0E-FAEE-42D6-8207-62B3AD1B7096}" presName="rootComposite1" presStyleCnt="0"/>
      <dgm:spPr/>
    </dgm:pt>
    <dgm:pt modelId="{D824FED6-32BF-499F-89FF-05E676E066DD}" type="pres">
      <dgm:prSet presAssocID="{BFB43D0E-FAEE-42D6-8207-62B3AD1B7096}" presName="rootText1" presStyleLbl="node0" presStyleIdx="0" presStyleCnt="1">
        <dgm:presLayoutVars>
          <dgm:chPref val="3"/>
        </dgm:presLayoutVars>
      </dgm:prSet>
      <dgm:spPr/>
      <dgm:t>
        <a:bodyPr/>
        <a:lstStyle/>
        <a:p>
          <a:endParaRPr lang="en-US"/>
        </a:p>
      </dgm:t>
    </dgm:pt>
    <dgm:pt modelId="{8E25027A-5E96-4A8E-8FE2-8C99F5F67DBF}" type="pres">
      <dgm:prSet presAssocID="{BFB43D0E-FAEE-42D6-8207-62B3AD1B7096}" presName="rootConnector1" presStyleLbl="node1" presStyleIdx="0" presStyleCnt="0"/>
      <dgm:spPr/>
      <dgm:t>
        <a:bodyPr/>
        <a:lstStyle/>
        <a:p>
          <a:endParaRPr lang="en-US"/>
        </a:p>
      </dgm:t>
    </dgm:pt>
    <dgm:pt modelId="{EF73EF87-32CE-4D14-A2FF-6A035EB5DDD5}" type="pres">
      <dgm:prSet presAssocID="{BFB43D0E-FAEE-42D6-8207-62B3AD1B7096}" presName="hierChild2" presStyleCnt="0"/>
      <dgm:spPr/>
    </dgm:pt>
    <dgm:pt modelId="{3EDDBC6E-4F63-4292-817A-7482F2E9A5F3}" type="pres">
      <dgm:prSet presAssocID="{9C2D4597-4666-477F-B1E4-BDE4427FA43C}" presName="Name37" presStyleLbl="parChTrans1D2" presStyleIdx="0" presStyleCnt="2"/>
      <dgm:spPr/>
      <dgm:t>
        <a:bodyPr/>
        <a:lstStyle/>
        <a:p>
          <a:endParaRPr lang="en-US"/>
        </a:p>
      </dgm:t>
    </dgm:pt>
    <dgm:pt modelId="{765AE079-EBE4-46E2-8CD2-62BDFDC3A267}" type="pres">
      <dgm:prSet presAssocID="{4FD056B0-EA0C-48DE-9A68-5ADFF14EBAB9}" presName="hierRoot2" presStyleCnt="0">
        <dgm:presLayoutVars>
          <dgm:hierBranch val="init"/>
        </dgm:presLayoutVars>
      </dgm:prSet>
      <dgm:spPr/>
    </dgm:pt>
    <dgm:pt modelId="{1D5F25BA-0EED-47EC-AFF9-AE4DB81787EC}" type="pres">
      <dgm:prSet presAssocID="{4FD056B0-EA0C-48DE-9A68-5ADFF14EBAB9}" presName="rootComposite" presStyleCnt="0"/>
      <dgm:spPr/>
    </dgm:pt>
    <dgm:pt modelId="{34DDD833-F83F-40CC-A7A5-D3D99E342504}" type="pres">
      <dgm:prSet presAssocID="{4FD056B0-EA0C-48DE-9A68-5ADFF14EBAB9}" presName="rootText" presStyleLbl="node2" presStyleIdx="0" presStyleCnt="2" custScaleX="106298">
        <dgm:presLayoutVars>
          <dgm:chPref val="3"/>
        </dgm:presLayoutVars>
      </dgm:prSet>
      <dgm:spPr/>
      <dgm:t>
        <a:bodyPr/>
        <a:lstStyle/>
        <a:p>
          <a:endParaRPr lang="en-US"/>
        </a:p>
      </dgm:t>
    </dgm:pt>
    <dgm:pt modelId="{1B249D19-C875-4D1B-9E92-EF057DCD5FDA}" type="pres">
      <dgm:prSet presAssocID="{4FD056B0-EA0C-48DE-9A68-5ADFF14EBAB9}" presName="rootConnector" presStyleLbl="node2" presStyleIdx="0" presStyleCnt="2"/>
      <dgm:spPr/>
      <dgm:t>
        <a:bodyPr/>
        <a:lstStyle/>
        <a:p>
          <a:endParaRPr lang="en-US"/>
        </a:p>
      </dgm:t>
    </dgm:pt>
    <dgm:pt modelId="{5839E113-2BF2-4D51-A274-C483154B6A9E}" type="pres">
      <dgm:prSet presAssocID="{4FD056B0-EA0C-48DE-9A68-5ADFF14EBAB9}" presName="hierChild4" presStyleCnt="0"/>
      <dgm:spPr/>
    </dgm:pt>
    <dgm:pt modelId="{918435F0-0132-4410-BDD7-6ADD5067D9FB}" type="pres">
      <dgm:prSet presAssocID="{4FD056B0-EA0C-48DE-9A68-5ADFF14EBAB9}" presName="hierChild5" presStyleCnt="0"/>
      <dgm:spPr/>
    </dgm:pt>
    <dgm:pt modelId="{792061FF-74ED-4822-84FE-E183FE67884D}" type="pres">
      <dgm:prSet presAssocID="{91A0CBB6-CE8A-4716-81BC-08C0503400B4}" presName="Name37" presStyleLbl="parChTrans1D2" presStyleIdx="1" presStyleCnt="2"/>
      <dgm:spPr/>
      <dgm:t>
        <a:bodyPr/>
        <a:lstStyle/>
        <a:p>
          <a:endParaRPr lang="en-US"/>
        </a:p>
      </dgm:t>
    </dgm:pt>
    <dgm:pt modelId="{6F97DDBC-0483-4EED-BD01-019682610AD7}" type="pres">
      <dgm:prSet presAssocID="{1BBAD7B6-96E9-4D83-8BF1-8B709A33AB68}" presName="hierRoot2" presStyleCnt="0">
        <dgm:presLayoutVars>
          <dgm:hierBranch val="init"/>
        </dgm:presLayoutVars>
      </dgm:prSet>
      <dgm:spPr/>
    </dgm:pt>
    <dgm:pt modelId="{FB81EBB3-A365-44F4-8CD6-054C67CECF12}" type="pres">
      <dgm:prSet presAssocID="{1BBAD7B6-96E9-4D83-8BF1-8B709A33AB68}" presName="rootComposite" presStyleCnt="0"/>
      <dgm:spPr/>
    </dgm:pt>
    <dgm:pt modelId="{153783FD-E95D-4F20-AB4B-52222499466C}" type="pres">
      <dgm:prSet presAssocID="{1BBAD7B6-96E9-4D83-8BF1-8B709A33AB68}" presName="rootText" presStyleLbl="node2" presStyleIdx="1" presStyleCnt="2" custScaleX="119880" custScaleY="101143">
        <dgm:presLayoutVars>
          <dgm:chPref val="3"/>
        </dgm:presLayoutVars>
      </dgm:prSet>
      <dgm:spPr/>
      <dgm:t>
        <a:bodyPr/>
        <a:lstStyle/>
        <a:p>
          <a:endParaRPr lang="en-US"/>
        </a:p>
      </dgm:t>
    </dgm:pt>
    <dgm:pt modelId="{9640B6CE-020D-4D1C-BE23-EACC4A4BFCFB}" type="pres">
      <dgm:prSet presAssocID="{1BBAD7B6-96E9-4D83-8BF1-8B709A33AB68}" presName="rootConnector" presStyleLbl="node2" presStyleIdx="1" presStyleCnt="2"/>
      <dgm:spPr/>
      <dgm:t>
        <a:bodyPr/>
        <a:lstStyle/>
        <a:p>
          <a:endParaRPr lang="en-US"/>
        </a:p>
      </dgm:t>
    </dgm:pt>
    <dgm:pt modelId="{7ED046F2-37FB-455D-B06E-092369743F8B}" type="pres">
      <dgm:prSet presAssocID="{1BBAD7B6-96E9-4D83-8BF1-8B709A33AB68}" presName="hierChild4" presStyleCnt="0"/>
      <dgm:spPr/>
    </dgm:pt>
    <dgm:pt modelId="{84F85B50-399C-48F5-9FE5-0D724F2CE71E}" type="pres">
      <dgm:prSet presAssocID="{1BBAD7B6-96E9-4D83-8BF1-8B709A33AB68}" presName="hierChild5" presStyleCnt="0"/>
      <dgm:spPr/>
    </dgm:pt>
    <dgm:pt modelId="{3C904BFB-8EBA-4101-9066-3558B64EA909}" type="pres">
      <dgm:prSet presAssocID="{BFB43D0E-FAEE-42D6-8207-62B3AD1B7096}" presName="hierChild3" presStyleCnt="0"/>
      <dgm:spPr/>
    </dgm:pt>
  </dgm:ptLst>
  <dgm:cxnLst>
    <dgm:cxn modelId="{E3B563AC-11E2-442E-9E7E-57C67AD2861C}" type="presOf" srcId="{75AD6A2B-7255-470E-B5F0-DB259F601819}" destId="{83ED7774-921F-4EF9-A979-D48EDDD638B7}" srcOrd="0" destOrd="0" presId="urn:microsoft.com/office/officeart/2005/8/layout/orgChart1#1"/>
    <dgm:cxn modelId="{E16675A8-9C9E-4AFC-83E0-EAAEE53DFE6D}" type="presOf" srcId="{BFB43D0E-FAEE-42D6-8207-62B3AD1B7096}" destId="{8E25027A-5E96-4A8E-8FE2-8C99F5F67DBF}" srcOrd="1" destOrd="0" presId="urn:microsoft.com/office/officeart/2005/8/layout/orgChart1#1"/>
    <dgm:cxn modelId="{75EC71E1-03F5-42BC-B1F1-7FB035446060}" srcId="{BFB43D0E-FAEE-42D6-8207-62B3AD1B7096}" destId="{1BBAD7B6-96E9-4D83-8BF1-8B709A33AB68}" srcOrd="1" destOrd="0" parTransId="{91A0CBB6-CE8A-4716-81BC-08C0503400B4}" sibTransId="{8E0128E2-8AA4-412B-94E2-4BE6DDB45DB5}"/>
    <dgm:cxn modelId="{667CD773-F42D-4DA4-9CB0-310562A9B8CE}" srcId="{75AD6A2B-7255-470E-B5F0-DB259F601819}" destId="{BFB43D0E-FAEE-42D6-8207-62B3AD1B7096}" srcOrd="0" destOrd="0" parTransId="{B74AFAE3-FF18-4923-95AC-70E1F87540E7}" sibTransId="{7014AEFF-489C-4643-A18A-9B64FD21E90E}"/>
    <dgm:cxn modelId="{5B5B289A-64B5-45EA-B746-508BAF120CFB}" type="presOf" srcId="{BFB43D0E-FAEE-42D6-8207-62B3AD1B7096}" destId="{D824FED6-32BF-499F-89FF-05E676E066DD}" srcOrd="0" destOrd="0" presId="urn:microsoft.com/office/officeart/2005/8/layout/orgChart1#1"/>
    <dgm:cxn modelId="{0A572CB1-F239-4B7B-91AB-D53D61D0AEA9}" type="presOf" srcId="{9C2D4597-4666-477F-B1E4-BDE4427FA43C}" destId="{3EDDBC6E-4F63-4292-817A-7482F2E9A5F3}" srcOrd="0" destOrd="0" presId="urn:microsoft.com/office/officeart/2005/8/layout/orgChart1#1"/>
    <dgm:cxn modelId="{B47D1664-3A4F-4E1B-91BB-09C077A3256C}" type="presOf" srcId="{1BBAD7B6-96E9-4D83-8BF1-8B709A33AB68}" destId="{9640B6CE-020D-4D1C-BE23-EACC4A4BFCFB}" srcOrd="1" destOrd="0" presId="urn:microsoft.com/office/officeart/2005/8/layout/orgChart1#1"/>
    <dgm:cxn modelId="{B1EE3FE5-2D29-4307-9D3F-97D60D4AF026}" type="presOf" srcId="{1BBAD7B6-96E9-4D83-8BF1-8B709A33AB68}" destId="{153783FD-E95D-4F20-AB4B-52222499466C}" srcOrd="0" destOrd="0" presId="urn:microsoft.com/office/officeart/2005/8/layout/orgChart1#1"/>
    <dgm:cxn modelId="{29CED685-7787-4324-A8C3-707846670953}" type="presOf" srcId="{4FD056B0-EA0C-48DE-9A68-5ADFF14EBAB9}" destId="{1B249D19-C875-4D1B-9E92-EF057DCD5FDA}" srcOrd="1" destOrd="0" presId="urn:microsoft.com/office/officeart/2005/8/layout/orgChart1#1"/>
    <dgm:cxn modelId="{90E2AB96-FA0C-42F8-90C2-4DF4F60CCE7D}" srcId="{BFB43D0E-FAEE-42D6-8207-62B3AD1B7096}" destId="{4FD056B0-EA0C-48DE-9A68-5ADFF14EBAB9}" srcOrd="0" destOrd="0" parTransId="{9C2D4597-4666-477F-B1E4-BDE4427FA43C}" sibTransId="{FEEB0505-5175-4553-8A0A-B8A95CD318C1}"/>
    <dgm:cxn modelId="{1A5CF415-5537-4BB4-83D4-BF3851162210}" type="presOf" srcId="{4FD056B0-EA0C-48DE-9A68-5ADFF14EBAB9}" destId="{34DDD833-F83F-40CC-A7A5-D3D99E342504}" srcOrd="0" destOrd="0" presId="urn:microsoft.com/office/officeart/2005/8/layout/orgChart1#1"/>
    <dgm:cxn modelId="{CA94E4BB-CD60-49A4-930B-0E2707046C33}" type="presOf" srcId="{91A0CBB6-CE8A-4716-81BC-08C0503400B4}" destId="{792061FF-74ED-4822-84FE-E183FE67884D}" srcOrd="0" destOrd="0" presId="urn:microsoft.com/office/officeart/2005/8/layout/orgChart1#1"/>
    <dgm:cxn modelId="{1708E2A1-C2D5-464B-9550-A2F53E7000BA}" type="presParOf" srcId="{83ED7774-921F-4EF9-A979-D48EDDD638B7}" destId="{2575ABDA-0B34-4F8D-AAC7-B5424A7AA536}" srcOrd="0" destOrd="0" presId="urn:microsoft.com/office/officeart/2005/8/layout/orgChart1#1"/>
    <dgm:cxn modelId="{323E6C9D-0931-440A-BA5D-AF90412934DA}" type="presParOf" srcId="{2575ABDA-0B34-4F8D-AAC7-B5424A7AA536}" destId="{765FE02A-6F55-4039-89F1-E91751104B4B}" srcOrd="0" destOrd="0" presId="urn:microsoft.com/office/officeart/2005/8/layout/orgChart1#1"/>
    <dgm:cxn modelId="{F6085192-06FE-4E22-BF98-305480C1512A}" type="presParOf" srcId="{765FE02A-6F55-4039-89F1-E91751104B4B}" destId="{D824FED6-32BF-499F-89FF-05E676E066DD}" srcOrd="0" destOrd="0" presId="urn:microsoft.com/office/officeart/2005/8/layout/orgChart1#1"/>
    <dgm:cxn modelId="{D9257819-331B-4B75-9AC9-A7080E35F693}" type="presParOf" srcId="{765FE02A-6F55-4039-89F1-E91751104B4B}" destId="{8E25027A-5E96-4A8E-8FE2-8C99F5F67DBF}" srcOrd="1" destOrd="0" presId="urn:microsoft.com/office/officeart/2005/8/layout/orgChart1#1"/>
    <dgm:cxn modelId="{17ABA2AF-2881-4CF1-AB07-B8C63D539581}" type="presParOf" srcId="{2575ABDA-0B34-4F8D-AAC7-B5424A7AA536}" destId="{EF73EF87-32CE-4D14-A2FF-6A035EB5DDD5}" srcOrd="1" destOrd="0" presId="urn:microsoft.com/office/officeart/2005/8/layout/orgChart1#1"/>
    <dgm:cxn modelId="{352B7315-56B6-44C3-8D19-A09ABF427129}" type="presParOf" srcId="{EF73EF87-32CE-4D14-A2FF-6A035EB5DDD5}" destId="{3EDDBC6E-4F63-4292-817A-7482F2E9A5F3}" srcOrd="0" destOrd="0" presId="urn:microsoft.com/office/officeart/2005/8/layout/orgChart1#1"/>
    <dgm:cxn modelId="{1B304FD9-1C79-4EAE-8E32-9CF4F11E5095}" type="presParOf" srcId="{EF73EF87-32CE-4D14-A2FF-6A035EB5DDD5}" destId="{765AE079-EBE4-46E2-8CD2-62BDFDC3A267}" srcOrd="1" destOrd="0" presId="urn:microsoft.com/office/officeart/2005/8/layout/orgChart1#1"/>
    <dgm:cxn modelId="{D8F82E4C-1E1E-42CA-8268-E706FCD174C1}" type="presParOf" srcId="{765AE079-EBE4-46E2-8CD2-62BDFDC3A267}" destId="{1D5F25BA-0EED-47EC-AFF9-AE4DB81787EC}" srcOrd="0" destOrd="0" presId="urn:microsoft.com/office/officeart/2005/8/layout/orgChart1#1"/>
    <dgm:cxn modelId="{6242DA76-049B-4430-9C99-26A5FE7F580B}" type="presParOf" srcId="{1D5F25BA-0EED-47EC-AFF9-AE4DB81787EC}" destId="{34DDD833-F83F-40CC-A7A5-D3D99E342504}" srcOrd="0" destOrd="0" presId="urn:microsoft.com/office/officeart/2005/8/layout/orgChart1#1"/>
    <dgm:cxn modelId="{FC7B584C-75F2-40BE-922A-AB2F60403BD0}" type="presParOf" srcId="{1D5F25BA-0EED-47EC-AFF9-AE4DB81787EC}" destId="{1B249D19-C875-4D1B-9E92-EF057DCD5FDA}" srcOrd="1" destOrd="0" presId="urn:microsoft.com/office/officeart/2005/8/layout/orgChart1#1"/>
    <dgm:cxn modelId="{5B66C52F-991D-4DEA-911E-85B74A2AFD1F}" type="presParOf" srcId="{765AE079-EBE4-46E2-8CD2-62BDFDC3A267}" destId="{5839E113-2BF2-4D51-A274-C483154B6A9E}" srcOrd="1" destOrd="0" presId="urn:microsoft.com/office/officeart/2005/8/layout/orgChart1#1"/>
    <dgm:cxn modelId="{B06E5586-3A29-4E2C-A9C1-0D463383DBE4}" type="presParOf" srcId="{765AE079-EBE4-46E2-8CD2-62BDFDC3A267}" destId="{918435F0-0132-4410-BDD7-6ADD5067D9FB}" srcOrd="2" destOrd="0" presId="urn:microsoft.com/office/officeart/2005/8/layout/orgChart1#1"/>
    <dgm:cxn modelId="{7FFD30E1-F7CB-4C4A-B477-71D5EBBA787A}" type="presParOf" srcId="{EF73EF87-32CE-4D14-A2FF-6A035EB5DDD5}" destId="{792061FF-74ED-4822-84FE-E183FE67884D}" srcOrd="2" destOrd="0" presId="urn:microsoft.com/office/officeart/2005/8/layout/orgChart1#1"/>
    <dgm:cxn modelId="{031F1697-A808-406A-9415-9BB4FD975B27}" type="presParOf" srcId="{EF73EF87-32CE-4D14-A2FF-6A035EB5DDD5}" destId="{6F97DDBC-0483-4EED-BD01-019682610AD7}" srcOrd="3" destOrd="0" presId="urn:microsoft.com/office/officeart/2005/8/layout/orgChart1#1"/>
    <dgm:cxn modelId="{43F9793B-E01C-4611-9A44-605EFD08E9B5}" type="presParOf" srcId="{6F97DDBC-0483-4EED-BD01-019682610AD7}" destId="{FB81EBB3-A365-44F4-8CD6-054C67CECF12}" srcOrd="0" destOrd="0" presId="urn:microsoft.com/office/officeart/2005/8/layout/orgChart1#1"/>
    <dgm:cxn modelId="{B6425E17-A403-4A2C-9641-B8D2EFB8A65C}" type="presParOf" srcId="{FB81EBB3-A365-44F4-8CD6-054C67CECF12}" destId="{153783FD-E95D-4F20-AB4B-52222499466C}" srcOrd="0" destOrd="0" presId="urn:microsoft.com/office/officeart/2005/8/layout/orgChart1#1"/>
    <dgm:cxn modelId="{D698179E-0B25-4CE5-9DDC-13618586B7ED}" type="presParOf" srcId="{FB81EBB3-A365-44F4-8CD6-054C67CECF12}" destId="{9640B6CE-020D-4D1C-BE23-EACC4A4BFCFB}" srcOrd="1" destOrd="0" presId="urn:microsoft.com/office/officeart/2005/8/layout/orgChart1#1"/>
    <dgm:cxn modelId="{D1FA1558-53B5-467C-9286-D123C9F7C39E}" type="presParOf" srcId="{6F97DDBC-0483-4EED-BD01-019682610AD7}" destId="{7ED046F2-37FB-455D-B06E-092369743F8B}" srcOrd="1" destOrd="0" presId="urn:microsoft.com/office/officeart/2005/8/layout/orgChart1#1"/>
    <dgm:cxn modelId="{D43317FE-8DDC-4642-8990-FD666B866D18}" type="presParOf" srcId="{6F97DDBC-0483-4EED-BD01-019682610AD7}" destId="{84F85B50-399C-48F5-9FE5-0D724F2CE71E}" srcOrd="2" destOrd="0" presId="urn:microsoft.com/office/officeart/2005/8/layout/orgChart1#1"/>
    <dgm:cxn modelId="{9D06EB01-2F57-4023-B4B2-4557C737219B}" type="presParOf" srcId="{2575ABDA-0B34-4F8D-AAC7-B5424A7AA536}" destId="{3C904BFB-8EBA-4101-9066-3558B64EA909}" srcOrd="2" destOrd="0" presId="urn:microsoft.com/office/officeart/2005/8/layout/orgChar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90529C-493B-46FB-9649-730D75142AFA}" type="doc">
      <dgm:prSet loTypeId="urn:microsoft.com/office/officeart/2005/8/layout/hierarchy1#1" loCatId="hierarchy" qsTypeId="urn:microsoft.com/office/officeart/2005/8/quickstyle/simple1#5" qsCatId="simple" csTypeId="urn:microsoft.com/office/officeart/2005/8/colors/colorful2#2" csCatId="colorful" phldr="1"/>
      <dgm:spPr/>
      <dgm:t>
        <a:bodyPr/>
        <a:lstStyle/>
        <a:p>
          <a:endParaRPr lang="en-IN"/>
        </a:p>
      </dgm:t>
    </dgm:pt>
    <dgm:pt modelId="{33C19CBB-D786-470D-8460-7A00D5CA537A}">
      <dgm:prSet phldrT="[Text]" custT="1"/>
      <dgm:spPr/>
      <dgm:t>
        <a:bodyPr/>
        <a:lstStyle/>
        <a:p>
          <a:pPr>
            <a:buNone/>
          </a:pPr>
          <a:r>
            <a:rPr lang="en-IN" sz="1600" b="1" dirty="0">
              <a:latin typeface="+mj-lt"/>
            </a:rPr>
            <a:t>Action taken after review</a:t>
          </a:r>
        </a:p>
      </dgm:t>
    </dgm:pt>
    <dgm:pt modelId="{85ADB9F2-B983-4993-AA79-0760371611D2}" type="parTrans" cxnId="{AB1ABA87-2009-4624-B284-3C31CFE03789}">
      <dgm:prSet/>
      <dgm:spPr/>
      <dgm:t>
        <a:bodyPr/>
        <a:lstStyle/>
        <a:p>
          <a:endParaRPr lang="en-IN"/>
        </a:p>
      </dgm:t>
    </dgm:pt>
    <dgm:pt modelId="{316027F1-BCA8-4E80-95A0-11C1B67B2D88}" type="sibTrans" cxnId="{AB1ABA87-2009-4624-B284-3C31CFE03789}">
      <dgm:prSet/>
      <dgm:spPr/>
      <dgm:t>
        <a:bodyPr/>
        <a:lstStyle/>
        <a:p>
          <a:endParaRPr lang="en-IN"/>
        </a:p>
      </dgm:t>
    </dgm:pt>
    <dgm:pt modelId="{4D0AE14A-C9F2-4D0A-B429-AB2DADB39022}">
      <dgm:prSet phldrT="[Text]"/>
      <dgm:spPr/>
      <dgm:t>
        <a:bodyPr/>
        <a:lstStyle/>
        <a:p>
          <a:pPr>
            <a:buNone/>
          </a:pPr>
          <a:r>
            <a:rPr lang="en-US" altLang="en-US" dirty="0">
              <a:latin typeface="+mj-lt"/>
            </a:rPr>
            <a:t>Material Non-compliance </a:t>
          </a:r>
          <a:r>
            <a:rPr lang="en-US" altLang="en-US" b="1" dirty="0">
              <a:latin typeface="+mj-lt"/>
            </a:rPr>
            <a:t>affecting True &amp; Fair view of the Financial Statements</a:t>
          </a:r>
          <a:endParaRPr lang="en-IN" dirty="0">
            <a:latin typeface="+mj-lt"/>
          </a:endParaRPr>
        </a:p>
      </dgm:t>
    </dgm:pt>
    <dgm:pt modelId="{D74EDDAF-6001-4234-A5C9-13C23F95BA14}" type="parTrans" cxnId="{E3C79327-9ECE-4D50-871E-472AB59238FD}">
      <dgm:prSet/>
      <dgm:spPr/>
      <dgm:t>
        <a:bodyPr/>
        <a:lstStyle/>
        <a:p>
          <a:endParaRPr lang="en-IN"/>
        </a:p>
      </dgm:t>
    </dgm:pt>
    <dgm:pt modelId="{8F851680-B2CE-47FA-AF1B-640E3D06FDC6}" type="sibTrans" cxnId="{E3C79327-9ECE-4D50-871E-472AB59238FD}">
      <dgm:prSet/>
      <dgm:spPr/>
      <dgm:t>
        <a:bodyPr/>
        <a:lstStyle/>
        <a:p>
          <a:endParaRPr lang="en-IN"/>
        </a:p>
      </dgm:t>
    </dgm:pt>
    <dgm:pt modelId="{F6314BBF-DF88-4425-A5EE-F63A79EFE3FE}">
      <dgm:prSet phldrT="[Text]"/>
      <dgm:spPr/>
      <dgm:t>
        <a:bodyPr/>
        <a:lstStyle/>
        <a:p>
          <a:pPr>
            <a:buNone/>
          </a:pPr>
          <a:r>
            <a:rPr lang="en-GB" altLang="en-US" b="1" i="1" u="sng" dirty="0">
              <a:latin typeface="+mj-lt"/>
            </a:rPr>
            <a:t>Action against the Auditor(s</a:t>
          </a:r>
          <a:r>
            <a:rPr lang="en-GB" altLang="en-US" i="1" u="sng" dirty="0">
              <a:latin typeface="+mj-lt"/>
            </a:rPr>
            <a:t>): </a:t>
          </a:r>
          <a:r>
            <a:rPr lang="en-GB" altLang="en-US" i="0" u="none" dirty="0">
              <a:latin typeface="+mj-lt"/>
            </a:rPr>
            <a:t>R</a:t>
          </a:r>
          <a:r>
            <a:rPr lang="en-GB" altLang="en-US" dirty="0">
              <a:latin typeface="+mj-lt"/>
            </a:rPr>
            <a:t>efer the case to the Director (Discipline)</a:t>
          </a:r>
          <a:endParaRPr lang="en-IN" dirty="0">
            <a:latin typeface="+mj-lt"/>
          </a:endParaRPr>
        </a:p>
      </dgm:t>
    </dgm:pt>
    <dgm:pt modelId="{59A8A914-F554-4053-AA5E-B451DD16398F}" type="parTrans" cxnId="{14A761E8-E4B1-4B0D-ADE7-8A52E4A61CA4}">
      <dgm:prSet/>
      <dgm:spPr/>
      <dgm:t>
        <a:bodyPr/>
        <a:lstStyle/>
        <a:p>
          <a:endParaRPr lang="en-IN"/>
        </a:p>
      </dgm:t>
    </dgm:pt>
    <dgm:pt modelId="{AD9E89B8-9DD5-4A7F-94CC-15552CF87E2A}" type="sibTrans" cxnId="{14A761E8-E4B1-4B0D-ADE7-8A52E4A61CA4}">
      <dgm:prSet/>
      <dgm:spPr/>
      <dgm:t>
        <a:bodyPr/>
        <a:lstStyle/>
        <a:p>
          <a:endParaRPr lang="en-IN"/>
        </a:p>
      </dgm:t>
    </dgm:pt>
    <dgm:pt modelId="{736AFDC4-2CFD-41D2-9ACD-0D92AA0F7926}">
      <dgm:prSet phldrT="[Text]"/>
      <dgm:spPr/>
      <dgm:t>
        <a:bodyPr/>
        <a:lstStyle/>
        <a:p>
          <a:pPr>
            <a:buNone/>
          </a:pPr>
          <a:r>
            <a:rPr lang="en-GB" altLang="en-US" b="1" i="1" u="sng" dirty="0">
              <a:latin typeface="+mj-lt"/>
            </a:rPr>
            <a:t>Action against the Enterprise </a:t>
          </a:r>
          <a:r>
            <a:rPr lang="en-GB" altLang="en-US" i="1" u="sng" dirty="0">
              <a:latin typeface="+mj-lt"/>
            </a:rPr>
            <a:t>: </a:t>
          </a:r>
          <a:r>
            <a:rPr lang="en-GB" altLang="en-US" i="0" u="none" dirty="0">
              <a:latin typeface="+mj-lt"/>
            </a:rPr>
            <a:t>I</a:t>
          </a:r>
          <a:r>
            <a:rPr lang="en-US" altLang="en-US" dirty="0">
              <a:latin typeface="+mj-lt"/>
            </a:rPr>
            <a:t>nform irregularity to the regulatory body relevant to the enterprise</a:t>
          </a:r>
          <a:endParaRPr lang="en-IN" dirty="0">
            <a:latin typeface="+mj-lt"/>
          </a:endParaRPr>
        </a:p>
      </dgm:t>
    </dgm:pt>
    <dgm:pt modelId="{19526CD0-500A-478A-85B0-B2BCA891A0C3}" type="parTrans" cxnId="{BBC6329C-C81F-4647-A2C0-1EBE3986F8D4}">
      <dgm:prSet/>
      <dgm:spPr/>
      <dgm:t>
        <a:bodyPr/>
        <a:lstStyle/>
        <a:p>
          <a:endParaRPr lang="en-IN"/>
        </a:p>
      </dgm:t>
    </dgm:pt>
    <dgm:pt modelId="{3B74C2A6-C00C-45A1-AC89-E1FA79AC036F}" type="sibTrans" cxnId="{BBC6329C-C81F-4647-A2C0-1EBE3986F8D4}">
      <dgm:prSet/>
      <dgm:spPr/>
      <dgm:t>
        <a:bodyPr/>
        <a:lstStyle/>
        <a:p>
          <a:endParaRPr lang="en-IN"/>
        </a:p>
      </dgm:t>
    </dgm:pt>
    <dgm:pt modelId="{BF41595D-AA00-437E-8222-9F9F05786B79}">
      <dgm:prSet phldrT="[Text]"/>
      <dgm:spPr/>
      <dgm:t>
        <a:bodyPr/>
        <a:lstStyle/>
        <a:p>
          <a:pPr>
            <a:buNone/>
          </a:pPr>
          <a:r>
            <a:rPr lang="en-US" altLang="en-US" dirty="0">
              <a:latin typeface="+mj-lt"/>
            </a:rPr>
            <a:t>Non-compliance, which are not material and </a:t>
          </a:r>
          <a:r>
            <a:rPr lang="en-US" altLang="en-US" b="1" dirty="0">
              <a:latin typeface="+mj-lt"/>
            </a:rPr>
            <a:t>does not affect the True &amp; Fair view of the Financial Statements </a:t>
          </a:r>
          <a:endParaRPr lang="en-IN" dirty="0">
            <a:latin typeface="+mj-lt"/>
          </a:endParaRPr>
        </a:p>
      </dgm:t>
    </dgm:pt>
    <dgm:pt modelId="{A76A4AC2-D88A-45A5-9019-A167DCC1F667}" type="parTrans" cxnId="{70C7601E-336D-4F78-AE0B-531B0DEAFE26}">
      <dgm:prSet/>
      <dgm:spPr/>
      <dgm:t>
        <a:bodyPr/>
        <a:lstStyle/>
        <a:p>
          <a:endParaRPr lang="en-IN"/>
        </a:p>
      </dgm:t>
    </dgm:pt>
    <dgm:pt modelId="{5F07BF14-C32A-485A-9459-A408F393BF4F}" type="sibTrans" cxnId="{70C7601E-336D-4F78-AE0B-531B0DEAFE26}">
      <dgm:prSet/>
      <dgm:spPr/>
      <dgm:t>
        <a:bodyPr/>
        <a:lstStyle/>
        <a:p>
          <a:endParaRPr lang="en-IN"/>
        </a:p>
      </dgm:t>
    </dgm:pt>
    <dgm:pt modelId="{52E96580-8B66-4F2C-BCEB-397C93EA1813}">
      <dgm:prSet phldrT="[Text]"/>
      <dgm:spPr/>
      <dgm:t>
        <a:bodyPr/>
        <a:lstStyle/>
        <a:p>
          <a:pPr>
            <a:buFont typeface="Arial" panose="020B0604020202020204" pitchFamily="34" charset="0"/>
            <a:buNone/>
          </a:pPr>
          <a:r>
            <a:rPr lang="en-US" altLang="en-US" b="1" i="1" u="sng" dirty="0">
              <a:latin typeface="+mj-lt"/>
            </a:rPr>
            <a:t>Bring the non-compliance to the attention of the auditor </a:t>
          </a:r>
          <a:r>
            <a:rPr lang="en-US" altLang="en-US" i="1" dirty="0">
              <a:latin typeface="+mj-lt"/>
            </a:rPr>
            <a:t>by way of advisory. To make </a:t>
          </a:r>
          <a:r>
            <a:rPr lang="en-US" b="0" i="1" dirty="0">
              <a:latin typeface="+mj-lt"/>
            </a:rPr>
            <a:t>regulatory mechanism of the Institute more effective share relevant details with </a:t>
          </a:r>
          <a:r>
            <a:rPr lang="en-US" b="0" i="1" u="sng" dirty="0">
              <a:latin typeface="+mj-lt"/>
            </a:rPr>
            <a:t>Peer Review Board </a:t>
          </a:r>
          <a:r>
            <a:rPr lang="en-US" b="0" i="1" dirty="0">
              <a:latin typeface="+mj-lt"/>
            </a:rPr>
            <a:t>so that it may accordingly be considered during the Peer Review</a:t>
          </a:r>
          <a:endParaRPr lang="en-IN" dirty="0">
            <a:latin typeface="+mj-lt"/>
          </a:endParaRPr>
        </a:p>
      </dgm:t>
    </dgm:pt>
    <dgm:pt modelId="{05D84589-FA66-42F9-8EA8-417A2B8D0FAD}" type="parTrans" cxnId="{10C29F38-A657-4DE9-AC66-33244C086A98}">
      <dgm:prSet/>
      <dgm:spPr/>
      <dgm:t>
        <a:bodyPr/>
        <a:lstStyle/>
        <a:p>
          <a:endParaRPr lang="en-IN"/>
        </a:p>
      </dgm:t>
    </dgm:pt>
    <dgm:pt modelId="{9D72487A-B25D-41F5-A433-88A9613CB07B}" type="sibTrans" cxnId="{10C29F38-A657-4DE9-AC66-33244C086A98}">
      <dgm:prSet/>
      <dgm:spPr/>
      <dgm:t>
        <a:bodyPr/>
        <a:lstStyle/>
        <a:p>
          <a:endParaRPr lang="en-IN"/>
        </a:p>
      </dgm:t>
    </dgm:pt>
    <dgm:pt modelId="{956123DA-3794-4011-A9D8-F9ED374BBBE2}" type="pres">
      <dgm:prSet presAssocID="{2890529C-493B-46FB-9649-730D75142AFA}" presName="hierChild1" presStyleCnt="0">
        <dgm:presLayoutVars>
          <dgm:chPref val="1"/>
          <dgm:dir/>
          <dgm:animOne val="branch"/>
          <dgm:animLvl val="lvl"/>
          <dgm:resizeHandles/>
        </dgm:presLayoutVars>
      </dgm:prSet>
      <dgm:spPr/>
      <dgm:t>
        <a:bodyPr/>
        <a:lstStyle/>
        <a:p>
          <a:endParaRPr lang="en-US"/>
        </a:p>
      </dgm:t>
    </dgm:pt>
    <dgm:pt modelId="{65CC73BA-FEBF-4E23-9B82-CAE7D8EE3F6E}" type="pres">
      <dgm:prSet presAssocID="{33C19CBB-D786-470D-8460-7A00D5CA537A}" presName="hierRoot1" presStyleCnt="0"/>
      <dgm:spPr/>
    </dgm:pt>
    <dgm:pt modelId="{5F1FD73B-6591-4813-B013-5F613FA5FB28}" type="pres">
      <dgm:prSet presAssocID="{33C19CBB-D786-470D-8460-7A00D5CA537A}" presName="composite" presStyleCnt="0"/>
      <dgm:spPr/>
    </dgm:pt>
    <dgm:pt modelId="{347C45DC-44D0-4FDE-9C61-4264DF739C04}" type="pres">
      <dgm:prSet presAssocID="{33C19CBB-D786-470D-8460-7A00D5CA537A}" presName="background" presStyleLbl="node0" presStyleIdx="0" presStyleCnt="1"/>
      <dgm:spPr/>
    </dgm:pt>
    <dgm:pt modelId="{0E770A7D-642D-4D2D-8183-03A795B325B1}" type="pres">
      <dgm:prSet presAssocID="{33C19CBB-D786-470D-8460-7A00D5CA537A}" presName="text" presStyleLbl="fgAcc0" presStyleIdx="0" presStyleCnt="1" custScaleX="164504">
        <dgm:presLayoutVars>
          <dgm:chPref val="3"/>
        </dgm:presLayoutVars>
      </dgm:prSet>
      <dgm:spPr/>
      <dgm:t>
        <a:bodyPr/>
        <a:lstStyle/>
        <a:p>
          <a:endParaRPr lang="en-US"/>
        </a:p>
      </dgm:t>
    </dgm:pt>
    <dgm:pt modelId="{F1EFB549-FFD5-4B04-A71A-F7F60C59D8FA}" type="pres">
      <dgm:prSet presAssocID="{33C19CBB-D786-470D-8460-7A00D5CA537A}" presName="hierChild2" presStyleCnt="0"/>
      <dgm:spPr/>
    </dgm:pt>
    <dgm:pt modelId="{0BF9EB0B-E77B-4F13-ADCF-054F269F58A0}" type="pres">
      <dgm:prSet presAssocID="{D74EDDAF-6001-4234-A5C9-13C23F95BA14}" presName="Name10" presStyleLbl="parChTrans1D2" presStyleIdx="0" presStyleCnt="2"/>
      <dgm:spPr/>
      <dgm:t>
        <a:bodyPr/>
        <a:lstStyle/>
        <a:p>
          <a:endParaRPr lang="en-US"/>
        </a:p>
      </dgm:t>
    </dgm:pt>
    <dgm:pt modelId="{E81F53E9-0479-4826-9E2C-455B1AECE91F}" type="pres">
      <dgm:prSet presAssocID="{4D0AE14A-C9F2-4D0A-B429-AB2DADB39022}" presName="hierRoot2" presStyleCnt="0"/>
      <dgm:spPr/>
    </dgm:pt>
    <dgm:pt modelId="{17FDDAEE-91E9-4E0C-A9A6-EF91FBEA81FB}" type="pres">
      <dgm:prSet presAssocID="{4D0AE14A-C9F2-4D0A-B429-AB2DADB39022}" presName="composite2" presStyleCnt="0"/>
      <dgm:spPr/>
    </dgm:pt>
    <dgm:pt modelId="{B2699675-47B8-4A80-804B-5C043DCA3BB9}" type="pres">
      <dgm:prSet presAssocID="{4D0AE14A-C9F2-4D0A-B429-AB2DADB39022}" presName="background2" presStyleLbl="node2" presStyleIdx="0" presStyleCnt="2"/>
      <dgm:spPr/>
    </dgm:pt>
    <dgm:pt modelId="{D286898E-5F53-429D-B2CD-4FC843D1E715}" type="pres">
      <dgm:prSet presAssocID="{4D0AE14A-C9F2-4D0A-B429-AB2DADB39022}" presName="text2" presStyleLbl="fgAcc2" presStyleIdx="0" presStyleCnt="2" custScaleX="166565">
        <dgm:presLayoutVars>
          <dgm:chPref val="3"/>
        </dgm:presLayoutVars>
      </dgm:prSet>
      <dgm:spPr/>
      <dgm:t>
        <a:bodyPr/>
        <a:lstStyle/>
        <a:p>
          <a:endParaRPr lang="en-US"/>
        </a:p>
      </dgm:t>
    </dgm:pt>
    <dgm:pt modelId="{85DD912C-DA7D-4417-800C-402429E84274}" type="pres">
      <dgm:prSet presAssocID="{4D0AE14A-C9F2-4D0A-B429-AB2DADB39022}" presName="hierChild3" presStyleCnt="0"/>
      <dgm:spPr/>
    </dgm:pt>
    <dgm:pt modelId="{10E752C7-BFB8-4DE0-A35C-7752FF7B35D2}" type="pres">
      <dgm:prSet presAssocID="{59A8A914-F554-4053-AA5E-B451DD16398F}" presName="Name17" presStyleLbl="parChTrans1D3" presStyleIdx="0" presStyleCnt="3"/>
      <dgm:spPr/>
      <dgm:t>
        <a:bodyPr/>
        <a:lstStyle/>
        <a:p>
          <a:endParaRPr lang="en-US"/>
        </a:p>
      </dgm:t>
    </dgm:pt>
    <dgm:pt modelId="{0FF33508-F210-42BF-891E-72CC46B74C77}" type="pres">
      <dgm:prSet presAssocID="{F6314BBF-DF88-4425-A5EE-F63A79EFE3FE}" presName="hierRoot3" presStyleCnt="0"/>
      <dgm:spPr/>
    </dgm:pt>
    <dgm:pt modelId="{26615994-9C11-4380-9320-1657808519B4}" type="pres">
      <dgm:prSet presAssocID="{F6314BBF-DF88-4425-A5EE-F63A79EFE3FE}" presName="composite3" presStyleCnt="0"/>
      <dgm:spPr/>
    </dgm:pt>
    <dgm:pt modelId="{E17A6591-7852-4167-8FAF-12798CD24C07}" type="pres">
      <dgm:prSet presAssocID="{F6314BBF-DF88-4425-A5EE-F63A79EFE3FE}" presName="background3" presStyleLbl="node3" presStyleIdx="0" presStyleCnt="3"/>
      <dgm:spPr/>
    </dgm:pt>
    <dgm:pt modelId="{8E3DFD96-A0AE-45B1-BA9A-F009557D238C}" type="pres">
      <dgm:prSet presAssocID="{F6314BBF-DF88-4425-A5EE-F63A79EFE3FE}" presName="text3" presStyleLbl="fgAcc3" presStyleIdx="0" presStyleCnt="3" custScaleX="124777">
        <dgm:presLayoutVars>
          <dgm:chPref val="3"/>
        </dgm:presLayoutVars>
      </dgm:prSet>
      <dgm:spPr/>
      <dgm:t>
        <a:bodyPr/>
        <a:lstStyle/>
        <a:p>
          <a:endParaRPr lang="en-US"/>
        </a:p>
      </dgm:t>
    </dgm:pt>
    <dgm:pt modelId="{654CDC77-7403-4D3E-99DD-5603BEB76D26}" type="pres">
      <dgm:prSet presAssocID="{F6314BBF-DF88-4425-A5EE-F63A79EFE3FE}" presName="hierChild4" presStyleCnt="0"/>
      <dgm:spPr/>
    </dgm:pt>
    <dgm:pt modelId="{ACBB7A1F-5027-47C8-A4A6-86FC80F12AC6}" type="pres">
      <dgm:prSet presAssocID="{19526CD0-500A-478A-85B0-B2BCA891A0C3}" presName="Name17" presStyleLbl="parChTrans1D3" presStyleIdx="1" presStyleCnt="3"/>
      <dgm:spPr/>
      <dgm:t>
        <a:bodyPr/>
        <a:lstStyle/>
        <a:p>
          <a:endParaRPr lang="en-US"/>
        </a:p>
      </dgm:t>
    </dgm:pt>
    <dgm:pt modelId="{F9B2AD7B-976A-4E29-A759-9D86E91A6799}" type="pres">
      <dgm:prSet presAssocID="{736AFDC4-2CFD-41D2-9ACD-0D92AA0F7926}" presName="hierRoot3" presStyleCnt="0"/>
      <dgm:spPr/>
    </dgm:pt>
    <dgm:pt modelId="{79F66D63-02BD-43D2-9547-CAFD5A7FC62B}" type="pres">
      <dgm:prSet presAssocID="{736AFDC4-2CFD-41D2-9ACD-0D92AA0F7926}" presName="composite3" presStyleCnt="0"/>
      <dgm:spPr/>
    </dgm:pt>
    <dgm:pt modelId="{DA3D6573-41E8-4C53-A1B4-8ABEE7502B84}" type="pres">
      <dgm:prSet presAssocID="{736AFDC4-2CFD-41D2-9ACD-0D92AA0F7926}" presName="background3" presStyleLbl="node3" presStyleIdx="1" presStyleCnt="3"/>
      <dgm:spPr/>
    </dgm:pt>
    <dgm:pt modelId="{3BBA4042-F655-4E6F-BDB9-2BDD16A1C15B}" type="pres">
      <dgm:prSet presAssocID="{736AFDC4-2CFD-41D2-9ACD-0D92AA0F7926}" presName="text3" presStyleLbl="fgAcc3" presStyleIdx="1" presStyleCnt="3" custScaleX="138485">
        <dgm:presLayoutVars>
          <dgm:chPref val="3"/>
        </dgm:presLayoutVars>
      </dgm:prSet>
      <dgm:spPr/>
      <dgm:t>
        <a:bodyPr/>
        <a:lstStyle/>
        <a:p>
          <a:endParaRPr lang="en-US"/>
        </a:p>
      </dgm:t>
    </dgm:pt>
    <dgm:pt modelId="{6F78FAF3-D3EA-4E4C-8412-23A908175BBB}" type="pres">
      <dgm:prSet presAssocID="{736AFDC4-2CFD-41D2-9ACD-0D92AA0F7926}" presName="hierChild4" presStyleCnt="0"/>
      <dgm:spPr/>
    </dgm:pt>
    <dgm:pt modelId="{0CC47F83-099A-49CA-851F-2F787A84A295}" type="pres">
      <dgm:prSet presAssocID="{A76A4AC2-D88A-45A5-9019-A167DCC1F667}" presName="Name10" presStyleLbl="parChTrans1D2" presStyleIdx="1" presStyleCnt="2"/>
      <dgm:spPr/>
      <dgm:t>
        <a:bodyPr/>
        <a:lstStyle/>
        <a:p>
          <a:endParaRPr lang="en-US"/>
        </a:p>
      </dgm:t>
    </dgm:pt>
    <dgm:pt modelId="{29B9411C-E737-4E84-B9EF-583B4E6ED661}" type="pres">
      <dgm:prSet presAssocID="{BF41595D-AA00-437E-8222-9F9F05786B79}" presName="hierRoot2" presStyleCnt="0"/>
      <dgm:spPr/>
    </dgm:pt>
    <dgm:pt modelId="{692B44F7-A723-491B-83ED-E111398D5B57}" type="pres">
      <dgm:prSet presAssocID="{BF41595D-AA00-437E-8222-9F9F05786B79}" presName="composite2" presStyleCnt="0"/>
      <dgm:spPr/>
    </dgm:pt>
    <dgm:pt modelId="{CE763C1E-F2AC-46CC-8DC8-B4D2B3B75739}" type="pres">
      <dgm:prSet presAssocID="{BF41595D-AA00-437E-8222-9F9F05786B79}" presName="background2" presStyleLbl="node2" presStyleIdx="1" presStyleCnt="2"/>
      <dgm:spPr/>
    </dgm:pt>
    <dgm:pt modelId="{1616A508-CA70-4B69-BAD6-7DDBC81A1C1C}" type="pres">
      <dgm:prSet presAssocID="{BF41595D-AA00-437E-8222-9F9F05786B79}" presName="text2" presStyleLbl="fgAcc2" presStyleIdx="1" presStyleCnt="2" custScaleX="169048">
        <dgm:presLayoutVars>
          <dgm:chPref val="3"/>
        </dgm:presLayoutVars>
      </dgm:prSet>
      <dgm:spPr/>
      <dgm:t>
        <a:bodyPr/>
        <a:lstStyle/>
        <a:p>
          <a:endParaRPr lang="en-US"/>
        </a:p>
      </dgm:t>
    </dgm:pt>
    <dgm:pt modelId="{26DFE893-D622-4AB7-B91C-60C96987FCE5}" type="pres">
      <dgm:prSet presAssocID="{BF41595D-AA00-437E-8222-9F9F05786B79}" presName="hierChild3" presStyleCnt="0"/>
      <dgm:spPr/>
    </dgm:pt>
    <dgm:pt modelId="{0681BA90-20AA-4981-A843-CD45FFECD1BA}" type="pres">
      <dgm:prSet presAssocID="{05D84589-FA66-42F9-8EA8-417A2B8D0FAD}" presName="Name17" presStyleLbl="parChTrans1D3" presStyleIdx="2" presStyleCnt="3"/>
      <dgm:spPr/>
      <dgm:t>
        <a:bodyPr/>
        <a:lstStyle/>
        <a:p>
          <a:endParaRPr lang="en-US"/>
        </a:p>
      </dgm:t>
    </dgm:pt>
    <dgm:pt modelId="{E6B7AD7F-9927-48F7-ABEE-649C18107787}" type="pres">
      <dgm:prSet presAssocID="{52E96580-8B66-4F2C-BCEB-397C93EA1813}" presName="hierRoot3" presStyleCnt="0"/>
      <dgm:spPr/>
    </dgm:pt>
    <dgm:pt modelId="{3EC6F10C-E075-445E-AD79-11075A5406A5}" type="pres">
      <dgm:prSet presAssocID="{52E96580-8B66-4F2C-BCEB-397C93EA1813}" presName="composite3" presStyleCnt="0"/>
      <dgm:spPr/>
    </dgm:pt>
    <dgm:pt modelId="{C32595B4-54A2-4F0C-9347-74F6560B9193}" type="pres">
      <dgm:prSet presAssocID="{52E96580-8B66-4F2C-BCEB-397C93EA1813}" presName="background3" presStyleLbl="node3" presStyleIdx="2" presStyleCnt="3"/>
      <dgm:spPr/>
    </dgm:pt>
    <dgm:pt modelId="{F664329C-0BAA-4E8F-850D-A3CADE341AAD}" type="pres">
      <dgm:prSet presAssocID="{52E96580-8B66-4F2C-BCEB-397C93EA1813}" presName="text3" presStyleLbl="fgAcc3" presStyleIdx="2" presStyleCnt="3" custScaleX="204392">
        <dgm:presLayoutVars>
          <dgm:chPref val="3"/>
        </dgm:presLayoutVars>
      </dgm:prSet>
      <dgm:spPr/>
      <dgm:t>
        <a:bodyPr/>
        <a:lstStyle/>
        <a:p>
          <a:endParaRPr lang="en-US"/>
        </a:p>
      </dgm:t>
    </dgm:pt>
    <dgm:pt modelId="{C1B22DCA-CC80-4769-B3E0-F9B38DD632D2}" type="pres">
      <dgm:prSet presAssocID="{52E96580-8B66-4F2C-BCEB-397C93EA1813}" presName="hierChild4" presStyleCnt="0"/>
      <dgm:spPr/>
    </dgm:pt>
  </dgm:ptLst>
  <dgm:cxnLst>
    <dgm:cxn modelId="{5072C0FC-22A5-4635-A841-9095912A10DF}" type="presOf" srcId="{33C19CBB-D786-470D-8460-7A00D5CA537A}" destId="{0E770A7D-642D-4D2D-8183-03A795B325B1}" srcOrd="0" destOrd="0" presId="urn:microsoft.com/office/officeart/2005/8/layout/hierarchy1#1"/>
    <dgm:cxn modelId="{F61656E0-A49F-42E8-ACAA-D0E6C8DFE246}" type="presOf" srcId="{D74EDDAF-6001-4234-A5C9-13C23F95BA14}" destId="{0BF9EB0B-E77B-4F13-ADCF-054F269F58A0}" srcOrd="0" destOrd="0" presId="urn:microsoft.com/office/officeart/2005/8/layout/hierarchy1#1"/>
    <dgm:cxn modelId="{9CFD4BBF-C8E6-43C7-BC22-1EB6933C49F2}" type="presOf" srcId="{19526CD0-500A-478A-85B0-B2BCA891A0C3}" destId="{ACBB7A1F-5027-47C8-A4A6-86FC80F12AC6}" srcOrd="0" destOrd="0" presId="urn:microsoft.com/office/officeart/2005/8/layout/hierarchy1#1"/>
    <dgm:cxn modelId="{13AE490B-43D5-463A-B62F-E293524A03EA}" type="presOf" srcId="{52E96580-8B66-4F2C-BCEB-397C93EA1813}" destId="{F664329C-0BAA-4E8F-850D-A3CADE341AAD}" srcOrd="0" destOrd="0" presId="urn:microsoft.com/office/officeart/2005/8/layout/hierarchy1#1"/>
    <dgm:cxn modelId="{D04F9FC0-5266-484D-B00E-68E9B7812DCB}" type="presOf" srcId="{736AFDC4-2CFD-41D2-9ACD-0D92AA0F7926}" destId="{3BBA4042-F655-4E6F-BDB9-2BDD16A1C15B}" srcOrd="0" destOrd="0" presId="urn:microsoft.com/office/officeart/2005/8/layout/hierarchy1#1"/>
    <dgm:cxn modelId="{30D72760-DACB-48E6-99D2-28D6E7EB382E}" type="presOf" srcId="{A76A4AC2-D88A-45A5-9019-A167DCC1F667}" destId="{0CC47F83-099A-49CA-851F-2F787A84A295}" srcOrd="0" destOrd="0" presId="urn:microsoft.com/office/officeart/2005/8/layout/hierarchy1#1"/>
    <dgm:cxn modelId="{F6FFE0CD-D1EF-4B25-9C5F-ED8B0269699D}" type="presOf" srcId="{2890529C-493B-46FB-9649-730D75142AFA}" destId="{956123DA-3794-4011-A9D8-F9ED374BBBE2}" srcOrd="0" destOrd="0" presId="urn:microsoft.com/office/officeart/2005/8/layout/hierarchy1#1"/>
    <dgm:cxn modelId="{AB1ABA87-2009-4624-B284-3C31CFE03789}" srcId="{2890529C-493B-46FB-9649-730D75142AFA}" destId="{33C19CBB-D786-470D-8460-7A00D5CA537A}" srcOrd="0" destOrd="0" parTransId="{85ADB9F2-B983-4993-AA79-0760371611D2}" sibTransId="{316027F1-BCA8-4E80-95A0-11C1B67B2D88}"/>
    <dgm:cxn modelId="{10C29F38-A657-4DE9-AC66-33244C086A98}" srcId="{BF41595D-AA00-437E-8222-9F9F05786B79}" destId="{52E96580-8B66-4F2C-BCEB-397C93EA1813}" srcOrd="0" destOrd="0" parTransId="{05D84589-FA66-42F9-8EA8-417A2B8D0FAD}" sibTransId="{9D72487A-B25D-41F5-A433-88A9613CB07B}"/>
    <dgm:cxn modelId="{7355BE80-1F50-489D-973E-2E8CB31697C5}" type="presOf" srcId="{4D0AE14A-C9F2-4D0A-B429-AB2DADB39022}" destId="{D286898E-5F53-429D-B2CD-4FC843D1E715}" srcOrd="0" destOrd="0" presId="urn:microsoft.com/office/officeart/2005/8/layout/hierarchy1#1"/>
    <dgm:cxn modelId="{14A761E8-E4B1-4B0D-ADE7-8A52E4A61CA4}" srcId="{4D0AE14A-C9F2-4D0A-B429-AB2DADB39022}" destId="{F6314BBF-DF88-4425-A5EE-F63A79EFE3FE}" srcOrd="0" destOrd="0" parTransId="{59A8A914-F554-4053-AA5E-B451DD16398F}" sibTransId="{AD9E89B8-9DD5-4A7F-94CC-15552CF87E2A}"/>
    <dgm:cxn modelId="{E3C79327-9ECE-4D50-871E-472AB59238FD}" srcId="{33C19CBB-D786-470D-8460-7A00D5CA537A}" destId="{4D0AE14A-C9F2-4D0A-B429-AB2DADB39022}" srcOrd="0" destOrd="0" parTransId="{D74EDDAF-6001-4234-A5C9-13C23F95BA14}" sibTransId="{8F851680-B2CE-47FA-AF1B-640E3D06FDC6}"/>
    <dgm:cxn modelId="{70C7601E-336D-4F78-AE0B-531B0DEAFE26}" srcId="{33C19CBB-D786-470D-8460-7A00D5CA537A}" destId="{BF41595D-AA00-437E-8222-9F9F05786B79}" srcOrd="1" destOrd="0" parTransId="{A76A4AC2-D88A-45A5-9019-A167DCC1F667}" sibTransId="{5F07BF14-C32A-485A-9459-A408F393BF4F}"/>
    <dgm:cxn modelId="{BBC6329C-C81F-4647-A2C0-1EBE3986F8D4}" srcId="{4D0AE14A-C9F2-4D0A-B429-AB2DADB39022}" destId="{736AFDC4-2CFD-41D2-9ACD-0D92AA0F7926}" srcOrd="1" destOrd="0" parTransId="{19526CD0-500A-478A-85B0-B2BCA891A0C3}" sibTransId="{3B74C2A6-C00C-45A1-AC89-E1FA79AC036F}"/>
    <dgm:cxn modelId="{D428CD2C-2791-4576-AC17-8AF8176DDDC3}" type="presOf" srcId="{05D84589-FA66-42F9-8EA8-417A2B8D0FAD}" destId="{0681BA90-20AA-4981-A843-CD45FFECD1BA}" srcOrd="0" destOrd="0" presId="urn:microsoft.com/office/officeart/2005/8/layout/hierarchy1#1"/>
    <dgm:cxn modelId="{E31EB251-3B35-4BC2-A116-1AC2C2767E46}" type="presOf" srcId="{59A8A914-F554-4053-AA5E-B451DD16398F}" destId="{10E752C7-BFB8-4DE0-A35C-7752FF7B35D2}" srcOrd="0" destOrd="0" presId="urn:microsoft.com/office/officeart/2005/8/layout/hierarchy1#1"/>
    <dgm:cxn modelId="{2E19F1E5-E50A-4A2A-BCF4-830AFF12D891}" type="presOf" srcId="{BF41595D-AA00-437E-8222-9F9F05786B79}" destId="{1616A508-CA70-4B69-BAD6-7DDBC81A1C1C}" srcOrd="0" destOrd="0" presId="urn:microsoft.com/office/officeart/2005/8/layout/hierarchy1#1"/>
    <dgm:cxn modelId="{4E3EE272-4C5D-4370-97F2-FB4730B39FBD}" type="presOf" srcId="{F6314BBF-DF88-4425-A5EE-F63A79EFE3FE}" destId="{8E3DFD96-A0AE-45B1-BA9A-F009557D238C}" srcOrd="0" destOrd="0" presId="urn:microsoft.com/office/officeart/2005/8/layout/hierarchy1#1"/>
    <dgm:cxn modelId="{04D27231-EBEB-4970-AB3A-FCD43E6CD07B}" type="presParOf" srcId="{956123DA-3794-4011-A9D8-F9ED374BBBE2}" destId="{65CC73BA-FEBF-4E23-9B82-CAE7D8EE3F6E}" srcOrd="0" destOrd="0" presId="urn:microsoft.com/office/officeart/2005/8/layout/hierarchy1#1"/>
    <dgm:cxn modelId="{693371FE-246D-44CD-AD6A-ABEC603B6ADE}" type="presParOf" srcId="{65CC73BA-FEBF-4E23-9B82-CAE7D8EE3F6E}" destId="{5F1FD73B-6591-4813-B013-5F613FA5FB28}" srcOrd="0" destOrd="0" presId="urn:microsoft.com/office/officeart/2005/8/layout/hierarchy1#1"/>
    <dgm:cxn modelId="{2A52F8E7-91D7-406B-9873-4AFA8B1DC8E1}" type="presParOf" srcId="{5F1FD73B-6591-4813-B013-5F613FA5FB28}" destId="{347C45DC-44D0-4FDE-9C61-4264DF739C04}" srcOrd="0" destOrd="0" presId="urn:microsoft.com/office/officeart/2005/8/layout/hierarchy1#1"/>
    <dgm:cxn modelId="{E5C954BB-F7E1-4045-8144-8B9E7105E465}" type="presParOf" srcId="{5F1FD73B-6591-4813-B013-5F613FA5FB28}" destId="{0E770A7D-642D-4D2D-8183-03A795B325B1}" srcOrd="1" destOrd="0" presId="urn:microsoft.com/office/officeart/2005/8/layout/hierarchy1#1"/>
    <dgm:cxn modelId="{19C706A5-2EB4-43CD-B0B5-433BE73326DB}" type="presParOf" srcId="{65CC73BA-FEBF-4E23-9B82-CAE7D8EE3F6E}" destId="{F1EFB549-FFD5-4B04-A71A-F7F60C59D8FA}" srcOrd="1" destOrd="0" presId="urn:microsoft.com/office/officeart/2005/8/layout/hierarchy1#1"/>
    <dgm:cxn modelId="{C67CAFEE-8CC9-47BD-AAAE-46D8466F562F}" type="presParOf" srcId="{F1EFB549-FFD5-4B04-A71A-F7F60C59D8FA}" destId="{0BF9EB0B-E77B-4F13-ADCF-054F269F58A0}" srcOrd="0" destOrd="0" presId="urn:microsoft.com/office/officeart/2005/8/layout/hierarchy1#1"/>
    <dgm:cxn modelId="{B933EDD5-D841-4A3E-BE76-AD079549B807}" type="presParOf" srcId="{F1EFB549-FFD5-4B04-A71A-F7F60C59D8FA}" destId="{E81F53E9-0479-4826-9E2C-455B1AECE91F}" srcOrd="1" destOrd="0" presId="urn:microsoft.com/office/officeart/2005/8/layout/hierarchy1#1"/>
    <dgm:cxn modelId="{F5AC0445-F4A0-4424-82AE-3AD14726E669}" type="presParOf" srcId="{E81F53E9-0479-4826-9E2C-455B1AECE91F}" destId="{17FDDAEE-91E9-4E0C-A9A6-EF91FBEA81FB}" srcOrd="0" destOrd="0" presId="urn:microsoft.com/office/officeart/2005/8/layout/hierarchy1#1"/>
    <dgm:cxn modelId="{4E3BA271-5545-4424-B842-6BA8D731CB7C}" type="presParOf" srcId="{17FDDAEE-91E9-4E0C-A9A6-EF91FBEA81FB}" destId="{B2699675-47B8-4A80-804B-5C043DCA3BB9}" srcOrd="0" destOrd="0" presId="urn:microsoft.com/office/officeart/2005/8/layout/hierarchy1#1"/>
    <dgm:cxn modelId="{C433CC2D-F0DC-42CF-B8D9-A074CDC4F4B8}" type="presParOf" srcId="{17FDDAEE-91E9-4E0C-A9A6-EF91FBEA81FB}" destId="{D286898E-5F53-429D-B2CD-4FC843D1E715}" srcOrd="1" destOrd="0" presId="urn:microsoft.com/office/officeart/2005/8/layout/hierarchy1#1"/>
    <dgm:cxn modelId="{2F0532D7-42FC-4CC2-8F60-44DB803D7ADB}" type="presParOf" srcId="{E81F53E9-0479-4826-9E2C-455B1AECE91F}" destId="{85DD912C-DA7D-4417-800C-402429E84274}" srcOrd="1" destOrd="0" presId="urn:microsoft.com/office/officeart/2005/8/layout/hierarchy1#1"/>
    <dgm:cxn modelId="{D6C99743-18BC-4BB6-875D-8D0FD5A90C9D}" type="presParOf" srcId="{85DD912C-DA7D-4417-800C-402429E84274}" destId="{10E752C7-BFB8-4DE0-A35C-7752FF7B35D2}" srcOrd="0" destOrd="0" presId="urn:microsoft.com/office/officeart/2005/8/layout/hierarchy1#1"/>
    <dgm:cxn modelId="{9AD40D05-AB68-44D8-918F-F555D34860E8}" type="presParOf" srcId="{85DD912C-DA7D-4417-800C-402429E84274}" destId="{0FF33508-F210-42BF-891E-72CC46B74C77}" srcOrd="1" destOrd="0" presId="urn:microsoft.com/office/officeart/2005/8/layout/hierarchy1#1"/>
    <dgm:cxn modelId="{00196A1C-3BEB-434D-AE45-03B60B4D9861}" type="presParOf" srcId="{0FF33508-F210-42BF-891E-72CC46B74C77}" destId="{26615994-9C11-4380-9320-1657808519B4}" srcOrd="0" destOrd="0" presId="urn:microsoft.com/office/officeart/2005/8/layout/hierarchy1#1"/>
    <dgm:cxn modelId="{CECE7EB1-3993-43B9-80EA-A6A76F06BA17}" type="presParOf" srcId="{26615994-9C11-4380-9320-1657808519B4}" destId="{E17A6591-7852-4167-8FAF-12798CD24C07}" srcOrd="0" destOrd="0" presId="urn:microsoft.com/office/officeart/2005/8/layout/hierarchy1#1"/>
    <dgm:cxn modelId="{C69F9CB9-E388-4A3B-B76C-659680331FFB}" type="presParOf" srcId="{26615994-9C11-4380-9320-1657808519B4}" destId="{8E3DFD96-A0AE-45B1-BA9A-F009557D238C}" srcOrd="1" destOrd="0" presId="urn:microsoft.com/office/officeart/2005/8/layout/hierarchy1#1"/>
    <dgm:cxn modelId="{7F5984E9-FBDB-42E8-A6F8-26709A3F77F9}" type="presParOf" srcId="{0FF33508-F210-42BF-891E-72CC46B74C77}" destId="{654CDC77-7403-4D3E-99DD-5603BEB76D26}" srcOrd="1" destOrd="0" presId="urn:microsoft.com/office/officeart/2005/8/layout/hierarchy1#1"/>
    <dgm:cxn modelId="{F06859EF-E137-451D-A1B3-77332F995F12}" type="presParOf" srcId="{85DD912C-DA7D-4417-800C-402429E84274}" destId="{ACBB7A1F-5027-47C8-A4A6-86FC80F12AC6}" srcOrd="2" destOrd="0" presId="urn:microsoft.com/office/officeart/2005/8/layout/hierarchy1#1"/>
    <dgm:cxn modelId="{A6A06C39-91AD-4528-B889-9C2E761FBBF1}" type="presParOf" srcId="{85DD912C-DA7D-4417-800C-402429E84274}" destId="{F9B2AD7B-976A-4E29-A759-9D86E91A6799}" srcOrd="3" destOrd="0" presId="urn:microsoft.com/office/officeart/2005/8/layout/hierarchy1#1"/>
    <dgm:cxn modelId="{72DDF4BD-0212-49DD-A799-72BBC65872AF}" type="presParOf" srcId="{F9B2AD7B-976A-4E29-A759-9D86E91A6799}" destId="{79F66D63-02BD-43D2-9547-CAFD5A7FC62B}" srcOrd="0" destOrd="0" presId="urn:microsoft.com/office/officeart/2005/8/layout/hierarchy1#1"/>
    <dgm:cxn modelId="{EF79B346-6F8B-47D0-99EB-CF037E82D1EE}" type="presParOf" srcId="{79F66D63-02BD-43D2-9547-CAFD5A7FC62B}" destId="{DA3D6573-41E8-4C53-A1B4-8ABEE7502B84}" srcOrd="0" destOrd="0" presId="urn:microsoft.com/office/officeart/2005/8/layout/hierarchy1#1"/>
    <dgm:cxn modelId="{C136B525-1C61-4E02-9A60-F7A46B1D6505}" type="presParOf" srcId="{79F66D63-02BD-43D2-9547-CAFD5A7FC62B}" destId="{3BBA4042-F655-4E6F-BDB9-2BDD16A1C15B}" srcOrd="1" destOrd="0" presId="urn:microsoft.com/office/officeart/2005/8/layout/hierarchy1#1"/>
    <dgm:cxn modelId="{C548AFA1-0F7F-4E1A-941B-8393FF326A99}" type="presParOf" srcId="{F9B2AD7B-976A-4E29-A759-9D86E91A6799}" destId="{6F78FAF3-D3EA-4E4C-8412-23A908175BBB}" srcOrd="1" destOrd="0" presId="urn:microsoft.com/office/officeart/2005/8/layout/hierarchy1#1"/>
    <dgm:cxn modelId="{608C3493-2FB4-4703-AB5A-5E00465BCDB5}" type="presParOf" srcId="{F1EFB549-FFD5-4B04-A71A-F7F60C59D8FA}" destId="{0CC47F83-099A-49CA-851F-2F787A84A295}" srcOrd="2" destOrd="0" presId="urn:microsoft.com/office/officeart/2005/8/layout/hierarchy1#1"/>
    <dgm:cxn modelId="{78BEB87B-B39C-4944-9D48-59360544222E}" type="presParOf" srcId="{F1EFB549-FFD5-4B04-A71A-F7F60C59D8FA}" destId="{29B9411C-E737-4E84-B9EF-583B4E6ED661}" srcOrd="3" destOrd="0" presId="urn:microsoft.com/office/officeart/2005/8/layout/hierarchy1#1"/>
    <dgm:cxn modelId="{1AB0E8B3-CF64-4B4F-8A3F-66794F841E04}" type="presParOf" srcId="{29B9411C-E737-4E84-B9EF-583B4E6ED661}" destId="{692B44F7-A723-491B-83ED-E111398D5B57}" srcOrd="0" destOrd="0" presId="urn:microsoft.com/office/officeart/2005/8/layout/hierarchy1#1"/>
    <dgm:cxn modelId="{81DB75D8-0EB1-4F44-831E-268B1182B846}" type="presParOf" srcId="{692B44F7-A723-491B-83ED-E111398D5B57}" destId="{CE763C1E-F2AC-46CC-8DC8-B4D2B3B75739}" srcOrd="0" destOrd="0" presId="urn:microsoft.com/office/officeart/2005/8/layout/hierarchy1#1"/>
    <dgm:cxn modelId="{5C23B6B4-C288-42FB-AA47-8D592BF614BC}" type="presParOf" srcId="{692B44F7-A723-491B-83ED-E111398D5B57}" destId="{1616A508-CA70-4B69-BAD6-7DDBC81A1C1C}" srcOrd="1" destOrd="0" presId="urn:microsoft.com/office/officeart/2005/8/layout/hierarchy1#1"/>
    <dgm:cxn modelId="{438A6DFB-700D-4192-9057-FDC1BE75D0F8}" type="presParOf" srcId="{29B9411C-E737-4E84-B9EF-583B4E6ED661}" destId="{26DFE893-D622-4AB7-B91C-60C96987FCE5}" srcOrd="1" destOrd="0" presId="urn:microsoft.com/office/officeart/2005/8/layout/hierarchy1#1"/>
    <dgm:cxn modelId="{C7320DDC-4BCA-4626-BDAC-B7B35219C61F}" type="presParOf" srcId="{26DFE893-D622-4AB7-B91C-60C96987FCE5}" destId="{0681BA90-20AA-4981-A843-CD45FFECD1BA}" srcOrd="0" destOrd="0" presId="urn:microsoft.com/office/officeart/2005/8/layout/hierarchy1#1"/>
    <dgm:cxn modelId="{ED1F63D7-01AE-41D2-92DB-E35772FCF62F}" type="presParOf" srcId="{26DFE893-D622-4AB7-B91C-60C96987FCE5}" destId="{E6B7AD7F-9927-48F7-ABEE-649C18107787}" srcOrd="1" destOrd="0" presId="urn:microsoft.com/office/officeart/2005/8/layout/hierarchy1#1"/>
    <dgm:cxn modelId="{EEDCF3CD-54DB-4D22-8334-E6539615329C}" type="presParOf" srcId="{E6B7AD7F-9927-48F7-ABEE-649C18107787}" destId="{3EC6F10C-E075-445E-AD79-11075A5406A5}" srcOrd="0" destOrd="0" presId="urn:microsoft.com/office/officeart/2005/8/layout/hierarchy1#1"/>
    <dgm:cxn modelId="{668A4F24-176B-42BF-80F6-77567D7057F2}" type="presParOf" srcId="{3EC6F10C-E075-445E-AD79-11075A5406A5}" destId="{C32595B4-54A2-4F0C-9347-74F6560B9193}" srcOrd="0" destOrd="0" presId="urn:microsoft.com/office/officeart/2005/8/layout/hierarchy1#1"/>
    <dgm:cxn modelId="{093AB023-8BBB-4783-9B12-62F0FE5822B4}" type="presParOf" srcId="{3EC6F10C-E075-445E-AD79-11075A5406A5}" destId="{F664329C-0BAA-4E8F-850D-A3CADE341AAD}" srcOrd="1" destOrd="0" presId="urn:microsoft.com/office/officeart/2005/8/layout/hierarchy1#1"/>
    <dgm:cxn modelId="{E640BE79-E06A-4B9B-9244-6BDB564358C7}" type="presParOf" srcId="{E6B7AD7F-9927-48F7-ABEE-649C18107787}" destId="{C1B22DCA-CC80-4769-B3E0-F9B38DD632D2}" srcOrd="1" destOrd="0" presId="urn:microsoft.com/office/officeart/2005/8/layout/hierarchy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67C615-D7FC-464E-B96E-6E567EE3CD01}" type="doc">
      <dgm:prSet loTypeId="urn:microsoft.com/office/officeart/2005/8/layout/hierarchy3#1" loCatId="list" qsTypeId="urn:microsoft.com/office/officeart/2005/8/quickstyle/simple1#7" qsCatId="simple" csTypeId="urn:microsoft.com/office/officeart/2005/8/colors/accent1_2#3" csCatId="accent1" phldr="1"/>
      <dgm:spPr/>
      <dgm:t>
        <a:bodyPr/>
        <a:lstStyle/>
        <a:p>
          <a:endParaRPr lang="en-US"/>
        </a:p>
      </dgm:t>
    </dgm:pt>
    <dgm:pt modelId="{434C9BAA-6D9D-4F8C-932E-A2ED0F7D4072}">
      <dgm:prSet phldrT="[Text]" custT="1"/>
      <dgm:spPr/>
      <dgm:t>
        <a:bodyPr/>
        <a:lstStyle/>
        <a:p>
          <a:r>
            <a:rPr lang="en-US" sz="2400" dirty="0">
              <a:solidFill>
                <a:schemeClr val="bg1"/>
              </a:solidFill>
              <a:latin typeface="+mj-lt"/>
            </a:rPr>
            <a:t>NOTABLE HIGHLIGHTS</a:t>
          </a:r>
        </a:p>
      </dgm:t>
    </dgm:pt>
    <dgm:pt modelId="{CA460804-C73C-47D6-92CE-261C73AABEDE}" type="parTrans" cxnId="{154DDF05-D5CE-44D6-A1FD-1D9176751D5F}">
      <dgm:prSet/>
      <dgm:spPr/>
      <dgm:t>
        <a:bodyPr/>
        <a:lstStyle/>
        <a:p>
          <a:endParaRPr lang="en-US"/>
        </a:p>
      </dgm:t>
    </dgm:pt>
    <dgm:pt modelId="{0B5BC01E-EA34-447F-A300-922B9EBC4742}" type="sibTrans" cxnId="{154DDF05-D5CE-44D6-A1FD-1D9176751D5F}">
      <dgm:prSet/>
      <dgm:spPr/>
      <dgm:t>
        <a:bodyPr/>
        <a:lstStyle/>
        <a:p>
          <a:endParaRPr lang="en-US"/>
        </a:p>
      </dgm:t>
    </dgm:pt>
    <dgm:pt modelId="{158E46E6-F1DB-465C-81A1-5B5DF991F99B}">
      <dgm:prSet phldrT="[Text]" custT="1"/>
      <dgm:spPr/>
      <dgm:t>
        <a:bodyPr/>
        <a:lstStyle/>
        <a:p>
          <a:r>
            <a:rPr lang="en-US" sz="1600" dirty="0">
              <a:latin typeface="+mj-lt"/>
            </a:rPr>
            <a:t>More than 200 non-compliances</a:t>
          </a:r>
        </a:p>
      </dgm:t>
    </dgm:pt>
    <dgm:pt modelId="{3644AD00-3C2E-48D6-A805-04BDAA0E3537}" type="parTrans" cxnId="{8E32DC21-A57C-49D2-A20C-FC82C1A30F20}">
      <dgm:prSet/>
      <dgm:spPr/>
      <dgm:t>
        <a:bodyPr/>
        <a:lstStyle/>
        <a:p>
          <a:endParaRPr lang="en-US"/>
        </a:p>
      </dgm:t>
    </dgm:pt>
    <dgm:pt modelId="{2ADE8B74-C555-4FFB-BF81-D796CD9F4F0E}" type="sibTrans" cxnId="{8E32DC21-A57C-49D2-A20C-FC82C1A30F20}">
      <dgm:prSet/>
      <dgm:spPr/>
      <dgm:t>
        <a:bodyPr/>
        <a:lstStyle/>
        <a:p>
          <a:endParaRPr lang="en-US"/>
        </a:p>
      </dgm:t>
    </dgm:pt>
    <dgm:pt modelId="{9E19FD1C-88C3-460C-98CD-AF0674CC0749}">
      <dgm:prSet phldrT="[Text]" custT="1"/>
      <dgm:spPr/>
      <dgm:t>
        <a:bodyPr/>
        <a:lstStyle/>
        <a:p>
          <a:r>
            <a:rPr lang="en-US" sz="1600" dirty="0">
              <a:latin typeface="+mj-lt"/>
            </a:rPr>
            <a:t>Covering 88 financial statements</a:t>
          </a:r>
        </a:p>
      </dgm:t>
    </dgm:pt>
    <dgm:pt modelId="{DAEDD5AE-C06A-4F07-A3DB-37B945086AD4}" type="parTrans" cxnId="{D9529C0B-51A0-4251-A696-D0AB8C2FB8E5}">
      <dgm:prSet/>
      <dgm:spPr/>
      <dgm:t>
        <a:bodyPr/>
        <a:lstStyle/>
        <a:p>
          <a:endParaRPr lang="en-US"/>
        </a:p>
      </dgm:t>
    </dgm:pt>
    <dgm:pt modelId="{06064964-163E-45F9-AE6A-05A14EDCA602}" type="sibTrans" cxnId="{D9529C0B-51A0-4251-A696-D0AB8C2FB8E5}">
      <dgm:prSet/>
      <dgm:spPr/>
      <dgm:t>
        <a:bodyPr/>
        <a:lstStyle/>
        <a:p>
          <a:endParaRPr lang="en-US"/>
        </a:p>
      </dgm:t>
    </dgm:pt>
    <dgm:pt modelId="{2B7F1EC7-9985-42FF-8442-DE645097C060}">
      <dgm:prSet phldrT="[Text]" custT="1"/>
      <dgm:spPr/>
      <dgm:t>
        <a:bodyPr/>
        <a:lstStyle/>
        <a:p>
          <a:r>
            <a:rPr lang="en-US" sz="1600" dirty="0">
              <a:latin typeface="+mj-lt"/>
            </a:rPr>
            <a:t>Largest volume of Ind AS Publications of FRRB</a:t>
          </a:r>
        </a:p>
      </dgm:t>
    </dgm:pt>
    <dgm:pt modelId="{C18DA388-87E4-4015-A8FD-14205F1401E3}" type="parTrans" cxnId="{38E7A7A2-B67F-4681-932E-5C5AEEE2F621}">
      <dgm:prSet/>
      <dgm:spPr/>
      <dgm:t>
        <a:bodyPr/>
        <a:lstStyle/>
        <a:p>
          <a:endParaRPr lang="en-US"/>
        </a:p>
      </dgm:t>
    </dgm:pt>
    <dgm:pt modelId="{DBE5AA91-986A-44C2-ADBE-FCFA5CC72C92}" type="sibTrans" cxnId="{38E7A7A2-B67F-4681-932E-5C5AEEE2F621}">
      <dgm:prSet/>
      <dgm:spPr/>
      <dgm:t>
        <a:bodyPr/>
        <a:lstStyle/>
        <a:p>
          <a:endParaRPr lang="en-US"/>
        </a:p>
      </dgm:t>
    </dgm:pt>
    <dgm:pt modelId="{61154E78-A2B5-48D7-B737-22F6942B83EB}" type="pres">
      <dgm:prSet presAssocID="{7267C615-D7FC-464E-B96E-6E567EE3CD01}" presName="diagram" presStyleCnt="0">
        <dgm:presLayoutVars>
          <dgm:chPref val="1"/>
          <dgm:dir/>
          <dgm:animOne val="branch"/>
          <dgm:animLvl val="lvl"/>
          <dgm:resizeHandles/>
        </dgm:presLayoutVars>
      </dgm:prSet>
      <dgm:spPr/>
      <dgm:t>
        <a:bodyPr/>
        <a:lstStyle/>
        <a:p>
          <a:endParaRPr lang="en-US"/>
        </a:p>
      </dgm:t>
    </dgm:pt>
    <dgm:pt modelId="{4E456FAD-5A14-482E-BEB2-DADA031A75D3}" type="pres">
      <dgm:prSet presAssocID="{434C9BAA-6D9D-4F8C-932E-A2ED0F7D4072}" presName="root" presStyleCnt="0"/>
      <dgm:spPr/>
    </dgm:pt>
    <dgm:pt modelId="{DAF1773D-2153-41DC-B203-B4A4FFE6EEA9}" type="pres">
      <dgm:prSet presAssocID="{434C9BAA-6D9D-4F8C-932E-A2ED0F7D4072}" presName="rootComposite" presStyleCnt="0"/>
      <dgm:spPr/>
    </dgm:pt>
    <dgm:pt modelId="{BCF0BD6F-FA03-451B-A2D8-E8F8074A1E7D}" type="pres">
      <dgm:prSet presAssocID="{434C9BAA-6D9D-4F8C-932E-A2ED0F7D4072}" presName="rootText" presStyleLbl="node1" presStyleIdx="0" presStyleCnt="1"/>
      <dgm:spPr/>
      <dgm:t>
        <a:bodyPr/>
        <a:lstStyle/>
        <a:p>
          <a:endParaRPr lang="en-US"/>
        </a:p>
      </dgm:t>
    </dgm:pt>
    <dgm:pt modelId="{8C4E4123-96E5-45BF-88C1-9BD79F7563CB}" type="pres">
      <dgm:prSet presAssocID="{434C9BAA-6D9D-4F8C-932E-A2ED0F7D4072}" presName="rootConnector" presStyleLbl="node1" presStyleIdx="0" presStyleCnt="1"/>
      <dgm:spPr/>
      <dgm:t>
        <a:bodyPr/>
        <a:lstStyle/>
        <a:p>
          <a:endParaRPr lang="en-US"/>
        </a:p>
      </dgm:t>
    </dgm:pt>
    <dgm:pt modelId="{90D10DAD-E1E3-4AA5-9CF2-E8A95B320490}" type="pres">
      <dgm:prSet presAssocID="{434C9BAA-6D9D-4F8C-932E-A2ED0F7D4072}" presName="childShape" presStyleCnt="0"/>
      <dgm:spPr/>
    </dgm:pt>
    <dgm:pt modelId="{EDA3A51D-6D3C-48EF-BE4F-6689C1A41832}" type="pres">
      <dgm:prSet presAssocID="{3644AD00-3C2E-48D6-A805-04BDAA0E3537}" presName="Name13" presStyleLbl="parChTrans1D2" presStyleIdx="0" presStyleCnt="3"/>
      <dgm:spPr/>
      <dgm:t>
        <a:bodyPr/>
        <a:lstStyle/>
        <a:p>
          <a:endParaRPr lang="en-US"/>
        </a:p>
      </dgm:t>
    </dgm:pt>
    <dgm:pt modelId="{1377575A-FEF1-4691-BBD1-96AD7F569865}" type="pres">
      <dgm:prSet presAssocID="{158E46E6-F1DB-465C-81A1-5B5DF991F99B}" presName="childText" presStyleLbl="bgAcc1" presStyleIdx="0" presStyleCnt="3">
        <dgm:presLayoutVars>
          <dgm:bulletEnabled val="1"/>
        </dgm:presLayoutVars>
      </dgm:prSet>
      <dgm:spPr/>
      <dgm:t>
        <a:bodyPr/>
        <a:lstStyle/>
        <a:p>
          <a:endParaRPr lang="en-US"/>
        </a:p>
      </dgm:t>
    </dgm:pt>
    <dgm:pt modelId="{FD510CCC-454F-45A1-B665-F09040297870}" type="pres">
      <dgm:prSet presAssocID="{DAEDD5AE-C06A-4F07-A3DB-37B945086AD4}" presName="Name13" presStyleLbl="parChTrans1D2" presStyleIdx="1" presStyleCnt="3"/>
      <dgm:spPr/>
      <dgm:t>
        <a:bodyPr/>
        <a:lstStyle/>
        <a:p>
          <a:endParaRPr lang="en-US"/>
        </a:p>
      </dgm:t>
    </dgm:pt>
    <dgm:pt modelId="{E86F0DF8-F7D2-4D3F-8307-9B20AC0A30FB}" type="pres">
      <dgm:prSet presAssocID="{9E19FD1C-88C3-460C-98CD-AF0674CC0749}" presName="childText" presStyleLbl="bgAcc1" presStyleIdx="1" presStyleCnt="3">
        <dgm:presLayoutVars>
          <dgm:bulletEnabled val="1"/>
        </dgm:presLayoutVars>
      </dgm:prSet>
      <dgm:spPr/>
      <dgm:t>
        <a:bodyPr/>
        <a:lstStyle/>
        <a:p>
          <a:endParaRPr lang="en-US"/>
        </a:p>
      </dgm:t>
    </dgm:pt>
    <dgm:pt modelId="{EE6D7839-D613-40D6-A923-F00FB1DA27E1}" type="pres">
      <dgm:prSet presAssocID="{C18DA388-87E4-4015-A8FD-14205F1401E3}" presName="Name13" presStyleLbl="parChTrans1D2" presStyleIdx="2" presStyleCnt="3"/>
      <dgm:spPr/>
      <dgm:t>
        <a:bodyPr/>
        <a:lstStyle/>
        <a:p>
          <a:endParaRPr lang="en-US"/>
        </a:p>
      </dgm:t>
    </dgm:pt>
    <dgm:pt modelId="{3110F866-BE81-48D4-B968-BA415A9B2DE6}" type="pres">
      <dgm:prSet presAssocID="{2B7F1EC7-9985-42FF-8442-DE645097C060}" presName="childText" presStyleLbl="bgAcc1" presStyleIdx="2" presStyleCnt="3">
        <dgm:presLayoutVars>
          <dgm:bulletEnabled val="1"/>
        </dgm:presLayoutVars>
      </dgm:prSet>
      <dgm:spPr/>
      <dgm:t>
        <a:bodyPr/>
        <a:lstStyle/>
        <a:p>
          <a:endParaRPr lang="en-US"/>
        </a:p>
      </dgm:t>
    </dgm:pt>
  </dgm:ptLst>
  <dgm:cxnLst>
    <dgm:cxn modelId="{F823F148-73DD-415D-BECA-84A015595309}" type="presOf" srcId="{9E19FD1C-88C3-460C-98CD-AF0674CC0749}" destId="{E86F0DF8-F7D2-4D3F-8307-9B20AC0A30FB}" srcOrd="0" destOrd="0" presId="urn:microsoft.com/office/officeart/2005/8/layout/hierarchy3#1"/>
    <dgm:cxn modelId="{5CD292C6-B7CF-44C2-AA39-9DF1A0890265}" type="presOf" srcId="{434C9BAA-6D9D-4F8C-932E-A2ED0F7D4072}" destId="{BCF0BD6F-FA03-451B-A2D8-E8F8074A1E7D}" srcOrd="0" destOrd="0" presId="urn:microsoft.com/office/officeart/2005/8/layout/hierarchy3#1"/>
    <dgm:cxn modelId="{8E32DC21-A57C-49D2-A20C-FC82C1A30F20}" srcId="{434C9BAA-6D9D-4F8C-932E-A2ED0F7D4072}" destId="{158E46E6-F1DB-465C-81A1-5B5DF991F99B}" srcOrd="0" destOrd="0" parTransId="{3644AD00-3C2E-48D6-A805-04BDAA0E3537}" sibTransId="{2ADE8B74-C555-4FFB-BF81-D796CD9F4F0E}"/>
    <dgm:cxn modelId="{6C3FD8A5-0A35-4353-84C6-F10E805B7E5A}" type="presOf" srcId="{434C9BAA-6D9D-4F8C-932E-A2ED0F7D4072}" destId="{8C4E4123-96E5-45BF-88C1-9BD79F7563CB}" srcOrd="1" destOrd="0" presId="urn:microsoft.com/office/officeart/2005/8/layout/hierarchy3#1"/>
    <dgm:cxn modelId="{EFDBFEBD-CDC9-47FA-A4A9-4BAC6DA888AB}" type="presOf" srcId="{158E46E6-F1DB-465C-81A1-5B5DF991F99B}" destId="{1377575A-FEF1-4691-BBD1-96AD7F569865}" srcOrd="0" destOrd="0" presId="urn:microsoft.com/office/officeart/2005/8/layout/hierarchy3#1"/>
    <dgm:cxn modelId="{0B72708E-1C1B-46CE-A3EB-A8E175AD0180}" type="presOf" srcId="{3644AD00-3C2E-48D6-A805-04BDAA0E3537}" destId="{EDA3A51D-6D3C-48EF-BE4F-6689C1A41832}" srcOrd="0" destOrd="0" presId="urn:microsoft.com/office/officeart/2005/8/layout/hierarchy3#1"/>
    <dgm:cxn modelId="{1E400E01-0E46-4718-8F3E-0398010E4B05}" type="presOf" srcId="{DAEDD5AE-C06A-4F07-A3DB-37B945086AD4}" destId="{FD510CCC-454F-45A1-B665-F09040297870}" srcOrd="0" destOrd="0" presId="urn:microsoft.com/office/officeart/2005/8/layout/hierarchy3#1"/>
    <dgm:cxn modelId="{721F5FDB-9871-43E2-B2A0-AF88CC1E6BCB}" type="presOf" srcId="{7267C615-D7FC-464E-B96E-6E567EE3CD01}" destId="{61154E78-A2B5-48D7-B737-22F6942B83EB}" srcOrd="0" destOrd="0" presId="urn:microsoft.com/office/officeart/2005/8/layout/hierarchy3#1"/>
    <dgm:cxn modelId="{272C7E47-2091-4491-A756-F85B0645B6BF}" type="presOf" srcId="{C18DA388-87E4-4015-A8FD-14205F1401E3}" destId="{EE6D7839-D613-40D6-A923-F00FB1DA27E1}" srcOrd="0" destOrd="0" presId="urn:microsoft.com/office/officeart/2005/8/layout/hierarchy3#1"/>
    <dgm:cxn modelId="{38E7A7A2-B67F-4681-932E-5C5AEEE2F621}" srcId="{434C9BAA-6D9D-4F8C-932E-A2ED0F7D4072}" destId="{2B7F1EC7-9985-42FF-8442-DE645097C060}" srcOrd="2" destOrd="0" parTransId="{C18DA388-87E4-4015-A8FD-14205F1401E3}" sibTransId="{DBE5AA91-986A-44C2-ADBE-FCFA5CC72C92}"/>
    <dgm:cxn modelId="{154DDF05-D5CE-44D6-A1FD-1D9176751D5F}" srcId="{7267C615-D7FC-464E-B96E-6E567EE3CD01}" destId="{434C9BAA-6D9D-4F8C-932E-A2ED0F7D4072}" srcOrd="0" destOrd="0" parTransId="{CA460804-C73C-47D6-92CE-261C73AABEDE}" sibTransId="{0B5BC01E-EA34-447F-A300-922B9EBC4742}"/>
    <dgm:cxn modelId="{BBC103A7-B62A-4BBC-AD75-BEA02DE83A90}" type="presOf" srcId="{2B7F1EC7-9985-42FF-8442-DE645097C060}" destId="{3110F866-BE81-48D4-B968-BA415A9B2DE6}" srcOrd="0" destOrd="0" presId="urn:microsoft.com/office/officeart/2005/8/layout/hierarchy3#1"/>
    <dgm:cxn modelId="{D9529C0B-51A0-4251-A696-D0AB8C2FB8E5}" srcId="{434C9BAA-6D9D-4F8C-932E-A2ED0F7D4072}" destId="{9E19FD1C-88C3-460C-98CD-AF0674CC0749}" srcOrd="1" destOrd="0" parTransId="{DAEDD5AE-C06A-4F07-A3DB-37B945086AD4}" sibTransId="{06064964-163E-45F9-AE6A-05A14EDCA602}"/>
    <dgm:cxn modelId="{80612862-F1AF-4DA6-A735-1FA47DDE9052}" type="presParOf" srcId="{61154E78-A2B5-48D7-B737-22F6942B83EB}" destId="{4E456FAD-5A14-482E-BEB2-DADA031A75D3}" srcOrd="0" destOrd="0" presId="urn:microsoft.com/office/officeart/2005/8/layout/hierarchy3#1"/>
    <dgm:cxn modelId="{E2ABBB01-4B29-43F7-AF9E-89B81E6A4137}" type="presParOf" srcId="{4E456FAD-5A14-482E-BEB2-DADA031A75D3}" destId="{DAF1773D-2153-41DC-B203-B4A4FFE6EEA9}" srcOrd="0" destOrd="0" presId="urn:microsoft.com/office/officeart/2005/8/layout/hierarchy3#1"/>
    <dgm:cxn modelId="{C5246F6B-4109-4E0B-AD34-157618382122}" type="presParOf" srcId="{DAF1773D-2153-41DC-B203-B4A4FFE6EEA9}" destId="{BCF0BD6F-FA03-451B-A2D8-E8F8074A1E7D}" srcOrd="0" destOrd="0" presId="urn:microsoft.com/office/officeart/2005/8/layout/hierarchy3#1"/>
    <dgm:cxn modelId="{1FFE8005-F37F-4151-9AB0-F7BF471EAE1C}" type="presParOf" srcId="{DAF1773D-2153-41DC-B203-B4A4FFE6EEA9}" destId="{8C4E4123-96E5-45BF-88C1-9BD79F7563CB}" srcOrd="1" destOrd="0" presId="urn:microsoft.com/office/officeart/2005/8/layout/hierarchy3#1"/>
    <dgm:cxn modelId="{11743C82-CECD-48B0-9A0C-F1F7189A3634}" type="presParOf" srcId="{4E456FAD-5A14-482E-BEB2-DADA031A75D3}" destId="{90D10DAD-E1E3-4AA5-9CF2-E8A95B320490}" srcOrd="1" destOrd="0" presId="urn:microsoft.com/office/officeart/2005/8/layout/hierarchy3#1"/>
    <dgm:cxn modelId="{8E767A22-7F4A-421B-AEF5-EBA545739D72}" type="presParOf" srcId="{90D10DAD-E1E3-4AA5-9CF2-E8A95B320490}" destId="{EDA3A51D-6D3C-48EF-BE4F-6689C1A41832}" srcOrd="0" destOrd="0" presId="urn:microsoft.com/office/officeart/2005/8/layout/hierarchy3#1"/>
    <dgm:cxn modelId="{681A117A-3189-4EF8-820E-7F93844AC60D}" type="presParOf" srcId="{90D10DAD-E1E3-4AA5-9CF2-E8A95B320490}" destId="{1377575A-FEF1-4691-BBD1-96AD7F569865}" srcOrd="1" destOrd="0" presId="urn:microsoft.com/office/officeart/2005/8/layout/hierarchy3#1"/>
    <dgm:cxn modelId="{BF7F0AA7-3E06-4AB5-A06A-8E7494C7121C}" type="presParOf" srcId="{90D10DAD-E1E3-4AA5-9CF2-E8A95B320490}" destId="{FD510CCC-454F-45A1-B665-F09040297870}" srcOrd="2" destOrd="0" presId="urn:microsoft.com/office/officeart/2005/8/layout/hierarchy3#1"/>
    <dgm:cxn modelId="{DFE6C7F7-8004-47B2-BEF7-A63D22D1FCA3}" type="presParOf" srcId="{90D10DAD-E1E3-4AA5-9CF2-E8A95B320490}" destId="{E86F0DF8-F7D2-4D3F-8307-9B20AC0A30FB}" srcOrd="3" destOrd="0" presId="urn:microsoft.com/office/officeart/2005/8/layout/hierarchy3#1"/>
    <dgm:cxn modelId="{8AA975F4-8633-4296-9750-601A5E4D07FA}" type="presParOf" srcId="{90D10DAD-E1E3-4AA5-9CF2-E8A95B320490}" destId="{EE6D7839-D613-40D6-A923-F00FB1DA27E1}" srcOrd="4" destOrd="0" presId="urn:microsoft.com/office/officeart/2005/8/layout/hierarchy3#1"/>
    <dgm:cxn modelId="{FCE51A8E-8991-41EB-9091-D6E6AA0ABDAE}" type="presParOf" srcId="{90D10DAD-E1E3-4AA5-9CF2-E8A95B320490}" destId="{3110F866-BE81-48D4-B968-BA415A9B2DE6}" srcOrd="5" destOrd="0" presId="urn:microsoft.com/office/officeart/2005/8/layout/hierarchy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58E94A8-939C-4A61-AE47-E800097C4EAA}" type="doc">
      <dgm:prSet loTypeId="urn:microsoft.com/office/officeart/2005/8/layout/hList9#1" loCatId="list" qsTypeId="urn:microsoft.com/office/officeart/2005/8/quickstyle/simple1#8" qsCatId="simple" csTypeId="urn:microsoft.com/office/officeart/2005/8/colors/accent1_2#4" csCatId="accent1" phldr="1"/>
      <dgm:spPr/>
      <dgm:t>
        <a:bodyPr/>
        <a:lstStyle/>
        <a:p>
          <a:endParaRPr lang="en-IN"/>
        </a:p>
      </dgm:t>
    </dgm:pt>
    <dgm:pt modelId="{BC3284C1-5082-4E09-847A-08521E31A7F1}">
      <dgm:prSet phldrT="[Text]" custT="1"/>
      <dgm:spPr/>
      <dgm:t>
        <a:bodyPr/>
        <a:lstStyle/>
        <a:p>
          <a:r>
            <a:rPr lang="en-IN" sz="1600" dirty="0">
              <a:latin typeface="+mj-lt"/>
            </a:rPr>
            <a:t>From Insight to Impact</a:t>
          </a:r>
        </a:p>
      </dgm:t>
    </dgm:pt>
    <dgm:pt modelId="{49F3D6CD-FAE6-4E18-B14C-0864E8D5DA49}" type="parTrans" cxnId="{9F823EFE-56F2-4400-869F-32FDBE995F0D}">
      <dgm:prSet/>
      <dgm:spPr/>
      <dgm:t>
        <a:bodyPr/>
        <a:lstStyle/>
        <a:p>
          <a:endParaRPr lang="en-IN"/>
        </a:p>
      </dgm:t>
    </dgm:pt>
    <dgm:pt modelId="{8019F4E6-FC4C-4876-ACD6-6CBD8FB7EEAE}" type="sibTrans" cxnId="{9F823EFE-56F2-4400-869F-32FDBE995F0D}">
      <dgm:prSet/>
      <dgm:spPr/>
      <dgm:t>
        <a:bodyPr/>
        <a:lstStyle/>
        <a:p>
          <a:endParaRPr lang="en-IN"/>
        </a:p>
      </dgm:t>
    </dgm:pt>
    <dgm:pt modelId="{C5DFE899-4C77-4058-8359-A1C2FE4DEC0B}">
      <dgm:prSet phldrT="[Text]" custT="1"/>
      <dgm:spPr>
        <a:ln>
          <a:solidFill>
            <a:schemeClr val="tx2"/>
          </a:solidFill>
        </a:ln>
      </dgm:spPr>
      <dgm:t>
        <a:bodyPr/>
        <a:lstStyle/>
        <a:p>
          <a:pPr>
            <a:buFont typeface="Arial" panose="020B0604020202020204" pitchFamily="34" charset="0"/>
            <a:buChar char="•"/>
          </a:pPr>
          <a:r>
            <a:rPr lang="en-IN" sz="1400" dirty="0">
              <a:latin typeface="+mj-lt"/>
            </a:rPr>
            <a:t>Contains graphical presentation on ‘Deficiencies Observed’</a:t>
          </a:r>
        </a:p>
      </dgm:t>
    </dgm:pt>
    <dgm:pt modelId="{D5987BBB-042D-492F-9C9A-3C4E7366F0DA}" type="parTrans" cxnId="{18FD7F8E-7DDF-4FFF-B028-356EEE162E83}">
      <dgm:prSet/>
      <dgm:spPr/>
      <dgm:t>
        <a:bodyPr/>
        <a:lstStyle/>
        <a:p>
          <a:endParaRPr lang="en-IN"/>
        </a:p>
      </dgm:t>
    </dgm:pt>
    <dgm:pt modelId="{5A0A18D9-7374-44C3-9CCC-7EA2E3F64EDB}" type="sibTrans" cxnId="{18FD7F8E-7DDF-4FFF-B028-356EEE162E83}">
      <dgm:prSet/>
      <dgm:spPr/>
      <dgm:t>
        <a:bodyPr/>
        <a:lstStyle/>
        <a:p>
          <a:endParaRPr lang="en-IN"/>
        </a:p>
      </dgm:t>
    </dgm:pt>
    <dgm:pt modelId="{76C458CC-CEAC-46EE-9112-E7D35C0EF2DD}">
      <dgm:prSet phldrT="[Text]" custT="1"/>
      <dgm:spPr>
        <a:ln>
          <a:solidFill>
            <a:schemeClr val="tx2"/>
          </a:solidFill>
        </a:ln>
      </dgm:spPr>
      <dgm:t>
        <a:bodyPr/>
        <a:lstStyle/>
        <a:p>
          <a:pPr>
            <a:buFont typeface="Arial" panose="020B0604020202020204" pitchFamily="34" charset="0"/>
            <a:buChar char="•"/>
          </a:pPr>
          <a:r>
            <a:rPr lang="en-IN" sz="1400" dirty="0">
              <a:latin typeface="+mj-lt"/>
            </a:rPr>
            <a:t>Ind AS wise analysis</a:t>
          </a:r>
        </a:p>
      </dgm:t>
    </dgm:pt>
    <dgm:pt modelId="{F8F563AD-6BC9-4F83-8E13-A8F5B82EE691}" type="parTrans" cxnId="{E9BC8A70-A42C-4DB8-84FB-F6DED3EBE41E}">
      <dgm:prSet/>
      <dgm:spPr/>
      <dgm:t>
        <a:bodyPr/>
        <a:lstStyle/>
        <a:p>
          <a:endParaRPr lang="en-IN"/>
        </a:p>
      </dgm:t>
    </dgm:pt>
    <dgm:pt modelId="{717A4F82-0A0C-4190-8ABA-83510644D59C}" type="sibTrans" cxnId="{E9BC8A70-A42C-4DB8-84FB-F6DED3EBE41E}">
      <dgm:prSet/>
      <dgm:spPr/>
      <dgm:t>
        <a:bodyPr/>
        <a:lstStyle/>
        <a:p>
          <a:endParaRPr lang="en-IN"/>
        </a:p>
      </dgm:t>
    </dgm:pt>
    <dgm:pt modelId="{0E0725EE-8C53-4457-AD01-C82E59AFD0F5}">
      <dgm:prSet phldrT="[Text]" custT="1"/>
      <dgm:spPr/>
      <dgm:t>
        <a:bodyPr/>
        <a:lstStyle/>
        <a:p>
          <a:r>
            <a:rPr lang="en-IN" sz="1600" dirty="0">
              <a:latin typeface="+mj-lt"/>
            </a:rPr>
            <a:t>Comprehensive Coverage</a:t>
          </a:r>
        </a:p>
      </dgm:t>
    </dgm:pt>
    <dgm:pt modelId="{1BB2A0FF-D602-482C-89CF-A345C54C24B8}" type="parTrans" cxnId="{73CA9DF4-992C-43CB-B27C-9267CB409153}">
      <dgm:prSet/>
      <dgm:spPr/>
      <dgm:t>
        <a:bodyPr/>
        <a:lstStyle/>
        <a:p>
          <a:endParaRPr lang="en-IN"/>
        </a:p>
      </dgm:t>
    </dgm:pt>
    <dgm:pt modelId="{5BC3DBF2-35F1-4460-BC82-773FE10A1122}" type="sibTrans" cxnId="{73CA9DF4-992C-43CB-B27C-9267CB409153}">
      <dgm:prSet/>
      <dgm:spPr/>
      <dgm:t>
        <a:bodyPr/>
        <a:lstStyle/>
        <a:p>
          <a:endParaRPr lang="en-IN"/>
        </a:p>
      </dgm:t>
    </dgm:pt>
    <dgm:pt modelId="{C59ED205-E5FC-4049-8CDB-F6229244A270}">
      <dgm:prSet phldrT="[Text]" custT="1"/>
      <dgm:spPr>
        <a:ln>
          <a:solidFill>
            <a:schemeClr val="tx2"/>
          </a:solidFill>
        </a:ln>
      </dgm:spPr>
      <dgm:t>
        <a:bodyPr/>
        <a:lstStyle/>
        <a:p>
          <a:pPr>
            <a:buFont typeface="Arial" panose="020B0604020202020204" pitchFamily="34" charset="0"/>
            <a:buChar char="•"/>
          </a:pPr>
          <a:r>
            <a:rPr lang="en-IN" sz="1400" dirty="0">
              <a:latin typeface="+mj-lt"/>
            </a:rPr>
            <a:t>Well structured content with logical flow and conclusion</a:t>
          </a:r>
        </a:p>
      </dgm:t>
    </dgm:pt>
    <dgm:pt modelId="{093F6F6E-B4CD-4A40-9233-4EA99A0C040D}" type="parTrans" cxnId="{DAE0FCE4-F564-4321-9965-9C519F15BB83}">
      <dgm:prSet/>
      <dgm:spPr/>
      <dgm:t>
        <a:bodyPr/>
        <a:lstStyle/>
        <a:p>
          <a:endParaRPr lang="en-IN"/>
        </a:p>
      </dgm:t>
    </dgm:pt>
    <dgm:pt modelId="{2AF7CCF4-720A-4000-AC02-9AB108434EAD}" type="sibTrans" cxnId="{DAE0FCE4-F564-4321-9965-9C519F15BB83}">
      <dgm:prSet/>
      <dgm:spPr/>
      <dgm:t>
        <a:bodyPr/>
        <a:lstStyle/>
        <a:p>
          <a:endParaRPr lang="en-IN"/>
        </a:p>
      </dgm:t>
    </dgm:pt>
    <dgm:pt modelId="{FFF98BB5-FDA3-4775-A487-F8053CE43202}">
      <dgm:prSet phldrT="[Text]" custT="1"/>
      <dgm:spPr>
        <a:ln>
          <a:solidFill>
            <a:schemeClr val="tx2"/>
          </a:solidFill>
        </a:ln>
      </dgm:spPr>
      <dgm:t>
        <a:bodyPr/>
        <a:lstStyle/>
        <a:p>
          <a:r>
            <a:rPr lang="en-IN" sz="1400" dirty="0">
              <a:latin typeface="+mj-lt"/>
            </a:rPr>
            <a:t>Inclusive concepts and their relevant technical requirements</a:t>
          </a:r>
        </a:p>
      </dgm:t>
    </dgm:pt>
    <dgm:pt modelId="{02F95F0C-10A2-4382-989D-FFD3788AA375}" type="parTrans" cxnId="{7319FAFC-1736-46FC-9EA6-234219BB9CBE}">
      <dgm:prSet/>
      <dgm:spPr/>
      <dgm:t>
        <a:bodyPr/>
        <a:lstStyle/>
        <a:p>
          <a:endParaRPr lang="en-IN"/>
        </a:p>
      </dgm:t>
    </dgm:pt>
    <dgm:pt modelId="{1C3E88A4-16B0-4070-B1C9-6CD185F2B47E}" type="sibTrans" cxnId="{7319FAFC-1736-46FC-9EA6-234219BB9CBE}">
      <dgm:prSet/>
      <dgm:spPr/>
      <dgm:t>
        <a:bodyPr/>
        <a:lstStyle/>
        <a:p>
          <a:endParaRPr lang="en-IN"/>
        </a:p>
      </dgm:t>
    </dgm:pt>
    <dgm:pt modelId="{88D5056D-28FC-49CA-8520-A79BA4FF63BA}">
      <dgm:prSet phldrT="[Text]" custT="1"/>
      <dgm:spPr>
        <a:ln>
          <a:solidFill>
            <a:schemeClr val="tx2"/>
          </a:solidFill>
        </a:ln>
      </dgm:spPr>
      <dgm:t>
        <a:bodyPr/>
        <a:lstStyle/>
        <a:p>
          <a:r>
            <a:rPr lang="en-IN" sz="1400" dirty="0">
              <a:latin typeface="+mj-lt"/>
            </a:rPr>
            <a:t>Help auditors to identify potential red flags</a:t>
          </a:r>
        </a:p>
      </dgm:t>
    </dgm:pt>
    <dgm:pt modelId="{6C0E358D-0525-46E5-B702-0CA5C1CF90AD}" type="parTrans" cxnId="{D11FCB9E-7C0F-485D-899E-72FDCB4F0C1A}">
      <dgm:prSet/>
      <dgm:spPr/>
      <dgm:t>
        <a:bodyPr/>
        <a:lstStyle/>
        <a:p>
          <a:endParaRPr lang="en-IN"/>
        </a:p>
      </dgm:t>
    </dgm:pt>
    <dgm:pt modelId="{AF7CD0A3-ACC3-4A75-8A5B-56EBAB79E402}" type="sibTrans" cxnId="{D11FCB9E-7C0F-485D-899E-72FDCB4F0C1A}">
      <dgm:prSet/>
      <dgm:spPr/>
      <dgm:t>
        <a:bodyPr/>
        <a:lstStyle/>
        <a:p>
          <a:endParaRPr lang="en-IN"/>
        </a:p>
      </dgm:t>
    </dgm:pt>
    <dgm:pt modelId="{694F000C-C6B8-44B2-9217-5FECE0C5C9AE}">
      <dgm:prSet phldrT="[Text]" custT="1"/>
      <dgm:spPr/>
      <dgm:t>
        <a:bodyPr/>
        <a:lstStyle/>
        <a:p>
          <a:r>
            <a:rPr lang="en-IN" sz="1600" dirty="0">
              <a:latin typeface="+mj-lt"/>
            </a:rPr>
            <a:t>Empowering Our Members</a:t>
          </a:r>
        </a:p>
      </dgm:t>
    </dgm:pt>
    <dgm:pt modelId="{1D0268F2-7B9E-4226-9595-6E1565BE2635}" type="parTrans" cxnId="{A42D89A6-5DE0-4F66-89C0-34513C573419}">
      <dgm:prSet/>
      <dgm:spPr/>
      <dgm:t>
        <a:bodyPr/>
        <a:lstStyle/>
        <a:p>
          <a:endParaRPr lang="en-IN"/>
        </a:p>
      </dgm:t>
    </dgm:pt>
    <dgm:pt modelId="{AB4336F1-0F34-41E5-B318-C2B68BE7E1DA}" type="sibTrans" cxnId="{A42D89A6-5DE0-4F66-89C0-34513C573419}">
      <dgm:prSet/>
      <dgm:spPr/>
      <dgm:t>
        <a:bodyPr/>
        <a:lstStyle/>
        <a:p>
          <a:endParaRPr lang="en-IN"/>
        </a:p>
      </dgm:t>
    </dgm:pt>
    <dgm:pt modelId="{0D92EF6A-6113-4BF8-93ED-9DFA60E55C9C}">
      <dgm:prSet phldrT="[Text]" custT="1"/>
      <dgm:spPr>
        <a:ln>
          <a:solidFill>
            <a:schemeClr val="tx2"/>
          </a:solidFill>
        </a:ln>
      </dgm:spPr>
      <dgm:t>
        <a:bodyPr/>
        <a:lstStyle/>
        <a:p>
          <a:r>
            <a:rPr lang="en-IN" sz="1400" dirty="0">
              <a:latin typeface="+mj-lt"/>
            </a:rPr>
            <a:t>Real case studies from listed companies of various industries</a:t>
          </a:r>
        </a:p>
      </dgm:t>
    </dgm:pt>
    <dgm:pt modelId="{1456216D-B079-4D03-8BF8-22BAE39FD750}" type="parTrans" cxnId="{FCAC0735-A880-41A7-9604-73BE4BAE47EA}">
      <dgm:prSet/>
      <dgm:spPr/>
      <dgm:t>
        <a:bodyPr/>
        <a:lstStyle/>
        <a:p>
          <a:endParaRPr lang="en-IN"/>
        </a:p>
      </dgm:t>
    </dgm:pt>
    <dgm:pt modelId="{B5E8A981-30C2-46F7-AB43-15E6F8EAA7FC}" type="sibTrans" cxnId="{FCAC0735-A880-41A7-9604-73BE4BAE47EA}">
      <dgm:prSet/>
      <dgm:spPr/>
      <dgm:t>
        <a:bodyPr/>
        <a:lstStyle/>
        <a:p>
          <a:endParaRPr lang="en-IN"/>
        </a:p>
      </dgm:t>
    </dgm:pt>
    <dgm:pt modelId="{7D2A524D-752A-4FF3-B866-98EAB95BA62D}">
      <dgm:prSet phldrT="[Text]" custT="1"/>
      <dgm:spPr>
        <a:ln>
          <a:solidFill>
            <a:schemeClr val="tx2"/>
          </a:solidFill>
        </a:ln>
      </dgm:spPr>
      <dgm:t>
        <a:bodyPr/>
        <a:lstStyle/>
        <a:p>
          <a:r>
            <a:rPr lang="en-IN" sz="1400" dirty="0">
              <a:latin typeface="+mj-lt"/>
            </a:rPr>
            <a:t>Enhancing technical expertise to ensure compliances</a:t>
          </a:r>
        </a:p>
      </dgm:t>
    </dgm:pt>
    <dgm:pt modelId="{60A91929-23E6-44AE-A658-1702036951CA}" type="parTrans" cxnId="{6C0EC4C0-1CCC-483D-8254-B6490C89AC18}">
      <dgm:prSet/>
      <dgm:spPr/>
      <dgm:t>
        <a:bodyPr/>
        <a:lstStyle/>
        <a:p>
          <a:endParaRPr lang="en-IN"/>
        </a:p>
      </dgm:t>
    </dgm:pt>
    <dgm:pt modelId="{640CB7B3-0D8D-4469-A97A-6397DCDCE1F1}" type="sibTrans" cxnId="{6C0EC4C0-1CCC-483D-8254-B6490C89AC18}">
      <dgm:prSet/>
      <dgm:spPr/>
      <dgm:t>
        <a:bodyPr/>
        <a:lstStyle/>
        <a:p>
          <a:endParaRPr lang="en-IN"/>
        </a:p>
      </dgm:t>
    </dgm:pt>
    <dgm:pt modelId="{5C6A0A17-1FF4-4707-95F9-E75C23DD763A}">
      <dgm:prSet phldrT="[Text]" custT="1"/>
      <dgm:spPr>
        <a:ln>
          <a:solidFill>
            <a:schemeClr val="tx2"/>
          </a:solidFill>
        </a:ln>
      </dgm:spPr>
      <dgm:t>
        <a:bodyPr/>
        <a:lstStyle/>
        <a:p>
          <a:r>
            <a:rPr lang="en-IN" sz="1400" dirty="0">
              <a:latin typeface="+mj-lt"/>
            </a:rPr>
            <a:t>Simple and concise language</a:t>
          </a:r>
        </a:p>
      </dgm:t>
    </dgm:pt>
    <dgm:pt modelId="{6532F72D-525D-4A46-8893-8BC195BD5013}" type="parTrans" cxnId="{9CB5571D-87A4-4372-96B6-F9A6E6DFD417}">
      <dgm:prSet/>
      <dgm:spPr/>
      <dgm:t>
        <a:bodyPr/>
        <a:lstStyle/>
        <a:p>
          <a:endParaRPr lang="en-IN"/>
        </a:p>
      </dgm:t>
    </dgm:pt>
    <dgm:pt modelId="{F3F7DE21-2F69-4E2B-9DA7-91C8E42961CA}" type="sibTrans" cxnId="{9CB5571D-87A4-4372-96B6-F9A6E6DFD417}">
      <dgm:prSet/>
      <dgm:spPr/>
      <dgm:t>
        <a:bodyPr/>
        <a:lstStyle/>
        <a:p>
          <a:endParaRPr lang="en-IN"/>
        </a:p>
      </dgm:t>
    </dgm:pt>
    <dgm:pt modelId="{57F9F2BF-31E5-4C07-B9EA-8205D6B7E67F}">
      <dgm:prSet phldrT="[Text]" custT="1"/>
      <dgm:spPr>
        <a:ln>
          <a:solidFill>
            <a:schemeClr val="tx2"/>
          </a:solidFill>
        </a:ln>
      </dgm:spPr>
      <dgm:t>
        <a:bodyPr/>
        <a:lstStyle/>
        <a:p>
          <a:r>
            <a:rPr lang="en-IN" sz="1400" dirty="0">
              <a:latin typeface="+mj-lt"/>
            </a:rPr>
            <a:t>Analysis based on elements of financial statements</a:t>
          </a:r>
        </a:p>
      </dgm:t>
    </dgm:pt>
    <dgm:pt modelId="{E84C6E11-F496-46A8-B709-C4099DCA5FDD}" type="parTrans" cxnId="{753E11F7-C218-4A11-B8DA-075AE02DF51D}">
      <dgm:prSet/>
      <dgm:spPr/>
      <dgm:t>
        <a:bodyPr/>
        <a:lstStyle/>
        <a:p>
          <a:endParaRPr lang="en-IN"/>
        </a:p>
      </dgm:t>
    </dgm:pt>
    <dgm:pt modelId="{13BC16D9-B40C-4B72-B4D6-0FB01FB92AC8}" type="sibTrans" cxnId="{753E11F7-C218-4A11-B8DA-075AE02DF51D}">
      <dgm:prSet/>
      <dgm:spPr/>
      <dgm:t>
        <a:bodyPr/>
        <a:lstStyle/>
        <a:p>
          <a:endParaRPr lang="en-IN"/>
        </a:p>
      </dgm:t>
    </dgm:pt>
    <dgm:pt modelId="{794DAD3C-6395-477E-95FF-C96E67316AD8}" type="pres">
      <dgm:prSet presAssocID="{D58E94A8-939C-4A61-AE47-E800097C4EAA}" presName="list" presStyleCnt="0">
        <dgm:presLayoutVars>
          <dgm:dir/>
          <dgm:animLvl val="lvl"/>
        </dgm:presLayoutVars>
      </dgm:prSet>
      <dgm:spPr/>
      <dgm:t>
        <a:bodyPr/>
        <a:lstStyle/>
        <a:p>
          <a:endParaRPr lang="en-US"/>
        </a:p>
      </dgm:t>
    </dgm:pt>
    <dgm:pt modelId="{2F132FC1-9392-476C-9CBD-4D72C96873E6}" type="pres">
      <dgm:prSet presAssocID="{BC3284C1-5082-4E09-847A-08521E31A7F1}" presName="posSpace" presStyleCnt="0"/>
      <dgm:spPr/>
    </dgm:pt>
    <dgm:pt modelId="{FED1E1AC-F3CA-48A7-83EE-2BFB70B0E678}" type="pres">
      <dgm:prSet presAssocID="{BC3284C1-5082-4E09-847A-08521E31A7F1}" presName="vertFlow" presStyleCnt="0"/>
      <dgm:spPr/>
    </dgm:pt>
    <dgm:pt modelId="{D0BFD06B-D14B-4CCD-9FEA-B3794F7C88F2}" type="pres">
      <dgm:prSet presAssocID="{BC3284C1-5082-4E09-847A-08521E31A7F1}" presName="topSpace" presStyleCnt="0"/>
      <dgm:spPr/>
    </dgm:pt>
    <dgm:pt modelId="{A5F7A3B8-9882-41BB-A35F-15FB07C66862}" type="pres">
      <dgm:prSet presAssocID="{BC3284C1-5082-4E09-847A-08521E31A7F1}" presName="firstComp" presStyleCnt="0"/>
      <dgm:spPr/>
    </dgm:pt>
    <dgm:pt modelId="{6BF6F184-2267-4F61-93E9-77723BE2BC06}" type="pres">
      <dgm:prSet presAssocID="{BC3284C1-5082-4E09-847A-08521E31A7F1}" presName="firstChild" presStyleLbl="bgAccFollowNode1" presStyleIdx="0" presStyleCnt="9" custScaleX="157696" custScaleY="363231" custLinFactX="96609" custLinFactY="717" custLinFactNeighborX="100000" custLinFactNeighborY="100000"/>
      <dgm:spPr/>
      <dgm:t>
        <a:bodyPr/>
        <a:lstStyle/>
        <a:p>
          <a:endParaRPr lang="en-US"/>
        </a:p>
      </dgm:t>
    </dgm:pt>
    <dgm:pt modelId="{2C592C40-DCB2-4899-84B3-1E921DC512F5}" type="pres">
      <dgm:prSet presAssocID="{BC3284C1-5082-4E09-847A-08521E31A7F1}" presName="firstChildTx" presStyleLbl="bgAccFollowNode1" presStyleIdx="0" presStyleCnt="9">
        <dgm:presLayoutVars>
          <dgm:bulletEnabled val="1"/>
        </dgm:presLayoutVars>
      </dgm:prSet>
      <dgm:spPr/>
      <dgm:t>
        <a:bodyPr/>
        <a:lstStyle/>
        <a:p>
          <a:endParaRPr lang="en-US"/>
        </a:p>
      </dgm:t>
    </dgm:pt>
    <dgm:pt modelId="{29DBC837-343D-4530-BEAA-BCC9DF3925D6}" type="pres">
      <dgm:prSet presAssocID="{76C458CC-CEAC-46EE-9112-E7D35C0EF2DD}" presName="comp" presStyleCnt="0"/>
      <dgm:spPr/>
    </dgm:pt>
    <dgm:pt modelId="{421BD3E3-F7DC-4160-891F-85C5A9BF35BB}" type="pres">
      <dgm:prSet presAssocID="{76C458CC-CEAC-46EE-9112-E7D35C0EF2DD}" presName="child" presStyleLbl="bgAccFollowNode1" presStyleIdx="1" presStyleCnt="9" custScaleX="157696" custScaleY="322706" custLinFactX="96609" custLinFactNeighborX="100000" custLinFactNeighborY="98580"/>
      <dgm:spPr/>
      <dgm:t>
        <a:bodyPr/>
        <a:lstStyle/>
        <a:p>
          <a:endParaRPr lang="en-US"/>
        </a:p>
      </dgm:t>
    </dgm:pt>
    <dgm:pt modelId="{EB9390E9-4A31-451C-92E2-8B93ABAFD30F}" type="pres">
      <dgm:prSet presAssocID="{76C458CC-CEAC-46EE-9112-E7D35C0EF2DD}" presName="childTx" presStyleLbl="bgAccFollowNode1" presStyleIdx="1" presStyleCnt="9">
        <dgm:presLayoutVars>
          <dgm:bulletEnabled val="1"/>
        </dgm:presLayoutVars>
      </dgm:prSet>
      <dgm:spPr/>
      <dgm:t>
        <a:bodyPr/>
        <a:lstStyle/>
        <a:p>
          <a:endParaRPr lang="en-US"/>
        </a:p>
      </dgm:t>
    </dgm:pt>
    <dgm:pt modelId="{31E900A5-59B9-4DD2-9EEC-CE64C9F35855}" type="pres">
      <dgm:prSet presAssocID="{57F9F2BF-31E5-4C07-B9EA-8205D6B7E67F}" presName="comp" presStyleCnt="0"/>
      <dgm:spPr/>
    </dgm:pt>
    <dgm:pt modelId="{57F2E297-77E1-4EA7-B5D2-AF08CCB1458D}" type="pres">
      <dgm:prSet presAssocID="{57F9F2BF-31E5-4C07-B9EA-8205D6B7E67F}" presName="child" presStyleLbl="bgAccFollowNode1" presStyleIdx="2" presStyleCnt="9" custScaleX="157696" custScaleY="300291" custLinFactX="96609" custLinFactNeighborX="100000" custLinFactNeighborY="79130"/>
      <dgm:spPr/>
      <dgm:t>
        <a:bodyPr/>
        <a:lstStyle/>
        <a:p>
          <a:endParaRPr lang="en-US"/>
        </a:p>
      </dgm:t>
    </dgm:pt>
    <dgm:pt modelId="{CF4BB504-BB74-412D-99D8-DC0EC18FCB46}" type="pres">
      <dgm:prSet presAssocID="{57F9F2BF-31E5-4C07-B9EA-8205D6B7E67F}" presName="childTx" presStyleLbl="bgAccFollowNode1" presStyleIdx="2" presStyleCnt="9">
        <dgm:presLayoutVars>
          <dgm:bulletEnabled val="1"/>
        </dgm:presLayoutVars>
      </dgm:prSet>
      <dgm:spPr/>
      <dgm:t>
        <a:bodyPr/>
        <a:lstStyle/>
        <a:p>
          <a:endParaRPr lang="en-US"/>
        </a:p>
      </dgm:t>
    </dgm:pt>
    <dgm:pt modelId="{6BB195DB-FD15-48E0-A799-1FF6DC169B1D}" type="pres">
      <dgm:prSet presAssocID="{BC3284C1-5082-4E09-847A-08521E31A7F1}" presName="negSpace" presStyleCnt="0"/>
      <dgm:spPr/>
    </dgm:pt>
    <dgm:pt modelId="{DA813AB7-54F9-487F-9175-6D0F57B56C28}" type="pres">
      <dgm:prSet presAssocID="{BC3284C1-5082-4E09-847A-08521E31A7F1}" presName="circle" presStyleLbl="node1" presStyleIdx="0" presStyleCnt="3" custScaleX="350109" custScaleY="313288" custLinFactX="100000" custLinFactY="-98907" custLinFactNeighborX="149762" custLinFactNeighborY="-100000"/>
      <dgm:spPr/>
      <dgm:t>
        <a:bodyPr/>
        <a:lstStyle/>
        <a:p>
          <a:endParaRPr lang="en-US"/>
        </a:p>
      </dgm:t>
    </dgm:pt>
    <dgm:pt modelId="{FA3C3A8B-3A37-4104-A79E-A2AFB3BB9A0C}" type="pres">
      <dgm:prSet presAssocID="{8019F4E6-FC4C-4876-ACD6-6CBD8FB7EEAE}" presName="transSpace" presStyleCnt="0"/>
      <dgm:spPr/>
    </dgm:pt>
    <dgm:pt modelId="{93C18E79-E4FA-401A-BFA8-D149B00D84EA}" type="pres">
      <dgm:prSet presAssocID="{0E0725EE-8C53-4457-AD01-C82E59AFD0F5}" presName="posSpace" presStyleCnt="0"/>
      <dgm:spPr/>
    </dgm:pt>
    <dgm:pt modelId="{98A757CB-DDA4-4FBD-BFF8-CA6D9E8D53CC}" type="pres">
      <dgm:prSet presAssocID="{0E0725EE-8C53-4457-AD01-C82E59AFD0F5}" presName="vertFlow" presStyleCnt="0"/>
      <dgm:spPr/>
    </dgm:pt>
    <dgm:pt modelId="{429B3385-9E25-442D-B82C-13ECB4D9593D}" type="pres">
      <dgm:prSet presAssocID="{0E0725EE-8C53-4457-AD01-C82E59AFD0F5}" presName="topSpace" presStyleCnt="0"/>
      <dgm:spPr/>
    </dgm:pt>
    <dgm:pt modelId="{F529C768-B934-432A-9400-96BE406A73B3}" type="pres">
      <dgm:prSet presAssocID="{0E0725EE-8C53-4457-AD01-C82E59AFD0F5}" presName="firstComp" presStyleCnt="0"/>
      <dgm:spPr/>
    </dgm:pt>
    <dgm:pt modelId="{12EDC79D-B749-464D-8FC9-B81A4B64134A}" type="pres">
      <dgm:prSet presAssocID="{0E0725EE-8C53-4457-AD01-C82E59AFD0F5}" presName="firstChild" presStyleLbl="bgAccFollowNode1" presStyleIdx="3" presStyleCnt="9" custScaleX="161996" custScaleY="384581" custLinFactY="717" custLinFactNeighborX="94793" custLinFactNeighborY="100000"/>
      <dgm:spPr/>
      <dgm:t>
        <a:bodyPr/>
        <a:lstStyle/>
        <a:p>
          <a:endParaRPr lang="en-US"/>
        </a:p>
      </dgm:t>
    </dgm:pt>
    <dgm:pt modelId="{82BAD9EA-FDBF-4816-93AB-C2E41D997039}" type="pres">
      <dgm:prSet presAssocID="{0E0725EE-8C53-4457-AD01-C82E59AFD0F5}" presName="firstChildTx" presStyleLbl="bgAccFollowNode1" presStyleIdx="3" presStyleCnt="9">
        <dgm:presLayoutVars>
          <dgm:bulletEnabled val="1"/>
        </dgm:presLayoutVars>
      </dgm:prSet>
      <dgm:spPr/>
      <dgm:t>
        <a:bodyPr/>
        <a:lstStyle/>
        <a:p>
          <a:endParaRPr lang="en-US"/>
        </a:p>
      </dgm:t>
    </dgm:pt>
    <dgm:pt modelId="{4263F67A-5975-4740-9CE7-DC27EFC63893}" type="pres">
      <dgm:prSet presAssocID="{FFF98BB5-FDA3-4775-A487-F8053CE43202}" presName="comp" presStyleCnt="0"/>
      <dgm:spPr/>
    </dgm:pt>
    <dgm:pt modelId="{C68243E4-33E9-4D79-B9BA-569FA808B9E9}" type="pres">
      <dgm:prSet presAssocID="{FFF98BB5-FDA3-4775-A487-F8053CE43202}" presName="child" presStyleLbl="bgAccFollowNode1" presStyleIdx="4" presStyleCnt="9" custScaleX="161996" custScaleY="306562" custLinFactNeighborX="94793" custLinFactNeighborY="74105"/>
      <dgm:spPr/>
      <dgm:t>
        <a:bodyPr/>
        <a:lstStyle/>
        <a:p>
          <a:endParaRPr lang="en-US"/>
        </a:p>
      </dgm:t>
    </dgm:pt>
    <dgm:pt modelId="{D7ACF9E7-1C56-418A-9B13-783D2AC923A1}" type="pres">
      <dgm:prSet presAssocID="{FFF98BB5-FDA3-4775-A487-F8053CE43202}" presName="childTx" presStyleLbl="bgAccFollowNode1" presStyleIdx="4" presStyleCnt="9">
        <dgm:presLayoutVars>
          <dgm:bulletEnabled val="1"/>
        </dgm:presLayoutVars>
      </dgm:prSet>
      <dgm:spPr/>
      <dgm:t>
        <a:bodyPr/>
        <a:lstStyle/>
        <a:p>
          <a:endParaRPr lang="en-US"/>
        </a:p>
      </dgm:t>
    </dgm:pt>
    <dgm:pt modelId="{7CF9D267-3662-4201-91D1-23D53E08B8C0}" type="pres">
      <dgm:prSet presAssocID="{5C6A0A17-1FF4-4707-95F9-E75C23DD763A}" presName="comp" presStyleCnt="0"/>
      <dgm:spPr/>
    </dgm:pt>
    <dgm:pt modelId="{2CE1253F-6647-4778-9C27-935C41799ADC}" type="pres">
      <dgm:prSet presAssocID="{5C6A0A17-1FF4-4707-95F9-E75C23DD763A}" presName="child" presStyleLbl="bgAccFollowNode1" presStyleIdx="5" presStyleCnt="9" custScaleX="161996" custScaleY="295085" custLinFactNeighborX="94793" custLinFactNeighborY="79094"/>
      <dgm:spPr/>
      <dgm:t>
        <a:bodyPr/>
        <a:lstStyle/>
        <a:p>
          <a:endParaRPr lang="en-US"/>
        </a:p>
      </dgm:t>
    </dgm:pt>
    <dgm:pt modelId="{6FB2872E-818A-47CF-9427-D57EBF541566}" type="pres">
      <dgm:prSet presAssocID="{5C6A0A17-1FF4-4707-95F9-E75C23DD763A}" presName="childTx" presStyleLbl="bgAccFollowNode1" presStyleIdx="5" presStyleCnt="9">
        <dgm:presLayoutVars>
          <dgm:bulletEnabled val="1"/>
        </dgm:presLayoutVars>
      </dgm:prSet>
      <dgm:spPr/>
      <dgm:t>
        <a:bodyPr/>
        <a:lstStyle/>
        <a:p>
          <a:endParaRPr lang="en-US"/>
        </a:p>
      </dgm:t>
    </dgm:pt>
    <dgm:pt modelId="{8C0A3501-0954-4100-8915-540809655477}" type="pres">
      <dgm:prSet presAssocID="{0E0725EE-8C53-4457-AD01-C82E59AFD0F5}" presName="negSpace" presStyleCnt="0"/>
      <dgm:spPr/>
    </dgm:pt>
    <dgm:pt modelId="{7E2DA6FE-344A-450B-A9C9-CF62010DB7AF}" type="pres">
      <dgm:prSet presAssocID="{0E0725EE-8C53-4457-AD01-C82E59AFD0F5}" presName="circle" presStyleLbl="node1" presStyleIdx="1" presStyleCnt="3" custScaleX="322574" custScaleY="313288" custLinFactY="-92842" custLinFactNeighborX="58370" custLinFactNeighborY="-100000"/>
      <dgm:spPr/>
      <dgm:t>
        <a:bodyPr/>
        <a:lstStyle/>
        <a:p>
          <a:endParaRPr lang="en-US"/>
        </a:p>
      </dgm:t>
    </dgm:pt>
    <dgm:pt modelId="{236FE507-8FAC-42D1-95E3-13320D4DA9C0}" type="pres">
      <dgm:prSet presAssocID="{5BC3DBF2-35F1-4460-BC82-773FE10A1122}" presName="transSpace" presStyleCnt="0"/>
      <dgm:spPr/>
    </dgm:pt>
    <dgm:pt modelId="{E2538AF2-8473-4798-80D3-8EDBADAF5868}" type="pres">
      <dgm:prSet presAssocID="{694F000C-C6B8-44B2-9217-5FECE0C5C9AE}" presName="posSpace" presStyleCnt="0"/>
      <dgm:spPr/>
    </dgm:pt>
    <dgm:pt modelId="{066F3863-2B65-47D4-9F30-1682DDED7036}" type="pres">
      <dgm:prSet presAssocID="{694F000C-C6B8-44B2-9217-5FECE0C5C9AE}" presName="vertFlow" presStyleCnt="0"/>
      <dgm:spPr/>
    </dgm:pt>
    <dgm:pt modelId="{2A023BC1-8208-4ADC-94B2-58F130586875}" type="pres">
      <dgm:prSet presAssocID="{694F000C-C6B8-44B2-9217-5FECE0C5C9AE}" presName="topSpace" presStyleCnt="0"/>
      <dgm:spPr/>
    </dgm:pt>
    <dgm:pt modelId="{18B260B1-9D6C-4E7E-95A0-275F890FA9FB}" type="pres">
      <dgm:prSet presAssocID="{694F000C-C6B8-44B2-9217-5FECE0C5C9AE}" presName="firstComp" presStyleCnt="0"/>
      <dgm:spPr/>
    </dgm:pt>
    <dgm:pt modelId="{60FEF7AE-7D2A-404D-AC99-7328E58CCE22}" type="pres">
      <dgm:prSet presAssocID="{694F000C-C6B8-44B2-9217-5FECE0C5C9AE}" presName="firstChild" presStyleLbl="bgAccFollowNode1" presStyleIdx="6" presStyleCnt="9" custScaleX="158712" custScaleY="373041" custLinFactY="717" custLinFactNeighborY="100000"/>
      <dgm:spPr/>
      <dgm:t>
        <a:bodyPr/>
        <a:lstStyle/>
        <a:p>
          <a:endParaRPr lang="en-US"/>
        </a:p>
      </dgm:t>
    </dgm:pt>
    <dgm:pt modelId="{ADD070C6-3EC4-4FAB-88E1-E46C9099617C}" type="pres">
      <dgm:prSet presAssocID="{694F000C-C6B8-44B2-9217-5FECE0C5C9AE}" presName="firstChildTx" presStyleLbl="bgAccFollowNode1" presStyleIdx="6" presStyleCnt="9">
        <dgm:presLayoutVars>
          <dgm:bulletEnabled val="1"/>
        </dgm:presLayoutVars>
      </dgm:prSet>
      <dgm:spPr/>
      <dgm:t>
        <a:bodyPr/>
        <a:lstStyle/>
        <a:p>
          <a:endParaRPr lang="en-US"/>
        </a:p>
      </dgm:t>
    </dgm:pt>
    <dgm:pt modelId="{0FFA7410-7F9F-47F7-B6FF-A988583127C4}" type="pres">
      <dgm:prSet presAssocID="{7D2A524D-752A-4FF3-B866-98EAB95BA62D}" presName="comp" presStyleCnt="0"/>
      <dgm:spPr/>
    </dgm:pt>
    <dgm:pt modelId="{F2DABFA9-4B9A-476C-B366-B06ACAFB1013}" type="pres">
      <dgm:prSet presAssocID="{7D2A524D-752A-4FF3-B866-98EAB95BA62D}" presName="child" presStyleLbl="bgAccFollowNode1" presStyleIdx="7" presStyleCnt="9" custScaleX="158712" custScaleY="318673" custLinFactNeighborY="87166"/>
      <dgm:spPr/>
      <dgm:t>
        <a:bodyPr/>
        <a:lstStyle/>
        <a:p>
          <a:endParaRPr lang="en-US"/>
        </a:p>
      </dgm:t>
    </dgm:pt>
    <dgm:pt modelId="{F0864346-A0C2-4082-AC05-31ABA3278B2E}" type="pres">
      <dgm:prSet presAssocID="{7D2A524D-752A-4FF3-B866-98EAB95BA62D}" presName="childTx" presStyleLbl="bgAccFollowNode1" presStyleIdx="7" presStyleCnt="9">
        <dgm:presLayoutVars>
          <dgm:bulletEnabled val="1"/>
        </dgm:presLayoutVars>
      </dgm:prSet>
      <dgm:spPr/>
      <dgm:t>
        <a:bodyPr/>
        <a:lstStyle/>
        <a:p>
          <a:endParaRPr lang="en-US"/>
        </a:p>
      </dgm:t>
    </dgm:pt>
    <dgm:pt modelId="{403C46CB-66C5-487B-AAB5-A15D89C5CC7F}" type="pres">
      <dgm:prSet presAssocID="{88D5056D-28FC-49CA-8520-A79BA4FF63BA}" presName="comp" presStyleCnt="0"/>
      <dgm:spPr/>
    </dgm:pt>
    <dgm:pt modelId="{3540FD04-5C84-4DAB-BA54-FF125E7F9A4E}" type="pres">
      <dgm:prSet presAssocID="{88D5056D-28FC-49CA-8520-A79BA4FF63BA}" presName="child" presStyleLbl="bgAccFollowNode1" presStyleIdx="8" presStyleCnt="9" custScaleX="158712" custScaleY="295612" custLinFactNeighborY="78581"/>
      <dgm:spPr/>
      <dgm:t>
        <a:bodyPr/>
        <a:lstStyle/>
        <a:p>
          <a:endParaRPr lang="en-US"/>
        </a:p>
      </dgm:t>
    </dgm:pt>
    <dgm:pt modelId="{2D9A12D5-8EAE-442B-92FB-B05313CFED6D}" type="pres">
      <dgm:prSet presAssocID="{88D5056D-28FC-49CA-8520-A79BA4FF63BA}" presName="childTx" presStyleLbl="bgAccFollowNode1" presStyleIdx="8" presStyleCnt="9">
        <dgm:presLayoutVars>
          <dgm:bulletEnabled val="1"/>
        </dgm:presLayoutVars>
      </dgm:prSet>
      <dgm:spPr/>
      <dgm:t>
        <a:bodyPr/>
        <a:lstStyle/>
        <a:p>
          <a:endParaRPr lang="en-US"/>
        </a:p>
      </dgm:t>
    </dgm:pt>
    <dgm:pt modelId="{E15A0A36-1816-4C9E-9D9B-40604AF236C3}" type="pres">
      <dgm:prSet presAssocID="{694F000C-C6B8-44B2-9217-5FECE0C5C9AE}" presName="negSpace" presStyleCnt="0"/>
      <dgm:spPr/>
    </dgm:pt>
    <dgm:pt modelId="{418A5D32-4C5F-4729-9E1A-B8C85A3424FB}" type="pres">
      <dgm:prSet presAssocID="{694F000C-C6B8-44B2-9217-5FECE0C5C9AE}" presName="circle" presStyleLbl="node1" presStyleIdx="2" presStyleCnt="3" custScaleX="335814" custScaleY="313288" custLinFactY="-100000" custLinFactNeighborX="-56045" custLinFactNeighborY="-104367"/>
      <dgm:spPr/>
      <dgm:t>
        <a:bodyPr/>
        <a:lstStyle/>
        <a:p>
          <a:endParaRPr lang="en-US"/>
        </a:p>
      </dgm:t>
    </dgm:pt>
  </dgm:ptLst>
  <dgm:cxnLst>
    <dgm:cxn modelId="{18FD7F8E-7DDF-4FFF-B028-356EEE162E83}" srcId="{BC3284C1-5082-4E09-847A-08521E31A7F1}" destId="{C5DFE899-4C77-4058-8359-A1C2FE4DEC0B}" srcOrd="0" destOrd="0" parTransId="{D5987BBB-042D-492F-9C9A-3C4E7366F0DA}" sibTransId="{5A0A18D9-7374-44C3-9CCC-7EA2E3F64EDB}"/>
    <dgm:cxn modelId="{9A01B43D-C807-4AC1-90BB-89019DED8658}" type="presOf" srcId="{FFF98BB5-FDA3-4775-A487-F8053CE43202}" destId="{C68243E4-33E9-4D79-B9BA-569FA808B9E9}" srcOrd="0" destOrd="0" presId="urn:microsoft.com/office/officeart/2005/8/layout/hList9#1"/>
    <dgm:cxn modelId="{EF429D08-7173-4B15-8295-F1F0A6221707}" type="presOf" srcId="{76C458CC-CEAC-46EE-9112-E7D35C0EF2DD}" destId="{EB9390E9-4A31-451C-92E2-8B93ABAFD30F}" srcOrd="1" destOrd="0" presId="urn:microsoft.com/office/officeart/2005/8/layout/hList9#1"/>
    <dgm:cxn modelId="{B0DE1BF1-CE11-422B-9633-FD7848B57AA1}" type="presOf" srcId="{D58E94A8-939C-4A61-AE47-E800097C4EAA}" destId="{794DAD3C-6395-477E-95FF-C96E67316AD8}" srcOrd="0" destOrd="0" presId="urn:microsoft.com/office/officeart/2005/8/layout/hList9#1"/>
    <dgm:cxn modelId="{D11FCB9E-7C0F-485D-899E-72FDCB4F0C1A}" srcId="{694F000C-C6B8-44B2-9217-5FECE0C5C9AE}" destId="{88D5056D-28FC-49CA-8520-A79BA4FF63BA}" srcOrd="2" destOrd="0" parTransId="{6C0E358D-0525-46E5-B702-0CA5C1CF90AD}" sibTransId="{AF7CD0A3-ACC3-4A75-8A5B-56EBAB79E402}"/>
    <dgm:cxn modelId="{2049F1D1-C4B8-4B97-9449-6B906CF29486}" type="presOf" srcId="{C59ED205-E5FC-4049-8CDB-F6229244A270}" destId="{12EDC79D-B749-464D-8FC9-B81A4B64134A}" srcOrd="0" destOrd="0" presId="urn:microsoft.com/office/officeart/2005/8/layout/hList9#1"/>
    <dgm:cxn modelId="{B6B184A2-DC8D-4032-B705-B9644AC95B44}" type="presOf" srcId="{5C6A0A17-1FF4-4707-95F9-E75C23DD763A}" destId="{2CE1253F-6647-4778-9C27-935C41799ADC}" srcOrd="0" destOrd="0" presId="urn:microsoft.com/office/officeart/2005/8/layout/hList9#1"/>
    <dgm:cxn modelId="{1E5F831D-19A0-48F8-B299-FF6CFBA66EDB}" type="presOf" srcId="{FFF98BB5-FDA3-4775-A487-F8053CE43202}" destId="{D7ACF9E7-1C56-418A-9B13-783D2AC923A1}" srcOrd="1" destOrd="0" presId="urn:microsoft.com/office/officeart/2005/8/layout/hList9#1"/>
    <dgm:cxn modelId="{753E11F7-C218-4A11-B8DA-075AE02DF51D}" srcId="{BC3284C1-5082-4E09-847A-08521E31A7F1}" destId="{57F9F2BF-31E5-4C07-B9EA-8205D6B7E67F}" srcOrd="2" destOrd="0" parTransId="{E84C6E11-F496-46A8-B709-C4099DCA5FDD}" sibTransId="{13BC16D9-B40C-4B72-B4D6-0FB01FB92AC8}"/>
    <dgm:cxn modelId="{A7E585DF-E6A8-45D0-987F-06BD264CFB7C}" type="presOf" srcId="{0D92EF6A-6113-4BF8-93ED-9DFA60E55C9C}" destId="{60FEF7AE-7D2A-404D-AC99-7328E58CCE22}" srcOrd="0" destOrd="0" presId="urn:microsoft.com/office/officeart/2005/8/layout/hList9#1"/>
    <dgm:cxn modelId="{9F823EFE-56F2-4400-869F-32FDBE995F0D}" srcId="{D58E94A8-939C-4A61-AE47-E800097C4EAA}" destId="{BC3284C1-5082-4E09-847A-08521E31A7F1}" srcOrd="0" destOrd="0" parTransId="{49F3D6CD-FAE6-4E18-B14C-0864E8D5DA49}" sibTransId="{8019F4E6-FC4C-4876-ACD6-6CBD8FB7EEAE}"/>
    <dgm:cxn modelId="{D19B5332-F508-4FD9-AED7-CEACFD0D5329}" type="presOf" srcId="{C59ED205-E5FC-4049-8CDB-F6229244A270}" destId="{82BAD9EA-FDBF-4816-93AB-C2E41D997039}" srcOrd="1" destOrd="0" presId="urn:microsoft.com/office/officeart/2005/8/layout/hList9#1"/>
    <dgm:cxn modelId="{9E5AC0F1-9DEC-4E5B-9214-E310385B5B52}" type="presOf" srcId="{5C6A0A17-1FF4-4707-95F9-E75C23DD763A}" destId="{6FB2872E-818A-47CF-9427-D57EBF541566}" srcOrd="1" destOrd="0" presId="urn:microsoft.com/office/officeart/2005/8/layout/hList9#1"/>
    <dgm:cxn modelId="{73CA9DF4-992C-43CB-B27C-9267CB409153}" srcId="{D58E94A8-939C-4A61-AE47-E800097C4EAA}" destId="{0E0725EE-8C53-4457-AD01-C82E59AFD0F5}" srcOrd="1" destOrd="0" parTransId="{1BB2A0FF-D602-482C-89CF-A345C54C24B8}" sibTransId="{5BC3DBF2-35F1-4460-BC82-773FE10A1122}"/>
    <dgm:cxn modelId="{A60A5FD1-BA76-408D-BB31-F53C2E072C81}" type="presOf" srcId="{57F9F2BF-31E5-4C07-B9EA-8205D6B7E67F}" destId="{57F2E297-77E1-4EA7-B5D2-AF08CCB1458D}" srcOrd="0" destOrd="0" presId="urn:microsoft.com/office/officeart/2005/8/layout/hList9#1"/>
    <dgm:cxn modelId="{E9BC8A70-A42C-4DB8-84FB-F6DED3EBE41E}" srcId="{BC3284C1-5082-4E09-847A-08521E31A7F1}" destId="{76C458CC-CEAC-46EE-9112-E7D35C0EF2DD}" srcOrd="1" destOrd="0" parTransId="{F8F563AD-6BC9-4F83-8E13-A8F5B82EE691}" sibTransId="{717A4F82-0A0C-4190-8ABA-83510644D59C}"/>
    <dgm:cxn modelId="{30C7EBB9-7C1F-4771-8F27-C85F3AAC3C59}" type="presOf" srcId="{694F000C-C6B8-44B2-9217-5FECE0C5C9AE}" destId="{418A5D32-4C5F-4729-9E1A-B8C85A3424FB}" srcOrd="0" destOrd="0" presId="urn:microsoft.com/office/officeart/2005/8/layout/hList9#1"/>
    <dgm:cxn modelId="{FCAC0735-A880-41A7-9604-73BE4BAE47EA}" srcId="{694F000C-C6B8-44B2-9217-5FECE0C5C9AE}" destId="{0D92EF6A-6113-4BF8-93ED-9DFA60E55C9C}" srcOrd="0" destOrd="0" parTransId="{1456216D-B079-4D03-8BF8-22BAE39FD750}" sibTransId="{B5E8A981-30C2-46F7-AB43-15E6F8EAA7FC}"/>
    <dgm:cxn modelId="{0641AAB7-E63A-4AB4-965B-39E8B2C00CF6}" type="presOf" srcId="{7D2A524D-752A-4FF3-B866-98EAB95BA62D}" destId="{F2DABFA9-4B9A-476C-B366-B06ACAFB1013}" srcOrd="0" destOrd="0" presId="urn:microsoft.com/office/officeart/2005/8/layout/hList9#1"/>
    <dgm:cxn modelId="{999262E7-95A1-4458-A9D5-52506E8A015C}" type="presOf" srcId="{88D5056D-28FC-49CA-8520-A79BA4FF63BA}" destId="{2D9A12D5-8EAE-442B-92FB-B05313CFED6D}" srcOrd="1" destOrd="0" presId="urn:microsoft.com/office/officeart/2005/8/layout/hList9#1"/>
    <dgm:cxn modelId="{9CB5571D-87A4-4372-96B6-F9A6E6DFD417}" srcId="{0E0725EE-8C53-4457-AD01-C82E59AFD0F5}" destId="{5C6A0A17-1FF4-4707-95F9-E75C23DD763A}" srcOrd="2" destOrd="0" parTransId="{6532F72D-525D-4A46-8893-8BC195BD5013}" sibTransId="{F3F7DE21-2F69-4E2B-9DA7-91C8E42961CA}"/>
    <dgm:cxn modelId="{B865265E-BBC2-4B69-880F-036E7B17E3B3}" type="presOf" srcId="{0D92EF6A-6113-4BF8-93ED-9DFA60E55C9C}" destId="{ADD070C6-3EC4-4FAB-88E1-E46C9099617C}" srcOrd="1" destOrd="0" presId="urn:microsoft.com/office/officeart/2005/8/layout/hList9#1"/>
    <dgm:cxn modelId="{DAE0FCE4-F564-4321-9965-9C519F15BB83}" srcId="{0E0725EE-8C53-4457-AD01-C82E59AFD0F5}" destId="{C59ED205-E5FC-4049-8CDB-F6229244A270}" srcOrd="0" destOrd="0" parTransId="{093F6F6E-B4CD-4A40-9233-4EA99A0C040D}" sibTransId="{2AF7CCF4-720A-4000-AC02-9AB108434EAD}"/>
    <dgm:cxn modelId="{C3FDDDBA-C7E4-41CA-B30B-D229562DB21C}" type="presOf" srcId="{C5DFE899-4C77-4058-8359-A1C2FE4DEC0B}" destId="{6BF6F184-2267-4F61-93E9-77723BE2BC06}" srcOrd="0" destOrd="0" presId="urn:microsoft.com/office/officeart/2005/8/layout/hList9#1"/>
    <dgm:cxn modelId="{A42D89A6-5DE0-4F66-89C0-34513C573419}" srcId="{D58E94A8-939C-4A61-AE47-E800097C4EAA}" destId="{694F000C-C6B8-44B2-9217-5FECE0C5C9AE}" srcOrd="2" destOrd="0" parTransId="{1D0268F2-7B9E-4226-9595-6E1565BE2635}" sibTransId="{AB4336F1-0F34-41E5-B318-C2B68BE7E1DA}"/>
    <dgm:cxn modelId="{12A76CB9-EF76-4EED-A84C-826FA0C176C1}" type="presOf" srcId="{0E0725EE-8C53-4457-AD01-C82E59AFD0F5}" destId="{7E2DA6FE-344A-450B-A9C9-CF62010DB7AF}" srcOrd="0" destOrd="0" presId="urn:microsoft.com/office/officeart/2005/8/layout/hList9#1"/>
    <dgm:cxn modelId="{30F016B6-E346-4831-A8A3-270F7CEFC226}" type="presOf" srcId="{BC3284C1-5082-4E09-847A-08521E31A7F1}" destId="{DA813AB7-54F9-487F-9175-6D0F57B56C28}" srcOrd="0" destOrd="0" presId="urn:microsoft.com/office/officeart/2005/8/layout/hList9#1"/>
    <dgm:cxn modelId="{3FD2AC8A-82C3-4793-8077-9147DF8D9FA7}" type="presOf" srcId="{C5DFE899-4C77-4058-8359-A1C2FE4DEC0B}" destId="{2C592C40-DCB2-4899-84B3-1E921DC512F5}" srcOrd="1" destOrd="0" presId="urn:microsoft.com/office/officeart/2005/8/layout/hList9#1"/>
    <dgm:cxn modelId="{008ED1C1-98C0-45BB-A30E-D11056257842}" type="presOf" srcId="{88D5056D-28FC-49CA-8520-A79BA4FF63BA}" destId="{3540FD04-5C84-4DAB-BA54-FF125E7F9A4E}" srcOrd="0" destOrd="0" presId="urn:microsoft.com/office/officeart/2005/8/layout/hList9#1"/>
    <dgm:cxn modelId="{7319FAFC-1736-46FC-9EA6-234219BB9CBE}" srcId="{0E0725EE-8C53-4457-AD01-C82E59AFD0F5}" destId="{FFF98BB5-FDA3-4775-A487-F8053CE43202}" srcOrd="1" destOrd="0" parTransId="{02F95F0C-10A2-4382-989D-FFD3788AA375}" sibTransId="{1C3E88A4-16B0-4070-B1C9-6CD185F2B47E}"/>
    <dgm:cxn modelId="{DBA139F2-5957-4C42-ACD4-5D2663908950}" type="presOf" srcId="{7D2A524D-752A-4FF3-B866-98EAB95BA62D}" destId="{F0864346-A0C2-4082-AC05-31ABA3278B2E}" srcOrd="1" destOrd="0" presId="urn:microsoft.com/office/officeart/2005/8/layout/hList9#1"/>
    <dgm:cxn modelId="{6C0EC4C0-1CCC-483D-8254-B6490C89AC18}" srcId="{694F000C-C6B8-44B2-9217-5FECE0C5C9AE}" destId="{7D2A524D-752A-4FF3-B866-98EAB95BA62D}" srcOrd="1" destOrd="0" parTransId="{60A91929-23E6-44AE-A658-1702036951CA}" sibTransId="{640CB7B3-0D8D-4469-A97A-6397DCDCE1F1}"/>
    <dgm:cxn modelId="{AC4A2ABD-58A8-4B80-A072-2134802C8A96}" type="presOf" srcId="{76C458CC-CEAC-46EE-9112-E7D35C0EF2DD}" destId="{421BD3E3-F7DC-4160-891F-85C5A9BF35BB}" srcOrd="0" destOrd="0" presId="urn:microsoft.com/office/officeart/2005/8/layout/hList9#1"/>
    <dgm:cxn modelId="{78798D32-69FE-4454-A622-32BE05E74050}" type="presOf" srcId="{57F9F2BF-31E5-4C07-B9EA-8205D6B7E67F}" destId="{CF4BB504-BB74-412D-99D8-DC0EC18FCB46}" srcOrd="1" destOrd="0" presId="urn:microsoft.com/office/officeart/2005/8/layout/hList9#1"/>
    <dgm:cxn modelId="{410AC733-AD06-4630-B543-A25ECCE49EB5}" type="presParOf" srcId="{794DAD3C-6395-477E-95FF-C96E67316AD8}" destId="{2F132FC1-9392-476C-9CBD-4D72C96873E6}" srcOrd="0" destOrd="0" presId="urn:microsoft.com/office/officeart/2005/8/layout/hList9#1"/>
    <dgm:cxn modelId="{5FDF5FFD-23FE-4460-BF7E-B5494F3677B9}" type="presParOf" srcId="{794DAD3C-6395-477E-95FF-C96E67316AD8}" destId="{FED1E1AC-F3CA-48A7-83EE-2BFB70B0E678}" srcOrd="1" destOrd="0" presId="urn:microsoft.com/office/officeart/2005/8/layout/hList9#1"/>
    <dgm:cxn modelId="{3BF84B20-7B24-44EC-8834-CEF022586A95}" type="presParOf" srcId="{FED1E1AC-F3CA-48A7-83EE-2BFB70B0E678}" destId="{D0BFD06B-D14B-4CCD-9FEA-B3794F7C88F2}" srcOrd="0" destOrd="0" presId="urn:microsoft.com/office/officeart/2005/8/layout/hList9#1"/>
    <dgm:cxn modelId="{34A4D5C9-28B4-4EDF-869A-4029544A4D8A}" type="presParOf" srcId="{FED1E1AC-F3CA-48A7-83EE-2BFB70B0E678}" destId="{A5F7A3B8-9882-41BB-A35F-15FB07C66862}" srcOrd="1" destOrd="0" presId="urn:microsoft.com/office/officeart/2005/8/layout/hList9#1"/>
    <dgm:cxn modelId="{C9B413A1-5746-426C-898B-C97F8EDF3F50}" type="presParOf" srcId="{A5F7A3B8-9882-41BB-A35F-15FB07C66862}" destId="{6BF6F184-2267-4F61-93E9-77723BE2BC06}" srcOrd="0" destOrd="0" presId="urn:microsoft.com/office/officeart/2005/8/layout/hList9#1"/>
    <dgm:cxn modelId="{8FF61391-89EC-4846-A441-B2E4790BA37C}" type="presParOf" srcId="{A5F7A3B8-9882-41BB-A35F-15FB07C66862}" destId="{2C592C40-DCB2-4899-84B3-1E921DC512F5}" srcOrd="1" destOrd="0" presId="urn:microsoft.com/office/officeart/2005/8/layout/hList9#1"/>
    <dgm:cxn modelId="{1279E76D-09D4-45F7-8C3D-70EB54913BEA}" type="presParOf" srcId="{FED1E1AC-F3CA-48A7-83EE-2BFB70B0E678}" destId="{29DBC837-343D-4530-BEAA-BCC9DF3925D6}" srcOrd="2" destOrd="0" presId="urn:microsoft.com/office/officeart/2005/8/layout/hList9#1"/>
    <dgm:cxn modelId="{904B980F-8046-409B-B0C9-E2ADE69FD34E}" type="presParOf" srcId="{29DBC837-343D-4530-BEAA-BCC9DF3925D6}" destId="{421BD3E3-F7DC-4160-891F-85C5A9BF35BB}" srcOrd="0" destOrd="0" presId="urn:microsoft.com/office/officeart/2005/8/layout/hList9#1"/>
    <dgm:cxn modelId="{9DECE11D-11E6-49DC-B06E-BA4E9D590C39}" type="presParOf" srcId="{29DBC837-343D-4530-BEAA-BCC9DF3925D6}" destId="{EB9390E9-4A31-451C-92E2-8B93ABAFD30F}" srcOrd="1" destOrd="0" presId="urn:microsoft.com/office/officeart/2005/8/layout/hList9#1"/>
    <dgm:cxn modelId="{1B52487E-9A65-4058-AD6F-191EE149E09F}" type="presParOf" srcId="{FED1E1AC-F3CA-48A7-83EE-2BFB70B0E678}" destId="{31E900A5-59B9-4DD2-9EEC-CE64C9F35855}" srcOrd="3" destOrd="0" presId="urn:microsoft.com/office/officeart/2005/8/layout/hList9#1"/>
    <dgm:cxn modelId="{B356C279-7D1D-456F-9A07-4527F0645F6E}" type="presParOf" srcId="{31E900A5-59B9-4DD2-9EEC-CE64C9F35855}" destId="{57F2E297-77E1-4EA7-B5D2-AF08CCB1458D}" srcOrd="0" destOrd="0" presId="urn:microsoft.com/office/officeart/2005/8/layout/hList9#1"/>
    <dgm:cxn modelId="{DAD1184C-3D38-42E1-AEDD-D979231F67F2}" type="presParOf" srcId="{31E900A5-59B9-4DD2-9EEC-CE64C9F35855}" destId="{CF4BB504-BB74-412D-99D8-DC0EC18FCB46}" srcOrd="1" destOrd="0" presId="urn:microsoft.com/office/officeart/2005/8/layout/hList9#1"/>
    <dgm:cxn modelId="{A8ABD333-8C28-4A78-A7EF-F53F4558AACA}" type="presParOf" srcId="{794DAD3C-6395-477E-95FF-C96E67316AD8}" destId="{6BB195DB-FD15-48E0-A799-1FF6DC169B1D}" srcOrd="2" destOrd="0" presId="urn:microsoft.com/office/officeart/2005/8/layout/hList9#1"/>
    <dgm:cxn modelId="{08AEAD53-C76A-44A6-8CF5-0C5AF15734F1}" type="presParOf" srcId="{794DAD3C-6395-477E-95FF-C96E67316AD8}" destId="{DA813AB7-54F9-487F-9175-6D0F57B56C28}" srcOrd="3" destOrd="0" presId="urn:microsoft.com/office/officeart/2005/8/layout/hList9#1"/>
    <dgm:cxn modelId="{BECD793F-663C-4C17-8551-B1EB25AA6009}" type="presParOf" srcId="{794DAD3C-6395-477E-95FF-C96E67316AD8}" destId="{FA3C3A8B-3A37-4104-A79E-A2AFB3BB9A0C}" srcOrd="4" destOrd="0" presId="urn:microsoft.com/office/officeart/2005/8/layout/hList9#1"/>
    <dgm:cxn modelId="{77BE1238-6F6D-42F3-B4EF-E70A822B3E16}" type="presParOf" srcId="{794DAD3C-6395-477E-95FF-C96E67316AD8}" destId="{93C18E79-E4FA-401A-BFA8-D149B00D84EA}" srcOrd="5" destOrd="0" presId="urn:microsoft.com/office/officeart/2005/8/layout/hList9#1"/>
    <dgm:cxn modelId="{762A91E6-9086-4468-BA63-0A1BC04A0499}" type="presParOf" srcId="{794DAD3C-6395-477E-95FF-C96E67316AD8}" destId="{98A757CB-DDA4-4FBD-BFF8-CA6D9E8D53CC}" srcOrd="6" destOrd="0" presId="urn:microsoft.com/office/officeart/2005/8/layout/hList9#1"/>
    <dgm:cxn modelId="{7F3A717B-0904-419B-B559-A77CEA0EE4BE}" type="presParOf" srcId="{98A757CB-DDA4-4FBD-BFF8-CA6D9E8D53CC}" destId="{429B3385-9E25-442D-B82C-13ECB4D9593D}" srcOrd="0" destOrd="0" presId="urn:microsoft.com/office/officeart/2005/8/layout/hList9#1"/>
    <dgm:cxn modelId="{9273BAEE-6D89-4C71-A358-D087F04D54A7}" type="presParOf" srcId="{98A757CB-DDA4-4FBD-BFF8-CA6D9E8D53CC}" destId="{F529C768-B934-432A-9400-96BE406A73B3}" srcOrd="1" destOrd="0" presId="urn:microsoft.com/office/officeart/2005/8/layout/hList9#1"/>
    <dgm:cxn modelId="{BF661873-7B2D-481B-863C-DDCA165E288C}" type="presParOf" srcId="{F529C768-B934-432A-9400-96BE406A73B3}" destId="{12EDC79D-B749-464D-8FC9-B81A4B64134A}" srcOrd="0" destOrd="0" presId="urn:microsoft.com/office/officeart/2005/8/layout/hList9#1"/>
    <dgm:cxn modelId="{D4234DC1-E40F-4696-ABC2-9132092978B9}" type="presParOf" srcId="{F529C768-B934-432A-9400-96BE406A73B3}" destId="{82BAD9EA-FDBF-4816-93AB-C2E41D997039}" srcOrd="1" destOrd="0" presId="urn:microsoft.com/office/officeart/2005/8/layout/hList9#1"/>
    <dgm:cxn modelId="{408AC6DD-6843-45F4-BB06-2A6AB37949DB}" type="presParOf" srcId="{98A757CB-DDA4-4FBD-BFF8-CA6D9E8D53CC}" destId="{4263F67A-5975-4740-9CE7-DC27EFC63893}" srcOrd="2" destOrd="0" presId="urn:microsoft.com/office/officeart/2005/8/layout/hList9#1"/>
    <dgm:cxn modelId="{781473DF-495A-4A37-80A5-BF2DE6CCE303}" type="presParOf" srcId="{4263F67A-5975-4740-9CE7-DC27EFC63893}" destId="{C68243E4-33E9-4D79-B9BA-569FA808B9E9}" srcOrd="0" destOrd="0" presId="urn:microsoft.com/office/officeart/2005/8/layout/hList9#1"/>
    <dgm:cxn modelId="{EFD6D74C-3ECB-4EA1-A8BF-D359F6F1A886}" type="presParOf" srcId="{4263F67A-5975-4740-9CE7-DC27EFC63893}" destId="{D7ACF9E7-1C56-418A-9B13-783D2AC923A1}" srcOrd="1" destOrd="0" presId="urn:microsoft.com/office/officeart/2005/8/layout/hList9#1"/>
    <dgm:cxn modelId="{45D1AB37-990F-4817-8A4E-CCF7F825E9E0}" type="presParOf" srcId="{98A757CB-DDA4-4FBD-BFF8-CA6D9E8D53CC}" destId="{7CF9D267-3662-4201-91D1-23D53E08B8C0}" srcOrd="3" destOrd="0" presId="urn:microsoft.com/office/officeart/2005/8/layout/hList9#1"/>
    <dgm:cxn modelId="{E89F05A9-0B2A-4DF0-A14E-2B6CCD715BA7}" type="presParOf" srcId="{7CF9D267-3662-4201-91D1-23D53E08B8C0}" destId="{2CE1253F-6647-4778-9C27-935C41799ADC}" srcOrd="0" destOrd="0" presId="urn:microsoft.com/office/officeart/2005/8/layout/hList9#1"/>
    <dgm:cxn modelId="{C93DBFDF-5C1E-4D2E-B015-3DB8C228444D}" type="presParOf" srcId="{7CF9D267-3662-4201-91D1-23D53E08B8C0}" destId="{6FB2872E-818A-47CF-9427-D57EBF541566}" srcOrd="1" destOrd="0" presId="urn:microsoft.com/office/officeart/2005/8/layout/hList9#1"/>
    <dgm:cxn modelId="{6350B064-3F21-4B88-8B14-4D6737481D2B}" type="presParOf" srcId="{794DAD3C-6395-477E-95FF-C96E67316AD8}" destId="{8C0A3501-0954-4100-8915-540809655477}" srcOrd="7" destOrd="0" presId="urn:microsoft.com/office/officeart/2005/8/layout/hList9#1"/>
    <dgm:cxn modelId="{F864FEC7-11CC-4267-A489-B0D073D6F452}" type="presParOf" srcId="{794DAD3C-6395-477E-95FF-C96E67316AD8}" destId="{7E2DA6FE-344A-450B-A9C9-CF62010DB7AF}" srcOrd="8" destOrd="0" presId="urn:microsoft.com/office/officeart/2005/8/layout/hList9#1"/>
    <dgm:cxn modelId="{B61F7A52-F97E-4C03-8FBE-B89453DEA48E}" type="presParOf" srcId="{794DAD3C-6395-477E-95FF-C96E67316AD8}" destId="{236FE507-8FAC-42D1-95E3-13320D4DA9C0}" srcOrd="9" destOrd="0" presId="urn:microsoft.com/office/officeart/2005/8/layout/hList9#1"/>
    <dgm:cxn modelId="{9D19EB2D-9D47-405B-A958-0D09F4530604}" type="presParOf" srcId="{794DAD3C-6395-477E-95FF-C96E67316AD8}" destId="{E2538AF2-8473-4798-80D3-8EDBADAF5868}" srcOrd="10" destOrd="0" presId="urn:microsoft.com/office/officeart/2005/8/layout/hList9#1"/>
    <dgm:cxn modelId="{C7A2F127-143C-4BEC-AF11-725CDF4D6A0A}" type="presParOf" srcId="{794DAD3C-6395-477E-95FF-C96E67316AD8}" destId="{066F3863-2B65-47D4-9F30-1682DDED7036}" srcOrd="11" destOrd="0" presId="urn:microsoft.com/office/officeart/2005/8/layout/hList9#1"/>
    <dgm:cxn modelId="{A7314D91-24D1-48B6-8B18-914E706880EE}" type="presParOf" srcId="{066F3863-2B65-47D4-9F30-1682DDED7036}" destId="{2A023BC1-8208-4ADC-94B2-58F130586875}" srcOrd="0" destOrd="0" presId="urn:microsoft.com/office/officeart/2005/8/layout/hList9#1"/>
    <dgm:cxn modelId="{5FD1E3D1-D52A-40FE-A95A-3362F5FB07D2}" type="presParOf" srcId="{066F3863-2B65-47D4-9F30-1682DDED7036}" destId="{18B260B1-9D6C-4E7E-95A0-275F890FA9FB}" srcOrd="1" destOrd="0" presId="urn:microsoft.com/office/officeart/2005/8/layout/hList9#1"/>
    <dgm:cxn modelId="{564647A5-F51D-4F10-B9A7-ECB1B4431995}" type="presParOf" srcId="{18B260B1-9D6C-4E7E-95A0-275F890FA9FB}" destId="{60FEF7AE-7D2A-404D-AC99-7328E58CCE22}" srcOrd="0" destOrd="0" presId="urn:microsoft.com/office/officeart/2005/8/layout/hList9#1"/>
    <dgm:cxn modelId="{9C02C3EC-65EA-4580-BFF2-836303678D70}" type="presParOf" srcId="{18B260B1-9D6C-4E7E-95A0-275F890FA9FB}" destId="{ADD070C6-3EC4-4FAB-88E1-E46C9099617C}" srcOrd="1" destOrd="0" presId="urn:microsoft.com/office/officeart/2005/8/layout/hList9#1"/>
    <dgm:cxn modelId="{1D5FAC27-C08E-40C4-AFD2-F63BBD6E4841}" type="presParOf" srcId="{066F3863-2B65-47D4-9F30-1682DDED7036}" destId="{0FFA7410-7F9F-47F7-B6FF-A988583127C4}" srcOrd="2" destOrd="0" presId="urn:microsoft.com/office/officeart/2005/8/layout/hList9#1"/>
    <dgm:cxn modelId="{C46F197D-899E-4DF2-A1B0-D593C4B99351}" type="presParOf" srcId="{0FFA7410-7F9F-47F7-B6FF-A988583127C4}" destId="{F2DABFA9-4B9A-476C-B366-B06ACAFB1013}" srcOrd="0" destOrd="0" presId="urn:microsoft.com/office/officeart/2005/8/layout/hList9#1"/>
    <dgm:cxn modelId="{802E5AE2-72F6-497A-BE33-7FAC316A3302}" type="presParOf" srcId="{0FFA7410-7F9F-47F7-B6FF-A988583127C4}" destId="{F0864346-A0C2-4082-AC05-31ABA3278B2E}" srcOrd="1" destOrd="0" presId="urn:microsoft.com/office/officeart/2005/8/layout/hList9#1"/>
    <dgm:cxn modelId="{90E3C4FD-57F4-4F0D-B57D-68F0C144605F}" type="presParOf" srcId="{066F3863-2B65-47D4-9F30-1682DDED7036}" destId="{403C46CB-66C5-487B-AAB5-A15D89C5CC7F}" srcOrd="3" destOrd="0" presId="urn:microsoft.com/office/officeart/2005/8/layout/hList9#1"/>
    <dgm:cxn modelId="{58691E7A-202D-4728-B553-1AF35C30E302}" type="presParOf" srcId="{403C46CB-66C5-487B-AAB5-A15D89C5CC7F}" destId="{3540FD04-5C84-4DAB-BA54-FF125E7F9A4E}" srcOrd="0" destOrd="0" presId="urn:microsoft.com/office/officeart/2005/8/layout/hList9#1"/>
    <dgm:cxn modelId="{C1966009-FEF9-4F15-A24C-F4FC5F5B84E9}" type="presParOf" srcId="{403C46CB-66C5-487B-AAB5-A15D89C5CC7F}" destId="{2D9A12D5-8EAE-442B-92FB-B05313CFED6D}" srcOrd="1" destOrd="0" presId="urn:microsoft.com/office/officeart/2005/8/layout/hList9#1"/>
    <dgm:cxn modelId="{30DA3112-2D0E-4589-9795-4FA05E82A37F}" type="presParOf" srcId="{794DAD3C-6395-477E-95FF-C96E67316AD8}" destId="{E15A0A36-1816-4C9E-9D9B-40604AF236C3}" srcOrd="12" destOrd="0" presId="urn:microsoft.com/office/officeart/2005/8/layout/hList9#1"/>
    <dgm:cxn modelId="{51F14A8D-E8FB-4766-A517-9EA6C5BEA20E}" type="presParOf" srcId="{794DAD3C-6395-477E-95FF-C96E67316AD8}" destId="{418A5D32-4C5F-4729-9E1A-B8C85A3424FB}" srcOrd="13" destOrd="0" presId="urn:microsoft.com/office/officeart/2005/8/layout/hList9#1"/>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29B1E-BA9A-4C8D-94B4-C15192E1A1B4}">
      <dsp:nvSpPr>
        <dsp:cNvPr id="0" name=""/>
        <dsp:cNvSpPr/>
      </dsp:nvSpPr>
      <dsp:spPr>
        <a:xfrm>
          <a:off x="2611" y="0"/>
          <a:ext cx="2737521" cy="2792634"/>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b="1" u="sng" kern="1200" dirty="0">
              <a:latin typeface="+mj-lt"/>
            </a:rPr>
            <a:t>Publications:</a:t>
          </a:r>
        </a:p>
        <a:p>
          <a:pPr lvl="0" algn="ctr" defTabSz="711200">
            <a:lnSpc>
              <a:spcPct val="90000"/>
            </a:lnSpc>
            <a:spcBef>
              <a:spcPct val="0"/>
            </a:spcBef>
            <a:spcAft>
              <a:spcPct val="35000"/>
            </a:spcAft>
          </a:pPr>
          <a:r>
            <a:rPr lang="en-US" sz="1600" kern="1200" dirty="0">
              <a:latin typeface="+mj-lt"/>
            </a:rPr>
            <a:t>Study on Compliance of Financial Reporting Requirements </a:t>
          </a:r>
        </a:p>
      </dsp:txBody>
      <dsp:txXfrm>
        <a:off x="2611" y="1117053"/>
        <a:ext cx="2737521" cy="1117053"/>
      </dsp:txXfrm>
    </dsp:sp>
    <dsp:sp modelId="{96751402-2549-41C1-8CC4-1E0F35862C92}">
      <dsp:nvSpPr>
        <dsp:cNvPr id="0" name=""/>
        <dsp:cNvSpPr/>
      </dsp:nvSpPr>
      <dsp:spPr>
        <a:xfrm>
          <a:off x="906399" y="167558"/>
          <a:ext cx="929947" cy="929947"/>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536215-E5EA-4CE1-AA1B-4FBCB1BBF8B0}">
      <dsp:nvSpPr>
        <dsp:cNvPr id="0" name=""/>
        <dsp:cNvSpPr/>
      </dsp:nvSpPr>
      <dsp:spPr>
        <a:xfrm>
          <a:off x="2822259" y="0"/>
          <a:ext cx="2737521" cy="2792634"/>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b="1" u="sng" kern="1200" dirty="0">
              <a:latin typeface="+mj-lt"/>
            </a:rPr>
            <a:t>X Handle: @frrbicai</a:t>
          </a:r>
        </a:p>
        <a:p>
          <a:pPr lvl="0" algn="ctr" defTabSz="711200">
            <a:lnSpc>
              <a:spcPct val="90000"/>
            </a:lnSpc>
            <a:spcBef>
              <a:spcPct val="0"/>
            </a:spcBef>
            <a:spcAft>
              <a:spcPct val="35000"/>
            </a:spcAft>
          </a:pPr>
          <a:r>
            <a:rPr lang="en-US" sz="1600" kern="1200" dirty="0">
              <a:latin typeface="+mj-lt"/>
            </a:rPr>
            <a:t>More than 536 tweets and 4380 followers</a:t>
          </a:r>
          <a:endParaRPr lang="en-IN" sz="1600" kern="1200" dirty="0">
            <a:latin typeface="+mj-lt"/>
          </a:endParaRPr>
        </a:p>
      </dsp:txBody>
      <dsp:txXfrm>
        <a:off x="2822259" y="1117053"/>
        <a:ext cx="2737521" cy="1117053"/>
      </dsp:txXfrm>
    </dsp:sp>
    <dsp:sp modelId="{3BC726F4-C70C-4418-9AF9-8B031AAA0C97}">
      <dsp:nvSpPr>
        <dsp:cNvPr id="0" name=""/>
        <dsp:cNvSpPr/>
      </dsp:nvSpPr>
      <dsp:spPr>
        <a:xfrm>
          <a:off x="3726046" y="167558"/>
          <a:ext cx="929947" cy="929947"/>
        </a:xfrm>
        <a:prstGeom prst="ellipse">
          <a:avLst/>
        </a:prstGeom>
        <a:solidFill>
          <a:schemeClr val="accent2">
            <a:tint val="50000"/>
            <a:hueOff val="1667625"/>
            <a:satOff val="-1491"/>
            <a:lumOff val="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D1BE29-1C6E-42B8-A18B-1F548610ADC8}">
      <dsp:nvSpPr>
        <dsp:cNvPr id="0" name=""/>
        <dsp:cNvSpPr/>
      </dsp:nvSpPr>
      <dsp:spPr>
        <a:xfrm>
          <a:off x="5641906" y="0"/>
          <a:ext cx="2737521" cy="2792634"/>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b="1" u="sng" kern="1200" dirty="0">
              <a:solidFill>
                <a:schemeClr val="bg1"/>
              </a:solidFill>
              <a:latin typeface="+mj-lt"/>
            </a:rPr>
            <a:t>Programs: </a:t>
          </a:r>
        </a:p>
        <a:p>
          <a:pPr lvl="0" algn="ctr" defTabSz="711200">
            <a:lnSpc>
              <a:spcPct val="90000"/>
            </a:lnSpc>
            <a:spcBef>
              <a:spcPct val="0"/>
            </a:spcBef>
            <a:spcAft>
              <a:spcPct val="35000"/>
            </a:spcAft>
          </a:pPr>
          <a:r>
            <a:rPr lang="en-US" sz="1600" kern="1200" dirty="0">
              <a:latin typeface="+mj-lt"/>
            </a:rPr>
            <a:t>Webinar Series and Awareness Programs on Financial Reporting Practices</a:t>
          </a:r>
        </a:p>
      </dsp:txBody>
      <dsp:txXfrm>
        <a:off x="5641906" y="1117053"/>
        <a:ext cx="2737521" cy="1117053"/>
      </dsp:txXfrm>
    </dsp:sp>
    <dsp:sp modelId="{25DEB042-1066-41A7-8AB3-9CB680937B05}">
      <dsp:nvSpPr>
        <dsp:cNvPr id="0" name=""/>
        <dsp:cNvSpPr/>
      </dsp:nvSpPr>
      <dsp:spPr>
        <a:xfrm>
          <a:off x="6545694" y="167558"/>
          <a:ext cx="929947" cy="929947"/>
        </a:xfrm>
        <a:prstGeom prst="ellipse">
          <a:avLst/>
        </a:prstGeom>
        <a:solidFill>
          <a:schemeClr val="accent2">
            <a:tint val="50000"/>
            <a:hueOff val="3335250"/>
            <a:satOff val="-2982"/>
            <a:lumOff val="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CD7D-E016-4431-96E4-006B95E19049}">
      <dsp:nvSpPr>
        <dsp:cNvPr id="0" name=""/>
        <dsp:cNvSpPr/>
      </dsp:nvSpPr>
      <dsp:spPr>
        <a:xfrm>
          <a:off x="8461554" y="0"/>
          <a:ext cx="2737521" cy="2792634"/>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fr-FR" sz="1600" b="1" u="sng" kern="1200" dirty="0">
              <a:latin typeface="+mj-lt"/>
            </a:rPr>
            <a:t>Articles in ICAI Journal/ Mass Mails</a:t>
          </a:r>
          <a:endParaRPr lang="en-IN" sz="1600" kern="1200" dirty="0">
            <a:latin typeface="+mj-lt"/>
          </a:endParaRPr>
        </a:p>
      </dsp:txBody>
      <dsp:txXfrm>
        <a:off x="8461554" y="1117053"/>
        <a:ext cx="2737521" cy="1117053"/>
      </dsp:txXfrm>
    </dsp:sp>
    <dsp:sp modelId="{BB94BDE3-53AC-442A-9464-325B0C6A126B}">
      <dsp:nvSpPr>
        <dsp:cNvPr id="0" name=""/>
        <dsp:cNvSpPr/>
      </dsp:nvSpPr>
      <dsp:spPr>
        <a:xfrm>
          <a:off x="9365341" y="167558"/>
          <a:ext cx="929947" cy="929947"/>
        </a:xfrm>
        <a:prstGeom prst="ellipse">
          <a:avLst/>
        </a:prstGeom>
        <a:solidFill>
          <a:schemeClr val="accent2">
            <a:tint val="50000"/>
            <a:hueOff val="5002875"/>
            <a:satOff val="-4473"/>
            <a:lumOff val="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A0E96F-48DD-4E80-82A1-94E9B6496A6F}">
      <dsp:nvSpPr>
        <dsp:cNvPr id="0" name=""/>
        <dsp:cNvSpPr/>
      </dsp:nvSpPr>
      <dsp:spPr>
        <a:xfrm>
          <a:off x="385873" y="2154660"/>
          <a:ext cx="10514446" cy="637973"/>
        </a:xfrm>
        <a:prstGeom prst="leftRightArrow">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B982D-5FD2-4206-A7F4-33AD7A0CB1BA}">
      <dsp:nvSpPr>
        <dsp:cNvPr id="0" name=""/>
        <dsp:cNvSpPr/>
      </dsp:nvSpPr>
      <dsp:spPr bwMode="white">
        <a:xfrm>
          <a:off x="0" y="0"/>
          <a:ext cx="11547647" cy="635565"/>
        </a:xfrm>
        <a:prstGeom prst="rect">
          <a:avLst/>
        </a:prstGeom>
        <a:solidFill>
          <a:schemeClr val="accent2">
            <a:shade val="80000"/>
            <a:hueOff val="0"/>
            <a:satOff val="0"/>
            <a:lumOff val="0"/>
            <a:alphaOff val="0"/>
          </a:schemeClr>
        </a:solidFill>
        <a:ln>
          <a:noFill/>
        </a:ln>
        <a:effectLst/>
        <a:scene3d>
          <a:camera prst="orthographicFront"/>
          <a:lightRig rig="chilly" dir="t"/>
        </a:scene3d>
        <a:sp3d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solidFill>
              <a:latin typeface="+mj-lt"/>
              <a:cs typeface="Times New Roman" panose="02020603050405020304" pitchFamily="18" charset="0"/>
            </a:rPr>
            <a:t>Organise</a:t>
          </a:r>
          <a:r>
            <a:rPr lang="en-US" sz="2400" b="1" kern="1200" dirty="0">
              <a:solidFill>
                <a:schemeClr val="tx1"/>
              </a:solidFill>
              <a:latin typeface="+mj-lt"/>
              <a:cs typeface="Times New Roman" panose="02020603050405020304" pitchFamily="18" charset="0"/>
            </a:rPr>
            <a:t> Webinars, Awareness Programs and Training Programs</a:t>
          </a:r>
          <a:endParaRPr lang="en-IN" sz="2400" b="1" kern="1200" dirty="0">
            <a:solidFill>
              <a:schemeClr val="tx1"/>
            </a:solidFill>
            <a:latin typeface="+mj-lt"/>
          </a:endParaRPr>
        </a:p>
      </dsp:txBody>
      <dsp:txXfrm>
        <a:off x="0" y="0"/>
        <a:ext cx="11547647" cy="635565"/>
      </dsp:txXfrm>
    </dsp:sp>
    <dsp:sp modelId="{3EC89933-347B-440C-83D9-BF1F9C79E352}">
      <dsp:nvSpPr>
        <dsp:cNvPr id="0" name=""/>
        <dsp:cNvSpPr/>
      </dsp:nvSpPr>
      <dsp:spPr bwMode="white">
        <a:xfrm>
          <a:off x="0" y="572794"/>
          <a:ext cx="3845456" cy="3588386"/>
        </a:xfrm>
        <a:prstGeom prst="rect">
          <a:avLst/>
        </a:prstGeom>
        <a:solidFill>
          <a:srgbClr val="AF7CD6"/>
        </a:solidFill>
        <a:ln>
          <a:solidFill>
            <a:schemeClr val="accent2">
              <a:lumMod val="75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endParaRPr lang="en-US" sz="1800" kern="1200" dirty="0">
            <a:latin typeface="+mj-lt"/>
            <a:cs typeface="Times New Roman" panose="02020603050405020304" pitchFamily="18" charset="0"/>
          </a:endParaRPr>
        </a:p>
        <a:p>
          <a:pPr lvl="0" algn="just" defTabSz="800100">
            <a:lnSpc>
              <a:spcPct val="90000"/>
            </a:lnSpc>
            <a:spcBef>
              <a:spcPct val="0"/>
            </a:spcBef>
            <a:spcAft>
              <a:spcPct val="35000"/>
            </a:spcAft>
          </a:pPr>
          <a:endParaRPr lang="en-US" sz="1800" kern="1200" dirty="0">
            <a:latin typeface="+mj-lt"/>
            <a:cs typeface="Times New Roman" panose="02020603050405020304" pitchFamily="18" charset="0"/>
          </a:endParaRPr>
        </a:p>
        <a:p>
          <a:pPr lvl="0" algn="just" defTabSz="800100">
            <a:lnSpc>
              <a:spcPct val="90000"/>
            </a:lnSpc>
            <a:spcBef>
              <a:spcPct val="0"/>
            </a:spcBef>
            <a:spcAft>
              <a:spcPct val="35000"/>
            </a:spcAft>
          </a:pPr>
          <a:r>
            <a:rPr lang="en-US" sz="1800" kern="1200" dirty="0">
              <a:latin typeface="+mj-lt"/>
              <a:cs typeface="Times New Roman" panose="02020603050405020304" pitchFamily="18" charset="0"/>
            </a:rPr>
            <a:t>- To spread the awareness amongst the members and </a:t>
          </a:r>
        </a:p>
        <a:p>
          <a:pPr lvl="0" algn="just" defTabSz="800100">
            <a:lnSpc>
              <a:spcPct val="90000"/>
            </a:lnSpc>
            <a:spcBef>
              <a:spcPct val="0"/>
            </a:spcBef>
            <a:spcAft>
              <a:spcPct val="35000"/>
            </a:spcAft>
          </a:pPr>
          <a:r>
            <a:rPr lang="en-US" sz="1800" kern="1200" dirty="0">
              <a:latin typeface="+mj-lt"/>
              <a:cs typeface="Times New Roman" panose="02020603050405020304" pitchFamily="18" charset="0"/>
            </a:rPr>
            <a:t>- To apprise them about the common non-compliances observed by the Board during the review of financial statements</a:t>
          </a:r>
          <a:endParaRPr lang="en-IN" sz="1800" kern="1200" dirty="0">
            <a:latin typeface="+mj-lt"/>
          </a:endParaRPr>
        </a:p>
      </dsp:txBody>
      <dsp:txXfrm>
        <a:off x="0" y="572794"/>
        <a:ext cx="3845456" cy="3588386"/>
      </dsp:txXfrm>
    </dsp:sp>
    <dsp:sp modelId="{A83DB818-B458-4EF3-882F-DEA544997363}">
      <dsp:nvSpPr>
        <dsp:cNvPr id="0" name=""/>
        <dsp:cNvSpPr/>
      </dsp:nvSpPr>
      <dsp:spPr bwMode="white">
        <a:xfrm>
          <a:off x="3863054" y="583184"/>
          <a:ext cx="3845456" cy="3565129"/>
        </a:xfrm>
        <a:prstGeom prst="rect">
          <a:avLst/>
        </a:prstGeom>
        <a:solidFill>
          <a:srgbClr val="CED482"/>
        </a:solidFill>
        <a:ln>
          <a:solidFill>
            <a:schemeClr val="accent2">
              <a:lumMod val="75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algn="just" defTabSz="800100">
            <a:lnSpc>
              <a:spcPct val="90000"/>
            </a:lnSpc>
            <a:spcBef>
              <a:spcPct val="0"/>
            </a:spcBef>
            <a:spcAft>
              <a:spcPct val="35000"/>
            </a:spcAft>
            <a:buFont typeface="Wingdings" panose="05000000000000000000" pitchFamily="2" charset="2"/>
            <a:buNone/>
          </a:pPr>
          <a:endParaRPr lang="en-IN" sz="1800" kern="1200" dirty="0">
            <a:solidFill>
              <a:prstClr val="black">
                <a:hueOff val="0"/>
                <a:satOff val="0"/>
                <a:lumOff val="0"/>
                <a:alphaOff val="0"/>
              </a:prstClr>
            </a:solidFill>
            <a:latin typeface="Calibri" panose="020F0502020204030204"/>
            <a:ea typeface="+mn-ea"/>
            <a:cs typeface="Times New Roman" panose="02020603050405020304" pitchFamily="18" charset="0"/>
          </a:endParaRPr>
        </a:p>
        <a:p>
          <a:pPr marL="0" lvl="0" algn="just" defTabSz="800100">
            <a:lnSpc>
              <a:spcPct val="90000"/>
            </a:lnSpc>
            <a:spcBef>
              <a:spcPct val="0"/>
            </a:spcBef>
            <a:spcAft>
              <a:spcPct val="35000"/>
            </a:spcAft>
            <a:buFont typeface="Wingdings" panose="05000000000000000000" pitchFamily="2" charset="2"/>
            <a:buNone/>
          </a:pPr>
          <a:endParaRPr lang="en-IN" sz="1800" kern="1200" dirty="0">
            <a:solidFill>
              <a:prstClr val="black">
                <a:hueOff val="0"/>
                <a:satOff val="0"/>
                <a:lumOff val="0"/>
                <a:alphaOff val="0"/>
              </a:prstClr>
            </a:solidFill>
            <a:latin typeface="Calibri" panose="020F0502020204030204"/>
            <a:ea typeface="+mn-ea"/>
            <a:cs typeface="Times New Roman" panose="02020603050405020304" pitchFamily="18" charset="0"/>
          </a:endParaRPr>
        </a:p>
        <a:p>
          <a:pPr marL="0" lvl="0" algn="just" defTabSz="800100">
            <a:lnSpc>
              <a:spcPct val="90000"/>
            </a:lnSpc>
            <a:spcBef>
              <a:spcPct val="0"/>
            </a:spcBef>
            <a:spcAft>
              <a:spcPct val="35000"/>
            </a:spcAft>
            <a:buFont typeface="Wingdings" panose="05000000000000000000" pitchFamily="2" charset="2"/>
            <a:buNone/>
          </a:pPr>
          <a:r>
            <a:rPr lang="en-IN" sz="1800" kern="1200" dirty="0">
              <a:solidFill>
                <a:prstClr val="black">
                  <a:hueOff val="0"/>
                  <a:satOff val="0"/>
                  <a:lumOff val="0"/>
                  <a:alphaOff val="0"/>
                </a:prstClr>
              </a:solidFill>
              <a:latin typeface="Calibri" panose="020F0502020204030204"/>
              <a:ea typeface="+mn-ea"/>
              <a:cs typeface="Times New Roman" panose="02020603050405020304" pitchFamily="18" charset="0"/>
            </a:rPr>
            <a:t>- To </a:t>
          </a:r>
          <a:r>
            <a:rPr lang="en-IN" sz="1800" kern="1200" dirty="0">
              <a:latin typeface="+mj-lt"/>
              <a:cs typeface="Times New Roman" panose="02020603050405020304" pitchFamily="18" charset="0"/>
            </a:rPr>
            <a:t>strengthen the review mechanism and </a:t>
          </a:r>
        </a:p>
        <a:p>
          <a:pPr marL="0" lvl="0" indent="0" algn="just" defTabSz="800100">
            <a:lnSpc>
              <a:spcPct val="90000"/>
            </a:lnSpc>
            <a:spcBef>
              <a:spcPct val="0"/>
            </a:spcBef>
            <a:spcAft>
              <a:spcPct val="35000"/>
            </a:spcAft>
            <a:buFont typeface="+mj-lt"/>
            <a:buAutoNum type="arabicPeriod"/>
          </a:pPr>
          <a:r>
            <a:rPr lang="en-IN" sz="1800" kern="1200" dirty="0">
              <a:latin typeface="+mj-lt"/>
              <a:cs typeface="Times New Roman" panose="02020603050405020304" pitchFamily="18" charset="0"/>
            </a:rPr>
            <a:t>- To acquaint TRs and FRRGs with major non-compliances observed by the Board</a:t>
          </a:r>
          <a:endParaRPr lang="en-IN" sz="1800" kern="1200" dirty="0">
            <a:latin typeface="+mj-lt"/>
          </a:endParaRPr>
        </a:p>
      </dsp:txBody>
      <dsp:txXfrm>
        <a:off x="3863054" y="583184"/>
        <a:ext cx="3845456" cy="3565129"/>
      </dsp:txXfrm>
    </dsp:sp>
    <dsp:sp modelId="{4280DA3F-F4BB-4699-8306-4D8E221601DB}">
      <dsp:nvSpPr>
        <dsp:cNvPr id="0" name=""/>
        <dsp:cNvSpPr/>
      </dsp:nvSpPr>
      <dsp:spPr bwMode="white">
        <a:xfrm>
          <a:off x="7696551" y="583184"/>
          <a:ext cx="3845456" cy="3565129"/>
        </a:xfrm>
        <a:prstGeom prst="rect">
          <a:avLst/>
        </a:prstGeom>
        <a:solidFill>
          <a:srgbClr val="F5B077"/>
        </a:solidFill>
        <a:ln>
          <a:solidFill>
            <a:schemeClr val="accent2">
              <a:lumMod val="75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algn="just" defTabSz="800100">
            <a:lnSpc>
              <a:spcPct val="90000"/>
            </a:lnSpc>
            <a:spcBef>
              <a:spcPct val="0"/>
            </a:spcBef>
            <a:spcAft>
              <a:spcPct val="35000"/>
            </a:spcAft>
            <a:buFont typeface="Arial" panose="020B0604020202020204" pitchFamily="34" charset="0"/>
            <a:buNone/>
          </a:pPr>
          <a:endParaRPr lang="en-US" sz="1800" b="0" kern="1200" dirty="0">
            <a:latin typeface="+mj-lt"/>
          </a:endParaRPr>
        </a:p>
        <a:p>
          <a:pPr marL="0" lvl="0" algn="just" defTabSz="800100">
            <a:lnSpc>
              <a:spcPct val="90000"/>
            </a:lnSpc>
            <a:spcBef>
              <a:spcPct val="0"/>
            </a:spcBef>
            <a:spcAft>
              <a:spcPct val="35000"/>
            </a:spcAft>
            <a:buFont typeface="Arial" panose="020B0604020202020204" pitchFamily="34" charset="0"/>
            <a:buNone/>
          </a:pPr>
          <a:endParaRPr lang="en-US" sz="1800" b="0" kern="1200" dirty="0">
            <a:latin typeface="+mj-lt"/>
          </a:endParaRPr>
        </a:p>
        <a:p>
          <a:pPr marL="0" lvl="0" algn="just" defTabSz="800100">
            <a:lnSpc>
              <a:spcPct val="90000"/>
            </a:lnSpc>
            <a:spcBef>
              <a:spcPct val="0"/>
            </a:spcBef>
            <a:spcAft>
              <a:spcPct val="35000"/>
            </a:spcAft>
            <a:buFont typeface="Arial" panose="020B0604020202020204" pitchFamily="34" charset="0"/>
            <a:buNone/>
          </a:pPr>
          <a:r>
            <a:rPr lang="en-US" sz="1800" b="0" kern="1200" dirty="0">
              <a:latin typeface="+mj-lt"/>
            </a:rPr>
            <a:t>- FRRB jointly with National Institute of Security Market (NISM)-SEBI organized a webinar on ‘Expectations from Listed Companies on Financial Reporting’.</a:t>
          </a:r>
          <a:endParaRPr lang="en-IN" sz="1800" b="0" kern="1200" dirty="0">
            <a:latin typeface="+mj-lt"/>
          </a:endParaRPr>
        </a:p>
        <a:p>
          <a:pPr marL="0" lvl="0" indent="0" algn="just" defTabSz="800100">
            <a:lnSpc>
              <a:spcPct val="90000"/>
            </a:lnSpc>
            <a:spcBef>
              <a:spcPct val="0"/>
            </a:spcBef>
            <a:spcAft>
              <a:spcPts val="0"/>
            </a:spcAft>
            <a:buNone/>
            <a:tabLst>
              <a:tab pos="90170" algn="l"/>
              <a:tab pos="450850" algn="l"/>
              <a:tab pos="720725" algn="l"/>
            </a:tabLst>
          </a:pPr>
          <a:r>
            <a:rPr lang="en-US" sz="1800" b="0" kern="1200" dirty="0">
              <a:latin typeface="+mj-lt"/>
            </a:rPr>
            <a:t>- A joint training program was organized for officers of SFIO engaged in Corporate Fraud Investigation Department</a:t>
          </a:r>
          <a:endParaRPr lang="en-IN" sz="1800" kern="1200" dirty="0">
            <a:latin typeface="+mj-lt"/>
          </a:endParaRPr>
        </a:p>
      </dsp:txBody>
      <dsp:txXfrm>
        <a:off x="7696551" y="583184"/>
        <a:ext cx="3845456" cy="3565129"/>
      </dsp:txXfrm>
    </dsp:sp>
    <dsp:sp modelId="{617922D9-06DA-4274-9DD3-1367E42EEDF1}">
      <dsp:nvSpPr>
        <dsp:cNvPr id="0" name=""/>
        <dsp:cNvSpPr/>
      </dsp:nvSpPr>
      <dsp:spPr>
        <a:xfrm>
          <a:off x="0" y="4192812"/>
          <a:ext cx="11547647" cy="51198"/>
        </a:xfrm>
        <a:prstGeom prst="rect">
          <a:avLst/>
        </a:prstGeom>
        <a:solidFill>
          <a:schemeClr val="accent2">
            <a:shade val="80000"/>
            <a:hueOff val="0"/>
            <a:satOff val="0"/>
            <a:lumOff val="0"/>
            <a:alphaOff val="0"/>
          </a:schemeClr>
        </a:solidFill>
        <a:ln>
          <a:noFill/>
        </a:ln>
        <a:effectLst/>
        <a:scene3d>
          <a:camera prst="orthographicFront"/>
          <a:lightRig rig="chilly" dir="t"/>
        </a:scene3d>
        <a:sp3d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036C1-369D-4D57-B834-467EA1EA4A6F}">
      <dsp:nvSpPr>
        <dsp:cNvPr id="0" name=""/>
        <dsp:cNvSpPr/>
      </dsp:nvSpPr>
      <dsp:spPr>
        <a:xfrm rot="16200000">
          <a:off x="-269042" y="269759"/>
          <a:ext cx="2405336" cy="1865816"/>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IN" sz="1600" kern="1200" dirty="0">
              <a:latin typeface="+mj-lt"/>
            </a:rPr>
            <a:t>Central Council Members of ICAI</a:t>
          </a:r>
        </a:p>
      </dsp:txBody>
      <dsp:txXfrm rot="5400000">
        <a:off x="718" y="481066"/>
        <a:ext cx="1865816" cy="1443202"/>
      </dsp:txXfrm>
    </dsp:sp>
    <dsp:sp modelId="{64074EC9-AF8C-45EF-A2F0-D68FBF888B78}">
      <dsp:nvSpPr>
        <dsp:cNvPr id="0" name=""/>
        <dsp:cNvSpPr/>
      </dsp:nvSpPr>
      <dsp:spPr>
        <a:xfrm rot="16200000">
          <a:off x="1736710" y="269759"/>
          <a:ext cx="2405336" cy="1865816"/>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IN" sz="1600" kern="1200" dirty="0">
              <a:latin typeface="+mj-lt"/>
            </a:rPr>
            <a:t>Government of India Nominees</a:t>
          </a:r>
        </a:p>
      </dsp:txBody>
      <dsp:txXfrm rot="5400000">
        <a:off x="2006470" y="481066"/>
        <a:ext cx="1865816" cy="1443202"/>
      </dsp:txXfrm>
    </dsp:sp>
    <dsp:sp modelId="{036D7954-7C34-417A-8575-BA200D9AFEBE}">
      <dsp:nvSpPr>
        <dsp:cNvPr id="0" name=""/>
        <dsp:cNvSpPr/>
      </dsp:nvSpPr>
      <dsp:spPr>
        <a:xfrm rot="16200000">
          <a:off x="3742463" y="269759"/>
          <a:ext cx="2405336" cy="1865816"/>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IN" sz="1600" kern="1200" dirty="0">
              <a:latin typeface="+mj-lt"/>
            </a:rPr>
            <a:t>Representatives from Regulatory Bodies</a:t>
          </a:r>
        </a:p>
      </dsp:txBody>
      <dsp:txXfrm rot="5400000">
        <a:off x="4012223" y="481066"/>
        <a:ext cx="1865816" cy="14432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CC8FF-9C1A-40B8-96C0-827D7318F256}">
      <dsp:nvSpPr>
        <dsp:cNvPr id="0" name=""/>
        <dsp:cNvSpPr/>
      </dsp:nvSpPr>
      <dsp:spPr bwMode="white">
        <a:xfrm>
          <a:off x="655303" y="929"/>
          <a:ext cx="1793135" cy="107588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a:solidFill>
                <a:schemeClr val="tx1"/>
              </a:solidFill>
              <a:latin typeface="+mj-lt"/>
            </a:rPr>
            <a:t>President and Vice President of ICAI</a:t>
          </a:r>
        </a:p>
      </dsp:txBody>
      <dsp:txXfrm>
        <a:off x="655303" y="929"/>
        <a:ext cx="1793135" cy="1075881"/>
      </dsp:txXfrm>
    </dsp:sp>
    <dsp:sp modelId="{354FD037-C131-4B3E-B05C-A2D372E250A7}">
      <dsp:nvSpPr>
        <dsp:cNvPr id="0" name=""/>
        <dsp:cNvSpPr/>
      </dsp:nvSpPr>
      <dsp:spPr bwMode="white">
        <a:xfrm>
          <a:off x="2627752" y="0"/>
          <a:ext cx="1793135" cy="107588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a:solidFill>
                <a:schemeClr val="tx1"/>
              </a:solidFill>
              <a:latin typeface="+mj-lt"/>
            </a:rPr>
            <a:t>Members of Disciplinary Committees</a:t>
          </a:r>
        </a:p>
      </dsp:txBody>
      <dsp:txXfrm>
        <a:off x="2627752" y="0"/>
        <a:ext cx="1793135" cy="1075881"/>
      </dsp:txXfrm>
    </dsp:sp>
    <dsp:sp modelId="{CCC26D1A-0EED-4717-9DB1-4B6328364B81}">
      <dsp:nvSpPr>
        <dsp:cNvPr id="0" name=""/>
        <dsp:cNvSpPr/>
      </dsp:nvSpPr>
      <dsp:spPr bwMode="white">
        <a:xfrm>
          <a:off x="4601116" y="0"/>
          <a:ext cx="1793135" cy="107588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a:solidFill>
                <a:schemeClr val="tx1"/>
              </a:solidFill>
              <a:latin typeface="+mj-lt"/>
            </a:rPr>
            <a:t>Co-opted Members</a:t>
          </a:r>
        </a:p>
      </dsp:txBody>
      <dsp:txXfrm>
        <a:off x="4601116" y="0"/>
        <a:ext cx="1793135" cy="10758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21DAB-EC11-43CF-82AA-A8E335F8335A}">
      <dsp:nvSpPr>
        <dsp:cNvPr id="0" name=""/>
        <dsp:cNvSpPr/>
      </dsp:nvSpPr>
      <dsp:spPr>
        <a:xfrm>
          <a:off x="0" y="379116"/>
          <a:ext cx="4267200" cy="283011"/>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FB1E71-9D36-4647-AA6A-002E2EE07D41}">
      <dsp:nvSpPr>
        <dsp:cNvPr id="0" name=""/>
        <dsp:cNvSpPr/>
      </dsp:nvSpPr>
      <dsp:spPr>
        <a:xfrm>
          <a:off x="213360" y="63896"/>
          <a:ext cx="2987040" cy="4628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903" tIns="0" rIns="112903" bIns="0" numCol="1" spcCol="1270" anchor="ctr" anchorCtr="0">
          <a:noAutofit/>
        </a:bodyPr>
        <a:lstStyle/>
        <a:p>
          <a:pPr lvl="0" algn="just" defTabSz="622300">
            <a:lnSpc>
              <a:spcPct val="90000"/>
            </a:lnSpc>
            <a:spcBef>
              <a:spcPct val="0"/>
            </a:spcBef>
            <a:spcAft>
              <a:spcPct val="35000"/>
            </a:spcAft>
          </a:pPr>
          <a:r>
            <a:rPr lang="en-US" sz="1400" kern="1200" dirty="0">
              <a:latin typeface="+mj-lt"/>
            </a:rPr>
            <a:t>SECURITIES AND EXCHANGE BOARD OF INDIA (SEBI)</a:t>
          </a:r>
        </a:p>
      </dsp:txBody>
      <dsp:txXfrm>
        <a:off x="235953" y="86489"/>
        <a:ext cx="2941854" cy="417634"/>
      </dsp:txXfrm>
    </dsp:sp>
    <dsp:sp modelId="{32EA4D6B-FD21-4133-8E24-3905E06D0B79}">
      <dsp:nvSpPr>
        <dsp:cNvPr id="0" name=""/>
        <dsp:cNvSpPr/>
      </dsp:nvSpPr>
      <dsp:spPr>
        <a:xfrm>
          <a:off x="0" y="1145401"/>
          <a:ext cx="4267200" cy="321839"/>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F2CE25-B6E7-4206-8451-B0C5DD8427B3}">
      <dsp:nvSpPr>
        <dsp:cNvPr id="0" name=""/>
        <dsp:cNvSpPr/>
      </dsp:nvSpPr>
      <dsp:spPr>
        <a:xfrm>
          <a:off x="213360" y="716127"/>
          <a:ext cx="2987040" cy="57687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903" tIns="0" rIns="112903" bIns="0" numCol="1" spcCol="1270" anchor="ctr" anchorCtr="0">
          <a:noAutofit/>
        </a:bodyPr>
        <a:lstStyle/>
        <a:p>
          <a:pPr marL="0" lvl="0" indent="0" algn="just" defTabSz="622300">
            <a:lnSpc>
              <a:spcPct val="90000"/>
            </a:lnSpc>
            <a:spcBef>
              <a:spcPct val="0"/>
            </a:spcBef>
            <a:spcAft>
              <a:spcPct val="35000"/>
            </a:spcAft>
            <a:buNone/>
          </a:pPr>
          <a:r>
            <a:rPr lang="en-US" sz="1400" kern="1200" dirty="0">
              <a:solidFill>
                <a:prstClr val="black">
                  <a:hueOff val="0"/>
                  <a:satOff val="0"/>
                  <a:lumOff val="0"/>
                  <a:alphaOff val="0"/>
                </a:prstClr>
              </a:solidFill>
              <a:latin typeface="+mj-lt"/>
              <a:ea typeface="+mn-ea"/>
              <a:cs typeface="+mn-cs"/>
            </a:rPr>
            <a:t>COMPTROLLER AND AUDITOR GENERAL OF INDIA (C&amp;AG)</a:t>
          </a:r>
        </a:p>
      </dsp:txBody>
      <dsp:txXfrm>
        <a:off x="241521" y="744288"/>
        <a:ext cx="2930718" cy="520551"/>
      </dsp:txXfrm>
    </dsp:sp>
    <dsp:sp modelId="{30D2295F-20A6-4C90-8DFC-E8E4607CA39D}">
      <dsp:nvSpPr>
        <dsp:cNvPr id="0" name=""/>
        <dsp:cNvSpPr/>
      </dsp:nvSpPr>
      <dsp:spPr>
        <a:xfrm>
          <a:off x="0" y="1845202"/>
          <a:ext cx="4267200" cy="333156"/>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1182" tIns="208280" rIns="331182" bIns="78232" numCol="1" spcCol="1270" anchor="t" anchorCtr="0">
          <a:noAutofit/>
        </a:bodyPr>
        <a:lstStyle/>
        <a:p>
          <a:pPr marL="57150" lvl="1" indent="-57150" algn="l" defTabSz="488950">
            <a:lnSpc>
              <a:spcPct val="90000"/>
            </a:lnSpc>
            <a:spcBef>
              <a:spcPct val="0"/>
            </a:spcBef>
            <a:spcAft>
              <a:spcPct val="15000"/>
            </a:spcAft>
            <a:buChar char="••"/>
          </a:pPr>
          <a:endParaRPr lang="en-US" sz="1100" kern="1200" dirty="0">
            <a:latin typeface="Palatino Linotype" panose="02040502050505030304" pitchFamily="18" charset="0"/>
          </a:endParaRPr>
        </a:p>
      </dsp:txBody>
      <dsp:txXfrm>
        <a:off x="0" y="1845202"/>
        <a:ext cx="4267200" cy="333156"/>
      </dsp:txXfrm>
    </dsp:sp>
    <dsp:sp modelId="{77E54163-D111-42AD-B413-480D1DF1E801}">
      <dsp:nvSpPr>
        <dsp:cNvPr id="0" name=""/>
        <dsp:cNvSpPr/>
      </dsp:nvSpPr>
      <dsp:spPr>
        <a:xfrm>
          <a:off x="213360" y="1521241"/>
          <a:ext cx="2987040" cy="47156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903" tIns="0" rIns="112903" bIns="0" numCol="1" spcCol="1270" anchor="ctr" anchorCtr="0">
          <a:noAutofit/>
        </a:bodyPr>
        <a:lstStyle/>
        <a:p>
          <a:pPr marL="0" lvl="0" indent="0" algn="just" defTabSz="622300">
            <a:lnSpc>
              <a:spcPct val="90000"/>
            </a:lnSpc>
            <a:spcBef>
              <a:spcPct val="0"/>
            </a:spcBef>
            <a:spcAft>
              <a:spcPct val="35000"/>
            </a:spcAft>
            <a:buNone/>
          </a:pPr>
          <a:r>
            <a:rPr lang="en-US" sz="1400" kern="1200" dirty="0">
              <a:solidFill>
                <a:prstClr val="black">
                  <a:hueOff val="0"/>
                  <a:satOff val="0"/>
                  <a:lumOff val="0"/>
                  <a:alphaOff val="0"/>
                </a:prstClr>
              </a:solidFill>
              <a:latin typeface="+mj-lt"/>
              <a:ea typeface="+mn-ea"/>
              <a:cs typeface="+mn-cs"/>
            </a:rPr>
            <a:t>CENTRAL BOARD OF DIRECT TAXES (CBDT)</a:t>
          </a:r>
        </a:p>
      </dsp:txBody>
      <dsp:txXfrm>
        <a:off x="236380" y="1544261"/>
        <a:ext cx="2941000" cy="425521"/>
      </dsp:txXfrm>
    </dsp:sp>
    <dsp:sp modelId="{999A6429-D153-45D8-89EA-A635B9456A1F}">
      <dsp:nvSpPr>
        <dsp:cNvPr id="0" name=""/>
        <dsp:cNvSpPr/>
      </dsp:nvSpPr>
      <dsp:spPr>
        <a:xfrm>
          <a:off x="0" y="2707926"/>
          <a:ext cx="4267200" cy="268299"/>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9D95F7-B9B2-4200-BB59-077202434EB7}">
      <dsp:nvSpPr>
        <dsp:cNvPr id="0" name=""/>
        <dsp:cNvSpPr/>
      </dsp:nvSpPr>
      <dsp:spPr>
        <a:xfrm>
          <a:off x="213360" y="2232359"/>
          <a:ext cx="3085940" cy="623167"/>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903" tIns="0" rIns="112903" bIns="0" numCol="1" spcCol="1270" anchor="ctr" anchorCtr="0">
          <a:noAutofit/>
        </a:bodyPr>
        <a:lstStyle/>
        <a:p>
          <a:pPr marL="0" lvl="0" indent="0" algn="just" defTabSz="622300">
            <a:lnSpc>
              <a:spcPct val="90000"/>
            </a:lnSpc>
            <a:spcBef>
              <a:spcPct val="0"/>
            </a:spcBef>
            <a:spcAft>
              <a:spcPct val="35000"/>
            </a:spcAft>
            <a:buNone/>
          </a:pPr>
          <a:r>
            <a:rPr lang="en-US" sz="1400" kern="1200" dirty="0">
              <a:solidFill>
                <a:prstClr val="black">
                  <a:hueOff val="0"/>
                  <a:satOff val="0"/>
                  <a:lumOff val="0"/>
                  <a:alphaOff val="0"/>
                </a:prstClr>
              </a:solidFill>
              <a:latin typeface="+mj-lt"/>
              <a:ea typeface="+mn-ea"/>
              <a:cs typeface="+mn-cs"/>
            </a:rPr>
            <a:t>INSURANCE REGULATORY AND  DEVELOPMENT AUTHORITY (IRDA)</a:t>
          </a:r>
        </a:p>
      </dsp:txBody>
      <dsp:txXfrm>
        <a:off x="243781" y="2262780"/>
        <a:ext cx="3025098" cy="562325"/>
      </dsp:txXfrm>
    </dsp:sp>
    <dsp:sp modelId="{64AFDFF1-7718-42F7-BA3A-F0F464283221}">
      <dsp:nvSpPr>
        <dsp:cNvPr id="0" name=""/>
        <dsp:cNvSpPr/>
      </dsp:nvSpPr>
      <dsp:spPr>
        <a:xfrm>
          <a:off x="0" y="3452990"/>
          <a:ext cx="4267200" cy="339728"/>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1182" tIns="208280" rIns="331182" bIns="78232" numCol="1" spcCol="1270" anchor="t" anchorCtr="0">
          <a:noAutofit/>
        </a:bodyPr>
        <a:lstStyle/>
        <a:p>
          <a:pPr marL="57150" lvl="1" indent="-57150" algn="l" defTabSz="488950">
            <a:lnSpc>
              <a:spcPct val="90000"/>
            </a:lnSpc>
            <a:spcBef>
              <a:spcPct val="0"/>
            </a:spcBef>
            <a:spcAft>
              <a:spcPct val="15000"/>
            </a:spcAft>
            <a:buChar char="••"/>
          </a:pPr>
          <a:endParaRPr lang="en-US" sz="1100" kern="1200" dirty="0">
            <a:latin typeface="Palatino Linotype" panose="02040502050505030304" pitchFamily="18" charset="0"/>
          </a:endParaRPr>
        </a:p>
      </dsp:txBody>
      <dsp:txXfrm>
        <a:off x="0" y="3452990"/>
        <a:ext cx="4267200" cy="339728"/>
      </dsp:txXfrm>
    </dsp:sp>
    <dsp:sp modelId="{BEC590B5-98DF-4AAC-AB97-56F34A8491C8}">
      <dsp:nvSpPr>
        <dsp:cNvPr id="0" name=""/>
        <dsp:cNvSpPr/>
      </dsp:nvSpPr>
      <dsp:spPr>
        <a:xfrm>
          <a:off x="213360" y="3030225"/>
          <a:ext cx="2987040" cy="57036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903" tIns="0" rIns="112903" bIns="0" numCol="1" spcCol="1270" anchor="ctr" anchorCtr="0">
          <a:noAutofit/>
        </a:bodyPr>
        <a:lstStyle/>
        <a:p>
          <a:pPr marL="0" lvl="0" indent="0" algn="just" defTabSz="622300">
            <a:lnSpc>
              <a:spcPct val="90000"/>
            </a:lnSpc>
            <a:spcBef>
              <a:spcPct val="0"/>
            </a:spcBef>
            <a:spcAft>
              <a:spcPct val="35000"/>
            </a:spcAft>
            <a:buNone/>
          </a:pPr>
          <a:r>
            <a:rPr lang="en-US" sz="1400" kern="1200" dirty="0">
              <a:solidFill>
                <a:prstClr val="black">
                  <a:hueOff val="0"/>
                  <a:satOff val="0"/>
                  <a:lumOff val="0"/>
                  <a:alphaOff val="0"/>
                </a:prstClr>
              </a:solidFill>
              <a:latin typeface="+mj-lt"/>
              <a:ea typeface="+mn-ea"/>
              <a:cs typeface="+mn-cs"/>
            </a:rPr>
            <a:t>NITI AAYOG</a:t>
          </a:r>
        </a:p>
      </dsp:txBody>
      <dsp:txXfrm>
        <a:off x="241203" y="3058068"/>
        <a:ext cx="2931354" cy="514678"/>
      </dsp:txXfrm>
    </dsp:sp>
    <dsp:sp modelId="{6B026BD5-BD49-473E-914D-BFA435546236}">
      <dsp:nvSpPr>
        <dsp:cNvPr id="0" name=""/>
        <dsp:cNvSpPr/>
      </dsp:nvSpPr>
      <dsp:spPr>
        <a:xfrm>
          <a:off x="0" y="4345447"/>
          <a:ext cx="4267200" cy="344368"/>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48F7DE-8399-4977-991F-2D1DE4DC5739}">
      <dsp:nvSpPr>
        <dsp:cNvPr id="0" name=""/>
        <dsp:cNvSpPr/>
      </dsp:nvSpPr>
      <dsp:spPr>
        <a:xfrm>
          <a:off x="213360" y="3846719"/>
          <a:ext cx="2987040" cy="64632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903" tIns="0" rIns="112903" bIns="0" numCol="1" spcCol="1270" anchor="ctr" anchorCtr="0">
          <a:noAutofit/>
        </a:bodyPr>
        <a:lstStyle/>
        <a:p>
          <a:pPr marL="0" lvl="0" indent="0" algn="just" defTabSz="622300">
            <a:lnSpc>
              <a:spcPct val="90000"/>
            </a:lnSpc>
            <a:spcBef>
              <a:spcPct val="0"/>
            </a:spcBef>
            <a:spcAft>
              <a:spcPct val="35000"/>
            </a:spcAft>
            <a:buNone/>
          </a:pPr>
          <a:r>
            <a:rPr lang="en-US" sz="1400" kern="1200" dirty="0">
              <a:solidFill>
                <a:prstClr val="black">
                  <a:hueOff val="0"/>
                  <a:satOff val="0"/>
                  <a:lumOff val="0"/>
                  <a:alphaOff val="0"/>
                </a:prstClr>
              </a:solidFill>
              <a:latin typeface="+mj-lt"/>
              <a:ea typeface="+mn-ea"/>
              <a:cs typeface="+mn-cs"/>
            </a:rPr>
            <a:t>CENTRAL BOARD OF EXCISE AND CUSTOM (CBEC)</a:t>
          </a:r>
        </a:p>
      </dsp:txBody>
      <dsp:txXfrm>
        <a:off x="244911" y="3878270"/>
        <a:ext cx="2923938" cy="583226"/>
      </dsp:txXfrm>
    </dsp:sp>
    <dsp:sp modelId="{9C86D52D-2E3F-413E-BFDA-F808DFB886A5}">
      <dsp:nvSpPr>
        <dsp:cNvPr id="0" name=""/>
        <dsp:cNvSpPr/>
      </dsp:nvSpPr>
      <dsp:spPr>
        <a:xfrm>
          <a:off x="0" y="5231318"/>
          <a:ext cx="4267200" cy="2653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8C9896-446C-4C17-89F6-5A33741BE01D}">
      <dsp:nvSpPr>
        <dsp:cNvPr id="0" name=""/>
        <dsp:cNvSpPr/>
      </dsp:nvSpPr>
      <dsp:spPr>
        <a:xfrm>
          <a:off x="213360" y="4743815"/>
          <a:ext cx="2987040" cy="63510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903" tIns="0" rIns="112903" bIns="0" numCol="1" spcCol="1270" anchor="ctr" anchorCtr="0">
          <a:noAutofit/>
        </a:bodyPr>
        <a:lstStyle/>
        <a:p>
          <a:pPr marL="0" lvl="0" indent="0" algn="just" defTabSz="622300">
            <a:lnSpc>
              <a:spcPct val="90000"/>
            </a:lnSpc>
            <a:spcBef>
              <a:spcPct val="0"/>
            </a:spcBef>
            <a:spcAft>
              <a:spcPct val="35000"/>
            </a:spcAft>
            <a:buNone/>
          </a:pPr>
          <a:r>
            <a:rPr lang="en-US" sz="1400" kern="1200" dirty="0">
              <a:solidFill>
                <a:prstClr val="black">
                  <a:hueOff val="0"/>
                  <a:satOff val="0"/>
                  <a:lumOff val="0"/>
                  <a:alphaOff val="0"/>
                </a:prstClr>
              </a:solidFill>
              <a:latin typeface="+mj-lt"/>
              <a:ea typeface="+mn-ea"/>
              <a:cs typeface="+mn-cs"/>
            </a:rPr>
            <a:t>NATIONAL BANK FOR AGRICULTURE AND RURAL DEVELOPMENT (NABARD)</a:t>
          </a:r>
        </a:p>
      </dsp:txBody>
      <dsp:txXfrm>
        <a:off x="244363" y="4774818"/>
        <a:ext cx="2925034" cy="5730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A3C45-55FD-46AC-8308-34357454A0F5}">
      <dsp:nvSpPr>
        <dsp:cNvPr id="0" name=""/>
        <dsp:cNvSpPr/>
      </dsp:nvSpPr>
      <dsp:spPr>
        <a:xfrm rot="16200000">
          <a:off x="-1515773" y="1521789"/>
          <a:ext cx="5154834" cy="2111255"/>
        </a:xfrm>
        <a:prstGeom prst="flowChartManualOperati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buFont typeface="Wingdings" panose="05000000000000000000" pitchFamily="2" charset="2"/>
            <a:buNone/>
          </a:pPr>
          <a:r>
            <a:rPr lang="en-US" sz="1600" b="1" kern="1200" dirty="0">
              <a:solidFill>
                <a:schemeClr val="tx1"/>
              </a:solidFill>
              <a:latin typeface="+mj-lt"/>
              <a:ea typeface="Calibri" panose="020F0502020204030204" pitchFamily="34" charset="0"/>
              <a:cs typeface="Arial" panose="020B0604020202020204" pitchFamily="34" charset="0"/>
            </a:rPr>
            <a:t>Entities whose equity or debt securities are listed </a:t>
          </a:r>
          <a:r>
            <a:rPr lang="en-US" sz="1600" kern="1200" dirty="0">
              <a:solidFill>
                <a:schemeClr val="tx1"/>
              </a:solidFill>
              <a:latin typeface="+mj-lt"/>
              <a:ea typeface="Calibri" panose="020F0502020204030204" pitchFamily="34" charset="0"/>
              <a:cs typeface="Arial" panose="020B0604020202020204" pitchFamily="34" charset="0"/>
            </a:rPr>
            <a:t>or are in the process of listing on any stock exchange, whether in India or outside India</a:t>
          </a:r>
          <a:endParaRPr lang="en-IN" sz="1600" kern="1200" dirty="0">
            <a:solidFill>
              <a:schemeClr val="tx1"/>
            </a:solidFill>
            <a:latin typeface="+mj-lt"/>
          </a:endParaRPr>
        </a:p>
      </dsp:txBody>
      <dsp:txXfrm rot="5400000">
        <a:off x="6016" y="1030967"/>
        <a:ext cx="2111255" cy="3092900"/>
      </dsp:txXfrm>
    </dsp:sp>
    <dsp:sp modelId="{ADC66746-CF93-4882-A5B2-8AB919C7D387}">
      <dsp:nvSpPr>
        <dsp:cNvPr id="0" name=""/>
        <dsp:cNvSpPr/>
      </dsp:nvSpPr>
      <dsp:spPr>
        <a:xfrm rot="16200000">
          <a:off x="753826" y="1521789"/>
          <a:ext cx="5154834" cy="2111255"/>
        </a:xfrm>
        <a:prstGeom prst="flowChartManualOperation">
          <a:avLst/>
        </a:prstGeom>
        <a:solidFill>
          <a:schemeClr val="accent3">
            <a:hueOff val="2812566"/>
            <a:satOff val="-4220"/>
            <a:lumOff val="-6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en-US" sz="1600" b="1" kern="1200" dirty="0">
              <a:solidFill>
                <a:prstClr val="black"/>
              </a:solidFill>
              <a:latin typeface="+mj-lt"/>
              <a:ea typeface="Calibri" panose="020F0502020204030204" pitchFamily="34" charset="0"/>
              <a:cs typeface="Arial" panose="020B0604020202020204" pitchFamily="34" charset="0"/>
            </a:rPr>
            <a:t>Banks (including co-operative banks), financial institutions or entities carrying on insurance business</a:t>
          </a:r>
          <a:endParaRPr lang="en-IN" sz="1600" b="1" kern="1200" dirty="0">
            <a:solidFill>
              <a:prstClr val="black"/>
            </a:solidFill>
            <a:latin typeface="+mj-lt"/>
            <a:ea typeface="Calibri" panose="020F0502020204030204" pitchFamily="34" charset="0"/>
            <a:cs typeface="Arial" panose="020B0604020202020204" pitchFamily="34" charset="0"/>
          </a:endParaRPr>
        </a:p>
      </dsp:txBody>
      <dsp:txXfrm rot="5400000">
        <a:off x="2275615" y="1030967"/>
        <a:ext cx="2111255" cy="3092900"/>
      </dsp:txXfrm>
    </dsp:sp>
    <dsp:sp modelId="{D0271B58-664A-45D1-BDD2-A99815E59B98}">
      <dsp:nvSpPr>
        <dsp:cNvPr id="0" name=""/>
        <dsp:cNvSpPr/>
      </dsp:nvSpPr>
      <dsp:spPr>
        <a:xfrm rot="16200000">
          <a:off x="3023427" y="1521789"/>
          <a:ext cx="5154834" cy="2111255"/>
        </a:xfrm>
        <a:prstGeom prst="flowChartManualOperation">
          <a:avLst/>
        </a:prstGeom>
        <a:solidFill>
          <a:schemeClr val="accent3">
            <a:hueOff val="5625132"/>
            <a:satOff val="-8440"/>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buFont typeface="Wingdings" panose="05000000000000000000" pitchFamily="2" charset="2"/>
            <a:buNone/>
          </a:pPr>
          <a:r>
            <a:rPr lang="en-US" sz="1600" kern="1200" dirty="0">
              <a:solidFill>
                <a:schemeClr val="tx1"/>
              </a:solidFill>
              <a:latin typeface="+mj-lt"/>
              <a:ea typeface="Calibri" panose="020F0502020204030204" pitchFamily="34" charset="0"/>
              <a:cs typeface="Arial" panose="020B0604020202020204" pitchFamily="34" charset="0"/>
            </a:rPr>
            <a:t>All commercial, industrial and business reporting entities, </a:t>
          </a:r>
          <a:r>
            <a:rPr lang="en-US" sz="1600" b="1" kern="1200" dirty="0">
              <a:solidFill>
                <a:schemeClr val="tx1"/>
              </a:solidFill>
              <a:latin typeface="+mj-lt"/>
              <a:ea typeface="Calibri" panose="020F0502020204030204" pitchFamily="34" charset="0"/>
              <a:cs typeface="Arial" panose="020B0604020202020204" pitchFamily="34" charset="0"/>
            </a:rPr>
            <a:t>whose ‘net worth’ exceeds rupees two hundred &amp; fifty crore</a:t>
          </a:r>
          <a:r>
            <a:rPr lang="en-US" sz="1600" kern="1200" dirty="0">
              <a:solidFill>
                <a:schemeClr val="tx1"/>
              </a:solidFill>
              <a:latin typeface="+mj-lt"/>
              <a:ea typeface="Calibri" panose="020F0502020204030204" pitchFamily="34" charset="0"/>
              <a:cs typeface="Arial" panose="020B0604020202020204" pitchFamily="34" charset="0"/>
            </a:rPr>
            <a:t> in the immediately preceding accounting year </a:t>
          </a:r>
          <a:endParaRPr lang="en-IN" sz="1600" kern="1200" dirty="0">
            <a:solidFill>
              <a:schemeClr val="tx1"/>
            </a:solidFill>
            <a:latin typeface="+mj-lt"/>
          </a:endParaRPr>
        </a:p>
      </dsp:txBody>
      <dsp:txXfrm rot="5400000">
        <a:off x="4545216" y="1030967"/>
        <a:ext cx="2111255" cy="3092900"/>
      </dsp:txXfrm>
    </dsp:sp>
    <dsp:sp modelId="{7CD4853E-472D-4106-9893-5A9B1441768C}">
      <dsp:nvSpPr>
        <dsp:cNvPr id="0" name=""/>
        <dsp:cNvSpPr/>
      </dsp:nvSpPr>
      <dsp:spPr>
        <a:xfrm rot="16200000">
          <a:off x="5293027" y="1521789"/>
          <a:ext cx="5154834" cy="2111255"/>
        </a:xfrm>
        <a:prstGeom prst="flowChartManualOperation">
          <a:avLst/>
        </a:prstGeom>
        <a:solidFill>
          <a:schemeClr val="accent3">
            <a:hueOff val="8437698"/>
            <a:satOff val="-12660"/>
            <a:lumOff val="-205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buFont typeface="Wingdings" panose="05000000000000000000" pitchFamily="2" charset="2"/>
            <a:buNone/>
          </a:pPr>
          <a:r>
            <a:rPr lang="en-US" sz="1600" b="1" kern="1200" dirty="0">
              <a:solidFill>
                <a:schemeClr val="tx1"/>
              </a:solidFill>
              <a:latin typeface="+mj-lt"/>
              <a:ea typeface="Calibri" panose="020F0502020204030204" pitchFamily="34" charset="0"/>
              <a:cs typeface="Arial" panose="020B0604020202020204" pitchFamily="34" charset="0"/>
            </a:rPr>
            <a:t>Holding and subsidiary entities </a:t>
          </a:r>
          <a:r>
            <a:rPr lang="en-US" sz="1600" kern="1200" dirty="0">
              <a:solidFill>
                <a:schemeClr val="tx1"/>
              </a:solidFill>
              <a:latin typeface="+mj-lt"/>
              <a:ea typeface="Calibri" panose="020F0502020204030204" pitchFamily="34" charset="0"/>
              <a:cs typeface="Arial" panose="020B0604020202020204" pitchFamily="34" charset="0"/>
            </a:rPr>
            <a:t>of given entities.</a:t>
          </a:r>
          <a:endParaRPr lang="en-IN" sz="1600" kern="1200" dirty="0">
            <a:solidFill>
              <a:schemeClr val="tx1"/>
            </a:solidFill>
            <a:latin typeface="+mj-lt"/>
          </a:endParaRPr>
        </a:p>
      </dsp:txBody>
      <dsp:txXfrm rot="5400000">
        <a:off x="6814816" y="1030967"/>
        <a:ext cx="2111255" cy="3092900"/>
      </dsp:txXfrm>
    </dsp:sp>
    <dsp:sp modelId="{D1D58954-926F-460F-A67B-8616983277A5}">
      <dsp:nvSpPr>
        <dsp:cNvPr id="0" name=""/>
        <dsp:cNvSpPr/>
      </dsp:nvSpPr>
      <dsp:spPr>
        <a:xfrm rot="16200000">
          <a:off x="7562627" y="1521789"/>
          <a:ext cx="5154834" cy="2111255"/>
        </a:xfrm>
        <a:prstGeom prst="flowChartManualOperation">
          <a:avLst/>
        </a:prstGeom>
        <a:solidFill>
          <a:schemeClr val="accent3">
            <a:hueOff val="11250264"/>
            <a:satOff val="-16880"/>
            <a:lumOff val="-274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buFont typeface="Wingdings" panose="05000000000000000000" pitchFamily="2" charset="2"/>
            <a:buNone/>
          </a:pPr>
          <a:r>
            <a:rPr lang="en-US" sz="1600" b="1" kern="1200" dirty="0">
              <a:solidFill>
                <a:schemeClr val="tx1"/>
              </a:solidFill>
              <a:latin typeface="+mj-lt"/>
              <a:ea typeface="Calibri" panose="020F0502020204030204" pitchFamily="34" charset="0"/>
              <a:cs typeface="Arial" panose="020B0604020202020204" pitchFamily="34" charset="0"/>
            </a:rPr>
            <a:t>Such other enterprise which in the opinion of the Board may be undertaken </a:t>
          </a:r>
          <a:r>
            <a:rPr lang="en-US" sz="1600" kern="1200" dirty="0">
              <a:solidFill>
                <a:schemeClr val="tx1"/>
              </a:solidFill>
              <a:latin typeface="+mj-lt"/>
              <a:ea typeface="Calibri" panose="020F0502020204030204" pitchFamily="34" charset="0"/>
              <a:cs typeface="Arial" panose="020B0604020202020204" pitchFamily="34" charset="0"/>
            </a:rPr>
            <a:t>for public interest, including the enterprises referred by regulators and undertaken based on media reports.</a:t>
          </a:r>
          <a:endParaRPr lang="en-IN" sz="1600" kern="1200" dirty="0">
            <a:solidFill>
              <a:schemeClr val="tx1"/>
            </a:solidFill>
            <a:latin typeface="+mj-lt"/>
          </a:endParaRPr>
        </a:p>
      </dsp:txBody>
      <dsp:txXfrm rot="5400000">
        <a:off x="9084416" y="1030967"/>
        <a:ext cx="2111255" cy="30929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061FF-74ED-4822-84FE-E183FE67884D}">
      <dsp:nvSpPr>
        <dsp:cNvPr id="0" name=""/>
        <dsp:cNvSpPr/>
      </dsp:nvSpPr>
      <dsp:spPr>
        <a:xfrm>
          <a:off x="3048000" y="1774084"/>
          <a:ext cx="1567741" cy="517252"/>
        </a:xfrm>
        <a:custGeom>
          <a:avLst/>
          <a:gdLst/>
          <a:ahLst/>
          <a:cxnLst/>
          <a:rect l="0" t="0" r="0" b="0"/>
          <a:pathLst>
            <a:path>
              <a:moveTo>
                <a:pt x="0" y="0"/>
              </a:moveTo>
              <a:lnTo>
                <a:pt x="0" y="258626"/>
              </a:lnTo>
              <a:lnTo>
                <a:pt x="1567741" y="258626"/>
              </a:lnTo>
              <a:lnTo>
                <a:pt x="1567741" y="517252"/>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EDDBC6E-4F63-4292-817A-7482F2E9A5F3}">
      <dsp:nvSpPr>
        <dsp:cNvPr id="0" name=""/>
        <dsp:cNvSpPr/>
      </dsp:nvSpPr>
      <dsp:spPr>
        <a:xfrm>
          <a:off x="1312988" y="1774084"/>
          <a:ext cx="1735011" cy="517252"/>
        </a:xfrm>
        <a:custGeom>
          <a:avLst/>
          <a:gdLst/>
          <a:ahLst/>
          <a:cxnLst/>
          <a:rect l="0" t="0" r="0" b="0"/>
          <a:pathLst>
            <a:path>
              <a:moveTo>
                <a:pt x="1735011" y="0"/>
              </a:moveTo>
              <a:lnTo>
                <a:pt x="1735011" y="258626"/>
              </a:lnTo>
              <a:lnTo>
                <a:pt x="0" y="258626"/>
              </a:lnTo>
              <a:lnTo>
                <a:pt x="0" y="517252"/>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824FED6-32BF-499F-89FF-05E676E066DD}">
      <dsp:nvSpPr>
        <dsp:cNvPr id="0" name=""/>
        <dsp:cNvSpPr/>
      </dsp:nvSpPr>
      <dsp:spPr>
        <a:xfrm>
          <a:off x="1816447" y="542531"/>
          <a:ext cx="2463105" cy="1231552"/>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b="1" kern="1200" dirty="0">
              <a:latin typeface="+mj-lt"/>
            </a:rPr>
            <a:t>Total Cases</a:t>
          </a:r>
        </a:p>
        <a:p>
          <a:pPr lvl="0" algn="ctr" defTabSz="800100">
            <a:lnSpc>
              <a:spcPct val="90000"/>
            </a:lnSpc>
            <a:spcBef>
              <a:spcPct val="0"/>
            </a:spcBef>
            <a:spcAft>
              <a:spcPct val="35000"/>
            </a:spcAft>
          </a:pPr>
          <a:r>
            <a:rPr lang="en-IN" sz="1800" b="1" kern="1200" dirty="0">
              <a:latin typeface="+mj-lt"/>
            </a:rPr>
            <a:t>1269</a:t>
          </a:r>
        </a:p>
      </dsp:txBody>
      <dsp:txXfrm>
        <a:off x="1816447" y="542531"/>
        <a:ext cx="2463105" cy="1231552"/>
      </dsp:txXfrm>
    </dsp:sp>
    <dsp:sp modelId="{34DDD833-F83F-40CC-A7A5-D3D99E342504}">
      <dsp:nvSpPr>
        <dsp:cNvPr id="0" name=""/>
        <dsp:cNvSpPr/>
      </dsp:nvSpPr>
      <dsp:spPr>
        <a:xfrm>
          <a:off x="3872" y="2291336"/>
          <a:ext cx="2618231" cy="1231552"/>
        </a:xfrm>
        <a:prstGeom prst="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b="1" kern="1200" dirty="0">
              <a:latin typeface="+mj-lt"/>
            </a:rPr>
            <a:t>Special Cases</a:t>
          </a:r>
        </a:p>
        <a:p>
          <a:pPr lvl="0" algn="ctr" defTabSz="800100">
            <a:lnSpc>
              <a:spcPct val="90000"/>
            </a:lnSpc>
            <a:spcBef>
              <a:spcPct val="0"/>
            </a:spcBef>
            <a:spcAft>
              <a:spcPct val="35000"/>
            </a:spcAft>
          </a:pPr>
          <a:r>
            <a:rPr lang="en-IN" sz="1800" b="1" kern="1200" dirty="0">
              <a:latin typeface="+mj-lt"/>
            </a:rPr>
            <a:t>263 </a:t>
          </a:r>
        </a:p>
        <a:p>
          <a:pPr lvl="0" algn="ctr" defTabSz="800100">
            <a:lnSpc>
              <a:spcPct val="90000"/>
            </a:lnSpc>
            <a:spcBef>
              <a:spcPct val="0"/>
            </a:spcBef>
            <a:spcAft>
              <a:spcPct val="35000"/>
            </a:spcAft>
          </a:pPr>
          <a:r>
            <a:rPr lang="en-IN" sz="1800" b="1" kern="1200" dirty="0">
              <a:latin typeface="+mj-lt"/>
            </a:rPr>
            <a:t>(21%)</a:t>
          </a:r>
        </a:p>
      </dsp:txBody>
      <dsp:txXfrm>
        <a:off x="3872" y="2291336"/>
        <a:ext cx="2618231" cy="1231552"/>
      </dsp:txXfrm>
    </dsp:sp>
    <dsp:sp modelId="{153783FD-E95D-4F20-AB4B-52222499466C}">
      <dsp:nvSpPr>
        <dsp:cNvPr id="0" name=""/>
        <dsp:cNvSpPr/>
      </dsp:nvSpPr>
      <dsp:spPr>
        <a:xfrm>
          <a:off x="3139356" y="2291336"/>
          <a:ext cx="2952770" cy="1245629"/>
        </a:xfrm>
        <a:prstGeom prst="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b="1" kern="1200" dirty="0">
              <a:latin typeface="+mj-lt"/>
            </a:rPr>
            <a:t>Suo-Motto Cases</a:t>
          </a:r>
        </a:p>
        <a:p>
          <a:pPr lvl="0" algn="ctr" defTabSz="800100">
            <a:lnSpc>
              <a:spcPct val="90000"/>
            </a:lnSpc>
            <a:spcBef>
              <a:spcPct val="0"/>
            </a:spcBef>
            <a:spcAft>
              <a:spcPct val="35000"/>
            </a:spcAft>
          </a:pPr>
          <a:r>
            <a:rPr lang="en-IN" sz="1800" b="1" kern="1200" dirty="0">
              <a:latin typeface="+mj-lt"/>
            </a:rPr>
            <a:t>1006</a:t>
          </a:r>
        </a:p>
        <a:p>
          <a:pPr lvl="0" algn="ctr" defTabSz="800100">
            <a:lnSpc>
              <a:spcPct val="90000"/>
            </a:lnSpc>
            <a:spcBef>
              <a:spcPct val="0"/>
            </a:spcBef>
            <a:spcAft>
              <a:spcPct val="35000"/>
            </a:spcAft>
          </a:pPr>
          <a:r>
            <a:rPr lang="en-IN" sz="1800" b="1" kern="1200" dirty="0">
              <a:latin typeface="+mj-lt"/>
            </a:rPr>
            <a:t>(79%)</a:t>
          </a:r>
        </a:p>
      </dsp:txBody>
      <dsp:txXfrm>
        <a:off x="3139356" y="2291336"/>
        <a:ext cx="2952770" cy="12456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1BA90-20AA-4981-A843-CD45FFECD1BA}">
      <dsp:nvSpPr>
        <dsp:cNvPr id="0" name=""/>
        <dsp:cNvSpPr/>
      </dsp:nvSpPr>
      <dsp:spPr>
        <a:xfrm>
          <a:off x="8333731" y="3165734"/>
          <a:ext cx="91440" cy="589785"/>
        </a:xfrm>
        <a:custGeom>
          <a:avLst/>
          <a:gdLst/>
          <a:ahLst/>
          <a:cxnLst/>
          <a:rect l="0" t="0" r="0" b="0"/>
          <a:pathLst>
            <a:path>
              <a:moveTo>
                <a:pt x="45720" y="0"/>
              </a:moveTo>
              <a:lnTo>
                <a:pt x="45720" y="5897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C47F83-099A-49CA-851F-2F787A84A295}">
      <dsp:nvSpPr>
        <dsp:cNvPr id="0" name=""/>
        <dsp:cNvSpPr/>
      </dsp:nvSpPr>
      <dsp:spPr>
        <a:xfrm>
          <a:off x="5683146" y="1288222"/>
          <a:ext cx="2696304" cy="589785"/>
        </a:xfrm>
        <a:custGeom>
          <a:avLst/>
          <a:gdLst/>
          <a:ahLst/>
          <a:cxnLst/>
          <a:rect l="0" t="0" r="0" b="0"/>
          <a:pathLst>
            <a:path>
              <a:moveTo>
                <a:pt x="0" y="0"/>
              </a:moveTo>
              <a:lnTo>
                <a:pt x="0" y="401921"/>
              </a:lnTo>
              <a:lnTo>
                <a:pt x="2696304" y="401921"/>
              </a:lnTo>
              <a:lnTo>
                <a:pt x="2696304" y="58978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BB7A1F-5027-47C8-A4A6-86FC80F12AC6}">
      <dsp:nvSpPr>
        <dsp:cNvPr id="0" name=""/>
        <dsp:cNvSpPr/>
      </dsp:nvSpPr>
      <dsp:spPr>
        <a:xfrm>
          <a:off x="2961665" y="3165734"/>
          <a:ext cx="1490509" cy="589785"/>
        </a:xfrm>
        <a:custGeom>
          <a:avLst/>
          <a:gdLst/>
          <a:ahLst/>
          <a:cxnLst/>
          <a:rect l="0" t="0" r="0" b="0"/>
          <a:pathLst>
            <a:path>
              <a:moveTo>
                <a:pt x="0" y="0"/>
              </a:moveTo>
              <a:lnTo>
                <a:pt x="0" y="401921"/>
              </a:lnTo>
              <a:lnTo>
                <a:pt x="1490509" y="401921"/>
              </a:lnTo>
              <a:lnTo>
                <a:pt x="1490509" y="5897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E752C7-BFB8-4DE0-A35C-7752FF7B35D2}">
      <dsp:nvSpPr>
        <dsp:cNvPr id="0" name=""/>
        <dsp:cNvSpPr/>
      </dsp:nvSpPr>
      <dsp:spPr>
        <a:xfrm>
          <a:off x="1332162" y="3165734"/>
          <a:ext cx="1629503" cy="589785"/>
        </a:xfrm>
        <a:custGeom>
          <a:avLst/>
          <a:gdLst/>
          <a:ahLst/>
          <a:cxnLst/>
          <a:rect l="0" t="0" r="0" b="0"/>
          <a:pathLst>
            <a:path>
              <a:moveTo>
                <a:pt x="1629503" y="0"/>
              </a:moveTo>
              <a:lnTo>
                <a:pt x="1629503" y="401921"/>
              </a:lnTo>
              <a:lnTo>
                <a:pt x="0" y="401921"/>
              </a:lnTo>
              <a:lnTo>
                <a:pt x="0" y="5897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9EB0B-E77B-4F13-ADCF-054F269F58A0}">
      <dsp:nvSpPr>
        <dsp:cNvPr id="0" name=""/>
        <dsp:cNvSpPr/>
      </dsp:nvSpPr>
      <dsp:spPr>
        <a:xfrm>
          <a:off x="2961665" y="1288222"/>
          <a:ext cx="2721480" cy="589785"/>
        </a:xfrm>
        <a:custGeom>
          <a:avLst/>
          <a:gdLst/>
          <a:ahLst/>
          <a:cxnLst/>
          <a:rect l="0" t="0" r="0" b="0"/>
          <a:pathLst>
            <a:path>
              <a:moveTo>
                <a:pt x="2721480" y="0"/>
              </a:moveTo>
              <a:lnTo>
                <a:pt x="2721480" y="401921"/>
              </a:lnTo>
              <a:lnTo>
                <a:pt x="0" y="401921"/>
              </a:lnTo>
              <a:lnTo>
                <a:pt x="0" y="58978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7C45DC-44D0-4FDE-9C61-4264DF739C04}">
      <dsp:nvSpPr>
        <dsp:cNvPr id="0" name=""/>
        <dsp:cNvSpPr/>
      </dsp:nvSpPr>
      <dsp:spPr>
        <a:xfrm>
          <a:off x="4015145" y="496"/>
          <a:ext cx="3336001" cy="12877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770A7D-642D-4D2D-8183-03A795B325B1}">
      <dsp:nvSpPr>
        <dsp:cNvPr id="0" name=""/>
        <dsp:cNvSpPr/>
      </dsp:nvSpPr>
      <dsp:spPr bwMode="white">
        <a:xfrm>
          <a:off x="4240469" y="214554"/>
          <a:ext cx="3336001" cy="12877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None/>
          </a:pPr>
          <a:r>
            <a:rPr lang="en-IN" sz="1600" b="1" kern="1200" dirty="0">
              <a:latin typeface="+mj-lt"/>
            </a:rPr>
            <a:t>Action taken after review</a:t>
          </a:r>
        </a:p>
      </dsp:txBody>
      <dsp:txXfrm>
        <a:off x="4278185" y="252270"/>
        <a:ext cx="3260569" cy="1212294"/>
      </dsp:txXfrm>
    </dsp:sp>
    <dsp:sp modelId="{B2699675-47B8-4A80-804B-5C043DCA3BB9}">
      <dsp:nvSpPr>
        <dsp:cNvPr id="0" name=""/>
        <dsp:cNvSpPr/>
      </dsp:nvSpPr>
      <dsp:spPr>
        <a:xfrm>
          <a:off x="1272767" y="1878008"/>
          <a:ext cx="3377797" cy="128772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6898E-5F53-429D-B2CD-4FC843D1E715}">
      <dsp:nvSpPr>
        <dsp:cNvPr id="0" name=""/>
        <dsp:cNvSpPr/>
      </dsp:nvSpPr>
      <dsp:spPr bwMode="white">
        <a:xfrm>
          <a:off x="1498091" y="2092065"/>
          <a:ext cx="3377797" cy="128772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buNone/>
          </a:pPr>
          <a:r>
            <a:rPr lang="en-US" altLang="en-US" sz="1400" kern="1200" dirty="0">
              <a:latin typeface="+mj-lt"/>
            </a:rPr>
            <a:t>Material Non-compliance </a:t>
          </a:r>
          <a:r>
            <a:rPr lang="en-US" altLang="en-US" sz="1400" b="1" kern="1200" dirty="0">
              <a:latin typeface="+mj-lt"/>
            </a:rPr>
            <a:t>affecting True &amp; Fair view of the Financial Statements</a:t>
          </a:r>
          <a:endParaRPr lang="en-IN" sz="1400" kern="1200" dirty="0">
            <a:latin typeface="+mj-lt"/>
          </a:endParaRPr>
        </a:p>
      </dsp:txBody>
      <dsp:txXfrm>
        <a:off x="1535807" y="2129781"/>
        <a:ext cx="3302365" cy="1212294"/>
      </dsp:txXfrm>
    </dsp:sp>
    <dsp:sp modelId="{E17A6591-7852-4167-8FAF-12798CD24C07}">
      <dsp:nvSpPr>
        <dsp:cNvPr id="0" name=""/>
        <dsp:cNvSpPr/>
      </dsp:nvSpPr>
      <dsp:spPr>
        <a:xfrm>
          <a:off x="66976" y="3755519"/>
          <a:ext cx="2530371" cy="128772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3DFD96-A0AE-45B1-BA9A-F009557D238C}">
      <dsp:nvSpPr>
        <dsp:cNvPr id="0" name=""/>
        <dsp:cNvSpPr/>
      </dsp:nvSpPr>
      <dsp:spPr bwMode="white">
        <a:xfrm>
          <a:off x="292300" y="3969577"/>
          <a:ext cx="2530371" cy="128772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buNone/>
          </a:pPr>
          <a:r>
            <a:rPr lang="en-GB" altLang="en-US" sz="1400" b="1" i="1" u="sng" kern="1200" dirty="0">
              <a:latin typeface="+mj-lt"/>
            </a:rPr>
            <a:t>Action against the Auditor(s</a:t>
          </a:r>
          <a:r>
            <a:rPr lang="en-GB" altLang="en-US" sz="1400" i="1" u="sng" kern="1200" dirty="0">
              <a:latin typeface="+mj-lt"/>
            </a:rPr>
            <a:t>): </a:t>
          </a:r>
          <a:r>
            <a:rPr lang="en-GB" altLang="en-US" sz="1400" i="0" u="none" kern="1200" dirty="0">
              <a:latin typeface="+mj-lt"/>
            </a:rPr>
            <a:t>R</a:t>
          </a:r>
          <a:r>
            <a:rPr lang="en-GB" altLang="en-US" sz="1400" kern="1200" dirty="0">
              <a:latin typeface="+mj-lt"/>
            </a:rPr>
            <a:t>efer the case to the Director (Discipline)</a:t>
          </a:r>
          <a:endParaRPr lang="en-IN" sz="1400" kern="1200" dirty="0">
            <a:latin typeface="+mj-lt"/>
          </a:endParaRPr>
        </a:p>
      </dsp:txBody>
      <dsp:txXfrm>
        <a:off x="330016" y="4007293"/>
        <a:ext cx="2454939" cy="1212294"/>
      </dsp:txXfrm>
    </dsp:sp>
    <dsp:sp modelId="{DA3D6573-41E8-4C53-A1B4-8ABEE7502B84}">
      <dsp:nvSpPr>
        <dsp:cNvPr id="0" name=""/>
        <dsp:cNvSpPr/>
      </dsp:nvSpPr>
      <dsp:spPr>
        <a:xfrm>
          <a:off x="3047996" y="3755519"/>
          <a:ext cx="2808358" cy="128772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BA4042-F655-4E6F-BDB9-2BDD16A1C15B}">
      <dsp:nvSpPr>
        <dsp:cNvPr id="0" name=""/>
        <dsp:cNvSpPr/>
      </dsp:nvSpPr>
      <dsp:spPr bwMode="white">
        <a:xfrm>
          <a:off x="3273320" y="3969577"/>
          <a:ext cx="2808358" cy="128772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buNone/>
          </a:pPr>
          <a:r>
            <a:rPr lang="en-GB" altLang="en-US" sz="1400" b="1" i="1" u="sng" kern="1200" dirty="0">
              <a:latin typeface="+mj-lt"/>
            </a:rPr>
            <a:t>Action against the Enterprise </a:t>
          </a:r>
          <a:r>
            <a:rPr lang="en-GB" altLang="en-US" sz="1400" i="1" u="sng" kern="1200" dirty="0">
              <a:latin typeface="+mj-lt"/>
            </a:rPr>
            <a:t>: </a:t>
          </a:r>
          <a:r>
            <a:rPr lang="en-GB" altLang="en-US" sz="1400" i="0" u="none" kern="1200" dirty="0">
              <a:latin typeface="+mj-lt"/>
            </a:rPr>
            <a:t>I</a:t>
          </a:r>
          <a:r>
            <a:rPr lang="en-US" altLang="en-US" sz="1400" kern="1200" dirty="0">
              <a:latin typeface="+mj-lt"/>
            </a:rPr>
            <a:t>nform irregularity to the regulatory body relevant to the enterprise</a:t>
          </a:r>
          <a:endParaRPr lang="en-IN" sz="1400" kern="1200" dirty="0">
            <a:latin typeface="+mj-lt"/>
          </a:endParaRPr>
        </a:p>
      </dsp:txBody>
      <dsp:txXfrm>
        <a:off x="3311036" y="4007293"/>
        <a:ext cx="2732926" cy="1212294"/>
      </dsp:txXfrm>
    </dsp:sp>
    <dsp:sp modelId="{CE763C1E-F2AC-46CC-8DC8-B4D2B3B75739}">
      <dsp:nvSpPr>
        <dsp:cNvPr id="0" name=""/>
        <dsp:cNvSpPr/>
      </dsp:nvSpPr>
      <dsp:spPr>
        <a:xfrm>
          <a:off x="6665375" y="1878008"/>
          <a:ext cx="3428150" cy="128772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16A508-CA70-4B69-BAD6-7DDBC81A1C1C}">
      <dsp:nvSpPr>
        <dsp:cNvPr id="0" name=""/>
        <dsp:cNvSpPr/>
      </dsp:nvSpPr>
      <dsp:spPr bwMode="white">
        <a:xfrm>
          <a:off x="6890699" y="2092065"/>
          <a:ext cx="3428150" cy="128772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buNone/>
          </a:pPr>
          <a:r>
            <a:rPr lang="en-US" altLang="en-US" sz="1400" kern="1200" dirty="0">
              <a:latin typeface="+mj-lt"/>
            </a:rPr>
            <a:t>Non-compliance, which are not material and </a:t>
          </a:r>
          <a:r>
            <a:rPr lang="en-US" altLang="en-US" sz="1400" b="1" kern="1200" dirty="0">
              <a:latin typeface="+mj-lt"/>
            </a:rPr>
            <a:t>does not affect the True &amp; Fair view of the Financial Statements </a:t>
          </a:r>
          <a:endParaRPr lang="en-IN" sz="1400" kern="1200" dirty="0">
            <a:latin typeface="+mj-lt"/>
          </a:endParaRPr>
        </a:p>
      </dsp:txBody>
      <dsp:txXfrm>
        <a:off x="6928415" y="2129781"/>
        <a:ext cx="3352718" cy="1212294"/>
      </dsp:txXfrm>
    </dsp:sp>
    <dsp:sp modelId="{C32595B4-54A2-4F0C-9347-74F6560B9193}">
      <dsp:nvSpPr>
        <dsp:cNvPr id="0" name=""/>
        <dsp:cNvSpPr/>
      </dsp:nvSpPr>
      <dsp:spPr>
        <a:xfrm>
          <a:off x="6307002" y="3755519"/>
          <a:ext cx="4144896" cy="128772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64329C-0BAA-4E8F-850D-A3CADE341AAD}">
      <dsp:nvSpPr>
        <dsp:cNvPr id="0" name=""/>
        <dsp:cNvSpPr/>
      </dsp:nvSpPr>
      <dsp:spPr bwMode="white">
        <a:xfrm>
          <a:off x="6532326" y="3969577"/>
          <a:ext cx="4144896" cy="128772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buFont typeface="Arial" panose="020B0604020202020204" pitchFamily="34" charset="0"/>
            <a:buNone/>
          </a:pPr>
          <a:r>
            <a:rPr lang="en-US" altLang="en-US" sz="1400" b="1" i="1" u="sng" kern="1200" dirty="0">
              <a:latin typeface="+mj-lt"/>
            </a:rPr>
            <a:t>Bring the non-compliance to the attention of the auditor </a:t>
          </a:r>
          <a:r>
            <a:rPr lang="en-US" altLang="en-US" sz="1400" i="1" kern="1200" dirty="0">
              <a:latin typeface="+mj-lt"/>
            </a:rPr>
            <a:t>by way of advisory. To make </a:t>
          </a:r>
          <a:r>
            <a:rPr lang="en-US" sz="1400" b="0" i="1" kern="1200" dirty="0">
              <a:latin typeface="+mj-lt"/>
            </a:rPr>
            <a:t>regulatory mechanism of the Institute more effective share relevant details with </a:t>
          </a:r>
          <a:r>
            <a:rPr lang="en-US" sz="1400" b="0" i="1" u="sng" kern="1200" dirty="0">
              <a:latin typeface="+mj-lt"/>
            </a:rPr>
            <a:t>Peer Review Board </a:t>
          </a:r>
          <a:r>
            <a:rPr lang="en-US" sz="1400" b="0" i="1" kern="1200" dirty="0">
              <a:latin typeface="+mj-lt"/>
            </a:rPr>
            <a:t>so that it may accordingly be considered during the Peer Review</a:t>
          </a:r>
          <a:endParaRPr lang="en-IN" sz="1400" kern="1200" dirty="0">
            <a:latin typeface="+mj-lt"/>
          </a:endParaRPr>
        </a:p>
      </dsp:txBody>
      <dsp:txXfrm>
        <a:off x="6570042" y="4007293"/>
        <a:ext cx="4069464" cy="12122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0BD6F-FA03-451B-A2D8-E8F8074A1E7D}">
      <dsp:nvSpPr>
        <dsp:cNvPr id="0" name=""/>
        <dsp:cNvSpPr/>
      </dsp:nvSpPr>
      <dsp:spPr>
        <a:xfrm>
          <a:off x="526293" y="3097"/>
          <a:ext cx="2071613" cy="10358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a:solidFill>
                <a:schemeClr val="bg1"/>
              </a:solidFill>
              <a:latin typeface="+mj-lt"/>
            </a:rPr>
            <a:t>NOTABLE HIGHLIGHTS</a:t>
          </a:r>
        </a:p>
      </dsp:txBody>
      <dsp:txXfrm>
        <a:off x="556631" y="33435"/>
        <a:ext cx="2010937" cy="975130"/>
      </dsp:txXfrm>
    </dsp:sp>
    <dsp:sp modelId="{EDA3A51D-6D3C-48EF-BE4F-6689C1A41832}">
      <dsp:nvSpPr>
        <dsp:cNvPr id="0" name=""/>
        <dsp:cNvSpPr/>
      </dsp:nvSpPr>
      <dsp:spPr>
        <a:xfrm>
          <a:off x="733454" y="1038904"/>
          <a:ext cx="207161" cy="776854"/>
        </a:xfrm>
        <a:custGeom>
          <a:avLst/>
          <a:gdLst/>
          <a:ahLst/>
          <a:cxnLst/>
          <a:rect l="0" t="0" r="0" b="0"/>
          <a:pathLst>
            <a:path>
              <a:moveTo>
                <a:pt x="0" y="0"/>
              </a:moveTo>
              <a:lnTo>
                <a:pt x="0" y="776854"/>
              </a:lnTo>
              <a:lnTo>
                <a:pt x="207161" y="7768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77575A-FEF1-4691-BBD1-96AD7F569865}">
      <dsp:nvSpPr>
        <dsp:cNvPr id="0" name=""/>
        <dsp:cNvSpPr/>
      </dsp:nvSpPr>
      <dsp:spPr>
        <a:xfrm>
          <a:off x="940616" y="1297856"/>
          <a:ext cx="1657290" cy="10358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a:latin typeface="+mj-lt"/>
            </a:rPr>
            <a:t>More than 200 non-compliances</a:t>
          </a:r>
        </a:p>
      </dsp:txBody>
      <dsp:txXfrm>
        <a:off x="970954" y="1328194"/>
        <a:ext cx="1596614" cy="975130"/>
      </dsp:txXfrm>
    </dsp:sp>
    <dsp:sp modelId="{FD510CCC-454F-45A1-B665-F09040297870}">
      <dsp:nvSpPr>
        <dsp:cNvPr id="0" name=""/>
        <dsp:cNvSpPr/>
      </dsp:nvSpPr>
      <dsp:spPr>
        <a:xfrm>
          <a:off x="733454" y="1038904"/>
          <a:ext cx="207161" cy="2071613"/>
        </a:xfrm>
        <a:custGeom>
          <a:avLst/>
          <a:gdLst/>
          <a:ahLst/>
          <a:cxnLst/>
          <a:rect l="0" t="0" r="0" b="0"/>
          <a:pathLst>
            <a:path>
              <a:moveTo>
                <a:pt x="0" y="0"/>
              </a:moveTo>
              <a:lnTo>
                <a:pt x="0" y="2071613"/>
              </a:lnTo>
              <a:lnTo>
                <a:pt x="207161" y="20716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6F0DF8-F7D2-4D3F-8307-9B20AC0A30FB}">
      <dsp:nvSpPr>
        <dsp:cNvPr id="0" name=""/>
        <dsp:cNvSpPr/>
      </dsp:nvSpPr>
      <dsp:spPr>
        <a:xfrm>
          <a:off x="940616" y="2592614"/>
          <a:ext cx="1657290" cy="10358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a:latin typeface="+mj-lt"/>
            </a:rPr>
            <a:t>Covering 88 financial statements</a:t>
          </a:r>
        </a:p>
      </dsp:txBody>
      <dsp:txXfrm>
        <a:off x="970954" y="2622952"/>
        <a:ext cx="1596614" cy="975130"/>
      </dsp:txXfrm>
    </dsp:sp>
    <dsp:sp modelId="{EE6D7839-D613-40D6-A923-F00FB1DA27E1}">
      <dsp:nvSpPr>
        <dsp:cNvPr id="0" name=""/>
        <dsp:cNvSpPr/>
      </dsp:nvSpPr>
      <dsp:spPr>
        <a:xfrm>
          <a:off x="733454" y="1038904"/>
          <a:ext cx="207161" cy="3366371"/>
        </a:xfrm>
        <a:custGeom>
          <a:avLst/>
          <a:gdLst/>
          <a:ahLst/>
          <a:cxnLst/>
          <a:rect l="0" t="0" r="0" b="0"/>
          <a:pathLst>
            <a:path>
              <a:moveTo>
                <a:pt x="0" y="0"/>
              </a:moveTo>
              <a:lnTo>
                <a:pt x="0" y="3366371"/>
              </a:lnTo>
              <a:lnTo>
                <a:pt x="207161" y="33663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10F866-BE81-48D4-B968-BA415A9B2DE6}">
      <dsp:nvSpPr>
        <dsp:cNvPr id="0" name=""/>
        <dsp:cNvSpPr/>
      </dsp:nvSpPr>
      <dsp:spPr>
        <a:xfrm>
          <a:off x="940616" y="3887372"/>
          <a:ext cx="1657290" cy="10358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a:latin typeface="+mj-lt"/>
            </a:rPr>
            <a:t>Largest volume of Ind AS Publications of FRRB</a:t>
          </a:r>
        </a:p>
      </dsp:txBody>
      <dsp:txXfrm>
        <a:off x="970954" y="3917710"/>
        <a:ext cx="1596614" cy="9751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6F184-2267-4F61-93E9-77723BE2BC06}">
      <dsp:nvSpPr>
        <dsp:cNvPr id="0" name=""/>
        <dsp:cNvSpPr/>
      </dsp:nvSpPr>
      <dsp:spPr bwMode="white">
        <a:xfrm>
          <a:off x="1204887" y="1392160"/>
          <a:ext cx="1350598" cy="1315811"/>
        </a:xfrm>
        <a:prstGeom prst="rect">
          <a:avLst/>
        </a:prstGeom>
        <a:solidFill>
          <a:schemeClr val="accent1">
            <a:alpha val="90000"/>
            <a:tint val="4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buFont typeface="Arial" panose="020B0604020202020204" pitchFamily="34" charset="0"/>
            <a:buChar char="•"/>
          </a:pPr>
          <a:r>
            <a:rPr lang="en-IN" sz="1400" kern="1200" dirty="0">
              <a:latin typeface="+mj-lt"/>
            </a:rPr>
            <a:t>Contains graphical presentation on ‘Deficiencies Observed’</a:t>
          </a:r>
        </a:p>
      </dsp:txBody>
      <dsp:txXfrm>
        <a:off x="1420982" y="1392160"/>
        <a:ext cx="1134502" cy="1315811"/>
      </dsp:txXfrm>
    </dsp:sp>
    <dsp:sp modelId="{421BD3E3-F7DC-4160-891F-85C5A9BF35BB}">
      <dsp:nvSpPr>
        <dsp:cNvPr id="0" name=""/>
        <dsp:cNvSpPr/>
      </dsp:nvSpPr>
      <dsp:spPr bwMode="white">
        <a:xfrm>
          <a:off x="1204887" y="2700230"/>
          <a:ext cx="1350598" cy="1169008"/>
        </a:xfrm>
        <a:prstGeom prst="rect">
          <a:avLst/>
        </a:prstGeom>
        <a:solidFill>
          <a:schemeClr val="accent1">
            <a:alpha val="90000"/>
            <a:tint val="4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buFont typeface="Arial" panose="020B0604020202020204" pitchFamily="34" charset="0"/>
            <a:buChar char="•"/>
          </a:pPr>
          <a:r>
            <a:rPr lang="en-IN" sz="1400" kern="1200" dirty="0">
              <a:latin typeface="+mj-lt"/>
            </a:rPr>
            <a:t>Ind AS wise analysis</a:t>
          </a:r>
        </a:p>
      </dsp:txBody>
      <dsp:txXfrm>
        <a:off x="1420982" y="2700230"/>
        <a:ext cx="1134502" cy="1169008"/>
      </dsp:txXfrm>
    </dsp:sp>
    <dsp:sp modelId="{57F2E297-77E1-4EA7-B5D2-AF08CCB1458D}">
      <dsp:nvSpPr>
        <dsp:cNvPr id="0" name=""/>
        <dsp:cNvSpPr/>
      </dsp:nvSpPr>
      <dsp:spPr bwMode="white">
        <a:xfrm>
          <a:off x="1204887" y="3798780"/>
          <a:ext cx="1350598" cy="1087810"/>
        </a:xfrm>
        <a:prstGeom prst="rect">
          <a:avLst/>
        </a:prstGeom>
        <a:solidFill>
          <a:schemeClr val="accent1">
            <a:alpha val="90000"/>
            <a:tint val="4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IN" sz="1400" kern="1200" dirty="0">
              <a:latin typeface="+mj-lt"/>
            </a:rPr>
            <a:t>Analysis based on elements of financial statements</a:t>
          </a:r>
        </a:p>
      </dsp:txBody>
      <dsp:txXfrm>
        <a:off x="1420982" y="3798780"/>
        <a:ext cx="1134502" cy="1087810"/>
      </dsp:txXfrm>
    </dsp:sp>
    <dsp:sp modelId="{DA813AB7-54F9-487F-9175-6D0F57B56C28}">
      <dsp:nvSpPr>
        <dsp:cNvPr id="0" name=""/>
        <dsp:cNvSpPr/>
      </dsp:nvSpPr>
      <dsp:spPr bwMode="white">
        <a:xfrm>
          <a:off x="1214288" y="162298"/>
          <a:ext cx="1267642" cy="11343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IN" sz="1600" kern="1200" dirty="0">
              <a:latin typeface="+mj-lt"/>
            </a:rPr>
            <a:t>From Insight to Impact</a:t>
          </a:r>
        </a:p>
      </dsp:txBody>
      <dsp:txXfrm>
        <a:off x="1399930" y="328416"/>
        <a:ext cx="896358" cy="802088"/>
      </dsp:txXfrm>
    </dsp:sp>
    <dsp:sp modelId="{12EDC79D-B749-464D-8FC9-B81A4B64134A}">
      <dsp:nvSpPr>
        <dsp:cNvPr id="0" name=""/>
        <dsp:cNvSpPr/>
      </dsp:nvSpPr>
      <dsp:spPr bwMode="white">
        <a:xfrm>
          <a:off x="2973255" y="1392160"/>
          <a:ext cx="1425258" cy="1393152"/>
        </a:xfrm>
        <a:prstGeom prst="rect">
          <a:avLst/>
        </a:prstGeom>
        <a:solidFill>
          <a:schemeClr val="accent1">
            <a:alpha val="90000"/>
            <a:tint val="4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buFont typeface="Arial" panose="020B0604020202020204" pitchFamily="34" charset="0"/>
            <a:buChar char="•"/>
          </a:pPr>
          <a:r>
            <a:rPr lang="en-IN" sz="1400" kern="1200" dirty="0">
              <a:latin typeface="+mj-lt"/>
            </a:rPr>
            <a:t>Well structured content with logical flow and conclusion</a:t>
          </a:r>
        </a:p>
      </dsp:txBody>
      <dsp:txXfrm>
        <a:off x="3201297" y="1392160"/>
        <a:ext cx="1197216" cy="1393152"/>
      </dsp:txXfrm>
    </dsp:sp>
    <dsp:sp modelId="{C68243E4-33E9-4D79-B9BA-569FA808B9E9}">
      <dsp:nvSpPr>
        <dsp:cNvPr id="0" name=""/>
        <dsp:cNvSpPr/>
      </dsp:nvSpPr>
      <dsp:spPr bwMode="white">
        <a:xfrm>
          <a:off x="2973255" y="2688909"/>
          <a:ext cx="1425258" cy="1110526"/>
        </a:xfrm>
        <a:prstGeom prst="rect">
          <a:avLst/>
        </a:prstGeom>
        <a:solidFill>
          <a:schemeClr val="accent1">
            <a:alpha val="90000"/>
            <a:tint val="4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IN" sz="1400" kern="1200" dirty="0">
              <a:latin typeface="+mj-lt"/>
            </a:rPr>
            <a:t>Inclusive concepts and their relevant technical requirements</a:t>
          </a:r>
        </a:p>
      </dsp:txBody>
      <dsp:txXfrm>
        <a:off x="3201297" y="2688909"/>
        <a:ext cx="1197216" cy="1110526"/>
      </dsp:txXfrm>
    </dsp:sp>
    <dsp:sp modelId="{2CE1253F-6647-4778-9C27-935C41799ADC}">
      <dsp:nvSpPr>
        <dsp:cNvPr id="0" name=""/>
        <dsp:cNvSpPr/>
      </dsp:nvSpPr>
      <dsp:spPr bwMode="white">
        <a:xfrm>
          <a:off x="2973255" y="3817509"/>
          <a:ext cx="1425258" cy="1068951"/>
        </a:xfrm>
        <a:prstGeom prst="rect">
          <a:avLst/>
        </a:prstGeom>
        <a:solidFill>
          <a:schemeClr val="accent1">
            <a:alpha val="90000"/>
            <a:tint val="4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IN" sz="1400" kern="1200" dirty="0">
              <a:latin typeface="+mj-lt"/>
            </a:rPr>
            <a:t>Simple and concise language</a:t>
          </a:r>
        </a:p>
      </dsp:txBody>
      <dsp:txXfrm>
        <a:off x="3201297" y="3817509"/>
        <a:ext cx="1197216" cy="1068951"/>
      </dsp:txXfrm>
    </dsp:sp>
    <dsp:sp modelId="{7E2DA6FE-344A-450B-A9C9-CF62010DB7AF}">
      <dsp:nvSpPr>
        <dsp:cNvPr id="0" name=""/>
        <dsp:cNvSpPr/>
      </dsp:nvSpPr>
      <dsp:spPr bwMode="white">
        <a:xfrm>
          <a:off x="3048763" y="184257"/>
          <a:ext cx="1167946" cy="11343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IN" sz="1600" kern="1200" dirty="0">
              <a:latin typeface="+mj-lt"/>
            </a:rPr>
            <a:t>Comprehensive Coverage</a:t>
          </a:r>
        </a:p>
      </dsp:txBody>
      <dsp:txXfrm>
        <a:off x="3219805" y="350375"/>
        <a:ext cx="825862" cy="802088"/>
      </dsp:txXfrm>
    </dsp:sp>
    <dsp:sp modelId="{60FEF7AE-7D2A-404D-AC99-7328E58CCE22}">
      <dsp:nvSpPr>
        <dsp:cNvPr id="0" name=""/>
        <dsp:cNvSpPr/>
      </dsp:nvSpPr>
      <dsp:spPr bwMode="white">
        <a:xfrm>
          <a:off x="4732461" y="1392160"/>
          <a:ext cx="1368057" cy="1351348"/>
        </a:xfrm>
        <a:prstGeom prst="rect">
          <a:avLst/>
        </a:prstGeom>
        <a:solidFill>
          <a:schemeClr val="accent1">
            <a:alpha val="90000"/>
            <a:tint val="4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IN" sz="1400" kern="1200" dirty="0">
              <a:latin typeface="+mj-lt"/>
            </a:rPr>
            <a:t>Real case studies from listed companies of various industries</a:t>
          </a:r>
        </a:p>
      </dsp:txBody>
      <dsp:txXfrm>
        <a:off x="4951350" y="1392160"/>
        <a:ext cx="1149168" cy="1351348"/>
      </dsp:txXfrm>
    </dsp:sp>
    <dsp:sp modelId="{F2DABFA9-4B9A-476C-B366-B06ACAFB1013}">
      <dsp:nvSpPr>
        <dsp:cNvPr id="0" name=""/>
        <dsp:cNvSpPr/>
      </dsp:nvSpPr>
      <dsp:spPr bwMode="white">
        <a:xfrm>
          <a:off x="4732461" y="2694419"/>
          <a:ext cx="1368057" cy="1154399"/>
        </a:xfrm>
        <a:prstGeom prst="rect">
          <a:avLst/>
        </a:prstGeom>
        <a:solidFill>
          <a:schemeClr val="accent1">
            <a:alpha val="90000"/>
            <a:tint val="4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IN" sz="1400" kern="1200" dirty="0">
              <a:latin typeface="+mj-lt"/>
            </a:rPr>
            <a:t>Enhancing technical expertise to ensure compliances</a:t>
          </a:r>
        </a:p>
      </dsp:txBody>
      <dsp:txXfrm>
        <a:off x="4951350" y="2694419"/>
        <a:ext cx="1149168" cy="1154399"/>
      </dsp:txXfrm>
    </dsp:sp>
    <dsp:sp modelId="{3540FD04-5C84-4DAB-BA54-FF125E7F9A4E}">
      <dsp:nvSpPr>
        <dsp:cNvPr id="0" name=""/>
        <dsp:cNvSpPr/>
      </dsp:nvSpPr>
      <dsp:spPr bwMode="white">
        <a:xfrm>
          <a:off x="4732461" y="3817719"/>
          <a:ext cx="1368057" cy="1070860"/>
        </a:xfrm>
        <a:prstGeom prst="rect">
          <a:avLst/>
        </a:prstGeom>
        <a:solidFill>
          <a:schemeClr val="accent1">
            <a:alpha val="90000"/>
            <a:tint val="4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IN" sz="1400" kern="1200" dirty="0">
              <a:latin typeface="+mj-lt"/>
            </a:rPr>
            <a:t>Help auditors to identify potential red flags</a:t>
          </a:r>
        </a:p>
      </dsp:txBody>
      <dsp:txXfrm>
        <a:off x="4951350" y="3817719"/>
        <a:ext cx="1149168" cy="1070860"/>
      </dsp:txXfrm>
    </dsp:sp>
    <dsp:sp modelId="{418A5D32-4C5F-4729-9E1A-B8C85A3424FB}">
      <dsp:nvSpPr>
        <dsp:cNvPr id="0" name=""/>
        <dsp:cNvSpPr/>
      </dsp:nvSpPr>
      <dsp:spPr bwMode="white">
        <a:xfrm>
          <a:off x="4801034" y="142528"/>
          <a:ext cx="1215884" cy="11343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IN" sz="1600" kern="1200" dirty="0">
              <a:latin typeface="+mj-lt"/>
            </a:rPr>
            <a:t>Empowering Our Members</a:t>
          </a:r>
        </a:p>
      </dsp:txBody>
      <dsp:txXfrm>
        <a:off x="4979096" y="308646"/>
        <a:ext cx="859760" cy="802088"/>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stBulletLvl" val="2"/>
              <dgm:param type="txAnchorHorzCh" val="ctr"/>
              <dgm:param type="txAnchorVert" val="mid"/>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1">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9#1">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nodeVertAlign" val="t"/>
          <dgm:param type="fallback" val="2D"/>
        </dgm:alg>
      </dgm:if>
      <dgm:else name="Name2">
        <dgm:alg type="lin">
          <dgm:param type="linDir" val="fromR"/>
          <dgm:param type="nodeVertAlign" val="t"/>
          <dgm:param type="fallback" val="2D"/>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3d4#2">
  <dgm:title val=""/>
  <dgm:desc val=""/>
  <dgm:catLst>
    <dgm:cat type="3D" pri="11400"/>
  </dgm:catLst>
  <dgm:scene3d>
    <a:camera prst="orthographicFront"/>
    <a:lightRig rig="threePt" dir="t"/>
  </dgm:scene3d>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3d4#1">
  <dgm:title val=""/>
  <dgm:desc val=""/>
  <dgm:catLst>
    <dgm:cat type="3D" pri="11400"/>
  </dgm:catLst>
  <dgm:scene3d>
    <a:camera prst="orthographicFront"/>
    <a:lightRig rig="threePt" dir="t"/>
  </dgm:scene3d>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19413" cy="493713"/>
          </a:xfrm>
          <a:prstGeom prst="rect">
            <a:avLst/>
          </a:prstGeom>
          <a:noFill/>
          <a:ln w="9525">
            <a:noFill/>
            <a:miter lim="800000"/>
          </a:ln>
          <a:effectLst/>
        </p:spPr>
        <p:txBody>
          <a:bodyPr vert="horz" wrap="square" lIns="92798" tIns="46399" rIns="92798" bIns="46399" numCol="1" anchor="t" anchorCtr="0" compatLnSpc="1"/>
          <a:lstStyle>
            <a:lvl1pPr defTabSz="927735" eaLnBrk="1" hangingPunct="1">
              <a:defRPr sz="1200"/>
            </a:lvl1pPr>
          </a:lstStyle>
          <a:p>
            <a:pPr marL="0" marR="0" lvl="0" indent="0" algn="l" defTabSz="927735"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4035" name="Rectangle 3"/>
          <p:cNvSpPr>
            <a:spLocks noGrp="1" noChangeArrowheads="1"/>
          </p:cNvSpPr>
          <p:nvPr>
            <p:ph type="dt" sz="quarter" idx="1"/>
          </p:nvPr>
        </p:nvSpPr>
        <p:spPr bwMode="auto">
          <a:xfrm>
            <a:off x="3816350" y="0"/>
            <a:ext cx="2919413" cy="493713"/>
          </a:xfrm>
          <a:prstGeom prst="rect">
            <a:avLst/>
          </a:prstGeom>
          <a:noFill/>
          <a:ln w="9525">
            <a:noFill/>
            <a:miter lim="800000"/>
          </a:ln>
          <a:effectLst/>
        </p:spPr>
        <p:txBody>
          <a:bodyPr vert="horz" wrap="square" lIns="92798" tIns="46399" rIns="92798" bIns="46399" numCol="1" anchor="t" anchorCtr="0" compatLnSpc="1"/>
          <a:lstStyle>
            <a:lvl1pPr algn="r" defTabSz="927735" eaLnBrk="1" hangingPunct="1">
              <a:defRPr sz="1200"/>
            </a:lvl1pPr>
          </a:lstStyle>
          <a:p>
            <a:pPr marL="0" marR="0" lvl="0" indent="0" algn="r" defTabSz="927735"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4036" name="Rectangle 4"/>
          <p:cNvSpPr>
            <a:spLocks noGrp="1" noChangeArrowheads="1"/>
          </p:cNvSpPr>
          <p:nvPr>
            <p:ph type="ftr" sz="quarter" idx="2"/>
          </p:nvPr>
        </p:nvSpPr>
        <p:spPr bwMode="auto">
          <a:xfrm>
            <a:off x="0" y="9372600"/>
            <a:ext cx="2919413" cy="493713"/>
          </a:xfrm>
          <a:prstGeom prst="rect">
            <a:avLst/>
          </a:prstGeom>
          <a:noFill/>
          <a:ln w="9525">
            <a:noFill/>
            <a:miter lim="800000"/>
          </a:ln>
          <a:effectLst/>
        </p:spPr>
        <p:txBody>
          <a:bodyPr vert="horz" wrap="square" lIns="92798" tIns="46399" rIns="92798" bIns="46399" numCol="1" anchor="b" anchorCtr="0" compatLnSpc="1"/>
          <a:lstStyle>
            <a:lvl1pPr defTabSz="927735" eaLnBrk="1" hangingPunct="1">
              <a:defRPr sz="1200"/>
            </a:lvl1pPr>
          </a:lstStyle>
          <a:p>
            <a:pPr marL="0" marR="0" lvl="0" indent="0" algn="l" defTabSz="927735"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4037" name="Rectangle 5"/>
          <p:cNvSpPr>
            <a:spLocks noGrp="1" noChangeArrowheads="1"/>
          </p:cNvSpPr>
          <p:nvPr>
            <p:ph type="sldNum" sz="quarter" idx="3"/>
          </p:nvPr>
        </p:nvSpPr>
        <p:spPr bwMode="auto">
          <a:xfrm>
            <a:off x="3816350" y="9372600"/>
            <a:ext cx="2919413" cy="493713"/>
          </a:xfrm>
          <a:prstGeom prst="rect">
            <a:avLst/>
          </a:prstGeom>
          <a:noFill/>
          <a:ln w="9525">
            <a:noFill/>
            <a:miter lim="800000"/>
          </a:ln>
          <a:effectLst/>
        </p:spPr>
        <p:txBody>
          <a:bodyPr vert="horz" wrap="square" lIns="92798" tIns="46399" rIns="92798" bIns="46399" numCol="1" anchor="b" anchorCtr="0" compatLnSpc="1"/>
          <a:lstStyle/>
          <a:p>
            <a:pPr lvl="0" algn="r" defTabSz="925830" eaLnBrk="1" hangingPunct="1">
              <a:buNone/>
            </a:pPr>
            <a:fld id="{9A0DB2DC-4C9A-4742-B13C-FB6460FD3503}" type="slidenum">
              <a:rPr lang="en-GB" altLang="en-US" sz="1200" dirty="0"/>
              <a:t>‹#›</a:t>
            </a:fld>
            <a:endParaRPr lang="en-GB" altLang="en-US" sz="120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19413" cy="493713"/>
          </a:xfrm>
          <a:prstGeom prst="rect">
            <a:avLst/>
          </a:prstGeom>
          <a:noFill/>
          <a:ln w="9525">
            <a:noFill/>
            <a:miter lim="800000"/>
          </a:ln>
          <a:effectLst/>
        </p:spPr>
        <p:txBody>
          <a:bodyPr vert="horz" wrap="square" lIns="92798" tIns="46399" rIns="92798" bIns="46399" numCol="1" anchor="t" anchorCtr="0" compatLnSpc="1"/>
          <a:lstStyle>
            <a:lvl1pPr defTabSz="927735" eaLnBrk="1" hangingPunct="1">
              <a:defRPr sz="1200"/>
            </a:lvl1pPr>
          </a:lstStyle>
          <a:p>
            <a:pPr marL="0" marR="0" lvl="0" indent="0" algn="l" defTabSz="927735"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7347" name="Rectangle 3"/>
          <p:cNvSpPr>
            <a:spLocks noGrp="1" noChangeArrowheads="1"/>
          </p:cNvSpPr>
          <p:nvPr>
            <p:ph type="dt" idx="1"/>
          </p:nvPr>
        </p:nvSpPr>
        <p:spPr bwMode="auto">
          <a:xfrm>
            <a:off x="3814763" y="0"/>
            <a:ext cx="2919413" cy="493713"/>
          </a:xfrm>
          <a:prstGeom prst="rect">
            <a:avLst/>
          </a:prstGeom>
          <a:noFill/>
          <a:ln w="9525">
            <a:noFill/>
            <a:miter lim="800000"/>
          </a:ln>
          <a:effectLst/>
        </p:spPr>
        <p:txBody>
          <a:bodyPr vert="horz" wrap="square" lIns="92798" tIns="46399" rIns="92798" bIns="46399" numCol="1" anchor="t" anchorCtr="0" compatLnSpc="1"/>
          <a:lstStyle>
            <a:lvl1pPr algn="r" defTabSz="927735" eaLnBrk="1" hangingPunct="1">
              <a:defRPr sz="1200"/>
            </a:lvl1pPr>
          </a:lstStyle>
          <a:p>
            <a:pPr marL="0" marR="0" lvl="0" indent="0" algn="r" defTabSz="927735"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2292" name="Rectangle 4"/>
          <p:cNvSpPr>
            <a:spLocks noGrp="1" noRot="1" noChangeAspect="1" noTextEdit="1"/>
          </p:cNvSpPr>
          <p:nvPr>
            <p:ph type="sldImg" idx="2"/>
          </p:nvPr>
        </p:nvSpPr>
        <p:spPr>
          <a:xfrm>
            <a:off x="79375" y="739775"/>
            <a:ext cx="6578600" cy="3700463"/>
          </a:xfrm>
          <a:prstGeom prst="rect">
            <a:avLst/>
          </a:prstGeom>
          <a:noFill/>
          <a:ln w="9525" cap="flat" cmpd="sng">
            <a:solidFill>
              <a:srgbClr val="000000"/>
            </a:solidFill>
            <a:prstDash val="solid"/>
            <a:miter/>
            <a:headEnd type="none" w="med" len="med"/>
            <a:tailEnd type="none" w="med" len="med"/>
          </a:ln>
        </p:spPr>
      </p:sp>
      <p:sp>
        <p:nvSpPr>
          <p:cNvPr id="57349" name="Rectangle 5"/>
          <p:cNvSpPr>
            <a:spLocks noGrp="1" noChangeArrowheads="1"/>
          </p:cNvSpPr>
          <p:nvPr>
            <p:ph type="body" sz="quarter" idx="3"/>
          </p:nvPr>
        </p:nvSpPr>
        <p:spPr bwMode="auto">
          <a:xfrm>
            <a:off x="674688" y="4686300"/>
            <a:ext cx="5386388" cy="4440238"/>
          </a:xfrm>
          <a:prstGeom prst="rect">
            <a:avLst/>
          </a:prstGeom>
          <a:noFill/>
          <a:ln w="9525">
            <a:noFill/>
            <a:miter lim="800000"/>
          </a:ln>
          <a:effectLst/>
        </p:spPr>
        <p:txBody>
          <a:bodyPr vert="horz" wrap="square" lIns="92798" tIns="46399" rIns="92798" bIns="46399"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Fifth level</a:t>
            </a:r>
          </a:p>
        </p:txBody>
      </p:sp>
      <p:sp>
        <p:nvSpPr>
          <p:cNvPr id="57350" name="Rectangle 6"/>
          <p:cNvSpPr>
            <a:spLocks noGrp="1" noChangeArrowheads="1"/>
          </p:cNvSpPr>
          <p:nvPr>
            <p:ph type="ftr" sz="quarter" idx="4"/>
          </p:nvPr>
        </p:nvSpPr>
        <p:spPr bwMode="auto">
          <a:xfrm>
            <a:off x="0" y="9371013"/>
            <a:ext cx="2919413" cy="493713"/>
          </a:xfrm>
          <a:prstGeom prst="rect">
            <a:avLst/>
          </a:prstGeom>
          <a:noFill/>
          <a:ln w="9525">
            <a:noFill/>
            <a:miter lim="800000"/>
          </a:ln>
          <a:effectLst/>
        </p:spPr>
        <p:txBody>
          <a:bodyPr vert="horz" wrap="square" lIns="92798" tIns="46399" rIns="92798" bIns="46399" numCol="1" anchor="b" anchorCtr="0" compatLnSpc="1"/>
          <a:lstStyle>
            <a:lvl1pPr defTabSz="927735" eaLnBrk="1" hangingPunct="1">
              <a:defRPr sz="1200"/>
            </a:lvl1pPr>
          </a:lstStyle>
          <a:p>
            <a:pPr marL="0" marR="0" lvl="0" indent="0" algn="l" defTabSz="927735"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7351" name="Rectangle 7"/>
          <p:cNvSpPr>
            <a:spLocks noGrp="1" noChangeArrowheads="1"/>
          </p:cNvSpPr>
          <p:nvPr>
            <p:ph type="sldNum" sz="quarter" idx="5"/>
          </p:nvPr>
        </p:nvSpPr>
        <p:spPr bwMode="auto">
          <a:xfrm>
            <a:off x="3814763" y="9371013"/>
            <a:ext cx="2919413" cy="493713"/>
          </a:xfrm>
          <a:prstGeom prst="rect">
            <a:avLst/>
          </a:prstGeom>
          <a:noFill/>
          <a:ln w="9525">
            <a:noFill/>
            <a:miter lim="800000"/>
          </a:ln>
          <a:effectLst/>
        </p:spPr>
        <p:txBody>
          <a:bodyPr vert="horz" wrap="square" lIns="92798" tIns="46399" rIns="92798" bIns="46399" numCol="1" anchor="b" anchorCtr="0" compatLnSpc="1"/>
          <a:lstStyle/>
          <a:p>
            <a:pPr lvl="0" algn="r" defTabSz="925830" eaLnBrk="1" hangingPunct="1">
              <a:buNone/>
            </a:pPr>
            <a:fld id="{9A0DB2DC-4C9A-4742-B13C-FB6460FD3503}" type="slidenum">
              <a:rPr lang="en-US" altLang="en-US" sz="1200" dirty="0"/>
              <a:t>‹#›</a:t>
            </a:fld>
            <a:endParaRPr lang="en-US"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p:cNvSpPr>
          <p:nvPr>
            <p:ph type="sldNum" sz="quarter"/>
          </p:nvPr>
        </p:nvSpPr>
        <p:spPr>
          <a:xfrm>
            <a:off x="3814763" y="9371013"/>
            <a:ext cx="2919412" cy="493712"/>
          </a:xfrm>
          <a:prstGeom prst="rect">
            <a:avLst/>
          </a:prstGeom>
          <a:noFill/>
          <a:ln w="9525">
            <a:noFill/>
          </a:ln>
        </p:spPr>
        <p:txBody>
          <a:bodyPr lIns="92798" tIns="46399" rIns="92798" bIns="46399" anchor="b" anchorCtr="0"/>
          <a:lstStyle/>
          <a:p>
            <a:pPr lvl="0" algn="r" defTabSz="925830" eaLnBrk="1" hangingPunct="1"/>
            <a:fld id="{9A0DB2DC-4C9A-4742-B13C-FB6460FD3503}" type="slidenum">
              <a:rPr lang="en-US" altLang="en-US" sz="1200" dirty="0"/>
              <a:t>1</a:t>
            </a:fld>
            <a:endParaRPr lang="en-US" altLang="en-US" sz="1200" dirty="0"/>
          </a:p>
        </p:txBody>
      </p:sp>
      <p:sp>
        <p:nvSpPr>
          <p:cNvPr id="15363" name="Rectangle 2"/>
          <p:cNvSpPr>
            <a:spLocks noGrp="1" noRot="1" noChangeAspect="1" noTextEdit="1"/>
          </p:cNvSpPr>
          <p:nvPr>
            <p:ph type="sldImg"/>
          </p:nvPr>
        </p:nvSpPr>
        <p:spPr/>
      </p:sp>
      <p:sp>
        <p:nvSpPr>
          <p:cNvPr id="15364" name="Rectangle 3"/>
          <p:cNvSpPr>
            <a:spLocks noGrp="1"/>
          </p:cNvSpPr>
          <p:nvPr>
            <p:ph type="body" idx="1"/>
          </p:nvPr>
        </p:nvSpPr>
        <p:spPr>
          <a:xfrm>
            <a:off x="674688" y="4686300"/>
            <a:ext cx="5386387" cy="4440238"/>
          </a:xfrm>
        </p:spPr>
        <p:txBody>
          <a:bodyPr wrap="square" lIns="92798" tIns="46399" rIns="92798" bIns="46399" anchor="t" anchorCtr="0"/>
          <a:lstStyle/>
          <a:p>
            <a:pPr lvl="0"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Aft>
                <a:spcPts val="800"/>
              </a:spcAft>
              <a:buNone/>
            </a:pPr>
            <a:r>
              <a:rPr lang="en-US" sz="700" kern="100" dirty="0">
                <a:effectLst/>
                <a:latin typeface="+mj-lt"/>
                <a:ea typeface="Aptos" panose="020B0004020202020204" pitchFamily="34" charset="0"/>
                <a:cs typeface="Times New Roman" panose="02020603050405020304" pitchFamily="18" charset="0"/>
              </a:rPr>
              <a:t>According to a global survey conducted by IFAC in 2022, the average audit fee to revenue ratio in major economies like the United States, Canada, and across Europe stands at approximately 0.27%. </a:t>
            </a:r>
          </a:p>
          <a:p>
            <a:pPr marL="0" marR="0" algn="just">
              <a:lnSpc>
                <a:spcPct val="107000"/>
              </a:lnSpc>
              <a:spcAft>
                <a:spcPts val="800"/>
              </a:spcAft>
              <a:buNone/>
            </a:pPr>
            <a:r>
              <a:rPr lang="en-US" sz="700" kern="100" dirty="0">
                <a:effectLst/>
                <a:latin typeface="+mj-lt"/>
                <a:ea typeface="Aptos" panose="020B0004020202020204" pitchFamily="34" charset="0"/>
                <a:cs typeface="Times New Roman" panose="02020603050405020304" pitchFamily="18" charset="0"/>
              </a:rPr>
              <a:t>However, in India, the scenario is quite different. An analysis of 1,000 active listed companies revealed that in most cases, the audit fee to total income ratio was significantly lower—below 0.05%. </a:t>
            </a:r>
          </a:p>
          <a:p>
            <a:pPr>
              <a:buNone/>
            </a:pPr>
            <a:r>
              <a:rPr lang="en-US" sz="700" dirty="0">
                <a:effectLst/>
                <a:latin typeface="+mj-lt"/>
                <a:ea typeface="Aptos" panose="020B0004020202020204" pitchFamily="34" charset="0"/>
                <a:cs typeface="Times New Roman" panose="02020603050405020304" pitchFamily="18" charset="0"/>
              </a:rPr>
              <a:t>To explore this further, FRRB selected companies with the lowest audit fee ratios across three revenue categories: ₹50–100 crores, ₹100–200 crores and ₹200–300 crores. Strikingly, in these segments, in 50 to 100 crores category, the lowest ratio was just 0.01% (approx.), while in case of 100-200 and 200-300 categories, it was as low as 0.003% (approx.). These findings raise critical questions about audit quality and fair remuneration for audit professionals in India.</a:t>
            </a:r>
            <a:endParaRPr lang="en-US" sz="700" dirty="0">
              <a:latin typeface="+mj-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j-lt"/>
              </a:rPr>
              <a:t>The table indicates the competency basis related to Practice Management- Assurance on which the firm has to assign a score to itself. The score criteria define the factors on the basis of which the score basis has been arrived.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a:xfrm>
            <a:off x="674688" y="4686300"/>
            <a:ext cx="5386387" cy="4440238"/>
          </a:xfrm>
        </p:spPr>
        <p:txBody>
          <a:bodyPr wrap="square" lIns="92798" tIns="46399" rIns="92798" bIns="46399" anchor="t" anchorCtr="0"/>
          <a:lstStyle/>
          <a:p>
            <a:pPr lvl="0"/>
            <a:r>
              <a:rPr lang="en-US" altLang="en-US" dirty="0"/>
              <a:t>As discussed in previous slide, this publication </a:t>
            </a:r>
            <a:r>
              <a:rPr lang="en-IN" altLang="en-US" b="1" dirty="0">
                <a:latin typeface="Palatino Linotype" panose="02040502050505030304" pitchFamily="18" charset="0"/>
              </a:rPr>
              <a:t>Study on Compliance of Financial Reporting  Requirements, Volume III </a:t>
            </a:r>
            <a:r>
              <a:rPr lang="en-IN" altLang="en-US" dirty="0">
                <a:latin typeface="Palatino Linotype" panose="02040502050505030304" pitchFamily="18" charset="0"/>
              </a:rPr>
              <a:t>covers observations pertaining to financial Statements prepared under AS framework</a:t>
            </a:r>
            <a:endParaRPr lang="en-US" altLang="en-US" dirty="0"/>
          </a:p>
        </p:txBody>
      </p:sp>
      <p:sp>
        <p:nvSpPr>
          <p:cNvPr id="41988" name="Slide Number Placeholder 3"/>
          <p:cNvSpPr txBox="1">
            <a:spLocks noGrp="1"/>
          </p:cNvSpPr>
          <p:nvPr>
            <p:ph type="sldNum" sz="quarter"/>
          </p:nvPr>
        </p:nvSpPr>
        <p:spPr>
          <a:xfrm>
            <a:off x="3814763" y="9371013"/>
            <a:ext cx="2919412" cy="493712"/>
          </a:xfrm>
          <a:prstGeom prst="rect">
            <a:avLst/>
          </a:prstGeom>
          <a:noFill/>
          <a:ln w="9525">
            <a:noFill/>
          </a:ln>
        </p:spPr>
        <p:txBody>
          <a:bodyPr lIns="92798" tIns="46399" rIns="92798" bIns="46399" anchor="b" anchorCtr="0"/>
          <a:lstStyle/>
          <a:p>
            <a:pPr lvl="0" algn="r" defTabSz="923925" eaLnBrk="1" hangingPunct="1"/>
            <a:fld id="{9A0DB2DC-4C9A-4742-B13C-FB6460FD3503}" type="slidenum">
              <a:rPr lang="en-US" altLang="en-US" sz="1200" dirty="0"/>
              <a:t>19</a:t>
            </a:fld>
            <a:endParaRPr lang="en-US"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xfrm>
            <a:off x="674688" y="4686300"/>
            <a:ext cx="5386387" cy="4440238"/>
          </a:xfrm>
        </p:spPr>
        <p:txBody>
          <a:bodyPr wrap="square" lIns="92798" tIns="46399" rIns="92798" bIns="46399" anchor="t" anchorCtr="0"/>
          <a:lstStyle/>
          <a:p>
            <a:pPr lvl="0"/>
            <a:r>
              <a:rPr lang="en-US" altLang="en-US" dirty="0"/>
              <a:t>For regular updates on non compliances, you can </a:t>
            </a:r>
            <a:r>
              <a:rPr lang="en-US" altLang="en-US" b="1" i="1" dirty="0">
                <a:solidFill>
                  <a:srgbClr val="000000"/>
                </a:solidFill>
                <a:latin typeface="Palatino Linotype" panose="02040502050505030304" pitchFamily="18" charset="0"/>
              </a:rPr>
              <a:t>Follow FRRB on twitter, our twitter handle is frrbicai</a:t>
            </a:r>
            <a:endParaRPr lang="en-IN" altLang="en-US" dirty="0"/>
          </a:p>
        </p:txBody>
      </p:sp>
      <p:sp>
        <p:nvSpPr>
          <p:cNvPr id="29700" name="Slide Number Placeholder 3"/>
          <p:cNvSpPr txBox="1">
            <a:spLocks noGrp="1"/>
          </p:cNvSpPr>
          <p:nvPr>
            <p:ph type="sldNum" sz="quarter"/>
          </p:nvPr>
        </p:nvSpPr>
        <p:spPr>
          <a:xfrm>
            <a:off x="3814763" y="9371013"/>
            <a:ext cx="2919412" cy="493712"/>
          </a:xfrm>
          <a:prstGeom prst="rect">
            <a:avLst/>
          </a:prstGeom>
          <a:noFill/>
          <a:ln w="9525">
            <a:noFill/>
          </a:ln>
        </p:spPr>
        <p:txBody>
          <a:bodyPr lIns="92798" tIns="46399" rIns="92798" bIns="46399" anchor="b" anchorCtr="0"/>
          <a:lstStyle/>
          <a:p>
            <a:pPr lvl="0" algn="r" defTabSz="923925" eaLnBrk="1" hangingPunct="1"/>
            <a:fld id="{9A0DB2DC-4C9A-4742-B13C-FB6460FD3503}" type="slidenum">
              <a:rPr lang="en-US" altLang="en-US" sz="1200" dirty="0"/>
              <a:t>20</a:t>
            </a:fld>
            <a:endParaRPr lang="en-US"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p:cNvSpPr>
          <p:nvPr>
            <p:ph type="sldNum" sz="quarter"/>
          </p:nvPr>
        </p:nvSpPr>
        <p:spPr>
          <a:xfrm>
            <a:off x="3814763" y="9371013"/>
            <a:ext cx="2919412" cy="493712"/>
          </a:xfrm>
          <a:prstGeom prst="rect">
            <a:avLst/>
          </a:prstGeom>
          <a:noFill/>
          <a:ln w="9525">
            <a:noFill/>
          </a:ln>
        </p:spPr>
        <p:txBody>
          <a:bodyPr lIns="92798" tIns="46399" rIns="92798" bIns="46399" anchor="b" anchorCtr="0"/>
          <a:lstStyle/>
          <a:p>
            <a:pPr lvl="0" algn="r" defTabSz="925830" eaLnBrk="1" hangingPunct="1"/>
            <a:fld id="{9A0DB2DC-4C9A-4742-B13C-FB6460FD3503}" type="slidenum">
              <a:rPr lang="en-US" altLang="en-US" sz="1200" dirty="0"/>
              <a:t>23</a:t>
            </a:fld>
            <a:endParaRPr lang="en-US" altLang="en-US" sz="1200" dirty="0"/>
          </a:p>
        </p:txBody>
      </p:sp>
      <p:sp>
        <p:nvSpPr>
          <p:cNvPr id="44035" name="Rectangle 2"/>
          <p:cNvSpPr>
            <a:spLocks noGrp="1" noRot="1" noChangeAspect="1" noTextEdit="1"/>
          </p:cNvSpPr>
          <p:nvPr>
            <p:ph type="sldImg"/>
          </p:nvPr>
        </p:nvSpPr>
        <p:spPr/>
      </p:sp>
      <p:sp>
        <p:nvSpPr>
          <p:cNvPr id="44036" name="Rectangle 3"/>
          <p:cNvSpPr>
            <a:spLocks noGrp="1"/>
          </p:cNvSpPr>
          <p:nvPr>
            <p:ph type="body" idx="1"/>
          </p:nvPr>
        </p:nvSpPr>
        <p:spPr>
          <a:xfrm>
            <a:off x="674688" y="4686300"/>
            <a:ext cx="5386387" cy="4440238"/>
          </a:xfrm>
        </p:spPr>
        <p:txBody>
          <a:bodyPr wrap="square" lIns="92798" tIns="46399" rIns="92798" bIns="46399" anchor="t" anchorCtr="0"/>
          <a:lstStyle/>
          <a:p>
            <a:pPr lvl="0"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IN"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5" name="Slide Number Placeholder 4"/>
          <p:cNvSpPr>
            <a:spLocks noGrp="1"/>
          </p:cNvSpPr>
          <p:nvPr>
            <p:ph type="sldNum" sz="quarter" idx="12"/>
          </p:nvPr>
        </p:nvSpPr>
        <p:spPr/>
        <p:txBody>
          <a:bodyPr/>
          <a:lstStyle/>
          <a:p>
            <a:pPr lvl="0">
              <a:buNone/>
            </a:pPr>
            <a:fld id="{9A0DB2DC-4C9A-4742-B13C-FB6460FD3503}" type="slidenum">
              <a:rPr lang="en-GB" altLang="en-US" dirty="0">
                <a:latin typeface="Times New Roman" panose="02020603050405020304" pitchFamily="18" charset="0"/>
              </a:rPr>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7" name="Slide Number Placeholder 6"/>
          <p:cNvSpPr>
            <a:spLocks noGrp="1"/>
          </p:cNvSpPr>
          <p:nvPr>
            <p:ph type="sldNum" sz="quarter" idx="12"/>
          </p:nvPr>
        </p:nvSpPr>
        <p:spPr/>
        <p:txBody>
          <a:bodyPr/>
          <a:lstStyle/>
          <a:p>
            <a:pPr lvl="0">
              <a:buNone/>
            </a:pPr>
            <a:fld id="{9A0DB2DC-4C9A-4742-B13C-FB6460FD3503}" type="slidenum">
              <a:rPr lang="en-GB" altLang="en-US" dirty="0">
                <a:latin typeface="Times New Roman" panose="02020603050405020304" pitchFamily="18" charset="0"/>
              </a:rPr>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588"/>
            <a:ext cx="12192000" cy="684213"/>
          </a:xfrm>
          <a:prstGeom prst="rect">
            <a:avLst/>
          </a:prstGeom>
          <a:solidFill>
            <a:srgbClr val="41C3D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0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3" name="Straight Connector 2"/>
          <p:cNvCxnSpPr/>
          <p:nvPr/>
        </p:nvCxnSpPr>
        <p:spPr>
          <a:xfrm>
            <a:off x="762000" y="152400"/>
            <a:ext cx="0" cy="381000"/>
          </a:xfrm>
          <a:prstGeom prst="line">
            <a:avLst/>
          </a:prstGeom>
          <a:ln>
            <a:solidFill>
              <a:srgbClr val="F2F2F2">
                <a:alpha val="49020"/>
              </a:srgb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456363"/>
            <a:ext cx="12192000" cy="401638"/>
          </a:xfrm>
          <a:prstGeom prst="rect">
            <a:avLst/>
          </a:prstGeom>
          <a:solidFill>
            <a:srgbClr val="41C3D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TextBox 7"/>
          <p:cNvSpPr txBox="1">
            <a:spLocks noChangeArrowheads="1"/>
          </p:cNvSpPr>
          <p:nvPr/>
        </p:nvSpPr>
        <p:spPr bwMode="auto">
          <a:xfrm>
            <a:off x="9444038" y="6503988"/>
            <a:ext cx="2681288" cy="306388"/>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Financial Reporting Review Board</a:t>
            </a:r>
          </a:p>
        </p:txBody>
      </p:sp>
      <p:pic>
        <p:nvPicPr>
          <p:cNvPr id="4102" name="Picture 8"/>
          <p:cNvPicPr>
            <a:picLocks noChangeAspect="1"/>
          </p:cNvPicPr>
          <p:nvPr userDrawn="1"/>
        </p:nvPicPr>
        <p:blipFill>
          <a:blip r:embed="rId2" cstate="print"/>
          <a:stretch>
            <a:fillRect/>
          </a:stretch>
        </p:blipFill>
        <p:spPr>
          <a:xfrm>
            <a:off x="95250" y="68263"/>
            <a:ext cx="544513" cy="549275"/>
          </a:xfrm>
          <a:prstGeom prst="rect">
            <a:avLst/>
          </a:prstGeom>
          <a:noFill/>
          <a:ln w="9525">
            <a:noFill/>
          </a:ln>
        </p:spPr>
      </p:pic>
      <p:pic>
        <p:nvPicPr>
          <p:cNvPr id="4103" name="Picture 1" descr="A blue and orange logo&#10;&#10;Description automatically generated"/>
          <p:cNvPicPr>
            <a:picLocks noChangeAspect="1"/>
          </p:cNvPicPr>
          <p:nvPr userDrawn="1"/>
        </p:nvPicPr>
        <p:blipFill>
          <a:blip r:embed="rId3" cstate="print"/>
          <a:srcRect l="32712" t="28889" r="33498" b="30995"/>
          <a:stretch>
            <a:fillRect/>
          </a:stretch>
        </p:blipFill>
        <p:spPr>
          <a:xfrm>
            <a:off x="11430000" y="58738"/>
            <a:ext cx="690563" cy="569912"/>
          </a:xfrm>
          <a:prstGeom prst="rect">
            <a:avLst/>
          </a:prstGeom>
          <a:noFill/>
          <a:ln w="9525">
            <a:noFill/>
          </a:ln>
        </p:spPr>
      </p:pic>
      <p:sp>
        <p:nvSpPr>
          <p:cNvPr id="8" name="Title Placeholder 1"/>
          <p:cNvSpPr>
            <a:spLocks noGrp="1"/>
          </p:cNvSpPr>
          <p:nvPr>
            <p:ph type="title"/>
          </p:nvPr>
        </p:nvSpPr>
        <p:spPr bwMode="auto">
          <a:xfrm>
            <a:off x="842963" y="78017"/>
            <a:ext cx="8967787" cy="531353"/>
          </a:xfrm>
          <a:prstGeom prst="rect">
            <a:avLst/>
          </a:prstGeom>
          <a:noFill/>
          <a:ln>
            <a:noFill/>
          </a:ln>
        </p:spPr>
        <p:txBody>
          <a:bodyPr lIns="68580" tIns="34290" rIns="68580" bIns="34290">
            <a:normAutofit/>
          </a:bodyPr>
          <a:lstStyle>
            <a:lvl1pPr>
              <a:defRPr sz="2000" b="1">
                <a:solidFill>
                  <a:schemeClr val="bg1"/>
                </a:solidFill>
                <a:latin typeface="Calibri" panose="020F0502020204030204" pitchFamily="34" charset="0"/>
                <a:cs typeface="Calibri" panose="020F0502020204030204" pitchFamily="34" charset="0"/>
              </a:defRPr>
            </a:lvl1pPr>
          </a:lstStyle>
          <a:p>
            <a:pPr lvl="0"/>
            <a:r>
              <a:rPr lang="en-US" altLang="en-US" dirty="0"/>
              <a:t>Click to edit Master title style</a:t>
            </a:r>
          </a:p>
        </p:txBody>
      </p:sp>
      <p:sp>
        <p:nvSpPr>
          <p:cNvPr id="13" name="Content Placeholder 2"/>
          <p:cNvSpPr>
            <a:spLocks noGrp="1"/>
          </p:cNvSpPr>
          <p:nvPr>
            <p:ph idx="1"/>
          </p:nvPr>
        </p:nvSpPr>
        <p:spPr>
          <a:xfrm>
            <a:off x="355600" y="1003299"/>
            <a:ext cx="11434496" cy="5162831"/>
          </a:xfrm>
        </p:spPr>
        <p:txBody>
          <a:bodyPr>
            <a:normAutofit/>
          </a:bodyPr>
          <a:lstStyle>
            <a:lvl1pPr marL="274320" indent="-274320">
              <a:lnSpc>
                <a:spcPct val="100000"/>
              </a:lnSpc>
              <a:spcBef>
                <a:spcPts val="1200"/>
              </a:spcBef>
              <a:spcAft>
                <a:spcPts val="0"/>
              </a:spcAft>
              <a:buClr>
                <a:srgbClr val="00CC99"/>
              </a:buClr>
              <a:buSzPct val="100000"/>
              <a:buFont typeface="Calibri" panose="020F0502020204030204" pitchFamily="34" charset="0"/>
              <a:buChar char="●"/>
              <a:defRPr sz="1800">
                <a:latin typeface="Calibri" panose="020F0502020204030204" pitchFamily="34" charset="0"/>
                <a:cs typeface="Calibri" panose="020F0502020204030204" pitchFamily="34" charset="0"/>
              </a:defRPr>
            </a:lvl1pPr>
          </a:lstStyle>
          <a:p>
            <a:pPr lvl="0"/>
            <a:r>
              <a:rPr lang="en-US" dirty="0"/>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9" name="Slide Number Placeholder 8"/>
          <p:cNvSpPr>
            <a:spLocks noGrp="1"/>
          </p:cNvSpPr>
          <p:nvPr>
            <p:ph type="sldNum" sz="quarter" idx="12"/>
          </p:nvPr>
        </p:nvSpPr>
        <p:spPr/>
        <p:txBody>
          <a:bodyPr/>
          <a:lstStyle/>
          <a:p>
            <a:pPr lvl="0">
              <a:buNone/>
            </a:pPr>
            <a:fld id="{9A0DB2DC-4C9A-4742-B13C-FB6460FD3503}" type="slidenum">
              <a:rPr lang="en-GB" altLang="en-US" dirty="0">
                <a:latin typeface="Times New Roman" panose="02020603050405020304" pitchFamily="18" charset="0"/>
              </a:rPr>
              <a:t>‹#›</a:t>
            </a:fld>
            <a:endParaRPr lang="en-GB" altLang="en-US" dirty="0">
              <a:latin typeface="Times New Roman" panose="02020603050405020304" pitchFamily="18" charset="0"/>
            </a:endParaRPr>
          </a:p>
        </p:txBody>
      </p:sp>
      <p:sp>
        <p:nvSpPr>
          <p:cNvPr id="10" name="TextBox 7"/>
          <p:cNvSpPr txBox="1">
            <a:spLocks noChangeArrowheads="1"/>
          </p:cNvSpPr>
          <p:nvPr userDrawn="1"/>
        </p:nvSpPr>
        <p:spPr bwMode="auto">
          <a:xfrm>
            <a:off x="-24680" y="6502718"/>
            <a:ext cx="1514197" cy="307777"/>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Overview of FRRB</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6" name="Slide Number Placeholder 5"/>
          <p:cNvSpPr>
            <a:spLocks noGrp="1"/>
          </p:cNvSpPr>
          <p:nvPr>
            <p:ph type="sldNum" sz="quarter" idx="12"/>
          </p:nvPr>
        </p:nvSpPr>
        <p:spPr/>
        <p:txBody>
          <a:bodyPr/>
          <a:lstStyle/>
          <a:p>
            <a:pPr lvl="0">
              <a:buNone/>
            </a:pPr>
            <a:fld id="{9A0DB2DC-4C9A-4742-B13C-FB6460FD3503}" type="slidenum">
              <a:rPr lang="en-GB" altLang="en-US" dirty="0">
                <a:latin typeface="Times New Roman" panose="02020603050405020304" pitchFamily="18" charset="0"/>
              </a:rPr>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Vertical Tex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588"/>
            <a:ext cx="12192000" cy="684213"/>
          </a:xfrm>
          <a:prstGeom prst="rect">
            <a:avLst/>
          </a:prstGeom>
          <a:solidFill>
            <a:srgbClr val="41C3D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0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3" name="Straight Connector 2"/>
          <p:cNvCxnSpPr/>
          <p:nvPr/>
        </p:nvCxnSpPr>
        <p:spPr>
          <a:xfrm>
            <a:off x="762000" y="152400"/>
            <a:ext cx="0" cy="381000"/>
          </a:xfrm>
          <a:prstGeom prst="line">
            <a:avLst/>
          </a:prstGeom>
          <a:ln>
            <a:solidFill>
              <a:srgbClr val="F2F2F2">
                <a:alpha val="49020"/>
              </a:srgb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456363"/>
            <a:ext cx="12192000" cy="401638"/>
          </a:xfrm>
          <a:prstGeom prst="rect">
            <a:avLst/>
          </a:prstGeom>
          <a:solidFill>
            <a:srgbClr val="41C3D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TextBox 7"/>
          <p:cNvSpPr txBox="1">
            <a:spLocks noChangeArrowheads="1"/>
          </p:cNvSpPr>
          <p:nvPr/>
        </p:nvSpPr>
        <p:spPr bwMode="auto">
          <a:xfrm>
            <a:off x="9444038" y="6503988"/>
            <a:ext cx="2681288" cy="306388"/>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Financial Reporting Review Board</a:t>
            </a:r>
          </a:p>
        </p:txBody>
      </p:sp>
      <p:pic>
        <p:nvPicPr>
          <p:cNvPr id="4102" name="Picture 8"/>
          <p:cNvPicPr>
            <a:picLocks noChangeAspect="1"/>
          </p:cNvPicPr>
          <p:nvPr userDrawn="1"/>
        </p:nvPicPr>
        <p:blipFill>
          <a:blip r:embed="rId2"/>
          <a:stretch>
            <a:fillRect/>
          </a:stretch>
        </p:blipFill>
        <p:spPr>
          <a:xfrm>
            <a:off x="95250" y="68263"/>
            <a:ext cx="544513" cy="549275"/>
          </a:xfrm>
          <a:prstGeom prst="rect">
            <a:avLst/>
          </a:prstGeom>
          <a:noFill/>
          <a:ln w="9525">
            <a:noFill/>
          </a:ln>
        </p:spPr>
      </p:pic>
      <p:pic>
        <p:nvPicPr>
          <p:cNvPr id="4103" name="Picture 1" descr="A blue and orange logo&#10;&#10;Description automatically generated"/>
          <p:cNvPicPr>
            <a:picLocks noChangeAspect="1"/>
          </p:cNvPicPr>
          <p:nvPr userDrawn="1"/>
        </p:nvPicPr>
        <p:blipFill>
          <a:blip r:embed="rId3"/>
          <a:srcRect l="32712" t="28889" r="33498" b="30995"/>
          <a:stretch>
            <a:fillRect/>
          </a:stretch>
        </p:blipFill>
        <p:spPr>
          <a:xfrm>
            <a:off x="11430000" y="58738"/>
            <a:ext cx="690563" cy="569912"/>
          </a:xfrm>
          <a:prstGeom prst="rect">
            <a:avLst/>
          </a:prstGeom>
          <a:noFill/>
          <a:ln w="9525">
            <a:noFill/>
          </a:ln>
        </p:spPr>
      </p:pic>
      <p:sp>
        <p:nvSpPr>
          <p:cNvPr id="8" name="Title Placeholder 1"/>
          <p:cNvSpPr>
            <a:spLocks noGrp="1"/>
          </p:cNvSpPr>
          <p:nvPr>
            <p:ph type="title"/>
          </p:nvPr>
        </p:nvSpPr>
        <p:spPr bwMode="auto">
          <a:xfrm>
            <a:off x="842963" y="78017"/>
            <a:ext cx="8967787" cy="531353"/>
          </a:xfrm>
          <a:prstGeom prst="rect">
            <a:avLst/>
          </a:prstGeom>
          <a:noFill/>
          <a:ln>
            <a:noFill/>
          </a:ln>
        </p:spPr>
        <p:txBody>
          <a:bodyPr lIns="68580" tIns="34290" rIns="68580" bIns="34290">
            <a:normAutofit/>
          </a:bodyPr>
          <a:lstStyle>
            <a:lvl1pPr>
              <a:defRPr sz="2000" b="1">
                <a:solidFill>
                  <a:schemeClr val="bg1"/>
                </a:solidFill>
                <a:latin typeface="Calibri" panose="020F0502020204030204" pitchFamily="34" charset="0"/>
                <a:cs typeface="Calibri" panose="020F0502020204030204" pitchFamily="34" charset="0"/>
              </a:defRPr>
            </a:lvl1pPr>
          </a:lstStyle>
          <a:p>
            <a:pPr lvl="0"/>
            <a:r>
              <a:rPr lang="en-US" altLang="en-US" dirty="0"/>
              <a:t>Click to edit Master title style</a:t>
            </a:r>
          </a:p>
        </p:txBody>
      </p:sp>
      <p:sp>
        <p:nvSpPr>
          <p:cNvPr id="13" name="Content Placeholder 2"/>
          <p:cNvSpPr>
            <a:spLocks noGrp="1"/>
          </p:cNvSpPr>
          <p:nvPr>
            <p:ph idx="1"/>
          </p:nvPr>
        </p:nvSpPr>
        <p:spPr>
          <a:xfrm>
            <a:off x="355600" y="1003299"/>
            <a:ext cx="11434496" cy="5162831"/>
          </a:xfrm>
        </p:spPr>
        <p:txBody>
          <a:bodyPr>
            <a:normAutofit/>
          </a:bodyPr>
          <a:lstStyle>
            <a:lvl1pPr marL="274320" indent="-274320">
              <a:lnSpc>
                <a:spcPct val="100000"/>
              </a:lnSpc>
              <a:spcBef>
                <a:spcPts val="1200"/>
              </a:spcBef>
              <a:spcAft>
                <a:spcPts val="0"/>
              </a:spcAft>
              <a:buClr>
                <a:srgbClr val="00CC99"/>
              </a:buClr>
              <a:buSzPct val="100000"/>
              <a:buFont typeface="Calibri" panose="020F0502020204030204" pitchFamily="34" charset="0"/>
              <a:buChar char="●"/>
              <a:defRPr sz="1800">
                <a:latin typeface="Calibri" panose="020F0502020204030204" pitchFamily="34" charset="0"/>
                <a:cs typeface="Calibri" panose="020F0502020204030204" pitchFamily="34" charset="0"/>
              </a:defRPr>
            </a:lvl1pPr>
          </a:lstStyle>
          <a:p>
            <a:pPr lvl="0"/>
            <a:r>
              <a:rPr lang="en-US" dirty="0"/>
              <a:t>Click to edit Master text styles</a:t>
            </a: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9" name="Slide Number Placeholder 8"/>
          <p:cNvSpPr>
            <a:spLocks noGrp="1"/>
          </p:cNvSpPr>
          <p:nvPr>
            <p:ph type="sldNum" sz="quarter" idx="12"/>
          </p:nvPr>
        </p:nvSpPr>
        <p:spPr/>
        <p:txBody>
          <a:bodyPr/>
          <a:lstStyle/>
          <a:p>
            <a:pPr lvl="0">
              <a:buNone/>
            </a:pPr>
            <a:endParaRPr lang="en-GB" altLang="en-US" dirty="0">
              <a:latin typeface="Times New Roman" panose="02020603050405020304" pitchFamily="18" charset="0"/>
            </a:endParaRPr>
          </a:p>
        </p:txBody>
      </p:sp>
      <p:sp>
        <p:nvSpPr>
          <p:cNvPr id="5" name="TextBox 4"/>
          <p:cNvSpPr txBox="1"/>
          <p:nvPr userDrawn="1"/>
        </p:nvSpPr>
        <p:spPr>
          <a:xfrm>
            <a:off x="-34974" y="6503988"/>
            <a:ext cx="2112318" cy="276999"/>
          </a:xfrm>
          <a:prstGeom prst="rect">
            <a:avLst/>
          </a:prstGeom>
          <a:noFill/>
        </p:spPr>
        <p:txBody>
          <a:bodyPr wrap="square" rtlCol="0">
            <a:spAutoFit/>
          </a:bodyPr>
          <a:lstStyle/>
          <a:p>
            <a:r>
              <a:rPr lang="en-IN" sz="1200" b="1" dirty="0">
                <a:solidFill>
                  <a:schemeClr val="bg1"/>
                </a:solidFill>
                <a:latin typeface="Palatino Linotype" panose="02040502050505030304" pitchFamily="18" charset="0"/>
              </a:rPr>
              <a:t>Overview of FRRB</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4" name="Slide Number Placeholder 3"/>
          <p:cNvSpPr>
            <a:spLocks noGrp="1"/>
          </p:cNvSpPr>
          <p:nvPr>
            <p:ph type="sldNum" sz="quarter" idx="12"/>
          </p:nvPr>
        </p:nvSpPr>
        <p:spPr/>
        <p:txBody>
          <a:bodyPr/>
          <a:lstStyle/>
          <a:p>
            <a:pPr lvl="0">
              <a:buNone/>
            </a:pPr>
            <a:fld id="{9A0DB2DC-4C9A-4742-B13C-FB6460FD3503}" type="slidenum">
              <a:rPr lang="en-GB" altLang="en-US" dirty="0">
                <a:latin typeface="Times New Roman" panose="02020603050405020304" pitchFamily="18" charset="0"/>
              </a:rPr>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588"/>
            <a:ext cx="12192000" cy="684213"/>
          </a:xfrm>
          <a:prstGeom prst="rect">
            <a:avLst/>
          </a:prstGeom>
          <a:solidFill>
            <a:srgbClr val="41C3D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pic>
        <p:nvPicPr>
          <p:cNvPr id="6147" name="Picture 7"/>
          <p:cNvPicPr>
            <a:picLocks noChangeAspect="1"/>
          </p:cNvPicPr>
          <p:nvPr userDrawn="1"/>
        </p:nvPicPr>
        <p:blipFill>
          <a:blip r:embed="rId2"/>
          <a:stretch>
            <a:fillRect/>
          </a:stretch>
        </p:blipFill>
        <p:spPr>
          <a:xfrm>
            <a:off x="76200" y="57150"/>
            <a:ext cx="552450" cy="552450"/>
          </a:xfrm>
          <a:prstGeom prst="rect">
            <a:avLst/>
          </a:prstGeom>
          <a:noFill/>
          <a:ln w="9525">
            <a:noFill/>
          </a:ln>
        </p:spPr>
      </p:pic>
      <p:cxnSp>
        <p:nvCxnSpPr>
          <p:cNvPr id="3" name="Straight Connector 6"/>
          <p:cNvCxnSpPr/>
          <p:nvPr/>
        </p:nvCxnSpPr>
        <p:spPr>
          <a:xfrm>
            <a:off x="762000" y="152400"/>
            <a:ext cx="0" cy="381000"/>
          </a:xfrm>
          <a:prstGeom prst="line">
            <a:avLst/>
          </a:prstGeom>
          <a:ln>
            <a:solidFill>
              <a:srgbClr val="F2F2F2">
                <a:alpha val="49020"/>
              </a:srgb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6456363"/>
            <a:ext cx="12192000" cy="401638"/>
          </a:xfrm>
          <a:prstGeom prst="rect">
            <a:avLst/>
          </a:prstGeom>
          <a:solidFill>
            <a:srgbClr val="41C3D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9" name="TextBox 8"/>
          <p:cNvSpPr txBox="1">
            <a:spLocks noChangeArrowheads="1"/>
          </p:cNvSpPr>
          <p:nvPr/>
        </p:nvSpPr>
        <p:spPr bwMode="auto">
          <a:xfrm>
            <a:off x="9444038" y="6503988"/>
            <a:ext cx="2681288" cy="306388"/>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Financial Reporting Review Board</a:t>
            </a:r>
          </a:p>
        </p:txBody>
      </p:sp>
      <p:sp>
        <p:nvSpPr>
          <p:cNvPr id="7" name="Title Placeholder 1"/>
          <p:cNvSpPr>
            <a:spLocks noGrp="1"/>
          </p:cNvSpPr>
          <p:nvPr>
            <p:ph type="title"/>
          </p:nvPr>
        </p:nvSpPr>
        <p:spPr bwMode="auto">
          <a:xfrm>
            <a:off x="842963" y="78017"/>
            <a:ext cx="8967787" cy="531353"/>
          </a:xfrm>
          <a:prstGeom prst="rect">
            <a:avLst/>
          </a:prstGeom>
          <a:noFill/>
          <a:ln>
            <a:noFill/>
          </a:ln>
        </p:spPr>
        <p:txBody>
          <a:bodyPr lIns="68580" tIns="34290" rIns="68580" bIns="34290">
            <a:normAutofit/>
          </a:bodyPr>
          <a:lstStyle>
            <a:lvl1pPr>
              <a:defRPr sz="2000" b="1">
                <a:solidFill>
                  <a:schemeClr val="bg1"/>
                </a:solidFill>
                <a:latin typeface="Calibri" panose="020F0502020204030204" pitchFamily="34" charset="0"/>
                <a:cs typeface="Calibri" panose="020F0502020204030204" pitchFamily="34" charset="0"/>
              </a:defRPr>
            </a:lvl1pPr>
          </a:lstStyle>
          <a:p>
            <a:pPr lvl="0"/>
            <a:r>
              <a:rPr lang="en-US" altLang="en-US" dirty="0"/>
              <a:t>Click to edit Master title style</a:t>
            </a:r>
          </a:p>
        </p:txBody>
      </p:sp>
      <p:sp>
        <p:nvSpPr>
          <p:cNvPr id="10" name="Content Placeholder 2"/>
          <p:cNvSpPr>
            <a:spLocks noGrp="1"/>
          </p:cNvSpPr>
          <p:nvPr>
            <p:ph idx="1"/>
          </p:nvPr>
        </p:nvSpPr>
        <p:spPr>
          <a:xfrm>
            <a:off x="355600" y="1003299"/>
            <a:ext cx="11434496" cy="5162831"/>
          </a:xfrm>
        </p:spPr>
        <p:txBody>
          <a:bodyPr>
            <a:normAutofit/>
          </a:bodyPr>
          <a:lstStyle>
            <a:lvl1pPr marL="0" indent="0">
              <a:lnSpc>
                <a:spcPct val="100000"/>
              </a:lnSpc>
              <a:spcBef>
                <a:spcPts val="1200"/>
              </a:spcBef>
              <a:spcAft>
                <a:spcPts val="0"/>
              </a:spcAft>
              <a:buNone/>
              <a:defRPr sz="1800">
                <a:latin typeface="Calibri" panose="020F0502020204030204" pitchFamily="34" charset="0"/>
                <a:cs typeface="Calibri" panose="020F0502020204030204" pitchFamily="34" charset="0"/>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6" name="Slide Number Placeholder 5"/>
          <p:cNvSpPr>
            <a:spLocks noGrp="1"/>
          </p:cNvSpPr>
          <p:nvPr>
            <p:ph type="sldNum" sz="quarter" idx="12"/>
          </p:nvPr>
        </p:nvSpPr>
        <p:spPr/>
        <p:txBody>
          <a:bodyPr/>
          <a:lstStyle/>
          <a:p>
            <a:pPr lvl="0">
              <a:buNone/>
            </a:pPr>
            <a:fld id="{9A0DB2DC-4C9A-4742-B13C-FB6460FD3503}" type="slidenum">
              <a:rPr lang="en-GB" altLang="en-US" dirty="0">
                <a:latin typeface="Times New Roman" panose="02020603050405020304" pitchFamily="18" charset="0"/>
              </a:rPr>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2"/>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2"/>
          </p:nvPr>
        </p:nvSpPr>
        <p:spPr>
          <a:xfrm>
            <a:off x="685800" y="6411913"/>
            <a:ext cx="4114800" cy="228600"/>
          </a:xfrm>
          <a:prstGeom prst="rect">
            <a:avLst/>
          </a:prstGeom>
        </p:spPr>
        <p:txBody>
          <a:bodyPr vert="horz" lIns="91440" tIns="45720" rIns="91440" bIns="45720" rtlCol="0" anchor="ctr"/>
          <a:lstStyle>
            <a:lvl1pPr>
              <a:defRPr>
                <a:solidFill>
                  <a:srgbClr val="FFFFFF">
                    <a:alpha val="80000"/>
                  </a:srgb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950" b="0" i="0" u="none" strike="noStrike" kern="1200" cap="none" spc="0" normalizeH="0" baseline="0" noProof="0">
              <a:ln>
                <a:noFill/>
              </a:ln>
              <a:solidFill>
                <a:srgbClr val="FFFFFF">
                  <a:alpha val="80000"/>
                </a:srgbClr>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3"/>
          </p:nvPr>
        </p:nvSpPr>
        <p:spPr>
          <a:xfrm>
            <a:off x="685800" y="6554788"/>
            <a:ext cx="5029200" cy="228600"/>
          </a:xfrm>
          <a:prstGeom prst="rect">
            <a:avLst/>
          </a:prstGeom>
        </p:spPr>
        <p:txBody>
          <a:bodyPr vert="horz" lIns="91440" tIns="45720" rIns="91440" bIns="45720" rtlCol="0" anchor="ctr"/>
          <a:lstStyle>
            <a:lvl1pPr>
              <a:defRPr>
                <a:solidFill>
                  <a:srgbClr val="FFFFFF">
                    <a:alpha val="80000"/>
                  </a:srgb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950" b="0" i="0" u="none" strike="noStrike" kern="1200" cap="all" spc="0" normalizeH="0" baseline="0" noProof="0">
                <a:ln>
                  <a:noFill/>
                </a:ln>
                <a:solidFill>
                  <a:srgbClr val="FFFFFF">
                    <a:alpha val="80000"/>
                  </a:srgbClr>
                </a:solidFill>
                <a:effectLst/>
                <a:uLnTx/>
                <a:uFillTx/>
                <a:latin typeface="Times New Roman" panose="02020603050405020304" pitchFamily="18" charset="0"/>
                <a:ea typeface="+mn-ea"/>
                <a:cs typeface="+mn-cs"/>
              </a:rPr>
              <a:t>Z:\RESEARCH\Council Report\presentation\council meeting(277th meeting)final</a:t>
            </a:r>
          </a:p>
        </p:txBody>
      </p:sp>
      <p:sp>
        <p:nvSpPr>
          <p:cNvPr id="9" name="Slide Number Placeholder 8"/>
          <p:cNvSpPr>
            <a:spLocks noGrp="1"/>
          </p:cNvSpPr>
          <p:nvPr>
            <p:ph type="sldNum" sz="quarter" idx="4"/>
          </p:nvPr>
        </p:nvSpPr>
        <p:spPr>
          <a:xfrm>
            <a:off x="8764588" y="5876925"/>
            <a:ext cx="2925763" cy="1397000"/>
          </a:xfrm>
          <a:prstGeom prst="rect">
            <a:avLst/>
          </a:prstGeom>
        </p:spPr>
        <p:txBody>
          <a:bodyPr vert="horz" wrap="square" lIns="91440" tIns="45720" rIns="91440" bIns="45720" numCol="1" anchor="b" anchorCtr="0" compatLnSpc="1"/>
          <a:lstStyle/>
          <a:p>
            <a:pPr algn="r">
              <a:buNone/>
            </a:pPr>
            <a:fld id="{9A0DB2DC-4C9A-4742-B13C-FB6460FD3503}" type="slidenum">
              <a:rPr lang="en-GB" altLang="en-US" dirty="0">
                <a:solidFill>
                  <a:srgbClr val="FFFFFF"/>
                </a:solidFill>
                <a:latin typeface="Calibri Light" panose="020F0302020204030204" pitchFamily="34" charset="0"/>
              </a:rPr>
              <a:t>‹#›</a:t>
            </a:fld>
            <a:endParaRPr lang="en-GB" altLang="en-US" dirty="0">
              <a:solidFill>
                <a:srgbClr val="FFFFFF"/>
              </a:solidFill>
              <a:latin typeface="Calibri Light" panose="020F0302020204030204" pitchFamily="34" charset="0"/>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950" b="0" i="0" u="none" strike="noStrike" kern="1200" cap="none" spc="0" normalizeH="0" baseline="0" noProof="0">
              <a:ln>
                <a:noFill/>
              </a:ln>
              <a:solidFill>
                <a:schemeClr val="tx1">
                  <a:alpha val="80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950" b="0" i="0" u="none" strike="noStrike" kern="1200" cap="all" spc="0" normalizeH="0" baseline="0" noProof="0">
                <a:ln>
                  <a:noFill/>
                </a:ln>
                <a:solidFill>
                  <a:schemeClr val="tx1">
                    <a:alpha val="80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6" name="Slide Number Placeholder 5"/>
          <p:cNvSpPr>
            <a:spLocks noGrp="1"/>
          </p:cNvSpPr>
          <p:nvPr>
            <p:ph type="sldNum" sz="quarter" idx="12"/>
          </p:nvPr>
        </p:nvSpPr>
        <p:spPr/>
        <p:txBody>
          <a:bodyPr/>
          <a:lstStyle/>
          <a:p>
            <a:pPr lvl="0">
              <a:buNone/>
            </a:pPr>
            <a:fld id="{9A0DB2DC-4C9A-4742-B13C-FB6460FD3503}" type="slidenum">
              <a:rPr lang="en-GB" altLang="en-US" dirty="0"/>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950" b="0" i="0" u="none" strike="noStrike" kern="1200" cap="none" spc="0" normalizeH="0" baseline="0" noProof="0">
              <a:ln>
                <a:noFill/>
              </a:ln>
              <a:solidFill>
                <a:schemeClr val="tx1">
                  <a:alpha val="80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950" b="0" i="0" u="none" strike="noStrike" kern="1200" cap="all" spc="0" normalizeH="0" baseline="0" noProof="0">
                <a:ln>
                  <a:noFill/>
                </a:ln>
                <a:solidFill>
                  <a:schemeClr val="tx1">
                    <a:alpha val="80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6" name="Slide Number Placeholder 5"/>
          <p:cNvSpPr>
            <a:spLocks noGrp="1"/>
          </p:cNvSpPr>
          <p:nvPr>
            <p:ph type="sldNum" sz="quarter" idx="12"/>
          </p:nvPr>
        </p:nvSpPr>
        <p:spPr/>
        <p:txBody>
          <a:bodyPr/>
          <a:lstStyle/>
          <a:p>
            <a:pPr lvl="0">
              <a:buNone/>
            </a:pPr>
            <a:fld id="{9A0DB2DC-4C9A-4742-B13C-FB6460FD3503}" type="slidenum">
              <a:rPr lang="en-GB" altLang="en-US" dirty="0"/>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950" b="0" i="0" u="none" strike="noStrike" kern="1200" cap="none" spc="0" normalizeH="0" baseline="0" noProof="0">
              <a:ln>
                <a:noFill/>
              </a:ln>
              <a:solidFill>
                <a:schemeClr val="tx1">
                  <a:alpha val="80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950" b="0" i="0" u="none" strike="noStrike" kern="1200" cap="all" spc="0" normalizeH="0" baseline="0" noProof="0">
                <a:ln>
                  <a:noFill/>
                </a:ln>
                <a:solidFill>
                  <a:schemeClr val="tx1">
                    <a:alpha val="80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7" name="Slide Number Placeholder 6"/>
          <p:cNvSpPr>
            <a:spLocks noGrp="1"/>
          </p:cNvSpPr>
          <p:nvPr>
            <p:ph type="sldNum" sz="quarter" idx="12"/>
          </p:nvPr>
        </p:nvSpPr>
        <p:spPr/>
        <p:txBody>
          <a:bodyPr/>
          <a:lstStyle/>
          <a:p>
            <a:pPr lvl="0">
              <a:buNone/>
            </a:pPr>
            <a:fld id="{9A0DB2DC-4C9A-4742-B13C-FB6460FD3503}" type="slidenum">
              <a:rPr lang="en-GB" altLang="en-US" dirty="0"/>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Vertical Tex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588"/>
            <a:ext cx="12192000" cy="684213"/>
          </a:xfrm>
          <a:prstGeom prst="rect">
            <a:avLst/>
          </a:prstGeom>
          <a:solidFill>
            <a:srgbClr val="41C3D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0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3" name="Straight Connector 2"/>
          <p:cNvCxnSpPr/>
          <p:nvPr/>
        </p:nvCxnSpPr>
        <p:spPr>
          <a:xfrm>
            <a:off x="762000" y="152400"/>
            <a:ext cx="0" cy="381000"/>
          </a:xfrm>
          <a:prstGeom prst="line">
            <a:avLst/>
          </a:prstGeom>
          <a:ln>
            <a:solidFill>
              <a:srgbClr val="F2F2F2">
                <a:alpha val="49020"/>
              </a:srgb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456363"/>
            <a:ext cx="12192000" cy="401638"/>
          </a:xfrm>
          <a:prstGeom prst="rect">
            <a:avLst/>
          </a:prstGeom>
          <a:solidFill>
            <a:srgbClr val="41C3D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TextBox 7"/>
          <p:cNvSpPr txBox="1">
            <a:spLocks noChangeArrowheads="1"/>
          </p:cNvSpPr>
          <p:nvPr/>
        </p:nvSpPr>
        <p:spPr bwMode="auto">
          <a:xfrm>
            <a:off x="9444038" y="6503988"/>
            <a:ext cx="2681288" cy="306388"/>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Financial Reporting Review Board</a:t>
            </a:r>
          </a:p>
        </p:txBody>
      </p:sp>
      <p:pic>
        <p:nvPicPr>
          <p:cNvPr id="4102" name="Picture 8"/>
          <p:cNvPicPr>
            <a:picLocks noChangeAspect="1"/>
          </p:cNvPicPr>
          <p:nvPr userDrawn="1"/>
        </p:nvPicPr>
        <p:blipFill>
          <a:blip r:embed="rId2"/>
          <a:stretch>
            <a:fillRect/>
          </a:stretch>
        </p:blipFill>
        <p:spPr>
          <a:xfrm>
            <a:off x="95250" y="68263"/>
            <a:ext cx="544513" cy="549275"/>
          </a:xfrm>
          <a:prstGeom prst="rect">
            <a:avLst/>
          </a:prstGeom>
          <a:noFill/>
          <a:ln w="9525">
            <a:noFill/>
          </a:ln>
        </p:spPr>
      </p:pic>
      <p:pic>
        <p:nvPicPr>
          <p:cNvPr id="4103" name="Picture 1" descr="A blue and orange logo&#10;&#10;Description automatically generated"/>
          <p:cNvPicPr>
            <a:picLocks noChangeAspect="1"/>
          </p:cNvPicPr>
          <p:nvPr userDrawn="1"/>
        </p:nvPicPr>
        <p:blipFill>
          <a:blip r:embed="rId3"/>
          <a:srcRect l="32712" t="28889" r="33498" b="30995"/>
          <a:stretch>
            <a:fillRect/>
          </a:stretch>
        </p:blipFill>
        <p:spPr>
          <a:xfrm>
            <a:off x="11430000" y="58738"/>
            <a:ext cx="690563" cy="569912"/>
          </a:xfrm>
          <a:prstGeom prst="rect">
            <a:avLst/>
          </a:prstGeom>
          <a:noFill/>
          <a:ln w="9525">
            <a:noFill/>
          </a:ln>
        </p:spPr>
      </p:pic>
      <p:sp>
        <p:nvSpPr>
          <p:cNvPr id="8" name="Title Placeholder 1"/>
          <p:cNvSpPr>
            <a:spLocks noGrp="1"/>
          </p:cNvSpPr>
          <p:nvPr>
            <p:ph type="title"/>
          </p:nvPr>
        </p:nvSpPr>
        <p:spPr bwMode="auto">
          <a:xfrm>
            <a:off x="842963" y="78017"/>
            <a:ext cx="8967787" cy="531353"/>
          </a:xfrm>
          <a:prstGeom prst="rect">
            <a:avLst/>
          </a:prstGeom>
          <a:noFill/>
          <a:ln>
            <a:noFill/>
          </a:ln>
        </p:spPr>
        <p:txBody>
          <a:bodyPr lIns="68580" tIns="34290" rIns="68580" bIns="34290">
            <a:normAutofit/>
          </a:bodyPr>
          <a:lstStyle>
            <a:lvl1pPr>
              <a:defRPr sz="2000" b="1">
                <a:solidFill>
                  <a:schemeClr val="bg1"/>
                </a:solidFill>
                <a:latin typeface="Calibri" panose="020F0502020204030204" pitchFamily="34" charset="0"/>
                <a:cs typeface="Calibri" panose="020F0502020204030204" pitchFamily="34" charset="0"/>
              </a:defRPr>
            </a:lvl1pPr>
          </a:lstStyle>
          <a:p>
            <a:pPr lvl="0"/>
            <a:r>
              <a:rPr lang="en-US" altLang="en-US" dirty="0"/>
              <a:t>Click to edit Master title style</a:t>
            </a:r>
          </a:p>
        </p:txBody>
      </p:sp>
      <p:sp>
        <p:nvSpPr>
          <p:cNvPr id="13" name="Content Placeholder 2"/>
          <p:cNvSpPr>
            <a:spLocks noGrp="1"/>
          </p:cNvSpPr>
          <p:nvPr>
            <p:ph idx="1"/>
          </p:nvPr>
        </p:nvSpPr>
        <p:spPr>
          <a:xfrm>
            <a:off x="355600" y="1003299"/>
            <a:ext cx="11434496" cy="5162831"/>
          </a:xfrm>
        </p:spPr>
        <p:txBody>
          <a:bodyPr>
            <a:normAutofit/>
          </a:bodyPr>
          <a:lstStyle>
            <a:lvl1pPr marL="274320" indent="-274320">
              <a:lnSpc>
                <a:spcPct val="100000"/>
              </a:lnSpc>
              <a:spcBef>
                <a:spcPts val="1200"/>
              </a:spcBef>
              <a:spcAft>
                <a:spcPts val="0"/>
              </a:spcAft>
              <a:buClr>
                <a:srgbClr val="00CC99"/>
              </a:buClr>
              <a:buSzPct val="100000"/>
              <a:buFont typeface="Calibri" panose="020F0502020204030204" pitchFamily="34" charset="0"/>
              <a:buChar char="●"/>
              <a:defRPr sz="1800">
                <a:latin typeface="Calibri" panose="020F0502020204030204" pitchFamily="34" charset="0"/>
                <a:cs typeface="Calibri" panose="020F0502020204030204" pitchFamily="34" charset="0"/>
              </a:defRPr>
            </a:lvl1pPr>
          </a:lstStyle>
          <a:p>
            <a:pPr lvl="0"/>
            <a:r>
              <a:rPr lang="en-US" dirty="0"/>
              <a:t>Click to edit Master text styles</a:t>
            </a: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9" name="Slide Number Placeholder 8"/>
          <p:cNvSpPr>
            <a:spLocks noGrp="1"/>
          </p:cNvSpPr>
          <p:nvPr>
            <p:ph type="sldNum" sz="quarter" idx="12"/>
          </p:nvPr>
        </p:nvSpPr>
        <p:spPr/>
        <p:txBody>
          <a:bodyPr/>
          <a:lstStyle/>
          <a:p>
            <a:pPr lvl="0">
              <a:buNone/>
            </a:pPr>
            <a:endParaRPr lang="en-GB" altLang="en-US" dirty="0">
              <a:latin typeface="Times New Roman" panose="02020603050405020304" pitchFamily="18" charset="0"/>
            </a:endParaRPr>
          </a:p>
        </p:txBody>
      </p:sp>
      <p:sp>
        <p:nvSpPr>
          <p:cNvPr id="10" name="TextBox 7"/>
          <p:cNvSpPr txBox="1">
            <a:spLocks noChangeArrowheads="1"/>
          </p:cNvSpPr>
          <p:nvPr userDrawn="1"/>
        </p:nvSpPr>
        <p:spPr bwMode="auto">
          <a:xfrm>
            <a:off x="683559" y="6519950"/>
            <a:ext cx="1514197" cy="307777"/>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Overview of FRRB</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950" b="0" i="0" u="none" strike="noStrike" kern="1200" cap="none" spc="0" normalizeH="0" baseline="0" noProof="0">
              <a:ln>
                <a:noFill/>
              </a:ln>
              <a:solidFill>
                <a:schemeClr val="tx1">
                  <a:alpha val="80000"/>
                </a:schemeClr>
              </a:solidFill>
              <a:effectLst/>
              <a:uLnTx/>
              <a:uFillTx/>
              <a:latin typeface="Times New Roman" panose="02020603050405020304" pitchFamily="18" charset="0"/>
              <a:ea typeface="+mn-ea"/>
              <a:cs typeface="+mn-cs"/>
            </a:endParaRPr>
          </a:p>
        </p:txBody>
      </p:sp>
      <p:sp>
        <p:nvSpPr>
          <p:cNvPr id="7" name="Footer Placeholder 6"/>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950" b="0" i="0" u="none" strike="noStrike" kern="1200" cap="all" spc="0" normalizeH="0" baseline="0" noProof="0">
                <a:ln>
                  <a:noFill/>
                </a:ln>
                <a:solidFill>
                  <a:schemeClr val="tx1">
                    <a:alpha val="80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8" name="Slide Number Placeholder 7"/>
          <p:cNvSpPr>
            <a:spLocks noGrp="1"/>
          </p:cNvSpPr>
          <p:nvPr>
            <p:ph type="sldNum" sz="quarter" idx="12"/>
          </p:nvPr>
        </p:nvSpPr>
        <p:spPr/>
        <p:txBody>
          <a:bodyPr/>
          <a:lstStyle/>
          <a:p>
            <a:pPr lvl="0">
              <a:buNone/>
            </a:pPr>
            <a:fld id="{9A0DB2DC-4C9A-4742-B13C-FB6460FD3503}" type="slidenum">
              <a:rPr lang="en-GB" altLang="en-US" dirty="0"/>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950" b="0" i="0" u="none" strike="noStrike" kern="1200" cap="none" spc="0" normalizeH="0" baseline="0" noProof="0">
              <a:ln>
                <a:noFill/>
              </a:ln>
              <a:solidFill>
                <a:schemeClr val="tx1">
                  <a:alpha val="80000"/>
                </a:scheme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950" b="0" i="0" u="none" strike="noStrike" kern="1200" cap="all" spc="0" normalizeH="0" baseline="0" noProof="0">
                <a:ln>
                  <a:noFill/>
                </a:ln>
                <a:solidFill>
                  <a:schemeClr val="tx1">
                    <a:alpha val="80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4" name="Slide Number Placeholder 3"/>
          <p:cNvSpPr>
            <a:spLocks noGrp="1"/>
          </p:cNvSpPr>
          <p:nvPr>
            <p:ph type="sldNum" sz="quarter" idx="12"/>
          </p:nvPr>
        </p:nvSpPr>
        <p:spPr/>
        <p:txBody>
          <a:bodyPr/>
          <a:lstStyle/>
          <a:p>
            <a:pPr lvl="0">
              <a:buNone/>
            </a:pPr>
            <a:fld id="{9A0DB2DC-4C9A-4742-B13C-FB6460FD3503}" type="slidenum">
              <a:rPr lang="en-GB" altLang="en-US" dirty="0"/>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950" b="0" i="0" u="none" strike="noStrike" kern="1200" cap="none" spc="0" normalizeH="0" baseline="0" noProof="0">
              <a:ln>
                <a:noFill/>
              </a:ln>
              <a:solidFill>
                <a:schemeClr val="tx1">
                  <a:alpha val="80000"/>
                </a:scheme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950" b="0" i="0" u="none" strike="noStrike" kern="1200" cap="all" spc="0" normalizeH="0" baseline="0" noProof="0">
                <a:ln>
                  <a:noFill/>
                </a:ln>
                <a:solidFill>
                  <a:schemeClr val="tx1">
                    <a:alpha val="80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4" name="Slide Number Placeholder 3"/>
          <p:cNvSpPr>
            <a:spLocks noGrp="1"/>
          </p:cNvSpPr>
          <p:nvPr>
            <p:ph type="sldNum" sz="quarter" idx="12"/>
          </p:nvPr>
        </p:nvSpPr>
        <p:spPr/>
        <p:txBody>
          <a:bodyPr/>
          <a:lstStyle/>
          <a:p>
            <a:pPr lvl="0">
              <a:buNone/>
            </a:pPr>
            <a:fld id="{9A0DB2DC-4C9A-4742-B13C-FB6460FD3503}" type="slidenum">
              <a:rPr lang="en-GB" altLang="en-US" dirty="0"/>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Rectangle 2"/>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2"/>
          </p:nvPr>
        </p:nvSpPr>
        <p:spPr>
          <a:xfrm>
            <a:off x="685800" y="6411913"/>
            <a:ext cx="4114800" cy="228600"/>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950" b="0" i="0" u="none" strike="noStrike" kern="1200" cap="none" spc="0" normalizeH="0" baseline="0" noProof="0">
              <a:ln>
                <a:noFill/>
              </a:ln>
              <a:solidFill>
                <a:schemeClr val="tx1">
                  <a:alpha val="80000"/>
                </a:schemeClr>
              </a:solidFill>
              <a:effectLst/>
              <a:uLnTx/>
              <a:uFillTx/>
              <a:latin typeface="Times New Roman" panose="02020603050405020304" pitchFamily="18" charset="0"/>
              <a:ea typeface="+mn-ea"/>
              <a:cs typeface="+mn-cs"/>
            </a:endParaRPr>
          </a:p>
        </p:txBody>
      </p:sp>
      <p:sp>
        <p:nvSpPr>
          <p:cNvPr id="8" name="Footer Placeholder 5"/>
          <p:cNvSpPr>
            <a:spLocks noGrp="1"/>
          </p:cNvSpPr>
          <p:nvPr>
            <p:ph type="ftr" sz="quarter" idx="3"/>
          </p:nvPr>
        </p:nvSpPr>
        <p:spPr>
          <a:xfrm>
            <a:off x="685800" y="6554788"/>
            <a:ext cx="5029200" cy="228600"/>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950" b="0" i="0" u="none" strike="noStrike" kern="1200" cap="all" spc="0" normalizeH="0" baseline="0" noProof="0">
                <a:ln>
                  <a:noFill/>
                </a:ln>
                <a:solidFill>
                  <a:schemeClr val="tx1">
                    <a:alpha val="80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5" name="Slide Number Placeholder 6"/>
          <p:cNvSpPr>
            <a:spLocks noGrp="1"/>
          </p:cNvSpPr>
          <p:nvPr>
            <p:ph type="sldNum" sz="quarter" idx="4"/>
          </p:nvPr>
        </p:nvSpPr>
        <p:spPr>
          <a:xfrm>
            <a:off x="8764588" y="5876925"/>
            <a:ext cx="2925763" cy="1397000"/>
          </a:xfrm>
          <a:prstGeom prst="rect">
            <a:avLst/>
          </a:prstGeom>
        </p:spPr>
        <p:txBody>
          <a:bodyPr vert="horz" wrap="square" lIns="91440" tIns="45720" rIns="91440" bIns="45720" numCol="1" anchor="b" anchorCtr="0" compatLnSpc="1"/>
          <a:lstStyle/>
          <a:p>
            <a:pPr algn="r">
              <a:buNone/>
            </a:pPr>
            <a:fld id="{9A0DB2DC-4C9A-4742-B13C-FB6460FD3503}" type="slidenum">
              <a:rPr lang="en-GB" altLang="en-US" dirty="0">
                <a:solidFill>
                  <a:srgbClr val="FFFFFF"/>
                </a:solidFill>
                <a:latin typeface="Calibri Light" panose="020F0302020204030204" pitchFamily="34" charset="0"/>
              </a:rPr>
              <a:t>‹#›</a:t>
            </a:fld>
            <a:endParaRPr lang="en-GB" altLang="en-US" dirty="0">
              <a:solidFill>
                <a:srgbClr val="FFFFFF"/>
              </a:solidFill>
              <a:latin typeface="Calibri Light" panose="020F0302020204030204" pitchFamily="34" charset="0"/>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vert="horz" wrap="square" lIns="91440" tIns="45720" rIns="91440" bIns="45720" numCol="1" rtlCol="0" anchor="t" anchorCtr="0" compatLnSpc="1">
            <a:normAutofit/>
          </a:bodyPr>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0" fontAlgn="base" latinLnBrk="0" hangingPunct="0">
              <a:lnSpc>
                <a:spcPct val="85000"/>
              </a:lnSpc>
              <a:spcBef>
                <a:spcPts val="8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lumMod val="75000"/>
                    <a:lumOff val="25000"/>
                  </a:schemeClr>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11"/>
          <p:cNvSpPr>
            <a:spLocks noGrp="1"/>
          </p:cNvSpPr>
          <p:nvPr>
            <p:ph type="dt" sz="half" idx="12"/>
          </p:nvPr>
        </p:nvSpPr>
        <p:spPr>
          <a:xfrm>
            <a:off x="685800" y="6411913"/>
            <a:ext cx="4114800" cy="228600"/>
          </a:xfrm>
          <a:prstGeom prst="rect">
            <a:avLst/>
          </a:prstGeom>
        </p:spPr>
        <p:txBody>
          <a:bodyPr vert="horz" lIns="91440" tIns="45720" rIns="91440" bIns="45720" rtlCol="0" anchor="ctr"/>
          <a:lstStyle>
            <a:lvl1pPr>
              <a:defRPr>
                <a:solidFill>
                  <a:srgbClr val="FFFFFF">
                    <a:alpha val="80000"/>
                  </a:srgb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950" b="0" i="0" u="none" strike="noStrike" kern="1200" cap="none" spc="0" normalizeH="0" baseline="0" noProof="0">
              <a:ln>
                <a:noFill/>
              </a:ln>
              <a:solidFill>
                <a:srgbClr val="FFFFFF">
                  <a:alpha val="80000"/>
                </a:srgbClr>
              </a:solidFill>
              <a:effectLst/>
              <a:uLnTx/>
              <a:uFillTx/>
              <a:latin typeface="Times New Roman" panose="02020603050405020304" pitchFamily="18" charset="0"/>
              <a:ea typeface="+mn-ea"/>
              <a:cs typeface="+mn-cs"/>
            </a:endParaRPr>
          </a:p>
        </p:txBody>
      </p:sp>
      <p:sp>
        <p:nvSpPr>
          <p:cNvPr id="7" name="Footer Placeholder 12"/>
          <p:cNvSpPr>
            <a:spLocks noGrp="1"/>
          </p:cNvSpPr>
          <p:nvPr>
            <p:ph type="ftr" sz="quarter" idx="3"/>
          </p:nvPr>
        </p:nvSpPr>
        <p:spPr>
          <a:xfrm>
            <a:off x="685800" y="6554788"/>
            <a:ext cx="5029200" cy="228600"/>
          </a:xfrm>
          <a:prstGeom prst="rect">
            <a:avLst/>
          </a:prstGeom>
        </p:spPr>
        <p:txBody>
          <a:bodyPr vert="horz" lIns="91440" tIns="45720" rIns="91440" bIns="45720" rtlCol="0" anchor="ctr"/>
          <a:lstStyle>
            <a:lvl1pPr>
              <a:defRPr>
                <a:solidFill>
                  <a:srgbClr val="FFFFFF">
                    <a:alpha val="80000"/>
                  </a:srgb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950" b="0" i="0" u="none" strike="noStrike" kern="1200" cap="all" spc="0" normalizeH="0" baseline="0" noProof="0">
                <a:ln>
                  <a:noFill/>
                </a:ln>
                <a:solidFill>
                  <a:srgbClr val="FFFFFF">
                    <a:alpha val="80000"/>
                  </a:srgbClr>
                </a:solidFill>
                <a:effectLst/>
                <a:uLnTx/>
                <a:uFillTx/>
                <a:latin typeface="Times New Roman" panose="02020603050405020304" pitchFamily="18" charset="0"/>
                <a:ea typeface="+mn-ea"/>
                <a:cs typeface="+mn-cs"/>
              </a:rPr>
              <a:t>Z:\RESEARCH\Council Report\presentation\council meeting(277th meeting)final</a:t>
            </a:r>
          </a:p>
        </p:txBody>
      </p:sp>
      <p:sp>
        <p:nvSpPr>
          <p:cNvPr id="8" name="Slide Number Placeholder 13"/>
          <p:cNvSpPr>
            <a:spLocks noGrp="1"/>
          </p:cNvSpPr>
          <p:nvPr>
            <p:ph type="sldNum" sz="quarter" idx="4"/>
          </p:nvPr>
        </p:nvSpPr>
        <p:spPr>
          <a:xfrm>
            <a:off x="8764588" y="5876925"/>
            <a:ext cx="2925763" cy="1397000"/>
          </a:xfrm>
          <a:prstGeom prst="rect">
            <a:avLst/>
          </a:prstGeom>
        </p:spPr>
        <p:txBody>
          <a:bodyPr vert="horz" wrap="square" lIns="91440" tIns="45720" rIns="91440" bIns="45720" numCol="1" anchor="b" anchorCtr="0" compatLnSpc="1"/>
          <a:lstStyle/>
          <a:p>
            <a:pPr algn="r">
              <a:buNone/>
            </a:pPr>
            <a:fld id="{9A0DB2DC-4C9A-4742-B13C-FB6460FD3503}" type="slidenum">
              <a:rPr lang="en-GB" altLang="en-US" dirty="0">
                <a:solidFill>
                  <a:srgbClr val="FFFFFF"/>
                </a:solidFill>
                <a:latin typeface="Calibri Light" panose="020F0302020204030204" pitchFamily="34" charset="0"/>
              </a:rPr>
              <a:t>‹#›</a:t>
            </a:fld>
            <a:endParaRPr lang="en-GB" altLang="en-US" dirty="0">
              <a:solidFill>
                <a:srgbClr val="FFFFFF"/>
              </a:solidFill>
              <a:latin typeface="Calibri Light" panose="020F0302020204030204" pitchFamily="34" charset="0"/>
            </a:endParaRP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4" name="Rectangle 2"/>
          <p:cNvSpPr/>
          <p:nvPr/>
        </p:nvSpPr>
        <p:spPr>
          <a:xfrm>
            <a:off x="0" y="1588"/>
            <a:ext cx="12192000" cy="684213"/>
          </a:xfrm>
          <a:prstGeom prst="rect">
            <a:avLst/>
          </a:prstGeom>
          <a:solidFill>
            <a:srgbClr val="41C3D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0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7" name="Straight Connector 6"/>
          <p:cNvCxnSpPr/>
          <p:nvPr/>
        </p:nvCxnSpPr>
        <p:spPr>
          <a:xfrm>
            <a:off x="762000" y="152400"/>
            <a:ext cx="0" cy="381000"/>
          </a:xfrm>
          <a:prstGeom prst="line">
            <a:avLst/>
          </a:prstGeom>
          <a:ln>
            <a:solidFill>
              <a:srgbClr val="F2F2F2">
                <a:alpha val="49020"/>
              </a:srgb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6456363"/>
            <a:ext cx="12192000" cy="401638"/>
          </a:xfrm>
          <a:prstGeom prst="rect">
            <a:avLst/>
          </a:prstGeom>
          <a:solidFill>
            <a:srgbClr val="41C3D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9" name="TextBox 8"/>
          <p:cNvSpPr txBox="1">
            <a:spLocks noChangeArrowheads="1"/>
          </p:cNvSpPr>
          <p:nvPr/>
        </p:nvSpPr>
        <p:spPr bwMode="auto">
          <a:xfrm>
            <a:off x="9444038" y="6503988"/>
            <a:ext cx="2681288" cy="306388"/>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Financial Reporting Review Board</a:t>
            </a:r>
          </a:p>
        </p:txBody>
      </p:sp>
      <p:pic>
        <p:nvPicPr>
          <p:cNvPr id="10246" name="imageSelected1" descr="C:/Users/hp.DESKTOP-D2SGR33/Downloads/cid:2030c4f5-64a2-4431-931a-26011208a0bd"/>
          <p:cNvPicPr>
            <a:picLocks noChangeAspect="1"/>
          </p:cNvPicPr>
          <p:nvPr userDrawn="1"/>
        </p:nvPicPr>
        <p:blipFill>
          <a:blip r:embed="rId2" r:link="rId3" cstate="print"/>
          <a:stretch>
            <a:fillRect/>
          </a:stretch>
        </p:blipFill>
        <p:spPr>
          <a:xfrm>
            <a:off x="88900" y="26988"/>
            <a:ext cx="673100" cy="684212"/>
          </a:xfrm>
          <a:prstGeom prst="rect">
            <a:avLst/>
          </a:prstGeom>
          <a:noFill/>
          <a:ln w="9525">
            <a:noFill/>
          </a:ln>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2"/>
          </p:nvPr>
        </p:nvSpPr>
        <p:spPr>
          <a:xfrm>
            <a:off x="685800" y="6411913"/>
            <a:ext cx="4114800" cy="228600"/>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00C8E15A-8016-4E2D-A181-6F568F88751D}" type="datetimeFigureOut">
              <a:rPr kumimoji="0" lang="en-US" sz="950" b="0" i="0" u="none" strike="noStrike" kern="1200" cap="none" spc="0" normalizeH="0" baseline="0" noProof="0" smtClean="0">
                <a:ln>
                  <a:noFill/>
                </a:ln>
                <a:solidFill>
                  <a:schemeClr val="tx1">
                    <a:alpha val="80000"/>
                  </a:schemeClr>
                </a:solidFill>
                <a:effectLst/>
                <a:uLnTx/>
                <a:uFillTx/>
                <a:latin typeface="Times New Roman" panose="02020603050405020304" pitchFamily="18" charset="0"/>
                <a:ea typeface="+mn-ea"/>
                <a:cs typeface="+mn-cs"/>
              </a:rPr>
              <a:t>4/10/2025</a:t>
            </a:fld>
            <a:endParaRPr kumimoji="0" lang="en-US" sz="950" b="0" i="0" u="none" strike="noStrike" kern="1200" cap="none" spc="0" normalizeH="0" baseline="0" noProof="0">
              <a:ln>
                <a:noFill/>
              </a:ln>
              <a:solidFill>
                <a:schemeClr val="tx1">
                  <a:alpha val="80000"/>
                </a:schemeClr>
              </a:solidFill>
              <a:effectLst/>
              <a:uLnTx/>
              <a:uFillTx/>
              <a:latin typeface="Times New Roman" panose="02020603050405020304" pitchFamily="18" charset="0"/>
              <a:ea typeface="+mn-ea"/>
              <a:cs typeface="+mn-cs"/>
            </a:endParaRPr>
          </a:p>
        </p:txBody>
      </p:sp>
      <p:sp>
        <p:nvSpPr>
          <p:cNvPr id="12" name="Footer Placeholder 4"/>
          <p:cNvSpPr>
            <a:spLocks noGrp="1"/>
          </p:cNvSpPr>
          <p:nvPr>
            <p:ph type="ftr" sz="quarter" idx="3"/>
          </p:nvPr>
        </p:nvSpPr>
        <p:spPr>
          <a:xfrm>
            <a:off x="685800" y="6554788"/>
            <a:ext cx="5029200" cy="228600"/>
          </a:xfrm>
          <a:prstGeom prst="rect">
            <a:avLst/>
          </a:prstGeom>
        </p:spPr>
        <p:txBody>
          <a:bodyPr vert="horz" lIns="91440" tIns="45720" rIns="91440" bIns="45720" rtlCol="0" anchor="ctr"/>
          <a:lstStyle>
            <a:lvl1pPr>
              <a:defRPr/>
            </a:lvl1pPr>
          </a:lstStyle>
          <a:p>
            <a:pPr>
              <a:defRPr/>
            </a:pPr>
            <a:r>
              <a:rPr lang="en-US" dirty="0"/>
              <a:t>Overview of </a:t>
            </a:r>
            <a:r>
              <a:rPr lang="en-US" dirty="0" err="1"/>
              <a:t>frrb</a:t>
            </a:r>
            <a:endParaRPr lang="en-US" dirty="0"/>
          </a:p>
        </p:txBody>
      </p:sp>
      <p:sp>
        <p:nvSpPr>
          <p:cNvPr id="13" name="Slide Number Placeholder 5"/>
          <p:cNvSpPr>
            <a:spLocks noGrp="1"/>
          </p:cNvSpPr>
          <p:nvPr>
            <p:ph type="sldNum" sz="quarter" idx="4"/>
          </p:nvPr>
        </p:nvSpPr>
        <p:spPr>
          <a:xfrm>
            <a:off x="8764588" y="5876925"/>
            <a:ext cx="2925763" cy="1397000"/>
          </a:xfrm>
          <a:prstGeom prst="rect">
            <a:avLst/>
          </a:prstGeom>
        </p:spPr>
        <p:txBody>
          <a:bodyPr vert="horz" wrap="square" lIns="91440" tIns="45720" rIns="91440" bIns="45720" numCol="1" anchor="b" anchorCtr="0" compatLnSpc="1"/>
          <a:lstStyle/>
          <a:p>
            <a:pPr algn="r">
              <a:buNone/>
            </a:pPr>
            <a:fld id="{9A0DB2DC-4C9A-4742-B13C-FB6460FD3503}" type="slidenum">
              <a:rPr lang="en-US" altLang="en-US" dirty="0">
                <a:latin typeface="Calibri Light" panose="020F0302020204030204" pitchFamily="34" charset="0"/>
              </a:rPr>
              <a:t>‹#›</a:t>
            </a:fld>
            <a:endParaRPr lang="en-US" altLang="en-US" dirty="0">
              <a:latin typeface="Calibri Light" panose="020F0302020204030204" pitchFamily="34" charset="0"/>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Vertical Tex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588"/>
            <a:ext cx="12192000" cy="684213"/>
          </a:xfrm>
          <a:prstGeom prst="rect">
            <a:avLst/>
          </a:prstGeom>
          <a:solidFill>
            <a:srgbClr val="41C3D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0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3" name="Straight Connector 2"/>
          <p:cNvCxnSpPr/>
          <p:nvPr/>
        </p:nvCxnSpPr>
        <p:spPr>
          <a:xfrm>
            <a:off x="762000" y="152400"/>
            <a:ext cx="0" cy="381000"/>
          </a:xfrm>
          <a:prstGeom prst="line">
            <a:avLst/>
          </a:prstGeom>
          <a:ln>
            <a:solidFill>
              <a:srgbClr val="F2F2F2">
                <a:alpha val="49020"/>
              </a:srgb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456363"/>
            <a:ext cx="12192000" cy="401638"/>
          </a:xfrm>
          <a:prstGeom prst="rect">
            <a:avLst/>
          </a:prstGeom>
          <a:solidFill>
            <a:srgbClr val="41C3D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TextBox 7"/>
          <p:cNvSpPr txBox="1">
            <a:spLocks noChangeArrowheads="1"/>
          </p:cNvSpPr>
          <p:nvPr/>
        </p:nvSpPr>
        <p:spPr bwMode="auto">
          <a:xfrm>
            <a:off x="9444038" y="6503988"/>
            <a:ext cx="2681288" cy="306388"/>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Financial Reporting Review Board</a:t>
            </a:r>
          </a:p>
        </p:txBody>
      </p:sp>
      <p:pic>
        <p:nvPicPr>
          <p:cNvPr id="4102" name="Picture 8"/>
          <p:cNvPicPr>
            <a:picLocks noChangeAspect="1"/>
          </p:cNvPicPr>
          <p:nvPr userDrawn="1"/>
        </p:nvPicPr>
        <p:blipFill>
          <a:blip r:embed="rId2"/>
          <a:stretch>
            <a:fillRect/>
          </a:stretch>
        </p:blipFill>
        <p:spPr>
          <a:xfrm>
            <a:off x="95250" y="68263"/>
            <a:ext cx="544513" cy="549275"/>
          </a:xfrm>
          <a:prstGeom prst="rect">
            <a:avLst/>
          </a:prstGeom>
          <a:noFill/>
          <a:ln w="9525">
            <a:noFill/>
          </a:ln>
        </p:spPr>
      </p:pic>
      <p:pic>
        <p:nvPicPr>
          <p:cNvPr id="4103" name="Picture 1" descr="A blue and orange logo&#10;&#10;Description automatically generated"/>
          <p:cNvPicPr>
            <a:picLocks noChangeAspect="1"/>
          </p:cNvPicPr>
          <p:nvPr userDrawn="1"/>
        </p:nvPicPr>
        <p:blipFill>
          <a:blip r:embed="rId3"/>
          <a:srcRect l="32712" t="28889" r="33498" b="30995"/>
          <a:stretch>
            <a:fillRect/>
          </a:stretch>
        </p:blipFill>
        <p:spPr>
          <a:xfrm>
            <a:off x="11430000" y="58738"/>
            <a:ext cx="690563" cy="569912"/>
          </a:xfrm>
          <a:prstGeom prst="rect">
            <a:avLst/>
          </a:prstGeom>
          <a:noFill/>
          <a:ln w="9525">
            <a:noFill/>
          </a:ln>
        </p:spPr>
      </p:pic>
      <p:sp>
        <p:nvSpPr>
          <p:cNvPr id="8" name="Title Placeholder 1"/>
          <p:cNvSpPr>
            <a:spLocks noGrp="1"/>
          </p:cNvSpPr>
          <p:nvPr>
            <p:ph type="title"/>
          </p:nvPr>
        </p:nvSpPr>
        <p:spPr bwMode="auto">
          <a:xfrm>
            <a:off x="842963" y="78017"/>
            <a:ext cx="8967787" cy="531353"/>
          </a:xfrm>
          <a:prstGeom prst="rect">
            <a:avLst/>
          </a:prstGeom>
          <a:noFill/>
          <a:ln>
            <a:noFill/>
          </a:ln>
        </p:spPr>
        <p:txBody>
          <a:bodyPr lIns="68580" tIns="34290" rIns="68580" bIns="34290">
            <a:normAutofit/>
          </a:bodyPr>
          <a:lstStyle>
            <a:lvl1pPr>
              <a:defRPr sz="2000" b="1">
                <a:solidFill>
                  <a:schemeClr val="bg1"/>
                </a:solidFill>
                <a:latin typeface="Calibri" panose="020F0502020204030204" pitchFamily="34" charset="0"/>
                <a:cs typeface="Calibri" panose="020F0502020204030204" pitchFamily="34" charset="0"/>
              </a:defRPr>
            </a:lvl1pPr>
          </a:lstStyle>
          <a:p>
            <a:pPr lvl="0"/>
            <a:r>
              <a:rPr lang="en-US" altLang="en-US" dirty="0"/>
              <a:t>Click to edit Master title style</a:t>
            </a:r>
          </a:p>
        </p:txBody>
      </p:sp>
      <p:sp>
        <p:nvSpPr>
          <p:cNvPr id="13" name="Content Placeholder 2"/>
          <p:cNvSpPr>
            <a:spLocks noGrp="1"/>
          </p:cNvSpPr>
          <p:nvPr>
            <p:ph idx="1"/>
          </p:nvPr>
        </p:nvSpPr>
        <p:spPr>
          <a:xfrm>
            <a:off x="355600" y="1003299"/>
            <a:ext cx="11434496" cy="5162831"/>
          </a:xfrm>
        </p:spPr>
        <p:txBody>
          <a:bodyPr>
            <a:normAutofit/>
          </a:bodyPr>
          <a:lstStyle>
            <a:lvl1pPr marL="274320" indent="-274320">
              <a:lnSpc>
                <a:spcPct val="100000"/>
              </a:lnSpc>
              <a:spcBef>
                <a:spcPts val="1200"/>
              </a:spcBef>
              <a:spcAft>
                <a:spcPts val="0"/>
              </a:spcAft>
              <a:buClr>
                <a:srgbClr val="00CC99"/>
              </a:buClr>
              <a:buSzPct val="100000"/>
              <a:buFont typeface="Calibri" panose="020F0502020204030204" pitchFamily="34" charset="0"/>
              <a:buChar char="●"/>
              <a:defRPr sz="1800">
                <a:latin typeface="Calibri" panose="020F0502020204030204" pitchFamily="34" charset="0"/>
                <a:cs typeface="Calibri" panose="020F0502020204030204" pitchFamily="34" charset="0"/>
              </a:defRPr>
            </a:lvl1pPr>
          </a:lstStyle>
          <a:p>
            <a:pPr lvl="0"/>
            <a:r>
              <a:rPr lang="en-US" dirty="0"/>
              <a:t>Click to edit Master text styles</a:t>
            </a: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dirty="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9" name="Slide Number Placeholder 8"/>
          <p:cNvSpPr>
            <a:spLocks noGrp="1"/>
          </p:cNvSpPr>
          <p:nvPr>
            <p:ph type="sldNum" sz="quarter" idx="12"/>
          </p:nvPr>
        </p:nvSpPr>
        <p:spPr/>
        <p:txBody>
          <a:bodyPr/>
          <a:lstStyle/>
          <a:p>
            <a:pPr lvl="0">
              <a:buNone/>
            </a:pPr>
            <a:endParaRPr lang="en-GB" altLang="en-US" dirty="0">
              <a:latin typeface="Times New Roman" panose="02020603050405020304" pitchFamily="18" charset="0"/>
            </a:endParaRPr>
          </a:p>
        </p:txBody>
      </p:sp>
      <p:sp>
        <p:nvSpPr>
          <p:cNvPr id="11" name="TextBox 7"/>
          <p:cNvSpPr txBox="1">
            <a:spLocks noChangeArrowheads="1"/>
          </p:cNvSpPr>
          <p:nvPr userDrawn="1"/>
        </p:nvSpPr>
        <p:spPr bwMode="auto">
          <a:xfrm>
            <a:off x="4901" y="6512442"/>
            <a:ext cx="1514197" cy="307777"/>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Overview of FRRB</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950" b="0" i="0" u="none" strike="noStrike" kern="1200" cap="none" spc="0" normalizeH="0" baseline="0" noProof="0">
              <a:ln>
                <a:noFill/>
              </a:ln>
              <a:solidFill>
                <a:schemeClr val="tx1">
                  <a:alpha val="80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950" b="0" i="0" u="none" strike="noStrike" kern="1200" cap="all" spc="0" normalizeH="0" baseline="0" noProof="0">
                <a:ln>
                  <a:noFill/>
                </a:ln>
                <a:solidFill>
                  <a:schemeClr val="tx1">
                    <a:alpha val="80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6" name="Slide Number Placeholder 5"/>
          <p:cNvSpPr>
            <a:spLocks noGrp="1"/>
          </p:cNvSpPr>
          <p:nvPr>
            <p:ph type="sldNum" sz="quarter" idx="12"/>
          </p:nvPr>
        </p:nvSpPr>
        <p:spPr/>
        <p:txBody>
          <a:bodyPr/>
          <a:lstStyle/>
          <a:p>
            <a:pPr lvl="0">
              <a:buNone/>
            </a:pPr>
            <a:fld id="{9A0DB2DC-4C9A-4742-B13C-FB6460FD3503}" type="slidenum">
              <a:rPr lang="en-GB" altLang="en-US" dirty="0"/>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pic>
        <p:nvPicPr>
          <p:cNvPr id="11266" name="Picture 2" descr="A person using a computer&#10;&#10;Description automatically generated"/>
          <p:cNvPicPr>
            <a:picLocks noChangeAspect="1"/>
          </p:cNvPicPr>
          <p:nvPr userDrawn="1"/>
        </p:nvPicPr>
        <p:blipFill>
          <a:blip r:embed="rId2"/>
          <a:stretch>
            <a:fillRect/>
          </a:stretch>
        </p:blipFill>
        <p:spPr>
          <a:xfrm>
            <a:off x="0" y="0"/>
            <a:ext cx="12192000" cy="6858000"/>
          </a:xfrm>
          <a:prstGeom prst="rect">
            <a:avLst/>
          </a:prstGeom>
          <a:noFill/>
          <a:ln w="9525">
            <a:noFill/>
          </a:ln>
        </p:spPr>
      </p:pic>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950" b="0" i="0" u="none" strike="noStrike" kern="1200" cap="none" spc="0" normalizeH="0" baseline="0" noProof="0">
              <a:ln>
                <a:noFill/>
              </a:ln>
              <a:solidFill>
                <a:schemeClr val="tx1">
                  <a:alpha val="80000"/>
                </a:scheme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950" b="0" i="0" u="none" strike="noStrike" kern="1200" cap="all" spc="0" normalizeH="0" baseline="0" noProof="0">
                <a:ln>
                  <a:noFill/>
                </a:ln>
                <a:solidFill>
                  <a:schemeClr val="tx1">
                    <a:alpha val="80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4" name="Slide Number Placeholder 3"/>
          <p:cNvSpPr>
            <a:spLocks noGrp="1"/>
          </p:cNvSpPr>
          <p:nvPr>
            <p:ph type="sldNum" sz="quarter" idx="12"/>
          </p:nvPr>
        </p:nvSpPr>
        <p:spPr/>
        <p:txBody>
          <a:bodyPr/>
          <a:lstStyle/>
          <a:p>
            <a:pPr lvl="0">
              <a:buNone/>
            </a:pPr>
            <a:fld id="{9A0DB2DC-4C9A-4742-B13C-FB6460FD3503}" type="slidenum">
              <a:rPr lang="en-GB" altLang="en-US" dirty="0"/>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6" name="Slide Number Placeholder 5"/>
          <p:cNvSpPr>
            <a:spLocks noGrp="1"/>
          </p:cNvSpPr>
          <p:nvPr>
            <p:ph type="sldNum" sz="quarter" idx="12"/>
          </p:nvPr>
        </p:nvSpPr>
        <p:spPr/>
        <p:txBody>
          <a:bodyPr/>
          <a:lstStyle/>
          <a:p>
            <a:pPr lvl="0">
              <a:buNone/>
            </a:pPr>
            <a:fld id="{9A0DB2DC-4C9A-4742-B13C-FB6460FD3503}" type="slidenum">
              <a:rPr lang="en-GB" altLang="en-US" dirty="0">
                <a:latin typeface="Times New Roman" panose="02020603050405020304" pitchFamily="18" charset="0"/>
              </a:rPr>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6" name="Slide Number Placeholder 5"/>
          <p:cNvSpPr>
            <a:spLocks noGrp="1"/>
          </p:cNvSpPr>
          <p:nvPr>
            <p:ph type="sldNum" sz="quarter" idx="12"/>
          </p:nvPr>
        </p:nvSpPr>
        <p:spPr/>
        <p:txBody>
          <a:bodyPr/>
          <a:lstStyle/>
          <a:p>
            <a:pPr lvl="0">
              <a:buNone/>
            </a:pPr>
            <a:fld id="{9A0DB2DC-4C9A-4742-B13C-FB6460FD3503}" type="slidenum">
              <a:rPr lang="en-GB" altLang="en-US" dirty="0">
                <a:latin typeface="Times New Roman" panose="02020603050405020304" pitchFamily="18" charset="0"/>
              </a:rPr>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7" name="Slide Number Placeholder 6"/>
          <p:cNvSpPr>
            <a:spLocks noGrp="1"/>
          </p:cNvSpPr>
          <p:nvPr>
            <p:ph type="sldNum" sz="quarter" idx="12"/>
          </p:nvPr>
        </p:nvSpPr>
        <p:spPr/>
        <p:txBody>
          <a:bodyPr/>
          <a:lstStyle/>
          <a:p>
            <a:pPr lvl="0">
              <a:buNone/>
            </a:pPr>
            <a:fld id="{9A0DB2DC-4C9A-4742-B13C-FB6460FD3503}" type="slidenum">
              <a:rPr lang="en-GB" altLang="en-US" dirty="0">
                <a:latin typeface="Times New Roman" panose="02020603050405020304" pitchFamily="18" charset="0"/>
              </a:rPr>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9" name="Slide Number Placeholder 8"/>
          <p:cNvSpPr>
            <a:spLocks noGrp="1"/>
          </p:cNvSpPr>
          <p:nvPr>
            <p:ph type="sldNum" sz="quarter" idx="12"/>
          </p:nvPr>
        </p:nvSpPr>
        <p:spPr/>
        <p:txBody>
          <a:bodyPr/>
          <a:lstStyle/>
          <a:p>
            <a:pPr lvl="0">
              <a:buNone/>
            </a:pPr>
            <a:fld id="{9A0DB2DC-4C9A-4742-B13C-FB6460FD3503}" type="slidenum">
              <a:rPr lang="en-GB" altLang="en-US" dirty="0">
                <a:latin typeface="Times New Roman" panose="02020603050405020304" pitchFamily="18" charset="0"/>
              </a:rPr>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5" name="Slide Number Placeholder 4"/>
          <p:cNvSpPr>
            <a:spLocks noGrp="1"/>
          </p:cNvSpPr>
          <p:nvPr>
            <p:ph type="sldNum" sz="quarter" idx="12"/>
          </p:nvPr>
        </p:nvSpPr>
        <p:spPr/>
        <p:txBody>
          <a:bodyPr/>
          <a:lstStyle/>
          <a:p>
            <a:pPr lvl="0">
              <a:buNone/>
            </a:pPr>
            <a:fld id="{9A0DB2DC-4C9A-4742-B13C-FB6460FD3503}" type="slidenum">
              <a:rPr lang="en-GB" altLang="en-US" dirty="0">
                <a:latin typeface="Times New Roman" panose="02020603050405020304" pitchFamily="18" charset="0"/>
              </a:rPr>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4" name="Slide Number Placeholder 3"/>
          <p:cNvSpPr>
            <a:spLocks noGrp="1"/>
          </p:cNvSpPr>
          <p:nvPr>
            <p:ph type="sldNum" sz="quarter" idx="12"/>
          </p:nvPr>
        </p:nvSpPr>
        <p:spPr/>
        <p:txBody>
          <a:bodyPr/>
          <a:lstStyle/>
          <a:p>
            <a:pPr lvl="0">
              <a:buNone/>
            </a:pPr>
            <a:fld id="{9A0DB2DC-4C9A-4742-B13C-FB6460FD3503}" type="slidenum">
              <a:rPr lang="en-GB" altLang="en-US" dirty="0">
                <a:latin typeface="Times New Roman" panose="02020603050405020304" pitchFamily="18" charset="0"/>
              </a:rPr>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7" name="Slide Number Placeholder 6"/>
          <p:cNvSpPr>
            <a:spLocks noGrp="1"/>
          </p:cNvSpPr>
          <p:nvPr>
            <p:ph type="sldNum" sz="quarter" idx="12"/>
          </p:nvPr>
        </p:nvSpPr>
        <p:spPr/>
        <p:txBody>
          <a:bodyPr/>
          <a:lstStyle/>
          <a:p>
            <a:pPr lvl="0">
              <a:buNone/>
            </a:pPr>
            <a:fld id="{9A0DB2DC-4C9A-4742-B13C-FB6460FD3503}" type="slidenum">
              <a:rPr lang="en-GB" altLang="en-US" dirty="0">
                <a:latin typeface="Times New Roman" panose="02020603050405020304" pitchFamily="18" charset="0"/>
              </a:rPr>
              <a:t>‹#›</a:t>
            </a:fld>
            <a:endParaRPr lang="en-GB" altLang="en-US" dirty="0">
              <a:latin typeface="Times New Roman" panose="02020603050405020304" pitchFamily="18" charset="0"/>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09600" y="274638"/>
            <a:ext cx="10972800" cy="1143000"/>
          </a:xfrm>
          <a:prstGeom prst="rect">
            <a:avLst/>
          </a:prstGeom>
          <a:noFill/>
          <a:ln w="9525">
            <a:noFill/>
          </a:ln>
        </p:spPr>
        <p:txBody>
          <a:bodyPr anchor="ctr" anchorCtr="0"/>
          <a:lstStyle/>
          <a:p>
            <a:pPr lvl="0"/>
            <a:r>
              <a:rPr lang="en-US" altLang="en-US" dirty="0"/>
              <a:t>Click to edit Master title style</a:t>
            </a:r>
            <a:endParaRPr lang="en-IN" altLang="en-US" dirty="0"/>
          </a:p>
        </p:txBody>
      </p:sp>
      <p:sp>
        <p:nvSpPr>
          <p:cNvPr id="1027" name="Text Placeholder 2"/>
          <p:cNvSpPr>
            <a:spLocks noGrp="1"/>
          </p:cNvSpPr>
          <p:nvPr>
            <p:ph type="body" idx="1"/>
          </p:nvPr>
        </p:nvSpPr>
        <p:spPr>
          <a:xfrm>
            <a:off x="609600" y="1600200"/>
            <a:ext cx="109728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IN" altLang="en-US" dirty="0"/>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a:buNone/>
            </a:pPr>
            <a:fld id="{9A0DB2DC-4C9A-4742-B13C-FB6460FD3503}" type="slidenum">
              <a:rPr lang="en-GB" altLang="en-US" dirty="0">
                <a:latin typeface="Times New Roman" panose="02020603050405020304" pitchFamily="18" charset="0"/>
              </a:rPr>
              <a:t>‹#›</a:t>
            </a:fld>
            <a:endParaRPr lang="en-GB" altLang="en-US" dirty="0">
              <a:latin typeface="Times New Roman" panose="02020603050405020304" pitchFamily="18" charset="0"/>
            </a:endParaRPr>
          </a:p>
        </p:txBody>
      </p:sp>
      <p:sp>
        <p:nvSpPr>
          <p:cNvPr id="11" name="TextBox 7"/>
          <p:cNvSpPr txBox="1">
            <a:spLocks noChangeArrowheads="1"/>
          </p:cNvSpPr>
          <p:nvPr userDrawn="1"/>
        </p:nvSpPr>
        <p:spPr bwMode="auto">
          <a:xfrm>
            <a:off x="4901" y="6512442"/>
            <a:ext cx="1514197" cy="307777"/>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Overview of FRRB</a:t>
            </a:r>
          </a:p>
        </p:txBody>
      </p:sp>
      <p:sp>
        <p:nvSpPr>
          <p:cNvPr id="2" name="TextBox 7"/>
          <p:cNvSpPr txBox="1">
            <a:spLocks noChangeArrowheads="1"/>
          </p:cNvSpPr>
          <p:nvPr userDrawn="1"/>
        </p:nvSpPr>
        <p:spPr bwMode="auto">
          <a:xfrm>
            <a:off x="157301" y="6664842"/>
            <a:ext cx="1514197" cy="307777"/>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Overview of FRRB</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5" y="500063"/>
            <a:ext cx="10772775" cy="16573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051" name="Text Placeholder 2"/>
          <p:cNvSpPr>
            <a:spLocks noGrp="1"/>
          </p:cNvSpPr>
          <p:nvPr>
            <p:ph type="body" idx="1"/>
          </p:nvPr>
        </p:nvSpPr>
        <p:spPr>
          <a:xfrm>
            <a:off x="676275" y="2011363"/>
            <a:ext cx="10753725" cy="3767137"/>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85800" y="6411913"/>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950" b="0" i="0" u="none" strike="noStrike" kern="1200" cap="none" spc="0" normalizeH="0" baseline="0" noProof="0">
              <a:ln>
                <a:noFill/>
              </a:ln>
              <a:solidFill>
                <a:schemeClr val="tx1">
                  <a:alpha val="80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3"/>
          </p:nvPr>
        </p:nvSpPr>
        <p:spPr>
          <a:xfrm>
            <a:off x="685800" y="6554788"/>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950" b="0" i="0" u="none" strike="noStrike" kern="1200" cap="all" spc="0" normalizeH="0" baseline="0" noProof="0">
                <a:ln>
                  <a:noFill/>
                </a:ln>
                <a:solidFill>
                  <a:schemeClr val="tx1">
                    <a:alpha val="80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6" name="Slide Number Placeholder 5"/>
          <p:cNvSpPr>
            <a:spLocks noGrp="1"/>
          </p:cNvSpPr>
          <p:nvPr>
            <p:ph type="sldNum" sz="quarter" idx="4"/>
          </p:nvPr>
        </p:nvSpPr>
        <p:spPr>
          <a:xfrm>
            <a:off x="8764588" y="5876925"/>
            <a:ext cx="2925763" cy="1397000"/>
          </a:xfrm>
          <a:prstGeom prst="rect">
            <a:avLst/>
          </a:prstGeom>
        </p:spPr>
        <p:txBody>
          <a:bodyPr vert="horz" wrap="square" lIns="91440" tIns="45720" rIns="91440" bIns="45720" numCol="1" anchor="b" anchorCtr="0" compatLnSpc="1"/>
          <a:lstStyle>
            <a:lvl1pPr algn="r">
              <a:defRPr sz="10300">
                <a:solidFill>
                  <a:srgbClr val="50B4C8"/>
                </a:solidFill>
                <a:latin typeface="Calibri Light" panose="020F0302020204030204" pitchFamily="34" charset="0"/>
              </a:defRPr>
            </a:lvl1pPr>
          </a:lstStyle>
          <a:p>
            <a:pPr lvl="0">
              <a:buNone/>
            </a:pPr>
            <a:fld id="{9A0DB2DC-4C9A-4742-B13C-FB6460FD3503}" type="slidenum">
              <a:rPr lang="en-GB" altLang="en-US" dirty="0"/>
              <a:t>‹#›</a:t>
            </a:fld>
            <a:endParaRPr lang="en-GB"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ransition>
    <p:fade/>
  </p:transition>
  <p:hf sldNum="0" hdr="0" ftr="0" dt="0"/>
  <p:txStyles>
    <p:titleStyle>
      <a:lvl1pPr algn="l" rtl="0" eaLnBrk="0" fontAlgn="base" hangingPunct="0">
        <a:lnSpc>
          <a:spcPct val="85000"/>
        </a:lnSpc>
        <a:spcBef>
          <a:spcPct val="0"/>
        </a:spcBef>
        <a:spcAft>
          <a:spcPct val="0"/>
        </a:spcAft>
        <a:defRPr sz="5400" kern="1200" spc="-120">
          <a:solidFill>
            <a:schemeClr val="accent1"/>
          </a:solidFill>
          <a:latin typeface="+mj-lt"/>
          <a:ea typeface="+mj-ea"/>
          <a:cs typeface="+mj-cs"/>
        </a:defRPr>
      </a:lvl1pPr>
      <a:lvl2pPr algn="l" rtl="0" eaLnBrk="0" fontAlgn="base" hangingPunct="0">
        <a:lnSpc>
          <a:spcPct val="85000"/>
        </a:lnSpc>
        <a:spcBef>
          <a:spcPct val="0"/>
        </a:spcBef>
        <a:spcAft>
          <a:spcPct val="0"/>
        </a:spcAft>
        <a:defRPr sz="5400">
          <a:solidFill>
            <a:schemeClr val="accent1"/>
          </a:solidFill>
          <a:latin typeface="Calibri Light" panose="020F0302020204030204" pitchFamily="34" charset="0"/>
        </a:defRPr>
      </a:lvl2pPr>
      <a:lvl3pPr algn="l" rtl="0" eaLnBrk="0" fontAlgn="base" hangingPunct="0">
        <a:lnSpc>
          <a:spcPct val="85000"/>
        </a:lnSpc>
        <a:spcBef>
          <a:spcPct val="0"/>
        </a:spcBef>
        <a:spcAft>
          <a:spcPct val="0"/>
        </a:spcAft>
        <a:defRPr sz="5400">
          <a:solidFill>
            <a:schemeClr val="accent1"/>
          </a:solidFill>
          <a:latin typeface="Calibri Light" panose="020F0302020204030204" pitchFamily="34" charset="0"/>
        </a:defRPr>
      </a:lvl3pPr>
      <a:lvl4pPr algn="l" rtl="0" eaLnBrk="0" fontAlgn="base" hangingPunct="0">
        <a:lnSpc>
          <a:spcPct val="85000"/>
        </a:lnSpc>
        <a:spcBef>
          <a:spcPct val="0"/>
        </a:spcBef>
        <a:spcAft>
          <a:spcPct val="0"/>
        </a:spcAft>
        <a:defRPr sz="5400">
          <a:solidFill>
            <a:schemeClr val="accent1"/>
          </a:solidFill>
          <a:latin typeface="Calibri Light" panose="020F0302020204030204" pitchFamily="34" charset="0"/>
        </a:defRPr>
      </a:lvl4pPr>
      <a:lvl5pPr algn="l" rtl="0" eaLnBrk="0" fontAlgn="base" hangingPunct="0">
        <a:lnSpc>
          <a:spcPct val="85000"/>
        </a:lnSpc>
        <a:spcBef>
          <a:spcPct val="0"/>
        </a:spcBef>
        <a:spcAft>
          <a:spcPct val="0"/>
        </a:spcAft>
        <a:defRPr sz="5400">
          <a:solidFill>
            <a:schemeClr val="accent1"/>
          </a:solidFill>
          <a:latin typeface="Calibri Light" panose="020F0302020204030204" pitchFamily="34" charset="0"/>
        </a:defRPr>
      </a:lvl5pPr>
      <a:lvl6pPr marL="457200" algn="l" rtl="0" fontAlgn="base">
        <a:lnSpc>
          <a:spcPct val="85000"/>
        </a:lnSpc>
        <a:spcBef>
          <a:spcPct val="0"/>
        </a:spcBef>
        <a:spcAft>
          <a:spcPct val="0"/>
        </a:spcAft>
        <a:defRPr sz="5400">
          <a:solidFill>
            <a:schemeClr val="accent1"/>
          </a:solidFill>
          <a:latin typeface="Calibri Light" panose="020F0302020204030204" pitchFamily="34" charset="0"/>
        </a:defRPr>
      </a:lvl6pPr>
      <a:lvl7pPr marL="914400" algn="l" rtl="0" fontAlgn="base">
        <a:lnSpc>
          <a:spcPct val="85000"/>
        </a:lnSpc>
        <a:spcBef>
          <a:spcPct val="0"/>
        </a:spcBef>
        <a:spcAft>
          <a:spcPct val="0"/>
        </a:spcAft>
        <a:defRPr sz="5400">
          <a:solidFill>
            <a:schemeClr val="accent1"/>
          </a:solidFill>
          <a:latin typeface="Calibri Light" panose="020F0302020204030204" pitchFamily="34" charset="0"/>
        </a:defRPr>
      </a:lvl7pPr>
      <a:lvl8pPr marL="1371600" algn="l" rtl="0" fontAlgn="base">
        <a:lnSpc>
          <a:spcPct val="85000"/>
        </a:lnSpc>
        <a:spcBef>
          <a:spcPct val="0"/>
        </a:spcBef>
        <a:spcAft>
          <a:spcPct val="0"/>
        </a:spcAft>
        <a:defRPr sz="5400">
          <a:solidFill>
            <a:schemeClr val="accent1"/>
          </a:solidFill>
          <a:latin typeface="Calibri Light" panose="020F0302020204030204" pitchFamily="34" charset="0"/>
        </a:defRPr>
      </a:lvl8pPr>
      <a:lvl9pPr marL="1828800" algn="l" rtl="0" fontAlgn="base">
        <a:lnSpc>
          <a:spcPct val="85000"/>
        </a:lnSpc>
        <a:spcBef>
          <a:spcPct val="0"/>
        </a:spcBef>
        <a:spcAft>
          <a:spcPct val="0"/>
        </a:spcAft>
        <a:defRPr sz="5400">
          <a:solidFill>
            <a:schemeClr val="accent1"/>
          </a:solidFill>
          <a:latin typeface="Calibri Light" panose="020F0302020204030204" pitchFamily="34" charset="0"/>
        </a:defRPr>
      </a:lvl9pPr>
    </p:titleStyle>
    <p:bodyStyle>
      <a:lvl1pPr marL="90805" indent="-90805" algn="l" rtl="0" eaLnBrk="0" fontAlgn="base" hangingPunct="0">
        <a:lnSpc>
          <a:spcPct val="85000"/>
        </a:lnSpc>
        <a:spcBef>
          <a:spcPts val="1300"/>
        </a:spcBef>
        <a:spcAft>
          <a:spcPct val="0"/>
        </a:spcAft>
        <a:buFont typeface="Arial" panose="020B0604020202020204" pitchFamily="34" charset="0"/>
        <a:buChar char=" "/>
        <a:defRPr sz="2400" kern="1200">
          <a:solidFill>
            <a:srgbClr val="262626"/>
          </a:solidFill>
          <a:latin typeface="+mn-lt"/>
          <a:ea typeface="+mn-ea"/>
          <a:cs typeface="+mn-cs"/>
        </a:defRPr>
      </a:lvl1pPr>
      <a:lvl2pPr marL="346075" indent="-342900" algn="l" rtl="0" eaLnBrk="0" fontAlgn="base" hangingPunct="0">
        <a:lnSpc>
          <a:spcPct val="85000"/>
        </a:lnSpc>
        <a:spcBef>
          <a:spcPts val="600"/>
        </a:spcBef>
        <a:spcAft>
          <a:spcPct val="0"/>
        </a:spcAft>
        <a:buFont typeface="Arial" panose="020B0604020202020204" pitchFamily="34" charset="0"/>
        <a:buChar char=" "/>
        <a:defRPr sz="2400" kern="1200">
          <a:solidFill>
            <a:srgbClr val="262626"/>
          </a:solidFill>
          <a:latin typeface="+mn-lt"/>
          <a:ea typeface="+mn-ea"/>
          <a:cs typeface="+mn-cs"/>
        </a:defRPr>
      </a:lvl2pPr>
      <a:lvl3pPr marL="548005" indent="-548005" algn="l" rtl="0" eaLnBrk="0" fontAlgn="base" hangingPunct="0">
        <a:lnSpc>
          <a:spcPct val="85000"/>
        </a:lnSpc>
        <a:spcBef>
          <a:spcPts val="600"/>
        </a:spcBef>
        <a:spcAft>
          <a:spcPct val="0"/>
        </a:spcAft>
        <a:buFont typeface="Arial" panose="020B0604020202020204" pitchFamily="34" charset="0"/>
        <a:buChar char=" "/>
        <a:defRPr sz="2000" i="1" kern="1200">
          <a:solidFill>
            <a:srgbClr val="262626"/>
          </a:solidFill>
          <a:latin typeface="+mn-lt"/>
          <a:ea typeface="+mn-ea"/>
          <a:cs typeface="+mn-cs"/>
        </a:defRPr>
      </a:lvl3pPr>
      <a:lvl4pPr marL="822325" indent="-822325" algn="l" rtl="0" eaLnBrk="0" fontAlgn="base" hangingPunct="0">
        <a:lnSpc>
          <a:spcPct val="85000"/>
        </a:lnSpc>
        <a:spcBef>
          <a:spcPts val="600"/>
        </a:spcBef>
        <a:spcAft>
          <a:spcPct val="0"/>
        </a:spcAft>
        <a:buFont typeface="Arial" panose="020B0604020202020204" pitchFamily="34" charset="0"/>
        <a:buChar char=" "/>
        <a:defRPr kern="1200">
          <a:solidFill>
            <a:srgbClr val="262626"/>
          </a:solidFill>
          <a:latin typeface="+mn-lt"/>
          <a:ea typeface="+mn-ea"/>
          <a:cs typeface="+mn-cs"/>
        </a:defRPr>
      </a:lvl4pPr>
      <a:lvl5pPr marL="1097280" indent="-1097280" algn="l" rtl="0" eaLnBrk="0" fontAlgn="base" hangingPunct="0">
        <a:lnSpc>
          <a:spcPct val="85000"/>
        </a:lnSpc>
        <a:spcBef>
          <a:spcPts val="600"/>
        </a:spcBef>
        <a:spcAft>
          <a:spcPct val="0"/>
        </a:spcAft>
        <a:buFont typeface="Arial" panose="020B0604020202020204" pitchFamily="34" charset="0"/>
        <a:buChar char=" "/>
        <a:defRPr kern="1200">
          <a:solidFill>
            <a:srgbClr val="262626"/>
          </a:solidFill>
          <a:latin typeface="+mn-lt"/>
          <a:ea typeface="+mn-ea"/>
          <a:cs typeface="+mn-cs"/>
        </a:defRPr>
      </a:lvl5pPr>
      <a:lvl6pPr marL="1200150" indent="-228600" algn="l" defTabSz="914400" rtl="0" eaLnBrk="1" latinLnBrk="0" hangingPunct="1">
        <a:lnSpc>
          <a:spcPct val="85000"/>
        </a:lnSpc>
        <a:spcBef>
          <a:spcPts val="600"/>
        </a:spcBef>
        <a:buFont typeface="Arial" panose="020B0604020202020204" pitchFamily="34" charset="0"/>
        <a:buChar char=" "/>
        <a:defRPr sz="1800" kern="1200">
          <a:solidFill>
            <a:schemeClr val="tx1">
              <a:lumMod val="85000"/>
              <a:lumOff val="15000"/>
            </a:schemeClr>
          </a:solidFill>
          <a:latin typeface="+mn-lt"/>
          <a:ea typeface="+mn-ea"/>
          <a:cs typeface="+mn-cs"/>
        </a:defRPr>
      </a:lvl6pPr>
      <a:lvl7pPr marL="1400175" indent="-228600" algn="l" defTabSz="914400" rtl="0" eaLnBrk="1" latinLnBrk="0" hangingPunct="1">
        <a:lnSpc>
          <a:spcPct val="85000"/>
        </a:lnSpc>
        <a:spcBef>
          <a:spcPts val="600"/>
        </a:spcBef>
        <a:buFont typeface="Arial" panose="020B0604020202020204" pitchFamily="34" charset="0"/>
        <a:buChar char=" "/>
        <a:defRPr sz="1800" kern="1200">
          <a:solidFill>
            <a:schemeClr val="tx1">
              <a:lumMod val="85000"/>
              <a:lumOff val="15000"/>
            </a:schemeClr>
          </a:solidFill>
          <a:latin typeface="+mn-lt"/>
          <a:ea typeface="+mn-ea"/>
          <a:cs typeface="+mn-cs"/>
        </a:defRPr>
      </a:lvl7pPr>
      <a:lvl8pPr marL="1600200" indent="-228600" algn="l" defTabSz="914400" rtl="0" eaLnBrk="1" latinLnBrk="0" hangingPunct="1">
        <a:lnSpc>
          <a:spcPct val="85000"/>
        </a:lnSpc>
        <a:spcBef>
          <a:spcPts val="600"/>
        </a:spcBef>
        <a:buFont typeface="Arial" panose="020B0604020202020204" pitchFamily="34" charset="0"/>
        <a:buChar char=" "/>
        <a:defRPr sz="1800" kern="1200">
          <a:solidFill>
            <a:schemeClr val="tx1">
              <a:lumMod val="85000"/>
              <a:lumOff val="15000"/>
            </a:schemeClr>
          </a:solidFill>
          <a:latin typeface="+mn-lt"/>
          <a:ea typeface="+mn-ea"/>
          <a:cs typeface="+mn-cs"/>
        </a:defRPr>
      </a:lvl8pPr>
      <a:lvl9pPr marL="1800225" indent="-228600" algn="l" defTabSz="914400" rtl="0" eaLnBrk="1" latinLnBrk="0" hangingPunct="1">
        <a:lnSpc>
          <a:spcPct val="85000"/>
        </a:lnSpc>
        <a:spcBef>
          <a:spcPts val="600"/>
        </a:spcBef>
        <a:buFont typeface="Arial" panose="020B0604020202020204"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1.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jpeg"/><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image" Target="../media/image34.png"/><Relationship Id="rId1" Type="http://schemas.openxmlformats.org/officeDocument/2006/relationships/slideLayout" Target="../slideLayouts/slideLayout11.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hyperlink" Target="https://resource.cdn.icai.org/84398frrb68010.pdf" TargetMode="Externa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hyperlink" Target="https://resource.cdn.icai.org/49152frrb32877.pdf" TargetMode="Externa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11.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43.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11.xml"/><Relationship Id="rId6" Type="http://schemas.openxmlformats.org/officeDocument/2006/relationships/diagramColors" Target="../diagrams/colors1.xml"/><Relationship Id="rId11" Type="http://schemas.openxmlformats.org/officeDocument/2006/relationships/image" Target="../media/image22.png"/><Relationship Id="rId5" Type="http://schemas.openxmlformats.org/officeDocument/2006/relationships/diagramQuickStyle" Target="../diagrams/quickStyle1.xml"/><Relationship Id="rId10" Type="http://schemas.openxmlformats.org/officeDocument/2006/relationships/image" Target="../media/image21.png"/><Relationship Id="rId4" Type="http://schemas.openxmlformats.org/officeDocument/2006/relationships/diagramLayout" Target="../diagrams/layout1.xml"/><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1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jpeg"/><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6.png"/><Relationship Id="rId2" Type="http://schemas.openxmlformats.org/officeDocument/2006/relationships/diagramData" Target="../diagrams/data6.xml"/><Relationship Id="rId1" Type="http://schemas.openxmlformats.org/officeDocument/2006/relationships/slideLayout" Target="../slideLayouts/slideLayout1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6;p13"/>
          <p:cNvSpPr txBox="1"/>
          <p:nvPr/>
        </p:nvSpPr>
        <p:spPr>
          <a:xfrm>
            <a:off x="520700" y="523875"/>
            <a:ext cx="11150600" cy="925513"/>
          </a:xfrm>
          <a:prstGeom prst="rect">
            <a:avLst/>
          </a:prstGeom>
        </p:spPr>
        <p:txBody>
          <a:bodyPr spcFirstLastPara="1" lIns="121900" tIns="121900" rIns="121900" bIns="121900" anchor="b"/>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ts val="0"/>
              </a:spcBef>
              <a:spcAft>
                <a:spcPct val="0"/>
              </a:spcAft>
              <a:buClrTx/>
              <a:buSzTx/>
              <a:buFontTx/>
              <a:buNone/>
              <a:defRPr/>
            </a:pPr>
            <a:r>
              <a:rPr kumimoji="0" lang="en-IN" sz="4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a:ea typeface="Palatino Linotype" panose="02040502050505030304"/>
                <a:cs typeface="Times New Roman" panose="02020603050405020304" pitchFamily="18" charset="0"/>
                <a:sym typeface="Palatino Linotype" panose="02040502050505030304"/>
              </a:rPr>
              <a:t>Financial Reporting Review Board (FRRB)</a:t>
            </a:r>
          </a:p>
        </p:txBody>
      </p:sp>
      <p:sp>
        <p:nvSpPr>
          <p:cNvPr id="5" name="Google Shape;67;p13"/>
          <p:cNvSpPr txBox="1"/>
          <p:nvPr/>
        </p:nvSpPr>
        <p:spPr>
          <a:xfrm>
            <a:off x="2895600" y="1406525"/>
            <a:ext cx="6400800" cy="622300"/>
          </a:xfrm>
          <a:prstGeom prst="rect">
            <a:avLst/>
          </a:prstGeom>
        </p:spPr>
        <p:txBody>
          <a:bodyPr spcFirstLastPara="1" lIns="121900" tIns="121900" rIns="121900" bIns="12190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0"/>
              </a:spcBef>
              <a:spcAft>
                <a:spcPts val="0"/>
              </a:spcAft>
              <a:buClrTx/>
              <a:buSzTx/>
              <a:buFont typeface="Arial" panose="020B0604020202020204" pitchFamily="34" charset="0"/>
              <a:buNone/>
              <a:defRPr/>
            </a:pPr>
            <a:r>
              <a:rPr kumimoji="0" lang="en-IN"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a:ea typeface="Palatino Linotype" panose="02040502050505030304"/>
                <a:cs typeface="Times New Roman" panose="02020603050405020304" pitchFamily="18" charset="0"/>
                <a:sym typeface="Palatino Linotype" panose="02040502050505030304"/>
              </a:rPr>
              <a:t>An Overview</a:t>
            </a:r>
          </a:p>
        </p:txBody>
      </p:sp>
      <p:sp>
        <p:nvSpPr>
          <p:cNvPr id="7" name="Google Shape;67;p13"/>
          <p:cNvSpPr txBox="1"/>
          <p:nvPr/>
        </p:nvSpPr>
        <p:spPr>
          <a:xfrm>
            <a:off x="2895600" y="5410200"/>
            <a:ext cx="6400800" cy="719138"/>
          </a:xfrm>
          <a:prstGeom prst="rect">
            <a:avLst/>
          </a:prstGeom>
        </p:spPr>
        <p:txBody>
          <a:bodyPr spcFirstLastPara="1" lIns="121900" tIns="121900" rIns="121900" bIns="121900"/>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 typeface="Arial" panose="020B0604020202020204" pitchFamily="34" charset="0"/>
              <a:buNone/>
              <a:defRPr/>
            </a:pPr>
            <a:r>
              <a:rPr kumimoji="0" lang="en-IN" sz="2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a:ea typeface="Palatino Linotype" panose="02040502050505030304"/>
                <a:cs typeface="Times New Roman" panose="02020603050405020304" pitchFamily="18" charset="0"/>
                <a:sym typeface="Palatino Linotype" panose="02040502050505030304"/>
              </a:rPr>
              <a:t>The Institute of Chartered Accountants of India</a:t>
            </a:r>
          </a:p>
          <a:p>
            <a:pPr marL="0" marR="0" lvl="0" indent="0" algn="ctr" defTabSz="914400" rtl="0" eaLnBrk="1" fontAlgn="base" latinLnBrk="0" hangingPunct="1">
              <a:lnSpc>
                <a:spcPct val="100000"/>
              </a:lnSpc>
              <a:spcBef>
                <a:spcPts val="600"/>
              </a:spcBef>
              <a:spcAft>
                <a:spcPct val="0"/>
              </a:spcAft>
              <a:buClrTx/>
              <a:buSzTx/>
              <a:buFont typeface="Arial" panose="020B0604020202020204" pitchFamily="34" charset="0"/>
              <a:buNone/>
              <a:defRPr/>
            </a:pPr>
            <a:r>
              <a:rPr kumimoji="0" lang="en-IN" sz="1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a:ea typeface="Palatino Linotype" panose="02040502050505030304"/>
                <a:cs typeface="Times New Roman" panose="02020603050405020304" pitchFamily="18" charset="0"/>
                <a:sym typeface="Palatino Linotype" panose="02040502050505030304"/>
              </a:rPr>
              <a:t>(Setup by an Act of Parliament)</a:t>
            </a:r>
          </a:p>
        </p:txBody>
      </p:sp>
      <p:pic>
        <p:nvPicPr>
          <p:cNvPr id="14341" name="Picture 2" descr="A logo with hands in a circle&#10;&#10;AI-generated content may be incorrect."/>
          <p:cNvPicPr>
            <a:picLocks noChangeAspect="1"/>
          </p:cNvPicPr>
          <p:nvPr/>
        </p:nvPicPr>
        <p:blipFill>
          <a:blip r:embed="rId3" cstate="print"/>
          <a:stretch>
            <a:fillRect/>
          </a:stretch>
        </p:blipFill>
        <p:spPr>
          <a:xfrm>
            <a:off x="4572000" y="2286000"/>
            <a:ext cx="3048000" cy="2559050"/>
          </a:xfrm>
          <a:prstGeom prst="rect">
            <a:avLst/>
          </a:prstGeom>
          <a:noFill/>
          <a:ln w="9525">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152400" y="762000"/>
            <a:ext cx="3886200" cy="5313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altLang="en-US" sz="1800" b="1" i="0" u="none" strike="noStrike" kern="1200" cap="none" spc="0" normalizeH="0" baseline="0" noProof="0" dirty="0">
              <a:ln>
                <a:noFill/>
              </a:ln>
              <a:solidFill>
                <a:schemeClr val="bg1"/>
              </a:solidFill>
              <a:effectLst/>
              <a:uLnTx/>
              <a:uFillTx/>
              <a:latin typeface="+mj-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GB" altLang="en-US" sz="1800" b="1" i="0" u="none" strike="noStrike" kern="1200" cap="none" spc="0" normalizeH="0" baseline="0" noProof="0" dirty="0">
                <a:ln>
                  <a:noFill/>
                </a:ln>
                <a:solidFill>
                  <a:schemeClr val="bg1"/>
                </a:solidFill>
                <a:effectLst/>
                <a:uLnTx/>
                <a:uFillTx/>
                <a:latin typeface="+mj-lt"/>
              </a:rPr>
              <a:t>Empanelment of Technical Reviewer</a:t>
            </a:r>
            <a:endParaRPr kumimoji="0" lang="en-IN" sz="1800" b="1" i="0" u="none" strike="noStrike" kern="1200" cap="none" spc="0" normalizeH="0" baseline="0" noProof="0" dirty="0">
              <a:ln>
                <a:noFill/>
              </a:ln>
              <a:solidFill>
                <a:schemeClr val="bg1"/>
              </a:solidFill>
              <a:effectLst/>
              <a:uLnTx/>
              <a:uFillTx/>
              <a:latin typeface="+mj-lt"/>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IN" sz="1800" b="0" i="0" u="none" strike="noStrike" kern="1200" cap="none" spc="0" normalizeH="0" baseline="0" noProof="0" dirty="0">
              <a:ln>
                <a:noFill/>
              </a:ln>
              <a:solidFill>
                <a:schemeClr val="bg1"/>
              </a:solidFill>
              <a:effectLst/>
              <a:uLnTx/>
              <a:uFillTx/>
              <a:latin typeface="+mj-lt"/>
              <a:ea typeface="+mn-ea"/>
              <a:cs typeface="+mn-cs"/>
            </a:endParaRPr>
          </a:p>
        </p:txBody>
      </p:sp>
      <p:sp>
        <p:nvSpPr>
          <p:cNvPr id="11" name="Rectangle 10"/>
          <p:cNvSpPr/>
          <p:nvPr/>
        </p:nvSpPr>
        <p:spPr>
          <a:xfrm>
            <a:off x="152400" y="1293353"/>
            <a:ext cx="3886200" cy="4367895"/>
          </a:xfrm>
          <a:prstGeom prst="rect">
            <a:avLst/>
          </a:prstGeom>
        </p:spPr>
        <p:style>
          <a:lnRef idx="1">
            <a:schemeClr val="accent3"/>
          </a:lnRef>
          <a:fillRef idx="2">
            <a:schemeClr val="accent3"/>
          </a:fillRef>
          <a:effectRef idx="1">
            <a:schemeClr val="accent3"/>
          </a:effectRef>
          <a:fontRef idx="minor">
            <a:schemeClr val="dk1"/>
          </a:fontRef>
        </p:style>
        <p:txBody>
          <a:bodyPr anchor="t"/>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sz="1500" b="0" i="0" u="none" strike="noStrike" kern="1200" cap="none" spc="0" normalizeH="0" baseline="0" noProof="0" dirty="0">
                <a:ln>
                  <a:noFill/>
                </a:ln>
                <a:solidFill>
                  <a:schemeClr val="dk1"/>
                </a:solidFill>
                <a:effectLst/>
                <a:uLnTx/>
                <a:uFillTx/>
                <a:latin typeface="+mj-lt"/>
              </a:rPr>
              <a:t>A member, to be empaneled as a Technical Reviewer for Ind AS Financial Statements, needs to satisfy the following conditions:</a:t>
            </a:r>
          </a:p>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sz="1100" b="1" i="0" u="none" strike="noStrike" kern="1200" cap="none" spc="0" normalizeH="0" baseline="0" noProof="0" dirty="0">
              <a:ln>
                <a:noFill/>
              </a:ln>
              <a:solidFill>
                <a:schemeClr val="dk1"/>
              </a:solidFill>
              <a:effectLst/>
              <a:uLnTx/>
              <a:uFillTx/>
              <a:latin typeface="+mj-lt"/>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defRPr/>
            </a:pPr>
            <a:r>
              <a:rPr kumimoji="0" lang="en-US" sz="1500" b="1" i="0" u="none" strike="noStrike" kern="1200" cap="none" spc="0" normalizeH="0" baseline="0" noProof="0" dirty="0">
                <a:ln>
                  <a:noFill/>
                </a:ln>
                <a:solidFill>
                  <a:schemeClr val="dk1"/>
                </a:solidFill>
                <a:effectLst/>
                <a:uLnTx/>
                <a:uFillTx/>
                <a:latin typeface="+mj-lt"/>
              </a:rPr>
              <a:t>Possessing minimum 7 years’ experience </a:t>
            </a:r>
            <a:r>
              <a:rPr kumimoji="0" lang="en-US" sz="1500" b="0" i="0" u="none" strike="noStrike" kern="1200" cap="none" spc="0" normalizeH="0" baseline="0" noProof="0" dirty="0">
                <a:ln>
                  <a:noFill/>
                </a:ln>
                <a:solidFill>
                  <a:schemeClr val="dk1"/>
                </a:solidFill>
                <a:effectLst/>
                <a:uLnTx/>
                <a:uFillTx/>
                <a:latin typeface="+mj-lt"/>
              </a:rPr>
              <a:t>of audit and who are either currently active in the practice of accounting and auditing or are in Industry having comparable experience in the fields of Accounting and Auditing; and </a:t>
            </a:r>
            <a:r>
              <a:rPr kumimoji="0" lang="en-US" sz="1500" b="1" i="0" u="none" strike="noStrike" kern="1200" cap="none" spc="0" normalizeH="0" baseline="0" noProof="0" dirty="0">
                <a:ln>
                  <a:noFill/>
                </a:ln>
                <a:solidFill>
                  <a:schemeClr val="dk1"/>
                </a:solidFill>
                <a:effectLst/>
                <a:uLnTx/>
                <a:uFillTx/>
                <a:latin typeface="+mj-lt"/>
              </a:rPr>
              <a:t>having exposure in preparation and </a:t>
            </a:r>
            <a:r>
              <a:rPr kumimoji="0" lang="en-US" sz="1500" b="1" i="0" u="none" strike="noStrike" kern="1200" cap="none" spc="0" normalizeH="0" baseline="0" noProof="0" dirty="0" err="1">
                <a:ln>
                  <a:noFill/>
                </a:ln>
                <a:solidFill>
                  <a:schemeClr val="dk1"/>
                </a:solidFill>
                <a:effectLst/>
                <a:uLnTx/>
                <a:uFillTx/>
                <a:latin typeface="+mj-lt"/>
              </a:rPr>
              <a:t>finalisation</a:t>
            </a:r>
            <a:r>
              <a:rPr kumimoji="0" lang="en-US" sz="1500" b="1" i="0" u="none" strike="noStrike" kern="1200" cap="none" spc="0" normalizeH="0" baseline="0" noProof="0" dirty="0">
                <a:ln>
                  <a:noFill/>
                </a:ln>
                <a:solidFill>
                  <a:schemeClr val="dk1"/>
                </a:solidFill>
                <a:effectLst/>
                <a:uLnTx/>
                <a:uFillTx/>
                <a:latin typeface="+mj-lt"/>
              </a:rPr>
              <a:t> or audit of Ind-AS based Financial Statements</a:t>
            </a:r>
            <a:r>
              <a:rPr kumimoji="0" lang="en-US" sz="1500" b="0" i="0" u="none" strike="noStrike" kern="1200" cap="none" spc="0" normalizeH="0" baseline="0" noProof="0" dirty="0">
                <a:ln>
                  <a:noFill/>
                </a:ln>
                <a:solidFill>
                  <a:schemeClr val="dk1"/>
                </a:solidFill>
                <a:effectLst/>
                <a:uLnTx/>
                <a:uFillTx/>
                <a:latin typeface="+mj-lt"/>
              </a:rPr>
              <a:t> and</a:t>
            </a:r>
            <a:endParaRPr kumimoji="0" lang="en-IN" sz="1500" b="0" i="0" u="none" strike="noStrike" kern="1200" cap="none" spc="0" normalizeH="0" baseline="0" noProof="0" dirty="0">
              <a:ln>
                <a:noFill/>
              </a:ln>
              <a:solidFill>
                <a:schemeClr val="dk1"/>
              </a:solidFill>
              <a:effectLst/>
              <a:uLnTx/>
              <a:uFillTx/>
              <a:latin typeface="+mj-lt"/>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defRPr/>
            </a:pPr>
            <a:endParaRPr kumimoji="0" lang="en-IN" sz="1050" b="1" i="0" u="none" strike="noStrike" kern="1200" cap="none" spc="0" normalizeH="0" baseline="0" noProof="0" dirty="0">
              <a:ln>
                <a:noFill/>
              </a:ln>
              <a:solidFill>
                <a:schemeClr val="dk1"/>
              </a:solidFill>
              <a:effectLst/>
              <a:uLnTx/>
              <a:uFillTx/>
              <a:latin typeface="+mj-lt"/>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defRPr/>
            </a:pPr>
            <a:r>
              <a:rPr kumimoji="0" lang="en-US" sz="1500" b="1" i="0" u="none" strike="noStrike" kern="1200" cap="none" spc="0" normalizeH="0" baseline="0" noProof="0" dirty="0">
                <a:ln>
                  <a:noFill/>
                </a:ln>
                <a:solidFill>
                  <a:schemeClr val="dk1"/>
                </a:solidFill>
                <a:effectLst/>
                <a:uLnTx/>
                <a:uFillTx/>
                <a:latin typeface="+mj-lt"/>
              </a:rPr>
              <a:t>Qualified the Certificate Course on Ind-AS</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defRPr/>
            </a:pPr>
            <a:endParaRPr lang="en-US" sz="1500" b="1" dirty="0">
              <a:latin typeface="+mj-lt"/>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defRPr/>
            </a:pPr>
            <a:endParaRPr kumimoji="0" lang="en-IN" sz="1500" b="0" i="0" u="none" strike="noStrike" kern="1200" cap="none" spc="0" normalizeH="0" baseline="0" noProof="0" dirty="0">
              <a:ln>
                <a:noFill/>
              </a:ln>
              <a:solidFill>
                <a:schemeClr val="dk1"/>
              </a:solidFill>
              <a:effectLst/>
              <a:uLnTx/>
              <a:uFillTx/>
              <a:latin typeface="+mj-lt"/>
            </a:endParaRPr>
          </a:p>
        </p:txBody>
      </p:sp>
      <p:sp>
        <p:nvSpPr>
          <p:cNvPr id="12" name="Rectangle 11"/>
          <p:cNvSpPr/>
          <p:nvPr/>
        </p:nvSpPr>
        <p:spPr>
          <a:xfrm>
            <a:off x="4191000" y="762000"/>
            <a:ext cx="5334000" cy="531353"/>
          </a:xfrm>
          <a:prstGeom prst="rec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altLang="en-US" sz="1800" b="1" i="0" u="none" strike="noStrike" kern="1200" cap="none" spc="0" normalizeH="0" baseline="0" noProof="0" dirty="0">
              <a:ln>
                <a:noFill/>
              </a:ln>
              <a:solidFill>
                <a:schemeClr val="lt1"/>
              </a:solidFill>
              <a:effectLst/>
              <a:uLnTx/>
              <a:uFillTx/>
              <a:latin typeface="+mj-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GB" altLang="en-US" sz="1800" b="1" i="0" u="none" strike="noStrike" kern="1200" cap="none" spc="0" normalizeH="0" baseline="0" noProof="0" dirty="0">
                <a:ln>
                  <a:noFill/>
                </a:ln>
                <a:solidFill>
                  <a:schemeClr val="lt1"/>
                </a:solidFill>
                <a:effectLst/>
                <a:uLnTx/>
                <a:uFillTx/>
                <a:latin typeface="+mj-lt"/>
              </a:rPr>
              <a:t>Constitution of Financial Reporting Review Groups (FRRGs)</a:t>
            </a:r>
            <a:endParaRPr kumimoji="0" lang="en-IN" sz="1800" b="1" i="0" u="none" strike="noStrike" kern="1200" cap="none" spc="0" normalizeH="0" baseline="0" noProof="0" dirty="0">
              <a:ln>
                <a:noFill/>
              </a:ln>
              <a:solidFill>
                <a:schemeClr val="lt1"/>
              </a:solidFill>
              <a:effectLst/>
              <a:uLnTx/>
              <a:uFillTx/>
              <a:latin typeface="+mj-lt"/>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IN" sz="1800" b="0" i="0" u="none" strike="noStrike" kern="1200" cap="none" spc="0" normalizeH="0" baseline="0" noProof="0" dirty="0">
              <a:ln>
                <a:noFill/>
              </a:ln>
              <a:solidFill>
                <a:schemeClr val="bg1"/>
              </a:solidFill>
              <a:effectLst/>
              <a:uLnTx/>
              <a:uFillTx/>
              <a:latin typeface="+mj-lt"/>
              <a:ea typeface="+mn-ea"/>
              <a:cs typeface="+mn-cs"/>
            </a:endParaRPr>
          </a:p>
        </p:txBody>
      </p:sp>
      <p:sp>
        <p:nvSpPr>
          <p:cNvPr id="13" name="Rectangle 12"/>
          <p:cNvSpPr/>
          <p:nvPr/>
        </p:nvSpPr>
        <p:spPr>
          <a:xfrm>
            <a:off x="4191000" y="1293353"/>
            <a:ext cx="5334000" cy="4367895"/>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anchor="ctr"/>
          <a:lstStyle/>
          <a:p>
            <a:pPr marL="342900" marR="0" lvl="0" indent="-342900" algn="l" defTabSz="914400" rtl="0" eaLnBrk="0" fontAlgn="base" latinLnBrk="0" hangingPunct="0">
              <a:lnSpc>
                <a:spcPct val="100000"/>
              </a:lnSpc>
              <a:spcBef>
                <a:spcPct val="0"/>
              </a:spcBef>
              <a:spcAft>
                <a:spcPct val="0"/>
              </a:spcAft>
              <a:buClrTx/>
              <a:buSzTx/>
              <a:buFont typeface="+mj-lt"/>
              <a:buAutoNum type="alphaLcParenR"/>
              <a:defRPr/>
            </a:pPr>
            <a:r>
              <a:rPr kumimoji="0" lang="en-US" sz="1500" b="0" i="0" u="none" strike="noStrike" kern="1200" cap="none" spc="0" normalizeH="0" baseline="0" noProof="0" dirty="0">
                <a:ln>
                  <a:noFill/>
                </a:ln>
                <a:solidFill>
                  <a:schemeClr val="dk1"/>
                </a:solidFill>
                <a:effectLst/>
                <a:uLnTx/>
                <a:uFillTx/>
                <a:latin typeface="+mj-lt"/>
              </a:rPr>
              <a:t>Convenor of the FRRG, who shall be a member of the Board;</a:t>
            </a:r>
            <a:endParaRPr kumimoji="0" lang="en-IN" sz="1500" b="0" i="0" u="none" strike="noStrike" kern="1200" cap="none" spc="0" normalizeH="0" baseline="0" noProof="0" dirty="0">
              <a:ln>
                <a:noFill/>
              </a:ln>
              <a:solidFill>
                <a:schemeClr val="dk1"/>
              </a:solidFill>
              <a:effectLst/>
              <a:uLnTx/>
              <a:uFillTx/>
              <a:latin typeface="+mj-lt"/>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defRPr/>
            </a:pPr>
            <a:r>
              <a:rPr kumimoji="0" lang="en-US" sz="1500" b="0" i="0" u="none" strike="noStrike" kern="1200" cap="none" spc="0" normalizeH="0" baseline="0" noProof="0" dirty="0">
                <a:ln>
                  <a:noFill/>
                </a:ln>
                <a:solidFill>
                  <a:schemeClr val="dk1"/>
                </a:solidFill>
                <a:effectLst/>
                <a:uLnTx/>
                <a:uFillTx/>
                <a:latin typeface="+mj-lt"/>
              </a:rPr>
              <a:t>One member of the Institute, not being </a:t>
            </a:r>
            <a:r>
              <a:rPr lang="en-US" sz="1500" dirty="0">
                <a:latin typeface="+mj-lt"/>
              </a:rPr>
              <a:t>a</a:t>
            </a:r>
            <a:r>
              <a:rPr kumimoji="0" lang="en-US" sz="1500" b="0" i="0" u="none" strike="noStrike" kern="1200" cap="none" spc="0" normalizeH="0" baseline="0" noProof="0" dirty="0">
                <a:ln>
                  <a:noFill/>
                </a:ln>
                <a:solidFill>
                  <a:schemeClr val="dk1"/>
                </a:solidFill>
                <a:effectLst/>
                <a:uLnTx/>
                <a:uFillTx/>
                <a:latin typeface="+mj-lt"/>
              </a:rPr>
              <a:t> member of the Council, </a:t>
            </a:r>
            <a:r>
              <a:rPr kumimoji="0" lang="en-US" sz="1500" b="1" i="0" u="none" strike="noStrike" kern="1200" cap="none" spc="0" normalizeH="0" baseline="0" noProof="0" dirty="0">
                <a:ln>
                  <a:noFill/>
                </a:ln>
                <a:solidFill>
                  <a:schemeClr val="dk1"/>
                </a:solidFill>
                <a:effectLst/>
                <a:uLnTx/>
                <a:uFillTx/>
                <a:latin typeface="+mj-lt"/>
              </a:rPr>
              <a:t>who possess at least fifteen years of experience</a:t>
            </a:r>
            <a:r>
              <a:rPr kumimoji="0" lang="en-US" sz="1500" b="0" i="0" u="none" strike="noStrike" kern="1200" cap="none" spc="0" normalizeH="0" baseline="0" noProof="0" dirty="0">
                <a:ln>
                  <a:noFill/>
                </a:ln>
                <a:solidFill>
                  <a:schemeClr val="dk1"/>
                </a:solidFill>
                <a:effectLst/>
                <a:uLnTx/>
                <a:uFillTx/>
                <a:latin typeface="+mj-lt"/>
              </a:rPr>
              <a:t> in practice and are active in the practice;</a:t>
            </a:r>
            <a:endParaRPr kumimoji="0" lang="en-IN" sz="1500" b="0" i="0" u="none" strike="noStrike" kern="1200" cap="none" spc="0" normalizeH="0" baseline="0" noProof="0" dirty="0">
              <a:ln>
                <a:noFill/>
              </a:ln>
              <a:solidFill>
                <a:schemeClr val="dk1"/>
              </a:solidFill>
              <a:effectLst/>
              <a:uLnTx/>
              <a:uFillTx/>
              <a:latin typeface="+mj-lt"/>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defRPr/>
            </a:pPr>
            <a:r>
              <a:rPr kumimoji="0" lang="en-US" sz="1500" b="0" i="0" u="none" strike="noStrike" kern="1200" cap="none" spc="0" normalizeH="0" baseline="0" noProof="0" dirty="0">
                <a:ln>
                  <a:noFill/>
                </a:ln>
                <a:solidFill>
                  <a:schemeClr val="dk1"/>
                </a:solidFill>
                <a:effectLst/>
                <a:uLnTx/>
                <a:uFillTx/>
                <a:latin typeface="+mj-lt"/>
              </a:rPr>
              <a:t>Members of the Institute, not being members of the Council, </a:t>
            </a:r>
            <a:r>
              <a:rPr kumimoji="0" lang="en-US" sz="1500" b="1" i="0" u="none" strike="noStrike" kern="1200" cap="none" spc="0" normalizeH="0" baseline="0" noProof="0" dirty="0">
                <a:ln>
                  <a:noFill/>
                </a:ln>
                <a:solidFill>
                  <a:schemeClr val="dk1"/>
                </a:solidFill>
                <a:effectLst/>
                <a:uLnTx/>
                <a:uFillTx/>
                <a:latin typeface="+mj-lt"/>
              </a:rPr>
              <a:t>who have relevant Ind AS experience and possess at least 7 years of experience</a:t>
            </a:r>
            <a:r>
              <a:rPr kumimoji="0" lang="en-US" sz="1500" b="0" i="0" u="none" strike="noStrike" kern="1200" cap="none" spc="0" normalizeH="0" baseline="0" noProof="0" dirty="0">
                <a:ln>
                  <a:noFill/>
                </a:ln>
                <a:solidFill>
                  <a:schemeClr val="dk1"/>
                </a:solidFill>
                <a:effectLst/>
                <a:uLnTx/>
                <a:uFillTx/>
                <a:latin typeface="+mj-lt"/>
              </a:rPr>
              <a:t> in practice and are active in the practice.</a:t>
            </a:r>
            <a:endParaRPr kumimoji="0" lang="en-IN" sz="1500" b="0" i="0" u="none" strike="noStrike" kern="1200" cap="none" spc="0" normalizeH="0" baseline="0" noProof="0" dirty="0">
              <a:ln>
                <a:noFill/>
              </a:ln>
              <a:solidFill>
                <a:schemeClr val="dk1"/>
              </a:solidFill>
              <a:effectLst/>
              <a:uLnTx/>
              <a:uFillTx/>
              <a:latin typeface="+mj-lt"/>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defRPr/>
            </a:pPr>
            <a:r>
              <a:rPr kumimoji="0" lang="en-US" sz="1500" b="0" i="0" u="none" strike="noStrike" kern="1200" cap="none" spc="0" normalizeH="0" baseline="0" noProof="0" dirty="0">
                <a:ln>
                  <a:noFill/>
                </a:ln>
                <a:solidFill>
                  <a:schemeClr val="dk1"/>
                </a:solidFill>
                <a:effectLst/>
                <a:uLnTx/>
                <a:uFillTx/>
                <a:latin typeface="+mj-lt"/>
              </a:rPr>
              <a:t>One member </a:t>
            </a:r>
            <a:r>
              <a:rPr kumimoji="0" lang="en-US" sz="1500" b="1" i="0" u="none" strike="noStrike" kern="1200" cap="none" spc="0" normalizeH="0" baseline="0" noProof="0" dirty="0">
                <a:ln>
                  <a:noFill/>
                </a:ln>
                <a:solidFill>
                  <a:schemeClr val="dk1"/>
                </a:solidFill>
                <a:effectLst/>
                <a:uLnTx/>
                <a:uFillTx/>
                <a:latin typeface="+mj-lt"/>
              </a:rPr>
              <a:t>who has minimum three years’ post qualification experience, provided he/ she has done Ind AS Certification Course</a:t>
            </a:r>
            <a:r>
              <a:rPr kumimoji="0" lang="en-US" sz="1500" b="0" i="0" u="none" strike="noStrike" kern="1200" cap="none" spc="0" normalizeH="0" baseline="0" noProof="0" dirty="0">
                <a:ln>
                  <a:noFill/>
                </a:ln>
                <a:solidFill>
                  <a:schemeClr val="dk1"/>
                </a:solidFill>
                <a:effectLst/>
                <a:uLnTx/>
                <a:uFillTx/>
                <a:latin typeface="+mj-lt"/>
              </a:rPr>
              <a:t> (from ICAI or other recognized Institution) </a:t>
            </a:r>
            <a:endParaRPr kumimoji="0" lang="en-IN" sz="1500" b="0" i="0" u="none" strike="noStrike" kern="1200" cap="none" spc="0" normalizeH="0" baseline="0" noProof="0" dirty="0">
              <a:ln>
                <a:noFill/>
              </a:ln>
              <a:solidFill>
                <a:schemeClr val="dk1"/>
              </a:solidFill>
              <a:effectLst/>
              <a:uLnTx/>
              <a:uFillTx/>
              <a:latin typeface="+mj-lt"/>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defRPr/>
            </a:pPr>
            <a:r>
              <a:rPr kumimoji="0" lang="en-US" sz="1500" b="0" i="0" u="none" strike="noStrike" kern="1200" cap="none" spc="0" normalizeH="0" baseline="0" noProof="0" dirty="0">
                <a:ln>
                  <a:noFill/>
                </a:ln>
                <a:solidFill>
                  <a:schemeClr val="dk1"/>
                </a:solidFill>
                <a:effectLst/>
                <a:uLnTx/>
                <a:uFillTx/>
                <a:latin typeface="+mj-lt"/>
              </a:rPr>
              <a:t>One academician of eminence from the fields of accounting and auditing; and</a:t>
            </a:r>
            <a:endParaRPr kumimoji="0" lang="en-IN" sz="1500" b="0" i="0" u="none" strike="noStrike" kern="1200" cap="none" spc="0" normalizeH="0" baseline="0" noProof="0" dirty="0">
              <a:ln>
                <a:noFill/>
              </a:ln>
              <a:solidFill>
                <a:schemeClr val="dk1"/>
              </a:solidFill>
              <a:effectLst/>
              <a:uLnTx/>
              <a:uFillTx/>
              <a:latin typeface="+mj-lt"/>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defRPr/>
            </a:pPr>
            <a:r>
              <a:rPr kumimoji="0" lang="en-US" sz="1500" b="0" i="0" u="none" strike="noStrike" kern="1200" cap="none" spc="0" normalizeH="0" baseline="0" noProof="0" dirty="0">
                <a:ln>
                  <a:noFill/>
                </a:ln>
                <a:solidFill>
                  <a:schemeClr val="dk1"/>
                </a:solidFill>
                <a:effectLst/>
                <a:uLnTx/>
                <a:uFillTx/>
                <a:latin typeface="+mj-lt"/>
              </a:rPr>
              <a:t>One representative from trade and industry/ users of the financial statements who need not be a member of the Institute.</a:t>
            </a:r>
          </a:p>
          <a:p>
            <a:pPr marR="0" lvl="0" algn="l" defTabSz="914400" rtl="0" eaLnBrk="0" fontAlgn="base" latinLnBrk="0" hangingPunct="0">
              <a:lnSpc>
                <a:spcPct val="100000"/>
              </a:lnSpc>
              <a:spcBef>
                <a:spcPct val="0"/>
              </a:spcBef>
              <a:spcAft>
                <a:spcPct val="0"/>
              </a:spcAft>
              <a:buClrTx/>
              <a:buSzTx/>
              <a:defRPr/>
            </a:pPr>
            <a:r>
              <a:rPr lang="en-US" sz="1500" b="1" i="0" dirty="0">
                <a:solidFill>
                  <a:srgbClr val="000000"/>
                </a:solidFill>
                <a:effectLst/>
                <a:latin typeface="+mj-lt"/>
              </a:rPr>
              <a:t>*A maximum of 5 members, excluding Convenor, can be included</a:t>
            </a:r>
            <a:r>
              <a:rPr lang="en-US" sz="1500" b="0" i="0" dirty="0">
                <a:solidFill>
                  <a:srgbClr val="000000"/>
                </a:solidFill>
                <a:effectLst/>
                <a:latin typeface="+mj-lt"/>
              </a:rPr>
              <a:t> in each FRRG.</a:t>
            </a:r>
            <a:endParaRPr kumimoji="0" lang="en-IN" sz="1500" b="0" i="0" u="none" strike="noStrike" kern="1200" cap="none" spc="0" normalizeH="0" baseline="0" noProof="0" dirty="0">
              <a:ln>
                <a:noFill/>
              </a:ln>
              <a:solidFill>
                <a:schemeClr val="dk1"/>
              </a:solidFill>
              <a:effectLst/>
              <a:uLnTx/>
              <a:uFillTx/>
              <a:latin typeface="+mj-lt"/>
            </a:endParaRPr>
          </a:p>
        </p:txBody>
      </p:sp>
      <p:sp>
        <p:nvSpPr>
          <p:cNvPr id="14" name="Callout: Up Arrow 13"/>
          <p:cNvSpPr/>
          <p:nvPr/>
        </p:nvSpPr>
        <p:spPr>
          <a:xfrm>
            <a:off x="152400" y="5733255"/>
            <a:ext cx="3886200" cy="665958"/>
          </a:xfrm>
          <a:prstGeom prst="upArrowCallout">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500" b="1" i="0" u="none" strike="noStrike" kern="1200" cap="none" spc="0" normalizeH="0" baseline="0" noProof="0" dirty="0">
                <a:ln>
                  <a:noFill/>
                </a:ln>
                <a:solidFill>
                  <a:srgbClr val="0070C0"/>
                </a:solidFill>
                <a:effectLst/>
                <a:uLnTx/>
                <a:uFillTx/>
                <a:latin typeface="+mj-lt"/>
              </a:rPr>
              <a:t>The Technical Reviewer is being given honorarium of Rs. 20,000 per Annual Report</a:t>
            </a:r>
            <a:endParaRPr kumimoji="0" lang="en-IN" sz="1500" b="0" i="0" u="none" strike="noStrike" kern="1200" cap="none" spc="0" normalizeH="0" baseline="0" noProof="0" dirty="0">
              <a:ln>
                <a:noFill/>
              </a:ln>
              <a:solidFill>
                <a:schemeClr val="dk1"/>
              </a:solidFill>
              <a:effectLst/>
              <a:uLnTx/>
              <a:uFillTx/>
              <a:latin typeface="+mj-lt"/>
            </a:endParaRPr>
          </a:p>
        </p:txBody>
      </p:sp>
      <p:sp>
        <p:nvSpPr>
          <p:cNvPr id="15" name="Callout: Up Arrow 14"/>
          <p:cNvSpPr/>
          <p:nvPr/>
        </p:nvSpPr>
        <p:spPr>
          <a:xfrm>
            <a:off x="4191000" y="5733255"/>
            <a:ext cx="5334000" cy="665957"/>
          </a:xfrm>
          <a:prstGeom prst="upArrowCallout">
            <a:avLst/>
          </a:prstGeom>
        </p:spPr>
        <p:style>
          <a:lnRef idx="2">
            <a:schemeClr val="accent4"/>
          </a:lnRef>
          <a:fillRef idx="1">
            <a:schemeClr val="lt1"/>
          </a:fillRef>
          <a:effectRef idx="0">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500" b="1" i="0" u="none" strike="noStrike" kern="1200" cap="none" spc="0" normalizeH="0" baseline="0" noProof="0" dirty="0">
                <a:ln>
                  <a:noFill/>
                </a:ln>
                <a:solidFill>
                  <a:srgbClr val="0070C0"/>
                </a:solidFill>
                <a:effectLst/>
                <a:uLnTx/>
                <a:uFillTx/>
                <a:latin typeface="+mj-lt"/>
              </a:rPr>
              <a:t>Each FRRG member is being given honorarium of Rs. 7,500 per financial statement</a:t>
            </a:r>
            <a:endParaRPr kumimoji="0" lang="en-IN" sz="1500" b="0" i="0" u="none" strike="noStrike" kern="1200" cap="none" spc="0" normalizeH="0" baseline="0" noProof="0" dirty="0">
              <a:ln>
                <a:noFill/>
              </a:ln>
              <a:solidFill>
                <a:schemeClr val="dk1"/>
              </a:solidFill>
              <a:effectLst/>
              <a:uLnTx/>
              <a:uFillTx/>
              <a:latin typeface="+mj-lt"/>
            </a:endParaRPr>
          </a:p>
        </p:txBody>
      </p:sp>
      <p:sp>
        <p:nvSpPr>
          <p:cNvPr id="16" name="Flowchart: Document 15"/>
          <p:cNvSpPr/>
          <p:nvPr/>
        </p:nvSpPr>
        <p:spPr>
          <a:xfrm>
            <a:off x="9677400" y="762000"/>
            <a:ext cx="2362200" cy="5562600"/>
          </a:xfrm>
          <a:prstGeom prst="flowChartDocument">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1" u="none" strike="noStrike" kern="1200" cap="none" spc="0" normalizeH="0" baseline="0" noProof="0" dirty="0">
              <a:ln>
                <a:noFill/>
              </a:ln>
              <a:solidFill>
                <a:schemeClr val="dk1"/>
              </a:solidFill>
              <a:effectLst/>
              <a:uLnTx/>
              <a:uFillTx/>
              <a:latin typeface="+mj-lt"/>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1" u="none" strike="noStrike" kern="1200" cap="none" spc="0" normalizeH="0" baseline="0" noProof="0" dirty="0">
                <a:ln>
                  <a:noFill/>
                </a:ln>
                <a:solidFill>
                  <a:schemeClr val="dk1"/>
                </a:solidFill>
                <a:effectLst/>
                <a:uLnTx/>
                <a:uFillTx/>
                <a:latin typeface="+mj-lt"/>
                <a:ea typeface="Times New Roman" panose="02020603050405020304" pitchFamily="18" charset="0"/>
                <a:cs typeface="Times New Roman" panose="02020603050405020304" pitchFamily="18" charset="0"/>
              </a:rPr>
              <a:t>Given the critical role played by the TRs </a:t>
            </a:r>
            <a:r>
              <a:rPr kumimoji="0" lang="en-IN" sz="1800" b="0" i="1" u="none" strike="noStrike" kern="1200" cap="none" spc="0" normalizeH="0" baseline="0" noProof="0" dirty="0">
                <a:ln>
                  <a:noFill/>
                </a:ln>
                <a:solidFill>
                  <a:schemeClr val="dk1"/>
                </a:solidFill>
                <a:effectLst/>
                <a:uLnTx/>
                <a:uFillTx/>
                <a:latin typeface="+mj-lt"/>
                <a:ea typeface="Times New Roman" panose="02020603050405020304" pitchFamily="18" charset="0"/>
                <a:cs typeface="Times New Roman" panose="02020603050405020304" pitchFamily="18" charset="0"/>
              </a:rPr>
              <a:t>and FRRGs </a:t>
            </a:r>
            <a:r>
              <a:rPr kumimoji="0" lang="en-US" sz="1800" b="0" i="1" u="none" strike="noStrike" kern="1200" cap="none" spc="0" normalizeH="0" baseline="0" noProof="0" dirty="0">
                <a:ln>
                  <a:noFill/>
                </a:ln>
                <a:solidFill>
                  <a:schemeClr val="dk1"/>
                </a:solidFill>
                <a:effectLst/>
                <a:uLnTx/>
                <a:uFillTx/>
                <a:latin typeface="+mj-lt"/>
                <a:ea typeface="Times New Roman" panose="02020603050405020304" pitchFamily="18" charset="0"/>
                <a:cs typeface="Times New Roman" panose="02020603050405020304" pitchFamily="18" charset="0"/>
              </a:rPr>
              <a:t>in the overall review process, the </a:t>
            </a:r>
            <a:r>
              <a:rPr kumimoji="0" lang="en-US" sz="1800" b="1" i="1" u="none" strike="noStrike" kern="1200" cap="none" spc="0" normalizeH="0" baseline="0" noProof="0" dirty="0">
                <a:ln>
                  <a:noFill/>
                </a:ln>
                <a:solidFill>
                  <a:schemeClr val="dk1"/>
                </a:solidFill>
                <a:effectLst/>
                <a:uLnTx/>
                <a:uFillTx/>
                <a:latin typeface="+mj-lt"/>
                <a:ea typeface="Times New Roman" panose="02020603050405020304" pitchFamily="18" charset="0"/>
                <a:cs typeface="Times New Roman" panose="02020603050405020304" pitchFamily="18" charset="0"/>
              </a:rPr>
              <a:t>Board is implementing certain evaluation criteria for measuring the performance of TRs </a:t>
            </a:r>
            <a:r>
              <a:rPr kumimoji="0" lang="en-IN" sz="1800" b="1" i="1" u="none" strike="noStrike" kern="1200" cap="none" spc="0" normalizeH="0" baseline="0" noProof="0" dirty="0">
                <a:ln>
                  <a:noFill/>
                </a:ln>
                <a:solidFill>
                  <a:schemeClr val="dk1"/>
                </a:solidFill>
                <a:effectLst/>
                <a:uLnTx/>
                <a:uFillTx/>
                <a:latin typeface="+mj-lt"/>
                <a:ea typeface="Times New Roman" panose="02020603050405020304" pitchFamily="18" charset="0"/>
                <a:cs typeface="Times New Roman" panose="02020603050405020304" pitchFamily="18" charset="0"/>
              </a:rPr>
              <a:t>and FRRGs </a:t>
            </a:r>
            <a:r>
              <a:rPr kumimoji="0" lang="en-US" sz="1800" b="0" i="1" u="none" strike="noStrike" kern="1200" cap="none" spc="0" normalizeH="0" baseline="0" noProof="0" dirty="0">
                <a:ln>
                  <a:noFill/>
                </a:ln>
                <a:solidFill>
                  <a:schemeClr val="dk1"/>
                </a:solidFill>
                <a:effectLst/>
                <a:uLnTx/>
                <a:uFillTx/>
                <a:latin typeface="+mj-lt"/>
                <a:ea typeface="Times New Roman" panose="02020603050405020304" pitchFamily="18" charset="0"/>
                <a:cs typeface="Times New Roman" panose="02020603050405020304" pitchFamily="18" charset="0"/>
              </a:rPr>
              <a:t>through the FRRB web portal.</a:t>
            </a: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1" u="none" strike="noStrike" kern="1200" cap="none" spc="0" normalizeH="0" baseline="0" noProof="0" dirty="0">
              <a:ln>
                <a:noFill/>
              </a:ln>
              <a:solidFill>
                <a:schemeClr val="dk1"/>
              </a:solidFill>
              <a:effectLst/>
              <a:uLnTx/>
              <a:uFillTx/>
              <a:latin typeface="+mj-lt"/>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1" u="none" strike="noStrike" kern="1200" cap="none" spc="0" normalizeH="0" baseline="0" noProof="0" dirty="0">
                <a:ln>
                  <a:noFill/>
                </a:ln>
                <a:solidFill>
                  <a:schemeClr val="dk1"/>
                </a:solidFill>
                <a:effectLst/>
                <a:uLnTx/>
                <a:uFillTx/>
                <a:latin typeface="+mj-lt"/>
                <a:ea typeface="Times New Roman" panose="02020603050405020304" pitchFamily="18" charset="0"/>
                <a:cs typeface="Times New Roman" panose="02020603050405020304" pitchFamily="18" charset="0"/>
              </a:rPr>
              <a:t>This evaluation is aimed at assessing the quality of the reports submitted by the TRs</a:t>
            </a:r>
            <a:r>
              <a:rPr kumimoji="0" lang="en-IN" sz="1800" b="0" i="1" u="none" strike="noStrike" kern="1200" cap="none" spc="0" normalizeH="0" baseline="0" noProof="0" dirty="0">
                <a:ln>
                  <a:noFill/>
                </a:ln>
                <a:solidFill>
                  <a:schemeClr val="dk1"/>
                </a:solidFill>
                <a:effectLst/>
                <a:uLnTx/>
                <a:uFillTx/>
                <a:latin typeface="+mj-lt"/>
                <a:ea typeface="Times New Roman" panose="02020603050405020304" pitchFamily="18" charset="0"/>
                <a:cs typeface="Times New Roman" panose="02020603050405020304" pitchFamily="18" charset="0"/>
              </a:rPr>
              <a:t> and FRRGs</a:t>
            </a:r>
            <a:r>
              <a:rPr kumimoji="0" lang="en-US" sz="1800" b="0" i="1" u="none" strike="noStrike" kern="1200" cap="none" spc="0" normalizeH="0" baseline="0" noProof="0" dirty="0">
                <a:ln>
                  <a:noFill/>
                </a:ln>
                <a:solidFill>
                  <a:schemeClr val="dk1"/>
                </a:solidFill>
                <a:effectLst/>
                <a:uLnTx/>
                <a:uFillTx/>
                <a:latin typeface="+mj-lt"/>
                <a:ea typeface="Times New Roman" panose="02020603050405020304" pitchFamily="18" charset="0"/>
                <a:cs typeface="Times New Roman" panose="02020603050405020304" pitchFamily="18" charset="0"/>
              </a:rPr>
              <a:t>.</a:t>
            </a:r>
            <a:endParaRPr kumimoji="0" lang="en-IN" sz="2400" b="0" i="1" u="none" strike="noStrike" kern="1200" cap="none" spc="0" normalizeH="0" baseline="0" noProof="0" dirty="0">
              <a:ln>
                <a:noFill/>
              </a:ln>
              <a:solidFill>
                <a:schemeClr val="dk1"/>
              </a:solidFill>
              <a:effectLst/>
              <a:uLnTx/>
              <a:uFillTx/>
              <a:latin typeface="+mj-lt"/>
            </a:endParaRPr>
          </a:p>
        </p:txBody>
      </p:sp>
      <p:sp>
        <p:nvSpPr>
          <p:cNvPr id="18" name="Title 1"/>
          <p:cNvSpPr>
            <a:spLocks noGrp="1"/>
          </p:cNvSpPr>
          <p:nvPr>
            <p:ph type="title"/>
          </p:nvPr>
        </p:nvSpPr>
        <p:spPr/>
        <p:txBody>
          <a:bodyPr vert="horz" wrap="square" lIns="68580" tIns="34290" rIns="68580" bIns="34290" anchor="ctr" anchorCtr="0"/>
          <a:lstStyle/>
          <a:p>
            <a:pPr algn="l"/>
            <a:r>
              <a:rPr lang="en-GB" altLang="en-US" sz="2600" dirty="0">
                <a:latin typeface="+mj-lt"/>
              </a:rPr>
              <a:t>Review Mechanism – Three Tier Review</a:t>
            </a:r>
            <a:endParaRPr lang="en-IN" altLang="en-US" sz="2600" dirty="0">
              <a:latin typeface="+mj-lt"/>
            </a:endParaRPr>
          </a:p>
        </p:txBody>
      </p:sp>
      <p:pic>
        <p:nvPicPr>
          <p:cNvPr id="17" name="Picture 16">
            <a:extLst>
              <a:ext uri="{FF2B5EF4-FFF2-40B4-BE49-F238E27FC236}">
                <a16:creationId xmlns:a16="http://schemas.microsoft.com/office/drawing/2014/main" id="{6EA88718-C7C5-E6D0-937C-9ED913BE94AF}"/>
              </a:ext>
            </a:extLst>
          </p:cNvPr>
          <p:cNvPicPr>
            <a:picLocks noChangeAspect="1"/>
          </p:cNvPicPr>
          <p:nvPr/>
        </p:nvPicPr>
        <p:blipFill>
          <a:blip r:embed="rId3"/>
          <a:srcRect l="11812"/>
          <a:stretch/>
        </p:blipFill>
        <p:spPr>
          <a:xfrm>
            <a:off x="551384" y="4509896"/>
            <a:ext cx="3024336" cy="1056179"/>
          </a:xfrm>
          <a:prstGeom prst="round2DiagRect">
            <a:avLst>
              <a:gd name="adj1" fmla="val 16667"/>
              <a:gd name="adj2" fmla="val 0"/>
            </a:avLst>
          </a:prstGeom>
          <a:ln w="88900" cap="sq">
            <a:solidFill>
              <a:schemeClr val="accent3">
                <a:lumMod val="75000"/>
              </a:schemeClr>
            </a:solidFill>
            <a:miter lim="800000"/>
          </a:ln>
          <a:effectLst>
            <a:innerShdw blurRad="63500" dist="50800">
              <a:prstClr val="black">
                <a:alpha val="50000"/>
              </a:prstClr>
            </a:innerShdw>
          </a:effectLst>
        </p:spPr>
      </p:pic>
    </p:spTree>
  </p:cSld>
  <p:clrMapOvr>
    <a:overrideClrMapping bg1="lt1" tx1="dk1" bg2="lt2" tx2="dk2" accent1="accent1" accent2="accent2" accent3="accent3" accent4="accent4" accent5="accent5" accent6="accent6" hlink="hlink" folHlink="folHlink"/>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1" descr="A blue and orange logo&#10;&#10;Description automatically generated"/>
          <p:cNvPicPr>
            <a:picLocks noChangeAspect="1"/>
          </p:cNvPicPr>
          <p:nvPr/>
        </p:nvPicPr>
        <p:blipFill>
          <a:blip r:embed="rId2" cstate="print"/>
          <a:srcRect l="32712" t="28889" r="33498" b="30995"/>
          <a:stretch>
            <a:fillRect/>
          </a:stretch>
        </p:blipFill>
        <p:spPr>
          <a:xfrm>
            <a:off x="11430000" y="58738"/>
            <a:ext cx="690563" cy="569912"/>
          </a:xfrm>
          <a:prstGeom prst="rect">
            <a:avLst/>
          </a:prstGeom>
          <a:noFill/>
          <a:ln w="9525">
            <a:noFill/>
          </a:ln>
        </p:spPr>
      </p:pic>
      <p:graphicFrame>
        <p:nvGraphicFramePr>
          <p:cNvPr id="4" name="Diagram 3"/>
          <p:cNvGraphicFramePr/>
          <p:nvPr/>
        </p:nvGraphicFramePr>
        <p:xfrm>
          <a:off x="685800" y="990600"/>
          <a:ext cx="10744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842963" y="78017"/>
            <a:ext cx="8967787" cy="531353"/>
          </a:xfrm>
        </p:spPr>
        <p:txBody>
          <a:bodyPr vert="horz" wrap="square" lIns="68580" tIns="34290" rIns="68580" bIns="34290" anchor="ctr" anchorCtr="0"/>
          <a:lstStyle/>
          <a:p>
            <a:pPr algn="l"/>
            <a:r>
              <a:rPr lang="en-IN" altLang="en-US" sz="2600" dirty="0">
                <a:latin typeface="+mj-lt"/>
              </a:rPr>
              <a:t>Action Taken Based on Review</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vert="horz" wrap="square" lIns="68580" tIns="34290" rIns="68580" bIns="34290" anchor="ctr" anchorCtr="0">
            <a:noAutofit/>
          </a:bodyPr>
          <a:lstStyle/>
          <a:p>
            <a:pPr algn="l"/>
            <a:r>
              <a:rPr lang="en-US" altLang="en-US" sz="2600" kern="1200" dirty="0">
                <a:latin typeface="+mj-lt"/>
              </a:rPr>
              <a:t>Audit Quality Maturity Model ( version 2.0)</a:t>
            </a:r>
            <a:endParaRPr lang="en-IN" altLang="en-US" sz="2600" kern="1200" dirty="0">
              <a:latin typeface="+mj-lt"/>
              <a:ea typeface="Calibri" panose="020F0502020204030204" pitchFamily="34" charset="0"/>
              <a:cs typeface="+mj-cs"/>
            </a:endParaRPr>
          </a:p>
        </p:txBody>
      </p:sp>
      <p:sp>
        <p:nvSpPr>
          <p:cNvPr id="6" name="TextBox 5"/>
          <p:cNvSpPr txBox="1"/>
          <p:nvPr/>
        </p:nvSpPr>
        <p:spPr>
          <a:xfrm>
            <a:off x="479376" y="980728"/>
            <a:ext cx="11233248" cy="923330"/>
          </a:xfrm>
          <a:prstGeom prst="rect">
            <a:avLst/>
          </a:prstGeom>
          <a:effectLst>
            <a:glow rad="63500">
              <a:schemeClr val="accent1">
                <a:satMod val="175000"/>
                <a:alpha val="40000"/>
              </a:schemeClr>
            </a:glow>
            <a:outerShdw blurRad="40000" dist="20000" dir="5400000" rotWithShape="0">
              <a:srgbClr val="000000">
                <a:alpha val="38000"/>
              </a:srgbClr>
            </a:outerShdw>
          </a:effectLst>
          <a:scene3d>
            <a:camera prst="orthographicFront"/>
            <a:lightRig rig="threePt" dir="t"/>
          </a:scene3d>
          <a:sp3d extrusionH="127000">
            <a:bevelB w="152400" h="50800" prst="softRound"/>
          </a:sp3d>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1800" dirty="0">
                <a:latin typeface="+mj-lt"/>
              </a:rPr>
              <a:t>AQMM v 2.0 is a cross –functional evaluation model to enable Audit firms to evaluate their current level of Audit Maturity and also identify areas where competencies need to be strengthened. The competency basis includes ‘Advisory issued by FRRB’ as well as ‘Held guilty by Director (Discipline) in cases referred by FRRB’.</a:t>
            </a:r>
          </a:p>
        </p:txBody>
      </p:sp>
      <p:graphicFrame>
        <p:nvGraphicFramePr>
          <p:cNvPr id="12" name="Table 11"/>
          <p:cNvGraphicFramePr>
            <a:graphicFrameLocks noGrp="1"/>
          </p:cNvGraphicFramePr>
          <p:nvPr/>
        </p:nvGraphicFramePr>
        <p:xfrm>
          <a:off x="451640" y="2060848"/>
          <a:ext cx="11233248" cy="3672091"/>
        </p:xfrm>
        <a:graphic>
          <a:graphicData uri="http://schemas.openxmlformats.org/drawingml/2006/table">
            <a:tbl>
              <a:tblPr firstRow="1" bandRow="1">
                <a:tableStyleId>{5C22544A-7EE6-4342-B048-85BDC9FD1C3A}</a:tableStyleId>
              </a:tblPr>
              <a:tblGrid>
                <a:gridCol w="963840">
                  <a:extLst>
                    <a:ext uri="{9D8B030D-6E8A-4147-A177-3AD203B41FA5}">
                      <a16:colId xmlns:a16="http://schemas.microsoft.com/office/drawing/2014/main" val="20000"/>
                    </a:ext>
                  </a:extLst>
                </a:gridCol>
                <a:gridCol w="4978911">
                  <a:extLst>
                    <a:ext uri="{9D8B030D-6E8A-4147-A177-3AD203B41FA5}">
                      <a16:colId xmlns:a16="http://schemas.microsoft.com/office/drawing/2014/main" val="20001"/>
                    </a:ext>
                  </a:extLst>
                </a:gridCol>
                <a:gridCol w="1666869">
                  <a:extLst>
                    <a:ext uri="{9D8B030D-6E8A-4147-A177-3AD203B41FA5}">
                      <a16:colId xmlns:a16="http://schemas.microsoft.com/office/drawing/2014/main" val="20002"/>
                    </a:ext>
                  </a:extLst>
                </a:gridCol>
                <a:gridCol w="2101704">
                  <a:extLst>
                    <a:ext uri="{9D8B030D-6E8A-4147-A177-3AD203B41FA5}">
                      <a16:colId xmlns:a16="http://schemas.microsoft.com/office/drawing/2014/main" val="20003"/>
                    </a:ext>
                  </a:extLst>
                </a:gridCol>
                <a:gridCol w="1521924">
                  <a:extLst>
                    <a:ext uri="{9D8B030D-6E8A-4147-A177-3AD203B41FA5}">
                      <a16:colId xmlns:a16="http://schemas.microsoft.com/office/drawing/2014/main" val="20004"/>
                    </a:ext>
                  </a:extLst>
                </a:gridCol>
              </a:tblGrid>
              <a:tr h="760709">
                <a:tc>
                  <a:txBody>
                    <a:bodyPr/>
                    <a:lstStyle/>
                    <a:p>
                      <a:pPr algn="ctr"/>
                      <a:r>
                        <a:rPr lang="en-US" sz="2000" dirty="0"/>
                        <a:t>Section</a:t>
                      </a:r>
                    </a:p>
                  </a:txBody>
                  <a:tcPr/>
                </a:tc>
                <a:tc>
                  <a:txBody>
                    <a:bodyPr/>
                    <a:lstStyle/>
                    <a:p>
                      <a:pPr algn="ctr"/>
                      <a:r>
                        <a:rPr lang="en-US" sz="2000" dirty="0"/>
                        <a:t>Competency Basis</a:t>
                      </a:r>
                    </a:p>
                  </a:txBody>
                  <a:tcPr/>
                </a:tc>
                <a:tc>
                  <a:txBody>
                    <a:bodyPr/>
                    <a:lstStyle/>
                    <a:p>
                      <a:pPr algn="ctr"/>
                      <a:r>
                        <a:rPr lang="en-US" sz="2000" dirty="0"/>
                        <a:t>Score Criteria</a:t>
                      </a:r>
                    </a:p>
                  </a:txBody>
                  <a:tcPr/>
                </a:tc>
                <a:tc>
                  <a:txBody>
                    <a:bodyPr/>
                    <a:lstStyle/>
                    <a:p>
                      <a:pPr algn="ctr"/>
                      <a:r>
                        <a:rPr lang="en-US" sz="2000" dirty="0"/>
                        <a:t>Score Basis</a:t>
                      </a:r>
                    </a:p>
                  </a:txBody>
                  <a:tcPr/>
                </a:tc>
                <a:tc>
                  <a:txBody>
                    <a:bodyPr/>
                    <a:lstStyle/>
                    <a:p>
                      <a:pPr algn="ctr"/>
                      <a:r>
                        <a:rPr lang="en-US" sz="2000" dirty="0"/>
                        <a:t>Maximum Score</a:t>
                      </a:r>
                    </a:p>
                  </a:txBody>
                  <a:tcPr/>
                </a:tc>
                <a:extLst>
                  <a:ext uri="{0D108BD9-81ED-4DB2-BD59-A6C34878D82A}">
                    <a16:rowId xmlns:a16="http://schemas.microsoft.com/office/drawing/2014/main" val="10000"/>
                  </a:ext>
                </a:extLst>
              </a:tr>
              <a:tr h="1455691">
                <a:tc>
                  <a:txBody>
                    <a:bodyPr/>
                    <a:lstStyle/>
                    <a:p>
                      <a:pPr algn="ctr"/>
                      <a:r>
                        <a:rPr lang="en-US" sz="1600" dirty="0" err="1"/>
                        <a:t>i</a:t>
                      </a:r>
                      <a:r>
                        <a:rPr lang="en-US" sz="1600" dirty="0"/>
                        <a:t> </a:t>
                      </a:r>
                    </a:p>
                  </a:txBody>
                  <a:tcPr/>
                </a:tc>
                <a:tc>
                  <a:txBody>
                    <a:bodyPr/>
                    <a:lstStyle/>
                    <a:p>
                      <a:pPr algn="just"/>
                      <a:r>
                        <a:rPr lang="en-US" sz="1600" b="1" dirty="0"/>
                        <a:t>Has any advisory been issued by FRRB </a:t>
                      </a:r>
                      <a:r>
                        <a:rPr lang="en-US" sz="1600" dirty="0"/>
                        <a:t>or TAQRB and received by the firm/ any partner of the firm during the review period and the firm/ partner of the firm accepts the non compliances in the advisory and the reviewer confirms them while conducting the review?</a:t>
                      </a:r>
                    </a:p>
                  </a:txBody>
                  <a:tcPr/>
                </a:tc>
                <a:tc>
                  <a:txBody>
                    <a:bodyPr/>
                    <a:lstStyle/>
                    <a:p>
                      <a:pPr algn="just"/>
                      <a:r>
                        <a:rPr lang="en-US" sz="1600" dirty="0"/>
                        <a:t>Scoring based on Presence or Not. Yes/ No Answers </a:t>
                      </a:r>
                    </a:p>
                  </a:txBody>
                  <a:tcPr/>
                </a:tc>
                <a:tc>
                  <a:txBody>
                    <a:bodyPr/>
                    <a:lstStyle/>
                    <a:p>
                      <a:pPr algn="just"/>
                      <a:r>
                        <a:rPr lang="en-US" sz="1600" dirty="0"/>
                        <a:t>For Yes – (-5) Points for each advisory received subject to maximum of (-25) Points For No – 0 Point </a:t>
                      </a:r>
                    </a:p>
                  </a:txBody>
                  <a:tcPr/>
                </a:tc>
                <a:tc>
                  <a:txBody>
                    <a:bodyPr/>
                    <a:lstStyle/>
                    <a:p>
                      <a:pPr algn="just"/>
                      <a:r>
                        <a:rPr lang="en-US" sz="1600" dirty="0"/>
                        <a:t>Negative Points</a:t>
                      </a:r>
                    </a:p>
                    <a:p>
                      <a:pPr algn="just"/>
                      <a:endParaRPr lang="en-US" sz="1600" dirty="0"/>
                    </a:p>
                  </a:txBody>
                  <a:tcPr/>
                </a:tc>
                <a:extLst>
                  <a:ext uri="{0D108BD9-81ED-4DB2-BD59-A6C34878D82A}">
                    <a16:rowId xmlns:a16="http://schemas.microsoft.com/office/drawing/2014/main" val="10001"/>
                  </a:ext>
                </a:extLst>
              </a:tr>
              <a:tr h="1455691">
                <a:tc>
                  <a:txBody>
                    <a:bodyPr/>
                    <a:lstStyle/>
                    <a:p>
                      <a:pPr algn="ctr"/>
                      <a:r>
                        <a:rPr lang="en-US" sz="1600" dirty="0"/>
                        <a:t>ii</a:t>
                      </a:r>
                    </a:p>
                  </a:txBody>
                  <a:tcPr/>
                </a:tc>
                <a:tc>
                  <a:txBody>
                    <a:bodyPr/>
                    <a:lstStyle/>
                    <a:p>
                      <a:pPr algn="just"/>
                      <a:r>
                        <a:rPr lang="en-US" sz="1600" dirty="0"/>
                        <a:t>During the review period, has the firm/ any partner of the firm been </a:t>
                      </a:r>
                      <a:r>
                        <a:rPr lang="en-US" sz="1600" b="1" dirty="0"/>
                        <a:t>held guilty in the PFO in case reference to Director (Discipline) was made by </a:t>
                      </a:r>
                      <a:r>
                        <a:rPr lang="en-US" sz="1600" dirty="0"/>
                        <a:t>any of the following: </a:t>
                      </a:r>
                    </a:p>
                    <a:p>
                      <a:pPr algn="just"/>
                      <a:r>
                        <a:rPr lang="en-US" sz="1600" dirty="0"/>
                        <a:t>• </a:t>
                      </a:r>
                      <a:r>
                        <a:rPr lang="en-US" sz="1600" b="1" dirty="0"/>
                        <a:t>FRRB </a:t>
                      </a:r>
                      <a:r>
                        <a:rPr lang="en-US" sz="1600" dirty="0"/>
                        <a:t>• TAQRB • PRB • QRB • C&amp;AG • any other Government body other than NFRA </a:t>
                      </a:r>
                    </a:p>
                  </a:txBody>
                  <a:tcPr/>
                </a:tc>
                <a:tc>
                  <a:txBody>
                    <a:bodyPr/>
                    <a:lstStyle/>
                    <a:p>
                      <a:pPr algn="just"/>
                      <a:r>
                        <a:rPr lang="en-US" sz="1600" dirty="0"/>
                        <a:t>Scoring based on Presence or Not. Yes/ No Answers</a:t>
                      </a:r>
                    </a:p>
                  </a:txBody>
                  <a:tcPr/>
                </a:tc>
                <a:tc>
                  <a:txBody>
                    <a:bodyPr/>
                    <a:lstStyle/>
                    <a:p>
                      <a:pPr algn="just"/>
                      <a:r>
                        <a:rPr lang="en-US" sz="1600" dirty="0"/>
                        <a:t>For Yes – (-10) Points per order subject to maximum of (-50) Points For No – 0 Point</a:t>
                      </a:r>
                    </a:p>
                  </a:txBody>
                  <a:tcPr/>
                </a:tc>
                <a:tc>
                  <a:txBody>
                    <a:bodyPr/>
                    <a:lstStyle/>
                    <a:p>
                      <a:pPr algn="just"/>
                      <a:r>
                        <a:rPr lang="en-US" sz="1600" dirty="0"/>
                        <a:t>Negative Points</a:t>
                      </a:r>
                    </a:p>
                  </a:txBody>
                  <a:tcPr/>
                </a:tc>
                <a:extLst>
                  <a:ext uri="{0D108BD9-81ED-4DB2-BD59-A6C34878D82A}">
                    <a16:rowId xmlns:a16="http://schemas.microsoft.com/office/drawing/2014/main" val="10002"/>
                  </a:ext>
                </a:extLst>
              </a:tr>
            </a:tbl>
          </a:graphicData>
        </a:graphic>
      </p:graphicFrame>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nvPr>
        </p:nvGraphicFramePr>
        <p:xfrm>
          <a:off x="401638" y="1611313"/>
          <a:ext cx="11388725" cy="2751137"/>
        </p:xfrm>
        <a:graphic>
          <a:graphicData uri="http://schemas.openxmlformats.org/drawingml/2006/table">
            <a:tbl>
              <a:tblPr firstRow="1" firstCol="1" bandRow="1">
                <a:tableStyleId>{5C22544A-7EE6-4342-B048-85BDC9FD1C3A}</a:tableStyleId>
              </a:tblPr>
              <a:tblGrid>
                <a:gridCol w="1808162">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406090">
                  <a:extLst>
                    <a:ext uri="{9D8B030D-6E8A-4147-A177-3AD203B41FA5}">
                      <a16:colId xmlns:a16="http://schemas.microsoft.com/office/drawing/2014/main" val="20002"/>
                    </a:ext>
                  </a:extLst>
                </a:gridCol>
                <a:gridCol w="1867855">
                  <a:extLst>
                    <a:ext uri="{9D8B030D-6E8A-4147-A177-3AD203B41FA5}">
                      <a16:colId xmlns:a16="http://schemas.microsoft.com/office/drawing/2014/main" val="20003"/>
                    </a:ext>
                  </a:extLst>
                </a:gridCol>
                <a:gridCol w="2334818">
                  <a:extLst>
                    <a:ext uri="{9D8B030D-6E8A-4147-A177-3AD203B41FA5}">
                      <a16:colId xmlns:a16="http://schemas.microsoft.com/office/drawing/2014/main" val="20004"/>
                    </a:ext>
                  </a:extLst>
                </a:gridCol>
              </a:tblGrid>
              <a:tr h="2198195">
                <a:tc>
                  <a:txBody>
                    <a:bodyPr/>
                    <a:lstStyle/>
                    <a:p>
                      <a:pPr algn="l">
                        <a:lnSpc>
                          <a:spcPct val="150000"/>
                        </a:lnSpc>
                        <a:spcAft>
                          <a:spcPts val="0"/>
                        </a:spcAft>
                      </a:pPr>
                      <a:r>
                        <a:rPr lang="en-IN" sz="1800" dirty="0">
                          <a:effectLst/>
                          <a:latin typeface="+mj-lt"/>
                          <a:cs typeface="Times New Roman" panose="02020603050405020304" pitchFamily="18" charset="0"/>
                        </a:rPr>
                        <a:t>Cases considered and finalised by the Board till date</a:t>
                      </a:r>
                      <a:endParaRPr lang="en-IN" sz="1800" dirty="0">
                        <a:effectLst/>
                        <a:latin typeface="+mj-lt"/>
                        <a:ea typeface="Calibri" panose="020F0502020204030204"/>
                        <a:cs typeface="Times New Roman" panose="02020603050405020304" pitchFamily="18" charset="0"/>
                      </a:endParaRPr>
                    </a:p>
                  </a:txBody>
                  <a:tcPr marL="108334" marR="108334" marT="0" marB="0"/>
                </a:tc>
                <a:tc>
                  <a:txBody>
                    <a:bodyPr/>
                    <a:lstStyle/>
                    <a:p>
                      <a:pPr algn="l">
                        <a:lnSpc>
                          <a:spcPct val="150000"/>
                        </a:lnSpc>
                        <a:spcAft>
                          <a:spcPts val="0"/>
                        </a:spcAft>
                      </a:pPr>
                      <a:r>
                        <a:rPr lang="en-IN" sz="1800" dirty="0">
                          <a:effectLst/>
                          <a:latin typeface="+mj-lt"/>
                          <a:cs typeface="Times New Roman" panose="02020603050405020304" pitchFamily="18" charset="0"/>
                        </a:rPr>
                        <a:t>Cases referred to Director (Discipline) of ICAI for further action where serious non-compliances observed*</a:t>
                      </a:r>
                      <a:endParaRPr lang="en-IN" sz="1800" dirty="0">
                        <a:effectLst/>
                        <a:latin typeface="+mj-lt"/>
                        <a:ea typeface="Calibri" panose="020F0502020204030204"/>
                        <a:cs typeface="Times New Roman" panose="02020603050405020304" pitchFamily="18" charset="0"/>
                      </a:endParaRPr>
                    </a:p>
                  </a:txBody>
                  <a:tcPr marL="108334" marR="108334" marT="0" marB="0"/>
                </a:tc>
                <a:tc>
                  <a:txBody>
                    <a:bodyPr/>
                    <a:lstStyle/>
                    <a:p>
                      <a:pPr algn="l">
                        <a:lnSpc>
                          <a:spcPct val="150000"/>
                        </a:lnSpc>
                        <a:spcAft>
                          <a:spcPts val="0"/>
                        </a:spcAft>
                      </a:pPr>
                      <a:r>
                        <a:rPr lang="en-IN" sz="1800" dirty="0">
                          <a:effectLst/>
                          <a:latin typeface="+mj-lt"/>
                          <a:cs typeface="Times New Roman" panose="02020603050405020304" pitchFamily="18" charset="0"/>
                        </a:rPr>
                        <a:t>Cases referred to Regulators (MCA, SEBI, IRDAI, RBI) relevant to the enterprises*</a:t>
                      </a:r>
                      <a:endParaRPr lang="en-IN" sz="1800" dirty="0">
                        <a:effectLst/>
                        <a:latin typeface="+mj-lt"/>
                        <a:ea typeface="Calibri" panose="020F0502020204030204"/>
                        <a:cs typeface="Times New Roman" panose="02020603050405020304" pitchFamily="18" charset="0"/>
                      </a:endParaRPr>
                    </a:p>
                  </a:txBody>
                  <a:tcPr marL="108334" marR="108334" marT="0" marB="0"/>
                </a:tc>
                <a:tc>
                  <a:txBody>
                    <a:bodyPr/>
                    <a:lstStyle/>
                    <a:p>
                      <a:pPr marL="0" marR="0" indent="0" algn="l" defTabSz="914400" rtl="0" eaLnBrk="1" fontAlgn="auto" latinLnBrk="0" hangingPunct="1">
                        <a:lnSpc>
                          <a:spcPct val="150000"/>
                        </a:lnSpc>
                        <a:spcBef>
                          <a:spcPts val="0"/>
                        </a:spcBef>
                        <a:spcAft>
                          <a:spcPts val="0"/>
                        </a:spcAft>
                        <a:buClrTx/>
                        <a:buSzTx/>
                        <a:buFontTx/>
                        <a:buNone/>
                        <a:defRPr/>
                      </a:pPr>
                      <a:r>
                        <a:rPr lang="en-IN" sz="1800" dirty="0">
                          <a:effectLst/>
                          <a:latin typeface="+mj-lt"/>
                          <a:ea typeface="Calibri" panose="020F0502020204030204"/>
                          <a:cs typeface="Times New Roman" panose="02020603050405020304" pitchFamily="18" charset="0"/>
                        </a:rPr>
                        <a:t>Reports sent to ECI on financial</a:t>
                      </a:r>
                      <a:r>
                        <a:rPr lang="en-IN" sz="1800" baseline="0" dirty="0">
                          <a:effectLst/>
                          <a:latin typeface="+mj-lt"/>
                          <a:ea typeface="Calibri" panose="020F0502020204030204"/>
                          <a:cs typeface="Times New Roman" panose="02020603050405020304" pitchFamily="18" charset="0"/>
                        </a:rPr>
                        <a:t> statements of political parties</a:t>
                      </a:r>
                      <a:endParaRPr lang="en-IN" sz="1800" dirty="0">
                        <a:effectLst/>
                        <a:latin typeface="+mj-lt"/>
                        <a:ea typeface="Calibri" panose="020F0502020204030204"/>
                        <a:cs typeface="Times New Roman" panose="02020603050405020304" pitchFamily="18" charset="0"/>
                      </a:endParaRPr>
                    </a:p>
                    <a:p>
                      <a:pPr algn="l">
                        <a:lnSpc>
                          <a:spcPct val="150000"/>
                        </a:lnSpc>
                        <a:spcAft>
                          <a:spcPts val="0"/>
                        </a:spcAft>
                      </a:pPr>
                      <a:endParaRPr lang="en-IN" sz="1800" dirty="0">
                        <a:effectLst/>
                        <a:latin typeface="+mj-lt"/>
                        <a:ea typeface="Calibri" panose="020F0502020204030204"/>
                        <a:cs typeface="Times New Roman" panose="02020603050405020304" pitchFamily="18" charset="0"/>
                      </a:endParaRPr>
                    </a:p>
                  </a:txBody>
                  <a:tcPr marL="108334" marR="108334" marT="0" marB="0"/>
                </a:tc>
                <a:tc>
                  <a:txBody>
                    <a:bodyPr/>
                    <a:lstStyle/>
                    <a:p>
                      <a:pPr algn="l">
                        <a:lnSpc>
                          <a:spcPct val="150000"/>
                        </a:lnSpc>
                        <a:spcAft>
                          <a:spcPts val="0"/>
                        </a:spcAft>
                      </a:pPr>
                      <a:r>
                        <a:rPr lang="en-IN" sz="1800" dirty="0">
                          <a:effectLst/>
                          <a:latin typeface="+mj-lt"/>
                          <a:cs typeface="Times New Roman" panose="02020603050405020304" pitchFamily="18" charset="0"/>
                        </a:rPr>
                        <a:t>Issued advisories to Auditors where major non-compliances observed</a:t>
                      </a:r>
                      <a:endParaRPr lang="en-IN" sz="1800" dirty="0">
                        <a:effectLst/>
                        <a:latin typeface="+mj-lt"/>
                        <a:ea typeface="Calibri" panose="020F0502020204030204"/>
                        <a:cs typeface="Times New Roman" panose="02020603050405020304" pitchFamily="18" charset="0"/>
                      </a:endParaRPr>
                    </a:p>
                  </a:txBody>
                  <a:tcPr marL="108334" marR="108334" marT="0" marB="0"/>
                </a:tc>
                <a:extLst>
                  <a:ext uri="{0D108BD9-81ED-4DB2-BD59-A6C34878D82A}">
                    <a16:rowId xmlns:a16="http://schemas.microsoft.com/office/drawing/2014/main" val="10000"/>
                  </a:ext>
                </a:extLst>
              </a:tr>
              <a:tr h="552942">
                <a:tc>
                  <a:txBody>
                    <a:bodyPr/>
                    <a:lstStyle/>
                    <a:p>
                      <a:pPr algn="l">
                        <a:lnSpc>
                          <a:spcPct val="150000"/>
                        </a:lnSpc>
                        <a:spcAft>
                          <a:spcPts val="0"/>
                        </a:spcAft>
                      </a:pPr>
                      <a:r>
                        <a:rPr kumimoji="0" lang="en-US" sz="1800" b="1" kern="1200" dirty="0">
                          <a:solidFill>
                            <a:schemeClr val="bg1"/>
                          </a:solidFill>
                          <a:effectLst/>
                          <a:latin typeface="+mj-lt"/>
                          <a:ea typeface="+mn-ea"/>
                          <a:cs typeface="+mn-cs"/>
                        </a:rPr>
                        <a:t>1269</a:t>
                      </a:r>
                      <a:endParaRPr lang="en-IN" sz="1800" dirty="0">
                        <a:solidFill>
                          <a:schemeClr val="bg1"/>
                        </a:solidFill>
                        <a:effectLst/>
                        <a:latin typeface="+mj-lt"/>
                        <a:ea typeface="Calibri" panose="020F0502020204030204"/>
                        <a:cs typeface="Times New Roman" panose="02020603050405020304" pitchFamily="18" charset="0"/>
                      </a:endParaRPr>
                    </a:p>
                  </a:txBody>
                  <a:tcPr marL="108334" marR="108334" marT="0" marB="0"/>
                </a:tc>
                <a:tc>
                  <a:txBody>
                    <a:bodyPr/>
                    <a:lstStyle/>
                    <a:p>
                      <a:pPr algn="l">
                        <a:lnSpc>
                          <a:spcPct val="150000"/>
                        </a:lnSpc>
                        <a:spcAft>
                          <a:spcPts val="0"/>
                        </a:spcAft>
                      </a:pPr>
                      <a:r>
                        <a:rPr lang="en-US" sz="1800" dirty="0">
                          <a:effectLst/>
                          <a:latin typeface="+mj-lt"/>
                          <a:ea typeface="Calibri" panose="020F0502020204030204"/>
                          <a:cs typeface="Times New Roman" panose="02020603050405020304" pitchFamily="18" charset="0"/>
                        </a:rPr>
                        <a:t>201</a:t>
                      </a:r>
                      <a:endParaRPr lang="en-IN" sz="1800" dirty="0">
                        <a:effectLst/>
                        <a:latin typeface="+mj-lt"/>
                        <a:ea typeface="Calibri" panose="020F0502020204030204"/>
                        <a:cs typeface="Times New Roman" panose="02020603050405020304" pitchFamily="18" charset="0"/>
                      </a:endParaRPr>
                    </a:p>
                  </a:txBody>
                  <a:tcPr marL="108334" marR="108334" marT="0" marB="0"/>
                </a:tc>
                <a:tc>
                  <a:txBody>
                    <a:bodyPr/>
                    <a:lstStyle/>
                    <a:p>
                      <a:pPr algn="l">
                        <a:lnSpc>
                          <a:spcPct val="150000"/>
                        </a:lnSpc>
                        <a:spcAft>
                          <a:spcPts val="0"/>
                        </a:spcAft>
                      </a:pPr>
                      <a:r>
                        <a:rPr lang="en-IN" sz="1800" dirty="0">
                          <a:effectLst/>
                          <a:latin typeface="+mj-lt"/>
                          <a:ea typeface="Calibri" panose="020F0502020204030204"/>
                          <a:cs typeface="Times New Roman" panose="02020603050405020304" pitchFamily="18" charset="0"/>
                        </a:rPr>
                        <a:t>179</a:t>
                      </a:r>
                    </a:p>
                  </a:txBody>
                  <a:tcPr marL="108334" marR="108334" marT="0" marB="0"/>
                </a:tc>
                <a:tc>
                  <a:txBody>
                    <a:bodyPr/>
                    <a:lstStyle/>
                    <a:p>
                      <a:pPr algn="l">
                        <a:lnSpc>
                          <a:spcPct val="150000"/>
                        </a:lnSpc>
                        <a:spcAft>
                          <a:spcPts val="0"/>
                        </a:spcAft>
                      </a:pPr>
                      <a:r>
                        <a:rPr lang="en-IN" sz="1800" dirty="0">
                          <a:effectLst/>
                          <a:latin typeface="+mj-lt"/>
                          <a:ea typeface="Calibri" panose="020F0502020204030204"/>
                          <a:cs typeface="Times New Roman" panose="02020603050405020304" pitchFamily="18" charset="0"/>
                        </a:rPr>
                        <a:t>35</a:t>
                      </a:r>
                    </a:p>
                  </a:txBody>
                  <a:tcPr marL="108334" marR="108334" marT="0" marB="0"/>
                </a:tc>
                <a:tc>
                  <a:txBody>
                    <a:bodyPr/>
                    <a:lstStyle/>
                    <a:p>
                      <a:pPr algn="l">
                        <a:lnSpc>
                          <a:spcPct val="150000"/>
                        </a:lnSpc>
                        <a:spcAft>
                          <a:spcPts val="0"/>
                        </a:spcAft>
                      </a:pPr>
                      <a:r>
                        <a:rPr lang="en-IN" sz="1800" dirty="0">
                          <a:effectLst/>
                          <a:latin typeface="+mj-lt"/>
                          <a:ea typeface="Calibri" panose="020F0502020204030204"/>
                          <a:cs typeface="Times New Roman" panose="02020603050405020304" pitchFamily="18" charset="0"/>
                        </a:rPr>
                        <a:t>788</a:t>
                      </a:r>
                    </a:p>
                  </a:txBody>
                  <a:tcPr marL="108334" marR="108334" marT="0" marB="0"/>
                </a:tc>
                <a:extLst>
                  <a:ext uri="{0D108BD9-81ED-4DB2-BD59-A6C34878D82A}">
                    <a16:rowId xmlns:a16="http://schemas.microsoft.com/office/drawing/2014/main" val="10001"/>
                  </a:ext>
                </a:extLst>
              </a:tr>
            </a:tbl>
          </a:graphicData>
        </a:graphic>
      </p:graphicFrame>
      <p:sp>
        <p:nvSpPr>
          <p:cNvPr id="26647" name="TextBox 1"/>
          <p:cNvSpPr txBox="1"/>
          <p:nvPr/>
        </p:nvSpPr>
        <p:spPr>
          <a:xfrm>
            <a:off x="457200" y="4724400"/>
            <a:ext cx="11333163" cy="646331"/>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0"/>
              </a:spcBef>
              <a:buFontTx/>
              <a:buNone/>
            </a:pPr>
            <a:r>
              <a:rPr lang="en-IN" altLang="en-US" sz="1800" dirty="0">
                <a:latin typeface="+mj-lt"/>
              </a:rPr>
              <a:t>* Cases reported under column 2 and 3, includes some of the cases which are mutually inclusive. </a:t>
            </a:r>
          </a:p>
          <a:p>
            <a:pPr marL="0" lvl="0" indent="0" algn="just">
              <a:spcBef>
                <a:spcPct val="0"/>
              </a:spcBef>
              <a:buFontTx/>
              <a:buNone/>
            </a:pPr>
            <a:r>
              <a:rPr lang="en-IN" altLang="en-US" sz="1800" dirty="0">
                <a:latin typeface="+mj-lt"/>
              </a:rPr>
              <a:t>   Note: Out of 1269 cases, 236 cases were filed.</a:t>
            </a:r>
          </a:p>
        </p:txBody>
      </p:sp>
      <p:pic>
        <p:nvPicPr>
          <p:cNvPr id="26648" name="Picture 1" descr="A blue and orange logo&#10;&#10;Description automatically generated"/>
          <p:cNvPicPr>
            <a:picLocks noChangeAspect="1"/>
          </p:cNvPicPr>
          <p:nvPr/>
        </p:nvPicPr>
        <p:blipFill>
          <a:blip r:embed="rId2" cstate="print"/>
          <a:srcRect l="32712" t="28889" r="33498" b="30995"/>
          <a:stretch>
            <a:fillRect/>
          </a:stretch>
        </p:blipFill>
        <p:spPr>
          <a:xfrm>
            <a:off x="11430000" y="58738"/>
            <a:ext cx="690563" cy="569912"/>
          </a:xfrm>
          <a:prstGeom prst="rect">
            <a:avLst/>
          </a:prstGeom>
          <a:noFill/>
          <a:ln w="9525">
            <a:noFill/>
          </a:ln>
        </p:spPr>
      </p:pic>
      <p:sp>
        <p:nvSpPr>
          <p:cNvPr id="8" name="Title 1"/>
          <p:cNvSpPr>
            <a:spLocks noGrp="1"/>
          </p:cNvSpPr>
          <p:nvPr>
            <p:ph type="title"/>
          </p:nvPr>
        </p:nvSpPr>
        <p:spPr>
          <a:xfrm>
            <a:off x="842963" y="78017"/>
            <a:ext cx="8967787" cy="531353"/>
          </a:xfrm>
        </p:spPr>
        <p:txBody>
          <a:bodyPr vert="horz" wrap="square" lIns="68580" tIns="34290" rIns="68580" bIns="34290" anchor="ctr" anchorCtr="0">
            <a:normAutofit/>
          </a:bodyPr>
          <a:lstStyle/>
          <a:p>
            <a:pPr algn="l"/>
            <a:r>
              <a:rPr lang="en-IN" altLang="en-US" sz="2600" dirty="0">
                <a:latin typeface="+mj-lt"/>
              </a:rPr>
              <a:t>Action Taken by the Board Since Inception (Statistics)</a:t>
            </a:r>
            <a:endParaRPr lang="en-IN" altLang="en-US" sz="2600" kern="1200" dirty="0">
              <a:latin typeface="+mj-lt"/>
              <a:ea typeface="Calibri" panose="020F0502020204030204" pitchFamily="34" charset="0"/>
              <a:cs typeface="+mj-cs"/>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1" descr="A blue and orange logo&#10;&#10;Description automatically generated"/>
          <p:cNvPicPr>
            <a:picLocks noChangeAspect="1"/>
          </p:cNvPicPr>
          <p:nvPr/>
        </p:nvPicPr>
        <p:blipFill>
          <a:blip r:embed="rId2"/>
          <a:srcRect l="32712" t="28889" r="33498" b="30995"/>
          <a:stretch>
            <a:fillRect/>
          </a:stretch>
        </p:blipFill>
        <p:spPr>
          <a:xfrm>
            <a:off x="11430000" y="58738"/>
            <a:ext cx="690563" cy="569912"/>
          </a:xfrm>
          <a:prstGeom prst="rect">
            <a:avLst/>
          </a:prstGeom>
          <a:noFill/>
          <a:ln w="9525">
            <a:noFill/>
          </a:ln>
        </p:spPr>
      </p:pic>
      <p:sp>
        <p:nvSpPr>
          <p:cNvPr id="5" name="Title 1"/>
          <p:cNvSpPr>
            <a:spLocks noGrp="1"/>
          </p:cNvSpPr>
          <p:nvPr>
            <p:ph type="title"/>
          </p:nvPr>
        </p:nvSpPr>
        <p:spPr>
          <a:xfrm>
            <a:off x="842963" y="78017"/>
            <a:ext cx="8967787" cy="531353"/>
          </a:xfrm>
        </p:spPr>
        <p:txBody>
          <a:bodyPr vert="horz" wrap="square" lIns="68580" tIns="34290" rIns="68580" bIns="34290" anchor="ctr" anchorCtr="0">
            <a:normAutofit/>
          </a:bodyPr>
          <a:lstStyle/>
          <a:p>
            <a:pPr algn="l"/>
            <a:r>
              <a:rPr lang="en-US" altLang="en-US" sz="2600" dirty="0">
                <a:latin typeface="+mj-lt"/>
              </a:rPr>
              <a:t>Actions Taken by the Board Since Inception: Graphical </a:t>
            </a:r>
            <a:endParaRPr lang="en-IN" altLang="en-US" sz="2600" kern="1200" dirty="0">
              <a:latin typeface="+mj-lt"/>
              <a:ea typeface="Calibri" panose="020F0502020204030204" pitchFamily="34" charset="0"/>
              <a:cs typeface="+mj-cs"/>
            </a:endParaRPr>
          </a:p>
        </p:txBody>
      </p:sp>
      <p:graphicFrame>
        <p:nvGraphicFramePr>
          <p:cNvPr id="2" name="Chart 1"/>
          <p:cNvGraphicFramePr>
            <a:graphicFrameLocks noGrp="1"/>
          </p:cNvGraphicFramePr>
          <p:nvPr>
            <p:extLst>
              <p:ext uri="{D42A27DB-BD31-4B8C-83A1-F6EECF244321}">
                <p14:modId xmlns:p14="http://schemas.microsoft.com/office/powerpoint/2010/main" val="1814540354"/>
              </p:ext>
            </p:extLst>
          </p:nvPr>
        </p:nvGraphicFramePr>
        <p:xfrm>
          <a:off x="842964" y="1052736"/>
          <a:ext cx="10587036" cy="51125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99525" y="1562100"/>
            <a:ext cx="1339850" cy="584200"/>
          </a:xfrm>
          <a:prstGeom prst="rect">
            <a:avLst/>
          </a:prstGeom>
          <a:solidFill>
            <a:schemeClr val="accent2">
              <a:lumMod val="20000"/>
              <a:lumOff val="80000"/>
            </a:schemeClr>
          </a:solidFill>
          <a:ln>
            <a:solidFill>
              <a:schemeClr val="accent1"/>
            </a:solidFill>
          </a:ln>
        </p:spPr>
        <p:txBody>
          <a:bodyPr lIns="108000" rIns="108000" anchor="ctr">
            <a:spAutoFit/>
          </a:bodyPr>
          <a:lstStyle/>
          <a:p>
            <a:pPr algn="ctr">
              <a:buNone/>
            </a:pPr>
            <a:r>
              <a:rPr lang="en-IN" altLang="ko-KR" sz="1600" b="1" dirty="0">
                <a:solidFill>
                  <a:srgbClr val="953735"/>
                </a:solidFill>
                <a:latin typeface="+mj-lt"/>
                <a:ea typeface="Malgun Gothic" panose="020B0503020000020004" pitchFamily="34" charset="-127"/>
              </a:rPr>
              <a:t>Rule-Based Analytics</a:t>
            </a:r>
            <a:endParaRPr lang="ko-KR" altLang="en-US" sz="1600" b="1" dirty="0">
              <a:solidFill>
                <a:srgbClr val="953735"/>
              </a:solidFill>
              <a:latin typeface="+mj-lt"/>
              <a:ea typeface="Malgun Gothic" panose="020B0503020000020004" pitchFamily="34" charset="-127"/>
            </a:endParaRPr>
          </a:p>
        </p:txBody>
      </p:sp>
      <p:sp>
        <p:nvSpPr>
          <p:cNvPr id="5" name="TextBox 4"/>
          <p:cNvSpPr txBox="1"/>
          <p:nvPr/>
        </p:nvSpPr>
        <p:spPr>
          <a:xfrm>
            <a:off x="8820150" y="2635250"/>
            <a:ext cx="1439863" cy="585788"/>
          </a:xfrm>
          <a:prstGeom prst="rect">
            <a:avLst/>
          </a:prstGeom>
          <a:solidFill>
            <a:schemeClr val="accent2">
              <a:lumMod val="20000"/>
              <a:lumOff val="80000"/>
            </a:schemeClr>
          </a:solidFill>
          <a:ln>
            <a:solidFill>
              <a:schemeClr val="accent1"/>
            </a:solidFill>
          </a:ln>
        </p:spPr>
        <p:txBody>
          <a:bodyPr lIns="108000" rIns="108000" anchor="ctr">
            <a:spAutoFit/>
          </a:bodyPr>
          <a:lstStyle/>
          <a:p>
            <a:pPr algn="ctr">
              <a:buNone/>
            </a:pPr>
            <a:r>
              <a:rPr lang="en-IN" altLang="ko-KR" sz="1600" b="1" dirty="0">
                <a:solidFill>
                  <a:srgbClr val="953735"/>
                </a:solidFill>
                <a:latin typeface="+mj-lt"/>
                <a:ea typeface="Malgun Gothic" panose="020B0503020000020004" pitchFamily="34" charset="-127"/>
              </a:rPr>
              <a:t>Work Flow Automation</a:t>
            </a:r>
            <a:endParaRPr lang="ko-KR" altLang="en-US" sz="1600" b="1" dirty="0">
              <a:solidFill>
                <a:srgbClr val="953735"/>
              </a:solidFill>
              <a:latin typeface="+mj-lt"/>
              <a:ea typeface="Malgun Gothic" panose="020B0503020000020004" pitchFamily="34" charset="-127"/>
            </a:endParaRPr>
          </a:p>
        </p:txBody>
      </p:sp>
      <p:sp>
        <p:nvSpPr>
          <p:cNvPr id="6" name="TextBox 5"/>
          <p:cNvSpPr txBox="1"/>
          <p:nvPr/>
        </p:nvSpPr>
        <p:spPr>
          <a:xfrm>
            <a:off x="8880475" y="3751263"/>
            <a:ext cx="1298575" cy="338138"/>
          </a:xfrm>
          <a:prstGeom prst="rect">
            <a:avLst/>
          </a:prstGeom>
          <a:solidFill>
            <a:schemeClr val="accent2">
              <a:lumMod val="20000"/>
              <a:lumOff val="80000"/>
            </a:schemeClr>
          </a:solidFill>
          <a:ln>
            <a:solidFill>
              <a:schemeClr val="accent1"/>
            </a:solidFill>
          </a:ln>
        </p:spPr>
        <p:txBody>
          <a:bodyPr lIns="108000" rIns="108000" anchor="ctr">
            <a:spAutoFit/>
          </a:bodyPr>
          <a:lstStyle/>
          <a:p>
            <a:pPr algn="ctr">
              <a:buNone/>
            </a:pPr>
            <a:r>
              <a:rPr lang="en-IN" altLang="ko-KR" sz="1600" b="1" dirty="0">
                <a:solidFill>
                  <a:srgbClr val="953735"/>
                </a:solidFill>
                <a:latin typeface="+mj-lt"/>
                <a:ea typeface="Malgun Gothic" panose="020B0503020000020004" pitchFamily="34" charset="-127"/>
              </a:rPr>
              <a:t>Repository </a:t>
            </a:r>
            <a:endParaRPr lang="ko-KR" altLang="en-US" sz="1600" b="1" dirty="0">
              <a:solidFill>
                <a:srgbClr val="953735"/>
              </a:solidFill>
              <a:latin typeface="+mj-lt"/>
              <a:ea typeface="Malgun Gothic" panose="020B0503020000020004" pitchFamily="34" charset="-127"/>
            </a:endParaRPr>
          </a:p>
        </p:txBody>
      </p:sp>
      <p:sp>
        <p:nvSpPr>
          <p:cNvPr id="7" name="TextBox 6"/>
          <p:cNvSpPr txBox="1"/>
          <p:nvPr/>
        </p:nvSpPr>
        <p:spPr>
          <a:xfrm>
            <a:off x="8750300" y="4572008"/>
            <a:ext cx="1604963" cy="585788"/>
          </a:xfrm>
          <a:prstGeom prst="rect">
            <a:avLst/>
          </a:prstGeom>
          <a:solidFill>
            <a:schemeClr val="accent2">
              <a:lumMod val="20000"/>
              <a:lumOff val="80000"/>
            </a:schemeClr>
          </a:solidFill>
          <a:ln>
            <a:solidFill>
              <a:schemeClr val="accent1"/>
            </a:solidFill>
          </a:ln>
        </p:spPr>
        <p:txBody>
          <a:bodyPr lIns="108000" rIns="108000" anchor="ctr">
            <a:spAutoFit/>
          </a:bodyPr>
          <a:lstStyle/>
          <a:p>
            <a:pPr algn="ctr">
              <a:buNone/>
            </a:pPr>
            <a:r>
              <a:rPr lang="en-IN" altLang="ko-KR" sz="1600" b="1" dirty="0">
                <a:solidFill>
                  <a:srgbClr val="953735"/>
                </a:solidFill>
                <a:latin typeface="+mj-lt"/>
                <a:ea typeface="Malgun Gothic" panose="020B0503020000020004" pitchFamily="34" charset="-127"/>
              </a:rPr>
              <a:t>Monitoring Work Progress </a:t>
            </a:r>
            <a:endParaRPr lang="ko-KR" altLang="en-US" sz="1600" b="1" dirty="0">
              <a:solidFill>
                <a:srgbClr val="953735"/>
              </a:solidFill>
              <a:latin typeface="+mj-lt"/>
              <a:ea typeface="Malgun Gothic" panose="020B0503020000020004" pitchFamily="34" charset="-127"/>
            </a:endParaRPr>
          </a:p>
        </p:txBody>
      </p:sp>
      <p:pic>
        <p:nvPicPr>
          <p:cNvPr id="30727" name="Picture 4" descr="What is XBRL Filing?"/>
          <p:cNvPicPr>
            <a:picLocks noChangeAspect="1"/>
          </p:cNvPicPr>
          <p:nvPr/>
        </p:nvPicPr>
        <p:blipFill>
          <a:blip r:embed="rId2"/>
          <a:srcRect t="8327"/>
          <a:stretch>
            <a:fillRect/>
          </a:stretch>
        </p:blipFill>
        <p:spPr>
          <a:xfrm>
            <a:off x="10355263" y="1376363"/>
            <a:ext cx="1674812" cy="773112"/>
          </a:xfrm>
          <a:prstGeom prst="rect">
            <a:avLst/>
          </a:prstGeom>
          <a:noFill/>
          <a:ln w="9525">
            <a:noFill/>
          </a:ln>
        </p:spPr>
      </p:pic>
      <p:pic>
        <p:nvPicPr>
          <p:cNvPr id="30728" name="Picture 6" descr="Workflow Automation Software in 2022 ..."/>
          <p:cNvPicPr>
            <a:picLocks noChangeAspect="1"/>
          </p:cNvPicPr>
          <p:nvPr/>
        </p:nvPicPr>
        <p:blipFill>
          <a:blip r:embed="rId3"/>
          <a:stretch>
            <a:fillRect/>
          </a:stretch>
        </p:blipFill>
        <p:spPr>
          <a:xfrm>
            <a:off x="10379075" y="2201863"/>
            <a:ext cx="1438275" cy="1163637"/>
          </a:xfrm>
          <a:prstGeom prst="rect">
            <a:avLst/>
          </a:prstGeom>
          <a:noFill/>
          <a:ln w="9525">
            <a:noFill/>
          </a:ln>
        </p:spPr>
      </p:pic>
      <p:pic>
        <p:nvPicPr>
          <p:cNvPr id="30729" name="Picture 8" descr="Website Repository: What is it and why ..."/>
          <p:cNvPicPr>
            <a:picLocks noChangeAspect="1"/>
          </p:cNvPicPr>
          <p:nvPr/>
        </p:nvPicPr>
        <p:blipFill>
          <a:blip r:embed="rId4"/>
          <a:srcRect l="18427" t="14069" r="15623" b="12730"/>
          <a:stretch>
            <a:fillRect/>
          </a:stretch>
        </p:blipFill>
        <p:spPr>
          <a:xfrm>
            <a:off x="10601325" y="3414713"/>
            <a:ext cx="949325" cy="1052512"/>
          </a:xfrm>
          <a:prstGeom prst="rect">
            <a:avLst/>
          </a:prstGeom>
          <a:noFill/>
          <a:ln w="9525">
            <a:noFill/>
          </a:ln>
        </p:spPr>
      </p:pic>
      <p:grpSp>
        <p:nvGrpSpPr>
          <p:cNvPr id="14" name="Group 13"/>
          <p:cNvGrpSpPr/>
          <p:nvPr/>
        </p:nvGrpSpPr>
        <p:grpSpPr>
          <a:xfrm>
            <a:off x="7848600" y="1196752"/>
            <a:ext cx="783280" cy="5051648"/>
            <a:chOff x="1892345" y="7627"/>
            <a:chExt cx="740922" cy="3899590"/>
          </a:xfrm>
          <a:scene3d>
            <a:camera prst="orthographicFront"/>
            <a:lightRig rig="chilly" dir="t"/>
          </a:scene3d>
        </p:grpSpPr>
        <p:sp>
          <p:nvSpPr>
            <p:cNvPr id="15" name="Rectangle 14"/>
            <p:cNvSpPr/>
            <p:nvPr/>
          </p:nvSpPr>
          <p:spPr>
            <a:xfrm rot="16200000">
              <a:off x="313011" y="1586961"/>
              <a:ext cx="3899590" cy="740922"/>
            </a:xfrm>
            <a:prstGeom prst="rect">
              <a:avLst/>
            </a:prstGeom>
            <a:solidFill>
              <a:schemeClr val="accent2">
                <a:alpha val="50000"/>
              </a:schemeClr>
            </a:solidFill>
            <a:ln>
              <a:noFill/>
            </a:ln>
            <a:sp3d prstMaterial="translucentPowder">
              <a:bevelT w="127000" h="25400" prst="softRound"/>
            </a:sp3d>
          </p:spPr>
          <p:style>
            <a:lnRef idx="0">
              <a:scrgbClr r="0" g="0" b="0"/>
            </a:lnRef>
            <a:fillRef idx="0">
              <a:scrgbClr r="0" g="0" b="0"/>
            </a:fillRef>
            <a:effectRef idx="0">
              <a:scrgbClr r="0" g="0" b="0"/>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IN" sz="2400" b="0" i="0" u="none" strike="noStrike" kern="1200" cap="none" spc="0" normalizeH="0" baseline="0" noProof="0">
                <a:ln>
                  <a:noFill/>
                </a:ln>
                <a:solidFill>
                  <a:schemeClr val="lt1"/>
                </a:solidFill>
                <a:effectLst/>
                <a:uLnTx/>
                <a:uFillTx/>
                <a:latin typeface="+mj-lt"/>
                <a:ea typeface="+mn-ea"/>
                <a:cs typeface="+mn-cs"/>
              </a:endParaRPr>
            </a:p>
          </p:txBody>
        </p:sp>
        <p:sp>
          <p:nvSpPr>
            <p:cNvPr id="16" name="TextBox 15"/>
            <p:cNvSpPr txBox="1"/>
            <p:nvPr/>
          </p:nvSpPr>
          <p:spPr>
            <a:xfrm rot="16200000">
              <a:off x="313011" y="1586961"/>
              <a:ext cx="3899590" cy="740922"/>
            </a:xfrm>
            <a:prstGeom prst="rect">
              <a:avLst/>
            </a:prstGeom>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marL="0" marR="0" lvl="0" indent="0" algn="ctr" defTabSz="1066800" rtl="0" eaLnBrk="0" fontAlgn="base" latinLnBrk="0" hangingPunct="0">
                <a:lnSpc>
                  <a:spcPct val="90000"/>
                </a:lnSpc>
                <a:spcBef>
                  <a:spcPct val="0"/>
                </a:spcBef>
                <a:spcAft>
                  <a:spcPct val="35000"/>
                </a:spcAft>
                <a:buClrTx/>
                <a:buSzTx/>
                <a:buFontTx/>
                <a:buNone/>
                <a:defRPr/>
              </a:pPr>
              <a:r>
                <a:rPr kumimoji="0" lang="en-US" sz="2400" b="1" i="0" u="none" strike="noStrike" kern="1200" cap="none" spc="0" normalizeH="0" baseline="0" noProof="0" dirty="0">
                  <a:ln>
                    <a:noFill/>
                  </a:ln>
                  <a:solidFill>
                    <a:schemeClr val="tx1"/>
                  </a:solidFill>
                  <a:effectLst/>
                  <a:uLnTx/>
                  <a:uFillTx/>
                  <a:latin typeface="Palatino Linotype" panose="02040502050505030304" pitchFamily="18" charset="0"/>
                </a:rPr>
                <a:t>Key</a:t>
              </a:r>
              <a:r>
                <a:rPr kumimoji="0" lang="en-US" sz="2400" b="1" i="0" u="none" strike="noStrike" kern="1200" cap="none" spc="0" normalizeH="0" baseline="0" noProof="0" dirty="0">
                  <a:ln>
                    <a:noFill/>
                  </a:ln>
                  <a:solidFill>
                    <a:schemeClr val="tx1"/>
                  </a:solidFill>
                  <a:effectLst/>
                  <a:uLnTx/>
                  <a:uFillTx/>
                  <a:latin typeface="+mj-lt"/>
                  <a:ea typeface="+mn-ea"/>
                  <a:cs typeface="+mn-cs"/>
                </a:rPr>
                <a:t> Features of the Portal</a:t>
              </a:r>
              <a:endParaRPr kumimoji="0" lang="en-IN" sz="2400" b="1" i="0" u="none" strike="noStrike" kern="1200" cap="none" spc="0" normalizeH="0" baseline="0" noProof="0" dirty="0">
                <a:ln>
                  <a:noFill/>
                </a:ln>
                <a:solidFill>
                  <a:schemeClr val="tx1"/>
                </a:solidFill>
                <a:effectLst/>
                <a:uLnTx/>
                <a:uFillTx/>
                <a:latin typeface="+mj-lt"/>
                <a:ea typeface="+mn-ea"/>
                <a:cs typeface="+mn-cs"/>
              </a:endParaRPr>
            </a:p>
          </p:txBody>
        </p:sp>
      </p:grpSp>
      <p:pic>
        <p:nvPicPr>
          <p:cNvPr id="30731" name="Picture 10" descr="7 Ways to Monitor Employees Working ..."/>
          <p:cNvPicPr>
            <a:picLocks noChangeAspect="1"/>
          </p:cNvPicPr>
          <p:nvPr/>
        </p:nvPicPr>
        <p:blipFill>
          <a:blip r:embed="rId5"/>
          <a:stretch>
            <a:fillRect/>
          </a:stretch>
        </p:blipFill>
        <p:spPr>
          <a:xfrm>
            <a:off x="10491788" y="4489450"/>
            <a:ext cx="1189037" cy="844550"/>
          </a:xfrm>
          <a:prstGeom prst="rect">
            <a:avLst/>
          </a:prstGeom>
          <a:noFill/>
          <a:ln w="9525">
            <a:noFill/>
          </a:ln>
        </p:spPr>
      </p:pic>
      <p:sp>
        <p:nvSpPr>
          <p:cNvPr id="18" name="TextBox 17"/>
          <p:cNvSpPr txBox="1"/>
          <p:nvPr/>
        </p:nvSpPr>
        <p:spPr>
          <a:xfrm>
            <a:off x="8763000" y="5511800"/>
            <a:ext cx="1604963" cy="584200"/>
          </a:xfrm>
          <a:prstGeom prst="rect">
            <a:avLst/>
          </a:prstGeom>
          <a:solidFill>
            <a:schemeClr val="accent2">
              <a:lumMod val="20000"/>
              <a:lumOff val="80000"/>
            </a:schemeClr>
          </a:solidFill>
          <a:ln>
            <a:solidFill>
              <a:schemeClr val="accent1"/>
            </a:solidFill>
          </a:ln>
        </p:spPr>
        <p:txBody>
          <a:bodyPr lIns="108000" rIns="108000" anchor="ctr">
            <a:spAutoFit/>
          </a:bodyPr>
          <a:lstStyle/>
          <a:p>
            <a:pPr algn="ctr">
              <a:buNone/>
            </a:pPr>
            <a:r>
              <a:rPr lang="en-IN" altLang="ko-KR" sz="1600" b="1" dirty="0">
                <a:solidFill>
                  <a:srgbClr val="953735"/>
                </a:solidFill>
                <a:latin typeface="+mj-lt"/>
                <a:ea typeface="Malgun Gothic" panose="020B0503020000020004" pitchFamily="34" charset="-127"/>
              </a:rPr>
              <a:t>Advanced Search</a:t>
            </a:r>
            <a:endParaRPr lang="ko-KR" altLang="en-US" sz="1600" b="1" dirty="0">
              <a:solidFill>
                <a:srgbClr val="953735"/>
              </a:solidFill>
              <a:latin typeface="+mj-lt"/>
              <a:ea typeface="Malgun Gothic" panose="020B0503020000020004" pitchFamily="34" charset="-127"/>
            </a:endParaRPr>
          </a:p>
        </p:txBody>
      </p:sp>
      <p:pic>
        <p:nvPicPr>
          <p:cNvPr id="30733" name="Picture 19" descr="A magnifying glass with a red cross and a blue circle&#10;&#10;AI-generated content may be incorrect."/>
          <p:cNvPicPr>
            <a:picLocks noChangeAspect="1"/>
          </p:cNvPicPr>
          <p:nvPr/>
        </p:nvPicPr>
        <p:blipFill>
          <a:blip r:embed="rId6"/>
          <a:stretch>
            <a:fillRect/>
          </a:stretch>
        </p:blipFill>
        <p:spPr>
          <a:xfrm>
            <a:off x="10569575" y="5484813"/>
            <a:ext cx="1241425" cy="766762"/>
          </a:xfrm>
          <a:prstGeom prst="rect">
            <a:avLst/>
          </a:prstGeom>
          <a:noFill/>
          <a:ln w="9525">
            <a:noFill/>
          </a:ln>
        </p:spPr>
      </p:pic>
      <p:pic>
        <p:nvPicPr>
          <p:cNvPr id="30734" name="Picture 21"/>
          <p:cNvPicPr>
            <a:picLocks noChangeAspect="1"/>
          </p:cNvPicPr>
          <p:nvPr/>
        </p:nvPicPr>
        <p:blipFill>
          <a:blip r:embed="rId7"/>
          <a:stretch>
            <a:fillRect/>
          </a:stretch>
        </p:blipFill>
        <p:spPr>
          <a:xfrm>
            <a:off x="276225" y="1196752"/>
            <a:ext cx="7351713" cy="5031011"/>
          </a:xfrm>
          <a:prstGeom prst="rect">
            <a:avLst/>
          </a:prstGeom>
          <a:noFill/>
          <a:ln w="9525">
            <a:noFill/>
          </a:ln>
        </p:spPr>
      </p:pic>
      <p:sp>
        <p:nvSpPr>
          <p:cNvPr id="19" name="Title 1"/>
          <p:cNvSpPr>
            <a:spLocks noGrp="1"/>
          </p:cNvSpPr>
          <p:nvPr>
            <p:ph type="title"/>
          </p:nvPr>
        </p:nvSpPr>
        <p:spPr>
          <a:xfrm>
            <a:off x="842963" y="78017"/>
            <a:ext cx="8967787" cy="531353"/>
          </a:xfrm>
        </p:spPr>
        <p:txBody>
          <a:bodyPr vert="horz" wrap="square" lIns="68580" tIns="34290" rIns="68580" bIns="34290" anchor="ctr" anchorCtr="0">
            <a:normAutofit/>
          </a:bodyPr>
          <a:lstStyle/>
          <a:p>
            <a:pPr algn="l"/>
            <a:r>
              <a:rPr lang="en-US" altLang="en-US" sz="2600" dirty="0">
                <a:latin typeface="+mj-lt"/>
              </a:rPr>
              <a:t>Web Portal of FRRB </a:t>
            </a:r>
            <a:endParaRPr lang="en-IN" altLang="en-US" sz="2600" kern="1200" dirty="0">
              <a:latin typeface="+mj-lt"/>
              <a:ea typeface="Calibri" panose="020F0502020204030204" pitchFamily="34" charset="0"/>
              <a:cs typeface="+mj-cs"/>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304800" y="838200"/>
            <a:ext cx="3270920" cy="707886"/>
          </a:xfrm>
          <a:prstGeom prst="rect">
            <a:avLst/>
          </a:prstGeom>
          <a:solidFill>
            <a:srgbClr val="399D70"/>
          </a:solidFill>
          <a:effectLst>
            <a:glow rad="101600">
              <a:schemeClr val="accent3">
                <a:satMod val="175000"/>
                <a:alpha val="40000"/>
              </a:schemeClr>
            </a:glow>
            <a:outerShdw blurRad="50800" dist="38100" dir="8100000" algn="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0" i="0" u="none" strike="noStrike" kern="1200" cap="none" spc="0" normalizeH="0" baseline="0" noProof="0" dirty="0">
                <a:ln>
                  <a:noFill/>
                </a:ln>
                <a:solidFill>
                  <a:schemeClr val="tx1"/>
                </a:solidFill>
                <a:effectLst/>
                <a:uLnTx/>
                <a:uFillTx/>
                <a:latin typeface="+mj-lt"/>
              </a:rPr>
              <a:t>Released Volume III of FRRB Publication (Ind AS)</a:t>
            </a:r>
            <a:endParaRPr kumimoji="0" lang="en-IN" sz="2000" b="0" i="0" u="none" strike="noStrike" kern="1200" cap="none" spc="0" normalizeH="0" baseline="0" noProof="0" dirty="0">
              <a:ln>
                <a:noFill/>
              </a:ln>
              <a:solidFill>
                <a:schemeClr val="lt1"/>
              </a:solidFill>
              <a:effectLst/>
              <a:uLnTx/>
              <a:uFillTx/>
              <a:latin typeface="+mj-lt"/>
            </a:endParaRPr>
          </a:p>
        </p:txBody>
      </p:sp>
      <p:pic>
        <p:nvPicPr>
          <p:cNvPr id="34822" name="Picture 9"/>
          <p:cNvPicPr>
            <a:picLocks noChangeAspect="1"/>
          </p:cNvPicPr>
          <p:nvPr/>
        </p:nvPicPr>
        <p:blipFill>
          <a:blip r:embed="rId2"/>
          <a:stretch>
            <a:fillRect/>
          </a:stretch>
        </p:blipFill>
        <p:spPr>
          <a:xfrm>
            <a:off x="774700" y="1684338"/>
            <a:ext cx="2108200" cy="3111500"/>
          </a:xfrm>
          <a:prstGeom prst="rect">
            <a:avLst/>
          </a:prstGeom>
          <a:noFill/>
          <a:ln w="9525">
            <a:noFill/>
          </a:ln>
        </p:spPr>
      </p:pic>
      <p:sp>
        <p:nvSpPr>
          <p:cNvPr id="34823" name="TextBox 10"/>
          <p:cNvSpPr txBox="1"/>
          <p:nvPr/>
        </p:nvSpPr>
        <p:spPr>
          <a:xfrm>
            <a:off x="774700" y="4820325"/>
            <a:ext cx="2108200" cy="1323439"/>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1600" dirty="0">
                <a:solidFill>
                  <a:srgbClr val="333333"/>
                </a:solidFill>
                <a:latin typeface="+mj-lt"/>
              </a:rPr>
              <a:t>Study on Compliance of Financial Reporting Requirements (IND AS Framework) Volume III (2024)</a:t>
            </a:r>
            <a:endParaRPr lang="en-IN" altLang="en-US" sz="1600" dirty="0">
              <a:latin typeface="+mj-lt"/>
            </a:endParaRPr>
          </a:p>
        </p:txBody>
      </p:sp>
      <p:graphicFrame>
        <p:nvGraphicFramePr>
          <p:cNvPr id="3" name="Diagram 2"/>
          <p:cNvGraphicFramePr/>
          <p:nvPr/>
        </p:nvGraphicFramePr>
        <p:xfrm>
          <a:off x="3429000" y="838200"/>
          <a:ext cx="3124200" cy="4926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5695709" y="838200"/>
          <a:ext cx="5715000" cy="54864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itle 1"/>
          <p:cNvSpPr>
            <a:spLocks noGrp="1"/>
          </p:cNvSpPr>
          <p:nvPr>
            <p:ph type="title"/>
          </p:nvPr>
        </p:nvSpPr>
        <p:spPr>
          <a:xfrm>
            <a:off x="842963" y="78017"/>
            <a:ext cx="8967787" cy="531353"/>
          </a:xfrm>
        </p:spPr>
        <p:txBody>
          <a:bodyPr vert="horz" wrap="square" lIns="68580" tIns="34290" rIns="68580" bIns="34290" anchor="ctr" anchorCtr="0">
            <a:noAutofit/>
          </a:bodyPr>
          <a:lstStyle/>
          <a:p>
            <a:pPr algn="l"/>
            <a:r>
              <a:rPr lang="en-US" altLang="en-US" sz="2600" dirty="0">
                <a:latin typeface="+mj-lt"/>
              </a:rPr>
              <a:t>Spreading Awareness among the Members</a:t>
            </a:r>
            <a:endParaRPr lang="en-IN" altLang="en-US" sz="2600" kern="1200" dirty="0">
              <a:latin typeface="+mj-lt"/>
              <a:ea typeface="Calibri" panose="020F0502020204030204" pitchFamily="34" charset="0"/>
              <a:cs typeface="+mj-cs"/>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Chart 3"/>
          <p:cNvGraphicFramePr/>
          <p:nvPr/>
        </p:nvGraphicFramePr>
        <p:xfrm>
          <a:off x="381000" y="740346"/>
          <a:ext cx="11328400" cy="4704878"/>
        </p:xfrm>
        <a:graphic>
          <a:graphicData uri="http://schemas.openxmlformats.org/presentationml/2006/ole">
            <mc:AlternateContent xmlns:mc="http://schemas.openxmlformats.org/markup-compatibility/2006">
              <mc:Choice xmlns:v="urn:schemas-microsoft-com:vml" Requires="v">
                <p:oleObj spid="_x0000_s1028" r:id="rId3" imgW="11155680" imgH="4267200" progId="Excel.Chart.8">
                  <p:embed/>
                </p:oleObj>
              </mc:Choice>
              <mc:Fallback>
                <p:oleObj r:id="rId3" imgW="11155680" imgH="4267200" progId="Excel.Chart.8">
                  <p:embed/>
                  <p:pic>
                    <p:nvPicPr>
                      <p:cNvPr id="0" name="Chart 3"/>
                      <p:cNvPicPr/>
                      <p:nvPr/>
                    </p:nvPicPr>
                    <p:blipFill>
                      <a:blip r:embed="rId4"/>
                      <a:stretch>
                        <a:fillRect/>
                      </a:stretch>
                    </p:blipFill>
                    <p:spPr>
                      <a:xfrm>
                        <a:off x="381000" y="740346"/>
                        <a:ext cx="11328400" cy="4704878"/>
                      </a:xfrm>
                      <a:prstGeom prst="rect">
                        <a:avLst/>
                      </a:prstGeom>
                      <a:noFill/>
                      <a:ln w="38100">
                        <a:noFill/>
                        <a:miter/>
                      </a:ln>
                    </p:spPr>
                  </p:pic>
                </p:oleObj>
              </mc:Fallback>
            </mc:AlternateContent>
          </a:graphicData>
        </a:graphic>
      </p:graphicFrame>
      <p:sp>
        <p:nvSpPr>
          <p:cNvPr id="6" name="Title 1"/>
          <p:cNvSpPr>
            <a:spLocks noGrp="1"/>
          </p:cNvSpPr>
          <p:nvPr>
            <p:ph type="title"/>
          </p:nvPr>
        </p:nvSpPr>
        <p:spPr>
          <a:xfrm>
            <a:off x="842962" y="77788"/>
            <a:ext cx="10437613" cy="531813"/>
          </a:xfrm>
        </p:spPr>
        <p:txBody>
          <a:bodyPr vert="horz" wrap="square" lIns="68580" tIns="34290" rIns="68580" bIns="34290" numCol="1" anchor="ctr" anchorCtr="0" compatLnSpc="1">
            <a:noAutofit/>
          </a:bodyPr>
          <a:lstStyle/>
          <a:p>
            <a:pPr marL="0" marR="0" lvl="0" indent="0" algn="just" defTabSz="914400" rtl="0" eaLnBrk="1" fontAlgn="base" latinLnBrk="0" hangingPunct="1">
              <a:lnSpc>
                <a:spcPct val="90000"/>
              </a:lnSpc>
              <a:spcBef>
                <a:spcPct val="0"/>
              </a:spcBef>
              <a:spcAft>
                <a:spcPct val="0"/>
              </a:spcAft>
              <a:buClrTx/>
              <a:buSzTx/>
              <a:buFontTx/>
              <a:buNone/>
              <a:defRPr/>
            </a:pPr>
            <a:r>
              <a:rPr kumimoji="0" lang="en-IN" altLang="en-US" sz="2600" b="1" i="0" u="none" strike="noStrike" kern="1200" cap="none" spc="0" normalizeH="0" baseline="0" noProof="0" dirty="0">
                <a:ln>
                  <a:noFill/>
                </a:ln>
                <a:solidFill>
                  <a:schemeClr val="bg1"/>
                </a:solidFill>
                <a:effectLst/>
                <a:uLnTx/>
                <a:uFillTx/>
                <a:latin typeface="+mj-lt"/>
                <a:ea typeface="+mn-ea"/>
                <a:cs typeface="Times New Roman" panose="02020603050405020304" pitchFamily="18" charset="0"/>
              </a:rPr>
              <a:t>At a Glance: Non-compliances Observed by the Board During the Course of Review (Ind AS) </a:t>
            </a:r>
            <a:endParaRPr kumimoji="0" lang="en-US" altLang="en-US" sz="2600" b="1" i="0" u="none" strike="noStrike" kern="1200" cap="none" spc="0" normalizeH="0" baseline="0" noProof="0" dirty="0">
              <a:ln>
                <a:noFill/>
              </a:ln>
              <a:solidFill>
                <a:schemeClr val="bg1"/>
              </a:solidFill>
              <a:effectLst/>
              <a:uLnTx/>
              <a:uFillTx/>
              <a:latin typeface="+mj-lt"/>
              <a:ea typeface="+mn-ea"/>
              <a:cs typeface="Times New Roman" panose="02020603050405020304" pitchFamily="18" charset="0"/>
            </a:endParaRPr>
          </a:p>
        </p:txBody>
      </p:sp>
      <p:sp>
        <p:nvSpPr>
          <p:cNvPr id="2" name="Content Placeholder 2"/>
          <p:cNvSpPr txBox="1">
            <a:spLocks noChangeArrowheads="1"/>
          </p:cNvSpPr>
          <p:nvPr/>
        </p:nvSpPr>
        <p:spPr bwMode="auto">
          <a:xfrm>
            <a:off x="381000" y="5486400"/>
            <a:ext cx="1132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ts val="1200"/>
              </a:spcBef>
              <a:buClr>
                <a:srgbClr val="00B0F0"/>
              </a:buClr>
              <a:buFont typeface="Arial" panose="020B0604020202020204" pitchFamily="34" charset="0"/>
              <a:buNone/>
            </a:pPr>
            <a:r>
              <a:rPr lang="en-IN" altLang="en-US" sz="1800" b="1" dirty="0">
                <a:cs typeface="Calibri" panose="020F0502020204030204" pitchFamily="34" charset="0"/>
              </a:rPr>
              <a:t>Detailed observations are available in “Study on Compliance of Financial Reporting Requirements (Ind AS Frame work) Volume III at  </a:t>
            </a:r>
            <a:r>
              <a:rPr lang="en-IN" altLang="en-US" sz="1800" dirty="0" err="1">
                <a:hlinkClick r:id="rId5"/>
              </a:rPr>
              <a:t>Publication_Ind</a:t>
            </a:r>
            <a:r>
              <a:rPr lang="en-IN" altLang="en-US" sz="1800" dirty="0">
                <a:hlinkClick r:id="rId5"/>
              </a:rPr>
              <a:t> AS Framework</a:t>
            </a:r>
            <a:endParaRPr lang="en-IN" altLang="en-US" sz="1800" dirty="0">
              <a:cs typeface="Calibri" panose="020F0502020204030204" pitchFamily="34" charset="0"/>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10"/>
          <p:cNvPicPr>
            <a:picLocks noChangeAspect="1"/>
          </p:cNvPicPr>
          <p:nvPr/>
        </p:nvPicPr>
        <p:blipFill>
          <a:blip r:embed="rId2"/>
          <a:stretch>
            <a:fillRect/>
          </a:stretch>
        </p:blipFill>
        <p:spPr>
          <a:xfrm>
            <a:off x="966776" y="2009775"/>
            <a:ext cx="1663700" cy="2298700"/>
          </a:xfrm>
          <a:prstGeom prst="rect">
            <a:avLst/>
          </a:prstGeom>
          <a:noFill/>
          <a:ln w="9525">
            <a:noFill/>
          </a:ln>
        </p:spPr>
      </p:pic>
      <p:pic>
        <p:nvPicPr>
          <p:cNvPr id="35844" name="Picture 8"/>
          <p:cNvPicPr>
            <a:picLocks noChangeAspect="1"/>
          </p:cNvPicPr>
          <p:nvPr/>
        </p:nvPicPr>
        <p:blipFill>
          <a:blip r:embed="rId3"/>
          <a:stretch>
            <a:fillRect/>
          </a:stretch>
        </p:blipFill>
        <p:spPr>
          <a:xfrm>
            <a:off x="2906701" y="2009775"/>
            <a:ext cx="1617663" cy="2251075"/>
          </a:xfrm>
          <a:prstGeom prst="rect">
            <a:avLst/>
          </a:prstGeom>
          <a:noFill/>
          <a:ln w="9525">
            <a:noFill/>
          </a:ln>
        </p:spPr>
      </p:pic>
      <p:pic>
        <p:nvPicPr>
          <p:cNvPr id="35845" name="Picture 6"/>
          <p:cNvPicPr>
            <a:picLocks noChangeAspect="1"/>
          </p:cNvPicPr>
          <p:nvPr/>
        </p:nvPicPr>
        <p:blipFill>
          <a:blip r:embed="rId4"/>
          <a:stretch>
            <a:fillRect/>
          </a:stretch>
        </p:blipFill>
        <p:spPr>
          <a:xfrm>
            <a:off x="6177000" y="2009774"/>
            <a:ext cx="1504950" cy="2251075"/>
          </a:xfrm>
          <a:prstGeom prst="rect">
            <a:avLst/>
          </a:prstGeom>
          <a:noFill/>
          <a:ln w="9525">
            <a:noFill/>
          </a:ln>
        </p:spPr>
      </p:pic>
      <p:pic>
        <p:nvPicPr>
          <p:cNvPr id="35846" name="Picture 4"/>
          <p:cNvPicPr>
            <a:picLocks noChangeAspect="1"/>
          </p:cNvPicPr>
          <p:nvPr/>
        </p:nvPicPr>
        <p:blipFill>
          <a:blip r:embed="rId5"/>
          <a:stretch>
            <a:fillRect/>
          </a:stretch>
        </p:blipFill>
        <p:spPr>
          <a:xfrm>
            <a:off x="7907375" y="2009774"/>
            <a:ext cx="1619250" cy="2251075"/>
          </a:xfrm>
          <a:prstGeom prst="rect">
            <a:avLst/>
          </a:prstGeom>
          <a:noFill/>
          <a:ln w="9525">
            <a:noFill/>
          </a:ln>
        </p:spPr>
      </p:pic>
      <p:pic>
        <p:nvPicPr>
          <p:cNvPr id="35847" name="Picture 2"/>
          <p:cNvPicPr>
            <a:picLocks noChangeAspect="1"/>
          </p:cNvPicPr>
          <p:nvPr/>
        </p:nvPicPr>
        <p:blipFill>
          <a:blip r:embed="rId6"/>
          <a:stretch>
            <a:fillRect/>
          </a:stretch>
        </p:blipFill>
        <p:spPr>
          <a:xfrm>
            <a:off x="9763162" y="2009773"/>
            <a:ext cx="1619250" cy="2251075"/>
          </a:xfrm>
          <a:prstGeom prst="rect">
            <a:avLst/>
          </a:prstGeom>
          <a:noFill/>
          <a:ln w="9525">
            <a:noFill/>
          </a:ln>
        </p:spPr>
      </p:pic>
      <p:sp>
        <p:nvSpPr>
          <p:cNvPr id="35848" name="TextBox 11"/>
          <p:cNvSpPr txBox="1"/>
          <p:nvPr/>
        </p:nvSpPr>
        <p:spPr>
          <a:xfrm>
            <a:off x="966776" y="4513263"/>
            <a:ext cx="1652588" cy="138499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1400" dirty="0">
                <a:solidFill>
                  <a:srgbClr val="333333"/>
                </a:solidFill>
                <a:latin typeface="+mj-lt"/>
              </a:rPr>
              <a:t>Study on Compliance of Financial Reporting Requirements (IND AS Framework) Volume II (2022)</a:t>
            </a:r>
            <a:endParaRPr lang="en-IN" altLang="en-US" sz="1400" dirty="0">
              <a:latin typeface="+mj-lt"/>
            </a:endParaRPr>
          </a:p>
        </p:txBody>
      </p:sp>
      <p:sp>
        <p:nvSpPr>
          <p:cNvPr id="35849" name="TextBox 14"/>
          <p:cNvSpPr txBox="1"/>
          <p:nvPr/>
        </p:nvSpPr>
        <p:spPr>
          <a:xfrm>
            <a:off x="2860664" y="4513263"/>
            <a:ext cx="1617662" cy="138499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1400" dirty="0">
                <a:solidFill>
                  <a:srgbClr val="333333"/>
                </a:solidFill>
                <a:latin typeface="+mj-lt"/>
              </a:rPr>
              <a:t>Study on Compliance of Financial Reporting Requirements (IND AS Framework) </a:t>
            </a:r>
          </a:p>
          <a:p>
            <a:pPr marL="0" lvl="0" indent="0" algn="ctr">
              <a:spcBef>
                <a:spcPct val="0"/>
              </a:spcBef>
              <a:buFontTx/>
              <a:buNone/>
            </a:pPr>
            <a:r>
              <a:rPr lang="en-US" altLang="en-US" sz="1400" dirty="0">
                <a:solidFill>
                  <a:srgbClr val="333333"/>
                </a:solidFill>
                <a:latin typeface="+mj-lt"/>
              </a:rPr>
              <a:t>(2021)</a:t>
            </a:r>
            <a:endParaRPr lang="en-IN" altLang="en-US" sz="1400" dirty="0">
              <a:latin typeface="+mj-lt"/>
            </a:endParaRPr>
          </a:p>
        </p:txBody>
      </p:sp>
      <p:sp>
        <p:nvSpPr>
          <p:cNvPr id="35850" name="TextBox 20"/>
          <p:cNvSpPr txBox="1"/>
          <p:nvPr/>
        </p:nvSpPr>
        <p:spPr>
          <a:xfrm>
            <a:off x="6219839" y="4540160"/>
            <a:ext cx="1493837" cy="16004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1400" dirty="0">
                <a:solidFill>
                  <a:srgbClr val="333333"/>
                </a:solidFill>
                <a:latin typeface="+mj-lt"/>
              </a:rPr>
              <a:t>Study on Compliance of Financial Reporting Requirements Volume III </a:t>
            </a:r>
          </a:p>
          <a:p>
            <a:pPr marL="0" lvl="0" indent="0" algn="ctr">
              <a:spcBef>
                <a:spcPct val="0"/>
              </a:spcBef>
              <a:buFontTx/>
              <a:buNone/>
            </a:pPr>
            <a:r>
              <a:rPr lang="en-US" altLang="en-US" sz="1400" dirty="0">
                <a:solidFill>
                  <a:srgbClr val="333333"/>
                </a:solidFill>
                <a:latin typeface="+mj-lt"/>
              </a:rPr>
              <a:t>(2018)</a:t>
            </a:r>
            <a:endParaRPr lang="en-IN" altLang="en-US" sz="1400" dirty="0">
              <a:latin typeface="+mj-lt"/>
            </a:endParaRPr>
          </a:p>
        </p:txBody>
      </p:sp>
      <p:sp>
        <p:nvSpPr>
          <p:cNvPr id="35851" name="TextBox 23"/>
          <p:cNvSpPr txBox="1"/>
          <p:nvPr/>
        </p:nvSpPr>
        <p:spPr>
          <a:xfrm>
            <a:off x="7907375" y="4573975"/>
            <a:ext cx="1619250" cy="13849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1400" dirty="0">
                <a:solidFill>
                  <a:srgbClr val="333333"/>
                </a:solidFill>
                <a:latin typeface="+mj-lt"/>
              </a:rPr>
              <a:t>Study on Compliance of Financial Reporting Requirements Volume II </a:t>
            </a:r>
          </a:p>
          <a:p>
            <a:pPr marL="0" lvl="0" indent="0" algn="ctr">
              <a:spcBef>
                <a:spcPct val="0"/>
              </a:spcBef>
              <a:buFontTx/>
              <a:buNone/>
            </a:pPr>
            <a:r>
              <a:rPr lang="en-US" altLang="en-US" sz="1400" dirty="0">
                <a:solidFill>
                  <a:srgbClr val="333333"/>
                </a:solidFill>
                <a:latin typeface="+mj-lt"/>
              </a:rPr>
              <a:t>(2014)</a:t>
            </a:r>
            <a:endParaRPr lang="en-IN" altLang="en-US" sz="1400" dirty="0">
              <a:latin typeface="+mj-lt"/>
            </a:endParaRPr>
          </a:p>
        </p:txBody>
      </p:sp>
      <p:sp>
        <p:nvSpPr>
          <p:cNvPr id="35852" name="TextBox 30"/>
          <p:cNvSpPr txBox="1"/>
          <p:nvPr/>
        </p:nvSpPr>
        <p:spPr>
          <a:xfrm>
            <a:off x="9763161" y="4540160"/>
            <a:ext cx="1619250" cy="13849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1400" dirty="0">
                <a:solidFill>
                  <a:srgbClr val="000000"/>
                </a:solidFill>
                <a:latin typeface="+mj-lt"/>
              </a:rPr>
              <a:t>Study on Compliance of Financial Reporting Requirements Volume I </a:t>
            </a:r>
          </a:p>
          <a:p>
            <a:pPr marL="0" lvl="0" indent="0" algn="ctr">
              <a:spcBef>
                <a:spcPct val="0"/>
              </a:spcBef>
              <a:buFontTx/>
              <a:buNone/>
            </a:pPr>
            <a:r>
              <a:rPr lang="en-US" altLang="en-US" sz="1400" dirty="0">
                <a:solidFill>
                  <a:srgbClr val="000000"/>
                </a:solidFill>
                <a:latin typeface="+mj-lt"/>
              </a:rPr>
              <a:t>(2010)</a:t>
            </a:r>
          </a:p>
        </p:txBody>
      </p:sp>
      <p:sp>
        <p:nvSpPr>
          <p:cNvPr id="35853" name="TextBox 35"/>
          <p:cNvSpPr txBox="1"/>
          <p:nvPr/>
        </p:nvSpPr>
        <p:spPr>
          <a:xfrm>
            <a:off x="488950" y="6019800"/>
            <a:ext cx="7653338" cy="3381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1600" i="1" dirty="0">
                <a:latin typeface="+mj-lt"/>
              </a:rPr>
              <a:t>To refer: https://frrb.icai.org/publications/</a:t>
            </a:r>
            <a:endParaRPr lang="en-IN" altLang="en-US" sz="1600" i="1" dirty="0">
              <a:latin typeface="+mj-lt"/>
            </a:endParaRPr>
          </a:p>
        </p:txBody>
      </p:sp>
      <p:sp>
        <p:nvSpPr>
          <p:cNvPr id="37" name="TextBox 36"/>
          <p:cNvSpPr txBox="1"/>
          <p:nvPr/>
        </p:nvSpPr>
        <p:spPr>
          <a:xfrm>
            <a:off x="4151784" y="937667"/>
            <a:ext cx="2916609" cy="649188"/>
          </a:xfrm>
          <a:prstGeom prst="ellipse">
            <a:avLst/>
          </a:prstGeom>
          <a:gradFill flip="none" rotWithShape="1">
            <a:gsLst>
              <a:gs pos="0">
                <a:srgbClr val="C00000"/>
              </a:gs>
              <a:gs pos="77000">
                <a:srgbClr val="399D70"/>
              </a:gs>
              <a:gs pos="2000">
                <a:schemeClr val="accent3">
                  <a:shade val="93000"/>
                  <a:satMod val="130000"/>
                </a:schemeClr>
              </a:gs>
              <a:gs pos="1000">
                <a:srgbClr val="C00000"/>
              </a:gs>
            </a:gsLst>
            <a:lin ang="2700000" scaled="1"/>
            <a:tileRect/>
          </a:gradFill>
          <a:effectLst>
            <a:reflection blurRad="6350" stA="52000" endA="300" endPos="35000" dir="5400000" sy="-100000" algn="bl" rotWithShape="0"/>
          </a:effectLst>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b="1" i="0" u="none" strike="noStrike" kern="1200" cap="none" spc="0" normalizeH="0" baseline="0" noProof="0" dirty="0">
                <a:ln>
                  <a:noFill/>
                </a:ln>
                <a:solidFill>
                  <a:schemeClr val="tx1"/>
                </a:solidFill>
                <a:effectLst/>
                <a:uLnTx/>
                <a:uFillTx/>
                <a:latin typeface="+mj-lt"/>
                <a:cs typeface="Times New Roman" panose="02020603050405020304" pitchFamily="18" charset="0"/>
              </a:rPr>
              <a:t>Publications</a:t>
            </a:r>
            <a:endParaRPr kumimoji="0" lang="en-IN" b="0" i="0" u="none" strike="noStrike" kern="1200" cap="none" spc="0" normalizeH="0" baseline="0" noProof="0" dirty="0">
              <a:ln>
                <a:noFill/>
              </a:ln>
              <a:solidFill>
                <a:schemeClr val="dk1"/>
              </a:solidFill>
              <a:effectLst/>
              <a:uLnTx/>
              <a:uFillTx/>
              <a:latin typeface="+mj-lt"/>
            </a:endParaRPr>
          </a:p>
        </p:txBody>
      </p:sp>
      <p:sp>
        <p:nvSpPr>
          <p:cNvPr id="16" name="Title 1"/>
          <p:cNvSpPr>
            <a:spLocks noGrp="1"/>
          </p:cNvSpPr>
          <p:nvPr>
            <p:ph type="title"/>
          </p:nvPr>
        </p:nvSpPr>
        <p:spPr>
          <a:xfrm>
            <a:off x="842963" y="78017"/>
            <a:ext cx="8967787" cy="531353"/>
          </a:xfrm>
        </p:spPr>
        <p:txBody>
          <a:bodyPr vert="horz" wrap="square" lIns="68580" tIns="34290" rIns="68580" bIns="34290" anchor="ctr" anchorCtr="0">
            <a:noAutofit/>
          </a:bodyPr>
          <a:lstStyle/>
          <a:p>
            <a:pPr algn="l"/>
            <a:r>
              <a:rPr lang="en-US" altLang="en-US" sz="2600" dirty="0">
                <a:latin typeface="+mj-lt"/>
              </a:rPr>
              <a:t>Spreading Awareness among the Members</a:t>
            </a:r>
            <a:endParaRPr lang="en-IN" altLang="en-US" sz="2600" kern="1200" dirty="0">
              <a:latin typeface="+mj-lt"/>
              <a:ea typeface="Calibri" panose="020F0502020204030204" pitchFamily="34" charset="0"/>
              <a:cs typeface="+mj-cs"/>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Box 5"/>
          <p:cNvSpPr txBox="1"/>
          <p:nvPr/>
        </p:nvSpPr>
        <p:spPr>
          <a:xfrm>
            <a:off x="381000" y="1285875"/>
            <a:ext cx="11525250"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endParaRPr lang="en-US" altLang="en-US" sz="2400" dirty="0">
              <a:latin typeface="Palatino Linotype" panose="02040502050505030304" pitchFamily="18" charset="0"/>
            </a:endParaRPr>
          </a:p>
        </p:txBody>
      </p:sp>
      <p:pic>
        <p:nvPicPr>
          <p:cNvPr id="40966" name="Picture 2" descr="A blue and orange logo&#10;&#10;Description automatically generated"/>
          <p:cNvPicPr>
            <a:picLocks noChangeAspect="1"/>
          </p:cNvPicPr>
          <p:nvPr/>
        </p:nvPicPr>
        <p:blipFill>
          <a:blip r:embed="rId3" cstate="print"/>
          <a:srcRect l="32712" t="28889" r="33498" b="30995"/>
          <a:stretch>
            <a:fillRect/>
          </a:stretch>
        </p:blipFill>
        <p:spPr>
          <a:xfrm>
            <a:off x="11430000" y="58738"/>
            <a:ext cx="690563" cy="569912"/>
          </a:xfrm>
          <a:prstGeom prst="rect">
            <a:avLst/>
          </a:prstGeom>
          <a:noFill/>
          <a:ln w="9525">
            <a:noFill/>
          </a:ln>
        </p:spPr>
      </p:pic>
      <p:graphicFrame>
        <p:nvGraphicFramePr>
          <p:cNvPr id="2" name="Chart 1"/>
          <p:cNvGraphicFramePr/>
          <p:nvPr/>
        </p:nvGraphicFramePr>
        <p:xfrm>
          <a:off x="355600" y="685800"/>
          <a:ext cx="11379200" cy="4800600"/>
        </p:xfrm>
        <a:graphic>
          <a:graphicData uri="http://schemas.openxmlformats.org/drawingml/2006/chart">
            <c:chart xmlns:c="http://schemas.openxmlformats.org/drawingml/2006/chart" xmlns:r="http://schemas.openxmlformats.org/officeDocument/2006/relationships" r:id="rId4"/>
          </a:graphicData>
        </a:graphic>
      </p:graphicFrame>
      <p:sp>
        <p:nvSpPr>
          <p:cNvPr id="6" name="Content Placeholder 4"/>
          <p:cNvSpPr>
            <a:spLocks noGrp="1"/>
          </p:cNvSpPr>
          <p:nvPr>
            <p:ph idx="1"/>
          </p:nvPr>
        </p:nvSpPr>
        <p:spPr>
          <a:xfrm>
            <a:off x="355600" y="685800"/>
            <a:ext cx="11434763" cy="5486400"/>
          </a:xfrm>
        </p:spPr>
        <p:txBody>
          <a:bodyPr>
            <a:normAutofit lnSpcReduction="10000"/>
          </a:bodyPr>
          <a:lstStyle/>
          <a:p>
            <a:pPr marL="273050" indent="-273050">
              <a:spcAft>
                <a:spcPct val="0"/>
              </a:spcAft>
              <a:buSzTx/>
              <a:defRPr/>
            </a:pPr>
            <a:endParaRPr lang="en-IN" altLang="en-US" b="1" dirty="0"/>
          </a:p>
          <a:p>
            <a:pPr marL="273050" indent="-273050">
              <a:spcAft>
                <a:spcPct val="0"/>
              </a:spcAft>
              <a:buSzTx/>
              <a:defRPr/>
            </a:pPr>
            <a:endParaRPr lang="en-IN" altLang="en-US" b="1" dirty="0"/>
          </a:p>
          <a:p>
            <a:pPr marL="273050" indent="-273050">
              <a:spcAft>
                <a:spcPct val="0"/>
              </a:spcAft>
              <a:buSzTx/>
              <a:defRPr/>
            </a:pPr>
            <a:endParaRPr lang="en-IN" altLang="en-US" b="1" dirty="0"/>
          </a:p>
          <a:p>
            <a:pPr marL="273050" indent="-273050">
              <a:spcAft>
                <a:spcPct val="0"/>
              </a:spcAft>
              <a:buSzTx/>
              <a:defRPr/>
            </a:pPr>
            <a:endParaRPr lang="en-IN" altLang="en-US" b="1" dirty="0"/>
          </a:p>
          <a:p>
            <a:pPr marL="273050" indent="-273050">
              <a:spcAft>
                <a:spcPct val="0"/>
              </a:spcAft>
              <a:buSzTx/>
              <a:defRPr/>
            </a:pPr>
            <a:endParaRPr lang="en-IN" altLang="en-US" b="1" dirty="0"/>
          </a:p>
          <a:p>
            <a:pPr marL="273050" indent="-273050">
              <a:spcAft>
                <a:spcPct val="0"/>
              </a:spcAft>
              <a:buSzTx/>
              <a:defRPr/>
            </a:pPr>
            <a:endParaRPr lang="en-IN" altLang="en-US" b="1" dirty="0"/>
          </a:p>
          <a:p>
            <a:pPr marL="273050" indent="-273050">
              <a:spcAft>
                <a:spcPct val="0"/>
              </a:spcAft>
              <a:buSzTx/>
              <a:defRPr/>
            </a:pPr>
            <a:endParaRPr lang="en-IN" altLang="en-US" b="1" dirty="0"/>
          </a:p>
          <a:p>
            <a:pPr marL="273050" indent="-273050">
              <a:spcAft>
                <a:spcPct val="0"/>
              </a:spcAft>
              <a:buSzTx/>
              <a:defRPr/>
            </a:pPr>
            <a:endParaRPr lang="en-IN" altLang="en-US" b="1" dirty="0"/>
          </a:p>
          <a:p>
            <a:pPr marL="273050" indent="-273050">
              <a:spcAft>
                <a:spcPct val="0"/>
              </a:spcAft>
              <a:buSzTx/>
              <a:defRPr/>
            </a:pPr>
            <a:endParaRPr lang="en-IN" altLang="en-US" b="1" dirty="0"/>
          </a:p>
          <a:p>
            <a:pPr marL="273050" indent="-273050">
              <a:spcAft>
                <a:spcPct val="0"/>
              </a:spcAft>
              <a:buSzTx/>
              <a:defRPr/>
            </a:pPr>
            <a:endParaRPr lang="en-IN" altLang="en-US" b="1" dirty="0"/>
          </a:p>
          <a:p>
            <a:pPr marL="273050" indent="-273050">
              <a:spcAft>
                <a:spcPct val="0"/>
              </a:spcAft>
              <a:buSzTx/>
              <a:defRPr/>
            </a:pPr>
            <a:endParaRPr lang="en-IN" altLang="en-US" b="1" dirty="0"/>
          </a:p>
          <a:p>
            <a:pPr marL="273050" indent="-273050">
              <a:spcAft>
                <a:spcPct val="0"/>
              </a:spcAft>
              <a:buSzTx/>
              <a:defRPr/>
            </a:pPr>
            <a:endParaRPr lang="en-US" altLang="en-US" dirty="0"/>
          </a:p>
          <a:p>
            <a:pPr marL="0" indent="0" algn="just">
              <a:spcAft>
                <a:spcPct val="0"/>
              </a:spcAft>
              <a:buSzTx/>
              <a:buFont typeface="Calibri" panose="020F0502020204030204" pitchFamily="34" charset="0"/>
              <a:buNone/>
              <a:defRPr/>
            </a:pPr>
            <a:r>
              <a:rPr lang="en-IN" altLang="en-US" b="1" dirty="0"/>
              <a:t>“Detailed observations are available in “Study on Compliance of Financial Reporting  Requirements, Volume III” at </a:t>
            </a:r>
            <a:r>
              <a:rPr lang="en-IN" altLang="en-US" dirty="0" err="1">
                <a:hlinkClick r:id="rId5"/>
              </a:rPr>
              <a:t>Publication_Indian</a:t>
            </a:r>
            <a:r>
              <a:rPr lang="en-IN" altLang="en-US" dirty="0">
                <a:hlinkClick r:id="rId5"/>
              </a:rPr>
              <a:t>-GAAP</a:t>
            </a:r>
            <a:endParaRPr lang="en-US" altLang="en-US" dirty="0"/>
          </a:p>
        </p:txBody>
      </p:sp>
      <p:sp>
        <p:nvSpPr>
          <p:cNvPr id="11" name="Title 1"/>
          <p:cNvSpPr>
            <a:spLocks noGrp="1"/>
          </p:cNvSpPr>
          <p:nvPr>
            <p:ph type="title"/>
          </p:nvPr>
        </p:nvSpPr>
        <p:spPr>
          <a:xfrm>
            <a:off x="842962" y="77788"/>
            <a:ext cx="10437613" cy="531813"/>
          </a:xfrm>
        </p:spPr>
        <p:txBody>
          <a:bodyPr vert="horz" wrap="square" lIns="68580" tIns="34290" rIns="68580" bIns="34290" numCol="1" anchor="ctr" anchorCtr="0" compatLnSpc="1">
            <a:noAutofit/>
          </a:bodyPr>
          <a:lstStyle/>
          <a:p>
            <a:pPr marL="0" marR="0" lvl="0" indent="0" algn="just" defTabSz="914400" rtl="0" eaLnBrk="1" fontAlgn="base" latinLnBrk="0" hangingPunct="1">
              <a:lnSpc>
                <a:spcPct val="90000"/>
              </a:lnSpc>
              <a:spcBef>
                <a:spcPct val="0"/>
              </a:spcBef>
              <a:spcAft>
                <a:spcPct val="0"/>
              </a:spcAft>
              <a:buClrTx/>
              <a:buSzTx/>
              <a:buFontTx/>
              <a:buNone/>
              <a:defRPr/>
            </a:pPr>
            <a:r>
              <a:rPr lang="en-IN" altLang="en-US" sz="2600" dirty="0">
                <a:latin typeface="+mj-lt"/>
                <a:cs typeface="Times New Roman" panose="02020603050405020304" pitchFamily="18" charset="0"/>
              </a:rPr>
              <a:t>At a Glance: Non-compliances Observed by the Board During the Course of Review  ( IGAAP)</a:t>
            </a:r>
            <a:endParaRPr kumimoji="0" lang="en-US" altLang="en-US" sz="2600" b="1" i="0" u="none" strike="noStrike" kern="1200" cap="none" spc="0" normalizeH="0" baseline="0" noProof="0" dirty="0">
              <a:ln>
                <a:noFill/>
              </a:ln>
              <a:solidFill>
                <a:schemeClr val="bg1"/>
              </a:solidFill>
              <a:effectLst/>
              <a:uLnTx/>
              <a:uFillTx/>
              <a:latin typeface="+mj-lt"/>
              <a:ea typeface="+mn-ea"/>
              <a:cs typeface="Times New Roman" panose="02020603050405020304" pitchFamily="18" charset="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vert="horz" wrap="square" lIns="68580" tIns="34290" rIns="68580" bIns="34290" anchor="ctr" anchorCtr="0">
            <a:normAutofit/>
          </a:bodyPr>
          <a:lstStyle/>
          <a:p>
            <a:pPr algn="l"/>
            <a:r>
              <a:rPr lang="en-US" altLang="en-US" sz="2600" kern="1200" dirty="0">
                <a:latin typeface="+mj-lt"/>
              </a:rPr>
              <a:t>Partner in Nation Building – Supporting Regulators</a:t>
            </a:r>
            <a:endParaRPr lang="en-IN" altLang="en-US" sz="2600" kern="1200" dirty="0">
              <a:latin typeface="+mj-lt"/>
              <a:ea typeface="Calibri" panose="020F0502020204030204" pitchFamily="34" charset="0"/>
              <a:cs typeface="+mj-cs"/>
            </a:endParaRPr>
          </a:p>
        </p:txBody>
      </p:sp>
      <p:pic>
        <p:nvPicPr>
          <p:cNvPr id="32771" name="Picture 3" descr="A blue and white logo&#10;&#10;Description automatically generated"/>
          <p:cNvPicPr>
            <a:picLocks noChangeAspect="1"/>
          </p:cNvPicPr>
          <p:nvPr/>
        </p:nvPicPr>
        <p:blipFill>
          <a:blip r:embed="rId2"/>
          <a:srcRect l="31187" t="23499" r="27444" b="23901"/>
          <a:stretch>
            <a:fillRect/>
          </a:stretch>
        </p:blipFill>
        <p:spPr>
          <a:xfrm>
            <a:off x="1735138" y="1098550"/>
            <a:ext cx="1157287" cy="1130300"/>
          </a:xfrm>
          <a:prstGeom prst="rect">
            <a:avLst/>
          </a:prstGeom>
          <a:noFill/>
          <a:ln w="9525">
            <a:noFill/>
          </a:ln>
        </p:spPr>
      </p:pic>
      <p:pic>
        <p:nvPicPr>
          <p:cNvPr id="32772" name="Picture 4" descr="A logo with text and a red dot&#10;&#10;Description automatically generated"/>
          <p:cNvPicPr>
            <a:picLocks noChangeAspect="1"/>
          </p:cNvPicPr>
          <p:nvPr/>
        </p:nvPicPr>
        <p:blipFill>
          <a:blip r:embed="rId3"/>
          <a:srcRect r="3" b="3"/>
          <a:stretch>
            <a:fillRect/>
          </a:stretch>
        </p:blipFill>
        <p:spPr>
          <a:xfrm>
            <a:off x="2925763" y="990600"/>
            <a:ext cx="1112837" cy="1373188"/>
          </a:xfrm>
          <a:prstGeom prst="rect">
            <a:avLst/>
          </a:prstGeom>
          <a:noFill/>
          <a:ln w="9525">
            <a:noFill/>
          </a:ln>
        </p:spPr>
      </p:pic>
      <p:pic>
        <p:nvPicPr>
          <p:cNvPr id="32773" name="Picture 5" descr="A black and gold logo&#10;&#10;Description automatically generated"/>
          <p:cNvPicPr>
            <a:picLocks noChangeAspect="1"/>
          </p:cNvPicPr>
          <p:nvPr/>
        </p:nvPicPr>
        <p:blipFill>
          <a:blip r:embed="rId4"/>
          <a:srcRect l="24850" t="12411" r="23010" b="3818"/>
          <a:stretch>
            <a:fillRect/>
          </a:stretch>
        </p:blipFill>
        <p:spPr>
          <a:xfrm>
            <a:off x="4156075" y="990600"/>
            <a:ext cx="1101725" cy="1527175"/>
          </a:xfrm>
          <a:prstGeom prst="rect">
            <a:avLst/>
          </a:prstGeom>
          <a:noFill/>
          <a:ln w="9525">
            <a:noFill/>
          </a:ln>
        </p:spPr>
      </p:pic>
      <p:pic>
        <p:nvPicPr>
          <p:cNvPr id="32774" name="Picture 6" descr="A logo with text on it&#10;&#10;Description automatically generated"/>
          <p:cNvPicPr>
            <a:picLocks noChangeAspect="1"/>
          </p:cNvPicPr>
          <p:nvPr/>
        </p:nvPicPr>
        <p:blipFill>
          <a:blip r:embed="rId5"/>
          <a:srcRect r="3" b="3"/>
          <a:stretch>
            <a:fillRect/>
          </a:stretch>
        </p:blipFill>
        <p:spPr>
          <a:xfrm>
            <a:off x="5446713" y="1087438"/>
            <a:ext cx="1106487" cy="1260475"/>
          </a:xfrm>
          <a:prstGeom prst="rect">
            <a:avLst/>
          </a:prstGeom>
          <a:noFill/>
          <a:ln w="9525">
            <a:noFill/>
          </a:ln>
        </p:spPr>
      </p:pic>
      <p:pic>
        <p:nvPicPr>
          <p:cNvPr id="32775" name="Picture 10" descr="A close-up of a logo&#10;&#10;Description automatically generated"/>
          <p:cNvPicPr>
            <a:picLocks noChangeAspect="1"/>
          </p:cNvPicPr>
          <p:nvPr/>
        </p:nvPicPr>
        <p:blipFill>
          <a:blip r:embed="rId6"/>
          <a:stretch>
            <a:fillRect/>
          </a:stretch>
        </p:blipFill>
        <p:spPr>
          <a:xfrm>
            <a:off x="331788" y="1139825"/>
            <a:ext cx="1374775" cy="963613"/>
          </a:xfrm>
          <a:prstGeom prst="rect">
            <a:avLst/>
          </a:prstGeom>
          <a:noFill/>
          <a:ln w="9525">
            <a:noFill/>
          </a:ln>
        </p:spPr>
      </p:pic>
      <p:pic>
        <p:nvPicPr>
          <p:cNvPr id="32776" name="Picture 12" descr="A logo of a political party&#10;&#10;Description automatically generated"/>
          <p:cNvPicPr>
            <a:picLocks noChangeAspect="1"/>
          </p:cNvPicPr>
          <p:nvPr/>
        </p:nvPicPr>
        <p:blipFill>
          <a:blip r:embed="rId7"/>
          <a:stretch>
            <a:fillRect/>
          </a:stretch>
        </p:blipFill>
        <p:spPr>
          <a:xfrm>
            <a:off x="6790159" y="1098550"/>
            <a:ext cx="962025" cy="1258888"/>
          </a:xfrm>
          <a:prstGeom prst="rect">
            <a:avLst/>
          </a:prstGeom>
          <a:noFill/>
          <a:ln w="9525">
            <a:noFill/>
          </a:ln>
        </p:spPr>
      </p:pic>
      <p:pic>
        <p:nvPicPr>
          <p:cNvPr id="32777" name="Picture 13" descr="A green and white logo&#10;&#10;Description automatically generated"/>
          <p:cNvPicPr>
            <a:picLocks noChangeAspect="1"/>
          </p:cNvPicPr>
          <p:nvPr/>
        </p:nvPicPr>
        <p:blipFill>
          <a:blip r:embed="rId8"/>
          <a:stretch>
            <a:fillRect/>
          </a:stretch>
        </p:blipFill>
        <p:spPr>
          <a:xfrm>
            <a:off x="8043863" y="990600"/>
            <a:ext cx="893762" cy="1404938"/>
          </a:xfrm>
          <a:prstGeom prst="rect">
            <a:avLst/>
          </a:prstGeom>
          <a:noFill/>
          <a:ln w="9525">
            <a:noFill/>
          </a:ln>
        </p:spPr>
      </p:pic>
      <p:pic>
        <p:nvPicPr>
          <p:cNvPr id="32785" name="Picture 24" descr="A blue and yellow logo with text&#10;&#10;AI-generated content may be incorrect."/>
          <p:cNvPicPr>
            <a:picLocks noChangeAspect="1"/>
          </p:cNvPicPr>
          <p:nvPr/>
        </p:nvPicPr>
        <p:blipFill>
          <a:blip r:embed="rId9"/>
          <a:stretch>
            <a:fillRect/>
          </a:stretch>
        </p:blipFill>
        <p:spPr>
          <a:xfrm>
            <a:off x="9221093" y="1087438"/>
            <a:ext cx="1195387" cy="1260475"/>
          </a:xfrm>
          <a:prstGeom prst="rect">
            <a:avLst/>
          </a:prstGeom>
          <a:noFill/>
          <a:ln w="9525">
            <a:noFill/>
          </a:ln>
        </p:spPr>
      </p:pic>
      <p:sp>
        <p:nvSpPr>
          <p:cNvPr id="27" name="Rectangle: Single Corner Rounded 26"/>
          <p:cNvSpPr/>
          <p:nvPr/>
        </p:nvSpPr>
        <p:spPr>
          <a:xfrm>
            <a:off x="522288" y="3656011"/>
            <a:ext cx="2182763" cy="1391117"/>
          </a:xfrm>
          <a:prstGeom prst="round1Rect">
            <a:avLst/>
          </a:prstGeom>
        </p:spPr>
        <p:style>
          <a:lnRef idx="1">
            <a:schemeClr val="accent1"/>
          </a:lnRef>
          <a:fillRef idx="2">
            <a:schemeClr val="accent1"/>
          </a:fillRef>
          <a:effectRef idx="1">
            <a:schemeClr val="accent1"/>
          </a:effectRef>
          <a:fontRef idx="minor">
            <a:schemeClr val="dk1"/>
          </a:fontRef>
        </p:style>
        <p:txBody>
          <a:bodyPr anchor="t"/>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600" b="0" i="0" u="none" strike="noStrike" kern="1200" cap="none" spc="0" normalizeH="0" baseline="0" noProof="0" dirty="0">
                <a:ln>
                  <a:noFill/>
                </a:ln>
                <a:solidFill>
                  <a:schemeClr val="dk1"/>
                </a:solidFill>
                <a:effectLst/>
                <a:uLnTx/>
                <a:uFillTx/>
                <a:latin typeface="+mj-lt"/>
              </a:rPr>
              <a:t>Undertakes review of cases referred by Regulators (MCA, SEBI, CAG, ECI)</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1600" b="0" i="0" u="none" strike="noStrike" kern="1200" cap="none" spc="0" normalizeH="0" baseline="0" noProof="0" dirty="0">
                <a:ln>
                  <a:noFill/>
                </a:ln>
                <a:solidFill>
                  <a:schemeClr val="dk1"/>
                </a:solidFill>
                <a:effectLst/>
                <a:uLnTx/>
                <a:uFillTx/>
                <a:latin typeface="+mj-lt"/>
                <a:ea typeface="+mn-ea"/>
                <a:cs typeface="+mn-cs"/>
              </a:rPr>
              <a:t> </a:t>
            </a:r>
          </a:p>
        </p:txBody>
      </p:sp>
      <p:sp>
        <p:nvSpPr>
          <p:cNvPr id="28" name="Rectangle: Single Corner Rounded 27"/>
          <p:cNvSpPr/>
          <p:nvPr/>
        </p:nvSpPr>
        <p:spPr>
          <a:xfrm>
            <a:off x="2927648" y="3656011"/>
            <a:ext cx="3203575" cy="1391117"/>
          </a:xfrm>
          <a:prstGeom prst="round1Rect">
            <a:avLst/>
          </a:prstGeom>
        </p:spPr>
        <p:style>
          <a:lnRef idx="1">
            <a:schemeClr val="accent2"/>
          </a:lnRef>
          <a:fillRef idx="2">
            <a:schemeClr val="accent2"/>
          </a:fillRef>
          <a:effectRef idx="1">
            <a:schemeClr val="accent2"/>
          </a:effectRef>
          <a:fontRef idx="minor">
            <a:schemeClr val="dk1"/>
          </a:fontRef>
        </p:style>
        <p:txBody>
          <a:bodyPr anchor="t"/>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600" b="0" i="0" u="none" strike="noStrike" kern="1200" cap="none" spc="0" normalizeH="0" baseline="0" noProof="0" dirty="0">
                <a:ln>
                  <a:noFill/>
                </a:ln>
                <a:solidFill>
                  <a:schemeClr val="dk1"/>
                </a:solidFill>
                <a:effectLst/>
                <a:uLnTx/>
                <a:uFillTx/>
                <a:latin typeface="+mj-lt"/>
              </a:rPr>
              <a:t>Refer  cases to Regulators where significant non-compliances affecting true and fair view of the financial statements </a:t>
            </a:r>
            <a:r>
              <a:rPr lang="en-US" sz="1600" dirty="0">
                <a:latin typeface="+mj-lt"/>
              </a:rPr>
              <a:t>are</a:t>
            </a:r>
            <a:r>
              <a:rPr kumimoji="0" lang="en-US" sz="1600" b="0" i="0" u="none" strike="noStrike" kern="1200" cap="none" spc="0" normalizeH="0" baseline="0" noProof="0" dirty="0">
                <a:ln>
                  <a:noFill/>
                </a:ln>
                <a:solidFill>
                  <a:schemeClr val="dk1"/>
                </a:solidFill>
                <a:effectLst/>
                <a:uLnTx/>
                <a:uFillTx/>
                <a:latin typeface="+mj-lt"/>
              </a:rPr>
              <a:t> found (MCA, SEBI, RBI, IRDA)</a:t>
            </a:r>
          </a:p>
        </p:txBody>
      </p:sp>
      <p:sp>
        <p:nvSpPr>
          <p:cNvPr id="29" name="Rectangle: Single Corner Rounded 28"/>
          <p:cNvSpPr/>
          <p:nvPr/>
        </p:nvSpPr>
        <p:spPr>
          <a:xfrm>
            <a:off x="6308725" y="3656011"/>
            <a:ext cx="2225675" cy="1391117"/>
          </a:xfrm>
          <a:prstGeom prst="round1Rect">
            <a:avLst/>
          </a:prstGeom>
        </p:spPr>
        <p:style>
          <a:lnRef idx="1">
            <a:schemeClr val="accent1"/>
          </a:lnRef>
          <a:fillRef idx="2">
            <a:schemeClr val="accent1"/>
          </a:fillRef>
          <a:effectRef idx="1">
            <a:schemeClr val="accent1"/>
          </a:effectRef>
          <a:fontRef idx="minor">
            <a:schemeClr val="dk1"/>
          </a:fontRef>
        </p:style>
        <p:txBody>
          <a:bodyPr anchor="t"/>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600" b="0" i="0" u="none" strike="noStrike" kern="1200" cap="none" spc="0" normalizeH="0" baseline="0" noProof="0" dirty="0">
                <a:ln>
                  <a:noFill/>
                </a:ln>
                <a:solidFill>
                  <a:schemeClr val="dk1"/>
                </a:solidFill>
                <a:effectLst/>
                <a:uLnTx/>
                <a:uFillTx/>
                <a:latin typeface="+mj-lt"/>
              </a:rPr>
              <a:t>Submits presentation to MCA on significant non-compliances observed </a:t>
            </a:r>
          </a:p>
        </p:txBody>
      </p:sp>
      <p:sp>
        <p:nvSpPr>
          <p:cNvPr id="30" name="Rectangle: Single Corner Rounded 29"/>
          <p:cNvSpPr/>
          <p:nvPr/>
        </p:nvSpPr>
        <p:spPr>
          <a:xfrm>
            <a:off x="8747125" y="3655781"/>
            <a:ext cx="2893491" cy="1391117"/>
          </a:xfrm>
          <a:prstGeom prst="round1Rect">
            <a:avLst/>
          </a:prstGeom>
        </p:spPr>
        <p:style>
          <a:lnRef idx="1">
            <a:schemeClr val="accent2"/>
          </a:lnRef>
          <a:fillRef idx="2">
            <a:schemeClr val="accent2"/>
          </a:fillRef>
          <a:effectRef idx="1">
            <a:schemeClr val="accent2"/>
          </a:effectRef>
          <a:fontRef idx="minor">
            <a:schemeClr val="dk1"/>
          </a:fontRef>
        </p:style>
        <p:txBody>
          <a:bodyPr anchor="t"/>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600" b="0" i="0" u="none" strike="noStrike" kern="1200" cap="none" spc="0" normalizeH="0" baseline="0" noProof="0" dirty="0">
                <a:ln>
                  <a:noFill/>
                </a:ln>
                <a:solidFill>
                  <a:schemeClr val="dk1"/>
                </a:solidFill>
                <a:effectLst/>
                <a:uLnTx/>
                <a:uFillTx/>
                <a:latin typeface="+mj-lt"/>
              </a:rPr>
              <a:t>Special invitees from various Regulators (NABARD, CBDT, Niti Aayog) on Board  </a:t>
            </a:r>
          </a:p>
        </p:txBody>
      </p:sp>
      <p:pic>
        <p:nvPicPr>
          <p:cNvPr id="32791" name="Picture 2" descr="Income Tax Department Vector logo PNG ..."/>
          <p:cNvPicPr>
            <a:picLocks noChangeAspect="1"/>
          </p:cNvPicPr>
          <p:nvPr/>
        </p:nvPicPr>
        <p:blipFill>
          <a:blip r:embed="rId10"/>
          <a:stretch>
            <a:fillRect/>
          </a:stretch>
        </p:blipFill>
        <p:spPr>
          <a:xfrm>
            <a:off x="10650538" y="1035050"/>
            <a:ext cx="996950" cy="1404938"/>
          </a:xfrm>
          <a:prstGeom prst="rect">
            <a:avLst/>
          </a:prstGeom>
          <a:noFill/>
          <a:ln w="9525">
            <a:noFill/>
          </a:ln>
        </p:spPr>
      </p:pic>
      <p:sp>
        <p:nvSpPr>
          <p:cNvPr id="34" name="Rectangle: Rounded Corners 33"/>
          <p:cNvSpPr/>
          <p:nvPr/>
        </p:nvSpPr>
        <p:spPr>
          <a:xfrm>
            <a:off x="522288" y="5486400"/>
            <a:ext cx="11125200" cy="558998"/>
          </a:xfrm>
          <a:prstGeom prst="roundRect">
            <a:avLst/>
          </a:prstGeom>
          <a:effectLst>
            <a:outerShdw blurRad="40000" dist="20000" dir="5400000" rotWithShape="0">
              <a:srgbClr val="000000">
                <a:alpha val="38000"/>
              </a:srgbClr>
            </a:outerShdw>
            <a:reflection blurRad="6350" stA="52000" endA="300" endPos="35000" dir="5400000" sy="-100000" algn="bl" rotWithShape="0"/>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dk1"/>
                </a:solidFill>
                <a:effectLst/>
                <a:uLnTx/>
                <a:uFillTx/>
                <a:latin typeface="+mj-lt"/>
                <a:ea typeface="+mn-ea"/>
                <a:cs typeface="+mn-cs"/>
              </a:rPr>
              <a:t>ICAI’s alliance with regulators proves to be instrumental in improving the financial reporting practices in India.</a:t>
            </a:r>
            <a:endParaRPr kumimoji="0" lang="en-IN" sz="1800" b="0" i="0" u="none" strike="noStrike" kern="1200" cap="none" spc="0" normalizeH="0" baseline="0" noProof="0" dirty="0">
              <a:ln>
                <a:noFill/>
              </a:ln>
              <a:solidFill>
                <a:schemeClr val="dk1"/>
              </a:solidFill>
              <a:effectLst/>
              <a:uLnTx/>
              <a:uFillTx/>
              <a:latin typeface="+mj-lt"/>
              <a:ea typeface="+mn-ea"/>
              <a:cs typeface="+mn-cs"/>
            </a:endParaRPr>
          </a:p>
        </p:txBody>
      </p:sp>
      <p:sp>
        <p:nvSpPr>
          <p:cNvPr id="2" name="Rectangle 1"/>
          <p:cNvSpPr/>
          <p:nvPr/>
        </p:nvSpPr>
        <p:spPr>
          <a:xfrm>
            <a:off x="522288" y="2633893"/>
            <a:ext cx="996950" cy="35560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IN" sz="1800" dirty="0">
                <a:solidFill>
                  <a:schemeClr val="tx1"/>
                </a:solidFill>
                <a:latin typeface="+mj-lt"/>
              </a:rPr>
              <a:t>MCA</a:t>
            </a:r>
          </a:p>
        </p:txBody>
      </p:sp>
      <p:sp>
        <p:nvSpPr>
          <p:cNvPr id="11" name="Rectangle 10"/>
          <p:cNvSpPr/>
          <p:nvPr/>
        </p:nvSpPr>
        <p:spPr>
          <a:xfrm>
            <a:off x="1786682" y="2633893"/>
            <a:ext cx="996950" cy="35560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IN" sz="1800" dirty="0">
                <a:solidFill>
                  <a:schemeClr val="tx1"/>
                </a:solidFill>
                <a:latin typeface="+mj-lt"/>
              </a:rPr>
              <a:t>SEBI</a:t>
            </a:r>
          </a:p>
        </p:txBody>
      </p:sp>
      <p:sp>
        <p:nvSpPr>
          <p:cNvPr id="12" name="Rectangle 11"/>
          <p:cNvSpPr/>
          <p:nvPr/>
        </p:nvSpPr>
        <p:spPr>
          <a:xfrm>
            <a:off x="3010818" y="2633892"/>
            <a:ext cx="996950" cy="355599"/>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IN" sz="1800" dirty="0">
                <a:solidFill>
                  <a:schemeClr val="tx1"/>
                </a:solidFill>
                <a:latin typeface="+mj-lt"/>
              </a:rPr>
              <a:t>IRDAI</a:t>
            </a:r>
          </a:p>
        </p:txBody>
      </p:sp>
      <p:sp>
        <p:nvSpPr>
          <p:cNvPr id="13" name="Rectangle 12"/>
          <p:cNvSpPr/>
          <p:nvPr/>
        </p:nvSpPr>
        <p:spPr>
          <a:xfrm>
            <a:off x="4234954" y="2633891"/>
            <a:ext cx="996950" cy="355599"/>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IN" sz="1800" dirty="0">
                <a:solidFill>
                  <a:schemeClr val="tx1"/>
                </a:solidFill>
                <a:latin typeface="+mj-lt"/>
              </a:rPr>
              <a:t>RBI</a:t>
            </a:r>
          </a:p>
        </p:txBody>
      </p:sp>
      <p:sp>
        <p:nvSpPr>
          <p:cNvPr id="14" name="Rectangle 13"/>
          <p:cNvSpPr/>
          <p:nvPr/>
        </p:nvSpPr>
        <p:spPr>
          <a:xfrm>
            <a:off x="5459090" y="2633890"/>
            <a:ext cx="996950" cy="355599"/>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IN" sz="1800" dirty="0">
                <a:solidFill>
                  <a:schemeClr val="tx1"/>
                </a:solidFill>
                <a:latin typeface="+mj-lt"/>
              </a:rPr>
              <a:t>C&amp;AG</a:t>
            </a:r>
          </a:p>
        </p:txBody>
      </p:sp>
      <p:sp>
        <p:nvSpPr>
          <p:cNvPr id="15" name="Rectangle 14"/>
          <p:cNvSpPr/>
          <p:nvPr/>
        </p:nvSpPr>
        <p:spPr>
          <a:xfrm>
            <a:off x="6755234" y="2633889"/>
            <a:ext cx="996950" cy="355599"/>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IN" sz="1800" dirty="0">
                <a:solidFill>
                  <a:schemeClr val="tx1"/>
                </a:solidFill>
                <a:latin typeface="+mj-lt"/>
              </a:rPr>
              <a:t>ECI</a:t>
            </a:r>
          </a:p>
        </p:txBody>
      </p:sp>
      <p:sp>
        <p:nvSpPr>
          <p:cNvPr id="16" name="Rectangle 15"/>
          <p:cNvSpPr/>
          <p:nvPr/>
        </p:nvSpPr>
        <p:spPr>
          <a:xfrm>
            <a:off x="7979370" y="2633887"/>
            <a:ext cx="996950" cy="35559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IN" sz="1800" dirty="0">
                <a:solidFill>
                  <a:schemeClr val="tx1"/>
                </a:solidFill>
                <a:latin typeface="+mj-lt"/>
              </a:rPr>
              <a:t>NABARD</a:t>
            </a:r>
          </a:p>
        </p:txBody>
      </p:sp>
      <p:sp>
        <p:nvSpPr>
          <p:cNvPr id="17" name="Rectangle 16"/>
          <p:cNvSpPr/>
          <p:nvPr/>
        </p:nvSpPr>
        <p:spPr>
          <a:xfrm>
            <a:off x="9193088" y="2633888"/>
            <a:ext cx="1295400" cy="355597"/>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IN" sz="1800" dirty="0">
                <a:solidFill>
                  <a:schemeClr val="tx1"/>
                </a:solidFill>
                <a:latin typeface="+mj-lt"/>
              </a:rPr>
              <a:t>NITI AAYOG</a:t>
            </a:r>
          </a:p>
        </p:txBody>
      </p:sp>
      <p:sp>
        <p:nvSpPr>
          <p:cNvPr id="18" name="Rectangle 17"/>
          <p:cNvSpPr/>
          <p:nvPr/>
        </p:nvSpPr>
        <p:spPr>
          <a:xfrm>
            <a:off x="10643666" y="2633888"/>
            <a:ext cx="996950" cy="35559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IN" sz="1800" dirty="0">
                <a:solidFill>
                  <a:schemeClr val="tx1"/>
                </a:solidFill>
                <a:latin typeface="+mj-lt"/>
              </a:rPr>
              <a:t>CBDT</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152400" y="762000"/>
            <a:ext cx="11811000" cy="5715000"/>
          </a:xfrm>
        </p:spPr>
        <p:txBody>
          <a:bodyPr vert="horz" wrap="square" lIns="91440" tIns="45720" rIns="91440" bIns="45720" numCol="1" rtlCol="0" anchor="t" anchorCtr="0" compatLnSpc="1">
            <a:normAutofit/>
          </a:bodyPr>
          <a:lstStyle/>
          <a:p>
            <a:pPr marL="0" marR="0" lvl="0" indent="0" algn="ctr" defTabSz="914400" rtl="0" eaLnBrk="0" fontAlgn="base" latinLnBrk="0" hangingPunct="0">
              <a:lnSpc>
                <a:spcPct val="100000"/>
              </a:lnSpc>
              <a:spcBef>
                <a:spcPts val="1200"/>
              </a:spcBef>
              <a:spcAft>
                <a:spcPts val="1000"/>
              </a:spcAft>
              <a:buClr>
                <a:srgbClr val="00CC99"/>
              </a:buClr>
              <a:buSzPct val="100000"/>
              <a:buFont typeface="Calibri" panose="020F0502020204030204" pitchFamily="34" charset="0"/>
              <a:buNone/>
              <a:defRPr/>
            </a:pPr>
            <a:r>
              <a:rPr kumimoji="0" lang="en-US" sz="2400" b="1" u="sng" strike="noStrike" kern="1200" cap="none" spc="0" normalizeH="0" baseline="0" noProof="0" dirty="0">
                <a:ln>
                  <a:noFill/>
                </a:ln>
                <a:solidFill>
                  <a:schemeClr val="accent1">
                    <a:lumMod val="75000"/>
                  </a:schemeClr>
                </a:solidFill>
                <a:effectLst/>
                <a:uLnTx/>
                <a:uFillTx/>
                <a:latin typeface="+mj-lt"/>
                <a:cs typeface="Times New Roman" panose="02020603050405020304" pitchFamily="18" charset="0"/>
              </a:rPr>
              <a:t>X Handle-FRRB</a:t>
            </a:r>
            <a:endParaRPr kumimoji="0" lang="en-IN" sz="2400" b="0" u="none" strike="noStrike" kern="1200" cap="none" spc="0" normalizeH="0" baseline="0" noProof="0" dirty="0">
              <a:ln>
                <a:noFill/>
              </a:ln>
              <a:solidFill>
                <a:schemeClr val="tx1"/>
              </a:solidFill>
              <a:effectLst/>
              <a:uLnTx/>
              <a:uFillTx/>
              <a:latin typeface="+mj-lt"/>
              <a:cs typeface="Times New Roman" panose="02020603050405020304" pitchFamily="18" charset="0"/>
            </a:endParaRPr>
          </a:p>
          <a:p>
            <a:pPr marL="0" marR="0" lvl="0" indent="0" algn="l" defTabSz="914400" rtl="0" eaLnBrk="1" fontAlgn="auto" latinLnBrk="0" hangingPunct="1">
              <a:lnSpc>
                <a:spcPct val="100000"/>
              </a:lnSpc>
              <a:spcBef>
                <a:spcPts val="1200"/>
              </a:spcBef>
              <a:spcAft>
                <a:spcPts val="0"/>
              </a:spcAft>
              <a:buClr>
                <a:srgbClr val="00CC99"/>
              </a:buClr>
              <a:buSzPct val="100000"/>
              <a:buFont typeface="Calibri" panose="020F0502020204030204" pitchFamily="34" charset="0"/>
              <a:buNone/>
              <a:defRPr/>
            </a:pPr>
            <a:endParaRPr kumimoji="0" lang="en-IN" sz="1800" b="0" i="0" u="none" strike="noStrike" kern="1200" cap="none" spc="0" normalizeH="0" baseline="0" noProof="0" dirty="0">
              <a:ln>
                <a:noFill/>
              </a:ln>
              <a:solidFill>
                <a:srgbClr val="FF0000"/>
              </a:solidFill>
              <a:effectLst/>
              <a:uLnTx/>
              <a:uFillTx/>
              <a:latin typeface="+mn-lt"/>
              <a:ea typeface="+mn-ea"/>
              <a:cs typeface="Times New Roman" panose="02020603050405020304" pitchFamily="18" charset="0"/>
            </a:endParaRPr>
          </a:p>
        </p:txBody>
      </p:sp>
      <p:pic>
        <p:nvPicPr>
          <p:cNvPr id="28676" name="Picture 1" descr="A blue and orange logo&#10;&#10;Description automatically generated"/>
          <p:cNvPicPr>
            <a:picLocks noChangeAspect="1"/>
          </p:cNvPicPr>
          <p:nvPr/>
        </p:nvPicPr>
        <p:blipFill>
          <a:blip r:embed="rId3" cstate="print"/>
          <a:srcRect l="32712" t="28889" r="33498" b="30995"/>
          <a:stretch>
            <a:fillRect/>
          </a:stretch>
        </p:blipFill>
        <p:spPr>
          <a:xfrm>
            <a:off x="11430000" y="58738"/>
            <a:ext cx="690563" cy="569912"/>
          </a:xfrm>
          <a:prstGeom prst="rect">
            <a:avLst/>
          </a:prstGeom>
          <a:noFill/>
          <a:ln w="9525">
            <a:noFill/>
          </a:ln>
        </p:spPr>
      </p:pic>
      <p:pic>
        <p:nvPicPr>
          <p:cNvPr id="28677" name="Picture 14" descr="Image"/>
          <p:cNvPicPr>
            <a:picLocks noChangeAspect="1"/>
          </p:cNvPicPr>
          <p:nvPr/>
        </p:nvPicPr>
        <p:blipFill>
          <a:blip r:embed="rId4"/>
          <a:stretch>
            <a:fillRect/>
          </a:stretch>
        </p:blipFill>
        <p:spPr>
          <a:xfrm>
            <a:off x="500063" y="1295400"/>
            <a:ext cx="2954337" cy="2057400"/>
          </a:xfrm>
          <a:prstGeom prst="rect">
            <a:avLst/>
          </a:prstGeom>
          <a:noFill/>
          <a:ln w="9525">
            <a:noFill/>
          </a:ln>
        </p:spPr>
      </p:pic>
      <p:pic>
        <p:nvPicPr>
          <p:cNvPr id="28678" name="Picture 6" descr="Image"/>
          <p:cNvPicPr>
            <a:picLocks noChangeAspect="1"/>
          </p:cNvPicPr>
          <p:nvPr/>
        </p:nvPicPr>
        <p:blipFill>
          <a:blip r:embed="rId5"/>
          <a:stretch>
            <a:fillRect/>
          </a:stretch>
        </p:blipFill>
        <p:spPr>
          <a:xfrm>
            <a:off x="8337550" y="1371370"/>
            <a:ext cx="2946400" cy="1981430"/>
          </a:xfrm>
          <a:prstGeom prst="rect">
            <a:avLst/>
          </a:prstGeom>
          <a:noFill/>
          <a:ln w="9525">
            <a:noFill/>
          </a:ln>
        </p:spPr>
      </p:pic>
      <p:pic>
        <p:nvPicPr>
          <p:cNvPr id="28679" name="Picture 2" descr="A screenshot of a video&#10;&#10;AI-generated content may be incorrect."/>
          <p:cNvPicPr>
            <a:picLocks noChangeAspect="1"/>
          </p:cNvPicPr>
          <p:nvPr/>
        </p:nvPicPr>
        <p:blipFill>
          <a:blip r:embed="rId6"/>
          <a:stretch>
            <a:fillRect/>
          </a:stretch>
        </p:blipFill>
        <p:spPr>
          <a:xfrm>
            <a:off x="3581400" y="1295400"/>
            <a:ext cx="4648200" cy="3048000"/>
          </a:xfrm>
          <a:prstGeom prst="rect">
            <a:avLst/>
          </a:prstGeom>
          <a:noFill/>
          <a:ln w="9525">
            <a:noFill/>
          </a:ln>
        </p:spPr>
      </p:pic>
      <p:sp>
        <p:nvSpPr>
          <p:cNvPr id="19" name="Title 1"/>
          <p:cNvSpPr>
            <a:spLocks noGrp="1"/>
          </p:cNvSpPr>
          <p:nvPr>
            <p:ph type="title"/>
          </p:nvPr>
        </p:nvSpPr>
        <p:spPr>
          <a:xfrm>
            <a:off x="842963" y="78017"/>
            <a:ext cx="8967787" cy="531353"/>
          </a:xfrm>
        </p:spPr>
        <p:txBody>
          <a:bodyPr vert="horz" wrap="square" lIns="68580" tIns="34290" rIns="68580" bIns="34290" anchor="ctr" anchorCtr="0">
            <a:normAutofit/>
          </a:bodyPr>
          <a:lstStyle/>
          <a:p>
            <a:pPr algn="l"/>
            <a:r>
              <a:rPr lang="en-GB" altLang="en-US" sz="2600" dirty="0">
                <a:latin typeface="+mj-lt"/>
              </a:rPr>
              <a:t>Spreading Awareness among the Members</a:t>
            </a:r>
            <a:endParaRPr lang="en-IN" altLang="en-US" sz="2600" kern="1200" dirty="0">
              <a:latin typeface="+mj-lt"/>
              <a:ea typeface="Calibri" panose="020F0502020204030204" pitchFamily="34" charset="0"/>
              <a:cs typeface="+mj-cs"/>
            </a:endParaRPr>
          </a:p>
        </p:txBody>
      </p:sp>
      <p:sp>
        <p:nvSpPr>
          <p:cNvPr id="2" name="Oval 1"/>
          <p:cNvSpPr/>
          <p:nvPr/>
        </p:nvSpPr>
        <p:spPr>
          <a:xfrm>
            <a:off x="500063" y="4876800"/>
            <a:ext cx="2014537" cy="838200"/>
          </a:xfrm>
          <a:prstGeom prst="ellipse">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600" dirty="0"/>
              <a:t>4380 Followers</a:t>
            </a:r>
          </a:p>
        </p:txBody>
      </p:sp>
      <p:sp>
        <p:nvSpPr>
          <p:cNvPr id="3" name="Oval 2"/>
          <p:cNvSpPr/>
          <p:nvPr/>
        </p:nvSpPr>
        <p:spPr>
          <a:xfrm>
            <a:off x="4233863" y="4876800"/>
            <a:ext cx="2014537" cy="838200"/>
          </a:xfrm>
          <a:prstGeom prst="ellipse">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600" dirty="0"/>
              <a:t>536 Tweets posted</a:t>
            </a:r>
          </a:p>
        </p:txBody>
      </p:sp>
      <p:sp>
        <p:nvSpPr>
          <p:cNvPr id="6" name="Oval 5"/>
          <p:cNvSpPr/>
          <p:nvPr/>
        </p:nvSpPr>
        <p:spPr>
          <a:xfrm>
            <a:off x="8729663" y="5694362"/>
            <a:ext cx="2014537" cy="706438"/>
          </a:xfrm>
          <a:prstGeom prst="ellipse">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600" dirty="0" smtClean="0"/>
              <a:t> 111 on </a:t>
            </a:r>
            <a:r>
              <a:rPr lang="en-US" sz="1600" dirty="0"/>
              <a:t>Schedule </a:t>
            </a:r>
            <a:r>
              <a:rPr lang="en-US" sz="1600" dirty="0" smtClean="0"/>
              <a:t>III, SA &amp; CARO</a:t>
            </a:r>
            <a:endParaRPr lang="en-US" sz="1600" dirty="0"/>
          </a:p>
        </p:txBody>
      </p:sp>
      <p:sp>
        <p:nvSpPr>
          <p:cNvPr id="10" name="Oval 9"/>
          <p:cNvSpPr/>
          <p:nvPr/>
        </p:nvSpPr>
        <p:spPr>
          <a:xfrm>
            <a:off x="8729663" y="4953000"/>
            <a:ext cx="2014537" cy="685800"/>
          </a:xfrm>
          <a:prstGeom prst="ellipse">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600" dirty="0" smtClean="0"/>
              <a:t>203 </a:t>
            </a:r>
            <a:r>
              <a:rPr lang="en-US" sz="1600" dirty="0"/>
              <a:t>on AS (IGAAP)</a:t>
            </a:r>
          </a:p>
        </p:txBody>
      </p:sp>
      <p:sp>
        <p:nvSpPr>
          <p:cNvPr id="12" name="Oval 11"/>
          <p:cNvSpPr/>
          <p:nvPr/>
        </p:nvSpPr>
        <p:spPr>
          <a:xfrm>
            <a:off x="8653463" y="4191000"/>
            <a:ext cx="2014537" cy="685800"/>
          </a:xfrm>
          <a:prstGeom prst="ellipse">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600" dirty="0"/>
              <a:t>222 on Ind AS</a:t>
            </a:r>
          </a:p>
        </p:txBody>
      </p:sp>
      <p:cxnSp>
        <p:nvCxnSpPr>
          <p:cNvPr id="13" name="Straight Connector 12"/>
          <p:cNvCxnSpPr/>
          <p:nvPr/>
        </p:nvCxnSpPr>
        <p:spPr>
          <a:xfrm>
            <a:off x="2514600" y="5295900"/>
            <a:ext cx="17192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248400" y="5295900"/>
            <a:ext cx="24812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248400" y="4533900"/>
            <a:ext cx="2405063"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248400" y="5295900"/>
            <a:ext cx="2481263" cy="7508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vert="horz" wrap="square" lIns="68580" tIns="34290" rIns="68580" bIns="34290" anchor="ctr" anchorCtr="0">
            <a:noAutofit/>
          </a:bodyPr>
          <a:lstStyle/>
          <a:p>
            <a:pPr algn="l"/>
            <a:r>
              <a:rPr lang="en-US" altLang="en-US" sz="2600" kern="1200" dirty="0">
                <a:latin typeface="+mj-lt"/>
              </a:rPr>
              <a:t>Spreading Awareness among the Members</a:t>
            </a:r>
            <a:endParaRPr lang="en-US" altLang="en-US" sz="2600" kern="1200" dirty="0">
              <a:latin typeface="+mj-lt"/>
              <a:ea typeface="Calibri" panose="020F0502020204030204" pitchFamily="34" charset="0"/>
              <a:cs typeface="+mj-cs"/>
            </a:endParaRPr>
          </a:p>
        </p:txBody>
      </p:sp>
      <p:pic>
        <p:nvPicPr>
          <p:cNvPr id="36868" name="Picture 3"/>
          <p:cNvPicPr>
            <a:picLocks noChangeAspect="1"/>
          </p:cNvPicPr>
          <p:nvPr/>
        </p:nvPicPr>
        <p:blipFill>
          <a:blip r:embed="rId2" cstate="print"/>
          <a:stretch>
            <a:fillRect/>
          </a:stretch>
        </p:blipFill>
        <p:spPr>
          <a:xfrm>
            <a:off x="515938" y="1417638"/>
            <a:ext cx="3911600" cy="2117725"/>
          </a:xfrm>
          <a:prstGeom prst="rect">
            <a:avLst/>
          </a:prstGeom>
          <a:noFill/>
          <a:ln w="9525" cap="flat" cmpd="sng">
            <a:solidFill>
              <a:schemeClr val="tx1"/>
            </a:solidFill>
            <a:prstDash val="solid"/>
            <a:miter/>
            <a:headEnd type="none" w="med" len="med"/>
            <a:tailEnd type="none" w="med" len="med"/>
          </a:ln>
        </p:spPr>
      </p:pic>
      <p:pic>
        <p:nvPicPr>
          <p:cNvPr id="36869" name="Picture 4"/>
          <p:cNvPicPr>
            <a:picLocks noChangeAspect="1"/>
          </p:cNvPicPr>
          <p:nvPr/>
        </p:nvPicPr>
        <p:blipFill>
          <a:blip r:embed="rId3" cstate="print"/>
          <a:stretch>
            <a:fillRect/>
          </a:stretch>
        </p:blipFill>
        <p:spPr>
          <a:xfrm>
            <a:off x="3792538" y="2052638"/>
            <a:ext cx="3910012" cy="2352675"/>
          </a:xfrm>
          <a:prstGeom prst="rect">
            <a:avLst/>
          </a:prstGeom>
          <a:noFill/>
          <a:ln w="9525" cap="flat" cmpd="sng">
            <a:solidFill>
              <a:schemeClr val="tx1"/>
            </a:solidFill>
            <a:prstDash val="solid"/>
            <a:miter/>
            <a:headEnd type="none" w="med" len="med"/>
            <a:tailEnd type="none" w="med" len="med"/>
          </a:ln>
        </p:spPr>
      </p:pic>
      <p:pic>
        <p:nvPicPr>
          <p:cNvPr id="36870" name="Picture 5"/>
          <p:cNvPicPr>
            <a:picLocks noChangeAspect="1"/>
          </p:cNvPicPr>
          <p:nvPr/>
        </p:nvPicPr>
        <p:blipFill>
          <a:blip r:embed="rId4" cstate="print"/>
          <a:stretch>
            <a:fillRect/>
          </a:stretch>
        </p:blipFill>
        <p:spPr>
          <a:xfrm>
            <a:off x="1371600" y="4094163"/>
            <a:ext cx="3817938" cy="1881615"/>
          </a:xfrm>
          <a:prstGeom prst="rect">
            <a:avLst/>
          </a:prstGeom>
          <a:noFill/>
          <a:ln w="9525" cap="flat" cmpd="sng">
            <a:solidFill>
              <a:schemeClr val="tx1"/>
            </a:solidFill>
            <a:prstDash val="solid"/>
            <a:miter/>
            <a:headEnd type="none" w="med" len="med"/>
            <a:tailEnd type="none" w="med" len="med"/>
          </a:ln>
        </p:spPr>
      </p:pic>
      <p:pic>
        <p:nvPicPr>
          <p:cNvPr id="36871" name="Picture 7"/>
          <p:cNvPicPr>
            <a:picLocks noChangeAspect="1"/>
          </p:cNvPicPr>
          <p:nvPr/>
        </p:nvPicPr>
        <p:blipFill>
          <a:blip r:embed="rId5" cstate="print"/>
          <a:stretch>
            <a:fillRect/>
          </a:stretch>
        </p:blipFill>
        <p:spPr>
          <a:xfrm>
            <a:off x="7842250" y="1304925"/>
            <a:ext cx="3937000" cy="3100388"/>
          </a:xfrm>
          <a:prstGeom prst="rect">
            <a:avLst/>
          </a:prstGeom>
          <a:noFill/>
          <a:ln w="9525" cap="flat" cmpd="sng">
            <a:solidFill>
              <a:schemeClr val="tx1"/>
            </a:solidFill>
            <a:prstDash val="solid"/>
            <a:miter/>
            <a:headEnd type="none" w="med" len="med"/>
            <a:tailEnd type="none" w="med" len="med"/>
          </a:ln>
        </p:spPr>
      </p:pic>
      <p:pic>
        <p:nvPicPr>
          <p:cNvPr id="36872" name="Picture 6"/>
          <p:cNvPicPr>
            <a:picLocks noChangeAspect="1"/>
          </p:cNvPicPr>
          <p:nvPr/>
        </p:nvPicPr>
        <p:blipFill>
          <a:blip r:embed="rId6" cstate="print"/>
          <a:stretch>
            <a:fillRect/>
          </a:stretch>
        </p:blipFill>
        <p:spPr>
          <a:xfrm>
            <a:off x="6477000" y="3524250"/>
            <a:ext cx="3686175" cy="2352675"/>
          </a:xfrm>
          <a:prstGeom prst="rect">
            <a:avLst/>
          </a:prstGeom>
          <a:noFill/>
          <a:ln w="9525" cap="flat" cmpd="sng">
            <a:solidFill>
              <a:schemeClr val="tx1"/>
            </a:solidFill>
            <a:prstDash val="solid"/>
            <a:miter/>
            <a:headEnd type="none" w="med" len="med"/>
            <a:tailEnd type="none" w="med" len="med"/>
          </a:ln>
        </p:spPr>
      </p:pic>
      <p:sp>
        <p:nvSpPr>
          <p:cNvPr id="36873" name="TextBox 8"/>
          <p:cNvSpPr txBox="1"/>
          <p:nvPr/>
        </p:nvSpPr>
        <p:spPr>
          <a:xfrm>
            <a:off x="119336" y="6093296"/>
            <a:ext cx="7653337" cy="338554"/>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GB" altLang="en-US" sz="1600" i="1" dirty="0">
                <a:latin typeface="+mj-lt"/>
                <a:cs typeface="Times New Roman" panose="02020603050405020304" pitchFamily="18" charset="0"/>
              </a:rPr>
              <a:t>To refer: https://frrb.icai.org/elementor-1218/</a:t>
            </a:r>
            <a:endParaRPr lang="en-IN" altLang="en-US" sz="1600" i="1" dirty="0">
              <a:latin typeface="+mj-lt"/>
            </a:endParaRPr>
          </a:p>
        </p:txBody>
      </p:sp>
      <p:sp>
        <p:nvSpPr>
          <p:cNvPr id="2" name="TextBox 1"/>
          <p:cNvSpPr txBox="1"/>
          <p:nvPr/>
        </p:nvSpPr>
        <p:spPr>
          <a:xfrm>
            <a:off x="4444926" y="762000"/>
            <a:ext cx="3175074" cy="562630"/>
          </a:xfrm>
          <a:prstGeom prst="ellipse">
            <a:avLst/>
          </a:prstGeom>
          <a:gradFill flip="none" rotWithShape="1">
            <a:gsLst>
              <a:gs pos="0">
                <a:srgbClr val="C00000"/>
              </a:gs>
              <a:gs pos="77000">
                <a:srgbClr val="399D70"/>
              </a:gs>
              <a:gs pos="2000">
                <a:schemeClr val="accent3">
                  <a:shade val="93000"/>
                  <a:satMod val="130000"/>
                </a:schemeClr>
              </a:gs>
              <a:gs pos="1000">
                <a:srgbClr val="C00000"/>
              </a:gs>
            </a:gsLst>
            <a:lin ang="2700000" scaled="1"/>
            <a:tileRect/>
          </a:gradFill>
          <a:effectLst>
            <a:reflection blurRad="6350" stA="52000" endA="300" endPos="35000" dir="5400000" sy="-100000" algn="bl" rotWithShape="0"/>
          </a:effectLst>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GB" sz="2000" b="1" dirty="0">
                <a:solidFill>
                  <a:schemeClr val="tx1"/>
                </a:solidFill>
                <a:latin typeface="+mj-lt"/>
                <a:cs typeface="Times New Roman" panose="02020603050405020304" pitchFamily="18" charset="0"/>
              </a:rPr>
              <a:t>Articles in Journal</a:t>
            </a:r>
            <a:endParaRPr lang="en-IN" sz="2000" dirty="0">
              <a:latin typeface="+mj-lt"/>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vert="horz" wrap="square" lIns="68580" tIns="34290" rIns="68580" bIns="34290" anchor="ctr" anchorCtr="0">
            <a:noAutofit/>
          </a:bodyPr>
          <a:lstStyle/>
          <a:p>
            <a:pPr algn="l"/>
            <a:r>
              <a:rPr lang="en-US" altLang="en-US" sz="2600" kern="1200" dirty="0">
                <a:latin typeface="+mj-lt"/>
              </a:rPr>
              <a:t>Spreading Awareness among the Members</a:t>
            </a:r>
            <a:endParaRPr lang="en-IN" altLang="en-US" sz="2600" kern="1200" dirty="0">
              <a:latin typeface="+mj-lt"/>
              <a:ea typeface="Calibri" panose="020F0502020204030204" pitchFamily="34" charset="0"/>
              <a:cs typeface="+mj-cs"/>
            </a:endParaRPr>
          </a:p>
        </p:txBody>
      </p:sp>
      <p:sp>
        <p:nvSpPr>
          <p:cNvPr id="2" name="Rectangle: Beveled 1"/>
          <p:cNvSpPr/>
          <p:nvPr/>
        </p:nvSpPr>
        <p:spPr>
          <a:xfrm>
            <a:off x="380999" y="5188768"/>
            <a:ext cx="11547647" cy="1192560"/>
          </a:xfrm>
          <a:prstGeom prst="bevel">
            <a:avLst/>
          </a:prstGeom>
          <a:solidFill>
            <a:schemeClr val="accent2">
              <a:lumMod val="20000"/>
              <a:lumOff val="80000"/>
            </a:schemeClr>
          </a:solidFill>
          <a:effectLst>
            <a:glow rad="63500">
              <a:schemeClr val="accent2">
                <a:satMod val="175000"/>
                <a:alpha val="40000"/>
              </a:schemeClr>
            </a:glow>
          </a:effectLst>
        </p:spPr>
        <p:style>
          <a:lnRef idx="1">
            <a:schemeClr val="accent2"/>
          </a:lnRef>
          <a:fillRef idx="2">
            <a:schemeClr val="accent2"/>
          </a:fillRef>
          <a:effectRef idx="1">
            <a:schemeClr val="accent2"/>
          </a:effectRef>
          <a:fontRef idx="minor">
            <a:schemeClr val="dk1"/>
          </a:fontRef>
        </p:style>
        <p:txBody>
          <a:bodyPr anchor="ctr"/>
          <a:lstStyle/>
          <a:p>
            <a:pPr marL="228600" marR="0" lvl="0" indent="0" algn="ctr" defTabSz="914400" rtl="0" eaLnBrk="0" fontAlgn="base" latinLnBrk="0" hangingPunct="0">
              <a:spcBef>
                <a:spcPct val="0"/>
              </a:spcBef>
              <a:spcAft>
                <a:spcPts val="800"/>
              </a:spcAft>
              <a:buClrTx/>
              <a:buSzTx/>
              <a:buFontTx/>
              <a:buNone/>
              <a:defRPr/>
            </a:pPr>
            <a:r>
              <a:rPr kumimoji="0" lang="en-IN" sz="1800" b="1" i="0" u="none" strike="noStrike" kern="1200" cap="none" spc="0" normalizeH="0" baseline="0" noProof="0" dirty="0">
                <a:ln>
                  <a:noFill/>
                </a:ln>
                <a:solidFill>
                  <a:schemeClr val="dk1"/>
                </a:solidFill>
                <a:effectLst/>
                <a:uLnTx/>
                <a:uFillTx/>
                <a:latin typeface="+mj-lt"/>
                <a:ea typeface="Calibri" panose="020F0502020204030204" pitchFamily="34" charset="0"/>
                <a:cs typeface="Arial" panose="020B0604020202020204" pitchFamily="34" charset="0"/>
              </a:rPr>
              <a:t>Till date, FRRB has organized 130 programmes (physical mode as well as virtual mode) which have benefitted over </a:t>
            </a:r>
          </a:p>
          <a:p>
            <a:pPr marL="228600" marR="0" lvl="0" indent="0" algn="ctr" defTabSz="914400" rtl="0" eaLnBrk="0" fontAlgn="base" latinLnBrk="0" hangingPunct="0">
              <a:spcBef>
                <a:spcPct val="0"/>
              </a:spcBef>
              <a:spcAft>
                <a:spcPts val="800"/>
              </a:spcAft>
              <a:buClrTx/>
              <a:buSzTx/>
              <a:buFontTx/>
              <a:buNone/>
              <a:defRPr/>
            </a:pPr>
            <a:r>
              <a:rPr kumimoji="0" lang="en-IN" sz="1800" b="1" i="0" u="none" strike="noStrike" kern="1200" cap="none" spc="0" normalizeH="0" baseline="0" noProof="0" dirty="0">
                <a:ln>
                  <a:noFill/>
                </a:ln>
                <a:solidFill>
                  <a:schemeClr val="dk1"/>
                </a:solidFill>
                <a:effectLst/>
                <a:uLnTx/>
                <a:uFillTx/>
                <a:latin typeface="+mj-lt"/>
                <a:ea typeface="Calibri" panose="020F0502020204030204" pitchFamily="34" charset="0"/>
                <a:cs typeface="Arial" panose="020B0604020202020204" pitchFamily="34" charset="0"/>
              </a:rPr>
              <a:t>15,207 participants.</a:t>
            </a:r>
            <a:r>
              <a:rPr kumimoji="0" lang="en-IN" sz="1800" b="0" i="0" u="none" strike="noStrike" kern="1200" cap="none" spc="0" normalizeH="0" baseline="0" noProof="0" dirty="0">
                <a:ln>
                  <a:noFill/>
                </a:ln>
                <a:solidFill>
                  <a:schemeClr val="dk1"/>
                </a:solidFill>
                <a:effectLst/>
                <a:uLnTx/>
                <a:uFillTx/>
                <a:latin typeface="+mj-lt"/>
                <a:ea typeface="Calibri" panose="020F0502020204030204" pitchFamily="34" charset="0"/>
                <a:cs typeface="Arial" panose="020B0604020202020204" pitchFamily="34" charset="0"/>
              </a:rPr>
              <a:t> </a:t>
            </a:r>
          </a:p>
        </p:txBody>
      </p:sp>
      <p:graphicFrame>
        <p:nvGraphicFramePr>
          <p:cNvPr id="3" name="Diagram 2"/>
          <p:cNvGraphicFramePr/>
          <p:nvPr/>
        </p:nvGraphicFramePr>
        <p:xfrm>
          <a:off x="381000" y="914400"/>
          <a:ext cx="11547647" cy="4368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379413" y="1594946"/>
            <a:ext cx="3866405" cy="635000"/>
          </a:xfrm>
          <a:prstGeom prst="rect">
            <a:avLst/>
          </a:prstGeom>
          <a:solidFill>
            <a:srgbClr val="9B37A3">
              <a:alpha val="49804"/>
            </a:srgbClr>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000" b="1" i="0" u="none" strike="noStrike" kern="1200" cap="none" spc="0" normalizeH="0" baseline="0" noProof="0" dirty="0">
                <a:ln>
                  <a:noFill/>
                </a:ln>
                <a:solidFill>
                  <a:schemeClr val="tx1"/>
                </a:solidFill>
                <a:effectLst/>
                <a:uLnTx/>
                <a:uFillTx/>
                <a:latin typeface="+mj-lt"/>
                <a:cs typeface="Times New Roman" panose="02020603050405020304" pitchFamily="18" charset="0"/>
              </a:rPr>
              <a:t>Webinars and Awareness Programs for Members</a:t>
            </a:r>
          </a:p>
        </p:txBody>
      </p:sp>
      <p:sp>
        <p:nvSpPr>
          <p:cNvPr id="9" name="Rectangle 8"/>
          <p:cNvSpPr/>
          <p:nvPr/>
        </p:nvSpPr>
        <p:spPr>
          <a:xfrm>
            <a:off x="4245818" y="1594946"/>
            <a:ext cx="3866405" cy="635000"/>
          </a:xfrm>
          <a:prstGeom prst="rect">
            <a:avLst/>
          </a:prstGeom>
          <a:solidFill>
            <a:srgbClr val="6C7125">
              <a:alpha val="49804"/>
            </a:srgbClr>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000" b="1" i="0" u="none" strike="noStrike" kern="1200" cap="none" spc="0" normalizeH="0" baseline="0" noProof="0" dirty="0">
                <a:ln>
                  <a:noFill/>
                </a:ln>
                <a:solidFill>
                  <a:schemeClr val="tx1"/>
                </a:solidFill>
                <a:effectLst/>
                <a:uLnTx/>
                <a:uFillTx/>
                <a:latin typeface="+mj-lt"/>
                <a:cs typeface="Times New Roman" panose="02020603050405020304" pitchFamily="18" charset="0"/>
              </a:rPr>
              <a:t>Training Programs for FRRB-  Reviewers (TRs and FRRGs)</a:t>
            </a:r>
          </a:p>
        </p:txBody>
      </p:sp>
      <p:sp>
        <p:nvSpPr>
          <p:cNvPr id="10" name="Rectangle 9"/>
          <p:cNvSpPr/>
          <p:nvPr/>
        </p:nvSpPr>
        <p:spPr>
          <a:xfrm>
            <a:off x="8094761" y="1594946"/>
            <a:ext cx="3833886" cy="635000"/>
          </a:xfrm>
          <a:prstGeom prst="rect">
            <a:avLst/>
          </a:prstGeom>
          <a:solidFill>
            <a:srgbClr val="744716">
              <a:alpha val="49804"/>
            </a:srgbClr>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000" b="1" i="0" u="none" strike="noStrike" kern="1200" cap="none" spc="0" normalizeH="0" baseline="0" noProof="0" dirty="0">
                <a:ln>
                  <a:noFill/>
                </a:ln>
                <a:solidFill>
                  <a:schemeClr val="tx1"/>
                </a:solidFill>
                <a:effectLst/>
                <a:uLnTx/>
                <a:uFillTx/>
                <a:latin typeface="+mj-lt"/>
                <a:cs typeface="Times New Roman" panose="02020603050405020304" pitchFamily="18" charset="0"/>
              </a:rPr>
              <a:t>Awareness Programs jointly with Other Regulators</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8001000" y="4648200"/>
            <a:ext cx="4191000" cy="1524000"/>
          </a:xfrm>
        </p:spPr>
        <p:txBody>
          <a:bodyPr lIns="91440" tIns="45720" rIns="91440" bIns="45720" rtlCol="0" anchor="ctr">
            <a:normAutofit fontScale="90000"/>
          </a:bodyPr>
          <a:lstStyle/>
          <a:p>
            <a:pPr marL="0" marR="0" lvl="0" indent="0" algn="l" defTabSz="914400" rtl="0" eaLnBrk="1" fontAlgn="auto" latinLnBrk="0" hangingPunct="1">
              <a:lnSpc>
                <a:spcPct val="85000"/>
              </a:lnSpc>
              <a:spcBef>
                <a:spcPct val="0"/>
              </a:spcBef>
              <a:spcAft>
                <a:spcPts val="0"/>
              </a:spcAft>
              <a:buClrTx/>
              <a:buSzTx/>
              <a:buFontTx/>
              <a:buNone/>
              <a:defRPr/>
            </a:pPr>
            <a:r>
              <a:rPr kumimoji="0" lang="en-IN" sz="3100" b="1" i="0" u="none" strike="noStrike" kern="1200" cap="none" spc="-120" normalizeH="0" baseline="0" noProof="0" dirty="0">
                <a:ln>
                  <a:noFill/>
                </a:ln>
                <a:solidFill>
                  <a:schemeClr val="accent1"/>
                </a:solidFill>
                <a:effectLst/>
                <a:uLnTx/>
                <a:uFillTx/>
                <a:latin typeface="+mj-lt"/>
                <a:ea typeface="+mj-ea"/>
                <a:cs typeface="+mj-cs"/>
              </a:rPr>
              <a:t/>
            </a:r>
            <a:br>
              <a:rPr kumimoji="0" lang="en-IN" sz="3100" b="1" i="0" u="none" strike="noStrike" kern="1200" cap="none" spc="-120" normalizeH="0" baseline="0" noProof="0" dirty="0">
                <a:ln>
                  <a:noFill/>
                </a:ln>
                <a:solidFill>
                  <a:schemeClr val="accent1"/>
                </a:solidFill>
                <a:effectLst/>
                <a:uLnTx/>
                <a:uFillTx/>
                <a:latin typeface="+mj-lt"/>
                <a:ea typeface="+mj-ea"/>
                <a:cs typeface="+mj-cs"/>
              </a:rPr>
            </a:br>
            <a:r>
              <a:rPr kumimoji="0" lang="en-IN" sz="3100" b="1" i="0" u="none" strike="noStrike" kern="1200" cap="none" spc="-120" normalizeH="0" baseline="0" noProof="0" dirty="0">
                <a:ln>
                  <a:noFill/>
                </a:ln>
                <a:solidFill>
                  <a:schemeClr val="accent1"/>
                </a:solidFill>
                <a:effectLst/>
                <a:uLnTx/>
                <a:uFillTx/>
                <a:latin typeface="+mj-lt"/>
                <a:ea typeface="+mj-ea"/>
                <a:cs typeface="+mj-cs"/>
              </a:rPr>
              <a:t/>
            </a:r>
            <a:br>
              <a:rPr kumimoji="0" lang="en-IN" sz="3100" b="1" i="0" u="none" strike="noStrike" kern="1200" cap="none" spc="-120" normalizeH="0" baseline="0" noProof="0" dirty="0">
                <a:ln>
                  <a:noFill/>
                </a:ln>
                <a:solidFill>
                  <a:schemeClr val="accent1"/>
                </a:solidFill>
                <a:effectLst/>
                <a:uLnTx/>
                <a:uFillTx/>
                <a:latin typeface="+mj-lt"/>
                <a:ea typeface="+mj-ea"/>
                <a:cs typeface="+mj-cs"/>
              </a:rPr>
            </a:br>
            <a:endParaRPr kumimoji="0" lang="en-US" altLang="en-US" sz="5400" b="1" i="1" u="none" strike="noStrike" kern="1200" cap="none" spc="-120" normalizeH="0" baseline="0" noProof="0" dirty="0">
              <a:ln>
                <a:noFill/>
              </a:ln>
              <a:solidFill>
                <a:srgbClr val="422100"/>
              </a:solidFill>
              <a:effectLst/>
              <a:uLnTx/>
              <a:uFillTx/>
              <a:latin typeface="+mj-lt"/>
              <a:ea typeface="+mj-ea"/>
              <a:cs typeface="+mj-cs"/>
            </a:endParaRPr>
          </a:p>
        </p:txBody>
      </p:sp>
      <p:sp>
        <p:nvSpPr>
          <p:cNvPr id="3" name="Title 1"/>
          <p:cNvSpPr txBox="1"/>
          <p:nvPr/>
        </p:nvSpPr>
        <p:spPr>
          <a:xfrm>
            <a:off x="774700" y="385763"/>
            <a:ext cx="4244975" cy="838200"/>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a:pPr>
            <a:r>
              <a:rPr lang="en-IN" kern="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Arial" panose="020B0604020202020204"/>
              </a:rPr>
              <a:t>THANK YOU</a:t>
            </a:r>
            <a:endParaRPr lang="en-US" kern="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5" name="TextBox 4"/>
          <p:cNvSpPr txBox="1"/>
          <p:nvPr/>
        </p:nvSpPr>
        <p:spPr>
          <a:xfrm>
            <a:off x="155575" y="3810000"/>
            <a:ext cx="5483225" cy="2620963"/>
          </a:xfrm>
          <a:prstGeom prst="rect">
            <a:avLst/>
          </a:prstGeom>
          <a:noFill/>
        </p:spPr>
        <p:txBody>
          <a:bodyPr>
            <a:spAutoFit/>
          </a:bodyPr>
          <a:lstStyle/>
          <a:p>
            <a:pPr indent="457200" algn="ctr">
              <a:lnSpc>
                <a:spcPct val="107000"/>
              </a:lnSpc>
              <a:spcAft>
                <a:spcPts val="200"/>
              </a:spcAft>
              <a:defRPr/>
            </a:pPr>
            <a:r>
              <a:rPr lang="en-IN" sz="1600" b="1" kern="100" dirty="0">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rPr>
              <a:t>Financial Reporting Review Board</a:t>
            </a:r>
          </a:p>
          <a:p>
            <a:pPr indent="457200" algn="ctr">
              <a:lnSpc>
                <a:spcPct val="107000"/>
              </a:lnSpc>
              <a:spcAft>
                <a:spcPts val="200"/>
              </a:spcAft>
              <a:defRPr/>
            </a:pPr>
            <a:r>
              <a:rPr lang="en-IN" sz="1600" b="1" kern="100" dirty="0">
                <a:latin typeface="Calibri" panose="020F0502020204030204" pitchFamily="34" charset="0"/>
                <a:ea typeface="Calibri" panose="020F0502020204030204" pitchFamily="34" charset="0"/>
                <a:cs typeface="Calibri" panose="020F0502020204030204" pitchFamily="34" charset="0"/>
              </a:rPr>
              <a:t>The Institute of Chartered Accountants of India</a:t>
            </a:r>
          </a:p>
          <a:p>
            <a:pPr indent="457200" algn="ctr">
              <a:lnSpc>
                <a:spcPct val="107000"/>
              </a:lnSpc>
              <a:spcAft>
                <a:spcPts val="200"/>
              </a:spcAft>
              <a:defRPr/>
            </a:pPr>
            <a:r>
              <a:rPr lang="en-IN" sz="1600" b="1" kern="100" dirty="0">
                <a:latin typeface="Calibri" panose="020F0502020204030204" pitchFamily="34" charset="0"/>
                <a:ea typeface="Calibri" panose="020F0502020204030204" pitchFamily="34" charset="0"/>
                <a:cs typeface="Calibri" panose="020F0502020204030204" pitchFamily="34" charset="0"/>
              </a:rPr>
              <a:t>A- 29, Sector 62, Noida, Uttar Pradesh 201309</a:t>
            </a:r>
          </a:p>
          <a:p>
            <a:pPr indent="457200" algn="ctr">
              <a:lnSpc>
                <a:spcPct val="107000"/>
              </a:lnSpc>
              <a:spcAft>
                <a:spcPts val="200"/>
              </a:spcAft>
              <a:defRPr/>
            </a:pPr>
            <a:endParaRPr lang="en-IN" sz="1600" b="1" kern="100" dirty="0">
              <a:latin typeface="Calibri" panose="020F0502020204030204" pitchFamily="34" charset="0"/>
              <a:ea typeface="Calibri" panose="020F0502020204030204" pitchFamily="34" charset="0"/>
              <a:cs typeface="Calibri" panose="020F0502020204030204" pitchFamily="34" charset="0"/>
            </a:endParaRPr>
          </a:p>
          <a:p>
            <a:pPr indent="457200" algn="ctr">
              <a:lnSpc>
                <a:spcPct val="107000"/>
              </a:lnSpc>
              <a:spcAft>
                <a:spcPts val="200"/>
              </a:spcAft>
              <a:defRPr/>
            </a:pPr>
            <a:r>
              <a:rPr lang="en-IN" sz="1600" b="1" kern="100" dirty="0">
                <a:latin typeface="Calibri" panose="020F0502020204030204" pitchFamily="34" charset="0"/>
                <a:ea typeface="Calibri" panose="020F0502020204030204" pitchFamily="34" charset="0"/>
                <a:cs typeface="Calibri" panose="020F0502020204030204" pitchFamily="34" charset="0"/>
              </a:rPr>
              <a:t>Office Phone+ 91-0120-3045882/962/982</a:t>
            </a:r>
          </a:p>
          <a:p>
            <a:pPr indent="457200" algn="ctr">
              <a:lnSpc>
                <a:spcPct val="107000"/>
              </a:lnSpc>
              <a:spcAft>
                <a:spcPts val="200"/>
              </a:spcAft>
              <a:defRPr/>
            </a:pPr>
            <a:r>
              <a:rPr lang="en-IN" sz="1600" b="1" kern="100" dirty="0">
                <a:latin typeface="Calibri" panose="020F0502020204030204" pitchFamily="34" charset="0"/>
                <a:ea typeface="Calibri" panose="020F0502020204030204" pitchFamily="34" charset="0"/>
                <a:cs typeface="Calibri" panose="020F0502020204030204" pitchFamily="34" charset="0"/>
              </a:rPr>
              <a:t>Email: frrb@icai.in</a:t>
            </a:r>
          </a:p>
          <a:p>
            <a:pPr indent="457200" algn="ctr">
              <a:lnSpc>
                <a:spcPct val="107000"/>
              </a:lnSpc>
              <a:spcAft>
                <a:spcPts val="200"/>
              </a:spcAft>
              <a:defRPr/>
            </a:pPr>
            <a:r>
              <a:rPr lang="en-IN" sz="1600" b="1" kern="100" dirty="0">
                <a:latin typeface="Calibri" panose="020F0502020204030204" pitchFamily="34" charset="0"/>
                <a:ea typeface="Calibri" panose="020F0502020204030204" pitchFamily="34" charset="0"/>
                <a:cs typeface="Calibri" panose="020F0502020204030204" pitchFamily="34" charset="0"/>
              </a:rPr>
              <a:t>Website : https://frrb.icai.org/ </a:t>
            </a:r>
          </a:p>
          <a:p>
            <a:pPr indent="457200" algn="ctr">
              <a:lnSpc>
                <a:spcPct val="107000"/>
              </a:lnSpc>
              <a:spcAft>
                <a:spcPts val="200"/>
              </a:spcAft>
              <a:defRPr/>
            </a:pPr>
            <a:r>
              <a:rPr lang="en-IN" sz="1600" b="1" kern="100" dirty="0">
                <a:latin typeface="Calibri" panose="020F0502020204030204" pitchFamily="34" charset="0"/>
                <a:ea typeface="Calibri" panose="020F0502020204030204" pitchFamily="34" charset="0"/>
                <a:cs typeface="Calibri" panose="020F0502020204030204" pitchFamily="34" charset="0"/>
              </a:rPr>
              <a:t>X Handle: @https://twitter.com/frrbicai </a:t>
            </a:r>
          </a:p>
          <a:p>
            <a:pPr algn="ctr">
              <a:defRPr/>
            </a:pPr>
            <a:endParaRPr lang="en-IN" sz="1400" dirty="0">
              <a:latin typeface="Palatino Linotype" panose="02040502050505030304" pitchFamily="18" charset="0"/>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013" y="1524000"/>
            <a:ext cx="178435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A hand holding a qr code&#10;&#10;AI-generated content may be incorr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4275" y="484188"/>
            <a:ext cx="3883025"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1" descr="A blue and orange logo&#10;&#10;Description automatically generated"/>
          <p:cNvPicPr>
            <a:picLocks noChangeAspect="1"/>
          </p:cNvPicPr>
          <p:nvPr/>
        </p:nvPicPr>
        <p:blipFill>
          <a:blip r:embed="rId2" cstate="print"/>
          <a:srcRect l="32712" t="28889" r="33498" b="30995"/>
          <a:stretch>
            <a:fillRect/>
          </a:stretch>
        </p:blipFill>
        <p:spPr>
          <a:xfrm>
            <a:off x="11430000" y="58738"/>
            <a:ext cx="690563" cy="569912"/>
          </a:xfrm>
          <a:prstGeom prst="rect">
            <a:avLst/>
          </a:prstGeom>
          <a:noFill/>
          <a:ln w="9525">
            <a:noFill/>
          </a:ln>
        </p:spPr>
      </p:pic>
      <p:graphicFrame>
        <p:nvGraphicFramePr>
          <p:cNvPr id="3" name="Diagram 2"/>
          <p:cNvGraphicFramePr/>
          <p:nvPr/>
        </p:nvGraphicFramePr>
        <p:xfrm>
          <a:off x="495155" y="3276338"/>
          <a:ext cx="11201688" cy="2792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437" name="Picture 3"/>
          <p:cNvPicPr>
            <a:picLocks noChangeAspect="1"/>
          </p:cNvPicPr>
          <p:nvPr/>
        </p:nvPicPr>
        <p:blipFill>
          <a:blip r:embed="rId8" cstate="print"/>
          <a:stretch>
            <a:fillRect/>
          </a:stretch>
        </p:blipFill>
        <p:spPr>
          <a:xfrm>
            <a:off x="1171575" y="3402012"/>
            <a:ext cx="754063" cy="1021841"/>
          </a:xfrm>
          <a:prstGeom prst="rect">
            <a:avLst/>
          </a:prstGeom>
          <a:noFill/>
          <a:ln w="9525">
            <a:noFill/>
          </a:ln>
        </p:spPr>
      </p:pic>
      <p:pic>
        <p:nvPicPr>
          <p:cNvPr id="18438" name="Picture 16"/>
          <p:cNvPicPr>
            <a:picLocks noChangeAspect="1"/>
          </p:cNvPicPr>
          <p:nvPr/>
        </p:nvPicPr>
        <p:blipFill>
          <a:blip r:embed="rId9"/>
          <a:stretch>
            <a:fillRect/>
          </a:stretch>
        </p:blipFill>
        <p:spPr>
          <a:xfrm>
            <a:off x="1722438" y="3403600"/>
            <a:ext cx="752475" cy="1031876"/>
          </a:xfrm>
          <a:prstGeom prst="rect">
            <a:avLst/>
          </a:prstGeom>
          <a:noFill/>
          <a:ln w="9525">
            <a:noFill/>
          </a:ln>
        </p:spPr>
      </p:pic>
      <p:pic>
        <p:nvPicPr>
          <p:cNvPr id="18440" name="Picture 18"/>
          <p:cNvPicPr>
            <a:picLocks noChangeAspect="1"/>
          </p:cNvPicPr>
          <p:nvPr/>
        </p:nvPicPr>
        <p:blipFill>
          <a:blip r:embed="rId10"/>
          <a:stretch>
            <a:fillRect/>
          </a:stretch>
        </p:blipFill>
        <p:spPr>
          <a:xfrm>
            <a:off x="6937375" y="3403600"/>
            <a:ext cx="1266825" cy="1033463"/>
          </a:xfrm>
          <a:prstGeom prst="rect">
            <a:avLst/>
          </a:prstGeom>
          <a:noFill/>
          <a:ln w="9525">
            <a:noFill/>
          </a:ln>
        </p:spPr>
      </p:pic>
      <p:pic>
        <p:nvPicPr>
          <p:cNvPr id="18441" name="Picture 7"/>
          <p:cNvPicPr>
            <a:picLocks noChangeAspect="1"/>
          </p:cNvPicPr>
          <p:nvPr/>
        </p:nvPicPr>
        <p:blipFill>
          <a:blip r:embed="rId11" cstate="print"/>
          <a:stretch>
            <a:fillRect/>
          </a:stretch>
        </p:blipFill>
        <p:spPr>
          <a:xfrm>
            <a:off x="9537700" y="3435350"/>
            <a:ext cx="712788" cy="1000126"/>
          </a:xfrm>
          <a:prstGeom prst="rect">
            <a:avLst/>
          </a:prstGeom>
          <a:noFill/>
          <a:ln w="9525">
            <a:noFill/>
          </a:ln>
        </p:spPr>
      </p:pic>
      <p:pic>
        <p:nvPicPr>
          <p:cNvPr id="18442" name="Picture 2"/>
          <p:cNvPicPr>
            <a:picLocks noChangeAspect="1"/>
          </p:cNvPicPr>
          <p:nvPr/>
        </p:nvPicPr>
        <p:blipFill>
          <a:blip r:embed="rId12"/>
          <a:srcRect l="5798" t="2142" r="5843" b="5511"/>
          <a:stretch>
            <a:fillRect/>
          </a:stretch>
        </p:blipFill>
        <p:spPr>
          <a:xfrm>
            <a:off x="10091738" y="3435350"/>
            <a:ext cx="844550" cy="1000126"/>
          </a:xfrm>
          <a:prstGeom prst="rect">
            <a:avLst/>
          </a:prstGeom>
          <a:noFill/>
          <a:ln w="9525">
            <a:noFill/>
          </a:ln>
        </p:spPr>
      </p:pic>
      <p:sp>
        <p:nvSpPr>
          <p:cNvPr id="11" name="Rectangle: Rounded Corners 10"/>
          <p:cNvSpPr/>
          <p:nvPr/>
        </p:nvSpPr>
        <p:spPr>
          <a:xfrm>
            <a:off x="1106488" y="1417638"/>
            <a:ext cx="2736850" cy="149701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600" b="0" i="0" u="none" strike="noStrike" kern="1200" cap="none" spc="0" normalizeH="0" baseline="0" noProof="0" dirty="0">
                <a:ln>
                  <a:noFill/>
                </a:ln>
                <a:solidFill>
                  <a:schemeClr val="dk1"/>
                </a:solidFill>
                <a:effectLst/>
                <a:uLnTx/>
                <a:uFillTx/>
                <a:latin typeface="+mj-lt"/>
              </a:rPr>
              <a:t>Compliance with the </a:t>
            </a:r>
            <a:r>
              <a:rPr kumimoji="0" lang="en-US" sz="1600" b="1" i="0" u="none" strike="noStrike" kern="1200" cap="none" spc="0" normalizeH="0" baseline="0" noProof="0" dirty="0">
                <a:ln>
                  <a:noFill/>
                </a:ln>
                <a:solidFill>
                  <a:schemeClr val="dk1"/>
                </a:solidFill>
                <a:effectLst/>
                <a:uLnTx/>
                <a:uFillTx/>
                <a:latin typeface="+mj-lt"/>
              </a:rPr>
              <a:t>generally accepted accounting principles</a:t>
            </a:r>
          </a:p>
        </p:txBody>
      </p:sp>
      <p:sp>
        <p:nvSpPr>
          <p:cNvPr id="12" name="Rectangle: Rounded Corners 11"/>
          <p:cNvSpPr/>
          <p:nvPr/>
        </p:nvSpPr>
        <p:spPr>
          <a:xfrm>
            <a:off x="5015880" y="1412776"/>
            <a:ext cx="2738438" cy="149701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600" b="0" i="0" u="none" strike="noStrike" kern="1200" cap="none" spc="0" normalizeH="0" baseline="0" noProof="0" dirty="0">
                <a:ln>
                  <a:noFill/>
                </a:ln>
                <a:solidFill>
                  <a:schemeClr val="dk1"/>
                </a:solidFill>
                <a:effectLst/>
                <a:uLnTx/>
                <a:uFillTx/>
                <a:latin typeface="+mj-lt"/>
              </a:rPr>
              <a:t>Compliance with the </a:t>
            </a:r>
            <a:r>
              <a:rPr kumimoji="0" lang="en-US" sz="1600" b="1" i="0" u="none" strike="noStrike" kern="1200" cap="none" spc="0" normalizeH="0" baseline="0" noProof="0" dirty="0">
                <a:ln>
                  <a:noFill/>
                </a:ln>
                <a:solidFill>
                  <a:schemeClr val="dk1"/>
                </a:solidFill>
                <a:effectLst/>
                <a:uLnTx/>
                <a:uFillTx/>
                <a:latin typeface="+mj-lt"/>
              </a:rPr>
              <a:t>disclosure requirements </a:t>
            </a:r>
            <a:r>
              <a:rPr kumimoji="0" lang="en-US" sz="1600" b="0" i="0" u="none" strike="noStrike" kern="1200" cap="none" spc="0" normalizeH="0" baseline="0" noProof="0" dirty="0">
                <a:ln>
                  <a:noFill/>
                </a:ln>
                <a:solidFill>
                  <a:schemeClr val="dk1"/>
                </a:solidFill>
                <a:effectLst/>
                <a:uLnTx/>
                <a:uFillTx/>
                <a:latin typeface="+mj-lt"/>
              </a:rPr>
              <a:t>prescribed by statues/ rules and regulations	</a:t>
            </a:r>
          </a:p>
        </p:txBody>
      </p:sp>
      <p:sp>
        <p:nvSpPr>
          <p:cNvPr id="13" name="Rectangle: Rounded Corners 12"/>
          <p:cNvSpPr/>
          <p:nvPr/>
        </p:nvSpPr>
        <p:spPr>
          <a:xfrm>
            <a:off x="8496300" y="1428736"/>
            <a:ext cx="2549525" cy="149701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600" b="0" i="0" u="none" strike="noStrike" kern="1200" cap="none" spc="0" normalizeH="0" baseline="0" noProof="0" dirty="0">
                <a:ln>
                  <a:noFill/>
                </a:ln>
                <a:solidFill>
                  <a:schemeClr val="dk1"/>
                </a:solidFill>
                <a:effectLst/>
                <a:uLnTx/>
                <a:uFillTx/>
                <a:latin typeface="+mj-lt"/>
              </a:rPr>
              <a:t>Compliance with the </a:t>
            </a:r>
            <a:r>
              <a:rPr kumimoji="0" lang="en-US" sz="1600" b="1" i="0" u="none" strike="noStrike" kern="1200" cap="none" spc="0" normalizeH="0" baseline="0" noProof="0" dirty="0">
                <a:ln>
                  <a:noFill/>
                </a:ln>
                <a:solidFill>
                  <a:schemeClr val="dk1"/>
                </a:solidFill>
                <a:effectLst/>
                <a:uLnTx/>
                <a:uFillTx/>
                <a:latin typeface="+mj-lt"/>
              </a:rPr>
              <a:t>reporting obligations	</a:t>
            </a:r>
          </a:p>
        </p:txBody>
      </p:sp>
      <p:sp>
        <p:nvSpPr>
          <p:cNvPr id="26" name="Rectangle: Rounded Corners 25"/>
          <p:cNvSpPr/>
          <p:nvPr/>
        </p:nvSpPr>
        <p:spPr>
          <a:xfrm>
            <a:off x="1144588" y="1077913"/>
            <a:ext cx="9901238" cy="369888"/>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2400" b="1" i="0" u="none" strike="noStrike" kern="1200" cap="none" spc="0" normalizeH="0" baseline="0" noProof="0" dirty="0">
              <a:ln>
                <a:noFill/>
              </a:ln>
              <a:solidFill>
                <a:schemeClr val="tx1"/>
              </a:solidFill>
              <a:effectLst/>
              <a:uLnTx/>
              <a:uFillTx/>
              <a:latin typeface="+mj-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400" b="1" i="0" u="none" strike="noStrike" kern="1200" cap="none" spc="0" normalizeH="0" baseline="0" noProof="0" dirty="0">
                <a:ln>
                  <a:noFill/>
                </a:ln>
                <a:solidFill>
                  <a:schemeClr val="tx1"/>
                </a:solidFill>
                <a:effectLst/>
                <a:uLnTx/>
                <a:uFillTx/>
                <a:latin typeface="+mj-lt"/>
              </a:rPr>
              <a:t>Review of General-Purpose Financial Statements</a:t>
            </a:r>
            <a:endParaRPr kumimoji="0" lang="en-IN" sz="2400" b="0" i="0" u="none" strike="noStrike" kern="1200" cap="none" spc="0" normalizeH="0" baseline="0" noProof="0" dirty="0">
              <a:ln>
                <a:noFill/>
              </a:ln>
              <a:solidFill>
                <a:schemeClr val="tx1"/>
              </a:solidFill>
              <a:effectLst/>
              <a:uLnTx/>
              <a:uFillTx/>
              <a:latin typeface="+mj-lt"/>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mj-lt"/>
              <a:ea typeface="+mn-ea"/>
              <a:cs typeface="+mn-cs"/>
            </a:endParaRPr>
          </a:p>
        </p:txBody>
      </p:sp>
      <p:sp>
        <p:nvSpPr>
          <p:cNvPr id="18447" name="TextBox 30"/>
          <p:cNvSpPr txBox="1"/>
          <p:nvPr/>
        </p:nvSpPr>
        <p:spPr>
          <a:xfrm>
            <a:off x="2166938" y="5525427"/>
            <a:ext cx="7370762" cy="646331"/>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2400" b="1" dirty="0">
                <a:solidFill>
                  <a:srgbClr val="000000"/>
                </a:solidFill>
                <a:latin typeface="+mj-lt"/>
              </a:rPr>
              <a:t>Spreading Awareness on pertinent observations</a:t>
            </a:r>
            <a:endParaRPr lang="en-IN" altLang="en-US" sz="2400" dirty="0">
              <a:latin typeface="+mj-lt"/>
            </a:endParaRPr>
          </a:p>
          <a:p>
            <a:pPr marL="0" lvl="0" indent="0">
              <a:spcBef>
                <a:spcPct val="0"/>
              </a:spcBef>
              <a:buFontTx/>
              <a:buNone/>
            </a:pPr>
            <a:endParaRPr lang="en-US" altLang="en-US" sz="1200" dirty="0">
              <a:latin typeface="+mj-lt"/>
            </a:endParaRPr>
          </a:p>
        </p:txBody>
      </p:sp>
      <p:sp>
        <p:nvSpPr>
          <p:cNvPr id="17" name="Title 1"/>
          <p:cNvSpPr>
            <a:spLocks noGrp="1"/>
          </p:cNvSpPr>
          <p:nvPr>
            <p:ph type="title"/>
          </p:nvPr>
        </p:nvSpPr>
        <p:spPr>
          <a:xfrm>
            <a:off x="842963" y="78017"/>
            <a:ext cx="8967787" cy="531353"/>
          </a:xfrm>
        </p:spPr>
        <p:txBody>
          <a:bodyPr vert="horz" wrap="square" lIns="68580" tIns="34290" rIns="68580" bIns="34290" anchor="ctr" anchorCtr="0">
            <a:normAutofit/>
          </a:bodyPr>
          <a:lstStyle/>
          <a:p>
            <a:pPr algn="l"/>
            <a:r>
              <a:rPr lang="en-US" altLang="en-US" sz="2600" dirty="0">
                <a:latin typeface="+mj-lt"/>
              </a:rPr>
              <a:t>Scope of FRRB </a:t>
            </a:r>
            <a:endParaRPr lang="en-IN" altLang="en-US" sz="2600" kern="1200" dirty="0">
              <a:latin typeface="+mj-lt"/>
              <a:ea typeface="Calibri" panose="020F0502020204030204" pitchFamily="34" charset="0"/>
              <a:cs typeface="+mj-cs"/>
            </a:endParaRPr>
          </a:p>
        </p:txBody>
      </p:sp>
      <p:pic>
        <p:nvPicPr>
          <p:cNvPr id="2" name="Picture 2" descr="A screenshot of a video&#10;&#10;AI-generated content may be incorrect."/>
          <p:cNvPicPr>
            <a:picLocks noChangeAspect="1"/>
          </p:cNvPicPr>
          <p:nvPr/>
        </p:nvPicPr>
        <p:blipFill>
          <a:blip r:embed="rId13"/>
          <a:stretch>
            <a:fillRect/>
          </a:stretch>
        </p:blipFill>
        <p:spPr>
          <a:xfrm>
            <a:off x="4110216" y="3402014"/>
            <a:ext cx="1224136" cy="1033464"/>
          </a:xfrm>
          <a:prstGeom prst="rect">
            <a:avLst/>
          </a:prstGeom>
          <a:noFill/>
          <a:ln w="9525">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7550" y="1000108"/>
            <a:ext cx="6673851" cy="47138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7000"/>
              </a:lnSpc>
              <a:spcBef>
                <a:spcPts val="0"/>
              </a:spcBef>
              <a:spcAft>
                <a:spcPts val="800"/>
              </a:spcAft>
              <a:buClrTx/>
              <a:buSzTx/>
              <a:buFontTx/>
              <a:buNone/>
              <a:defRPr/>
            </a:pPr>
            <a:r>
              <a:rPr kumimoji="0" lang="en-IN" sz="1800" b="1" i="0" u="none" strike="noStrike" kern="0" cap="none" spc="0" normalizeH="0" baseline="0" noProof="0" dirty="0">
                <a:ln>
                  <a:noFill/>
                </a:ln>
                <a:solidFill>
                  <a:schemeClr val="tx1"/>
                </a:solidFill>
                <a:effectLst/>
                <a:uLnTx/>
                <a:uFillTx/>
                <a:latin typeface="+mj-lt"/>
                <a:ea typeface="Calibri" panose="020F0502020204030204" pitchFamily="34" charset="0"/>
                <a:cs typeface="Arial" panose="020B0604020202020204" pitchFamily="34" charset="0"/>
              </a:rPr>
              <a:t>Members having Professional and Regulatory experience like:</a:t>
            </a:r>
            <a:endParaRPr kumimoji="0" lang="en-US" sz="1800" b="0" i="0" u="none" strike="noStrike" kern="0" cap="none" spc="0" normalizeH="0" baseline="0" noProof="0" dirty="0">
              <a:ln>
                <a:noFill/>
              </a:ln>
              <a:solidFill>
                <a:schemeClr val="tx1"/>
              </a:solidFill>
              <a:effectLst/>
              <a:uLnTx/>
              <a:uFillTx/>
              <a:latin typeface="+mj-lt"/>
              <a:ea typeface="Calibri" panose="020F0502020204030204" pitchFamily="34" charset="0"/>
              <a:cs typeface="Arial" panose="020B0604020202020204" pitchFamily="34" charset="0"/>
            </a:endParaRPr>
          </a:p>
        </p:txBody>
      </p:sp>
      <p:sp>
        <p:nvSpPr>
          <p:cNvPr id="5" name="Rectangle 4"/>
          <p:cNvSpPr/>
          <p:nvPr/>
        </p:nvSpPr>
        <p:spPr>
          <a:xfrm>
            <a:off x="717549" y="4435475"/>
            <a:ext cx="6673851" cy="42703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1" fontAlgn="auto" latinLnBrk="0" hangingPunct="1">
              <a:lnSpc>
                <a:spcPct val="107000"/>
              </a:lnSpc>
              <a:spcBef>
                <a:spcPts val="0"/>
              </a:spcBef>
              <a:spcAft>
                <a:spcPts val="800"/>
              </a:spcAft>
              <a:buClrTx/>
              <a:buSzTx/>
              <a:buFontTx/>
              <a:buNone/>
              <a:defRPr/>
            </a:pPr>
            <a:r>
              <a:rPr kumimoji="0" lang="en-IN" sz="1800" b="1" i="0" u="none" strike="noStrike" kern="0" cap="none" spc="0" normalizeH="0" baseline="0" noProof="0" dirty="0">
                <a:ln>
                  <a:noFill/>
                </a:ln>
                <a:solidFill>
                  <a:schemeClr val="dk1"/>
                </a:solidFill>
                <a:effectLst/>
                <a:uLnTx/>
                <a:uFillTx/>
                <a:latin typeface="+mj-lt"/>
                <a:ea typeface="Calibri" panose="020F0502020204030204" pitchFamily="34" charset="0"/>
                <a:cs typeface="Arial" panose="020B0604020202020204" pitchFamily="34" charset="0"/>
              </a:rPr>
              <a:t>For ensuring INDEPENDENCE the following are excluded:</a:t>
            </a:r>
            <a:endParaRPr kumimoji="0" lang="en-US" sz="1800" b="0" i="0" u="none" strike="noStrike" kern="0" cap="none" spc="0" normalizeH="0" baseline="0" noProof="0" dirty="0">
              <a:ln>
                <a:noFill/>
              </a:ln>
              <a:solidFill>
                <a:schemeClr val="dk1"/>
              </a:solidFill>
              <a:effectLst/>
              <a:uLnTx/>
              <a:uFillTx/>
              <a:latin typeface="+mj-lt"/>
              <a:ea typeface="Calibri" panose="020F0502020204030204" pitchFamily="34" charset="0"/>
              <a:cs typeface="Arial" panose="020B0604020202020204" pitchFamily="34" charset="0"/>
            </a:endParaRPr>
          </a:p>
        </p:txBody>
      </p:sp>
      <p:graphicFrame>
        <p:nvGraphicFramePr>
          <p:cNvPr id="6" name="Diagram 5"/>
          <p:cNvGraphicFramePr/>
          <p:nvPr/>
        </p:nvGraphicFramePr>
        <p:xfrm>
          <a:off x="1131643" y="1622323"/>
          <a:ext cx="5878757" cy="2405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342759" y="5018259"/>
          <a:ext cx="7048641" cy="10777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7810512" y="762000"/>
          <a:ext cx="4267200" cy="556051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Right Brace 9"/>
          <p:cNvSpPr/>
          <p:nvPr/>
        </p:nvSpPr>
        <p:spPr>
          <a:xfrm>
            <a:off x="7113588" y="2209800"/>
            <a:ext cx="582613" cy="13303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IN" sz="2400" b="0" i="0" u="none" strike="noStrike" kern="1200" cap="none" spc="0" normalizeH="0" baseline="0" noProof="0">
              <a:ln>
                <a:noFill/>
              </a:ln>
              <a:solidFill>
                <a:schemeClr val="tx1"/>
              </a:solidFill>
              <a:effectLst/>
              <a:uLnTx/>
              <a:uFillTx/>
              <a:latin typeface="+mn-lt"/>
              <a:ea typeface="+mn-ea"/>
              <a:cs typeface="+mn-cs"/>
            </a:endParaRPr>
          </a:p>
        </p:txBody>
      </p:sp>
      <p:sp>
        <p:nvSpPr>
          <p:cNvPr id="12" name="Title 1"/>
          <p:cNvSpPr>
            <a:spLocks noGrp="1"/>
          </p:cNvSpPr>
          <p:nvPr>
            <p:ph type="title"/>
          </p:nvPr>
        </p:nvSpPr>
        <p:spPr>
          <a:xfrm>
            <a:off x="842963" y="78017"/>
            <a:ext cx="8967787" cy="531353"/>
          </a:xfrm>
        </p:spPr>
        <p:txBody>
          <a:bodyPr vert="horz" wrap="square" lIns="68580" tIns="34290" rIns="68580" bIns="34290" anchor="ctr" anchorCtr="0">
            <a:normAutofit/>
          </a:bodyPr>
          <a:lstStyle/>
          <a:p>
            <a:pPr algn="l"/>
            <a:r>
              <a:rPr lang="en-US" altLang="en-US" sz="2600" dirty="0">
                <a:latin typeface="+mj-lt"/>
              </a:rPr>
              <a:t>Composition and Independence of the Board</a:t>
            </a:r>
            <a:endParaRPr lang="en-IN" altLang="en-US" sz="2600" kern="1200" dirty="0">
              <a:latin typeface="+mj-lt"/>
              <a:ea typeface="Calibri" panose="020F0502020204030204" pitchFamily="34" charset="0"/>
              <a:cs typeface="+mj-cs"/>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1" descr="A blue and orange logo&#10;&#10;Description automatically generated"/>
          <p:cNvPicPr>
            <a:picLocks noChangeAspect="1"/>
          </p:cNvPicPr>
          <p:nvPr/>
        </p:nvPicPr>
        <p:blipFill>
          <a:blip r:embed="rId2" cstate="print"/>
          <a:srcRect l="32712" t="28889" r="33498" b="30995"/>
          <a:stretch>
            <a:fillRect/>
          </a:stretch>
        </p:blipFill>
        <p:spPr>
          <a:xfrm>
            <a:off x="11430000" y="58738"/>
            <a:ext cx="690563" cy="569912"/>
          </a:xfrm>
          <a:prstGeom prst="rect">
            <a:avLst/>
          </a:prstGeom>
          <a:noFill/>
          <a:ln w="9525">
            <a:noFill/>
          </a:ln>
        </p:spPr>
      </p:pic>
      <p:graphicFrame>
        <p:nvGraphicFramePr>
          <p:cNvPr id="3" name="Diagram 2"/>
          <p:cNvGraphicFramePr/>
          <p:nvPr>
            <p:extLst>
              <p:ext uri="{D42A27DB-BD31-4B8C-83A1-F6EECF244321}">
                <p14:modId xmlns:p14="http://schemas.microsoft.com/office/powerpoint/2010/main" val="1158659345"/>
              </p:ext>
            </p:extLst>
          </p:nvPr>
        </p:nvGraphicFramePr>
        <p:xfrm>
          <a:off x="499327" y="1066800"/>
          <a:ext cx="11201689" cy="5154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842963" y="78017"/>
            <a:ext cx="8967787" cy="531353"/>
          </a:xfrm>
        </p:spPr>
        <p:txBody>
          <a:bodyPr vert="horz" wrap="square" lIns="68580" tIns="34290" rIns="68580" bIns="34290" anchor="ctr" anchorCtr="0"/>
          <a:lstStyle/>
          <a:p>
            <a:pPr algn="l"/>
            <a:r>
              <a:rPr lang="en-IN" altLang="en-US" sz="2600" dirty="0">
                <a:latin typeface="+mj-lt"/>
              </a:rPr>
              <a:t>Enterprises within the purview of FRRB</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1" descr="A blue and orange logo&#10;&#10;Description automatically generated"/>
          <p:cNvPicPr>
            <a:picLocks noChangeAspect="1"/>
          </p:cNvPicPr>
          <p:nvPr/>
        </p:nvPicPr>
        <p:blipFill>
          <a:blip r:embed="rId2" cstate="print"/>
          <a:srcRect l="32712" t="28889" r="33498" b="30995"/>
          <a:stretch>
            <a:fillRect/>
          </a:stretch>
        </p:blipFill>
        <p:spPr>
          <a:xfrm>
            <a:off x="11430000" y="58738"/>
            <a:ext cx="690563" cy="569912"/>
          </a:xfrm>
          <a:prstGeom prst="rect">
            <a:avLst/>
          </a:prstGeom>
          <a:noFill/>
          <a:ln w="9525">
            <a:noFill/>
          </a:ln>
        </p:spPr>
      </p:pic>
      <p:pic>
        <p:nvPicPr>
          <p:cNvPr id="21508" name="Picture 1" descr="A screenshot of a computer screen&#10;&#10;AI-generated content may be incorrect."/>
          <p:cNvPicPr>
            <a:picLocks noChangeAspect="1"/>
          </p:cNvPicPr>
          <p:nvPr/>
        </p:nvPicPr>
        <p:blipFill>
          <a:blip r:embed="rId3"/>
          <a:srcRect t="8391"/>
          <a:stretch>
            <a:fillRect/>
          </a:stretch>
        </p:blipFill>
        <p:spPr>
          <a:xfrm>
            <a:off x="1485900" y="914400"/>
            <a:ext cx="9220200" cy="5410200"/>
          </a:xfrm>
          <a:prstGeom prst="rect">
            <a:avLst/>
          </a:prstGeom>
          <a:noFill/>
          <a:ln w="9525">
            <a:noFill/>
          </a:ln>
        </p:spPr>
      </p:pic>
      <p:sp>
        <p:nvSpPr>
          <p:cNvPr id="6" name="Title 1"/>
          <p:cNvSpPr>
            <a:spLocks noGrp="1"/>
          </p:cNvSpPr>
          <p:nvPr>
            <p:ph type="title"/>
          </p:nvPr>
        </p:nvSpPr>
        <p:spPr>
          <a:xfrm>
            <a:off x="842963" y="78017"/>
            <a:ext cx="8967787" cy="531353"/>
          </a:xfrm>
        </p:spPr>
        <p:txBody>
          <a:bodyPr vert="horz" wrap="square" lIns="68580" tIns="34290" rIns="68580" bIns="34290" anchor="ctr" anchorCtr="0"/>
          <a:lstStyle/>
          <a:p>
            <a:pPr algn="l"/>
            <a:r>
              <a:rPr lang="en-IN" altLang="en-US" sz="2600" dirty="0">
                <a:latin typeface="+mj-lt"/>
              </a:rPr>
              <a:t>Selection of Enterprises for Review</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1" descr="A blue and orange logo&#10;&#10;Description automatically generated"/>
          <p:cNvPicPr>
            <a:picLocks noChangeAspect="1"/>
          </p:cNvPicPr>
          <p:nvPr/>
        </p:nvPicPr>
        <p:blipFill>
          <a:blip r:embed="rId3" cstate="print"/>
          <a:srcRect l="32712" t="28889" r="33498" b="30995"/>
          <a:stretch>
            <a:fillRect/>
          </a:stretch>
        </p:blipFill>
        <p:spPr>
          <a:xfrm>
            <a:off x="11430000" y="58738"/>
            <a:ext cx="690563" cy="569912"/>
          </a:xfrm>
          <a:prstGeom prst="rect">
            <a:avLst/>
          </a:prstGeom>
          <a:noFill/>
          <a:ln w="9525">
            <a:noFill/>
          </a:ln>
        </p:spPr>
      </p:pic>
      <p:sp>
        <p:nvSpPr>
          <p:cNvPr id="6" name="Title 1"/>
          <p:cNvSpPr>
            <a:spLocks noGrp="1"/>
          </p:cNvSpPr>
          <p:nvPr>
            <p:ph type="title"/>
          </p:nvPr>
        </p:nvSpPr>
        <p:spPr>
          <a:xfrm>
            <a:off x="842963" y="78017"/>
            <a:ext cx="8967787" cy="531353"/>
          </a:xfrm>
        </p:spPr>
        <p:txBody>
          <a:bodyPr vert="horz" wrap="square" lIns="68580" tIns="34290" rIns="68580" bIns="34290" anchor="ctr" anchorCtr="0"/>
          <a:lstStyle/>
          <a:p>
            <a:pPr algn="l"/>
            <a:r>
              <a:rPr lang="en-IN" altLang="en-US" sz="2600" dirty="0">
                <a:latin typeface="+mj-lt"/>
              </a:rPr>
              <a:t>Selection of Enterprises for Review (2025-26)</a:t>
            </a:r>
          </a:p>
        </p:txBody>
      </p:sp>
      <p:graphicFrame>
        <p:nvGraphicFramePr>
          <p:cNvPr id="2" name="Table 1"/>
          <p:cNvGraphicFramePr>
            <a:graphicFrameLocks noGrp="1"/>
          </p:cNvGraphicFramePr>
          <p:nvPr/>
        </p:nvGraphicFramePr>
        <p:xfrm>
          <a:off x="623392" y="836712"/>
          <a:ext cx="11017224" cy="5530395"/>
        </p:xfrm>
        <a:graphic>
          <a:graphicData uri="http://schemas.openxmlformats.org/drawingml/2006/table">
            <a:tbl>
              <a:tblPr firstRow="1" firstCol="1" bandRow="1">
                <a:tableStyleId>{00A15C55-8517-42AA-B614-E9B94910E393}</a:tableStyleId>
              </a:tblPr>
              <a:tblGrid>
                <a:gridCol w="7354043">
                  <a:extLst>
                    <a:ext uri="{9D8B030D-6E8A-4147-A177-3AD203B41FA5}">
                      <a16:colId xmlns:a16="http://schemas.microsoft.com/office/drawing/2014/main" val="20000"/>
                    </a:ext>
                  </a:extLst>
                </a:gridCol>
                <a:gridCol w="3663181">
                  <a:extLst>
                    <a:ext uri="{9D8B030D-6E8A-4147-A177-3AD203B41FA5}">
                      <a16:colId xmlns:a16="http://schemas.microsoft.com/office/drawing/2014/main" val="20001"/>
                    </a:ext>
                  </a:extLst>
                </a:gridCol>
              </a:tblGrid>
              <a:tr h="314933">
                <a:tc>
                  <a:txBody>
                    <a:bodyPr/>
                    <a:lstStyle/>
                    <a:p>
                      <a:pPr marL="0" marR="0" algn="ctr">
                        <a:buNone/>
                      </a:pPr>
                      <a:r>
                        <a:rPr lang="en-US" sz="1600" dirty="0">
                          <a:effectLst/>
                        </a:rPr>
                        <a:t>Selection Criteria</a:t>
                      </a:r>
                    </a:p>
                    <a:p>
                      <a:pPr marL="0" marR="0" algn="just">
                        <a:buNone/>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37372" marR="37372" marT="0" marB="0"/>
                </a:tc>
                <a:tc>
                  <a:txBody>
                    <a:bodyPr/>
                    <a:lstStyle/>
                    <a:p>
                      <a:pPr marL="0" marR="0" algn="ctr">
                        <a:buNone/>
                      </a:pPr>
                      <a:r>
                        <a:rPr lang="en-US" sz="1600" dirty="0">
                          <a:effectLst/>
                        </a:rPr>
                        <a:t>Number of Cases</a:t>
                      </a:r>
                      <a:endParaRPr lang="en-US" sz="1600" dirty="0">
                        <a:effectLst/>
                        <a:latin typeface="Times New Roman" panose="02020603050405020304" pitchFamily="18" charset="0"/>
                        <a:ea typeface="Times New Roman" panose="02020603050405020304" pitchFamily="18" charset="0"/>
                      </a:endParaRPr>
                    </a:p>
                  </a:txBody>
                  <a:tcPr marL="37372" marR="37372" marT="0" marB="0"/>
                </a:tc>
                <a:extLst>
                  <a:ext uri="{0D108BD9-81ED-4DB2-BD59-A6C34878D82A}">
                    <a16:rowId xmlns:a16="http://schemas.microsoft.com/office/drawing/2014/main" val="10000"/>
                  </a:ext>
                </a:extLst>
              </a:tr>
              <a:tr h="232389">
                <a:tc>
                  <a:txBody>
                    <a:bodyPr/>
                    <a:lstStyle/>
                    <a:p>
                      <a:pPr marL="0" marR="0" algn="just">
                        <a:buNone/>
                      </a:pPr>
                      <a:r>
                        <a:rPr lang="en-US" sz="1600" dirty="0">
                          <a:solidFill>
                            <a:schemeClr val="bg1"/>
                          </a:solidFill>
                          <a:effectLst/>
                        </a:rPr>
                        <a:t>Existing criteria: </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37372" marR="37372" marT="0" marB="0" anchor="ctr"/>
                </a:tc>
                <a:tc>
                  <a:txBody>
                    <a:bodyPr/>
                    <a:lstStyle/>
                    <a:p>
                      <a:pPr marL="0" marR="0" algn="ctr">
                        <a:buNone/>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37372" marR="37372" marT="0" marB="0"/>
                </a:tc>
                <a:extLst>
                  <a:ext uri="{0D108BD9-81ED-4DB2-BD59-A6C34878D82A}">
                    <a16:rowId xmlns:a16="http://schemas.microsoft.com/office/drawing/2014/main" val="10001"/>
                  </a:ext>
                </a:extLst>
              </a:tr>
              <a:tr h="314933">
                <a:tc>
                  <a:txBody>
                    <a:bodyPr/>
                    <a:lstStyle/>
                    <a:p>
                      <a:pPr marL="0" marR="0" algn="just">
                        <a:buNone/>
                      </a:pPr>
                      <a:r>
                        <a:rPr lang="en-US" sz="1600" dirty="0">
                          <a:effectLst/>
                        </a:rPr>
                        <a:t>Random Selection</a:t>
                      </a:r>
                      <a:r>
                        <a:rPr lang="en-IN" sz="1600" dirty="0">
                          <a:effectLst/>
                        </a:rPr>
                        <a:t> </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solidFill>
                      <a:schemeClr val="accent4">
                        <a:lumMod val="60000"/>
                        <a:lumOff val="40000"/>
                      </a:schemeClr>
                    </a:solidFill>
                  </a:tcPr>
                </a:tc>
                <a:tc>
                  <a:txBody>
                    <a:bodyPr/>
                    <a:lstStyle/>
                    <a:p>
                      <a:pPr marL="0" marR="0" algn="ctr">
                        <a:buNone/>
                      </a:pPr>
                      <a:r>
                        <a:rPr lang="en-US" sz="1600" dirty="0">
                          <a:effectLst/>
                        </a:rPr>
                        <a:t>20</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tc>
                <a:extLst>
                  <a:ext uri="{0D108BD9-81ED-4DB2-BD59-A6C34878D82A}">
                    <a16:rowId xmlns:a16="http://schemas.microsoft.com/office/drawing/2014/main" val="10002"/>
                  </a:ext>
                </a:extLst>
              </a:tr>
              <a:tr h="232389">
                <a:tc>
                  <a:txBody>
                    <a:bodyPr/>
                    <a:lstStyle/>
                    <a:p>
                      <a:pPr marL="0" marR="0" algn="just">
                        <a:buNone/>
                      </a:pPr>
                      <a:r>
                        <a:rPr lang="en-US" sz="1600" dirty="0">
                          <a:effectLst/>
                        </a:rPr>
                        <a:t>Nifty 500</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solidFill>
                      <a:schemeClr val="accent4">
                        <a:lumMod val="60000"/>
                        <a:lumOff val="40000"/>
                      </a:schemeClr>
                    </a:solidFill>
                  </a:tcPr>
                </a:tc>
                <a:tc>
                  <a:txBody>
                    <a:bodyPr/>
                    <a:lstStyle/>
                    <a:p>
                      <a:pPr marL="0" marR="0" algn="ctr">
                        <a:buNone/>
                      </a:pPr>
                      <a:r>
                        <a:rPr lang="en-US" sz="1600" dirty="0">
                          <a:effectLst/>
                        </a:rPr>
                        <a:t>25</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tc>
                <a:extLst>
                  <a:ext uri="{0D108BD9-81ED-4DB2-BD59-A6C34878D82A}">
                    <a16:rowId xmlns:a16="http://schemas.microsoft.com/office/drawing/2014/main" val="10003"/>
                  </a:ext>
                </a:extLst>
              </a:tr>
              <a:tr h="944799">
                <a:tc>
                  <a:txBody>
                    <a:bodyPr/>
                    <a:lstStyle/>
                    <a:p>
                      <a:pPr marL="0" marR="0" algn="just">
                        <a:buNone/>
                      </a:pPr>
                      <a:r>
                        <a:rPr lang="en-US" sz="1600" dirty="0">
                          <a:effectLst/>
                        </a:rPr>
                        <a:t>Based on previously sent Advisories to auditors</a:t>
                      </a:r>
                    </a:p>
                    <a:p>
                      <a:pPr marL="0" marR="0" algn="just">
                        <a:buNone/>
                      </a:pPr>
                      <a:r>
                        <a:rPr lang="en-US" sz="1600" dirty="0">
                          <a:effectLst/>
                        </a:rPr>
                        <a:t>(Having highest number of observations in previous advisory)</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solidFill>
                      <a:schemeClr val="accent4">
                        <a:lumMod val="60000"/>
                        <a:lumOff val="40000"/>
                      </a:schemeClr>
                    </a:solidFill>
                  </a:tcPr>
                </a:tc>
                <a:tc>
                  <a:txBody>
                    <a:bodyPr/>
                    <a:lstStyle/>
                    <a:p>
                      <a:pPr marL="0" marR="0" algn="ctr">
                        <a:buNone/>
                      </a:pPr>
                      <a:r>
                        <a:rPr lang="en-US" sz="1600" dirty="0">
                          <a:effectLst/>
                        </a:rPr>
                        <a:t>5</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tc>
                <a:extLst>
                  <a:ext uri="{0D108BD9-81ED-4DB2-BD59-A6C34878D82A}">
                    <a16:rowId xmlns:a16="http://schemas.microsoft.com/office/drawing/2014/main" val="10004"/>
                  </a:ext>
                </a:extLst>
              </a:tr>
              <a:tr h="524888">
                <a:tc>
                  <a:txBody>
                    <a:bodyPr/>
                    <a:lstStyle/>
                    <a:p>
                      <a:pPr marL="0" marR="0" algn="just">
                        <a:buNone/>
                      </a:pPr>
                      <a:r>
                        <a:rPr lang="en-US" sz="1600" dirty="0">
                          <a:effectLst/>
                        </a:rPr>
                        <a:t>Insurance Companies (from database available on IRDA website)</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solidFill>
                      <a:schemeClr val="accent4">
                        <a:lumMod val="60000"/>
                        <a:lumOff val="40000"/>
                      </a:schemeClr>
                    </a:solidFill>
                  </a:tcPr>
                </a:tc>
                <a:tc>
                  <a:txBody>
                    <a:bodyPr/>
                    <a:lstStyle/>
                    <a:p>
                      <a:pPr marL="0" marR="0" algn="ctr">
                        <a:buNone/>
                      </a:pPr>
                      <a:r>
                        <a:rPr lang="en-US" sz="1600" dirty="0">
                          <a:effectLst/>
                        </a:rPr>
                        <a:t>2</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tc>
                <a:extLst>
                  <a:ext uri="{0D108BD9-81ED-4DB2-BD59-A6C34878D82A}">
                    <a16:rowId xmlns:a16="http://schemas.microsoft.com/office/drawing/2014/main" val="10005"/>
                  </a:ext>
                </a:extLst>
              </a:tr>
              <a:tr h="232389">
                <a:tc>
                  <a:txBody>
                    <a:bodyPr/>
                    <a:lstStyle/>
                    <a:p>
                      <a:pPr marL="0" marR="0" algn="just">
                        <a:buNone/>
                      </a:pPr>
                      <a:r>
                        <a:rPr lang="en-US" sz="1600" dirty="0">
                          <a:solidFill>
                            <a:schemeClr val="bg1"/>
                          </a:solidFill>
                          <a:effectLst/>
                        </a:rPr>
                        <a:t>Additional criteria:</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37372" marR="37372" marT="0" marB="0" anchor="ctr"/>
                </a:tc>
                <a:tc>
                  <a:txBody>
                    <a:bodyPr/>
                    <a:lstStyle/>
                    <a:p>
                      <a:pPr marL="0" marR="0" algn="ctr">
                        <a:buNone/>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tc>
                <a:extLst>
                  <a:ext uri="{0D108BD9-81ED-4DB2-BD59-A6C34878D82A}">
                    <a16:rowId xmlns:a16="http://schemas.microsoft.com/office/drawing/2014/main" val="10006"/>
                  </a:ext>
                </a:extLst>
              </a:tr>
              <a:tr h="232389">
                <a:tc>
                  <a:txBody>
                    <a:bodyPr/>
                    <a:lstStyle/>
                    <a:p>
                      <a:pPr marL="0" marR="0" algn="just">
                        <a:buNone/>
                      </a:pPr>
                      <a:r>
                        <a:rPr lang="en-US" sz="1600" dirty="0">
                          <a:effectLst/>
                        </a:rPr>
                        <a:t>Highly Levered (Based on high Debt/Equity Ratio)</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solidFill>
                      <a:schemeClr val="accent4">
                        <a:lumMod val="60000"/>
                        <a:lumOff val="40000"/>
                      </a:schemeClr>
                    </a:solidFill>
                  </a:tcPr>
                </a:tc>
                <a:tc>
                  <a:txBody>
                    <a:bodyPr/>
                    <a:lstStyle/>
                    <a:p>
                      <a:pPr marL="0" marR="0" algn="ctr">
                        <a:buNone/>
                      </a:pPr>
                      <a:r>
                        <a:rPr lang="en-US" sz="1600" dirty="0">
                          <a:effectLst/>
                        </a:rPr>
                        <a:t>5</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tc>
                <a:extLst>
                  <a:ext uri="{0D108BD9-81ED-4DB2-BD59-A6C34878D82A}">
                    <a16:rowId xmlns:a16="http://schemas.microsoft.com/office/drawing/2014/main" val="10007"/>
                  </a:ext>
                </a:extLst>
              </a:tr>
              <a:tr h="314933">
                <a:tc>
                  <a:txBody>
                    <a:bodyPr/>
                    <a:lstStyle/>
                    <a:p>
                      <a:pPr marL="0" marR="0" algn="just">
                        <a:buNone/>
                      </a:pPr>
                      <a:r>
                        <a:rPr lang="en-US" sz="1600" dirty="0">
                          <a:effectLst/>
                        </a:rPr>
                        <a:t>Based on Negative General Reserve</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solidFill>
                      <a:schemeClr val="accent4">
                        <a:lumMod val="60000"/>
                        <a:lumOff val="40000"/>
                      </a:schemeClr>
                    </a:solidFill>
                  </a:tcPr>
                </a:tc>
                <a:tc>
                  <a:txBody>
                    <a:bodyPr/>
                    <a:lstStyle/>
                    <a:p>
                      <a:pPr marL="0" marR="0" algn="ctr">
                        <a:buNone/>
                      </a:pPr>
                      <a:r>
                        <a:rPr lang="en-US" sz="1600" dirty="0">
                          <a:effectLst/>
                        </a:rPr>
                        <a:t>5</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tc>
                <a:extLst>
                  <a:ext uri="{0D108BD9-81ED-4DB2-BD59-A6C34878D82A}">
                    <a16:rowId xmlns:a16="http://schemas.microsoft.com/office/drawing/2014/main" val="10008"/>
                  </a:ext>
                </a:extLst>
              </a:tr>
              <a:tr h="613871">
                <a:tc>
                  <a:txBody>
                    <a:bodyPr/>
                    <a:lstStyle/>
                    <a:p>
                      <a:pPr marL="0" marR="0" algn="just">
                        <a:buNone/>
                      </a:pPr>
                      <a:r>
                        <a:rPr lang="en-US" sz="1600" dirty="0">
                          <a:effectLst/>
                        </a:rPr>
                        <a:t>Based on Audit Fees to Turnover Ratio</a:t>
                      </a:r>
                    </a:p>
                    <a:p>
                      <a:pPr marL="0" marR="0" algn="just">
                        <a:buNone/>
                      </a:pPr>
                      <a:r>
                        <a:rPr lang="en-US" sz="1600" dirty="0">
                          <a:effectLst/>
                        </a:rPr>
                        <a:t>Enterprises having Total Income between:</a:t>
                      </a:r>
                    </a:p>
                    <a:p>
                      <a:pPr marL="0" marR="0" algn="just"/>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solidFill>
                      <a:schemeClr val="accent4">
                        <a:lumMod val="60000"/>
                        <a:lumOff val="40000"/>
                      </a:schemeClr>
                    </a:solidFill>
                  </a:tcPr>
                </a:tc>
                <a:tc>
                  <a:txBody>
                    <a:bodyPr/>
                    <a:lstStyle/>
                    <a:p>
                      <a:pPr algn="ctr"/>
                      <a:endParaRPr lang="en-US" sz="1600" dirty="0"/>
                    </a:p>
                  </a:txBody>
                  <a:tcPr marL="49829" marR="49829" marT="24915" marB="24915" anchor="ctr"/>
                </a:tc>
                <a:extLst>
                  <a:ext uri="{0D108BD9-81ED-4DB2-BD59-A6C34878D82A}">
                    <a16:rowId xmlns:a16="http://schemas.microsoft.com/office/drawing/2014/main" val="10009"/>
                  </a:ext>
                </a:extLst>
              </a:tr>
              <a:tr h="232389">
                <a:tc>
                  <a:txBody>
                    <a:bodyPr/>
                    <a:lstStyle/>
                    <a:p>
                      <a:pPr marL="0" marR="0">
                        <a:buNone/>
                      </a:pPr>
                      <a:r>
                        <a:rPr lang="en-US" sz="1600" dirty="0">
                          <a:effectLst/>
                        </a:rPr>
                        <a:t>Rs. 50 crores – Rs. 100 crores</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solidFill>
                      <a:schemeClr val="accent4">
                        <a:lumMod val="60000"/>
                        <a:lumOff val="40000"/>
                      </a:schemeClr>
                    </a:solidFill>
                  </a:tcPr>
                </a:tc>
                <a:tc>
                  <a:txBody>
                    <a:bodyPr/>
                    <a:lstStyle/>
                    <a:p>
                      <a:pPr marL="0" marR="0" algn="ctr">
                        <a:buNone/>
                      </a:pPr>
                      <a:r>
                        <a:rPr lang="en-US" sz="1600" dirty="0">
                          <a:effectLst/>
                        </a:rPr>
                        <a:t>3</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tc>
                <a:extLst>
                  <a:ext uri="{0D108BD9-81ED-4DB2-BD59-A6C34878D82A}">
                    <a16:rowId xmlns:a16="http://schemas.microsoft.com/office/drawing/2014/main" val="10010"/>
                  </a:ext>
                </a:extLst>
              </a:tr>
              <a:tr h="232389">
                <a:tc>
                  <a:txBody>
                    <a:bodyPr/>
                    <a:lstStyle/>
                    <a:p>
                      <a:pPr marL="0" marR="0">
                        <a:buNone/>
                      </a:pPr>
                      <a:r>
                        <a:rPr lang="en-US" sz="1600" dirty="0">
                          <a:effectLst/>
                        </a:rPr>
                        <a:t>Rs. 100 crores – Rs. 200 crores</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solidFill>
                      <a:schemeClr val="accent4">
                        <a:lumMod val="60000"/>
                        <a:lumOff val="40000"/>
                      </a:schemeClr>
                    </a:solidFill>
                  </a:tcPr>
                </a:tc>
                <a:tc>
                  <a:txBody>
                    <a:bodyPr/>
                    <a:lstStyle/>
                    <a:p>
                      <a:pPr marL="0" marR="0" algn="ctr">
                        <a:buNone/>
                      </a:pPr>
                      <a:r>
                        <a:rPr lang="en-US" sz="1600" dirty="0">
                          <a:effectLst/>
                        </a:rPr>
                        <a:t>3</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tc>
                <a:extLst>
                  <a:ext uri="{0D108BD9-81ED-4DB2-BD59-A6C34878D82A}">
                    <a16:rowId xmlns:a16="http://schemas.microsoft.com/office/drawing/2014/main" val="10011"/>
                  </a:ext>
                </a:extLst>
              </a:tr>
              <a:tr h="219260">
                <a:tc>
                  <a:txBody>
                    <a:bodyPr/>
                    <a:lstStyle/>
                    <a:p>
                      <a:pPr marL="0" marR="0" fontAlgn="base">
                        <a:lnSpc>
                          <a:spcPct val="107000"/>
                        </a:lnSpc>
                        <a:buNone/>
                      </a:pPr>
                      <a:r>
                        <a:rPr lang="en-US" sz="1600" dirty="0">
                          <a:effectLst/>
                        </a:rPr>
                        <a:t>Rs. 200 crores – Rs. 300 crores</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solidFill>
                      <a:schemeClr val="accent4">
                        <a:lumMod val="60000"/>
                        <a:lumOff val="40000"/>
                      </a:schemeClr>
                    </a:solidFill>
                  </a:tcPr>
                </a:tc>
                <a:tc>
                  <a:txBody>
                    <a:bodyPr/>
                    <a:lstStyle/>
                    <a:p>
                      <a:pPr marL="0" marR="0" algn="ctr">
                        <a:buNone/>
                      </a:pPr>
                      <a:r>
                        <a:rPr lang="en-US" sz="1600" dirty="0">
                          <a:effectLst/>
                        </a:rPr>
                        <a:t>3</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tc>
                <a:extLst>
                  <a:ext uri="{0D108BD9-81ED-4DB2-BD59-A6C34878D82A}">
                    <a16:rowId xmlns:a16="http://schemas.microsoft.com/office/drawing/2014/main" val="10012"/>
                  </a:ext>
                </a:extLst>
              </a:tr>
              <a:tr h="232389">
                <a:tc>
                  <a:txBody>
                    <a:bodyPr/>
                    <a:lstStyle/>
                    <a:p>
                      <a:pPr marL="0" marR="0" algn="just">
                        <a:buNone/>
                      </a:pPr>
                      <a:r>
                        <a:rPr lang="en-US" sz="1600" dirty="0">
                          <a:effectLst/>
                        </a:rPr>
                        <a:t>Companies under IRP (Not having modified opinion)</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solidFill>
                      <a:schemeClr val="accent4">
                        <a:lumMod val="60000"/>
                        <a:lumOff val="40000"/>
                      </a:schemeClr>
                    </a:solidFill>
                  </a:tcPr>
                </a:tc>
                <a:tc>
                  <a:txBody>
                    <a:bodyPr/>
                    <a:lstStyle/>
                    <a:p>
                      <a:pPr marL="0" marR="0" algn="ctr">
                        <a:buNone/>
                      </a:pPr>
                      <a:r>
                        <a:rPr lang="en-US" sz="1600" dirty="0">
                          <a:effectLst/>
                        </a:rPr>
                        <a:t>4</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tc>
                <a:extLst>
                  <a:ext uri="{0D108BD9-81ED-4DB2-BD59-A6C34878D82A}">
                    <a16:rowId xmlns:a16="http://schemas.microsoft.com/office/drawing/2014/main" val="10013"/>
                  </a:ext>
                </a:extLst>
              </a:tr>
              <a:tr h="232389">
                <a:tc>
                  <a:txBody>
                    <a:bodyPr/>
                    <a:lstStyle/>
                    <a:p>
                      <a:pPr marL="0" marR="0" algn="l">
                        <a:buNone/>
                      </a:pPr>
                      <a:r>
                        <a:rPr lang="en-US" sz="1600" dirty="0">
                          <a:solidFill>
                            <a:schemeClr val="bg1"/>
                          </a:solidFill>
                          <a:effectLst/>
                        </a:rPr>
                        <a:t>Total</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37372" marR="37372" marT="0" marB="0" anchor="ctr"/>
                </a:tc>
                <a:tc>
                  <a:txBody>
                    <a:bodyPr/>
                    <a:lstStyle/>
                    <a:p>
                      <a:pPr marL="0" marR="0" algn="ctr">
                        <a:buNone/>
                      </a:pPr>
                      <a:r>
                        <a:rPr lang="en-US" sz="1600" dirty="0">
                          <a:effectLst/>
                        </a:rPr>
                        <a:t>75</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tc>
                <a:extLst>
                  <a:ext uri="{0D108BD9-81ED-4DB2-BD59-A6C34878D82A}">
                    <a16:rowId xmlns:a16="http://schemas.microsoft.com/office/drawing/2014/main" val="10014"/>
                  </a:ext>
                </a:extLst>
              </a:tr>
            </a:tbl>
          </a:graphicData>
        </a:graphic>
      </p:graphicFrame>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09600" y="1711702"/>
          <a:ext cx="6096000" cy="4079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Rounded Corners 11"/>
          <p:cNvSpPr/>
          <p:nvPr/>
        </p:nvSpPr>
        <p:spPr>
          <a:xfrm>
            <a:off x="2933700" y="915988"/>
            <a:ext cx="6324600" cy="53181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N" altLang="en-US" sz="2000" b="1" u="none" strike="noStrike" kern="1200" cap="none" spc="0" normalizeH="0" baseline="0" noProof="0" dirty="0">
                <a:ln>
                  <a:noFill/>
                </a:ln>
                <a:solidFill>
                  <a:schemeClr val="tx1"/>
                </a:solidFill>
                <a:effectLst/>
                <a:uLnTx/>
                <a:uFillTx/>
                <a:latin typeface="+mj-lt"/>
                <a:cs typeface="Times New Roman" panose="02020603050405020304" pitchFamily="18" charset="0"/>
              </a:rPr>
              <a:t>Reviews considered by the Board so far</a:t>
            </a:r>
            <a:endParaRPr kumimoji="0" lang="en-US" sz="2000" b="0" u="none" strike="noStrike" kern="1200" cap="none" spc="0" normalizeH="0" baseline="0" noProof="0" dirty="0">
              <a:ln>
                <a:noFill/>
              </a:ln>
              <a:solidFill>
                <a:schemeClr val="tx1"/>
              </a:solidFill>
              <a:effectLst/>
              <a:uLnTx/>
              <a:uFillTx/>
              <a:latin typeface="+mj-lt"/>
            </a:endParaRPr>
          </a:p>
        </p:txBody>
      </p:sp>
      <p:sp>
        <p:nvSpPr>
          <p:cNvPr id="7" name="Title 1"/>
          <p:cNvSpPr>
            <a:spLocks noGrp="1"/>
          </p:cNvSpPr>
          <p:nvPr>
            <p:ph type="title"/>
          </p:nvPr>
        </p:nvSpPr>
        <p:spPr>
          <a:xfrm>
            <a:off x="842963" y="78017"/>
            <a:ext cx="8967787" cy="531353"/>
          </a:xfrm>
        </p:spPr>
        <p:txBody>
          <a:bodyPr vert="horz" wrap="square" lIns="68580" tIns="34290" rIns="68580" bIns="34290" anchor="ctr" anchorCtr="0"/>
          <a:lstStyle/>
          <a:p>
            <a:pPr algn="l"/>
            <a:r>
              <a:rPr lang="en-US" altLang="en-US" sz="2600" dirty="0">
                <a:latin typeface="+mj-lt"/>
              </a:rPr>
              <a:t>Selection of Enterprises for Review</a:t>
            </a:r>
            <a:endParaRPr lang="en-IN" altLang="en-US" sz="2600" dirty="0">
              <a:latin typeface="+mj-lt"/>
            </a:endParaRPr>
          </a:p>
        </p:txBody>
      </p:sp>
      <p:pic>
        <p:nvPicPr>
          <p:cNvPr id="8" name="Picture 7"/>
          <p:cNvPicPr>
            <a:picLocks noChangeAspect="1"/>
          </p:cNvPicPr>
          <p:nvPr/>
        </p:nvPicPr>
        <p:blipFill>
          <a:blip r:embed="rId7"/>
          <a:stretch>
            <a:fillRect/>
          </a:stretch>
        </p:blipFill>
        <p:spPr>
          <a:xfrm>
            <a:off x="7320136" y="2095267"/>
            <a:ext cx="4262264" cy="3312368"/>
          </a:xfrm>
          <a:prstGeom prst="rect">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1" descr="A blue and orange logo&#10;&#10;Description automatically generated"/>
          <p:cNvPicPr>
            <a:picLocks noChangeAspect="1"/>
          </p:cNvPicPr>
          <p:nvPr/>
        </p:nvPicPr>
        <p:blipFill>
          <a:blip r:embed="rId2" cstate="print"/>
          <a:srcRect l="32712" t="28889" r="33498" b="30995"/>
          <a:stretch>
            <a:fillRect/>
          </a:stretch>
        </p:blipFill>
        <p:spPr>
          <a:xfrm>
            <a:off x="11430000" y="58738"/>
            <a:ext cx="690563" cy="569912"/>
          </a:xfrm>
          <a:prstGeom prst="rect">
            <a:avLst/>
          </a:prstGeom>
          <a:noFill/>
          <a:ln w="9525">
            <a:noFill/>
          </a:ln>
        </p:spPr>
      </p:pic>
      <p:sp>
        <p:nvSpPr>
          <p:cNvPr id="23557" name="TextBox 7"/>
          <p:cNvSpPr txBox="1"/>
          <p:nvPr/>
        </p:nvSpPr>
        <p:spPr>
          <a:xfrm>
            <a:off x="914400" y="2971800"/>
            <a:ext cx="1473200" cy="46166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b="1" dirty="0">
                <a:solidFill>
                  <a:srgbClr val="67D9F0"/>
                </a:solidFill>
                <a:latin typeface="+mj-lt"/>
              </a:rPr>
              <a:t>Level I</a:t>
            </a:r>
            <a:endParaRPr lang="en-IN" altLang="en-US" sz="2400" b="1" dirty="0">
              <a:solidFill>
                <a:srgbClr val="67D9F0"/>
              </a:solidFill>
              <a:latin typeface="+mj-lt"/>
            </a:endParaRPr>
          </a:p>
        </p:txBody>
      </p:sp>
      <p:sp>
        <p:nvSpPr>
          <p:cNvPr id="23558" name="TextBox 8"/>
          <p:cNvSpPr txBox="1"/>
          <p:nvPr/>
        </p:nvSpPr>
        <p:spPr>
          <a:xfrm>
            <a:off x="4194172" y="2362200"/>
            <a:ext cx="14732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b="1" dirty="0">
                <a:solidFill>
                  <a:srgbClr val="22CC36"/>
                </a:solidFill>
                <a:latin typeface="+mj-lt"/>
              </a:rPr>
              <a:t>Level II</a:t>
            </a:r>
            <a:endParaRPr lang="en-IN" altLang="en-US" sz="2400" b="1" dirty="0">
              <a:solidFill>
                <a:srgbClr val="22CC36"/>
              </a:solidFill>
              <a:latin typeface="+mj-lt"/>
            </a:endParaRPr>
          </a:p>
        </p:txBody>
      </p:sp>
      <p:sp>
        <p:nvSpPr>
          <p:cNvPr id="29703" name="TextBox 9"/>
          <p:cNvSpPr txBox="1">
            <a:spLocks noChangeArrowheads="1"/>
          </p:cNvSpPr>
          <p:nvPr/>
        </p:nvSpPr>
        <p:spPr bwMode="auto">
          <a:xfrm>
            <a:off x="7594600" y="1749425"/>
            <a:ext cx="1473200" cy="461963"/>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400" b="1" i="0" u="none" strike="noStrike" kern="1200" cap="none" spc="0" normalizeH="0" baseline="0" noProof="0" dirty="0">
                <a:ln>
                  <a:noFill/>
                </a:ln>
                <a:solidFill>
                  <a:schemeClr val="accent6"/>
                </a:solidFill>
                <a:effectLst/>
                <a:uLnTx/>
                <a:uFillTx/>
                <a:latin typeface="+mj-lt"/>
              </a:rPr>
              <a:t>Level III</a:t>
            </a:r>
            <a:endParaRPr kumimoji="0" lang="en-IN" altLang="en-US" sz="2400" b="1" i="0" u="none" strike="noStrike" kern="1200" cap="none" spc="0" normalizeH="0" baseline="0" noProof="0" dirty="0">
              <a:ln>
                <a:noFill/>
              </a:ln>
              <a:solidFill>
                <a:schemeClr val="accent6"/>
              </a:solidFill>
              <a:effectLst/>
              <a:uLnTx/>
              <a:uFillTx/>
              <a:latin typeface="+mj-lt"/>
            </a:endParaRPr>
          </a:p>
        </p:txBody>
      </p:sp>
      <p:sp>
        <p:nvSpPr>
          <p:cNvPr id="14" name="L-Shape 13"/>
          <p:cNvSpPr/>
          <p:nvPr/>
        </p:nvSpPr>
        <p:spPr>
          <a:xfrm rot="5400000">
            <a:off x="1212056" y="3053556"/>
            <a:ext cx="2173288" cy="2768600"/>
          </a:xfrm>
          <a:prstGeom prst="corner">
            <a:avLst>
              <a:gd name="adj1" fmla="val 16120"/>
              <a:gd name="adj2" fmla="val 16110"/>
            </a:avLst>
          </a:prstGeom>
          <a:solidFill>
            <a:srgbClr val="67D9F0">
              <a:hueOff val="0"/>
              <a:satOff val="0"/>
              <a:lumOff val="0"/>
              <a:alphaOff val="0"/>
            </a:srgbClr>
          </a:solidFill>
          <a:ln w="25400" cap="flat" cmpd="sng" algn="ctr">
            <a:solidFill>
              <a:srgbClr val="67D9F0">
                <a:hueOff val="0"/>
                <a:satOff val="0"/>
                <a:lumOff val="0"/>
                <a:alphaOff val="0"/>
              </a:srgbClr>
            </a:solidFill>
            <a:prstDash val="soli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5" name="L-Shape 14"/>
          <p:cNvSpPr/>
          <p:nvPr/>
        </p:nvSpPr>
        <p:spPr>
          <a:xfrm rot="5400000">
            <a:off x="4537869" y="2443956"/>
            <a:ext cx="2173288" cy="2768600"/>
          </a:xfrm>
          <a:prstGeom prst="corner">
            <a:avLst>
              <a:gd name="adj1" fmla="val 16120"/>
              <a:gd name="adj2" fmla="val 16110"/>
            </a:avLst>
          </a:prstGeom>
          <a:solidFill>
            <a:srgbClr val="22CC36"/>
          </a:solidFill>
          <a:ln w="25400" cap="flat" cmpd="sng" algn="ctr">
            <a:solidFill>
              <a:srgbClr val="22CC36"/>
            </a:solidFill>
            <a:prstDash val="soli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6" name="L-Shape 15"/>
          <p:cNvSpPr/>
          <p:nvPr/>
        </p:nvSpPr>
        <p:spPr>
          <a:xfrm rot="5400000">
            <a:off x="8019256" y="1734344"/>
            <a:ext cx="2173288" cy="2971800"/>
          </a:xfrm>
          <a:prstGeom prst="corner">
            <a:avLst>
              <a:gd name="adj1" fmla="val 16120"/>
              <a:gd name="adj2" fmla="val 16110"/>
            </a:avLst>
          </a:prstGeom>
          <a:solidFill>
            <a:schemeClr val="accent6"/>
          </a:solidFill>
          <a:ln w="25400" cap="flat" cmpd="sng" algn="ctr">
            <a:solidFill>
              <a:schemeClr val="accent6"/>
            </a:solidFill>
            <a:prstDash val="soli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nvGrpSpPr>
          <p:cNvPr id="23563" name="Group 16"/>
          <p:cNvGrpSpPr/>
          <p:nvPr/>
        </p:nvGrpSpPr>
        <p:grpSpPr>
          <a:xfrm>
            <a:off x="1295400" y="3733800"/>
            <a:ext cx="3175000" cy="1760538"/>
            <a:chOff x="-412899" y="2168716"/>
            <a:chExt cx="2643294" cy="1760922"/>
          </a:xfrm>
        </p:grpSpPr>
        <p:sp>
          <p:nvSpPr>
            <p:cNvPr id="24" name="Rectangle 23"/>
            <p:cNvSpPr/>
            <p:nvPr/>
          </p:nvSpPr>
          <p:spPr bwMode="white">
            <a:xfrm>
              <a:off x="221492" y="2168716"/>
              <a:ext cx="2008903" cy="17609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600" b="0" i="0" u="none" strike="noStrike" kern="1200" cap="none" spc="0" normalizeH="0" baseline="0" noProof="0">
                <a:ln>
                  <a:noFill/>
                </a:ln>
                <a:solidFill>
                  <a:schemeClr val="tx1">
                    <a:hueOff val="0"/>
                    <a:satOff val="0"/>
                    <a:lumOff val="0"/>
                    <a:alphaOff val="0"/>
                  </a:schemeClr>
                </a:solidFill>
                <a:effectLst/>
                <a:uLnTx/>
                <a:uFillTx/>
                <a:latin typeface="+mj-lt"/>
                <a:ea typeface="+mn-ea"/>
                <a:cs typeface="+mn-cs"/>
              </a:endParaRPr>
            </a:p>
          </p:txBody>
        </p:sp>
        <p:sp>
          <p:nvSpPr>
            <p:cNvPr id="25" name="TextBox 24"/>
            <p:cNvSpPr txBox="1"/>
            <p:nvPr/>
          </p:nvSpPr>
          <p:spPr>
            <a:xfrm>
              <a:off x="-412899" y="2168716"/>
              <a:ext cx="2008903" cy="17609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45720" rIns="45720" spcCol="1270"/>
            <a:lstStyle/>
            <a:p>
              <a:pPr marL="0" marR="0" lvl="0" indent="0" algn="l" defTabSz="533400" rtl="0" eaLnBrk="0" fontAlgn="base" latinLnBrk="0" hangingPunct="0">
                <a:lnSpc>
                  <a:spcPct val="90000"/>
                </a:lnSpc>
                <a:spcBef>
                  <a:spcPct val="0"/>
                </a:spcBef>
                <a:spcAft>
                  <a:spcPct val="35000"/>
                </a:spcAft>
                <a:buClrTx/>
                <a:buSzTx/>
                <a:buFontTx/>
                <a:buNone/>
                <a:defRPr/>
              </a:pPr>
              <a:r>
                <a:rPr kumimoji="0" lang="en-US" altLang="en-US" sz="1600" b="0" i="0" u="none" strike="noStrike" kern="1200" cap="none" spc="0" normalizeH="0" baseline="0" noProof="0" dirty="0">
                  <a:ln>
                    <a:noFill/>
                  </a:ln>
                  <a:solidFill>
                    <a:schemeClr val="tx1">
                      <a:hueOff val="0"/>
                      <a:satOff val="0"/>
                      <a:lumOff val="0"/>
                      <a:alphaOff val="0"/>
                    </a:schemeClr>
                  </a:solidFill>
                  <a:effectLst/>
                  <a:uLnTx/>
                  <a:uFillTx/>
                  <a:latin typeface="+mj-lt"/>
                </a:rPr>
                <a:t>Review by a Chartered Accountant known as </a:t>
              </a:r>
              <a:r>
                <a:rPr kumimoji="0" lang="en-US" altLang="en-US" sz="1600" b="1" i="0" u="none" strike="noStrike" kern="1200" cap="none" spc="0" normalizeH="0" baseline="0" noProof="0" dirty="0">
                  <a:ln>
                    <a:noFill/>
                  </a:ln>
                  <a:solidFill>
                    <a:schemeClr val="tx1">
                      <a:hueOff val="0"/>
                      <a:satOff val="0"/>
                      <a:lumOff val="0"/>
                      <a:alphaOff val="0"/>
                    </a:schemeClr>
                  </a:solidFill>
                  <a:effectLst/>
                  <a:uLnTx/>
                  <a:uFillTx/>
                  <a:latin typeface="+mj-lt"/>
                </a:rPr>
                <a:t>Technical Reviewer </a:t>
              </a:r>
              <a:endParaRPr kumimoji="0" lang="en-IN" sz="1600" b="0" i="0" u="none" strike="noStrike" kern="1200" cap="none" spc="0" normalizeH="0" baseline="0" noProof="0" dirty="0">
                <a:ln>
                  <a:noFill/>
                </a:ln>
                <a:solidFill>
                  <a:schemeClr val="tx1">
                    <a:hueOff val="0"/>
                    <a:satOff val="0"/>
                    <a:lumOff val="0"/>
                    <a:alphaOff val="0"/>
                  </a:schemeClr>
                </a:solidFill>
                <a:effectLst/>
                <a:uLnTx/>
                <a:uFillTx/>
                <a:latin typeface="+mj-lt"/>
              </a:endParaRPr>
            </a:p>
          </p:txBody>
        </p:sp>
      </p:grpSp>
      <p:grpSp>
        <p:nvGrpSpPr>
          <p:cNvPr id="23564" name="Group 17"/>
          <p:cNvGrpSpPr/>
          <p:nvPr/>
        </p:nvGrpSpPr>
        <p:grpSpPr>
          <a:xfrm>
            <a:off x="4621213" y="3116263"/>
            <a:ext cx="2389187" cy="1760537"/>
            <a:chOff x="2299708" y="1560162"/>
            <a:chExt cx="2389655" cy="1760922"/>
          </a:xfrm>
        </p:grpSpPr>
        <p:sp>
          <p:nvSpPr>
            <p:cNvPr id="22" name="Rectangle 21"/>
            <p:cNvSpPr/>
            <p:nvPr/>
          </p:nvSpPr>
          <p:spPr bwMode="white">
            <a:xfrm>
              <a:off x="2680783" y="1560162"/>
              <a:ext cx="2008580" cy="17609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600" b="0" i="0" u="none" strike="noStrike" kern="1200" cap="none" spc="0" normalizeH="0" baseline="0" noProof="0">
                <a:ln>
                  <a:noFill/>
                </a:ln>
                <a:solidFill>
                  <a:schemeClr val="tx1">
                    <a:hueOff val="0"/>
                    <a:satOff val="0"/>
                    <a:lumOff val="0"/>
                    <a:alphaOff val="0"/>
                  </a:schemeClr>
                </a:solidFill>
                <a:effectLst/>
                <a:uLnTx/>
                <a:uFillTx/>
                <a:latin typeface="+mj-lt"/>
                <a:ea typeface="+mn-ea"/>
                <a:cs typeface="+mn-cs"/>
              </a:endParaRPr>
            </a:p>
          </p:txBody>
        </p:sp>
        <p:sp>
          <p:nvSpPr>
            <p:cNvPr id="23" name="TextBox 22"/>
            <p:cNvSpPr txBox="1"/>
            <p:nvPr/>
          </p:nvSpPr>
          <p:spPr>
            <a:xfrm>
              <a:off x="2299708" y="1560162"/>
              <a:ext cx="2369014" cy="17609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45720" rIns="45720" spcCol="1270"/>
            <a:lstStyle/>
            <a:p>
              <a:pPr marL="0" marR="0" lvl="0" indent="0" algn="l" defTabSz="533400" rtl="0" eaLnBrk="0" fontAlgn="base" latinLnBrk="0" hangingPunct="0">
                <a:lnSpc>
                  <a:spcPct val="90000"/>
                </a:lnSpc>
                <a:spcBef>
                  <a:spcPct val="0"/>
                </a:spcBef>
                <a:spcAft>
                  <a:spcPct val="35000"/>
                </a:spcAft>
                <a:buClrTx/>
                <a:buSzTx/>
                <a:buFontTx/>
                <a:buNone/>
                <a:defRPr/>
              </a:pPr>
              <a:r>
                <a:rPr kumimoji="0" lang="en-US" altLang="en-US" sz="1600" b="0" i="0" u="none" strike="noStrike" kern="1200" cap="none" spc="0" normalizeH="0" baseline="0" noProof="0" dirty="0">
                  <a:ln>
                    <a:noFill/>
                  </a:ln>
                  <a:solidFill>
                    <a:schemeClr val="tx1">
                      <a:hueOff val="0"/>
                      <a:satOff val="0"/>
                      <a:lumOff val="0"/>
                      <a:alphaOff val="0"/>
                    </a:schemeClr>
                  </a:solidFill>
                  <a:effectLst/>
                  <a:uLnTx/>
                  <a:uFillTx/>
                  <a:latin typeface="+mj-lt"/>
                </a:rPr>
                <a:t>Review by a group of 5 Chartered Accountants (</a:t>
              </a:r>
              <a:r>
                <a:rPr kumimoji="0" lang="en-US" altLang="en-US" sz="1600" b="1" i="0" u="none" strike="noStrike" kern="1200" cap="none" spc="0" normalizeH="0" baseline="0" noProof="0" dirty="0">
                  <a:ln>
                    <a:noFill/>
                  </a:ln>
                  <a:solidFill>
                    <a:schemeClr val="tx1">
                      <a:hueOff val="0"/>
                      <a:satOff val="0"/>
                      <a:lumOff val="0"/>
                      <a:alphaOff val="0"/>
                    </a:schemeClr>
                  </a:solidFill>
                  <a:effectLst/>
                  <a:uLnTx/>
                  <a:uFillTx/>
                  <a:latin typeface="+mj-lt"/>
                </a:rPr>
                <a:t>Financial Reporting Review Group</a:t>
              </a:r>
              <a:r>
                <a:rPr kumimoji="0" lang="en-US" altLang="en-US" sz="1600" b="0" i="0" u="none" strike="noStrike" kern="1200" cap="none" spc="0" normalizeH="0" baseline="0" noProof="0" dirty="0">
                  <a:ln>
                    <a:noFill/>
                  </a:ln>
                  <a:solidFill>
                    <a:schemeClr val="tx1">
                      <a:hueOff val="0"/>
                      <a:satOff val="0"/>
                      <a:lumOff val="0"/>
                      <a:alphaOff val="0"/>
                    </a:schemeClr>
                  </a:solidFill>
                  <a:effectLst/>
                  <a:uLnTx/>
                  <a:uFillTx/>
                  <a:latin typeface="+mj-lt"/>
                </a:rPr>
                <a:t>) generally based in same city</a:t>
              </a:r>
              <a:endParaRPr kumimoji="0" lang="en-IN" sz="1600" b="0" i="0" u="none" strike="noStrike" kern="1200" cap="none" spc="0" normalizeH="0" baseline="0" noProof="0" dirty="0">
                <a:ln>
                  <a:noFill/>
                </a:ln>
                <a:solidFill>
                  <a:schemeClr val="tx1">
                    <a:hueOff val="0"/>
                    <a:satOff val="0"/>
                    <a:lumOff val="0"/>
                    <a:alphaOff val="0"/>
                  </a:schemeClr>
                </a:solidFill>
                <a:effectLst/>
                <a:uLnTx/>
                <a:uFillTx/>
                <a:latin typeface="+mj-lt"/>
              </a:endParaRPr>
            </a:p>
          </p:txBody>
        </p:sp>
      </p:grpSp>
      <p:grpSp>
        <p:nvGrpSpPr>
          <p:cNvPr id="23565" name="Group 18"/>
          <p:cNvGrpSpPr/>
          <p:nvPr/>
        </p:nvGrpSpPr>
        <p:grpSpPr>
          <a:xfrm>
            <a:off x="7696200" y="2514600"/>
            <a:ext cx="2692400" cy="1760538"/>
            <a:chOff x="5140075" y="951608"/>
            <a:chExt cx="2265361" cy="1760922"/>
          </a:xfrm>
        </p:grpSpPr>
        <p:sp>
          <p:nvSpPr>
            <p:cNvPr id="20" name="Rectangle 19"/>
            <p:cNvSpPr/>
            <p:nvPr/>
          </p:nvSpPr>
          <p:spPr bwMode="white">
            <a:xfrm>
              <a:off x="5140075" y="951608"/>
              <a:ext cx="2008905" cy="17609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600" b="0" i="0" u="none" strike="noStrike" kern="1200" cap="none" spc="0" normalizeH="0" baseline="0" noProof="0">
                <a:ln>
                  <a:noFill/>
                </a:ln>
                <a:solidFill>
                  <a:schemeClr val="tx1">
                    <a:hueOff val="0"/>
                    <a:satOff val="0"/>
                    <a:lumOff val="0"/>
                    <a:alphaOff val="0"/>
                  </a:schemeClr>
                </a:solidFill>
                <a:effectLst/>
                <a:uLnTx/>
                <a:uFillTx/>
                <a:latin typeface="+mj-lt"/>
                <a:ea typeface="+mn-ea"/>
                <a:cs typeface="+mn-cs"/>
              </a:endParaRPr>
            </a:p>
          </p:txBody>
        </p:sp>
        <p:sp>
          <p:nvSpPr>
            <p:cNvPr id="21" name="TextBox 20"/>
            <p:cNvSpPr txBox="1"/>
            <p:nvPr/>
          </p:nvSpPr>
          <p:spPr>
            <a:xfrm>
              <a:off x="5396531" y="951608"/>
              <a:ext cx="2008905" cy="17609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45720" rIns="45720" spcCol="1270"/>
            <a:lstStyle/>
            <a:p>
              <a:pPr marL="0" marR="0" lvl="0" indent="0" algn="l" defTabSz="533400" rtl="0" eaLnBrk="0" fontAlgn="base" latinLnBrk="0" hangingPunct="0">
                <a:lnSpc>
                  <a:spcPct val="90000"/>
                </a:lnSpc>
                <a:spcBef>
                  <a:spcPct val="0"/>
                </a:spcBef>
                <a:spcAft>
                  <a:spcPct val="35000"/>
                </a:spcAft>
                <a:buClrTx/>
                <a:buSzTx/>
                <a:buFontTx/>
                <a:buNone/>
                <a:defRPr/>
              </a:pPr>
              <a:r>
                <a:rPr kumimoji="0" lang="en-US" altLang="en-US" sz="1600" b="0" i="0" u="none" strike="noStrike" kern="1200" cap="none" spc="0" normalizeH="0" baseline="0" noProof="0" dirty="0">
                  <a:ln>
                    <a:noFill/>
                  </a:ln>
                  <a:solidFill>
                    <a:schemeClr val="tx1">
                      <a:hueOff val="0"/>
                      <a:satOff val="0"/>
                      <a:lumOff val="0"/>
                      <a:alphaOff val="0"/>
                    </a:schemeClr>
                  </a:solidFill>
                  <a:effectLst/>
                  <a:uLnTx/>
                  <a:uFillTx/>
                  <a:latin typeface="+mj-lt"/>
                </a:rPr>
                <a:t>Review by the </a:t>
              </a:r>
              <a:r>
                <a:rPr kumimoji="0" lang="en-US" altLang="en-US" sz="1600" b="1" i="0" u="none" strike="noStrike" kern="1200" cap="none" spc="0" normalizeH="0" baseline="0" noProof="0" dirty="0">
                  <a:ln>
                    <a:noFill/>
                  </a:ln>
                  <a:solidFill>
                    <a:schemeClr val="tx1">
                      <a:hueOff val="0"/>
                      <a:satOff val="0"/>
                      <a:lumOff val="0"/>
                      <a:alphaOff val="0"/>
                    </a:schemeClr>
                  </a:solidFill>
                  <a:effectLst/>
                  <a:uLnTx/>
                  <a:uFillTx/>
                  <a:latin typeface="+mj-lt"/>
                </a:rPr>
                <a:t>Financial Reporting Review Board</a:t>
              </a:r>
              <a:endParaRPr kumimoji="0" lang="en-IN" sz="1600" b="0" i="0" u="none" strike="noStrike" kern="1200" cap="none" spc="0" normalizeH="0" baseline="0" noProof="0" dirty="0">
                <a:ln>
                  <a:noFill/>
                </a:ln>
                <a:solidFill>
                  <a:schemeClr val="tx1">
                    <a:hueOff val="0"/>
                    <a:satOff val="0"/>
                    <a:lumOff val="0"/>
                    <a:alphaOff val="0"/>
                  </a:schemeClr>
                </a:solidFill>
                <a:effectLst/>
                <a:uLnTx/>
                <a:uFillTx/>
                <a:latin typeface="+mj-lt"/>
              </a:endParaRPr>
            </a:p>
          </p:txBody>
        </p:sp>
      </p:grpSp>
      <p:sp>
        <p:nvSpPr>
          <p:cNvPr id="2" name="Isosceles Triangle 1"/>
          <p:cNvSpPr/>
          <p:nvPr/>
        </p:nvSpPr>
        <p:spPr>
          <a:xfrm>
            <a:off x="6932613" y="2133600"/>
            <a:ext cx="382588" cy="382588"/>
          </a:xfrm>
          <a:prstGeom prst="triangle">
            <a:avLst>
              <a:gd name="adj" fmla="val 100000"/>
            </a:avLst>
          </a:prstGeom>
        </p:spPr>
        <p:style>
          <a:lnRef idx="2">
            <a:schemeClr val="accent5">
              <a:hueOff val="-7450407"/>
              <a:satOff val="29858"/>
              <a:lumOff val="6471"/>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3" name="Isosceles Triangle 2"/>
          <p:cNvSpPr/>
          <p:nvPr/>
        </p:nvSpPr>
        <p:spPr>
          <a:xfrm>
            <a:off x="3579813" y="2741613"/>
            <a:ext cx="382588" cy="382588"/>
          </a:xfrm>
          <a:prstGeom prst="triangle">
            <a:avLst>
              <a:gd name="adj" fmla="val 100000"/>
            </a:avLst>
          </a:prstGeom>
        </p:spPr>
        <p:style>
          <a:lnRef idx="2">
            <a:schemeClr val="accent5">
              <a:hueOff val="-2483469"/>
              <a:satOff val="9953"/>
              <a:lumOff val="2157"/>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7" name="Title 1"/>
          <p:cNvSpPr>
            <a:spLocks noGrp="1"/>
          </p:cNvSpPr>
          <p:nvPr>
            <p:ph type="title"/>
          </p:nvPr>
        </p:nvSpPr>
        <p:spPr>
          <a:xfrm>
            <a:off x="842963" y="78017"/>
            <a:ext cx="8967787" cy="531353"/>
          </a:xfrm>
        </p:spPr>
        <p:txBody>
          <a:bodyPr vert="horz" wrap="square" lIns="68580" tIns="34290" rIns="68580" bIns="34290" anchor="ctr" anchorCtr="0"/>
          <a:lstStyle/>
          <a:p>
            <a:pPr algn="l"/>
            <a:r>
              <a:rPr lang="en-GB" altLang="en-US" sz="2600" dirty="0">
                <a:latin typeface="+mj-lt"/>
              </a:rPr>
              <a:t>Review Mechanism – Three Tier Review</a:t>
            </a:r>
            <a:endParaRPr lang="en-IN" altLang="en-US" sz="2600" dirty="0">
              <a:latin typeface="+mj-lt"/>
            </a:endParaRPr>
          </a:p>
        </p:txBody>
      </p:sp>
    </p:spTree>
  </p:cSld>
  <p:clrMapOvr>
    <a:masterClrMapping/>
  </p:clrMapOvr>
  <p:transition>
    <p:fade/>
  </p:transition>
</p:sld>
</file>

<file path=ppt/theme/_rels/themeOverride3.xml.rels><?xml version="1.0" encoding="UTF-8" standalone="yes"?>
<Relationships xmlns="http://schemas.openxmlformats.org/package/2006/relationships"><Relationship Id="rId1" Type="http://schemas.openxmlformats.org/officeDocument/2006/relationships/image" Target="../media/image4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docProps/app.xml><?xml version="1.0" encoding="utf-8"?>
<Properties xmlns="http://schemas.openxmlformats.org/officeDocument/2006/extended-properties" xmlns:vt="http://schemas.openxmlformats.org/officeDocument/2006/docPropsVTypes">
  <Template>TM03457475[[fn=Frame]]</Template>
  <TotalTime>135</TotalTime>
  <Words>2087</Words>
  <Application>Microsoft Office PowerPoint</Application>
  <PresentationFormat>Widescreen</PresentationFormat>
  <Paragraphs>278</Paragraphs>
  <Slides>23</Slides>
  <Notes>6</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4" baseType="lpstr">
      <vt:lpstr>Malgun Gothic</vt:lpstr>
      <vt:lpstr>Aptos</vt:lpstr>
      <vt:lpstr>Arial</vt:lpstr>
      <vt:lpstr>Calibri</vt:lpstr>
      <vt:lpstr>Calibri Light</vt:lpstr>
      <vt:lpstr>Palatino Linotype</vt:lpstr>
      <vt:lpstr>Times New Roman</vt:lpstr>
      <vt:lpstr>Wingdings</vt:lpstr>
      <vt:lpstr>Office Theme</vt:lpstr>
      <vt:lpstr>Metropolitan</vt:lpstr>
      <vt:lpstr>Microsoft Excel Chart</vt:lpstr>
      <vt:lpstr>PowerPoint Presentation</vt:lpstr>
      <vt:lpstr>Partner in Nation Building – Supporting Regulators</vt:lpstr>
      <vt:lpstr>Scope of FRRB </vt:lpstr>
      <vt:lpstr>Composition and Independence of the Board</vt:lpstr>
      <vt:lpstr>Enterprises within the purview of FRRB</vt:lpstr>
      <vt:lpstr>Selection of Enterprises for Review</vt:lpstr>
      <vt:lpstr>Selection of Enterprises for Review (2025-26)</vt:lpstr>
      <vt:lpstr>Selection of Enterprises for Review</vt:lpstr>
      <vt:lpstr>Review Mechanism – Three Tier Review</vt:lpstr>
      <vt:lpstr>Review Mechanism – Three Tier Review</vt:lpstr>
      <vt:lpstr>Action Taken Based on Review</vt:lpstr>
      <vt:lpstr>Audit Quality Maturity Model ( version 2.0)</vt:lpstr>
      <vt:lpstr>Action Taken by the Board Since Inception (Statistics)</vt:lpstr>
      <vt:lpstr>Actions Taken by the Board Since Inception: Graphical </vt:lpstr>
      <vt:lpstr>Web Portal of FRRB </vt:lpstr>
      <vt:lpstr>Spreading Awareness among the Members</vt:lpstr>
      <vt:lpstr>At a Glance: Non-compliances Observed by the Board During the Course of Review (Ind AS) </vt:lpstr>
      <vt:lpstr>Spreading Awareness among the Members</vt:lpstr>
      <vt:lpstr>At a Glance: Non-compliances Observed by the Board During the Course of Review  ( IGAAP)</vt:lpstr>
      <vt:lpstr>Spreading Awareness among the Members</vt:lpstr>
      <vt:lpstr>Spreading Awareness among the Members</vt:lpstr>
      <vt:lpstr>Spreading Awareness among the Members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ICAI</dc:creator>
  <cp:lastModifiedBy>DELL</cp:lastModifiedBy>
  <cp:revision>839</cp:revision>
  <cp:lastPrinted>2023-08-29T05:42:00Z</cp:lastPrinted>
  <dcterms:created xsi:type="dcterms:W3CDTF">2008-03-25T05:13:00Z</dcterms:created>
  <dcterms:modified xsi:type="dcterms:W3CDTF">2025-04-10T11:53:13Z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275EFCADDDA848EBB70778E9A4D03077_13</vt:lpwstr>
  </property>
  <property fmtid="{D5CDD505-2E9C-101B-9397-08002B2CF9AE}" pid="3" name="KSOProductBuildVer">
    <vt:lpwstr>1033-12.2.0.20782</vt:lpwstr>
  </property>
</Properties>
</file>