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 id="2147483954" r:id="rId2"/>
  </p:sldMasterIdLst>
  <p:notesMasterIdLst>
    <p:notesMasterId r:id="rId26"/>
  </p:notesMasterIdLst>
  <p:handoutMasterIdLst>
    <p:handoutMasterId r:id="rId27"/>
  </p:handoutMasterIdLst>
  <p:sldIdLst>
    <p:sldId id="256" r:id="rId3"/>
    <p:sldId id="266" r:id="rId4"/>
    <p:sldId id="264" r:id="rId5"/>
    <p:sldId id="290" r:id="rId6"/>
    <p:sldId id="304" r:id="rId7"/>
    <p:sldId id="293" r:id="rId8"/>
    <p:sldId id="332" r:id="rId9"/>
    <p:sldId id="317" r:id="rId10"/>
    <p:sldId id="318" r:id="rId11"/>
    <p:sldId id="319" r:id="rId12"/>
    <p:sldId id="320" r:id="rId13"/>
    <p:sldId id="321" r:id="rId14"/>
    <p:sldId id="322" r:id="rId15"/>
    <p:sldId id="323" r:id="rId16"/>
    <p:sldId id="324" r:id="rId17"/>
    <p:sldId id="325" r:id="rId18"/>
    <p:sldId id="326" r:id="rId19"/>
    <p:sldId id="327" r:id="rId20"/>
    <p:sldId id="328" r:id="rId21"/>
    <p:sldId id="329" r:id="rId22"/>
    <p:sldId id="330" r:id="rId23"/>
    <p:sldId id="331" r:id="rId24"/>
    <p:sldId id="316" r:id="rId25"/>
  </p:sldIdLst>
  <p:sldSz cx="9144000" cy="6858000" type="screen4x3"/>
  <p:notesSz cx="7053263" cy="93091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2">
          <p15:clr>
            <a:srgbClr val="A4A3A4"/>
          </p15:clr>
        </p15:guide>
        <p15:guide id="2" pos="222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D4D4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624" autoAdjust="0"/>
  </p:normalViewPr>
  <p:slideViewPr>
    <p:cSldViewPr>
      <p:cViewPr varScale="1">
        <p:scale>
          <a:sx n="105" d="100"/>
          <a:sy n="105" d="100"/>
        </p:scale>
        <p:origin x="1794" y="114"/>
      </p:cViewPr>
      <p:guideLst>
        <p:guide orient="horz" pos="2160"/>
        <p:guide pos="2880"/>
      </p:guideLst>
    </p:cSldViewPr>
  </p:slideViewPr>
  <p:outlineViewPr>
    <p:cViewPr>
      <p:scale>
        <a:sx n="33" d="100"/>
        <a:sy n="33" d="100"/>
      </p:scale>
      <p:origin x="0" y="492"/>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49" d="100"/>
          <a:sy n="49" d="100"/>
        </p:scale>
        <p:origin x="-2946" y="-102"/>
      </p:cViewPr>
      <p:guideLst>
        <p:guide orient="horz" pos="2932"/>
        <p:guide pos="222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B6E06F5-20D1-1007-C7A0-FC60F461AABD}"/>
              </a:ext>
            </a:extLst>
          </p:cNvPr>
          <p:cNvSpPr>
            <a:spLocks noGrp="1"/>
          </p:cNvSpPr>
          <p:nvPr>
            <p:ph type="hdr" sz="quarter"/>
          </p:nvPr>
        </p:nvSpPr>
        <p:spPr>
          <a:xfrm>
            <a:off x="0" y="0"/>
            <a:ext cx="3055938" cy="465138"/>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en-US"/>
          </a:p>
        </p:txBody>
      </p:sp>
      <p:sp>
        <p:nvSpPr>
          <p:cNvPr id="3" name="Date Placeholder 2">
            <a:extLst>
              <a:ext uri="{FF2B5EF4-FFF2-40B4-BE49-F238E27FC236}">
                <a16:creationId xmlns:a16="http://schemas.microsoft.com/office/drawing/2014/main" id="{CDF77A9B-F4FA-F751-AC88-D8F4F3FB7221}"/>
              </a:ext>
            </a:extLst>
          </p:cNvPr>
          <p:cNvSpPr>
            <a:spLocks noGrp="1"/>
          </p:cNvSpPr>
          <p:nvPr>
            <p:ph type="dt" sz="quarter" idx="1"/>
          </p:nvPr>
        </p:nvSpPr>
        <p:spPr>
          <a:xfrm>
            <a:off x="3995738" y="0"/>
            <a:ext cx="3055937" cy="465138"/>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3B8776B8-147B-4030-BC91-37E0E5CE7D51}" type="datetimeFigureOut">
              <a:rPr lang="en-US"/>
              <a:pPr>
                <a:defRPr/>
              </a:pPr>
              <a:t>9/1/2025</a:t>
            </a:fld>
            <a:endParaRPr lang="en-US"/>
          </a:p>
        </p:txBody>
      </p:sp>
      <p:sp>
        <p:nvSpPr>
          <p:cNvPr id="4" name="Footer Placeholder 3">
            <a:extLst>
              <a:ext uri="{FF2B5EF4-FFF2-40B4-BE49-F238E27FC236}">
                <a16:creationId xmlns:a16="http://schemas.microsoft.com/office/drawing/2014/main" id="{6DA4A6EB-64EB-EB81-897A-F8FBD87906F4}"/>
              </a:ext>
            </a:extLst>
          </p:cNvPr>
          <p:cNvSpPr>
            <a:spLocks noGrp="1"/>
          </p:cNvSpPr>
          <p:nvPr>
            <p:ph type="ftr" sz="quarter" idx="2"/>
          </p:nvPr>
        </p:nvSpPr>
        <p:spPr>
          <a:xfrm>
            <a:off x="0" y="8842375"/>
            <a:ext cx="3055938" cy="465138"/>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en-US"/>
          </a:p>
        </p:txBody>
      </p:sp>
      <p:sp>
        <p:nvSpPr>
          <p:cNvPr id="5" name="Slide Number Placeholder 4">
            <a:extLst>
              <a:ext uri="{FF2B5EF4-FFF2-40B4-BE49-F238E27FC236}">
                <a16:creationId xmlns:a16="http://schemas.microsoft.com/office/drawing/2014/main" id="{B3A0185E-1686-CD25-E701-616B4033CF75}"/>
              </a:ext>
            </a:extLst>
          </p:cNvPr>
          <p:cNvSpPr>
            <a:spLocks noGrp="1"/>
          </p:cNvSpPr>
          <p:nvPr>
            <p:ph type="sldNum" sz="quarter" idx="3"/>
          </p:nvPr>
        </p:nvSpPr>
        <p:spPr>
          <a:xfrm>
            <a:off x="3995738" y="8842375"/>
            <a:ext cx="3055937" cy="465138"/>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945D8A2D-9F97-4CE7-85EF-82B3B489C11D}"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6F5BEA7-3F7F-86C1-D862-F664DA0C70D3}"/>
              </a:ext>
            </a:extLst>
          </p:cNvPr>
          <p:cNvSpPr>
            <a:spLocks noGrp="1"/>
          </p:cNvSpPr>
          <p:nvPr>
            <p:ph type="hdr" sz="quarter"/>
          </p:nvPr>
        </p:nvSpPr>
        <p:spPr>
          <a:xfrm>
            <a:off x="0" y="0"/>
            <a:ext cx="3055938" cy="465138"/>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en-US"/>
          </a:p>
        </p:txBody>
      </p:sp>
      <p:sp>
        <p:nvSpPr>
          <p:cNvPr id="3" name="Date Placeholder 2">
            <a:extLst>
              <a:ext uri="{FF2B5EF4-FFF2-40B4-BE49-F238E27FC236}">
                <a16:creationId xmlns:a16="http://schemas.microsoft.com/office/drawing/2014/main" id="{07674F6F-C767-5EFB-74AB-651F1B695F13}"/>
              </a:ext>
            </a:extLst>
          </p:cNvPr>
          <p:cNvSpPr>
            <a:spLocks noGrp="1"/>
          </p:cNvSpPr>
          <p:nvPr>
            <p:ph type="dt" idx="1"/>
          </p:nvPr>
        </p:nvSpPr>
        <p:spPr>
          <a:xfrm>
            <a:off x="3995738" y="0"/>
            <a:ext cx="3055937" cy="465138"/>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FE2FA657-942D-4C10-A1CF-099269C5B168}" type="datetimeFigureOut">
              <a:rPr lang="en-US"/>
              <a:pPr>
                <a:defRPr/>
              </a:pPr>
              <a:t>9/1/2025</a:t>
            </a:fld>
            <a:endParaRPr lang="en-US"/>
          </a:p>
        </p:txBody>
      </p:sp>
      <p:sp>
        <p:nvSpPr>
          <p:cNvPr id="4" name="Slide Image Placeholder 3">
            <a:extLst>
              <a:ext uri="{FF2B5EF4-FFF2-40B4-BE49-F238E27FC236}">
                <a16:creationId xmlns:a16="http://schemas.microsoft.com/office/drawing/2014/main" id="{05A0752F-D1BE-B623-4C22-0FE60C9F84D9}"/>
              </a:ext>
            </a:extLst>
          </p:cNvPr>
          <p:cNvSpPr>
            <a:spLocks noGrp="1" noRot="1" noChangeAspect="1"/>
          </p:cNvSpPr>
          <p:nvPr>
            <p:ph type="sldImg" idx="2"/>
          </p:nvPr>
        </p:nvSpPr>
        <p:spPr>
          <a:xfrm>
            <a:off x="1200150" y="698500"/>
            <a:ext cx="4654550" cy="3490913"/>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090E9872-0465-23F9-AB54-910C767FFC10}"/>
              </a:ext>
            </a:extLst>
          </p:cNvPr>
          <p:cNvSpPr>
            <a:spLocks noGrp="1"/>
          </p:cNvSpPr>
          <p:nvPr>
            <p:ph type="body" sz="quarter" idx="3"/>
          </p:nvPr>
        </p:nvSpPr>
        <p:spPr>
          <a:xfrm>
            <a:off x="704850" y="4421188"/>
            <a:ext cx="5643563" cy="4189412"/>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FC9C2059-D45D-21E2-8917-DB310BA627BB}"/>
              </a:ext>
            </a:extLst>
          </p:cNvPr>
          <p:cNvSpPr>
            <a:spLocks noGrp="1"/>
          </p:cNvSpPr>
          <p:nvPr>
            <p:ph type="ftr" sz="quarter" idx="4"/>
          </p:nvPr>
        </p:nvSpPr>
        <p:spPr>
          <a:xfrm>
            <a:off x="0" y="8842375"/>
            <a:ext cx="3055938" cy="465138"/>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en-US"/>
          </a:p>
        </p:txBody>
      </p:sp>
      <p:sp>
        <p:nvSpPr>
          <p:cNvPr id="7" name="Slide Number Placeholder 6">
            <a:extLst>
              <a:ext uri="{FF2B5EF4-FFF2-40B4-BE49-F238E27FC236}">
                <a16:creationId xmlns:a16="http://schemas.microsoft.com/office/drawing/2014/main" id="{693EDE00-462E-8485-5242-B209CD99DEA4}"/>
              </a:ext>
            </a:extLst>
          </p:cNvPr>
          <p:cNvSpPr>
            <a:spLocks noGrp="1"/>
          </p:cNvSpPr>
          <p:nvPr>
            <p:ph type="sldNum" sz="quarter" idx="5"/>
          </p:nvPr>
        </p:nvSpPr>
        <p:spPr>
          <a:xfrm>
            <a:off x="3995738" y="8842375"/>
            <a:ext cx="3055937" cy="465138"/>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A1B9E3E0-00FA-42BD-806C-1AF12CB7266D}"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73159BD3-FF5B-F349-6A14-877A9CCFC23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EC9D7607-5FB0-31CD-E8A7-3513FA062CF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IN" altLang="en-US"/>
          </a:p>
        </p:txBody>
      </p:sp>
      <p:sp>
        <p:nvSpPr>
          <p:cNvPr id="12292" name="Slide Number Placeholder 3">
            <a:extLst>
              <a:ext uri="{FF2B5EF4-FFF2-40B4-BE49-F238E27FC236}">
                <a16:creationId xmlns:a16="http://schemas.microsoft.com/office/drawing/2014/main" id="{22D4BE3C-86F6-C8C1-B457-65FDF500253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7370AE2-2CEC-4E9B-8954-0F7DC989E10F}" type="slidenum">
              <a:rPr lang="en-US" altLang="en-US"/>
              <a:pPr>
                <a:spcBef>
                  <a:spcPct val="0"/>
                </a:spcBef>
              </a:pPr>
              <a:t>1</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647C470E-5D85-EB38-5157-4556A45074A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3B696DF8-7DC9-BB06-7814-EA781D5AFDA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5364" name="Slide Number Placeholder 3">
            <a:extLst>
              <a:ext uri="{FF2B5EF4-FFF2-40B4-BE49-F238E27FC236}">
                <a16:creationId xmlns:a16="http://schemas.microsoft.com/office/drawing/2014/main" id="{39E42237-2AFA-7D47-BFB2-9C8BCE11563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6F2561F-BA16-40F8-942D-6C99C7F7939D}" type="slidenum">
              <a:rPr lang="en-US" altLang="en-US"/>
              <a:pPr>
                <a:spcBef>
                  <a:spcPct val="0"/>
                </a:spcBef>
              </a:pPr>
              <a:t>3</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746A27B6-9F4B-CD96-45BE-544606D00455}"/>
              </a:ext>
            </a:extLst>
          </p:cNvPr>
          <p:cNvSpPr>
            <a:spLocks noGrp="1"/>
          </p:cNvSpPr>
          <p:nvPr>
            <p:ph type="dt" sz="half" idx="10"/>
          </p:nvPr>
        </p:nvSpPr>
        <p:spPr/>
        <p:txBody>
          <a:bodyPr/>
          <a:lstStyle>
            <a:lvl1pPr>
              <a:defRPr/>
            </a:lvl1pPr>
          </a:lstStyle>
          <a:p>
            <a:pPr>
              <a:defRPr/>
            </a:pPr>
            <a:fld id="{667B2BB3-2EC6-4170-98AF-530D9FA6343E}" type="datetimeFigureOut">
              <a:rPr lang="en-US"/>
              <a:pPr>
                <a:defRPr/>
              </a:pPr>
              <a:t>9/1/2025</a:t>
            </a:fld>
            <a:endParaRPr lang="en-US"/>
          </a:p>
        </p:txBody>
      </p:sp>
      <p:sp>
        <p:nvSpPr>
          <p:cNvPr id="5" name="Footer Placeholder 4">
            <a:extLst>
              <a:ext uri="{FF2B5EF4-FFF2-40B4-BE49-F238E27FC236}">
                <a16:creationId xmlns:a16="http://schemas.microsoft.com/office/drawing/2014/main" id="{59DD874F-CE68-C7C7-345D-D8DDEFDE243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DDC076AE-39F6-98B2-8CD4-C1D8B68E548E}"/>
              </a:ext>
            </a:extLst>
          </p:cNvPr>
          <p:cNvSpPr>
            <a:spLocks noGrp="1"/>
          </p:cNvSpPr>
          <p:nvPr>
            <p:ph type="sldNum" sz="quarter" idx="12"/>
          </p:nvPr>
        </p:nvSpPr>
        <p:spPr/>
        <p:txBody>
          <a:bodyPr/>
          <a:lstStyle>
            <a:lvl1pPr>
              <a:defRPr/>
            </a:lvl1pPr>
          </a:lstStyle>
          <a:p>
            <a:pPr>
              <a:defRPr/>
            </a:pPr>
            <a:fld id="{2EF63C3C-EF61-41D1-8DC5-477C2A1E42D5}" type="slidenum">
              <a:rPr lang="en-US" altLang="en-US"/>
              <a:pPr>
                <a:defRPr/>
              </a:pPr>
              <a:t>‹#›</a:t>
            </a:fld>
            <a:endParaRPr lang="en-US" altLang="en-US"/>
          </a:p>
        </p:txBody>
      </p:sp>
    </p:spTree>
    <p:extLst>
      <p:ext uri="{BB962C8B-B14F-4D97-AF65-F5344CB8AC3E}">
        <p14:creationId xmlns:p14="http://schemas.microsoft.com/office/powerpoint/2010/main" val="34250082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1BEB14-EE9D-123E-1F4D-E5826BFE8876}"/>
              </a:ext>
            </a:extLst>
          </p:cNvPr>
          <p:cNvSpPr>
            <a:spLocks noGrp="1"/>
          </p:cNvSpPr>
          <p:nvPr>
            <p:ph type="dt" sz="half" idx="10"/>
          </p:nvPr>
        </p:nvSpPr>
        <p:spPr/>
        <p:txBody>
          <a:bodyPr/>
          <a:lstStyle>
            <a:lvl1pPr>
              <a:defRPr/>
            </a:lvl1pPr>
          </a:lstStyle>
          <a:p>
            <a:pPr>
              <a:defRPr/>
            </a:pPr>
            <a:fld id="{E9767F4B-4DF3-4693-9FD1-EEBE43A0B043}" type="datetimeFigureOut">
              <a:rPr lang="en-US"/>
              <a:pPr>
                <a:defRPr/>
              </a:pPr>
              <a:t>9/1/2025</a:t>
            </a:fld>
            <a:endParaRPr lang="en-US"/>
          </a:p>
        </p:txBody>
      </p:sp>
      <p:sp>
        <p:nvSpPr>
          <p:cNvPr id="5" name="Footer Placeholder 4">
            <a:extLst>
              <a:ext uri="{FF2B5EF4-FFF2-40B4-BE49-F238E27FC236}">
                <a16:creationId xmlns:a16="http://schemas.microsoft.com/office/drawing/2014/main" id="{23F767DE-A14D-1F5F-D91F-60387152D96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8A0945C-465F-A404-5B57-719C835D68D5}"/>
              </a:ext>
            </a:extLst>
          </p:cNvPr>
          <p:cNvSpPr>
            <a:spLocks noGrp="1"/>
          </p:cNvSpPr>
          <p:nvPr>
            <p:ph type="sldNum" sz="quarter" idx="12"/>
          </p:nvPr>
        </p:nvSpPr>
        <p:spPr/>
        <p:txBody>
          <a:bodyPr/>
          <a:lstStyle>
            <a:lvl1pPr>
              <a:defRPr/>
            </a:lvl1pPr>
          </a:lstStyle>
          <a:p>
            <a:pPr>
              <a:defRPr/>
            </a:pPr>
            <a:fld id="{CDB7FE32-2682-4753-BBEE-5FAFA7236EC9}" type="slidenum">
              <a:rPr lang="en-US" altLang="en-US"/>
              <a:pPr>
                <a:defRPr/>
              </a:pPr>
              <a:t>‹#›</a:t>
            </a:fld>
            <a:endParaRPr lang="en-US" altLang="en-US"/>
          </a:p>
        </p:txBody>
      </p:sp>
    </p:spTree>
    <p:extLst>
      <p:ext uri="{BB962C8B-B14F-4D97-AF65-F5344CB8AC3E}">
        <p14:creationId xmlns:p14="http://schemas.microsoft.com/office/powerpoint/2010/main" val="7993364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2D225A-E012-2F76-7CC0-9D33BFE9A012}"/>
              </a:ext>
            </a:extLst>
          </p:cNvPr>
          <p:cNvSpPr>
            <a:spLocks noGrp="1"/>
          </p:cNvSpPr>
          <p:nvPr>
            <p:ph type="dt" sz="half" idx="10"/>
          </p:nvPr>
        </p:nvSpPr>
        <p:spPr/>
        <p:txBody>
          <a:bodyPr/>
          <a:lstStyle>
            <a:lvl1pPr>
              <a:defRPr/>
            </a:lvl1pPr>
          </a:lstStyle>
          <a:p>
            <a:pPr>
              <a:defRPr/>
            </a:pPr>
            <a:fld id="{D39B2B1E-D90D-410C-88B1-54444F6AE503}" type="datetimeFigureOut">
              <a:rPr lang="en-US"/>
              <a:pPr>
                <a:defRPr/>
              </a:pPr>
              <a:t>9/1/2025</a:t>
            </a:fld>
            <a:endParaRPr lang="en-US"/>
          </a:p>
        </p:txBody>
      </p:sp>
      <p:sp>
        <p:nvSpPr>
          <p:cNvPr id="5" name="Footer Placeholder 4">
            <a:extLst>
              <a:ext uri="{FF2B5EF4-FFF2-40B4-BE49-F238E27FC236}">
                <a16:creationId xmlns:a16="http://schemas.microsoft.com/office/drawing/2014/main" id="{128A4369-0CC1-D217-D8AC-7F591683B3C1}"/>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DCE2175-A815-3E63-A740-008767636BDA}"/>
              </a:ext>
            </a:extLst>
          </p:cNvPr>
          <p:cNvSpPr>
            <a:spLocks noGrp="1"/>
          </p:cNvSpPr>
          <p:nvPr>
            <p:ph type="sldNum" sz="quarter" idx="12"/>
          </p:nvPr>
        </p:nvSpPr>
        <p:spPr/>
        <p:txBody>
          <a:bodyPr/>
          <a:lstStyle>
            <a:lvl1pPr>
              <a:defRPr/>
            </a:lvl1pPr>
          </a:lstStyle>
          <a:p>
            <a:pPr>
              <a:defRPr/>
            </a:pPr>
            <a:fld id="{DCD00B42-BC37-47AC-96D4-8C2D6B067088}" type="slidenum">
              <a:rPr lang="en-US" altLang="en-US"/>
              <a:pPr>
                <a:defRPr/>
              </a:pPr>
              <a:t>‹#›</a:t>
            </a:fld>
            <a:endParaRPr lang="en-US" altLang="en-US"/>
          </a:p>
        </p:txBody>
      </p:sp>
    </p:spTree>
    <p:extLst>
      <p:ext uri="{BB962C8B-B14F-4D97-AF65-F5344CB8AC3E}">
        <p14:creationId xmlns:p14="http://schemas.microsoft.com/office/powerpoint/2010/main" val="17272327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ounded Rectangle 14">
            <a:extLst>
              <a:ext uri="{FF2B5EF4-FFF2-40B4-BE49-F238E27FC236}">
                <a16:creationId xmlns:a16="http://schemas.microsoft.com/office/drawing/2014/main" id="{093416D4-EDB1-1619-CA90-DA672A00B505}"/>
              </a:ext>
            </a:extLst>
          </p:cNvPr>
          <p:cNvSpPr/>
          <p:nvPr/>
        </p:nvSpPr>
        <p:spPr>
          <a:xfrm>
            <a:off x="228600" y="228600"/>
            <a:ext cx="8696325" cy="6035675"/>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grpSp>
        <p:nvGrpSpPr>
          <p:cNvPr id="5" name="Group 9">
            <a:extLst>
              <a:ext uri="{FF2B5EF4-FFF2-40B4-BE49-F238E27FC236}">
                <a16:creationId xmlns:a16="http://schemas.microsoft.com/office/drawing/2014/main" id="{38CA217C-08BF-9501-29CB-0DB5A4B99BC0}"/>
              </a:ext>
            </a:extLst>
          </p:cNvPr>
          <p:cNvGrpSpPr>
            <a:grpSpLocks noChangeAspect="1"/>
          </p:cNvGrpSpPr>
          <p:nvPr/>
        </p:nvGrpSpPr>
        <p:grpSpPr bwMode="auto">
          <a:xfrm>
            <a:off x="211138" y="5354638"/>
            <a:ext cx="8723312" cy="1330325"/>
            <a:chOff x="-3905250" y="4294188"/>
            <a:chExt cx="13011150" cy="1892300"/>
          </a:xfrm>
        </p:grpSpPr>
        <p:sp>
          <p:nvSpPr>
            <p:cNvPr id="6" name="Freeform 14">
              <a:extLst>
                <a:ext uri="{FF2B5EF4-FFF2-40B4-BE49-F238E27FC236}">
                  <a16:creationId xmlns:a16="http://schemas.microsoft.com/office/drawing/2014/main" id="{2CAE8AE9-287D-F5A6-1F8B-7EEF3268A67A}"/>
                </a:ext>
              </a:extLst>
            </p:cNvPr>
            <p:cNvSpPr>
              <a:spLocks/>
            </p:cNvSpPr>
            <p:nvPr/>
          </p:nvSpPr>
          <p:spPr bwMode="hidden">
            <a:xfrm>
              <a:off x="4810125" y="4500563"/>
              <a:ext cx="4295775" cy="1016000"/>
            </a:xfrm>
            <a:custGeom>
              <a:avLst/>
              <a:gdLst>
                <a:gd name="T0" fmla="*/ 4286250 w 2706"/>
                <a:gd name="T1" fmla="*/ 0 h 640"/>
                <a:gd name="T2" fmla="*/ 4286250 w 2706"/>
                <a:gd name="T3" fmla="*/ 0 h 640"/>
                <a:gd name="T4" fmla="*/ 4105275 w 2706"/>
                <a:gd name="T5" fmla="*/ 28575 h 640"/>
                <a:gd name="T6" fmla="*/ 3921125 w 2706"/>
                <a:gd name="T7" fmla="*/ 60325 h 640"/>
                <a:gd name="T8" fmla="*/ 3733800 w 2706"/>
                <a:gd name="T9" fmla="*/ 95250 h 640"/>
                <a:gd name="T10" fmla="*/ 3540125 w 2706"/>
                <a:gd name="T11" fmla="*/ 130175 h 640"/>
                <a:gd name="T12" fmla="*/ 3343275 w 2706"/>
                <a:gd name="T13" fmla="*/ 171450 h 640"/>
                <a:gd name="T14" fmla="*/ 3140075 w 2706"/>
                <a:gd name="T15" fmla="*/ 212725 h 640"/>
                <a:gd name="T16" fmla="*/ 2933700 w 2706"/>
                <a:gd name="T17" fmla="*/ 260350 h 640"/>
                <a:gd name="T18" fmla="*/ 2720975 w 2706"/>
                <a:gd name="T19" fmla="*/ 307975 h 640"/>
                <a:gd name="T20" fmla="*/ 2720975 w 2706"/>
                <a:gd name="T21" fmla="*/ 307975 h 640"/>
                <a:gd name="T22" fmla="*/ 2336800 w 2706"/>
                <a:gd name="T23" fmla="*/ 400050 h 640"/>
                <a:gd name="T24" fmla="*/ 1962150 w 2706"/>
                <a:gd name="T25" fmla="*/ 482600 h 640"/>
                <a:gd name="T26" fmla="*/ 1603375 w 2706"/>
                <a:gd name="T27" fmla="*/ 558800 h 640"/>
                <a:gd name="T28" fmla="*/ 1257300 w 2706"/>
                <a:gd name="T29" fmla="*/ 631825 h 640"/>
                <a:gd name="T30" fmla="*/ 927100 w 2706"/>
                <a:gd name="T31" fmla="*/ 695325 h 640"/>
                <a:gd name="T32" fmla="*/ 606425 w 2706"/>
                <a:gd name="T33" fmla="*/ 752475 h 640"/>
                <a:gd name="T34" fmla="*/ 298450 w 2706"/>
                <a:gd name="T35" fmla="*/ 806450 h 640"/>
                <a:gd name="T36" fmla="*/ 0 w 2706"/>
                <a:gd name="T37" fmla="*/ 854075 h 640"/>
                <a:gd name="T38" fmla="*/ 0 w 2706"/>
                <a:gd name="T39" fmla="*/ 854075 h 640"/>
                <a:gd name="T40" fmla="*/ 206375 w 2706"/>
                <a:gd name="T41" fmla="*/ 882650 h 640"/>
                <a:gd name="T42" fmla="*/ 403225 w 2706"/>
                <a:gd name="T43" fmla="*/ 908050 h 640"/>
                <a:gd name="T44" fmla="*/ 593725 w 2706"/>
                <a:gd name="T45" fmla="*/ 930275 h 640"/>
                <a:gd name="T46" fmla="*/ 781050 w 2706"/>
                <a:gd name="T47" fmla="*/ 949325 h 640"/>
                <a:gd name="T48" fmla="*/ 962025 w 2706"/>
                <a:gd name="T49" fmla="*/ 968375 h 640"/>
                <a:gd name="T50" fmla="*/ 1136650 w 2706"/>
                <a:gd name="T51" fmla="*/ 981075 h 640"/>
                <a:gd name="T52" fmla="*/ 1304925 w 2706"/>
                <a:gd name="T53" fmla="*/ 993775 h 640"/>
                <a:gd name="T54" fmla="*/ 1470025 w 2706"/>
                <a:gd name="T55" fmla="*/ 1003300 h 640"/>
                <a:gd name="T56" fmla="*/ 1631950 w 2706"/>
                <a:gd name="T57" fmla="*/ 1009650 h 640"/>
                <a:gd name="T58" fmla="*/ 1787525 w 2706"/>
                <a:gd name="T59" fmla="*/ 1012825 h 640"/>
                <a:gd name="T60" fmla="*/ 1936750 w 2706"/>
                <a:gd name="T61" fmla="*/ 1016000 h 640"/>
                <a:gd name="T62" fmla="*/ 2082800 w 2706"/>
                <a:gd name="T63" fmla="*/ 1016000 h 640"/>
                <a:gd name="T64" fmla="*/ 2225675 w 2706"/>
                <a:gd name="T65" fmla="*/ 1012825 h 640"/>
                <a:gd name="T66" fmla="*/ 2365375 w 2706"/>
                <a:gd name="T67" fmla="*/ 1009650 h 640"/>
                <a:gd name="T68" fmla="*/ 2498725 w 2706"/>
                <a:gd name="T69" fmla="*/ 1003300 h 640"/>
                <a:gd name="T70" fmla="*/ 2628900 w 2706"/>
                <a:gd name="T71" fmla="*/ 993775 h 640"/>
                <a:gd name="T72" fmla="*/ 2752725 w 2706"/>
                <a:gd name="T73" fmla="*/ 984250 h 640"/>
                <a:gd name="T74" fmla="*/ 2876550 w 2706"/>
                <a:gd name="T75" fmla="*/ 971550 h 640"/>
                <a:gd name="T76" fmla="*/ 2994025 w 2706"/>
                <a:gd name="T77" fmla="*/ 955675 h 640"/>
                <a:gd name="T78" fmla="*/ 3111500 w 2706"/>
                <a:gd name="T79" fmla="*/ 939800 h 640"/>
                <a:gd name="T80" fmla="*/ 3222625 w 2706"/>
                <a:gd name="T81" fmla="*/ 920750 h 640"/>
                <a:gd name="T82" fmla="*/ 3333750 w 2706"/>
                <a:gd name="T83" fmla="*/ 901700 h 640"/>
                <a:gd name="T84" fmla="*/ 3438525 w 2706"/>
                <a:gd name="T85" fmla="*/ 879475 h 640"/>
                <a:gd name="T86" fmla="*/ 3543300 w 2706"/>
                <a:gd name="T87" fmla="*/ 857250 h 640"/>
                <a:gd name="T88" fmla="*/ 3644900 w 2706"/>
                <a:gd name="T89" fmla="*/ 831850 h 640"/>
                <a:gd name="T90" fmla="*/ 3743325 w 2706"/>
                <a:gd name="T91" fmla="*/ 806450 h 640"/>
                <a:gd name="T92" fmla="*/ 3838575 w 2706"/>
                <a:gd name="T93" fmla="*/ 777875 h 640"/>
                <a:gd name="T94" fmla="*/ 3933825 w 2706"/>
                <a:gd name="T95" fmla="*/ 749300 h 640"/>
                <a:gd name="T96" fmla="*/ 4114800 w 2706"/>
                <a:gd name="T97" fmla="*/ 685800 h 640"/>
                <a:gd name="T98" fmla="*/ 4289425 w 2706"/>
                <a:gd name="T99" fmla="*/ 619125 h 640"/>
                <a:gd name="T100" fmla="*/ 4289425 w 2706"/>
                <a:gd name="T101" fmla="*/ 619125 h 640"/>
                <a:gd name="T102" fmla="*/ 4295775 w 2706"/>
                <a:gd name="T103" fmla="*/ 615950 h 640"/>
                <a:gd name="T104" fmla="*/ 4295775 w 2706"/>
                <a:gd name="T105" fmla="*/ 615950 h 640"/>
                <a:gd name="T106" fmla="*/ 4295775 w 2706"/>
                <a:gd name="T107" fmla="*/ 0 h 640"/>
                <a:gd name="T108" fmla="*/ 4295775 w 2706"/>
                <a:gd name="T109" fmla="*/ 0 h 640"/>
                <a:gd name="T110" fmla="*/ 4286250 w 2706"/>
                <a:gd name="T111" fmla="*/ 0 h 640"/>
                <a:gd name="T112" fmla="*/ 4286250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 name="Freeform 18">
              <a:extLst>
                <a:ext uri="{FF2B5EF4-FFF2-40B4-BE49-F238E27FC236}">
                  <a16:creationId xmlns:a16="http://schemas.microsoft.com/office/drawing/2014/main" id="{6A8A639A-C032-6DFD-951D-3452928FA15A}"/>
                </a:ext>
              </a:extLst>
            </p:cNvPr>
            <p:cNvSpPr>
              <a:spLocks/>
            </p:cNvSpPr>
            <p:nvPr/>
          </p:nvSpPr>
          <p:spPr bwMode="hidden">
            <a:xfrm>
              <a:off x="-309563" y="4318000"/>
              <a:ext cx="8280401" cy="1209675"/>
            </a:xfrm>
            <a:custGeom>
              <a:avLst/>
              <a:gdLst>
                <a:gd name="T0" fmla="*/ 8280401 w 5216"/>
                <a:gd name="T1" fmla="*/ 1133475 h 762"/>
                <a:gd name="T2" fmla="*/ 7912101 w 5216"/>
                <a:gd name="T3" fmla="*/ 1089025 h 762"/>
                <a:gd name="T4" fmla="*/ 7108826 w 5216"/>
                <a:gd name="T5" fmla="*/ 968375 h 762"/>
                <a:gd name="T6" fmla="*/ 6213476 w 5216"/>
                <a:gd name="T7" fmla="*/ 806450 h 762"/>
                <a:gd name="T8" fmla="*/ 5216526 w 5216"/>
                <a:gd name="T9" fmla="*/ 593725 h 762"/>
                <a:gd name="T10" fmla="*/ 4676776 w 5216"/>
                <a:gd name="T11" fmla="*/ 469900 h 762"/>
                <a:gd name="T12" fmla="*/ 4257676 w 5216"/>
                <a:gd name="T13" fmla="*/ 374650 h 762"/>
                <a:gd name="T14" fmla="*/ 3857625 w 5216"/>
                <a:gd name="T15" fmla="*/ 292100 h 762"/>
                <a:gd name="T16" fmla="*/ 3476625 w 5216"/>
                <a:gd name="T17" fmla="*/ 222250 h 762"/>
                <a:gd name="T18" fmla="*/ 3111500 w 5216"/>
                <a:gd name="T19" fmla="*/ 161925 h 762"/>
                <a:gd name="T20" fmla="*/ 2762250 w 5216"/>
                <a:gd name="T21" fmla="*/ 114300 h 762"/>
                <a:gd name="T22" fmla="*/ 2117725 w 5216"/>
                <a:gd name="T23" fmla="*/ 44450 h 762"/>
                <a:gd name="T24" fmla="*/ 1539875 w 5216"/>
                <a:gd name="T25" fmla="*/ 6350 h 762"/>
                <a:gd name="T26" fmla="*/ 1022350 w 5216"/>
                <a:gd name="T27" fmla="*/ 0 h 762"/>
                <a:gd name="T28" fmla="*/ 568325 w 5216"/>
                <a:gd name="T29" fmla="*/ 15875 h 762"/>
                <a:gd name="T30" fmla="*/ 174625 w 5216"/>
                <a:gd name="T31" fmla="*/ 50800 h 762"/>
                <a:gd name="T32" fmla="*/ 0 w 5216"/>
                <a:gd name="T33" fmla="*/ 76200 h 762"/>
                <a:gd name="T34" fmla="*/ 498475 w 5216"/>
                <a:gd name="T35" fmla="*/ 136525 h 762"/>
                <a:gd name="T36" fmla="*/ 1035050 w 5216"/>
                <a:gd name="T37" fmla="*/ 222250 h 762"/>
                <a:gd name="T38" fmla="*/ 1609725 w 5216"/>
                <a:gd name="T39" fmla="*/ 333375 h 762"/>
                <a:gd name="T40" fmla="*/ 2225675 w 5216"/>
                <a:gd name="T41" fmla="*/ 469900 h 762"/>
                <a:gd name="T42" fmla="*/ 2787650 w 5216"/>
                <a:gd name="T43" fmla="*/ 600075 h 762"/>
                <a:gd name="T44" fmla="*/ 3822700 w 5216"/>
                <a:gd name="T45" fmla="*/ 819150 h 762"/>
                <a:gd name="T46" fmla="*/ 4298951 w 5216"/>
                <a:gd name="T47" fmla="*/ 908050 h 762"/>
                <a:gd name="T48" fmla="*/ 4749801 w 5216"/>
                <a:gd name="T49" fmla="*/ 984250 h 762"/>
                <a:gd name="T50" fmla="*/ 5175251 w 5216"/>
                <a:gd name="T51" fmla="*/ 1050925 h 762"/>
                <a:gd name="T52" fmla="*/ 5575301 w 5216"/>
                <a:gd name="T53" fmla="*/ 1101725 h 762"/>
                <a:gd name="T54" fmla="*/ 5953126 w 5216"/>
                <a:gd name="T55" fmla="*/ 1146175 h 762"/>
                <a:gd name="T56" fmla="*/ 6308726 w 5216"/>
                <a:gd name="T57" fmla="*/ 1174750 h 762"/>
                <a:gd name="T58" fmla="*/ 6642101 w 5216"/>
                <a:gd name="T59" fmla="*/ 1196975 h 762"/>
                <a:gd name="T60" fmla="*/ 6959601 w 5216"/>
                <a:gd name="T61" fmla="*/ 1209675 h 762"/>
                <a:gd name="T62" fmla="*/ 7254876 w 5216"/>
                <a:gd name="T63" fmla="*/ 1209675 h 762"/>
                <a:gd name="T64" fmla="*/ 7534276 w 5216"/>
                <a:gd name="T65" fmla="*/ 1203325 h 762"/>
                <a:gd name="T66" fmla="*/ 7797801 w 5216"/>
                <a:gd name="T67" fmla="*/ 1187450 h 762"/>
                <a:gd name="T68" fmla="*/ 8045451 w 5216"/>
                <a:gd name="T69" fmla="*/ 1162050 h 762"/>
                <a:gd name="T70" fmla="*/ 8280401 w 5216"/>
                <a:gd name="T71" fmla="*/ 1133475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 name="Freeform 22">
              <a:extLst>
                <a:ext uri="{FF2B5EF4-FFF2-40B4-BE49-F238E27FC236}">
                  <a16:creationId xmlns:a16="http://schemas.microsoft.com/office/drawing/2014/main" id="{B655CCCC-888D-4B5D-5E3A-6D78A4DDAF68}"/>
                </a:ext>
              </a:extLst>
            </p:cNvPr>
            <p:cNvSpPr>
              <a:spLocks/>
            </p:cNvSpPr>
            <p:nvPr/>
          </p:nvSpPr>
          <p:spPr bwMode="hidden">
            <a:xfrm>
              <a:off x="3175" y="4335463"/>
              <a:ext cx="8166100" cy="1101725"/>
            </a:xfrm>
            <a:custGeom>
              <a:avLst/>
              <a:gdLst>
                <a:gd name="T0" fmla="*/ 0 w 5144"/>
                <a:gd name="T1" fmla="*/ 111125 h 694"/>
                <a:gd name="T2" fmla="*/ 0 w 5144"/>
                <a:gd name="T3" fmla="*/ 111125 h 694"/>
                <a:gd name="T4" fmla="*/ 28575 w 5144"/>
                <a:gd name="T5" fmla="*/ 104775 h 694"/>
                <a:gd name="T6" fmla="*/ 114300 w 5144"/>
                <a:gd name="T7" fmla="*/ 88900 h 694"/>
                <a:gd name="T8" fmla="*/ 260350 w 5144"/>
                <a:gd name="T9" fmla="*/ 66675 h 694"/>
                <a:gd name="T10" fmla="*/ 355600 w 5144"/>
                <a:gd name="T11" fmla="*/ 53975 h 694"/>
                <a:gd name="T12" fmla="*/ 466725 w 5144"/>
                <a:gd name="T13" fmla="*/ 41275 h 694"/>
                <a:gd name="T14" fmla="*/ 590550 w 5144"/>
                <a:gd name="T15" fmla="*/ 31750 h 694"/>
                <a:gd name="T16" fmla="*/ 733425 w 5144"/>
                <a:gd name="T17" fmla="*/ 22225 h 694"/>
                <a:gd name="T18" fmla="*/ 889000 w 5144"/>
                <a:gd name="T19" fmla="*/ 12700 h 694"/>
                <a:gd name="T20" fmla="*/ 1063625 w 5144"/>
                <a:gd name="T21" fmla="*/ 6350 h 694"/>
                <a:gd name="T22" fmla="*/ 1254125 w 5144"/>
                <a:gd name="T23" fmla="*/ 3175 h 694"/>
                <a:gd name="T24" fmla="*/ 1460500 w 5144"/>
                <a:gd name="T25" fmla="*/ 0 h 694"/>
                <a:gd name="T26" fmla="*/ 1682750 w 5144"/>
                <a:gd name="T27" fmla="*/ 3175 h 694"/>
                <a:gd name="T28" fmla="*/ 1920875 w 5144"/>
                <a:gd name="T29" fmla="*/ 9525 h 694"/>
                <a:gd name="T30" fmla="*/ 2178050 w 5144"/>
                <a:gd name="T31" fmla="*/ 22225 h 694"/>
                <a:gd name="T32" fmla="*/ 2451100 w 5144"/>
                <a:gd name="T33" fmla="*/ 38100 h 694"/>
                <a:gd name="T34" fmla="*/ 2740025 w 5144"/>
                <a:gd name="T35" fmla="*/ 63500 h 694"/>
                <a:gd name="T36" fmla="*/ 3048000 w 5144"/>
                <a:gd name="T37" fmla="*/ 92075 h 694"/>
                <a:gd name="T38" fmla="*/ 3375025 w 5144"/>
                <a:gd name="T39" fmla="*/ 127000 h 694"/>
                <a:gd name="T40" fmla="*/ 3717925 w 5144"/>
                <a:gd name="T41" fmla="*/ 168275 h 694"/>
                <a:gd name="T42" fmla="*/ 4079875 w 5144"/>
                <a:gd name="T43" fmla="*/ 219075 h 694"/>
                <a:gd name="T44" fmla="*/ 4457700 w 5144"/>
                <a:gd name="T45" fmla="*/ 276225 h 694"/>
                <a:gd name="T46" fmla="*/ 4854575 w 5144"/>
                <a:gd name="T47" fmla="*/ 342900 h 694"/>
                <a:gd name="T48" fmla="*/ 5270500 w 5144"/>
                <a:gd name="T49" fmla="*/ 422275 h 694"/>
                <a:gd name="T50" fmla="*/ 5705475 w 5144"/>
                <a:gd name="T51" fmla="*/ 508000 h 694"/>
                <a:gd name="T52" fmla="*/ 6159500 w 5144"/>
                <a:gd name="T53" fmla="*/ 603250 h 694"/>
                <a:gd name="T54" fmla="*/ 6632575 w 5144"/>
                <a:gd name="T55" fmla="*/ 711200 h 694"/>
                <a:gd name="T56" fmla="*/ 7124700 w 5144"/>
                <a:gd name="T57" fmla="*/ 828675 h 694"/>
                <a:gd name="T58" fmla="*/ 7635875 w 5144"/>
                <a:gd name="T59" fmla="*/ 958850 h 694"/>
                <a:gd name="T60" fmla="*/ 8166100 w 5144"/>
                <a:gd name="T61" fmla="*/ 1101725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 name="Freeform 26">
              <a:extLst>
                <a:ext uri="{FF2B5EF4-FFF2-40B4-BE49-F238E27FC236}">
                  <a16:creationId xmlns:a16="http://schemas.microsoft.com/office/drawing/2014/main" id="{7654D11B-8FEC-3F20-A4CB-1DF79054AF73}"/>
                </a:ext>
              </a:extLst>
            </p:cNvPr>
            <p:cNvSpPr>
              <a:spLocks/>
            </p:cNvSpPr>
            <p:nvPr/>
          </p:nvSpPr>
          <p:spPr bwMode="hidden">
            <a:xfrm>
              <a:off x="4156075" y="4316413"/>
              <a:ext cx="4940300" cy="927100"/>
            </a:xfrm>
            <a:custGeom>
              <a:avLst/>
              <a:gdLst>
                <a:gd name="T0" fmla="*/ 0 w 3112"/>
                <a:gd name="T1" fmla="*/ 927100 h 584"/>
                <a:gd name="T2" fmla="*/ 0 w 3112"/>
                <a:gd name="T3" fmla="*/ 927100 h 584"/>
                <a:gd name="T4" fmla="*/ 142875 w 3112"/>
                <a:gd name="T5" fmla="*/ 889000 h 584"/>
                <a:gd name="T6" fmla="*/ 533400 w 3112"/>
                <a:gd name="T7" fmla="*/ 790575 h 584"/>
                <a:gd name="T8" fmla="*/ 803275 w 3112"/>
                <a:gd name="T9" fmla="*/ 723900 h 584"/>
                <a:gd name="T10" fmla="*/ 1114425 w 3112"/>
                <a:gd name="T11" fmla="*/ 650875 h 584"/>
                <a:gd name="T12" fmla="*/ 1460500 w 3112"/>
                <a:gd name="T13" fmla="*/ 571500 h 584"/>
                <a:gd name="T14" fmla="*/ 1831975 w 3112"/>
                <a:gd name="T15" fmla="*/ 485775 h 584"/>
                <a:gd name="T16" fmla="*/ 2225675 w 3112"/>
                <a:gd name="T17" fmla="*/ 403225 h 584"/>
                <a:gd name="T18" fmla="*/ 2628900 w 3112"/>
                <a:gd name="T19" fmla="*/ 320675 h 584"/>
                <a:gd name="T20" fmla="*/ 3041650 w 3112"/>
                <a:gd name="T21" fmla="*/ 244475 h 584"/>
                <a:gd name="T22" fmla="*/ 3451225 w 3112"/>
                <a:gd name="T23" fmla="*/ 171450 h 584"/>
                <a:gd name="T24" fmla="*/ 3654425 w 3112"/>
                <a:gd name="T25" fmla="*/ 139700 h 584"/>
                <a:gd name="T26" fmla="*/ 3851275 w 3112"/>
                <a:gd name="T27" fmla="*/ 107950 h 584"/>
                <a:gd name="T28" fmla="*/ 4048125 w 3112"/>
                <a:gd name="T29" fmla="*/ 82550 h 584"/>
                <a:gd name="T30" fmla="*/ 4238625 w 3112"/>
                <a:gd name="T31" fmla="*/ 57150 h 584"/>
                <a:gd name="T32" fmla="*/ 4425950 w 3112"/>
                <a:gd name="T33" fmla="*/ 38100 h 584"/>
                <a:gd name="T34" fmla="*/ 4603750 w 3112"/>
                <a:gd name="T35" fmla="*/ 22225 h 584"/>
                <a:gd name="T36" fmla="*/ 4775200 w 3112"/>
                <a:gd name="T37" fmla="*/ 9525 h 584"/>
                <a:gd name="T38" fmla="*/ 4940300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useBgFill="1">
          <p:nvSpPr>
            <p:cNvPr id="10" name="Freeform 10">
              <a:extLst>
                <a:ext uri="{FF2B5EF4-FFF2-40B4-BE49-F238E27FC236}">
                  <a16:creationId xmlns:a16="http://schemas.microsoft.com/office/drawing/2014/main" id="{C8EE88DF-DDAB-DF89-12E1-5D0AE85FDC61}"/>
                </a:ext>
              </a:extLst>
            </p:cNvPr>
            <p:cNvSpPr>
              <a:spLocks/>
            </p:cNvSpPr>
            <p:nvPr/>
          </p:nvSpPr>
          <p:spPr bwMode="hidden">
            <a:xfrm>
              <a:off x="-3905250" y="4294188"/>
              <a:ext cx="13011150" cy="1892300"/>
            </a:xfrm>
            <a:custGeom>
              <a:avLst/>
              <a:gdLst>
                <a:gd name="T0" fmla="*/ 13004800 w 8196"/>
                <a:gd name="T1" fmla="*/ 812800 h 1192"/>
                <a:gd name="T2" fmla="*/ 12763500 w 8196"/>
                <a:gd name="T3" fmla="*/ 904875 h 1192"/>
                <a:gd name="T4" fmla="*/ 12506325 w 8196"/>
                <a:gd name="T5" fmla="*/ 984250 h 1192"/>
                <a:gd name="T6" fmla="*/ 12233275 w 8196"/>
                <a:gd name="T7" fmla="*/ 1057275 h 1192"/>
                <a:gd name="T8" fmla="*/ 11941175 w 8196"/>
                <a:gd name="T9" fmla="*/ 1114425 h 1192"/>
                <a:gd name="T10" fmla="*/ 11623675 w 8196"/>
                <a:gd name="T11" fmla="*/ 1158875 h 1192"/>
                <a:gd name="T12" fmla="*/ 11280775 w 8196"/>
                <a:gd name="T13" fmla="*/ 1190625 h 1192"/>
                <a:gd name="T14" fmla="*/ 10909300 w 8196"/>
                <a:gd name="T15" fmla="*/ 1209675 h 1192"/>
                <a:gd name="T16" fmla="*/ 10506075 w 8196"/>
                <a:gd name="T17" fmla="*/ 1206500 h 1192"/>
                <a:gd name="T18" fmla="*/ 10067925 w 8196"/>
                <a:gd name="T19" fmla="*/ 1190625 h 1192"/>
                <a:gd name="T20" fmla="*/ 9591675 w 8196"/>
                <a:gd name="T21" fmla="*/ 1152525 h 1192"/>
                <a:gd name="T22" fmla="*/ 9074150 w 8196"/>
                <a:gd name="T23" fmla="*/ 1095375 h 1192"/>
                <a:gd name="T24" fmla="*/ 8515350 w 8196"/>
                <a:gd name="T25" fmla="*/ 1019175 h 1192"/>
                <a:gd name="T26" fmla="*/ 7908925 w 8196"/>
                <a:gd name="T27" fmla="*/ 917575 h 1192"/>
                <a:gd name="T28" fmla="*/ 7251700 w 8196"/>
                <a:gd name="T29" fmla="*/ 793750 h 1192"/>
                <a:gd name="T30" fmla="*/ 6543675 w 8196"/>
                <a:gd name="T31" fmla="*/ 644525 h 1192"/>
                <a:gd name="T32" fmla="*/ 5778500 w 8196"/>
                <a:gd name="T33" fmla="*/ 469900 h 1192"/>
                <a:gd name="T34" fmla="*/ 5391150 w 8196"/>
                <a:gd name="T35" fmla="*/ 381000 h 1192"/>
                <a:gd name="T36" fmla="*/ 4657725 w 8196"/>
                <a:gd name="T37" fmla="*/ 234950 h 1192"/>
                <a:gd name="T38" fmla="*/ 3987800 w 8196"/>
                <a:gd name="T39" fmla="*/ 130175 h 1192"/>
                <a:gd name="T40" fmla="*/ 3375025 w 8196"/>
                <a:gd name="T41" fmla="*/ 57150 h 1192"/>
                <a:gd name="T42" fmla="*/ 2819400 w 8196"/>
                <a:gd name="T43" fmla="*/ 15875 h 1192"/>
                <a:gd name="T44" fmla="*/ 2320925 w 8196"/>
                <a:gd name="T45" fmla="*/ 0 h 1192"/>
                <a:gd name="T46" fmla="*/ 1876425 w 8196"/>
                <a:gd name="T47" fmla="*/ 6350 h 1192"/>
                <a:gd name="T48" fmla="*/ 1482725 w 8196"/>
                <a:gd name="T49" fmla="*/ 31750 h 1192"/>
                <a:gd name="T50" fmla="*/ 1136650 w 8196"/>
                <a:gd name="T51" fmla="*/ 69850 h 1192"/>
                <a:gd name="T52" fmla="*/ 841375 w 8196"/>
                <a:gd name="T53" fmla="*/ 117475 h 1192"/>
                <a:gd name="T54" fmla="*/ 593725 w 8196"/>
                <a:gd name="T55" fmla="*/ 171450 h 1192"/>
                <a:gd name="T56" fmla="*/ 393700 w 8196"/>
                <a:gd name="T57" fmla="*/ 228600 h 1192"/>
                <a:gd name="T58" fmla="*/ 234950 w 8196"/>
                <a:gd name="T59" fmla="*/ 279400 h 1192"/>
                <a:gd name="T60" fmla="*/ 76200 w 8196"/>
                <a:gd name="T61" fmla="*/ 342900 h 1192"/>
                <a:gd name="T62" fmla="*/ 0 w 8196"/>
                <a:gd name="T63" fmla="*/ 381000 h 1192"/>
                <a:gd name="T64" fmla="*/ 13004800 w 8196"/>
                <a:gd name="T65" fmla="*/ 1892300 h 1192"/>
                <a:gd name="T66" fmla="*/ 13011150 w 8196"/>
                <a:gd name="T67" fmla="*/ 1882775 h 1192"/>
                <a:gd name="T68" fmla="*/ 13011150 w 8196"/>
                <a:gd name="T69" fmla="*/ 809625 h 1192"/>
                <a:gd name="T70" fmla="*/ 13004800 w 8196"/>
                <a:gd name="T71" fmla="*/ 812800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1" name="Date Placeholder 3">
            <a:extLst>
              <a:ext uri="{FF2B5EF4-FFF2-40B4-BE49-F238E27FC236}">
                <a16:creationId xmlns:a16="http://schemas.microsoft.com/office/drawing/2014/main" id="{8704247A-3DFA-D3E7-7EE6-99E7B6D20143}"/>
              </a:ext>
            </a:extLst>
          </p:cNvPr>
          <p:cNvSpPr>
            <a:spLocks noGrp="1"/>
          </p:cNvSpPr>
          <p:nvPr>
            <p:ph type="dt" sz="half" idx="10"/>
          </p:nvPr>
        </p:nvSpPr>
        <p:spPr/>
        <p:txBody>
          <a:bodyPr/>
          <a:lstStyle>
            <a:lvl1pPr>
              <a:defRPr/>
            </a:lvl1pPr>
          </a:lstStyle>
          <a:p>
            <a:pPr>
              <a:defRPr/>
            </a:pPr>
            <a:fld id="{2997D661-597F-4291-B1F9-28C34D7B71D6}" type="datetimeFigureOut">
              <a:rPr lang="en-US"/>
              <a:pPr>
                <a:defRPr/>
              </a:pPr>
              <a:t>9/1/2025</a:t>
            </a:fld>
            <a:endParaRPr lang="en-US"/>
          </a:p>
        </p:txBody>
      </p:sp>
      <p:sp>
        <p:nvSpPr>
          <p:cNvPr id="12" name="Footer Placeholder 4">
            <a:extLst>
              <a:ext uri="{FF2B5EF4-FFF2-40B4-BE49-F238E27FC236}">
                <a16:creationId xmlns:a16="http://schemas.microsoft.com/office/drawing/2014/main" id="{5C8F30AE-6DF7-3D42-3E8A-9AA7863C74E0}"/>
              </a:ext>
            </a:extLst>
          </p:cNvPr>
          <p:cNvSpPr>
            <a:spLocks noGrp="1"/>
          </p:cNvSpPr>
          <p:nvPr>
            <p:ph type="ftr" sz="quarter" idx="11"/>
          </p:nvPr>
        </p:nvSpPr>
        <p:spPr/>
        <p:txBody>
          <a:bodyPr/>
          <a:lstStyle>
            <a:lvl1pPr>
              <a:defRPr/>
            </a:lvl1pPr>
          </a:lstStyle>
          <a:p>
            <a:pPr>
              <a:defRPr/>
            </a:pPr>
            <a:endParaRPr lang="en-US"/>
          </a:p>
        </p:txBody>
      </p:sp>
      <p:sp>
        <p:nvSpPr>
          <p:cNvPr id="13" name="Slide Number Placeholder 5">
            <a:extLst>
              <a:ext uri="{FF2B5EF4-FFF2-40B4-BE49-F238E27FC236}">
                <a16:creationId xmlns:a16="http://schemas.microsoft.com/office/drawing/2014/main" id="{D840D29B-E242-413B-89AE-B0EAD21167B5}"/>
              </a:ext>
            </a:extLst>
          </p:cNvPr>
          <p:cNvSpPr>
            <a:spLocks noGrp="1"/>
          </p:cNvSpPr>
          <p:nvPr>
            <p:ph type="sldNum" sz="quarter" idx="12"/>
          </p:nvPr>
        </p:nvSpPr>
        <p:spPr/>
        <p:txBody>
          <a:bodyPr/>
          <a:lstStyle>
            <a:lvl1pPr>
              <a:defRPr smtClean="0"/>
            </a:lvl1pPr>
          </a:lstStyle>
          <a:p>
            <a:pPr>
              <a:defRPr/>
            </a:pPr>
            <a:fld id="{CA884432-E42C-450C-A1F8-AF85E9DF50D1}" type="slidenum">
              <a:rPr lang="en-US" altLang="en-US"/>
              <a:pPr>
                <a:defRPr/>
              </a:pPr>
              <a:t>‹#›</a:t>
            </a:fld>
            <a:endParaRPr lang="en-US" altLang="en-US"/>
          </a:p>
        </p:txBody>
      </p:sp>
    </p:spTree>
    <p:extLst>
      <p:ext uri="{BB962C8B-B14F-4D97-AF65-F5344CB8AC3E}">
        <p14:creationId xmlns:p14="http://schemas.microsoft.com/office/powerpoint/2010/main" val="42345969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p:cNvSpPr>
            <a:spLocks noGrp="1"/>
          </p:cNvSpPr>
          <p:nvPr>
            <p:ph type="title"/>
          </p:nvPr>
        </p:nvSpPr>
        <p:spPr/>
        <p:txBody>
          <a:bodyPr/>
          <a:lstStyle/>
          <a:p>
            <a:r>
              <a:rPr lang="en-US"/>
              <a:t>Click to edit Master title style</a:t>
            </a:r>
          </a:p>
        </p:txBody>
      </p:sp>
      <p:sp>
        <p:nvSpPr>
          <p:cNvPr id="2" name="Date Placeholder 3">
            <a:extLst>
              <a:ext uri="{FF2B5EF4-FFF2-40B4-BE49-F238E27FC236}">
                <a16:creationId xmlns:a16="http://schemas.microsoft.com/office/drawing/2014/main" id="{5B82C903-E8A6-27B4-59C9-054EF81AB300}"/>
              </a:ext>
            </a:extLst>
          </p:cNvPr>
          <p:cNvSpPr>
            <a:spLocks noGrp="1"/>
          </p:cNvSpPr>
          <p:nvPr>
            <p:ph type="dt" sz="half" idx="10"/>
          </p:nvPr>
        </p:nvSpPr>
        <p:spPr/>
        <p:txBody>
          <a:bodyPr/>
          <a:lstStyle>
            <a:lvl1pPr>
              <a:defRPr/>
            </a:lvl1pPr>
          </a:lstStyle>
          <a:p>
            <a:pPr>
              <a:defRPr/>
            </a:pPr>
            <a:fld id="{B2AF6DFB-0A73-4340-939F-AED0503C4B5A}" type="datetimeFigureOut">
              <a:rPr lang="en-US"/>
              <a:pPr>
                <a:defRPr/>
              </a:pPr>
              <a:t>9/1/2025</a:t>
            </a:fld>
            <a:endParaRPr lang="en-US"/>
          </a:p>
        </p:txBody>
      </p:sp>
      <p:sp>
        <p:nvSpPr>
          <p:cNvPr id="4" name="Footer Placeholder 4">
            <a:extLst>
              <a:ext uri="{FF2B5EF4-FFF2-40B4-BE49-F238E27FC236}">
                <a16:creationId xmlns:a16="http://schemas.microsoft.com/office/drawing/2014/main" id="{A2B66131-DBEE-2D29-5E41-85482FFD53D4}"/>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14725A6F-89DE-E717-C288-2C319B66366C}"/>
              </a:ext>
            </a:extLst>
          </p:cNvPr>
          <p:cNvSpPr>
            <a:spLocks noGrp="1"/>
          </p:cNvSpPr>
          <p:nvPr>
            <p:ph type="sldNum" sz="quarter" idx="12"/>
          </p:nvPr>
        </p:nvSpPr>
        <p:spPr/>
        <p:txBody>
          <a:bodyPr/>
          <a:lstStyle>
            <a:lvl1pPr>
              <a:defRPr/>
            </a:lvl1pPr>
          </a:lstStyle>
          <a:p>
            <a:pPr>
              <a:defRPr/>
            </a:pPr>
            <a:fld id="{AAC0180E-8F46-444A-85B1-6F85B7A0213F}" type="slidenum">
              <a:rPr lang="en-US" altLang="en-US"/>
              <a:pPr>
                <a:defRPr/>
              </a:pPr>
              <a:t>‹#›</a:t>
            </a:fld>
            <a:endParaRPr lang="en-US" altLang="en-US"/>
          </a:p>
        </p:txBody>
      </p:sp>
    </p:spTree>
    <p:extLst>
      <p:ext uri="{BB962C8B-B14F-4D97-AF65-F5344CB8AC3E}">
        <p14:creationId xmlns:p14="http://schemas.microsoft.com/office/powerpoint/2010/main" val="296679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ounded Rectangle 14">
            <a:extLst>
              <a:ext uri="{FF2B5EF4-FFF2-40B4-BE49-F238E27FC236}">
                <a16:creationId xmlns:a16="http://schemas.microsoft.com/office/drawing/2014/main" id="{CED82097-8812-3B68-3A3C-6E3887E1D940}"/>
              </a:ext>
            </a:extLst>
          </p:cNvPr>
          <p:cNvSpPr/>
          <p:nvPr/>
        </p:nvSpPr>
        <p:spPr>
          <a:xfrm>
            <a:off x="228600" y="228600"/>
            <a:ext cx="8696325" cy="473710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5" name="Freeform 14">
            <a:extLst>
              <a:ext uri="{FF2B5EF4-FFF2-40B4-BE49-F238E27FC236}">
                <a16:creationId xmlns:a16="http://schemas.microsoft.com/office/drawing/2014/main" id="{034CF8FA-6D14-7C6A-4BD2-D3C072DC421B}"/>
              </a:ext>
            </a:extLst>
          </p:cNvPr>
          <p:cNvSpPr>
            <a:spLocks/>
          </p:cNvSpPr>
          <p:nvPr/>
        </p:nvSpPr>
        <p:spPr bwMode="hidden">
          <a:xfrm>
            <a:off x="6046788" y="4203700"/>
            <a:ext cx="2876550" cy="714375"/>
          </a:xfrm>
          <a:custGeom>
            <a:avLst/>
            <a:gdLst>
              <a:gd name="T0" fmla="*/ 2870172 w 2706"/>
              <a:gd name="T1" fmla="*/ 0 h 640"/>
              <a:gd name="T2" fmla="*/ 2870172 w 2706"/>
              <a:gd name="T3" fmla="*/ 0 h 640"/>
              <a:gd name="T4" fmla="*/ 2748987 w 2706"/>
              <a:gd name="T5" fmla="*/ 20092 h 640"/>
              <a:gd name="T6" fmla="*/ 2625676 w 2706"/>
              <a:gd name="T7" fmla="*/ 42416 h 640"/>
              <a:gd name="T8" fmla="*/ 2500239 w 2706"/>
              <a:gd name="T9" fmla="*/ 66973 h 640"/>
              <a:gd name="T10" fmla="*/ 2370549 w 2706"/>
              <a:gd name="T11" fmla="*/ 91529 h 640"/>
              <a:gd name="T12" fmla="*/ 2238734 w 2706"/>
              <a:gd name="T13" fmla="*/ 120551 h 640"/>
              <a:gd name="T14" fmla="*/ 2102667 w 2706"/>
              <a:gd name="T15" fmla="*/ 149572 h 640"/>
              <a:gd name="T16" fmla="*/ 1964473 w 2706"/>
              <a:gd name="T17" fmla="*/ 183059 h 640"/>
              <a:gd name="T18" fmla="*/ 1822028 w 2706"/>
              <a:gd name="T19" fmla="*/ 216545 h 640"/>
              <a:gd name="T20" fmla="*/ 1822028 w 2706"/>
              <a:gd name="T21" fmla="*/ 216545 h 640"/>
              <a:gd name="T22" fmla="*/ 1564775 w 2706"/>
              <a:gd name="T23" fmla="*/ 281285 h 640"/>
              <a:gd name="T24" fmla="*/ 1313901 w 2706"/>
              <a:gd name="T25" fmla="*/ 339328 h 640"/>
              <a:gd name="T26" fmla="*/ 1073657 w 2706"/>
              <a:gd name="T27" fmla="*/ 392906 h 640"/>
              <a:gd name="T28" fmla="*/ 841917 w 2706"/>
              <a:gd name="T29" fmla="*/ 444252 h 640"/>
              <a:gd name="T30" fmla="*/ 620808 w 2706"/>
              <a:gd name="T31" fmla="*/ 488900 h 640"/>
              <a:gd name="T32" fmla="*/ 406076 w 2706"/>
              <a:gd name="T33" fmla="*/ 529084 h 640"/>
              <a:gd name="T34" fmla="*/ 199849 w 2706"/>
              <a:gd name="T35" fmla="*/ 567035 h 640"/>
              <a:gd name="T36" fmla="*/ 0 w 2706"/>
              <a:gd name="T37" fmla="*/ 600521 h 640"/>
              <a:gd name="T38" fmla="*/ 0 w 2706"/>
              <a:gd name="T39" fmla="*/ 600521 h 640"/>
              <a:gd name="T40" fmla="*/ 138193 w 2706"/>
              <a:gd name="T41" fmla="*/ 620613 h 640"/>
              <a:gd name="T42" fmla="*/ 270009 w 2706"/>
              <a:gd name="T43" fmla="*/ 638473 h 640"/>
              <a:gd name="T44" fmla="*/ 397572 w 2706"/>
              <a:gd name="T45" fmla="*/ 654100 h 640"/>
              <a:gd name="T46" fmla="*/ 523009 w 2706"/>
              <a:gd name="T47" fmla="*/ 667494 h 640"/>
              <a:gd name="T48" fmla="*/ 644194 w 2706"/>
              <a:gd name="T49" fmla="*/ 680889 h 640"/>
              <a:gd name="T50" fmla="*/ 761127 w 2706"/>
              <a:gd name="T51" fmla="*/ 689818 h 640"/>
              <a:gd name="T52" fmla="*/ 873808 w 2706"/>
              <a:gd name="T53" fmla="*/ 698748 h 640"/>
              <a:gd name="T54" fmla="*/ 984363 w 2706"/>
              <a:gd name="T55" fmla="*/ 705445 h 640"/>
              <a:gd name="T56" fmla="*/ 1092791 w 2706"/>
              <a:gd name="T57" fmla="*/ 709910 h 640"/>
              <a:gd name="T58" fmla="*/ 1196968 w 2706"/>
              <a:gd name="T59" fmla="*/ 712143 h 640"/>
              <a:gd name="T60" fmla="*/ 1296892 w 2706"/>
              <a:gd name="T61" fmla="*/ 714375 h 640"/>
              <a:gd name="T62" fmla="*/ 1394691 w 2706"/>
              <a:gd name="T63" fmla="*/ 714375 h 640"/>
              <a:gd name="T64" fmla="*/ 1490363 w 2706"/>
              <a:gd name="T65" fmla="*/ 712143 h 640"/>
              <a:gd name="T66" fmla="*/ 1583910 w 2706"/>
              <a:gd name="T67" fmla="*/ 709910 h 640"/>
              <a:gd name="T68" fmla="*/ 1673204 w 2706"/>
              <a:gd name="T69" fmla="*/ 705445 h 640"/>
              <a:gd name="T70" fmla="*/ 1760372 w 2706"/>
              <a:gd name="T71" fmla="*/ 698748 h 640"/>
              <a:gd name="T72" fmla="*/ 1843288 w 2706"/>
              <a:gd name="T73" fmla="*/ 692051 h 640"/>
              <a:gd name="T74" fmla="*/ 1926204 w 2706"/>
              <a:gd name="T75" fmla="*/ 683121 h 640"/>
              <a:gd name="T76" fmla="*/ 2004868 w 2706"/>
              <a:gd name="T77" fmla="*/ 671959 h 640"/>
              <a:gd name="T78" fmla="*/ 2083532 w 2706"/>
              <a:gd name="T79" fmla="*/ 660797 h 640"/>
              <a:gd name="T80" fmla="*/ 2157944 w 2706"/>
              <a:gd name="T81" fmla="*/ 647402 h 640"/>
              <a:gd name="T82" fmla="*/ 2232356 w 2706"/>
              <a:gd name="T83" fmla="*/ 634008 h 640"/>
              <a:gd name="T84" fmla="*/ 2302516 w 2706"/>
              <a:gd name="T85" fmla="*/ 618381 h 640"/>
              <a:gd name="T86" fmla="*/ 2372675 w 2706"/>
              <a:gd name="T87" fmla="*/ 602754 h 640"/>
              <a:gd name="T88" fmla="*/ 2440709 w 2706"/>
              <a:gd name="T89" fmla="*/ 584895 h 640"/>
              <a:gd name="T90" fmla="*/ 2506617 w 2706"/>
              <a:gd name="T91" fmla="*/ 567035 h 640"/>
              <a:gd name="T92" fmla="*/ 2570398 w 2706"/>
              <a:gd name="T93" fmla="*/ 546943 h 640"/>
              <a:gd name="T94" fmla="*/ 2634180 w 2706"/>
              <a:gd name="T95" fmla="*/ 526852 h 640"/>
              <a:gd name="T96" fmla="*/ 2755365 w 2706"/>
              <a:gd name="T97" fmla="*/ 482203 h 640"/>
              <a:gd name="T98" fmla="*/ 2872298 w 2706"/>
              <a:gd name="T99" fmla="*/ 435322 h 640"/>
              <a:gd name="T100" fmla="*/ 2872298 w 2706"/>
              <a:gd name="T101" fmla="*/ 435322 h 640"/>
              <a:gd name="T102" fmla="*/ 2876550 w 2706"/>
              <a:gd name="T103" fmla="*/ 433090 h 640"/>
              <a:gd name="T104" fmla="*/ 2876550 w 2706"/>
              <a:gd name="T105" fmla="*/ 433090 h 640"/>
              <a:gd name="T106" fmla="*/ 2876550 w 2706"/>
              <a:gd name="T107" fmla="*/ 0 h 640"/>
              <a:gd name="T108" fmla="*/ 2876550 w 2706"/>
              <a:gd name="T109" fmla="*/ 0 h 640"/>
              <a:gd name="T110" fmla="*/ 2870172 w 2706"/>
              <a:gd name="T111" fmla="*/ 0 h 640"/>
              <a:gd name="T112" fmla="*/ 2870172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 name="Freeform 18">
            <a:extLst>
              <a:ext uri="{FF2B5EF4-FFF2-40B4-BE49-F238E27FC236}">
                <a16:creationId xmlns:a16="http://schemas.microsoft.com/office/drawing/2014/main" id="{DF54C579-2C6C-9189-1B11-344EB61D2E80}"/>
              </a:ext>
            </a:extLst>
          </p:cNvPr>
          <p:cNvSpPr>
            <a:spLocks/>
          </p:cNvSpPr>
          <p:nvPr/>
        </p:nvSpPr>
        <p:spPr bwMode="hidden">
          <a:xfrm>
            <a:off x="2619375" y="4075113"/>
            <a:ext cx="5545138" cy="850900"/>
          </a:xfrm>
          <a:custGeom>
            <a:avLst/>
            <a:gdLst>
              <a:gd name="T0" fmla="*/ 5545138 w 5216"/>
              <a:gd name="T1" fmla="*/ 797300 h 762"/>
              <a:gd name="T2" fmla="*/ 5298498 w 5216"/>
              <a:gd name="T3" fmla="*/ 766033 h 762"/>
              <a:gd name="T4" fmla="*/ 4760569 w 5216"/>
              <a:gd name="T5" fmla="*/ 681167 h 762"/>
              <a:gd name="T6" fmla="*/ 4160980 w 5216"/>
              <a:gd name="T7" fmla="*/ 567267 h 762"/>
              <a:gd name="T8" fmla="*/ 3493352 w 5216"/>
              <a:gd name="T9" fmla="*/ 417633 h 762"/>
              <a:gd name="T10" fmla="*/ 3131897 w 5216"/>
              <a:gd name="T11" fmla="*/ 330533 h 762"/>
              <a:gd name="T12" fmla="*/ 2851239 w 5216"/>
              <a:gd name="T13" fmla="*/ 263533 h 762"/>
              <a:gd name="T14" fmla="*/ 2583337 w 5216"/>
              <a:gd name="T15" fmla="*/ 205467 h 762"/>
              <a:gd name="T16" fmla="*/ 2328193 w 5216"/>
              <a:gd name="T17" fmla="*/ 156333 h 762"/>
              <a:gd name="T18" fmla="*/ 2083679 w 5216"/>
              <a:gd name="T19" fmla="*/ 113900 h 762"/>
              <a:gd name="T20" fmla="*/ 1849797 w 5216"/>
              <a:gd name="T21" fmla="*/ 80400 h 762"/>
              <a:gd name="T22" fmla="*/ 1418178 w 5216"/>
              <a:gd name="T23" fmla="*/ 31267 h 762"/>
              <a:gd name="T24" fmla="*/ 1031209 w 5216"/>
              <a:gd name="T25" fmla="*/ 4467 h 762"/>
              <a:gd name="T26" fmla="*/ 684637 w 5216"/>
              <a:gd name="T27" fmla="*/ 0 h 762"/>
              <a:gd name="T28" fmla="*/ 380590 w 5216"/>
              <a:gd name="T29" fmla="*/ 11167 h 762"/>
              <a:gd name="T30" fmla="*/ 116941 w 5216"/>
              <a:gd name="T31" fmla="*/ 35733 h 762"/>
              <a:gd name="T32" fmla="*/ 0 w 5216"/>
              <a:gd name="T33" fmla="*/ 53600 h 762"/>
              <a:gd name="T34" fmla="*/ 333814 w 5216"/>
              <a:gd name="T35" fmla="*/ 96033 h 762"/>
              <a:gd name="T36" fmla="*/ 693142 w 5216"/>
              <a:gd name="T37" fmla="*/ 156333 h 762"/>
              <a:gd name="T38" fmla="*/ 1077985 w 5216"/>
              <a:gd name="T39" fmla="*/ 234500 h 762"/>
              <a:gd name="T40" fmla="*/ 1490468 w 5216"/>
              <a:gd name="T41" fmla="*/ 330533 h 762"/>
              <a:gd name="T42" fmla="*/ 1866806 w 5216"/>
              <a:gd name="T43" fmla="*/ 422100 h 762"/>
              <a:gd name="T44" fmla="*/ 2559949 w 5216"/>
              <a:gd name="T45" fmla="*/ 576200 h 762"/>
              <a:gd name="T46" fmla="*/ 2878879 w 5216"/>
              <a:gd name="T47" fmla="*/ 638733 h 762"/>
              <a:gd name="T48" fmla="*/ 3180800 w 5216"/>
              <a:gd name="T49" fmla="*/ 692333 h 762"/>
              <a:gd name="T50" fmla="*/ 3465711 w 5216"/>
              <a:gd name="T51" fmla="*/ 739233 h 762"/>
              <a:gd name="T52" fmla="*/ 3733613 w 5216"/>
              <a:gd name="T53" fmla="*/ 774967 h 762"/>
              <a:gd name="T54" fmla="*/ 3986631 w 5216"/>
              <a:gd name="T55" fmla="*/ 806233 h 762"/>
              <a:gd name="T56" fmla="*/ 4224766 w 5216"/>
              <a:gd name="T57" fmla="*/ 826333 h 762"/>
              <a:gd name="T58" fmla="*/ 4448017 w 5216"/>
              <a:gd name="T59" fmla="*/ 841967 h 762"/>
              <a:gd name="T60" fmla="*/ 4660637 w 5216"/>
              <a:gd name="T61" fmla="*/ 850900 h 762"/>
              <a:gd name="T62" fmla="*/ 4858374 w 5216"/>
              <a:gd name="T63" fmla="*/ 850900 h 762"/>
              <a:gd name="T64" fmla="*/ 5045480 w 5216"/>
              <a:gd name="T65" fmla="*/ 846433 h 762"/>
              <a:gd name="T66" fmla="*/ 5221955 w 5216"/>
              <a:gd name="T67" fmla="*/ 835267 h 762"/>
              <a:gd name="T68" fmla="*/ 5387799 w 5216"/>
              <a:gd name="T69" fmla="*/ 817400 h 762"/>
              <a:gd name="T70" fmla="*/ 5545138 w 5216"/>
              <a:gd name="T71" fmla="*/ 797300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 name="Freeform 22">
            <a:extLst>
              <a:ext uri="{FF2B5EF4-FFF2-40B4-BE49-F238E27FC236}">
                <a16:creationId xmlns:a16="http://schemas.microsoft.com/office/drawing/2014/main" id="{46B81C63-2857-84D9-0C0B-1F290C0A8B6B}"/>
              </a:ext>
            </a:extLst>
          </p:cNvPr>
          <p:cNvSpPr>
            <a:spLocks/>
          </p:cNvSpPr>
          <p:nvPr/>
        </p:nvSpPr>
        <p:spPr bwMode="hidden">
          <a:xfrm>
            <a:off x="2828925" y="4087813"/>
            <a:ext cx="5467350" cy="774700"/>
          </a:xfrm>
          <a:custGeom>
            <a:avLst/>
            <a:gdLst>
              <a:gd name="T0" fmla="*/ 0 w 5144"/>
              <a:gd name="T1" fmla="*/ 78140 h 694"/>
              <a:gd name="T2" fmla="*/ 0 w 5144"/>
              <a:gd name="T3" fmla="*/ 78140 h 694"/>
              <a:gd name="T4" fmla="*/ 19131 w 5144"/>
              <a:gd name="T5" fmla="*/ 73675 h 694"/>
              <a:gd name="T6" fmla="*/ 76526 w 5144"/>
              <a:gd name="T7" fmla="*/ 62512 h 694"/>
              <a:gd name="T8" fmla="*/ 174309 w 5144"/>
              <a:gd name="T9" fmla="*/ 46884 h 694"/>
              <a:gd name="T10" fmla="*/ 238081 w 5144"/>
              <a:gd name="T11" fmla="*/ 37954 h 694"/>
              <a:gd name="T12" fmla="*/ 312481 w 5144"/>
              <a:gd name="T13" fmla="*/ 29023 h 694"/>
              <a:gd name="T14" fmla="*/ 395384 w 5144"/>
              <a:gd name="T15" fmla="*/ 22326 h 694"/>
              <a:gd name="T16" fmla="*/ 491041 w 5144"/>
              <a:gd name="T17" fmla="*/ 15628 h 694"/>
              <a:gd name="T18" fmla="*/ 595201 w 5144"/>
              <a:gd name="T19" fmla="*/ 8930 h 694"/>
              <a:gd name="T20" fmla="*/ 712116 w 5144"/>
              <a:gd name="T21" fmla="*/ 4465 h 694"/>
              <a:gd name="T22" fmla="*/ 839659 w 5144"/>
              <a:gd name="T23" fmla="*/ 2233 h 694"/>
              <a:gd name="T24" fmla="*/ 977831 w 5144"/>
              <a:gd name="T25" fmla="*/ 0 h 694"/>
              <a:gd name="T26" fmla="*/ 1126631 w 5144"/>
              <a:gd name="T27" fmla="*/ 2233 h 694"/>
              <a:gd name="T28" fmla="*/ 1286060 w 5144"/>
              <a:gd name="T29" fmla="*/ 6698 h 694"/>
              <a:gd name="T30" fmla="*/ 1458243 w 5144"/>
              <a:gd name="T31" fmla="*/ 15628 h 694"/>
              <a:gd name="T32" fmla="*/ 1641055 w 5144"/>
              <a:gd name="T33" fmla="*/ 26791 h 694"/>
              <a:gd name="T34" fmla="*/ 1834496 w 5144"/>
              <a:gd name="T35" fmla="*/ 44651 h 694"/>
              <a:gd name="T36" fmla="*/ 2040691 w 5144"/>
              <a:gd name="T37" fmla="*/ 64744 h 694"/>
              <a:gd name="T38" fmla="*/ 2259640 w 5144"/>
              <a:gd name="T39" fmla="*/ 89303 h 694"/>
              <a:gd name="T40" fmla="*/ 2489217 w 5144"/>
              <a:gd name="T41" fmla="*/ 118326 h 694"/>
              <a:gd name="T42" fmla="*/ 2731549 w 5144"/>
              <a:gd name="T43" fmla="*/ 154047 h 694"/>
              <a:gd name="T44" fmla="*/ 2984510 w 5144"/>
              <a:gd name="T45" fmla="*/ 194233 h 694"/>
              <a:gd name="T46" fmla="*/ 3250225 w 5144"/>
              <a:gd name="T47" fmla="*/ 241117 h 694"/>
              <a:gd name="T48" fmla="*/ 3528694 w 5144"/>
              <a:gd name="T49" fmla="*/ 296931 h 694"/>
              <a:gd name="T50" fmla="*/ 3819918 w 5144"/>
              <a:gd name="T51" fmla="*/ 357210 h 694"/>
              <a:gd name="T52" fmla="*/ 4123895 w 5144"/>
              <a:gd name="T53" fmla="*/ 424187 h 694"/>
              <a:gd name="T54" fmla="*/ 4440628 w 5144"/>
              <a:gd name="T55" fmla="*/ 500095 h 694"/>
              <a:gd name="T56" fmla="*/ 4770114 w 5144"/>
              <a:gd name="T57" fmla="*/ 582699 h 694"/>
              <a:gd name="T58" fmla="*/ 5112355 w 5144"/>
              <a:gd name="T59" fmla="*/ 674235 h 694"/>
              <a:gd name="T60" fmla="*/ 5467350 w 5144"/>
              <a:gd name="T61" fmla="*/ 774700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 name="Freeform 26">
            <a:extLst>
              <a:ext uri="{FF2B5EF4-FFF2-40B4-BE49-F238E27FC236}">
                <a16:creationId xmlns:a16="http://schemas.microsoft.com/office/drawing/2014/main" id="{99F0BB3F-D119-D89D-1A99-460D54BE113F}"/>
              </a:ext>
            </a:extLst>
          </p:cNvPr>
          <p:cNvSpPr>
            <a:spLocks/>
          </p:cNvSpPr>
          <p:nvPr/>
        </p:nvSpPr>
        <p:spPr bwMode="hidden">
          <a:xfrm>
            <a:off x="5610225" y="4073525"/>
            <a:ext cx="3306763" cy="652463"/>
          </a:xfrm>
          <a:custGeom>
            <a:avLst/>
            <a:gdLst>
              <a:gd name="T0" fmla="*/ 0 w 3112"/>
              <a:gd name="T1" fmla="*/ 652463 h 584"/>
              <a:gd name="T2" fmla="*/ 0 w 3112"/>
              <a:gd name="T3" fmla="*/ 652463 h 584"/>
              <a:gd name="T4" fmla="*/ 95633 w 3112"/>
              <a:gd name="T5" fmla="*/ 625649 h 584"/>
              <a:gd name="T6" fmla="*/ 357028 w 3112"/>
              <a:gd name="T7" fmla="*/ 556381 h 584"/>
              <a:gd name="T8" fmla="*/ 537668 w 3112"/>
              <a:gd name="T9" fmla="*/ 509457 h 584"/>
              <a:gd name="T10" fmla="*/ 745934 w 3112"/>
              <a:gd name="T11" fmla="*/ 458065 h 584"/>
              <a:gd name="T12" fmla="*/ 977578 w 3112"/>
              <a:gd name="T13" fmla="*/ 402203 h 584"/>
              <a:gd name="T14" fmla="*/ 1226223 w 3112"/>
              <a:gd name="T15" fmla="*/ 341873 h 584"/>
              <a:gd name="T16" fmla="*/ 1489743 w 3112"/>
              <a:gd name="T17" fmla="*/ 283777 h 584"/>
              <a:gd name="T18" fmla="*/ 1759640 w 3112"/>
              <a:gd name="T19" fmla="*/ 225681 h 584"/>
              <a:gd name="T20" fmla="*/ 2035912 w 3112"/>
              <a:gd name="T21" fmla="*/ 172054 h 584"/>
              <a:gd name="T22" fmla="*/ 2310059 w 3112"/>
              <a:gd name="T23" fmla="*/ 120661 h 584"/>
              <a:gd name="T24" fmla="*/ 2446070 w 3112"/>
              <a:gd name="T25" fmla="*/ 98316 h 584"/>
              <a:gd name="T26" fmla="*/ 2577830 w 3112"/>
              <a:gd name="T27" fmla="*/ 75972 h 584"/>
              <a:gd name="T28" fmla="*/ 2709591 w 3112"/>
              <a:gd name="T29" fmla="*/ 58096 h 584"/>
              <a:gd name="T30" fmla="*/ 2837101 w 3112"/>
              <a:gd name="T31" fmla="*/ 40220 h 584"/>
              <a:gd name="T32" fmla="*/ 2962486 w 3112"/>
              <a:gd name="T33" fmla="*/ 26814 h 584"/>
              <a:gd name="T34" fmla="*/ 3081495 w 3112"/>
              <a:gd name="T35" fmla="*/ 15641 h 584"/>
              <a:gd name="T36" fmla="*/ 3196254 w 3112"/>
              <a:gd name="T37" fmla="*/ 6703 h 584"/>
              <a:gd name="T38" fmla="*/ 3306763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useBgFill="1">
        <p:nvSpPr>
          <p:cNvPr id="9" name="Freeform 10">
            <a:extLst>
              <a:ext uri="{FF2B5EF4-FFF2-40B4-BE49-F238E27FC236}">
                <a16:creationId xmlns:a16="http://schemas.microsoft.com/office/drawing/2014/main" id="{A8F72FEB-10CE-2108-02AB-C3D382F12ACE}"/>
              </a:ext>
            </a:extLst>
          </p:cNvPr>
          <p:cNvSpPr>
            <a:spLocks/>
          </p:cNvSpPr>
          <p:nvPr/>
        </p:nvSpPr>
        <p:spPr bwMode="hidden">
          <a:xfrm>
            <a:off x="211138" y="4059238"/>
            <a:ext cx="8723312" cy="1328737"/>
          </a:xfrm>
          <a:custGeom>
            <a:avLst/>
            <a:gdLst>
              <a:gd name="T0" fmla="*/ 8719055 w 8196"/>
              <a:gd name="T1" fmla="*/ 570733 h 1192"/>
              <a:gd name="T2" fmla="*/ 8557275 w 8196"/>
              <a:gd name="T3" fmla="*/ 635386 h 1192"/>
              <a:gd name="T4" fmla="*/ 8384853 w 8196"/>
              <a:gd name="T5" fmla="*/ 691122 h 1192"/>
              <a:gd name="T6" fmla="*/ 8201787 w 8196"/>
              <a:gd name="T7" fmla="*/ 742398 h 1192"/>
              <a:gd name="T8" fmla="*/ 8005948 w 8196"/>
              <a:gd name="T9" fmla="*/ 782528 h 1192"/>
              <a:gd name="T10" fmla="*/ 7793081 w 8196"/>
              <a:gd name="T11" fmla="*/ 813740 h 1192"/>
              <a:gd name="T12" fmla="*/ 7563184 w 8196"/>
              <a:gd name="T13" fmla="*/ 836034 h 1192"/>
              <a:gd name="T14" fmla="*/ 7314129 w 8196"/>
              <a:gd name="T15" fmla="*/ 849411 h 1192"/>
              <a:gd name="T16" fmla="*/ 7043787 w 8196"/>
              <a:gd name="T17" fmla="*/ 847181 h 1192"/>
              <a:gd name="T18" fmla="*/ 6750030 w 8196"/>
              <a:gd name="T19" fmla="*/ 836034 h 1192"/>
              <a:gd name="T20" fmla="*/ 6430729 w 8196"/>
              <a:gd name="T21" fmla="*/ 809281 h 1192"/>
              <a:gd name="T22" fmla="*/ 6083754 w 8196"/>
              <a:gd name="T23" fmla="*/ 769151 h 1192"/>
              <a:gd name="T24" fmla="*/ 5709108 w 8196"/>
              <a:gd name="T25" fmla="*/ 715645 h 1192"/>
              <a:gd name="T26" fmla="*/ 5302531 w 8196"/>
              <a:gd name="T27" fmla="*/ 644304 h 1192"/>
              <a:gd name="T28" fmla="*/ 4861895 w 8196"/>
              <a:gd name="T29" fmla="*/ 557356 h 1192"/>
              <a:gd name="T30" fmla="*/ 4387200 w 8196"/>
              <a:gd name="T31" fmla="*/ 452573 h 1192"/>
              <a:gd name="T32" fmla="*/ 3874189 w 8196"/>
              <a:gd name="T33" fmla="*/ 329955 h 1192"/>
              <a:gd name="T34" fmla="*/ 3614491 w 8196"/>
              <a:gd name="T35" fmla="*/ 267531 h 1192"/>
              <a:gd name="T36" fmla="*/ 3122767 w 8196"/>
              <a:gd name="T37" fmla="*/ 164977 h 1192"/>
              <a:gd name="T38" fmla="*/ 2673616 w 8196"/>
              <a:gd name="T39" fmla="*/ 91406 h 1192"/>
              <a:gd name="T40" fmla="*/ 2262782 w 8196"/>
              <a:gd name="T41" fmla="*/ 40130 h 1192"/>
              <a:gd name="T42" fmla="*/ 1890264 w 8196"/>
              <a:gd name="T43" fmla="*/ 11147 h 1192"/>
              <a:gd name="T44" fmla="*/ 1556062 w 8196"/>
              <a:gd name="T45" fmla="*/ 0 h 1192"/>
              <a:gd name="T46" fmla="*/ 1258047 w 8196"/>
              <a:gd name="T47" fmla="*/ 4459 h 1192"/>
              <a:gd name="T48" fmla="*/ 994091 w 8196"/>
              <a:gd name="T49" fmla="*/ 22294 h 1192"/>
              <a:gd name="T50" fmla="*/ 762066 w 8196"/>
              <a:gd name="T51" fmla="*/ 49047 h 1192"/>
              <a:gd name="T52" fmla="*/ 564099 w 8196"/>
              <a:gd name="T53" fmla="*/ 82489 h 1192"/>
              <a:gd name="T54" fmla="*/ 398062 w 8196"/>
              <a:gd name="T55" fmla="*/ 120389 h 1192"/>
              <a:gd name="T56" fmla="*/ 263956 w 8196"/>
              <a:gd name="T57" fmla="*/ 160519 h 1192"/>
              <a:gd name="T58" fmla="*/ 157522 w 8196"/>
              <a:gd name="T59" fmla="*/ 196189 h 1192"/>
              <a:gd name="T60" fmla="*/ 51088 w 8196"/>
              <a:gd name="T61" fmla="*/ 240778 h 1192"/>
              <a:gd name="T62" fmla="*/ 0 w 8196"/>
              <a:gd name="T63" fmla="*/ 267531 h 1192"/>
              <a:gd name="T64" fmla="*/ 8719055 w 8196"/>
              <a:gd name="T65" fmla="*/ 1328737 h 1192"/>
              <a:gd name="T66" fmla="*/ 8723312 w 8196"/>
              <a:gd name="T67" fmla="*/ 1322049 h 1192"/>
              <a:gd name="T68" fmla="*/ 8723312 w 8196"/>
              <a:gd name="T69" fmla="*/ 568503 h 1192"/>
              <a:gd name="T70" fmla="*/ 8719055 w 8196"/>
              <a:gd name="T71" fmla="*/ 570733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10" name="Date Placeholder 3">
            <a:extLst>
              <a:ext uri="{FF2B5EF4-FFF2-40B4-BE49-F238E27FC236}">
                <a16:creationId xmlns:a16="http://schemas.microsoft.com/office/drawing/2014/main" id="{D022F5E3-6E8A-684F-EFA8-DDB5137768C1}"/>
              </a:ext>
            </a:extLst>
          </p:cNvPr>
          <p:cNvSpPr>
            <a:spLocks noGrp="1"/>
          </p:cNvSpPr>
          <p:nvPr>
            <p:ph type="dt" sz="half" idx="10"/>
          </p:nvPr>
        </p:nvSpPr>
        <p:spPr/>
        <p:txBody>
          <a:bodyPr/>
          <a:lstStyle>
            <a:lvl1pPr>
              <a:defRPr/>
            </a:lvl1pPr>
          </a:lstStyle>
          <a:p>
            <a:pPr>
              <a:defRPr/>
            </a:pPr>
            <a:fld id="{2D22F3A3-15A0-4351-B3C4-EEBE4B0443AF}" type="datetimeFigureOut">
              <a:rPr lang="en-US"/>
              <a:pPr>
                <a:defRPr/>
              </a:pPr>
              <a:t>9/1/2025</a:t>
            </a:fld>
            <a:endParaRPr lang="en-US"/>
          </a:p>
        </p:txBody>
      </p:sp>
      <p:sp>
        <p:nvSpPr>
          <p:cNvPr id="11" name="Footer Placeholder 4">
            <a:extLst>
              <a:ext uri="{FF2B5EF4-FFF2-40B4-BE49-F238E27FC236}">
                <a16:creationId xmlns:a16="http://schemas.microsoft.com/office/drawing/2014/main" id="{3911571C-628A-8654-9B9F-6478054F2B39}"/>
              </a:ext>
            </a:extLst>
          </p:cNvPr>
          <p:cNvSpPr>
            <a:spLocks noGrp="1"/>
          </p:cNvSpPr>
          <p:nvPr>
            <p:ph type="ftr" sz="quarter" idx="11"/>
          </p:nvPr>
        </p:nvSpPr>
        <p:spPr/>
        <p:txBody>
          <a:bodyPr/>
          <a:lstStyle>
            <a:lvl1pPr>
              <a:defRPr/>
            </a:lvl1pPr>
          </a:lstStyle>
          <a:p>
            <a:pPr>
              <a:defRPr/>
            </a:pPr>
            <a:endParaRPr lang="en-US"/>
          </a:p>
        </p:txBody>
      </p:sp>
      <p:sp>
        <p:nvSpPr>
          <p:cNvPr id="12" name="Slide Number Placeholder 5">
            <a:extLst>
              <a:ext uri="{FF2B5EF4-FFF2-40B4-BE49-F238E27FC236}">
                <a16:creationId xmlns:a16="http://schemas.microsoft.com/office/drawing/2014/main" id="{4D8B665E-884F-E388-3F15-898524F8684C}"/>
              </a:ext>
            </a:extLst>
          </p:cNvPr>
          <p:cNvSpPr>
            <a:spLocks noGrp="1"/>
          </p:cNvSpPr>
          <p:nvPr>
            <p:ph type="sldNum" sz="quarter" idx="12"/>
          </p:nvPr>
        </p:nvSpPr>
        <p:spPr/>
        <p:txBody>
          <a:bodyPr/>
          <a:lstStyle>
            <a:lvl1pPr>
              <a:defRPr smtClean="0"/>
            </a:lvl1pPr>
          </a:lstStyle>
          <a:p>
            <a:pPr>
              <a:defRPr/>
            </a:pPr>
            <a:fld id="{9D263C4D-8267-44B6-844B-1562F5058BEC}" type="slidenum">
              <a:rPr lang="en-US" altLang="en-US"/>
              <a:pPr>
                <a:defRPr/>
              </a:pPr>
              <a:t>‹#›</a:t>
            </a:fld>
            <a:endParaRPr lang="en-US" altLang="en-US"/>
          </a:p>
        </p:txBody>
      </p:sp>
    </p:spTree>
    <p:extLst>
      <p:ext uri="{BB962C8B-B14F-4D97-AF65-F5344CB8AC3E}">
        <p14:creationId xmlns:p14="http://schemas.microsoft.com/office/powerpoint/2010/main" val="14573685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3"/>
          </p:nvPr>
        </p:nvSpPr>
        <p:spPr>
          <a:xfrm>
            <a:off x="676655"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645152"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3">
            <a:extLst>
              <a:ext uri="{FF2B5EF4-FFF2-40B4-BE49-F238E27FC236}">
                <a16:creationId xmlns:a16="http://schemas.microsoft.com/office/drawing/2014/main" id="{079C767F-5682-38C3-A97F-9AB9CC49D9E4}"/>
              </a:ext>
            </a:extLst>
          </p:cNvPr>
          <p:cNvSpPr>
            <a:spLocks noGrp="1"/>
          </p:cNvSpPr>
          <p:nvPr>
            <p:ph type="dt" sz="half" idx="15"/>
          </p:nvPr>
        </p:nvSpPr>
        <p:spPr/>
        <p:txBody>
          <a:bodyPr/>
          <a:lstStyle>
            <a:lvl1pPr>
              <a:defRPr/>
            </a:lvl1pPr>
          </a:lstStyle>
          <a:p>
            <a:pPr>
              <a:defRPr/>
            </a:pPr>
            <a:fld id="{7860E89B-7C74-4D52-93F6-77E35270BB1A}" type="datetimeFigureOut">
              <a:rPr lang="en-US"/>
              <a:pPr>
                <a:defRPr/>
              </a:pPr>
              <a:t>9/1/2025</a:t>
            </a:fld>
            <a:endParaRPr lang="en-US"/>
          </a:p>
        </p:txBody>
      </p:sp>
      <p:sp>
        <p:nvSpPr>
          <p:cNvPr id="4" name="Footer Placeholder 4">
            <a:extLst>
              <a:ext uri="{FF2B5EF4-FFF2-40B4-BE49-F238E27FC236}">
                <a16:creationId xmlns:a16="http://schemas.microsoft.com/office/drawing/2014/main" id="{93F0CCFE-CE15-832D-A636-68DA178C4304}"/>
              </a:ext>
            </a:extLst>
          </p:cNvPr>
          <p:cNvSpPr>
            <a:spLocks noGrp="1"/>
          </p:cNvSpPr>
          <p:nvPr>
            <p:ph type="ftr" sz="quarter" idx="16"/>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EDA138F1-32BB-8814-FE93-92D6E1A66629}"/>
              </a:ext>
            </a:extLst>
          </p:cNvPr>
          <p:cNvSpPr>
            <a:spLocks noGrp="1"/>
          </p:cNvSpPr>
          <p:nvPr>
            <p:ph type="sldNum" sz="quarter" idx="17"/>
          </p:nvPr>
        </p:nvSpPr>
        <p:spPr/>
        <p:txBody>
          <a:bodyPr/>
          <a:lstStyle>
            <a:lvl1pPr>
              <a:defRPr/>
            </a:lvl1pPr>
          </a:lstStyle>
          <a:p>
            <a:pPr>
              <a:defRPr/>
            </a:pPr>
            <a:fld id="{8A045472-5F6C-4B41-9CB0-3C7C379014C9}" type="slidenum">
              <a:rPr lang="en-US" altLang="en-US"/>
              <a:pPr>
                <a:defRPr/>
              </a:pPr>
              <a:t>‹#›</a:t>
            </a:fld>
            <a:endParaRPr lang="en-US" altLang="en-US"/>
          </a:p>
        </p:txBody>
      </p:sp>
    </p:spTree>
    <p:extLst>
      <p:ext uri="{BB962C8B-B14F-4D97-AF65-F5344CB8AC3E}">
        <p14:creationId xmlns:p14="http://schemas.microsoft.com/office/powerpoint/2010/main" val="28954161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a:extLst>
              <a:ext uri="{FF2B5EF4-FFF2-40B4-BE49-F238E27FC236}">
                <a16:creationId xmlns:a16="http://schemas.microsoft.com/office/drawing/2014/main" id="{901B2F40-9D3D-B003-76CC-501D093AD7A6}"/>
              </a:ext>
            </a:extLst>
          </p:cNvPr>
          <p:cNvSpPr>
            <a:spLocks noGrp="1"/>
          </p:cNvSpPr>
          <p:nvPr>
            <p:ph type="dt" sz="half" idx="10"/>
          </p:nvPr>
        </p:nvSpPr>
        <p:spPr/>
        <p:txBody>
          <a:bodyPr/>
          <a:lstStyle>
            <a:lvl1pPr>
              <a:defRPr/>
            </a:lvl1pPr>
          </a:lstStyle>
          <a:p>
            <a:pPr>
              <a:defRPr/>
            </a:pPr>
            <a:fld id="{64614358-6DDF-4715-A48C-A62F77B860E8}" type="datetimeFigureOut">
              <a:rPr lang="en-US"/>
              <a:pPr>
                <a:defRPr/>
              </a:pPr>
              <a:t>9/1/2025</a:t>
            </a:fld>
            <a:endParaRPr lang="en-US"/>
          </a:p>
        </p:txBody>
      </p:sp>
      <p:sp>
        <p:nvSpPr>
          <p:cNvPr id="8" name="Footer Placeholder 4">
            <a:extLst>
              <a:ext uri="{FF2B5EF4-FFF2-40B4-BE49-F238E27FC236}">
                <a16:creationId xmlns:a16="http://schemas.microsoft.com/office/drawing/2014/main" id="{46F00CB9-1287-DE4B-953C-E67291CA3AF9}"/>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549C30A3-A31D-08ED-B65F-715F32EE696A}"/>
              </a:ext>
            </a:extLst>
          </p:cNvPr>
          <p:cNvSpPr>
            <a:spLocks noGrp="1"/>
          </p:cNvSpPr>
          <p:nvPr>
            <p:ph type="sldNum" sz="quarter" idx="12"/>
          </p:nvPr>
        </p:nvSpPr>
        <p:spPr/>
        <p:txBody>
          <a:bodyPr/>
          <a:lstStyle>
            <a:lvl1pPr>
              <a:defRPr/>
            </a:lvl1pPr>
          </a:lstStyle>
          <a:p>
            <a:pPr>
              <a:defRPr/>
            </a:pPr>
            <a:fld id="{E9FC3DDC-3970-4605-9A76-DAF5C582E2B6}" type="slidenum">
              <a:rPr lang="en-US" altLang="en-US"/>
              <a:pPr>
                <a:defRPr/>
              </a:pPr>
              <a:t>‹#›</a:t>
            </a:fld>
            <a:endParaRPr lang="en-US" altLang="en-US"/>
          </a:p>
        </p:txBody>
      </p:sp>
    </p:spTree>
    <p:extLst>
      <p:ext uri="{BB962C8B-B14F-4D97-AF65-F5344CB8AC3E}">
        <p14:creationId xmlns:p14="http://schemas.microsoft.com/office/powerpoint/2010/main" val="11276923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C24DC8B6-E920-FD44-E1E6-D564CFDC79F3}"/>
              </a:ext>
            </a:extLst>
          </p:cNvPr>
          <p:cNvSpPr>
            <a:spLocks noGrp="1"/>
          </p:cNvSpPr>
          <p:nvPr>
            <p:ph type="dt" sz="half" idx="10"/>
          </p:nvPr>
        </p:nvSpPr>
        <p:spPr/>
        <p:txBody>
          <a:bodyPr/>
          <a:lstStyle>
            <a:lvl1pPr>
              <a:defRPr/>
            </a:lvl1pPr>
          </a:lstStyle>
          <a:p>
            <a:pPr>
              <a:defRPr/>
            </a:pPr>
            <a:fld id="{B773D516-5C17-4CD4-A5C1-7F4FBD589A34}" type="datetimeFigureOut">
              <a:rPr lang="en-US"/>
              <a:pPr>
                <a:defRPr/>
              </a:pPr>
              <a:t>9/1/2025</a:t>
            </a:fld>
            <a:endParaRPr lang="en-US"/>
          </a:p>
        </p:txBody>
      </p:sp>
      <p:sp>
        <p:nvSpPr>
          <p:cNvPr id="4" name="Footer Placeholder 4">
            <a:extLst>
              <a:ext uri="{FF2B5EF4-FFF2-40B4-BE49-F238E27FC236}">
                <a16:creationId xmlns:a16="http://schemas.microsoft.com/office/drawing/2014/main" id="{255293A4-EA93-50F3-B040-26EB8A3A29B8}"/>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53D452D3-5BFB-AF4D-581A-8407565FA43A}"/>
              </a:ext>
            </a:extLst>
          </p:cNvPr>
          <p:cNvSpPr>
            <a:spLocks noGrp="1"/>
          </p:cNvSpPr>
          <p:nvPr>
            <p:ph type="sldNum" sz="quarter" idx="12"/>
          </p:nvPr>
        </p:nvSpPr>
        <p:spPr/>
        <p:txBody>
          <a:bodyPr/>
          <a:lstStyle>
            <a:lvl1pPr>
              <a:defRPr/>
            </a:lvl1pPr>
          </a:lstStyle>
          <a:p>
            <a:pPr>
              <a:defRPr/>
            </a:pPr>
            <a:fld id="{4101A43A-82CB-48A4-80EC-306D2D8AE945}" type="slidenum">
              <a:rPr lang="en-US" altLang="en-US"/>
              <a:pPr>
                <a:defRPr/>
              </a:pPr>
              <a:t>‹#›</a:t>
            </a:fld>
            <a:endParaRPr lang="en-US" altLang="en-US"/>
          </a:p>
        </p:txBody>
      </p:sp>
    </p:spTree>
    <p:extLst>
      <p:ext uri="{BB962C8B-B14F-4D97-AF65-F5344CB8AC3E}">
        <p14:creationId xmlns:p14="http://schemas.microsoft.com/office/powerpoint/2010/main" val="206245421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ounded Rectangle 14">
            <a:extLst>
              <a:ext uri="{FF2B5EF4-FFF2-40B4-BE49-F238E27FC236}">
                <a16:creationId xmlns:a16="http://schemas.microsoft.com/office/drawing/2014/main" id="{5F52A27D-CE2C-55C3-6079-40CF63D9553E}"/>
              </a:ext>
            </a:extLst>
          </p:cNvPr>
          <p:cNvSpPr/>
          <p:nvPr/>
        </p:nvSpPr>
        <p:spPr>
          <a:xfrm>
            <a:off x="228600" y="228600"/>
            <a:ext cx="8696325" cy="1427163"/>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grpSp>
        <p:nvGrpSpPr>
          <p:cNvPr id="3" name="Group 15">
            <a:extLst>
              <a:ext uri="{FF2B5EF4-FFF2-40B4-BE49-F238E27FC236}">
                <a16:creationId xmlns:a16="http://schemas.microsoft.com/office/drawing/2014/main" id="{B9851413-C458-A4CC-AC3B-FF6293479EDC}"/>
              </a:ext>
            </a:extLst>
          </p:cNvPr>
          <p:cNvGrpSpPr>
            <a:grpSpLocks noChangeAspect="1"/>
          </p:cNvGrpSpPr>
          <p:nvPr/>
        </p:nvGrpSpPr>
        <p:grpSpPr bwMode="auto">
          <a:xfrm>
            <a:off x="211138" y="714375"/>
            <a:ext cx="8723312" cy="1330325"/>
            <a:chOff x="-3905251" y="4294188"/>
            <a:chExt cx="13027839" cy="1892300"/>
          </a:xfrm>
        </p:grpSpPr>
        <p:sp>
          <p:nvSpPr>
            <p:cNvPr id="4" name="Freeform 14">
              <a:extLst>
                <a:ext uri="{FF2B5EF4-FFF2-40B4-BE49-F238E27FC236}">
                  <a16:creationId xmlns:a16="http://schemas.microsoft.com/office/drawing/2014/main" id="{DAD37B32-9DDC-2BB9-7D21-804FA03BED95}"/>
                </a:ext>
              </a:extLst>
            </p:cNvPr>
            <p:cNvSpPr>
              <a:spLocks/>
            </p:cNvSpPr>
            <p:nvPr/>
          </p:nvSpPr>
          <p:spPr bwMode="hidden">
            <a:xfrm>
              <a:off x="4810125" y="4500563"/>
              <a:ext cx="4295775" cy="1016000"/>
            </a:xfrm>
            <a:custGeom>
              <a:avLst/>
              <a:gdLst>
                <a:gd name="T0" fmla="*/ 4286250 w 2706"/>
                <a:gd name="T1" fmla="*/ 0 h 640"/>
                <a:gd name="T2" fmla="*/ 4286250 w 2706"/>
                <a:gd name="T3" fmla="*/ 0 h 640"/>
                <a:gd name="T4" fmla="*/ 4105275 w 2706"/>
                <a:gd name="T5" fmla="*/ 28575 h 640"/>
                <a:gd name="T6" fmla="*/ 3921125 w 2706"/>
                <a:gd name="T7" fmla="*/ 60325 h 640"/>
                <a:gd name="T8" fmla="*/ 3733800 w 2706"/>
                <a:gd name="T9" fmla="*/ 95250 h 640"/>
                <a:gd name="T10" fmla="*/ 3540125 w 2706"/>
                <a:gd name="T11" fmla="*/ 130175 h 640"/>
                <a:gd name="T12" fmla="*/ 3343275 w 2706"/>
                <a:gd name="T13" fmla="*/ 171450 h 640"/>
                <a:gd name="T14" fmla="*/ 3140075 w 2706"/>
                <a:gd name="T15" fmla="*/ 212725 h 640"/>
                <a:gd name="T16" fmla="*/ 2933700 w 2706"/>
                <a:gd name="T17" fmla="*/ 260350 h 640"/>
                <a:gd name="T18" fmla="*/ 2720975 w 2706"/>
                <a:gd name="T19" fmla="*/ 307975 h 640"/>
                <a:gd name="T20" fmla="*/ 2720975 w 2706"/>
                <a:gd name="T21" fmla="*/ 307975 h 640"/>
                <a:gd name="T22" fmla="*/ 2336800 w 2706"/>
                <a:gd name="T23" fmla="*/ 400050 h 640"/>
                <a:gd name="T24" fmla="*/ 1962150 w 2706"/>
                <a:gd name="T25" fmla="*/ 482600 h 640"/>
                <a:gd name="T26" fmla="*/ 1603375 w 2706"/>
                <a:gd name="T27" fmla="*/ 558800 h 640"/>
                <a:gd name="T28" fmla="*/ 1257300 w 2706"/>
                <a:gd name="T29" fmla="*/ 631825 h 640"/>
                <a:gd name="T30" fmla="*/ 927100 w 2706"/>
                <a:gd name="T31" fmla="*/ 695325 h 640"/>
                <a:gd name="T32" fmla="*/ 606425 w 2706"/>
                <a:gd name="T33" fmla="*/ 752475 h 640"/>
                <a:gd name="T34" fmla="*/ 298450 w 2706"/>
                <a:gd name="T35" fmla="*/ 806450 h 640"/>
                <a:gd name="T36" fmla="*/ 0 w 2706"/>
                <a:gd name="T37" fmla="*/ 854075 h 640"/>
                <a:gd name="T38" fmla="*/ 0 w 2706"/>
                <a:gd name="T39" fmla="*/ 854075 h 640"/>
                <a:gd name="T40" fmla="*/ 206375 w 2706"/>
                <a:gd name="T41" fmla="*/ 882650 h 640"/>
                <a:gd name="T42" fmla="*/ 403225 w 2706"/>
                <a:gd name="T43" fmla="*/ 908050 h 640"/>
                <a:gd name="T44" fmla="*/ 593725 w 2706"/>
                <a:gd name="T45" fmla="*/ 930275 h 640"/>
                <a:gd name="T46" fmla="*/ 781050 w 2706"/>
                <a:gd name="T47" fmla="*/ 949325 h 640"/>
                <a:gd name="T48" fmla="*/ 962025 w 2706"/>
                <a:gd name="T49" fmla="*/ 968375 h 640"/>
                <a:gd name="T50" fmla="*/ 1136650 w 2706"/>
                <a:gd name="T51" fmla="*/ 981075 h 640"/>
                <a:gd name="T52" fmla="*/ 1304925 w 2706"/>
                <a:gd name="T53" fmla="*/ 993775 h 640"/>
                <a:gd name="T54" fmla="*/ 1470025 w 2706"/>
                <a:gd name="T55" fmla="*/ 1003300 h 640"/>
                <a:gd name="T56" fmla="*/ 1631950 w 2706"/>
                <a:gd name="T57" fmla="*/ 1009650 h 640"/>
                <a:gd name="T58" fmla="*/ 1787525 w 2706"/>
                <a:gd name="T59" fmla="*/ 1012825 h 640"/>
                <a:gd name="T60" fmla="*/ 1936750 w 2706"/>
                <a:gd name="T61" fmla="*/ 1016000 h 640"/>
                <a:gd name="T62" fmla="*/ 2082800 w 2706"/>
                <a:gd name="T63" fmla="*/ 1016000 h 640"/>
                <a:gd name="T64" fmla="*/ 2225675 w 2706"/>
                <a:gd name="T65" fmla="*/ 1012825 h 640"/>
                <a:gd name="T66" fmla="*/ 2365375 w 2706"/>
                <a:gd name="T67" fmla="*/ 1009650 h 640"/>
                <a:gd name="T68" fmla="*/ 2498725 w 2706"/>
                <a:gd name="T69" fmla="*/ 1003300 h 640"/>
                <a:gd name="T70" fmla="*/ 2628900 w 2706"/>
                <a:gd name="T71" fmla="*/ 993775 h 640"/>
                <a:gd name="T72" fmla="*/ 2752725 w 2706"/>
                <a:gd name="T73" fmla="*/ 984250 h 640"/>
                <a:gd name="T74" fmla="*/ 2876550 w 2706"/>
                <a:gd name="T75" fmla="*/ 971550 h 640"/>
                <a:gd name="T76" fmla="*/ 2994025 w 2706"/>
                <a:gd name="T77" fmla="*/ 955675 h 640"/>
                <a:gd name="T78" fmla="*/ 3111500 w 2706"/>
                <a:gd name="T79" fmla="*/ 939800 h 640"/>
                <a:gd name="T80" fmla="*/ 3222625 w 2706"/>
                <a:gd name="T81" fmla="*/ 920750 h 640"/>
                <a:gd name="T82" fmla="*/ 3333750 w 2706"/>
                <a:gd name="T83" fmla="*/ 901700 h 640"/>
                <a:gd name="T84" fmla="*/ 3438525 w 2706"/>
                <a:gd name="T85" fmla="*/ 879475 h 640"/>
                <a:gd name="T86" fmla="*/ 3543300 w 2706"/>
                <a:gd name="T87" fmla="*/ 857250 h 640"/>
                <a:gd name="T88" fmla="*/ 3644900 w 2706"/>
                <a:gd name="T89" fmla="*/ 831850 h 640"/>
                <a:gd name="T90" fmla="*/ 3743325 w 2706"/>
                <a:gd name="T91" fmla="*/ 806450 h 640"/>
                <a:gd name="T92" fmla="*/ 3838575 w 2706"/>
                <a:gd name="T93" fmla="*/ 777875 h 640"/>
                <a:gd name="T94" fmla="*/ 3933825 w 2706"/>
                <a:gd name="T95" fmla="*/ 749300 h 640"/>
                <a:gd name="T96" fmla="*/ 4114800 w 2706"/>
                <a:gd name="T97" fmla="*/ 685800 h 640"/>
                <a:gd name="T98" fmla="*/ 4289425 w 2706"/>
                <a:gd name="T99" fmla="*/ 619125 h 640"/>
                <a:gd name="T100" fmla="*/ 4289425 w 2706"/>
                <a:gd name="T101" fmla="*/ 619125 h 640"/>
                <a:gd name="T102" fmla="*/ 4295775 w 2706"/>
                <a:gd name="T103" fmla="*/ 615950 h 640"/>
                <a:gd name="T104" fmla="*/ 4295775 w 2706"/>
                <a:gd name="T105" fmla="*/ 615950 h 640"/>
                <a:gd name="T106" fmla="*/ 4295775 w 2706"/>
                <a:gd name="T107" fmla="*/ 0 h 640"/>
                <a:gd name="T108" fmla="*/ 4295775 w 2706"/>
                <a:gd name="T109" fmla="*/ 0 h 640"/>
                <a:gd name="T110" fmla="*/ 4286250 w 2706"/>
                <a:gd name="T111" fmla="*/ 0 h 640"/>
                <a:gd name="T112" fmla="*/ 4286250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 name="Freeform 18">
              <a:extLst>
                <a:ext uri="{FF2B5EF4-FFF2-40B4-BE49-F238E27FC236}">
                  <a16:creationId xmlns:a16="http://schemas.microsoft.com/office/drawing/2014/main" id="{0E98728F-2869-AB84-4D7F-7EB94EA0609D}"/>
                </a:ext>
              </a:extLst>
            </p:cNvPr>
            <p:cNvSpPr>
              <a:spLocks/>
            </p:cNvSpPr>
            <p:nvPr/>
          </p:nvSpPr>
          <p:spPr bwMode="hidden">
            <a:xfrm>
              <a:off x="-309563" y="4318000"/>
              <a:ext cx="8280401" cy="1209675"/>
            </a:xfrm>
            <a:custGeom>
              <a:avLst/>
              <a:gdLst>
                <a:gd name="T0" fmla="*/ 8280401 w 5216"/>
                <a:gd name="T1" fmla="*/ 1133475 h 762"/>
                <a:gd name="T2" fmla="*/ 7912101 w 5216"/>
                <a:gd name="T3" fmla="*/ 1089025 h 762"/>
                <a:gd name="T4" fmla="*/ 7108826 w 5216"/>
                <a:gd name="T5" fmla="*/ 968375 h 762"/>
                <a:gd name="T6" fmla="*/ 6213476 w 5216"/>
                <a:gd name="T7" fmla="*/ 806450 h 762"/>
                <a:gd name="T8" fmla="*/ 5216526 w 5216"/>
                <a:gd name="T9" fmla="*/ 593725 h 762"/>
                <a:gd name="T10" fmla="*/ 4676776 w 5216"/>
                <a:gd name="T11" fmla="*/ 469900 h 762"/>
                <a:gd name="T12" fmla="*/ 4257676 w 5216"/>
                <a:gd name="T13" fmla="*/ 374650 h 762"/>
                <a:gd name="T14" fmla="*/ 3857625 w 5216"/>
                <a:gd name="T15" fmla="*/ 292100 h 762"/>
                <a:gd name="T16" fmla="*/ 3476625 w 5216"/>
                <a:gd name="T17" fmla="*/ 222250 h 762"/>
                <a:gd name="T18" fmla="*/ 3111500 w 5216"/>
                <a:gd name="T19" fmla="*/ 161925 h 762"/>
                <a:gd name="T20" fmla="*/ 2762250 w 5216"/>
                <a:gd name="T21" fmla="*/ 114300 h 762"/>
                <a:gd name="T22" fmla="*/ 2117725 w 5216"/>
                <a:gd name="T23" fmla="*/ 44450 h 762"/>
                <a:gd name="T24" fmla="*/ 1539875 w 5216"/>
                <a:gd name="T25" fmla="*/ 6350 h 762"/>
                <a:gd name="T26" fmla="*/ 1022350 w 5216"/>
                <a:gd name="T27" fmla="*/ 0 h 762"/>
                <a:gd name="T28" fmla="*/ 568325 w 5216"/>
                <a:gd name="T29" fmla="*/ 15875 h 762"/>
                <a:gd name="T30" fmla="*/ 174625 w 5216"/>
                <a:gd name="T31" fmla="*/ 50800 h 762"/>
                <a:gd name="T32" fmla="*/ 0 w 5216"/>
                <a:gd name="T33" fmla="*/ 76200 h 762"/>
                <a:gd name="T34" fmla="*/ 498475 w 5216"/>
                <a:gd name="T35" fmla="*/ 136525 h 762"/>
                <a:gd name="T36" fmla="*/ 1035050 w 5216"/>
                <a:gd name="T37" fmla="*/ 222250 h 762"/>
                <a:gd name="T38" fmla="*/ 1609725 w 5216"/>
                <a:gd name="T39" fmla="*/ 333375 h 762"/>
                <a:gd name="T40" fmla="*/ 2225675 w 5216"/>
                <a:gd name="T41" fmla="*/ 469900 h 762"/>
                <a:gd name="T42" fmla="*/ 2787650 w 5216"/>
                <a:gd name="T43" fmla="*/ 600075 h 762"/>
                <a:gd name="T44" fmla="*/ 3822700 w 5216"/>
                <a:gd name="T45" fmla="*/ 819150 h 762"/>
                <a:gd name="T46" fmla="*/ 4298951 w 5216"/>
                <a:gd name="T47" fmla="*/ 908050 h 762"/>
                <a:gd name="T48" fmla="*/ 4749801 w 5216"/>
                <a:gd name="T49" fmla="*/ 984250 h 762"/>
                <a:gd name="T50" fmla="*/ 5175251 w 5216"/>
                <a:gd name="T51" fmla="*/ 1050925 h 762"/>
                <a:gd name="T52" fmla="*/ 5575301 w 5216"/>
                <a:gd name="T53" fmla="*/ 1101725 h 762"/>
                <a:gd name="T54" fmla="*/ 5953126 w 5216"/>
                <a:gd name="T55" fmla="*/ 1146175 h 762"/>
                <a:gd name="T56" fmla="*/ 6308726 w 5216"/>
                <a:gd name="T57" fmla="*/ 1174750 h 762"/>
                <a:gd name="T58" fmla="*/ 6642101 w 5216"/>
                <a:gd name="T59" fmla="*/ 1196975 h 762"/>
                <a:gd name="T60" fmla="*/ 6959601 w 5216"/>
                <a:gd name="T61" fmla="*/ 1209675 h 762"/>
                <a:gd name="T62" fmla="*/ 7254876 w 5216"/>
                <a:gd name="T63" fmla="*/ 1209675 h 762"/>
                <a:gd name="T64" fmla="*/ 7534276 w 5216"/>
                <a:gd name="T65" fmla="*/ 1203325 h 762"/>
                <a:gd name="T66" fmla="*/ 7797801 w 5216"/>
                <a:gd name="T67" fmla="*/ 1187450 h 762"/>
                <a:gd name="T68" fmla="*/ 8045451 w 5216"/>
                <a:gd name="T69" fmla="*/ 1162050 h 762"/>
                <a:gd name="T70" fmla="*/ 8280401 w 5216"/>
                <a:gd name="T71" fmla="*/ 1133475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 name="Freeform 22">
              <a:extLst>
                <a:ext uri="{FF2B5EF4-FFF2-40B4-BE49-F238E27FC236}">
                  <a16:creationId xmlns:a16="http://schemas.microsoft.com/office/drawing/2014/main" id="{2FFA4A11-2B2F-6C9A-3675-D736B8BEC162}"/>
                </a:ext>
              </a:extLst>
            </p:cNvPr>
            <p:cNvSpPr>
              <a:spLocks/>
            </p:cNvSpPr>
            <p:nvPr/>
          </p:nvSpPr>
          <p:spPr bwMode="hidden">
            <a:xfrm>
              <a:off x="3175" y="4335463"/>
              <a:ext cx="8166100" cy="1101725"/>
            </a:xfrm>
            <a:custGeom>
              <a:avLst/>
              <a:gdLst>
                <a:gd name="T0" fmla="*/ 0 w 5144"/>
                <a:gd name="T1" fmla="*/ 111125 h 694"/>
                <a:gd name="T2" fmla="*/ 0 w 5144"/>
                <a:gd name="T3" fmla="*/ 111125 h 694"/>
                <a:gd name="T4" fmla="*/ 28575 w 5144"/>
                <a:gd name="T5" fmla="*/ 104775 h 694"/>
                <a:gd name="T6" fmla="*/ 114300 w 5144"/>
                <a:gd name="T7" fmla="*/ 88900 h 694"/>
                <a:gd name="T8" fmla="*/ 260350 w 5144"/>
                <a:gd name="T9" fmla="*/ 66675 h 694"/>
                <a:gd name="T10" fmla="*/ 355600 w 5144"/>
                <a:gd name="T11" fmla="*/ 53975 h 694"/>
                <a:gd name="T12" fmla="*/ 466725 w 5144"/>
                <a:gd name="T13" fmla="*/ 41275 h 694"/>
                <a:gd name="T14" fmla="*/ 590550 w 5144"/>
                <a:gd name="T15" fmla="*/ 31750 h 694"/>
                <a:gd name="T16" fmla="*/ 733425 w 5144"/>
                <a:gd name="T17" fmla="*/ 22225 h 694"/>
                <a:gd name="T18" fmla="*/ 889000 w 5144"/>
                <a:gd name="T19" fmla="*/ 12700 h 694"/>
                <a:gd name="T20" fmla="*/ 1063625 w 5144"/>
                <a:gd name="T21" fmla="*/ 6350 h 694"/>
                <a:gd name="T22" fmla="*/ 1254125 w 5144"/>
                <a:gd name="T23" fmla="*/ 3175 h 694"/>
                <a:gd name="T24" fmla="*/ 1460500 w 5144"/>
                <a:gd name="T25" fmla="*/ 0 h 694"/>
                <a:gd name="T26" fmla="*/ 1682750 w 5144"/>
                <a:gd name="T27" fmla="*/ 3175 h 694"/>
                <a:gd name="T28" fmla="*/ 1920875 w 5144"/>
                <a:gd name="T29" fmla="*/ 9525 h 694"/>
                <a:gd name="T30" fmla="*/ 2178050 w 5144"/>
                <a:gd name="T31" fmla="*/ 22225 h 694"/>
                <a:gd name="T32" fmla="*/ 2451100 w 5144"/>
                <a:gd name="T33" fmla="*/ 38100 h 694"/>
                <a:gd name="T34" fmla="*/ 2740025 w 5144"/>
                <a:gd name="T35" fmla="*/ 63500 h 694"/>
                <a:gd name="T36" fmla="*/ 3048000 w 5144"/>
                <a:gd name="T37" fmla="*/ 92075 h 694"/>
                <a:gd name="T38" fmla="*/ 3375025 w 5144"/>
                <a:gd name="T39" fmla="*/ 127000 h 694"/>
                <a:gd name="T40" fmla="*/ 3717925 w 5144"/>
                <a:gd name="T41" fmla="*/ 168275 h 694"/>
                <a:gd name="T42" fmla="*/ 4079875 w 5144"/>
                <a:gd name="T43" fmla="*/ 219075 h 694"/>
                <a:gd name="T44" fmla="*/ 4457700 w 5144"/>
                <a:gd name="T45" fmla="*/ 276225 h 694"/>
                <a:gd name="T46" fmla="*/ 4854575 w 5144"/>
                <a:gd name="T47" fmla="*/ 342900 h 694"/>
                <a:gd name="T48" fmla="*/ 5270500 w 5144"/>
                <a:gd name="T49" fmla="*/ 422275 h 694"/>
                <a:gd name="T50" fmla="*/ 5705475 w 5144"/>
                <a:gd name="T51" fmla="*/ 508000 h 694"/>
                <a:gd name="T52" fmla="*/ 6159500 w 5144"/>
                <a:gd name="T53" fmla="*/ 603250 h 694"/>
                <a:gd name="T54" fmla="*/ 6632575 w 5144"/>
                <a:gd name="T55" fmla="*/ 711200 h 694"/>
                <a:gd name="T56" fmla="*/ 7124700 w 5144"/>
                <a:gd name="T57" fmla="*/ 828675 h 694"/>
                <a:gd name="T58" fmla="*/ 7635875 w 5144"/>
                <a:gd name="T59" fmla="*/ 958850 h 694"/>
                <a:gd name="T60" fmla="*/ 8166100 w 5144"/>
                <a:gd name="T61" fmla="*/ 1101725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 name="Freeform 26">
              <a:extLst>
                <a:ext uri="{FF2B5EF4-FFF2-40B4-BE49-F238E27FC236}">
                  <a16:creationId xmlns:a16="http://schemas.microsoft.com/office/drawing/2014/main" id="{9990AE81-D15C-F40E-95DF-6E44067127C3}"/>
                </a:ext>
              </a:extLst>
            </p:cNvPr>
            <p:cNvSpPr>
              <a:spLocks/>
            </p:cNvSpPr>
            <p:nvPr/>
          </p:nvSpPr>
          <p:spPr bwMode="hidden">
            <a:xfrm>
              <a:off x="4156075" y="4316413"/>
              <a:ext cx="4940300" cy="927100"/>
            </a:xfrm>
            <a:custGeom>
              <a:avLst/>
              <a:gdLst>
                <a:gd name="T0" fmla="*/ 0 w 3112"/>
                <a:gd name="T1" fmla="*/ 927100 h 584"/>
                <a:gd name="T2" fmla="*/ 0 w 3112"/>
                <a:gd name="T3" fmla="*/ 927100 h 584"/>
                <a:gd name="T4" fmla="*/ 142875 w 3112"/>
                <a:gd name="T5" fmla="*/ 889000 h 584"/>
                <a:gd name="T6" fmla="*/ 533400 w 3112"/>
                <a:gd name="T7" fmla="*/ 790575 h 584"/>
                <a:gd name="T8" fmla="*/ 803275 w 3112"/>
                <a:gd name="T9" fmla="*/ 723900 h 584"/>
                <a:gd name="T10" fmla="*/ 1114425 w 3112"/>
                <a:gd name="T11" fmla="*/ 650875 h 584"/>
                <a:gd name="T12" fmla="*/ 1460500 w 3112"/>
                <a:gd name="T13" fmla="*/ 571500 h 584"/>
                <a:gd name="T14" fmla="*/ 1831975 w 3112"/>
                <a:gd name="T15" fmla="*/ 485775 h 584"/>
                <a:gd name="T16" fmla="*/ 2225675 w 3112"/>
                <a:gd name="T17" fmla="*/ 403225 h 584"/>
                <a:gd name="T18" fmla="*/ 2628900 w 3112"/>
                <a:gd name="T19" fmla="*/ 320675 h 584"/>
                <a:gd name="T20" fmla="*/ 3041650 w 3112"/>
                <a:gd name="T21" fmla="*/ 244475 h 584"/>
                <a:gd name="T22" fmla="*/ 3451225 w 3112"/>
                <a:gd name="T23" fmla="*/ 171450 h 584"/>
                <a:gd name="T24" fmla="*/ 3654425 w 3112"/>
                <a:gd name="T25" fmla="*/ 139700 h 584"/>
                <a:gd name="T26" fmla="*/ 3851275 w 3112"/>
                <a:gd name="T27" fmla="*/ 107950 h 584"/>
                <a:gd name="T28" fmla="*/ 4048125 w 3112"/>
                <a:gd name="T29" fmla="*/ 82550 h 584"/>
                <a:gd name="T30" fmla="*/ 4238625 w 3112"/>
                <a:gd name="T31" fmla="*/ 57150 h 584"/>
                <a:gd name="T32" fmla="*/ 4425950 w 3112"/>
                <a:gd name="T33" fmla="*/ 38100 h 584"/>
                <a:gd name="T34" fmla="*/ 4603750 w 3112"/>
                <a:gd name="T35" fmla="*/ 22225 h 584"/>
                <a:gd name="T36" fmla="*/ 4775200 w 3112"/>
                <a:gd name="T37" fmla="*/ 9525 h 584"/>
                <a:gd name="T38" fmla="*/ 4940300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useBgFill="1">
          <p:nvSpPr>
            <p:cNvPr id="8" name="Freeform 25">
              <a:extLst>
                <a:ext uri="{FF2B5EF4-FFF2-40B4-BE49-F238E27FC236}">
                  <a16:creationId xmlns:a16="http://schemas.microsoft.com/office/drawing/2014/main" id="{979E8FF4-1467-BAF4-8985-1E56C089A1C7}"/>
                </a:ext>
              </a:extLst>
            </p:cNvPr>
            <p:cNvSpPr>
              <a:spLocks/>
            </p:cNvSpPr>
            <p:nvPr/>
          </p:nvSpPr>
          <p:spPr bwMode="hidden">
            <a:xfrm>
              <a:off x="-3905251" y="4294188"/>
              <a:ext cx="13027839" cy="1892300"/>
            </a:xfrm>
            <a:custGeom>
              <a:avLst/>
              <a:gdLst>
                <a:gd name="T0" fmla="*/ 13021481 w 8196"/>
                <a:gd name="T1" fmla="*/ 812800 h 1192"/>
                <a:gd name="T2" fmla="*/ 12779871 w 8196"/>
                <a:gd name="T3" fmla="*/ 904875 h 1192"/>
                <a:gd name="T4" fmla="*/ 12522366 w 8196"/>
                <a:gd name="T5" fmla="*/ 984250 h 1192"/>
                <a:gd name="T6" fmla="*/ 12248966 w 8196"/>
                <a:gd name="T7" fmla="*/ 1057275 h 1192"/>
                <a:gd name="T8" fmla="*/ 11956492 w 8196"/>
                <a:gd name="T9" fmla="*/ 1114425 h 1192"/>
                <a:gd name="T10" fmla="*/ 11638584 w 8196"/>
                <a:gd name="T11" fmla="*/ 1158875 h 1192"/>
                <a:gd name="T12" fmla="*/ 11295245 w 8196"/>
                <a:gd name="T13" fmla="*/ 1190625 h 1192"/>
                <a:gd name="T14" fmla="*/ 10923293 w 8196"/>
                <a:gd name="T15" fmla="*/ 1209675 h 1192"/>
                <a:gd name="T16" fmla="*/ 10519551 w 8196"/>
                <a:gd name="T17" fmla="*/ 1206500 h 1192"/>
                <a:gd name="T18" fmla="*/ 10080839 w 8196"/>
                <a:gd name="T19" fmla="*/ 1190625 h 1192"/>
                <a:gd name="T20" fmla="*/ 9603978 w 8196"/>
                <a:gd name="T21" fmla="*/ 1152525 h 1192"/>
                <a:gd name="T22" fmla="*/ 9085789 w 8196"/>
                <a:gd name="T23" fmla="*/ 1095375 h 1192"/>
                <a:gd name="T24" fmla="*/ 8526272 w 8196"/>
                <a:gd name="T25" fmla="*/ 1019175 h 1192"/>
                <a:gd name="T26" fmla="*/ 7919070 w 8196"/>
                <a:gd name="T27" fmla="*/ 917575 h 1192"/>
                <a:gd name="T28" fmla="*/ 7261002 w 8196"/>
                <a:gd name="T29" fmla="*/ 793750 h 1192"/>
                <a:gd name="T30" fmla="*/ 6552068 w 8196"/>
                <a:gd name="T31" fmla="*/ 644525 h 1192"/>
                <a:gd name="T32" fmla="*/ 5785912 w 8196"/>
                <a:gd name="T33" fmla="*/ 469900 h 1192"/>
                <a:gd name="T34" fmla="*/ 5398065 w 8196"/>
                <a:gd name="T35" fmla="*/ 381000 h 1192"/>
                <a:gd name="T36" fmla="*/ 4663699 w 8196"/>
                <a:gd name="T37" fmla="*/ 234950 h 1192"/>
                <a:gd name="T38" fmla="*/ 3992915 w 8196"/>
                <a:gd name="T39" fmla="*/ 130175 h 1192"/>
                <a:gd name="T40" fmla="*/ 3379354 w 8196"/>
                <a:gd name="T41" fmla="*/ 57150 h 1192"/>
                <a:gd name="T42" fmla="*/ 2823016 w 8196"/>
                <a:gd name="T43" fmla="*/ 15875 h 1192"/>
                <a:gd name="T44" fmla="*/ 2323902 w 8196"/>
                <a:gd name="T45" fmla="*/ 0 h 1192"/>
                <a:gd name="T46" fmla="*/ 1878832 w 8196"/>
                <a:gd name="T47" fmla="*/ 6350 h 1192"/>
                <a:gd name="T48" fmla="*/ 1484627 w 8196"/>
                <a:gd name="T49" fmla="*/ 31750 h 1192"/>
                <a:gd name="T50" fmla="*/ 1138108 w 8196"/>
                <a:gd name="T51" fmla="*/ 69850 h 1192"/>
                <a:gd name="T52" fmla="*/ 842454 w 8196"/>
                <a:gd name="T53" fmla="*/ 117475 h 1192"/>
                <a:gd name="T54" fmla="*/ 594487 w 8196"/>
                <a:gd name="T55" fmla="*/ 171450 h 1192"/>
                <a:gd name="T56" fmla="*/ 394205 w 8196"/>
                <a:gd name="T57" fmla="*/ 228600 h 1192"/>
                <a:gd name="T58" fmla="*/ 235251 w 8196"/>
                <a:gd name="T59" fmla="*/ 279400 h 1192"/>
                <a:gd name="T60" fmla="*/ 76298 w 8196"/>
                <a:gd name="T61" fmla="*/ 342900 h 1192"/>
                <a:gd name="T62" fmla="*/ 0 w 8196"/>
                <a:gd name="T63" fmla="*/ 381000 h 1192"/>
                <a:gd name="T64" fmla="*/ 13021481 w 8196"/>
                <a:gd name="T65" fmla="*/ 1892300 h 1192"/>
                <a:gd name="T66" fmla="*/ 13027839 w 8196"/>
                <a:gd name="T67" fmla="*/ 1882775 h 1192"/>
                <a:gd name="T68" fmla="*/ 13027839 w 8196"/>
                <a:gd name="T69" fmla="*/ 809625 h 1192"/>
                <a:gd name="T70" fmla="*/ 13021481 w 8196"/>
                <a:gd name="T71" fmla="*/ 812800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9" name="Date Placeholder 1">
            <a:extLst>
              <a:ext uri="{FF2B5EF4-FFF2-40B4-BE49-F238E27FC236}">
                <a16:creationId xmlns:a16="http://schemas.microsoft.com/office/drawing/2014/main" id="{5B2CF451-7C2C-EA4C-18B5-56447783D238}"/>
              </a:ext>
            </a:extLst>
          </p:cNvPr>
          <p:cNvSpPr>
            <a:spLocks noGrp="1"/>
          </p:cNvSpPr>
          <p:nvPr>
            <p:ph type="dt" sz="half" idx="10"/>
          </p:nvPr>
        </p:nvSpPr>
        <p:spPr/>
        <p:txBody>
          <a:bodyPr/>
          <a:lstStyle>
            <a:lvl1pPr>
              <a:defRPr/>
            </a:lvl1pPr>
          </a:lstStyle>
          <a:p>
            <a:pPr>
              <a:defRPr/>
            </a:pPr>
            <a:fld id="{8706FE7B-DACF-4B59-9A85-705C0CE44955}" type="datetimeFigureOut">
              <a:rPr lang="en-US"/>
              <a:pPr>
                <a:defRPr/>
              </a:pPr>
              <a:t>9/1/2025</a:t>
            </a:fld>
            <a:endParaRPr lang="en-US"/>
          </a:p>
        </p:txBody>
      </p:sp>
      <p:sp>
        <p:nvSpPr>
          <p:cNvPr id="10" name="Footer Placeholder 2">
            <a:extLst>
              <a:ext uri="{FF2B5EF4-FFF2-40B4-BE49-F238E27FC236}">
                <a16:creationId xmlns:a16="http://schemas.microsoft.com/office/drawing/2014/main" id="{37B9191D-1069-AEA9-F2B6-593DC8F01331}"/>
              </a:ext>
            </a:extLst>
          </p:cNvPr>
          <p:cNvSpPr>
            <a:spLocks noGrp="1"/>
          </p:cNvSpPr>
          <p:nvPr>
            <p:ph type="ftr" sz="quarter" idx="11"/>
          </p:nvPr>
        </p:nvSpPr>
        <p:spPr/>
        <p:txBody>
          <a:bodyPr/>
          <a:lstStyle>
            <a:lvl1pPr>
              <a:defRPr/>
            </a:lvl1pPr>
          </a:lstStyle>
          <a:p>
            <a:pPr>
              <a:defRPr/>
            </a:pPr>
            <a:endParaRPr lang="en-US"/>
          </a:p>
        </p:txBody>
      </p:sp>
      <p:sp>
        <p:nvSpPr>
          <p:cNvPr id="11" name="Slide Number Placeholder 3">
            <a:extLst>
              <a:ext uri="{FF2B5EF4-FFF2-40B4-BE49-F238E27FC236}">
                <a16:creationId xmlns:a16="http://schemas.microsoft.com/office/drawing/2014/main" id="{A04CF1D5-3965-AE39-E9A0-677E4459C233}"/>
              </a:ext>
            </a:extLst>
          </p:cNvPr>
          <p:cNvSpPr>
            <a:spLocks noGrp="1"/>
          </p:cNvSpPr>
          <p:nvPr>
            <p:ph type="sldNum" sz="quarter" idx="12"/>
          </p:nvPr>
        </p:nvSpPr>
        <p:spPr/>
        <p:txBody>
          <a:bodyPr/>
          <a:lstStyle>
            <a:lvl1pPr>
              <a:defRPr smtClean="0"/>
            </a:lvl1pPr>
          </a:lstStyle>
          <a:p>
            <a:pPr>
              <a:defRPr/>
            </a:pPr>
            <a:fld id="{EB0375E3-25C2-4FEB-9CC3-467AD53E79E2}" type="slidenum">
              <a:rPr lang="en-US" altLang="en-US"/>
              <a:pPr>
                <a:defRPr/>
              </a:pPr>
              <a:t>‹#›</a:t>
            </a:fld>
            <a:endParaRPr lang="en-US" altLang="en-US"/>
          </a:p>
        </p:txBody>
      </p:sp>
    </p:spTree>
    <p:extLst>
      <p:ext uri="{BB962C8B-B14F-4D97-AF65-F5344CB8AC3E}">
        <p14:creationId xmlns:p14="http://schemas.microsoft.com/office/powerpoint/2010/main" val="34903717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Rounded Rectangle 14">
            <a:extLst>
              <a:ext uri="{FF2B5EF4-FFF2-40B4-BE49-F238E27FC236}">
                <a16:creationId xmlns:a16="http://schemas.microsoft.com/office/drawing/2014/main" id="{08ABB5E0-7EB4-5855-823E-5F073EF8C69F}"/>
              </a:ext>
            </a:extLst>
          </p:cNvPr>
          <p:cNvSpPr/>
          <p:nvPr/>
        </p:nvSpPr>
        <p:spPr>
          <a:xfrm>
            <a:off x="228600" y="228600"/>
            <a:ext cx="8696325" cy="1427163"/>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grpSp>
        <p:nvGrpSpPr>
          <p:cNvPr id="5" name="Group 23">
            <a:extLst>
              <a:ext uri="{FF2B5EF4-FFF2-40B4-BE49-F238E27FC236}">
                <a16:creationId xmlns:a16="http://schemas.microsoft.com/office/drawing/2014/main" id="{E8BDF63F-A2FF-89E9-7985-7751C46BA45A}"/>
              </a:ext>
            </a:extLst>
          </p:cNvPr>
          <p:cNvGrpSpPr>
            <a:grpSpLocks noChangeAspect="1"/>
          </p:cNvGrpSpPr>
          <p:nvPr/>
        </p:nvGrpSpPr>
        <p:grpSpPr bwMode="auto">
          <a:xfrm>
            <a:off x="211138" y="714375"/>
            <a:ext cx="8723312" cy="1331913"/>
            <a:chOff x="-3905250" y="4294188"/>
            <a:chExt cx="13011150" cy="1892300"/>
          </a:xfrm>
        </p:grpSpPr>
        <p:sp>
          <p:nvSpPr>
            <p:cNvPr id="6" name="Freeform 14">
              <a:extLst>
                <a:ext uri="{FF2B5EF4-FFF2-40B4-BE49-F238E27FC236}">
                  <a16:creationId xmlns:a16="http://schemas.microsoft.com/office/drawing/2014/main" id="{945A16AD-6B25-54E1-47F3-32D5F0049EEE}"/>
                </a:ext>
              </a:extLst>
            </p:cNvPr>
            <p:cNvSpPr>
              <a:spLocks/>
            </p:cNvSpPr>
            <p:nvPr/>
          </p:nvSpPr>
          <p:spPr bwMode="hidden">
            <a:xfrm>
              <a:off x="4810125" y="4500563"/>
              <a:ext cx="4295775" cy="1016000"/>
            </a:xfrm>
            <a:custGeom>
              <a:avLst/>
              <a:gdLst>
                <a:gd name="T0" fmla="*/ 4286250 w 2706"/>
                <a:gd name="T1" fmla="*/ 0 h 640"/>
                <a:gd name="T2" fmla="*/ 4286250 w 2706"/>
                <a:gd name="T3" fmla="*/ 0 h 640"/>
                <a:gd name="T4" fmla="*/ 4105275 w 2706"/>
                <a:gd name="T5" fmla="*/ 28575 h 640"/>
                <a:gd name="T6" fmla="*/ 3921125 w 2706"/>
                <a:gd name="T7" fmla="*/ 60325 h 640"/>
                <a:gd name="T8" fmla="*/ 3733800 w 2706"/>
                <a:gd name="T9" fmla="*/ 95250 h 640"/>
                <a:gd name="T10" fmla="*/ 3540125 w 2706"/>
                <a:gd name="T11" fmla="*/ 130175 h 640"/>
                <a:gd name="T12" fmla="*/ 3343275 w 2706"/>
                <a:gd name="T13" fmla="*/ 171450 h 640"/>
                <a:gd name="T14" fmla="*/ 3140075 w 2706"/>
                <a:gd name="T15" fmla="*/ 212725 h 640"/>
                <a:gd name="T16" fmla="*/ 2933700 w 2706"/>
                <a:gd name="T17" fmla="*/ 260350 h 640"/>
                <a:gd name="T18" fmla="*/ 2720975 w 2706"/>
                <a:gd name="T19" fmla="*/ 307975 h 640"/>
                <a:gd name="T20" fmla="*/ 2720975 w 2706"/>
                <a:gd name="T21" fmla="*/ 307975 h 640"/>
                <a:gd name="T22" fmla="*/ 2336800 w 2706"/>
                <a:gd name="T23" fmla="*/ 400050 h 640"/>
                <a:gd name="T24" fmla="*/ 1962150 w 2706"/>
                <a:gd name="T25" fmla="*/ 482600 h 640"/>
                <a:gd name="T26" fmla="*/ 1603375 w 2706"/>
                <a:gd name="T27" fmla="*/ 558800 h 640"/>
                <a:gd name="T28" fmla="*/ 1257300 w 2706"/>
                <a:gd name="T29" fmla="*/ 631825 h 640"/>
                <a:gd name="T30" fmla="*/ 927100 w 2706"/>
                <a:gd name="T31" fmla="*/ 695325 h 640"/>
                <a:gd name="T32" fmla="*/ 606425 w 2706"/>
                <a:gd name="T33" fmla="*/ 752475 h 640"/>
                <a:gd name="T34" fmla="*/ 298450 w 2706"/>
                <a:gd name="T35" fmla="*/ 806450 h 640"/>
                <a:gd name="T36" fmla="*/ 0 w 2706"/>
                <a:gd name="T37" fmla="*/ 854075 h 640"/>
                <a:gd name="T38" fmla="*/ 0 w 2706"/>
                <a:gd name="T39" fmla="*/ 854075 h 640"/>
                <a:gd name="T40" fmla="*/ 206375 w 2706"/>
                <a:gd name="T41" fmla="*/ 882650 h 640"/>
                <a:gd name="T42" fmla="*/ 403225 w 2706"/>
                <a:gd name="T43" fmla="*/ 908050 h 640"/>
                <a:gd name="T44" fmla="*/ 593725 w 2706"/>
                <a:gd name="T45" fmla="*/ 930275 h 640"/>
                <a:gd name="T46" fmla="*/ 781050 w 2706"/>
                <a:gd name="T47" fmla="*/ 949325 h 640"/>
                <a:gd name="T48" fmla="*/ 962025 w 2706"/>
                <a:gd name="T49" fmla="*/ 968375 h 640"/>
                <a:gd name="T50" fmla="*/ 1136650 w 2706"/>
                <a:gd name="T51" fmla="*/ 981075 h 640"/>
                <a:gd name="T52" fmla="*/ 1304925 w 2706"/>
                <a:gd name="T53" fmla="*/ 993775 h 640"/>
                <a:gd name="T54" fmla="*/ 1470025 w 2706"/>
                <a:gd name="T55" fmla="*/ 1003300 h 640"/>
                <a:gd name="T56" fmla="*/ 1631950 w 2706"/>
                <a:gd name="T57" fmla="*/ 1009650 h 640"/>
                <a:gd name="T58" fmla="*/ 1787525 w 2706"/>
                <a:gd name="T59" fmla="*/ 1012825 h 640"/>
                <a:gd name="T60" fmla="*/ 1936750 w 2706"/>
                <a:gd name="T61" fmla="*/ 1016000 h 640"/>
                <a:gd name="T62" fmla="*/ 2082800 w 2706"/>
                <a:gd name="T63" fmla="*/ 1016000 h 640"/>
                <a:gd name="T64" fmla="*/ 2225675 w 2706"/>
                <a:gd name="T65" fmla="*/ 1012825 h 640"/>
                <a:gd name="T66" fmla="*/ 2365375 w 2706"/>
                <a:gd name="T67" fmla="*/ 1009650 h 640"/>
                <a:gd name="T68" fmla="*/ 2498725 w 2706"/>
                <a:gd name="T69" fmla="*/ 1003300 h 640"/>
                <a:gd name="T70" fmla="*/ 2628900 w 2706"/>
                <a:gd name="T71" fmla="*/ 993775 h 640"/>
                <a:gd name="T72" fmla="*/ 2752725 w 2706"/>
                <a:gd name="T73" fmla="*/ 984250 h 640"/>
                <a:gd name="T74" fmla="*/ 2876550 w 2706"/>
                <a:gd name="T75" fmla="*/ 971550 h 640"/>
                <a:gd name="T76" fmla="*/ 2994025 w 2706"/>
                <a:gd name="T77" fmla="*/ 955675 h 640"/>
                <a:gd name="T78" fmla="*/ 3111500 w 2706"/>
                <a:gd name="T79" fmla="*/ 939800 h 640"/>
                <a:gd name="T80" fmla="*/ 3222625 w 2706"/>
                <a:gd name="T81" fmla="*/ 920750 h 640"/>
                <a:gd name="T82" fmla="*/ 3333750 w 2706"/>
                <a:gd name="T83" fmla="*/ 901700 h 640"/>
                <a:gd name="T84" fmla="*/ 3438525 w 2706"/>
                <a:gd name="T85" fmla="*/ 879475 h 640"/>
                <a:gd name="T86" fmla="*/ 3543300 w 2706"/>
                <a:gd name="T87" fmla="*/ 857250 h 640"/>
                <a:gd name="T88" fmla="*/ 3644900 w 2706"/>
                <a:gd name="T89" fmla="*/ 831850 h 640"/>
                <a:gd name="T90" fmla="*/ 3743325 w 2706"/>
                <a:gd name="T91" fmla="*/ 806450 h 640"/>
                <a:gd name="T92" fmla="*/ 3838575 w 2706"/>
                <a:gd name="T93" fmla="*/ 777875 h 640"/>
                <a:gd name="T94" fmla="*/ 3933825 w 2706"/>
                <a:gd name="T95" fmla="*/ 749300 h 640"/>
                <a:gd name="T96" fmla="*/ 4114800 w 2706"/>
                <a:gd name="T97" fmla="*/ 685800 h 640"/>
                <a:gd name="T98" fmla="*/ 4289425 w 2706"/>
                <a:gd name="T99" fmla="*/ 619125 h 640"/>
                <a:gd name="T100" fmla="*/ 4289425 w 2706"/>
                <a:gd name="T101" fmla="*/ 619125 h 640"/>
                <a:gd name="T102" fmla="*/ 4295775 w 2706"/>
                <a:gd name="T103" fmla="*/ 615950 h 640"/>
                <a:gd name="T104" fmla="*/ 4295775 w 2706"/>
                <a:gd name="T105" fmla="*/ 615950 h 640"/>
                <a:gd name="T106" fmla="*/ 4295775 w 2706"/>
                <a:gd name="T107" fmla="*/ 0 h 640"/>
                <a:gd name="T108" fmla="*/ 4295775 w 2706"/>
                <a:gd name="T109" fmla="*/ 0 h 640"/>
                <a:gd name="T110" fmla="*/ 4286250 w 2706"/>
                <a:gd name="T111" fmla="*/ 0 h 640"/>
                <a:gd name="T112" fmla="*/ 4286250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 name="Freeform 18">
              <a:extLst>
                <a:ext uri="{FF2B5EF4-FFF2-40B4-BE49-F238E27FC236}">
                  <a16:creationId xmlns:a16="http://schemas.microsoft.com/office/drawing/2014/main" id="{8CA026AD-E561-19B2-6197-664D4783FB06}"/>
                </a:ext>
              </a:extLst>
            </p:cNvPr>
            <p:cNvSpPr>
              <a:spLocks/>
            </p:cNvSpPr>
            <p:nvPr/>
          </p:nvSpPr>
          <p:spPr bwMode="hidden">
            <a:xfrm>
              <a:off x="-309563" y="4318000"/>
              <a:ext cx="8280401" cy="1209675"/>
            </a:xfrm>
            <a:custGeom>
              <a:avLst/>
              <a:gdLst>
                <a:gd name="T0" fmla="*/ 8280401 w 5216"/>
                <a:gd name="T1" fmla="*/ 1133475 h 762"/>
                <a:gd name="T2" fmla="*/ 7912101 w 5216"/>
                <a:gd name="T3" fmla="*/ 1089025 h 762"/>
                <a:gd name="T4" fmla="*/ 7108826 w 5216"/>
                <a:gd name="T5" fmla="*/ 968375 h 762"/>
                <a:gd name="T6" fmla="*/ 6213476 w 5216"/>
                <a:gd name="T7" fmla="*/ 806450 h 762"/>
                <a:gd name="T8" fmla="*/ 5216526 w 5216"/>
                <a:gd name="T9" fmla="*/ 593725 h 762"/>
                <a:gd name="T10" fmla="*/ 4676776 w 5216"/>
                <a:gd name="T11" fmla="*/ 469900 h 762"/>
                <a:gd name="T12" fmla="*/ 4257676 w 5216"/>
                <a:gd name="T13" fmla="*/ 374650 h 762"/>
                <a:gd name="T14" fmla="*/ 3857625 w 5216"/>
                <a:gd name="T15" fmla="*/ 292100 h 762"/>
                <a:gd name="T16" fmla="*/ 3476625 w 5216"/>
                <a:gd name="T17" fmla="*/ 222250 h 762"/>
                <a:gd name="T18" fmla="*/ 3111500 w 5216"/>
                <a:gd name="T19" fmla="*/ 161925 h 762"/>
                <a:gd name="T20" fmla="*/ 2762250 w 5216"/>
                <a:gd name="T21" fmla="*/ 114300 h 762"/>
                <a:gd name="T22" fmla="*/ 2117725 w 5216"/>
                <a:gd name="T23" fmla="*/ 44450 h 762"/>
                <a:gd name="T24" fmla="*/ 1539875 w 5216"/>
                <a:gd name="T25" fmla="*/ 6350 h 762"/>
                <a:gd name="T26" fmla="*/ 1022350 w 5216"/>
                <a:gd name="T27" fmla="*/ 0 h 762"/>
                <a:gd name="T28" fmla="*/ 568325 w 5216"/>
                <a:gd name="T29" fmla="*/ 15875 h 762"/>
                <a:gd name="T30" fmla="*/ 174625 w 5216"/>
                <a:gd name="T31" fmla="*/ 50800 h 762"/>
                <a:gd name="T32" fmla="*/ 0 w 5216"/>
                <a:gd name="T33" fmla="*/ 76200 h 762"/>
                <a:gd name="T34" fmla="*/ 498475 w 5216"/>
                <a:gd name="T35" fmla="*/ 136525 h 762"/>
                <a:gd name="T36" fmla="*/ 1035050 w 5216"/>
                <a:gd name="T37" fmla="*/ 222250 h 762"/>
                <a:gd name="T38" fmla="*/ 1609725 w 5216"/>
                <a:gd name="T39" fmla="*/ 333375 h 762"/>
                <a:gd name="T40" fmla="*/ 2225675 w 5216"/>
                <a:gd name="T41" fmla="*/ 469900 h 762"/>
                <a:gd name="T42" fmla="*/ 2787650 w 5216"/>
                <a:gd name="T43" fmla="*/ 600075 h 762"/>
                <a:gd name="T44" fmla="*/ 3822700 w 5216"/>
                <a:gd name="T45" fmla="*/ 819150 h 762"/>
                <a:gd name="T46" fmla="*/ 4298951 w 5216"/>
                <a:gd name="T47" fmla="*/ 908050 h 762"/>
                <a:gd name="T48" fmla="*/ 4749801 w 5216"/>
                <a:gd name="T49" fmla="*/ 984250 h 762"/>
                <a:gd name="T50" fmla="*/ 5175251 w 5216"/>
                <a:gd name="T51" fmla="*/ 1050925 h 762"/>
                <a:gd name="T52" fmla="*/ 5575301 w 5216"/>
                <a:gd name="T53" fmla="*/ 1101725 h 762"/>
                <a:gd name="T54" fmla="*/ 5953126 w 5216"/>
                <a:gd name="T55" fmla="*/ 1146175 h 762"/>
                <a:gd name="T56" fmla="*/ 6308726 w 5216"/>
                <a:gd name="T57" fmla="*/ 1174750 h 762"/>
                <a:gd name="T58" fmla="*/ 6642101 w 5216"/>
                <a:gd name="T59" fmla="*/ 1196975 h 762"/>
                <a:gd name="T60" fmla="*/ 6959601 w 5216"/>
                <a:gd name="T61" fmla="*/ 1209675 h 762"/>
                <a:gd name="T62" fmla="*/ 7254876 w 5216"/>
                <a:gd name="T63" fmla="*/ 1209675 h 762"/>
                <a:gd name="T64" fmla="*/ 7534276 w 5216"/>
                <a:gd name="T65" fmla="*/ 1203325 h 762"/>
                <a:gd name="T66" fmla="*/ 7797801 w 5216"/>
                <a:gd name="T67" fmla="*/ 1187450 h 762"/>
                <a:gd name="T68" fmla="*/ 8045451 w 5216"/>
                <a:gd name="T69" fmla="*/ 1162050 h 762"/>
                <a:gd name="T70" fmla="*/ 8280401 w 5216"/>
                <a:gd name="T71" fmla="*/ 1133475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 name="Freeform 22">
              <a:extLst>
                <a:ext uri="{FF2B5EF4-FFF2-40B4-BE49-F238E27FC236}">
                  <a16:creationId xmlns:a16="http://schemas.microsoft.com/office/drawing/2014/main" id="{922FB322-0133-3432-6F79-F4FA722D69C7}"/>
                </a:ext>
              </a:extLst>
            </p:cNvPr>
            <p:cNvSpPr>
              <a:spLocks/>
            </p:cNvSpPr>
            <p:nvPr/>
          </p:nvSpPr>
          <p:spPr bwMode="hidden">
            <a:xfrm>
              <a:off x="3175" y="4335463"/>
              <a:ext cx="8166100" cy="1101725"/>
            </a:xfrm>
            <a:custGeom>
              <a:avLst/>
              <a:gdLst>
                <a:gd name="T0" fmla="*/ 0 w 5144"/>
                <a:gd name="T1" fmla="*/ 111125 h 694"/>
                <a:gd name="T2" fmla="*/ 0 w 5144"/>
                <a:gd name="T3" fmla="*/ 111125 h 694"/>
                <a:gd name="T4" fmla="*/ 28575 w 5144"/>
                <a:gd name="T5" fmla="*/ 104775 h 694"/>
                <a:gd name="T6" fmla="*/ 114300 w 5144"/>
                <a:gd name="T7" fmla="*/ 88900 h 694"/>
                <a:gd name="T8" fmla="*/ 260350 w 5144"/>
                <a:gd name="T9" fmla="*/ 66675 h 694"/>
                <a:gd name="T10" fmla="*/ 355600 w 5144"/>
                <a:gd name="T11" fmla="*/ 53975 h 694"/>
                <a:gd name="T12" fmla="*/ 466725 w 5144"/>
                <a:gd name="T13" fmla="*/ 41275 h 694"/>
                <a:gd name="T14" fmla="*/ 590550 w 5144"/>
                <a:gd name="T15" fmla="*/ 31750 h 694"/>
                <a:gd name="T16" fmla="*/ 733425 w 5144"/>
                <a:gd name="T17" fmla="*/ 22225 h 694"/>
                <a:gd name="T18" fmla="*/ 889000 w 5144"/>
                <a:gd name="T19" fmla="*/ 12700 h 694"/>
                <a:gd name="T20" fmla="*/ 1063625 w 5144"/>
                <a:gd name="T21" fmla="*/ 6350 h 694"/>
                <a:gd name="T22" fmla="*/ 1254125 w 5144"/>
                <a:gd name="T23" fmla="*/ 3175 h 694"/>
                <a:gd name="T24" fmla="*/ 1460500 w 5144"/>
                <a:gd name="T25" fmla="*/ 0 h 694"/>
                <a:gd name="T26" fmla="*/ 1682750 w 5144"/>
                <a:gd name="T27" fmla="*/ 3175 h 694"/>
                <a:gd name="T28" fmla="*/ 1920875 w 5144"/>
                <a:gd name="T29" fmla="*/ 9525 h 694"/>
                <a:gd name="T30" fmla="*/ 2178050 w 5144"/>
                <a:gd name="T31" fmla="*/ 22225 h 694"/>
                <a:gd name="T32" fmla="*/ 2451100 w 5144"/>
                <a:gd name="T33" fmla="*/ 38100 h 694"/>
                <a:gd name="T34" fmla="*/ 2740025 w 5144"/>
                <a:gd name="T35" fmla="*/ 63500 h 694"/>
                <a:gd name="T36" fmla="*/ 3048000 w 5144"/>
                <a:gd name="T37" fmla="*/ 92075 h 694"/>
                <a:gd name="T38" fmla="*/ 3375025 w 5144"/>
                <a:gd name="T39" fmla="*/ 127000 h 694"/>
                <a:gd name="T40" fmla="*/ 3717925 w 5144"/>
                <a:gd name="T41" fmla="*/ 168275 h 694"/>
                <a:gd name="T42" fmla="*/ 4079875 w 5144"/>
                <a:gd name="T43" fmla="*/ 219075 h 694"/>
                <a:gd name="T44" fmla="*/ 4457700 w 5144"/>
                <a:gd name="T45" fmla="*/ 276225 h 694"/>
                <a:gd name="T46" fmla="*/ 4854575 w 5144"/>
                <a:gd name="T47" fmla="*/ 342900 h 694"/>
                <a:gd name="T48" fmla="*/ 5270500 w 5144"/>
                <a:gd name="T49" fmla="*/ 422275 h 694"/>
                <a:gd name="T50" fmla="*/ 5705475 w 5144"/>
                <a:gd name="T51" fmla="*/ 508000 h 694"/>
                <a:gd name="T52" fmla="*/ 6159500 w 5144"/>
                <a:gd name="T53" fmla="*/ 603250 h 694"/>
                <a:gd name="T54" fmla="*/ 6632575 w 5144"/>
                <a:gd name="T55" fmla="*/ 711200 h 694"/>
                <a:gd name="T56" fmla="*/ 7124700 w 5144"/>
                <a:gd name="T57" fmla="*/ 828675 h 694"/>
                <a:gd name="T58" fmla="*/ 7635875 w 5144"/>
                <a:gd name="T59" fmla="*/ 958850 h 694"/>
                <a:gd name="T60" fmla="*/ 8166100 w 5144"/>
                <a:gd name="T61" fmla="*/ 1101725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 name="Freeform 26">
              <a:extLst>
                <a:ext uri="{FF2B5EF4-FFF2-40B4-BE49-F238E27FC236}">
                  <a16:creationId xmlns:a16="http://schemas.microsoft.com/office/drawing/2014/main" id="{BA58C086-4BB3-EB14-B86D-803676D74B1D}"/>
                </a:ext>
              </a:extLst>
            </p:cNvPr>
            <p:cNvSpPr>
              <a:spLocks/>
            </p:cNvSpPr>
            <p:nvPr/>
          </p:nvSpPr>
          <p:spPr bwMode="hidden">
            <a:xfrm>
              <a:off x="4156075" y="4316413"/>
              <a:ext cx="4940300" cy="927100"/>
            </a:xfrm>
            <a:custGeom>
              <a:avLst/>
              <a:gdLst>
                <a:gd name="T0" fmla="*/ 0 w 3112"/>
                <a:gd name="T1" fmla="*/ 927100 h 584"/>
                <a:gd name="T2" fmla="*/ 0 w 3112"/>
                <a:gd name="T3" fmla="*/ 927100 h 584"/>
                <a:gd name="T4" fmla="*/ 142875 w 3112"/>
                <a:gd name="T5" fmla="*/ 889000 h 584"/>
                <a:gd name="T6" fmla="*/ 533400 w 3112"/>
                <a:gd name="T7" fmla="*/ 790575 h 584"/>
                <a:gd name="T8" fmla="*/ 803275 w 3112"/>
                <a:gd name="T9" fmla="*/ 723900 h 584"/>
                <a:gd name="T10" fmla="*/ 1114425 w 3112"/>
                <a:gd name="T11" fmla="*/ 650875 h 584"/>
                <a:gd name="T12" fmla="*/ 1460500 w 3112"/>
                <a:gd name="T13" fmla="*/ 571500 h 584"/>
                <a:gd name="T14" fmla="*/ 1831975 w 3112"/>
                <a:gd name="T15" fmla="*/ 485775 h 584"/>
                <a:gd name="T16" fmla="*/ 2225675 w 3112"/>
                <a:gd name="T17" fmla="*/ 403225 h 584"/>
                <a:gd name="T18" fmla="*/ 2628900 w 3112"/>
                <a:gd name="T19" fmla="*/ 320675 h 584"/>
                <a:gd name="T20" fmla="*/ 3041650 w 3112"/>
                <a:gd name="T21" fmla="*/ 244475 h 584"/>
                <a:gd name="T22" fmla="*/ 3451225 w 3112"/>
                <a:gd name="T23" fmla="*/ 171450 h 584"/>
                <a:gd name="T24" fmla="*/ 3654425 w 3112"/>
                <a:gd name="T25" fmla="*/ 139700 h 584"/>
                <a:gd name="T26" fmla="*/ 3851275 w 3112"/>
                <a:gd name="T27" fmla="*/ 107950 h 584"/>
                <a:gd name="T28" fmla="*/ 4048125 w 3112"/>
                <a:gd name="T29" fmla="*/ 82550 h 584"/>
                <a:gd name="T30" fmla="*/ 4238625 w 3112"/>
                <a:gd name="T31" fmla="*/ 57150 h 584"/>
                <a:gd name="T32" fmla="*/ 4425950 w 3112"/>
                <a:gd name="T33" fmla="*/ 38100 h 584"/>
                <a:gd name="T34" fmla="*/ 4603750 w 3112"/>
                <a:gd name="T35" fmla="*/ 22225 h 584"/>
                <a:gd name="T36" fmla="*/ 4775200 w 3112"/>
                <a:gd name="T37" fmla="*/ 9525 h 584"/>
                <a:gd name="T38" fmla="*/ 4940300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useBgFill="1">
          <p:nvSpPr>
            <p:cNvPr id="10" name="Freeform 25">
              <a:extLst>
                <a:ext uri="{FF2B5EF4-FFF2-40B4-BE49-F238E27FC236}">
                  <a16:creationId xmlns:a16="http://schemas.microsoft.com/office/drawing/2014/main" id="{D2D693E3-F4B7-44D5-473F-664F41F57EF7}"/>
                </a:ext>
              </a:extLst>
            </p:cNvPr>
            <p:cNvSpPr>
              <a:spLocks/>
            </p:cNvSpPr>
            <p:nvPr/>
          </p:nvSpPr>
          <p:spPr bwMode="hidden">
            <a:xfrm>
              <a:off x="-3905250" y="4294188"/>
              <a:ext cx="13011150" cy="1892300"/>
            </a:xfrm>
            <a:custGeom>
              <a:avLst/>
              <a:gdLst>
                <a:gd name="T0" fmla="*/ 13004800 w 8196"/>
                <a:gd name="T1" fmla="*/ 812800 h 1192"/>
                <a:gd name="T2" fmla="*/ 12763500 w 8196"/>
                <a:gd name="T3" fmla="*/ 904875 h 1192"/>
                <a:gd name="T4" fmla="*/ 12506325 w 8196"/>
                <a:gd name="T5" fmla="*/ 984250 h 1192"/>
                <a:gd name="T6" fmla="*/ 12233275 w 8196"/>
                <a:gd name="T7" fmla="*/ 1057275 h 1192"/>
                <a:gd name="T8" fmla="*/ 11941175 w 8196"/>
                <a:gd name="T9" fmla="*/ 1114425 h 1192"/>
                <a:gd name="T10" fmla="*/ 11623675 w 8196"/>
                <a:gd name="T11" fmla="*/ 1158875 h 1192"/>
                <a:gd name="T12" fmla="*/ 11280775 w 8196"/>
                <a:gd name="T13" fmla="*/ 1190625 h 1192"/>
                <a:gd name="T14" fmla="*/ 10909300 w 8196"/>
                <a:gd name="T15" fmla="*/ 1209675 h 1192"/>
                <a:gd name="T16" fmla="*/ 10506075 w 8196"/>
                <a:gd name="T17" fmla="*/ 1206500 h 1192"/>
                <a:gd name="T18" fmla="*/ 10067925 w 8196"/>
                <a:gd name="T19" fmla="*/ 1190625 h 1192"/>
                <a:gd name="T20" fmla="*/ 9591675 w 8196"/>
                <a:gd name="T21" fmla="*/ 1152525 h 1192"/>
                <a:gd name="T22" fmla="*/ 9074150 w 8196"/>
                <a:gd name="T23" fmla="*/ 1095375 h 1192"/>
                <a:gd name="T24" fmla="*/ 8515350 w 8196"/>
                <a:gd name="T25" fmla="*/ 1019175 h 1192"/>
                <a:gd name="T26" fmla="*/ 7908925 w 8196"/>
                <a:gd name="T27" fmla="*/ 917575 h 1192"/>
                <a:gd name="T28" fmla="*/ 7251700 w 8196"/>
                <a:gd name="T29" fmla="*/ 793750 h 1192"/>
                <a:gd name="T30" fmla="*/ 6543675 w 8196"/>
                <a:gd name="T31" fmla="*/ 644525 h 1192"/>
                <a:gd name="T32" fmla="*/ 5778500 w 8196"/>
                <a:gd name="T33" fmla="*/ 469900 h 1192"/>
                <a:gd name="T34" fmla="*/ 5391150 w 8196"/>
                <a:gd name="T35" fmla="*/ 381000 h 1192"/>
                <a:gd name="T36" fmla="*/ 4657725 w 8196"/>
                <a:gd name="T37" fmla="*/ 234950 h 1192"/>
                <a:gd name="T38" fmla="*/ 3987800 w 8196"/>
                <a:gd name="T39" fmla="*/ 130175 h 1192"/>
                <a:gd name="T40" fmla="*/ 3375025 w 8196"/>
                <a:gd name="T41" fmla="*/ 57150 h 1192"/>
                <a:gd name="T42" fmla="*/ 2819400 w 8196"/>
                <a:gd name="T43" fmla="*/ 15875 h 1192"/>
                <a:gd name="T44" fmla="*/ 2320925 w 8196"/>
                <a:gd name="T45" fmla="*/ 0 h 1192"/>
                <a:gd name="T46" fmla="*/ 1876425 w 8196"/>
                <a:gd name="T47" fmla="*/ 6350 h 1192"/>
                <a:gd name="T48" fmla="*/ 1482725 w 8196"/>
                <a:gd name="T49" fmla="*/ 31750 h 1192"/>
                <a:gd name="T50" fmla="*/ 1136650 w 8196"/>
                <a:gd name="T51" fmla="*/ 69850 h 1192"/>
                <a:gd name="T52" fmla="*/ 841375 w 8196"/>
                <a:gd name="T53" fmla="*/ 117475 h 1192"/>
                <a:gd name="T54" fmla="*/ 593725 w 8196"/>
                <a:gd name="T55" fmla="*/ 171450 h 1192"/>
                <a:gd name="T56" fmla="*/ 393700 w 8196"/>
                <a:gd name="T57" fmla="*/ 228600 h 1192"/>
                <a:gd name="T58" fmla="*/ 234950 w 8196"/>
                <a:gd name="T59" fmla="*/ 279400 h 1192"/>
                <a:gd name="T60" fmla="*/ 76200 w 8196"/>
                <a:gd name="T61" fmla="*/ 342900 h 1192"/>
                <a:gd name="T62" fmla="*/ 0 w 8196"/>
                <a:gd name="T63" fmla="*/ 381000 h 1192"/>
                <a:gd name="T64" fmla="*/ 13004800 w 8196"/>
                <a:gd name="T65" fmla="*/ 1892300 h 1192"/>
                <a:gd name="T66" fmla="*/ 13011150 w 8196"/>
                <a:gd name="T67" fmla="*/ 1882775 h 1192"/>
                <a:gd name="T68" fmla="*/ 13011150 w 8196"/>
                <a:gd name="T69" fmla="*/ 809625 h 1192"/>
                <a:gd name="T70" fmla="*/ 13004800 w 8196"/>
                <a:gd name="T71" fmla="*/ 812800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4" name="Text Placeholder 3"/>
          <p:cNvSpPr>
            <a:spLocks noGrp="1"/>
          </p:cNvSpPr>
          <p:nvPr>
            <p:ph type="body" sz="half" idx="2"/>
          </p:nvPr>
        </p:nvSpPr>
        <p:spPr>
          <a:xfrm>
            <a:off x="914400" y="3581400"/>
            <a:ext cx="3352800" cy="1905001"/>
          </a:xfrm>
        </p:spPr>
        <p:txBody>
          <a:bodyPr>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Date Placeholder 4">
            <a:extLst>
              <a:ext uri="{FF2B5EF4-FFF2-40B4-BE49-F238E27FC236}">
                <a16:creationId xmlns:a16="http://schemas.microsoft.com/office/drawing/2014/main" id="{5CC8379E-1308-DD7A-A77D-AAFDE352838A}"/>
              </a:ext>
            </a:extLst>
          </p:cNvPr>
          <p:cNvSpPr>
            <a:spLocks noGrp="1"/>
          </p:cNvSpPr>
          <p:nvPr>
            <p:ph type="dt" sz="half" idx="10"/>
          </p:nvPr>
        </p:nvSpPr>
        <p:spPr/>
        <p:txBody>
          <a:bodyPr/>
          <a:lstStyle>
            <a:lvl1pPr>
              <a:defRPr/>
            </a:lvl1pPr>
          </a:lstStyle>
          <a:p>
            <a:pPr>
              <a:defRPr/>
            </a:pPr>
            <a:fld id="{55E6E563-3E36-4D14-82E6-935CAE70EF1C}" type="datetimeFigureOut">
              <a:rPr lang="en-US"/>
              <a:pPr>
                <a:defRPr/>
              </a:pPr>
              <a:t>9/1/2025</a:t>
            </a:fld>
            <a:endParaRPr lang="en-US"/>
          </a:p>
        </p:txBody>
      </p:sp>
      <p:sp>
        <p:nvSpPr>
          <p:cNvPr id="12" name="Footer Placeholder 5">
            <a:extLst>
              <a:ext uri="{FF2B5EF4-FFF2-40B4-BE49-F238E27FC236}">
                <a16:creationId xmlns:a16="http://schemas.microsoft.com/office/drawing/2014/main" id="{209D8F42-DBB6-4478-76E1-75D8E74C9419}"/>
              </a:ext>
            </a:extLst>
          </p:cNvPr>
          <p:cNvSpPr>
            <a:spLocks noGrp="1"/>
          </p:cNvSpPr>
          <p:nvPr>
            <p:ph type="ftr" sz="quarter" idx="11"/>
          </p:nvPr>
        </p:nvSpPr>
        <p:spPr/>
        <p:txBody>
          <a:bodyPr/>
          <a:lstStyle>
            <a:lvl1pPr>
              <a:defRPr/>
            </a:lvl1pPr>
          </a:lstStyle>
          <a:p>
            <a:pPr>
              <a:defRPr/>
            </a:pPr>
            <a:endParaRPr lang="en-US"/>
          </a:p>
        </p:txBody>
      </p:sp>
      <p:sp>
        <p:nvSpPr>
          <p:cNvPr id="13" name="Slide Number Placeholder 6">
            <a:extLst>
              <a:ext uri="{FF2B5EF4-FFF2-40B4-BE49-F238E27FC236}">
                <a16:creationId xmlns:a16="http://schemas.microsoft.com/office/drawing/2014/main" id="{0084410E-20DD-3378-8518-17982E6A43D7}"/>
              </a:ext>
            </a:extLst>
          </p:cNvPr>
          <p:cNvSpPr>
            <a:spLocks noGrp="1"/>
          </p:cNvSpPr>
          <p:nvPr>
            <p:ph type="sldNum" sz="quarter" idx="12"/>
          </p:nvPr>
        </p:nvSpPr>
        <p:spPr/>
        <p:txBody>
          <a:bodyPr/>
          <a:lstStyle>
            <a:lvl1pPr>
              <a:defRPr smtClean="0"/>
            </a:lvl1pPr>
          </a:lstStyle>
          <a:p>
            <a:pPr>
              <a:defRPr/>
            </a:pPr>
            <a:fld id="{0A2218FD-A387-4425-BA82-A48AFE6E4118}" type="slidenum">
              <a:rPr lang="en-US" altLang="en-US"/>
              <a:pPr>
                <a:defRPr/>
              </a:pPr>
              <a:t>‹#›</a:t>
            </a:fld>
            <a:endParaRPr lang="en-US" altLang="en-US"/>
          </a:p>
        </p:txBody>
      </p:sp>
    </p:spTree>
    <p:extLst>
      <p:ext uri="{BB962C8B-B14F-4D97-AF65-F5344CB8AC3E}">
        <p14:creationId xmlns:p14="http://schemas.microsoft.com/office/powerpoint/2010/main" val="25224630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7EBF9432-DD06-769D-371D-43C3226BFA5E}"/>
              </a:ext>
            </a:extLst>
          </p:cNvPr>
          <p:cNvSpPr>
            <a:spLocks noGrp="1"/>
          </p:cNvSpPr>
          <p:nvPr>
            <p:ph type="dt" sz="half" idx="10"/>
          </p:nvPr>
        </p:nvSpPr>
        <p:spPr/>
        <p:txBody>
          <a:bodyPr/>
          <a:lstStyle>
            <a:lvl1pPr>
              <a:defRPr/>
            </a:lvl1pPr>
          </a:lstStyle>
          <a:p>
            <a:pPr>
              <a:defRPr/>
            </a:pPr>
            <a:fld id="{0A5B20B7-B1F6-4069-BE56-E78D85F3E28C}" type="datetimeFigureOut">
              <a:rPr lang="en-US"/>
              <a:pPr>
                <a:defRPr/>
              </a:pPr>
              <a:t>9/1/2025</a:t>
            </a:fld>
            <a:endParaRPr lang="en-US"/>
          </a:p>
        </p:txBody>
      </p:sp>
      <p:sp>
        <p:nvSpPr>
          <p:cNvPr id="5" name="Footer Placeholder 4">
            <a:extLst>
              <a:ext uri="{FF2B5EF4-FFF2-40B4-BE49-F238E27FC236}">
                <a16:creationId xmlns:a16="http://schemas.microsoft.com/office/drawing/2014/main" id="{38EE8C28-4E62-90C3-37F7-690D1FAA9CD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34F4765E-AC56-56A5-7041-4F8CF53AAB2C}"/>
              </a:ext>
            </a:extLst>
          </p:cNvPr>
          <p:cNvSpPr>
            <a:spLocks noGrp="1"/>
          </p:cNvSpPr>
          <p:nvPr>
            <p:ph type="sldNum" sz="quarter" idx="12"/>
          </p:nvPr>
        </p:nvSpPr>
        <p:spPr/>
        <p:txBody>
          <a:bodyPr/>
          <a:lstStyle>
            <a:lvl1pPr>
              <a:defRPr/>
            </a:lvl1pPr>
          </a:lstStyle>
          <a:p>
            <a:pPr>
              <a:defRPr/>
            </a:pPr>
            <a:fld id="{BAFAC6A2-40A8-4A9D-83A0-579CB74FAA77}" type="slidenum">
              <a:rPr lang="en-US" altLang="en-US"/>
              <a:pPr>
                <a:defRPr/>
              </a:pPr>
              <a:t>‹#›</a:t>
            </a:fld>
            <a:endParaRPr lang="en-US" altLang="en-US"/>
          </a:p>
        </p:txBody>
      </p:sp>
    </p:spTree>
    <p:extLst>
      <p:ext uri="{BB962C8B-B14F-4D97-AF65-F5344CB8AC3E}">
        <p14:creationId xmlns:p14="http://schemas.microsoft.com/office/powerpoint/2010/main" val="405026319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ounded Rectangle 14">
            <a:extLst>
              <a:ext uri="{FF2B5EF4-FFF2-40B4-BE49-F238E27FC236}">
                <a16:creationId xmlns:a16="http://schemas.microsoft.com/office/drawing/2014/main" id="{24C8E3D3-0B79-0628-213F-4788F15371D6}"/>
              </a:ext>
            </a:extLst>
          </p:cNvPr>
          <p:cNvSpPr/>
          <p:nvPr/>
        </p:nvSpPr>
        <p:spPr>
          <a:xfrm>
            <a:off x="228600" y="228600"/>
            <a:ext cx="8696325" cy="6035675"/>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grpSp>
        <p:nvGrpSpPr>
          <p:cNvPr id="6" name="Group 15">
            <a:extLst>
              <a:ext uri="{FF2B5EF4-FFF2-40B4-BE49-F238E27FC236}">
                <a16:creationId xmlns:a16="http://schemas.microsoft.com/office/drawing/2014/main" id="{84F3616E-4AF7-9D9D-0047-116A9EC56E59}"/>
              </a:ext>
            </a:extLst>
          </p:cNvPr>
          <p:cNvGrpSpPr>
            <a:grpSpLocks noChangeAspect="1"/>
          </p:cNvGrpSpPr>
          <p:nvPr/>
        </p:nvGrpSpPr>
        <p:grpSpPr bwMode="auto">
          <a:xfrm>
            <a:off x="211138" y="5354638"/>
            <a:ext cx="8723312" cy="1330325"/>
            <a:chOff x="-3905250" y="4294188"/>
            <a:chExt cx="13011150" cy="1892300"/>
          </a:xfrm>
        </p:grpSpPr>
        <p:sp>
          <p:nvSpPr>
            <p:cNvPr id="7" name="Freeform 14">
              <a:extLst>
                <a:ext uri="{FF2B5EF4-FFF2-40B4-BE49-F238E27FC236}">
                  <a16:creationId xmlns:a16="http://schemas.microsoft.com/office/drawing/2014/main" id="{91076C19-D13B-BE4F-28DB-9796ED6575F4}"/>
                </a:ext>
              </a:extLst>
            </p:cNvPr>
            <p:cNvSpPr>
              <a:spLocks/>
            </p:cNvSpPr>
            <p:nvPr/>
          </p:nvSpPr>
          <p:spPr bwMode="hidden">
            <a:xfrm>
              <a:off x="4810125" y="4500563"/>
              <a:ext cx="4295775" cy="1016000"/>
            </a:xfrm>
            <a:custGeom>
              <a:avLst/>
              <a:gdLst>
                <a:gd name="T0" fmla="*/ 4286250 w 2706"/>
                <a:gd name="T1" fmla="*/ 0 h 640"/>
                <a:gd name="T2" fmla="*/ 4286250 w 2706"/>
                <a:gd name="T3" fmla="*/ 0 h 640"/>
                <a:gd name="T4" fmla="*/ 4105275 w 2706"/>
                <a:gd name="T5" fmla="*/ 28575 h 640"/>
                <a:gd name="T6" fmla="*/ 3921125 w 2706"/>
                <a:gd name="T7" fmla="*/ 60325 h 640"/>
                <a:gd name="T8" fmla="*/ 3733800 w 2706"/>
                <a:gd name="T9" fmla="*/ 95250 h 640"/>
                <a:gd name="T10" fmla="*/ 3540125 w 2706"/>
                <a:gd name="T11" fmla="*/ 130175 h 640"/>
                <a:gd name="T12" fmla="*/ 3343275 w 2706"/>
                <a:gd name="T13" fmla="*/ 171450 h 640"/>
                <a:gd name="T14" fmla="*/ 3140075 w 2706"/>
                <a:gd name="T15" fmla="*/ 212725 h 640"/>
                <a:gd name="T16" fmla="*/ 2933700 w 2706"/>
                <a:gd name="T17" fmla="*/ 260350 h 640"/>
                <a:gd name="T18" fmla="*/ 2720975 w 2706"/>
                <a:gd name="T19" fmla="*/ 307975 h 640"/>
                <a:gd name="T20" fmla="*/ 2720975 w 2706"/>
                <a:gd name="T21" fmla="*/ 307975 h 640"/>
                <a:gd name="T22" fmla="*/ 2336800 w 2706"/>
                <a:gd name="T23" fmla="*/ 400050 h 640"/>
                <a:gd name="T24" fmla="*/ 1962150 w 2706"/>
                <a:gd name="T25" fmla="*/ 482600 h 640"/>
                <a:gd name="T26" fmla="*/ 1603375 w 2706"/>
                <a:gd name="T27" fmla="*/ 558800 h 640"/>
                <a:gd name="T28" fmla="*/ 1257300 w 2706"/>
                <a:gd name="T29" fmla="*/ 631825 h 640"/>
                <a:gd name="T30" fmla="*/ 927100 w 2706"/>
                <a:gd name="T31" fmla="*/ 695325 h 640"/>
                <a:gd name="T32" fmla="*/ 606425 w 2706"/>
                <a:gd name="T33" fmla="*/ 752475 h 640"/>
                <a:gd name="T34" fmla="*/ 298450 w 2706"/>
                <a:gd name="T35" fmla="*/ 806450 h 640"/>
                <a:gd name="T36" fmla="*/ 0 w 2706"/>
                <a:gd name="T37" fmla="*/ 854075 h 640"/>
                <a:gd name="T38" fmla="*/ 0 w 2706"/>
                <a:gd name="T39" fmla="*/ 854075 h 640"/>
                <a:gd name="T40" fmla="*/ 206375 w 2706"/>
                <a:gd name="T41" fmla="*/ 882650 h 640"/>
                <a:gd name="T42" fmla="*/ 403225 w 2706"/>
                <a:gd name="T43" fmla="*/ 908050 h 640"/>
                <a:gd name="T44" fmla="*/ 593725 w 2706"/>
                <a:gd name="T45" fmla="*/ 930275 h 640"/>
                <a:gd name="T46" fmla="*/ 781050 w 2706"/>
                <a:gd name="T47" fmla="*/ 949325 h 640"/>
                <a:gd name="T48" fmla="*/ 962025 w 2706"/>
                <a:gd name="T49" fmla="*/ 968375 h 640"/>
                <a:gd name="T50" fmla="*/ 1136650 w 2706"/>
                <a:gd name="T51" fmla="*/ 981075 h 640"/>
                <a:gd name="T52" fmla="*/ 1304925 w 2706"/>
                <a:gd name="T53" fmla="*/ 993775 h 640"/>
                <a:gd name="T54" fmla="*/ 1470025 w 2706"/>
                <a:gd name="T55" fmla="*/ 1003300 h 640"/>
                <a:gd name="T56" fmla="*/ 1631950 w 2706"/>
                <a:gd name="T57" fmla="*/ 1009650 h 640"/>
                <a:gd name="T58" fmla="*/ 1787525 w 2706"/>
                <a:gd name="T59" fmla="*/ 1012825 h 640"/>
                <a:gd name="T60" fmla="*/ 1936750 w 2706"/>
                <a:gd name="T61" fmla="*/ 1016000 h 640"/>
                <a:gd name="T62" fmla="*/ 2082800 w 2706"/>
                <a:gd name="T63" fmla="*/ 1016000 h 640"/>
                <a:gd name="T64" fmla="*/ 2225675 w 2706"/>
                <a:gd name="T65" fmla="*/ 1012825 h 640"/>
                <a:gd name="T66" fmla="*/ 2365375 w 2706"/>
                <a:gd name="T67" fmla="*/ 1009650 h 640"/>
                <a:gd name="T68" fmla="*/ 2498725 w 2706"/>
                <a:gd name="T69" fmla="*/ 1003300 h 640"/>
                <a:gd name="T70" fmla="*/ 2628900 w 2706"/>
                <a:gd name="T71" fmla="*/ 993775 h 640"/>
                <a:gd name="T72" fmla="*/ 2752725 w 2706"/>
                <a:gd name="T73" fmla="*/ 984250 h 640"/>
                <a:gd name="T74" fmla="*/ 2876550 w 2706"/>
                <a:gd name="T75" fmla="*/ 971550 h 640"/>
                <a:gd name="T76" fmla="*/ 2994025 w 2706"/>
                <a:gd name="T77" fmla="*/ 955675 h 640"/>
                <a:gd name="T78" fmla="*/ 3111500 w 2706"/>
                <a:gd name="T79" fmla="*/ 939800 h 640"/>
                <a:gd name="T80" fmla="*/ 3222625 w 2706"/>
                <a:gd name="T81" fmla="*/ 920750 h 640"/>
                <a:gd name="T82" fmla="*/ 3333750 w 2706"/>
                <a:gd name="T83" fmla="*/ 901700 h 640"/>
                <a:gd name="T84" fmla="*/ 3438525 w 2706"/>
                <a:gd name="T85" fmla="*/ 879475 h 640"/>
                <a:gd name="T86" fmla="*/ 3543300 w 2706"/>
                <a:gd name="T87" fmla="*/ 857250 h 640"/>
                <a:gd name="T88" fmla="*/ 3644900 w 2706"/>
                <a:gd name="T89" fmla="*/ 831850 h 640"/>
                <a:gd name="T90" fmla="*/ 3743325 w 2706"/>
                <a:gd name="T91" fmla="*/ 806450 h 640"/>
                <a:gd name="T92" fmla="*/ 3838575 w 2706"/>
                <a:gd name="T93" fmla="*/ 777875 h 640"/>
                <a:gd name="T94" fmla="*/ 3933825 w 2706"/>
                <a:gd name="T95" fmla="*/ 749300 h 640"/>
                <a:gd name="T96" fmla="*/ 4114800 w 2706"/>
                <a:gd name="T97" fmla="*/ 685800 h 640"/>
                <a:gd name="T98" fmla="*/ 4289425 w 2706"/>
                <a:gd name="T99" fmla="*/ 619125 h 640"/>
                <a:gd name="T100" fmla="*/ 4289425 w 2706"/>
                <a:gd name="T101" fmla="*/ 619125 h 640"/>
                <a:gd name="T102" fmla="*/ 4295775 w 2706"/>
                <a:gd name="T103" fmla="*/ 615950 h 640"/>
                <a:gd name="T104" fmla="*/ 4295775 w 2706"/>
                <a:gd name="T105" fmla="*/ 615950 h 640"/>
                <a:gd name="T106" fmla="*/ 4295775 w 2706"/>
                <a:gd name="T107" fmla="*/ 0 h 640"/>
                <a:gd name="T108" fmla="*/ 4295775 w 2706"/>
                <a:gd name="T109" fmla="*/ 0 h 640"/>
                <a:gd name="T110" fmla="*/ 4286250 w 2706"/>
                <a:gd name="T111" fmla="*/ 0 h 640"/>
                <a:gd name="T112" fmla="*/ 4286250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 name="Freeform 18">
              <a:extLst>
                <a:ext uri="{FF2B5EF4-FFF2-40B4-BE49-F238E27FC236}">
                  <a16:creationId xmlns:a16="http://schemas.microsoft.com/office/drawing/2014/main" id="{C0F9FD3E-1B4D-5F7E-5F6B-6B077B952B73}"/>
                </a:ext>
              </a:extLst>
            </p:cNvPr>
            <p:cNvSpPr>
              <a:spLocks/>
            </p:cNvSpPr>
            <p:nvPr/>
          </p:nvSpPr>
          <p:spPr bwMode="hidden">
            <a:xfrm>
              <a:off x="-309563" y="4318000"/>
              <a:ext cx="8280401" cy="1209675"/>
            </a:xfrm>
            <a:custGeom>
              <a:avLst/>
              <a:gdLst>
                <a:gd name="T0" fmla="*/ 8280401 w 5216"/>
                <a:gd name="T1" fmla="*/ 1133475 h 762"/>
                <a:gd name="T2" fmla="*/ 7912101 w 5216"/>
                <a:gd name="T3" fmla="*/ 1089025 h 762"/>
                <a:gd name="T4" fmla="*/ 7108826 w 5216"/>
                <a:gd name="T5" fmla="*/ 968375 h 762"/>
                <a:gd name="T6" fmla="*/ 6213476 w 5216"/>
                <a:gd name="T7" fmla="*/ 806450 h 762"/>
                <a:gd name="T8" fmla="*/ 5216526 w 5216"/>
                <a:gd name="T9" fmla="*/ 593725 h 762"/>
                <a:gd name="T10" fmla="*/ 4676776 w 5216"/>
                <a:gd name="T11" fmla="*/ 469900 h 762"/>
                <a:gd name="T12" fmla="*/ 4257676 w 5216"/>
                <a:gd name="T13" fmla="*/ 374650 h 762"/>
                <a:gd name="T14" fmla="*/ 3857625 w 5216"/>
                <a:gd name="T15" fmla="*/ 292100 h 762"/>
                <a:gd name="T16" fmla="*/ 3476625 w 5216"/>
                <a:gd name="T17" fmla="*/ 222250 h 762"/>
                <a:gd name="T18" fmla="*/ 3111500 w 5216"/>
                <a:gd name="T19" fmla="*/ 161925 h 762"/>
                <a:gd name="T20" fmla="*/ 2762250 w 5216"/>
                <a:gd name="T21" fmla="*/ 114300 h 762"/>
                <a:gd name="T22" fmla="*/ 2117725 w 5216"/>
                <a:gd name="T23" fmla="*/ 44450 h 762"/>
                <a:gd name="T24" fmla="*/ 1539875 w 5216"/>
                <a:gd name="T25" fmla="*/ 6350 h 762"/>
                <a:gd name="T26" fmla="*/ 1022350 w 5216"/>
                <a:gd name="T27" fmla="*/ 0 h 762"/>
                <a:gd name="T28" fmla="*/ 568325 w 5216"/>
                <a:gd name="T29" fmla="*/ 15875 h 762"/>
                <a:gd name="T30" fmla="*/ 174625 w 5216"/>
                <a:gd name="T31" fmla="*/ 50800 h 762"/>
                <a:gd name="T32" fmla="*/ 0 w 5216"/>
                <a:gd name="T33" fmla="*/ 76200 h 762"/>
                <a:gd name="T34" fmla="*/ 498475 w 5216"/>
                <a:gd name="T35" fmla="*/ 136525 h 762"/>
                <a:gd name="T36" fmla="*/ 1035050 w 5216"/>
                <a:gd name="T37" fmla="*/ 222250 h 762"/>
                <a:gd name="T38" fmla="*/ 1609725 w 5216"/>
                <a:gd name="T39" fmla="*/ 333375 h 762"/>
                <a:gd name="T40" fmla="*/ 2225675 w 5216"/>
                <a:gd name="T41" fmla="*/ 469900 h 762"/>
                <a:gd name="T42" fmla="*/ 2787650 w 5216"/>
                <a:gd name="T43" fmla="*/ 600075 h 762"/>
                <a:gd name="T44" fmla="*/ 3822700 w 5216"/>
                <a:gd name="T45" fmla="*/ 819150 h 762"/>
                <a:gd name="T46" fmla="*/ 4298951 w 5216"/>
                <a:gd name="T47" fmla="*/ 908050 h 762"/>
                <a:gd name="T48" fmla="*/ 4749801 w 5216"/>
                <a:gd name="T49" fmla="*/ 984250 h 762"/>
                <a:gd name="T50" fmla="*/ 5175251 w 5216"/>
                <a:gd name="T51" fmla="*/ 1050925 h 762"/>
                <a:gd name="T52" fmla="*/ 5575301 w 5216"/>
                <a:gd name="T53" fmla="*/ 1101725 h 762"/>
                <a:gd name="T54" fmla="*/ 5953126 w 5216"/>
                <a:gd name="T55" fmla="*/ 1146175 h 762"/>
                <a:gd name="T56" fmla="*/ 6308726 w 5216"/>
                <a:gd name="T57" fmla="*/ 1174750 h 762"/>
                <a:gd name="T58" fmla="*/ 6642101 w 5216"/>
                <a:gd name="T59" fmla="*/ 1196975 h 762"/>
                <a:gd name="T60" fmla="*/ 6959601 w 5216"/>
                <a:gd name="T61" fmla="*/ 1209675 h 762"/>
                <a:gd name="T62" fmla="*/ 7254876 w 5216"/>
                <a:gd name="T63" fmla="*/ 1209675 h 762"/>
                <a:gd name="T64" fmla="*/ 7534276 w 5216"/>
                <a:gd name="T65" fmla="*/ 1203325 h 762"/>
                <a:gd name="T66" fmla="*/ 7797801 w 5216"/>
                <a:gd name="T67" fmla="*/ 1187450 h 762"/>
                <a:gd name="T68" fmla="*/ 8045451 w 5216"/>
                <a:gd name="T69" fmla="*/ 1162050 h 762"/>
                <a:gd name="T70" fmla="*/ 8280401 w 5216"/>
                <a:gd name="T71" fmla="*/ 1133475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 name="Freeform 22">
              <a:extLst>
                <a:ext uri="{FF2B5EF4-FFF2-40B4-BE49-F238E27FC236}">
                  <a16:creationId xmlns:a16="http://schemas.microsoft.com/office/drawing/2014/main" id="{0BFCB81E-7AB8-2C6C-AA84-58C153E0DC66}"/>
                </a:ext>
              </a:extLst>
            </p:cNvPr>
            <p:cNvSpPr>
              <a:spLocks/>
            </p:cNvSpPr>
            <p:nvPr/>
          </p:nvSpPr>
          <p:spPr bwMode="hidden">
            <a:xfrm>
              <a:off x="3175" y="4335463"/>
              <a:ext cx="8166100" cy="1101725"/>
            </a:xfrm>
            <a:custGeom>
              <a:avLst/>
              <a:gdLst>
                <a:gd name="T0" fmla="*/ 0 w 5144"/>
                <a:gd name="T1" fmla="*/ 111125 h 694"/>
                <a:gd name="T2" fmla="*/ 0 w 5144"/>
                <a:gd name="T3" fmla="*/ 111125 h 694"/>
                <a:gd name="T4" fmla="*/ 28575 w 5144"/>
                <a:gd name="T5" fmla="*/ 104775 h 694"/>
                <a:gd name="T6" fmla="*/ 114300 w 5144"/>
                <a:gd name="T7" fmla="*/ 88900 h 694"/>
                <a:gd name="T8" fmla="*/ 260350 w 5144"/>
                <a:gd name="T9" fmla="*/ 66675 h 694"/>
                <a:gd name="T10" fmla="*/ 355600 w 5144"/>
                <a:gd name="T11" fmla="*/ 53975 h 694"/>
                <a:gd name="T12" fmla="*/ 466725 w 5144"/>
                <a:gd name="T13" fmla="*/ 41275 h 694"/>
                <a:gd name="T14" fmla="*/ 590550 w 5144"/>
                <a:gd name="T15" fmla="*/ 31750 h 694"/>
                <a:gd name="T16" fmla="*/ 733425 w 5144"/>
                <a:gd name="T17" fmla="*/ 22225 h 694"/>
                <a:gd name="T18" fmla="*/ 889000 w 5144"/>
                <a:gd name="T19" fmla="*/ 12700 h 694"/>
                <a:gd name="T20" fmla="*/ 1063625 w 5144"/>
                <a:gd name="T21" fmla="*/ 6350 h 694"/>
                <a:gd name="T22" fmla="*/ 1254125 w 5144"/>
                <a:gd name="T23" fmla="*/ 3175 h 694"/>
                <a:gd name="T24" fmla="*/ 1460500 w 5144"/>
                <a:gd name="T25" fmla="*/ 0 h 694"/>
                <a:gd name="T26" fmla="*/ 1682750 w 5144"/>
                <a:gd name="T27" fmla="*/ 3175 h 694"/>
                <a:gd name="T28" fmla="*/ 1920875 w 5144"/>
                <a:gd name="T29" fmla="*/ 9525 h 694"/>
                <a:gd name="T30" fmla="*/ 2178050 w 5144"/>
                <a:gd name="T31" fmla="*/ 22225 h 694"/>
                <a:gd name="T32" fmla="*/ 2451100 w 5144"/>
                <a:gd name="T33" fmla="*/ 38100 h 694"/>
                <a:gd name="T34" fmla="*/ 2740025 w 5144"/>
                <a:gd name="T35" fmla="*/ 63500 h 694"/>
                <a:gd name="T36" fmla="*/ 3048000 w 5144"/>
                <a:gd name="T37" fmla="*/ 92075 h 694"/>
                <a:gd name="T38" fmla="*/ 3375025 w 5144"/>
                <a:gd name="T39" fmla="*/ 127000 h 694"/>
                <a:gd name="T40" fmla="*/ 3717925 w 5144"/>
                <a:gd name="T41" fmla="*/ 168275 h 694"/>
                <a:gd name="T42" fmla="*/ 4079875 w 5144"/>
                <a:gd name="T43" fmla="*/ 219075 h 694"/>
                <a:gd name="T44" fmla="*/ 4457700 w 5144"/>
                <a:gd name="T45" fmla="*/ 276225 h 694"/>
                <a:gd name="T46" fmla="*/ 4854575 w 5144"/>
                <a:gd name="T47" fmla="*/ 342900 h 694"/>
                <a:gd name="T48" fmla="*/ 5270500 w 5144"/>
                <a:gd name="T49" fmla="*/ 422275 h 694"/>
                <a:gd name="T50" fmla="*/ 5705475 w 5144"/>
                <a:gd name="T51" fmla="*/ 508000 h 694"/>
                <a:gd name="T52" fmla="*/ 6159500 w 5144"/>
                <a:gd name="T53" fmla="*/ 603250 h 694"/>
                <a:gd name="T54" fmla="*/ 6632575 w 5144"/>
                <a:gd name="T55" fmla="*/ 711200 h 694"/>
                <a:gd name="T56" fmla="*/ 7124700 w 5144"/>
                <a:gd name="T57" fmla="*/ 828675 h 694"/>
                <a:gd name="T58" fmla="*/ 7635875 w 5144"/>
                <a:gd name="T59" fmla="*/ 958850 h 694"/>
                <a:gd name="T60" fmla="*/ 8166100 w 5144"/>
                <a:gd name="T61" fmla="*/ 1101725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 name="Freeform 26">
              <a:extLst>
                <a:ext uri="{FF2B5EF4-FFF2-40B4-BE49-F238E27FC236}">
                  <a16:creationId xmlns:a16="http://schemas.microsoft.com/office/drawing/2014/main" id="{41F95534-6719-3C2A-2634-60DF1F11D99F}"/>
                </a:ext>
              </a:extLst>
            </p:cNvPr>
            <p:cNvSpPr>
              <a:spLocks/>
            </p:cNvSpPr>
            <p:nvPr/>
          </p:nvSpPr>
          <p:spPr bwMode="hidden">
            <a:xfrm>
              <a:off x="4156075" y="4316413"/>
              <a:ext cx="4940300" cy="927100"/>
            </a:xfrm>
            <a:custGeom>
              <a:avLst/>
              <a:gdLst>
                <a:gd name="T0" fmla="*/ 0 w 3112"/>
                <a:gd name="T1" fmla="*/ 927100 h 584"/>
                <a:gd name="T2" fmla="*/ 0 w 3112"/>
                <a:gd name="T3" fmla="*/ 927100 h 584"/>
                <a:gd name="T4" fmla="*/ 142875 w 3112"/>
                <a:gd name="T5" fmla="*/ 889000 h 584"/>
                <a:gd name="T6" fmla="*/ 533400 w 3112"/>
                <a:gd name="T7" fmla="*/ 790575 h 584"/>
                <a:gd name="T8" fmla="*/ 803275 w 3112"/>
                <a:gd name="T9" fmla="*/ 723900 h 584"/>
                <a:gd name="T10" fmla="*/ 1114425 w 3112"/>
                <a:gd name="T11" fmla="*/ 650875 h 584"/>
                <a:gd name="T12" fmla="*/ 1460500 w 3112"/>
                <a:gd name="T13" fmla="*/ 571500 h 584"/>
                <a:gd name="T14" fmla="*/ 1831975 w 3112"/>
                <a:gd name="T15" fmla="*/ 485775 h 584"/>
                <a:gd name="T16" fmla="*/ 2225675 w 3112"/>
                <a:gd name="T17" fmla="*/ 403225 h 584"/>
                <a:gd name="T18" fmla="*/ 2628900 w 3112"/>
                <a:gd name="T19" fmla="*/ 320675 h 584"/>
                <a:gd name="T20" fmla="*/ 3041650 w 3112"/>
                <a:gd name="T21" fmla="*/ 244475 h 584"/>
                <a:gd name="T22" fmla="*/ 3451225 w 3112"/>
                <a:gd name="T23" fmla="*/ 171450 h 584"/>
                <a:gd name="T24" fmla="*/ 3654425 w 3112"/>
                <a:gd name="T25" fmla="*/ 139700 h 584"/>
                <a:gd name="T26" fmla="*/ 3851275 w 3112"/>
                <a:gd name="T27" fmla="*/ 107950 h 584"/>
                <a:gd name="T28" fmla="*/ 4048125 w 3112"/>
                <a:gd name="T29" fmla="*/ 82550 h 584"/>
                <a:gd name="T30" fmla="*/ 4238625 w 3112"/>
                <a:gd name="T31" fmla="*/ 57150 h 584"/>
                <a:gd name="T32" fmla="*/ 4425950 w 3112"/>
                <a:gd name="T33" fmla="*/ 38100 h 584"/>
                <a:gd name="T34" fmla="*/ 4603750 w 3112"/>
                <a:gd name="T35" fmla="*/ 22225 h 584"/>
                <a:gd name="T36" fmla="*/ 4775200 w 3112"/>
                <a:gd name="T37" fmla="*/ 9525 h 584"/>
                <a:gd name="T38" fmla="*/ 4940300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useBgFill="1">
          <p:nvSpPr>
            <p:cNvPr id="11" name="Freeform 10">
              <a:extLst>
                <a:ext uri="{FF2B5EF4-FFF2-40B4-BE49-F238E27FC236}">
                  <a16:creationId xmlns:a16="http://schemas.microsoft.com/office/drawing/2014/main" id="{74BE1690-D8EF-EA68-DD26-AB619BA8C36A}"/>
                </a:ext>
              </a:extLst>
            </p:cNvPr>
            <p:cNvSpPr>
              <a:spLocks/>
            </p:cNvSpPr>
            <p:nvPr/>
          </p:nvSpPr>
          <p:spPr bwMode="hidden">
            <a:xfrm>
              <a:off x="-3905250" y="4294188"/>
              <a:ext cx="13011150" cy="1892300"/>
            </a:xfrm>
            <a:custGeom>
              <a:avLst/>
              <a:gdLst>
                <a:gd name="T0" fmla="*/ 13004800 w 8196"/>
                <a:gd name="T1" fmla="*/ 812800 h 1192"/>
                <a:gd name="T2" fmla="*/ 12763500 w 8196"/>
                <a:gd name="T3" fmla="*/ 904875 h 1192"/>
                <a:gd name="T4" fmla="*/ 12506325 w 8196"/>
                <a:gd name="T5" fmla="*/ 984250 h 1192"/>
                <a:gd name="T6" fmla="*/ 12233275 w 8196"/>
                <a:gd name="T7" fmla="*/ 1057275 h 1192"/>
                <a:gd name="T8" fmla="*/ 11941175 w 8196"/>
                <a:gd name="T9" fmla="*/ 1114425 h 1192"/>
                <a:gd name="T10" fmla="*/ 11623675 w 8196"/>
                <a:gd name="T11" fmla="*/ 1158875 h 1192"/>
                <a:gd name="T12" fmla="*/ 11280775 w 8196"/>
                <a:gd name="T13" fmla="*/ 1190625 h 1192"/>
                <a:gd name="T14" fmla="*/ 10909300 w 8196"/>
                <a:gd name="T15" fmla="*/ 1209675 h 1192"/>
                <a:gd name="T16" fmla="*/ 10506075 w 8196"/>
                <a:gd name="T17" fmla="*/ 1206500 h 1192"/>
                <a:gd name="T18" fmla="*/ 10067925 w 8196"/>
                <a:gd name="T19" fmla="*/ 1190625 h 1192"/>
                <a:gd name="T20" fmla="*/ 9591675 w 8196"/>
                <a:gd name="T21" fmla="*/ 1152525 h 1192"/>
                <a:gd name="T22" fmla="*/ 9074150 w 8196"/>
                <a:gd name="T23" fmla="*/ 1095375 h 1192"/>
                <a:gd name="T24" fmla="*/ 8515350 w 8196"/>
                <a:gd name="T25" fmla="*/ 1019175 h 1192"/>
                <a:gd name="T26" fmla="*/ 7908925 w 8196"/>
                <a:gd name="T27" fmla="*/ 917575 h 1192"/>
                <a:gd name="T28" fmla="*/ 7251700 w 8196"/>
                <a:gd name="T29" fmla="*/ 793750 h 1192"/>
                <a:gd name="T30" fmla="*/ 6543675 w 8196"/>
                <a:gd name="T31" fmla="*/ 644525 h 1192"/>
                <a:gd name="T32" fmla="*/ 5778500 w 8196"/>
                <a:gd name="T33" fmla="*/ 469900 h 1192"/>
                <a:gd name="T34" fmla="*/ 5391150 w 8196"/>
                <a:gd name="T35" fmla="*/ 381000 h 1192"/>
                <a:gd name="T36" fmla="*/ 4657725 w 8196"/>
                <a:gd name="T37" fmla="*/ 234950 h 1192"/>
                <a:gd name="T38" fmla="*/ 3987800 w 8196"/>
                <a:gd name="T39" fmla="*/ 130175 h 1192"/>
                <a:gd name="T40" fmla="*/ 3375025 w 8196"/>
                <a:gd name="T41" fmla="*/ 57150 h 1192"/>
                <a:gd name="T42" fmla="*/ 2819400 w 8196"/>
                <a:gd name="T43" fmla="*/ 15875 h 1192"/>
                <a:gd name="T44" fmla="*/ 2320925 w 8196"/>
                <a:gd name="T45" fmla="*/ 0 h 1192"/>
                <a:gd name="T46" fmla="*/ 1876425 w 8196"/>
                <a:gd name="T47" fmla="*/ 6350 h 1192"/>
                <a:gd name="T48" fmla="*/ 1482725 w 8196"/>
                <a:gd name="T49" fmla="*/ 31750 h 1192"/>
                <a:gd name="T50" fmla="*/ 1136650 w 8196"/>
                <a:gd name="T51" fmla="*/ 69850 h 1192"/>
                <a:gd name="T52" fmla="*/ 841375 w 8196"/>
                <a:gd name="T53" fmla="*/ 117475 h 1192"/>
                <a:gd name="T54" fmla="*/ 593725 w 8196"/>
                <a:gd name="T55" fmla="*/ 171450 h 1192"/>
                <a:gd name="T56" fmla="*/ 393700 w 8196"/>
                <a:gd name="T57" fmla="*/ 228600 h 1192"/>
                <a:gd name="T58" fmla="*/ 234950 w 8196"/>
                <a:gd name="T59" fmla="*/ 279400 h 1192"/>
                <a:gd name="T60" fmla="*/ 76200 w 8196"/>
                <a:gd name="T61" fmla="*/ 342900 h 1192"/>
                <a:gd name="T62" fmla="*/ 0 w 8196"/>
                <a:gd name="T63" fmla="*/ 381000 h 1192"/>
                <a:gd name="T64" fmla="*/ 13004800 w 8196"/>
                <a:gd name="T65" fmla="*/ 1892300 h 1192"/>
                <a:gd name="T66" fmla="*/ 13011150 w 8196"/>
                <a:gd name="T67" fmla="*/ 1882775 h 1192"/>
                <a:gd name="T68" fmla="*/ 13011150 w 8196"/>
                <a:gd name="T69" fmla="*/ 809625 h 1192"/>
                <a:gd name="T70" fmla="*/ 13004800 w 8196"/>
                <a:gd name="T71" fmla="*/ 812800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rtlCol="0">
            <a:normAutofit/>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12" name="Date Placeholder 4">
            <a:extLst>
              <a:ext uri="{FF2B5EF4-FFF2-40B4-BE49-F238E27FC236}">
                <a16:creationId xmlns:a16="http://schemas.microsoft.com/office/drawing/2014/main" id="{A40E4ABF-0890-598D-711E-8B54CF34FB3C}"/>
              </a:ext>
            </a:extLst>
          </p:cNvPr>
          <p:cNvSpPr>
            <a:spLocks noGrp="1"/>
          </p:cNvSpPr>
          <p:nvPr>
            <p:ph type="dt" sz="half" idx="10"/>
          </p:nvPr>
        </p:nvSpPr>
        <p:spPr/>
        <p:txBody>
          <a:bodyPr/>
          <a:lstStyle>
            <a:lvl1pPr>
              <a:defRPr/>
            </a:lvl1pPr>
          </a:lstStyle>
          <a:p>
            <a:pPr>
              <a:defRPr/>
            </a:pPr>
            <a:fld id="{80E1108F-8650-4327-BA81-1C66630AD067}" type="datetimeFigureOut">
              <a:rPr lang="en-US"/>
              <a:pPr>
                <a:defRPr/>
              </a:pPr>
              <a:t>9/1/2025</a:t>
            </a:fld>
            <a:endParaRPr lang="en-US"/>
          </a:p>
        </p:txBody>
      </p:sp>
      <p:sp>
        <p:nvSpPr>
          <p:cNvPr id="13" name="Footer Placeholder 5">
            <a:extLst>
              <a:ext uri="{FF2B5EF4-FFF2-40B4-BE49-F238E27FC236}">
                <a16:creationId xmlns:a16="http://schemas.microsoft.com/office/drawing/2014/main" id="{BBC1366E-DCBA-8F1E-D499-1864A3574682}"/>
              </a:ext>
            </a:extLst>
          </p:cNvPr>
          <p:cNvSpPr>
            <a:spLocks noGrp="1"/>
          </p:cNvSpPr>
          <p:nvPr>
            <p:ph type="ftr" sz="quarter" idx="11"/>
          </p:nvPr>
        </p:nvSpPr>
        <p:spPr/>
        <p:txBody>
          <a:bodyPr/>
          <a:lstStyle>
            <a:lvl1pPr>
              <a:defRPr/>
            </a:lvl1pPr>
          </a:lstStyle>
          <a:p>
            <a:pPr>
              <a:defRPr/>
            </a:pPr>
            <a:endParaRPr lang="en-US"/>
          </a:p>
        </p:txBody>
      </p:sp>
      <p:sp>
        <p:nvSpPr>
          <p:cNvPr id="14" name="Slide Number Placeholder 6">
            <a:extLst>
              <a:ext uri="{FF2B5EF4-FFF2-40B4-BE49-F238E27FC236}">
                <a16:creationId xmlns:a16="http://schemas.microsoft.com/office/drawing/2014/main" id="{D2745387-F191-8EE0-DA24-310378E65FF6}"/>
              </a:ext>
            </a:extLst>
          </p:cNvPr>
          <p:cNvSpPr>
            <a:spLocks noGrp="1"/>
          </p:cNvSpPr>
          <p:nvPr>
            <p:ph type="sldNum" sz="quarter" idx="12"/>
          </p:nvPr>
        </p:nvSpPr>
        <p:spPr/>
        <p:txBody>
          <a:bodyPr/>
          <a:lstStyle>
            <a:lvl1pPr>
              <a:defRPr smtClean="0"/>
            </a:lvl1pPr>
          </a:lstStyle>
          <a:p>
            <a:pPr>
              <a:defRPr/>
            </a:pPr>
            <a:fld id="{3B3929BF-C05D-4D4D-93EF-C4AD4F881605}" type="slidenum">
              <a:rPr lang="en-US" altLang="en-US"/>
              <a:pPr>
                <a:defRPr/>
              </a:pPr>
              <a:t>‹#›</a:t>
            </a:fld>
            <a:endParaRPr lang="en-US" altLang="en-US"/>
          </a:p>
        </p:txBody>
      </p:sp>
    </p:spTree>
    <p:extLst>
      <p:ext uri="{BB962C8B-B14F-4D97-AF65-F5344CB8AC3E}">
        <p14:creationId xmlns:p14="http://schemas.microsoft.com/office/powerpoint/2010/main" val="286863954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3A4360D-8F42-CBF9-B190-C6BBB8A514D9}"/>
              </a:ext>
            </a:extLst>
          </p:cNvPr>
          <p:cNvSpPr>
            <a:spLocks noGrp="1"/>
          </p:cNvSpPr>
          <p:nvPr>
            <p:ph type="dt" sz="half" idx="10"/>
          </p:nvPr>
        </p:nvSpPr>
        <p:spPr/>
        <p:txBody>
          <a:bodyPr/>
          <a:lstStyle>
            <a:lvl1pPr>
              <a:defRPr/>
            </a:lvl1pPr>
          </a:lstStyle>
          <a:p>
            <a:pPr>
              <a:defRPr/>
            </a:pPr>
            <a:fld id="{43C4513A-B8B4-47A9-8BFE-7DCF89ECC512}" type="datetimeFigureOut">
              <a:rPr lang="en-US"/>
              <a:pPr>
                <a:defRPr/>
              </a:pPr>
              <a:t>9/1/2025</a:t>
            </a:fld>
            <a:endParaRPr lang="en-US"/>
          </a:p>
        </p:txBody>
      </p:sp>
      <p:sp>
        <p:nvSpPr>
          <p:cNvPr id="5" name="Footer Placeholder 4">
            <a:extLst>
              <a:ext uri="{FF2B5EF4-FFF2-40B4-BE49-F238E27FC236}">
                <a16:creationId xmlns:a16="http://schemas.microsoft.com/office/drawing/2014/main" id="{61DA8509-1206-2777-9955-467AA596CA6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987C1C5-4C3D-4057-60FA-86848AF7859E}"/>
              </a:ext>
            </a:extLst>
          </p:cNvPr>
          <p:cNvSpPr>
            <a:spLocks noGrp="1"/>
          </p:cNvSpPr>
          <p:nvPr>
            <p:ph type="sldNum" sz="quarter" idx="12"/>
          </p:nvPr>
        </p:nvSpPr>
        <p:spPr/>
        <p:txBody>
          <a:bodyPr/>
          <a:lstStyle>
            <a:lvl1pPr>
              <a:defRPr/>
            </a:lvl1pPr>
          </a:lstStyle>
          <a:p>
            <a:pPr>
              <a:defRPr/>
            </a:pPr>
            <a:fld id="{26490F29-3336-4D0D-B644-698A3261601D}" type="slidenum">
              <a:rPr lang="en-US" altLang="en-US"/>
              <a:pPr>
                <a:defRPr/>
              </a:pPr>
              <a:t>‹#›</a:t>
            </a:fld>
            <a:endParaRPr lang="en-US" altLang="en-US"/>
          </a:p>
        </p:txBody>
      </p:sp>
    </p:spTree>
    <p:extLst>
      <p:ext uri="{BB962C8B-B14F-4D97-AF65-F5344CB8AC3E}">
        <p14:creationId xmlns:p14="http://schemas.microsoft.com/office/powerpoint/2010/main" val="132842129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ounded Rectangle 14">
            <a:extLst>
              <a:ext uri="{FF2B5EF4-FFF2-40B4-BE49-F238E27FC236}">
                <a16:creationId xmlns:a16="http://schemas.microsoft.com/office/drawing/2014/main" id="{B9E2EC08-E88E-45E9-531A-F901082ED745}"/>
              </a:ext>
            </a:extLst>
          </p:cNvPr>
          <p:cNvSpPr/>
          <p:nvPr/>
        </p:nvSpPr>
        <p:spPr bwMode="hidden">
          <a:xfrm>
            <a:off x="228600" y="228600"/>
            <a:ext cx="8696325" cy="1427163"/>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grpSp>
        <p:nvGrpSpPr>
          <p:cNvPr id="5" name="Group 15">
            <a:extLst>
              <a:ext uri="{FF2B5EF4-FFF2-40B4-BE49-F238E27FC236}">
                <a16:creationId xmlns:a16="http://schemas.microsoft.com/office/drawing/2014/main" id="{F573CEEC-EDC4-9654-45CC-9090D2364877}"/>
              </a:ext>
            </a:extLst>
          </p:cNvPr>
          <p:cNvGrpSpPr>
            <a:grpSpLocks noChangeAspect="1"/>
          </p:cNvGrpSpPr>
          <p:nvPr/>
        </p:nvGrpSpPr>
        <p:grpSpPr bwMode="auto">
          <a:xfrm>
            <a:off x="211138" y="714375"/>
            <a:ext cx="8723312" cy="1331913"/>
            <a:chOff x="-3905250" y="4294188"/>
            <a:chExt cx="13011150" cy="1892300"/>
          </a:xfrm>
        </p:grpSpPr>
        <p:sp>
          <p:nvSpPr>
            <p:cNvPr id="6" name="Freeform 14">
              <a:extLst>
                <a:ext uri="{FF2B5EF4-FFF2-40B4-BE49-F238E27FC236}">
                  <a16:creationId xmlns:a16="http://schemas.microsoft.com/office/drawing/2014/main" id="{47AED0B2-AA11-4BDC-C27E-89F3ED21FB2A}"/>
                </a:ext>
              </a:extLst>
            </p:cNvPr>
            <p:cNvSpPr>
              <a:spLocks/>
            </p:cNvSpPr>
            <p:nvPr/>
          </p:nvSpPr>
          <p:spPr bwMode="hidden">
            <a:xfrm>
              <a:off x="4810125" y="4500563"/>
              <a:ext cx="4295775" cy="1016000"/>
            </a:xfrm>
            <a:custGeom>
              <a:avLst/>
              <a:gdLst>
                <a:gd name="T0" fmla="*/ 4286250 w 2706"/>
                <a:gd name="T1" fmla="*/ 0 h 640"/>
                <a:gd name="T2" fmla="*/ 4286250 w 2706"/>
                <a:gd name="T3" fmla="*/ 0 h 640"/>
                <a:gd name="T4" fmla="*/ 4105275 w 2706"/>
                <a:gd name="T5" fmla="*/ 28575 h 640"/>
                <a:gd name="T6" fmla="*/ 3921125 w 2706"/>
                <a:gd name="T7" fmla="*/ 60325 h 640"/>
                <a:gd name="T8" fmla="*/ 3733800 w 2706"/>
                <a:gd name="T9" fmla="*/ 95250 h 640"/>
                <a:gd name="T10" fmla="*/ 3540125 w 2706"/>
                <a:gd name="T11" fmla="*/ 130175 h 640"/>
                <a:gd name="T12" fmla="*/ 3343275 w 2706"/>
                <a:gd name="T13" fmla="*/ 171450 h 640"/>
                <a:gd name="T14" fmla="*/ 3140075 w 2706"/>
                <a:gd name="T15" fmla="*/ 212725 h 640"/>
                <a:gd name="T16" fmla="*/ 2933700 w 2706"/>
                <a:gd name="T17" fmla="*/ 260350 h 640"/>
                <a:gd name="T18" fmla="*/ 2720975 w 2706"/>
                <a:gd name="T19" fmla="*/ 307975 h 640"/>
                <a:gd name="T20" fmla="*/ 2720975 w 2706"/>
                <a:gd name="T21" fmla="*/ 307975 h 640"/>
                <a:gd name="T22" fmla="*/ 2336800 w 2706"/>
                <a:gd name="T23" fmla="*/ 400050 h 640"/>
                <a:gd name="T24" fmla="*/ 1962150 w 2706"/>
                <a:gd name="T25" fmla="*/ 482600 h 640"/>
                <a:gd name="T26" fmla="*/ 1603375 w 2706"/>
                <a:gd name="T27" fmla="*/ 558800 h 640"/>
                <a:gd name="T28" fmla="*/ 1257300 w 2706"/>
                <a:gd name="T29" fmla="*/ 631825 h 640"/>
                <a:gd name="T30" fmla="*/ 927100 w 2706"/>
                <a:gd name="T31" fmla="*/ 695325 h 640"/>
                <a:gd name="T32" fmla="*/ 606425 w 2706"/>
                <a:gd name="T33" fmla="*/ 752475 h 640"/>
                <a:gd name="T34" fmla="*/ 298450 w 2706"/>
                <a:gd name="T35" fmla="*/ 806450 h 640"/>
                <a:gd name="T36" fmla="*/ 0 w 2706"/>
                <a:gd name="T37" fmla="*/ 854075 h 640"/>
                <a:gd name="T38" fmla="*/ 0 w 2706"/>
                <a:gd name="T39" fmla="*/ 854075 h 640"/>
                <a:gd name="T40" fmla="*/ 206375 w 2706"/>
                <a:gd name="T41" fmla="*/ 882650 h 640"/>
                <a:gd name="T42" fmla="*/ 403225 w 2706"/>
                <a:gd name="T43" fmla="*/ 908050 h 640"/>
                <a:gd name="T44" fmla="*/ 593725 w 2706"/>
                <a:gd name="T45" fmla="*/ 930275 h 640"/>
                <a:gd name="T46" fmla="*/ 781050 w 2706"/>
                <a:gd name="T47" fmla="*/ 949325 h 640"/>
                <a:gd name="T48" fmla="*/ 962025 w 2706"/>
                <a:gd name="T49" fmla="*/ 968375 h 640"/>
                <a:gd name="T50" fmla="*/ 1136650 w 2706"/>
                <a:gd name="T51" fmla="*/ 981075 h 640"/>
                <a:gd name="T52" fmla="*/ 1304925 w 2706"/>
                <a:gd name="T53" fmla="*/ 993775 h 640"/>
                <a:gd name="T54" fmla="*/ 1470025 w 2706"/>
                <a:gd name="T55" fmla="*/ 1003300 h 640"/>
                <a:gd name="T56" fmla="*/ 1631950 w 2706"/>
                <a:gd name="T57" fmla="*/ 1009650 h 640"/>
                <a:gd name="T58" fmla="*/ 1787525 w 2706"/>
                <a:gd name="T59" fmla="*/ 1012825 h 640"/>
                <a:gd name="T60" fmla="*/ 1936750 w 2706"/>
                <a:gd name="T61" fmla="*/ 1016000 h 640"/>
                <a:gd name="T62" fmla="*/ 2082800 w 2706"/>
                <a:gd name="T63" fmla="*/ 1016000 h 640"/>
                <a:gd name="T64" fmla="*/ 2225675 w 2706"/>
                <a:gd name="T65" fmla="*/ 1012825 h 640"/>
                <a:gd name="T66" fmla="*/ 2365375 w 2706"/>
                <a:gd name="T67" fmla="*/ 1009650 h 640"/>
                <a:gd name="T68" fmla="*/ 2498725 w 2706"/>
                <a:gd name="T69" fmla="*/ 1003300 h 640"/>
                <a:gd name="T70" fmla="*/ 2628900 w 2706"/>
                <a:gd name="T71" fmla="*/ 993775 h 640"/>
                <a:gd name="T72" fmla="*/ 2752725 w 2706"/>
                <a:gd name="T73" fmla="*/ 984250 h 640"/>
                <a:gd name="T74" fmla="*/ 2876550 w 2706"/>
                <a:gd name="T75" fmla="*/ 971550 h 640"/>
                <a:gd name="T76" fmla="*/ 2994025 w 2706"/>
                <a:gd name="T77" fmla="*/ 955675 h 640"/>
                <a:gd name="T78" fmla="*/ 3111500 w 2706"/>
                <a:gd name="T79" fmla="*/ 939800 h 640"/>
                <a:gd name="T80" fmla="*/ 3222625 w 2706"/>
                <a:gd name="T81" fmla="*/ 920750 h 640"/>
                <a:gd name="T82" fmla="*/ 3333750 w 2706"/>
                <a:gd name="T83" fmla="*/ 901700 h 640"/>
                <a:gd name="T84" fmla="*/ 3438525 w 2706"/>
                <a:gd name="T85" fmla="*/ 879475 h 640"/>
                <a:gd name="T86" fmla="*/ 3543300 w 2706"/>
                <a:gd name="T87" fmla="*/ 857250 h 640"/>
                <a:gd name="T88" fmla="*/ 3644900 w 2706"/>
                <a:gd name="T89" fmla="*/ 831850 h 640"/>
                <a:gd name="T90" fmla="*/ 3743325 w 2706"/>
                <a:gd name="T91" fmla="*/ 806450 h 640"/>
                <a:gd name="T92" fmla="*/ 3838575 w 2706"/>
                <a:gd name="T93" fmla="*/ 777875 h 640"/>
                <a:gd name="T94" fmla="*/ 3933825 w 2706"/>
                <a:gd name="T95" fmla="*/ 749300 h 640"/>
                <a:gd name="T96" fmla="*/ 4114800 w 2706"/>
                <a:gd name="T97" fmla="*/ 685800 h 640"/>
                <a:gd name="T98" fmla="*/ 4289425 w 2706"/>
                <a:gd name="T99" fmla="*/ 619125 h 640"/>
                <a:gd name="T100" fmla="*/ 4289425 w 2706"/>
                <a:gd name="T101" fmla="*/ 619125 h 640"/>
                <a:gd name="T102" fmla="*/ 4295775 w 2706"/>
                <a:gd name="T103" fmla="*/ 615950 h 640"/>
                <a:gd name="T104" fmla="*/ 4295775 w 2706"/>
                <a:gd name="T105" fmla="*/ 615950 h 640"/>
                <a:gd name="T106" fmla="*/ 4295775 w 2706"/>
                <a:gd name="T107" fmla="*/ 0 h 640"/>
                <a:gd name="T108" fmla="*/ 4295775 w 2706"/>
                <a:gd name="T109" fmla="*/ 0 h 640"/>
                <a:gd name="T110" fmla="*/ 4286250 w 2706"/>
                <a:gd name="T111" fmla="*/ 0 h 640"/>
                <a:gd name="T112" fmla="*/ 4286250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 name="Freeform 18">
              <a:extLst>
                <a:ext uri="{FF2B5EF4-FFF2-40B4-BE49-F238E27FC236}">
                  <a16:creationId xmlns:a16="http://schemas.microsoft.com/office/drawing/2014/main" id="{BE4FA540-6898-BEFA-CE44-D22A705832F7}"/>
                </a:ext>
              </a:extLst>
            </p:cNvPr>
            <p:cNvSpPr>
              <a:spLocks/>
            </p:cNvSpPr>
            <p:nvPr/>
          </p:nvSpPr>
          <p:spPr bwMode="hidden">
            <a:xfrm>
              <a:off x="-309563" y="4318000"/>
              <a:ext cx="8280401" cy="1209675"/>
            </a:xfrm>
            <a:custGeom>
              <a:avLst/>
              <a:gdLst>
                <a:gd name="T0" fmla="*/ 8280401 w 5216"/>
                <a:gd name="T1" fmla="*/ 1133475 h 762"/>
                <a:gd name="T2" fmla="*/ 7912101 w 5216"/>
                <a:gd name="T3" fmla="*/ 1089025 h 762"/>
                <a:gd name="T4" fmla="*/ 7108826 w 5216"/>
                <a:gd name="T5" fmla="*/ 968375 h 762"/>
                <a:gd name="T6" fmla="*/ 6213476 w 5216"/>
                <a:gd name="T7" fmla="*/ 806450 h 762"/>
                <a:gd name="T8" fmla="*/ 5216526 w 5216"/>
                <a:gd name="T9" fmla="*/ 593725 h 762"/>
                <a:gd name="T10" fmla="*/ 4676776 w 5216"/>
                <a:gd name="T11" fmla="*/ 469900 h 762"/>
                <a:gd name="T12" fmla="*/ 4257676 w 5216"/>
                <a:gd name="T13" fmla="*/ 374650 h 762"/>
                <a:gd name="T14" fmla="*/ 3857625 w 5216"/>
                <a:gd name="T15" fmla="*/ 292100 h 762"/>
                <a:gd name="T16" fmla="*/ 3476625 w 5216"/>
                <a:gd name="T17" fmla="*/ 222250 h 762"/>
                <a:gd name="T18" fmla="*/ 3111500 w 5216"/>
                <a:gd name="T19" fmla="*/ 161925 h 762"/>
                <a:gd name="T20" fmla="*/ 2762250 w 5216"/>
                <a:gd name="T21" fmla="*/ 114300 h 762"/>
                <a:gd name="T22" fmla="*/ 2117725 w 5216"/>
                <a:gd name="T23" fmla="*/ 44450 h 762"/>
                <a:gd name="T24" fmla="*/ 1539875 w 5216"/>
                <a:gd name="T25" fmla="*/ 6350 h 762"/>
                <a:gd name="T26" fmla="*/ 1022350 w 5216"/>
                <a:gd name="T27" fmla="*/ 0 h 762"/>
                <a:gd name="T28" fmla="*/ 568325 w 5216"/>
                <a:gd name="T29" fmla="*/ 15875 h 762"/>
                <a:gd name="T30" fmla="*/ 174625 w 5216"/>
                <a:gd name="T31" fmla="*/ 50800 h 762"/>
                <a:gd name="T32" fmla="*/ 0 w 5216"/>
                <a:gd name="T33" fmla="*/ 76200 h 762"/>
                <a:gd name="T34" fmla="*/ 498475 w 5216"/>
                <a:gd name="T35" fmla="*/ 136525 h 762"/>
                <a:gd name="T36" fmla="*/ 1035050 w 5216"/>
                <a:gd name="T37" fmla="*/ 222250 h 762"/>
                <a:gd name="T38" fmla="*/ 1609725 w 5216"/>
                <a:gd name="T39" fmla="*/ 333375 h 762"/>
                <a:gd name="T40" fmla="*/ 2225675 w 5216"/>
                <a:gd name="T41" fmla="*/ 469900 h 762"/>
                <a:gd name="T42" fmla="*/ 2787650 w 5216"/>
                <a:gd name="T43" fmla="*/ 600075 h 762"/>
                <a:gd name="T44" fmla="*/ 3822700 w 5216"/>
                <a:gd name="T45" fmla="*/ 819150 h 762"/>
                <a:gd name="T46" fmla="*/ 4298951 w 5216"/>
                <a:gd name="T47" fmla="*/ 908050 h 762"/>
                <a:gd name="T48" fmla="*/ 4749801 w 5216"/>
                <a:gd name="T49" fmla="*/ 984250 h 762"/>
                <a:gd name="T50" fmla="*/ 5175251 w 5216"/>
                <a:gd name="T51" fmla="*/ 1050925 h 762"/>
                <a:gd name="T52" fmla="*/ 5575301 w 5216"/>
                <a:gd name="T53" fmla="*/ 1101725 h 762"/>
                <a:gd name="T54" fmla="*/ 5953126 w 5216"/>
                <a:gd name="T55" fmla="*/ 1146175 h 762"/>
                <a:gd name="T56" fmla="*/ 6308726 w 5216"/>
                <a:gd name="T57" fmla="*/ 1174750 h 762"/>
                <a:gd name="T58" fmla="*/ 6642101 w 5216"/>
                <a:gd name="T59" fmla="*/ 1196975 h 762"/>
                <a:gd name="T60" fmla="*/ 6959601 w 5216"/>
                <a:gd name="T61" fmla="*/ 1209675 h 762"/>
                <a:gd name="T62" fmla="*/ 7254876 w 5216"/>
                <a:gd name="T63" fmla="*/ 1209675 h 762"/>
                <a:gd name="T64" fmla="*/ 7534276 w 5216"/>
                <a:gd name="T65" fmla="*/ 1203325 h 762"/>
                <a:gd name="T66" fmla="*/ 7797801 w 5216"/>
                <a:gd name="T67" fmla="*/ 1187450 h 762"/>
                <a:gd name="T68" fmla="*/ 8045451 w 5216"/>
                <a:gd name="T69" fmla="*/ 1162050 h 762"/>
                <a:gd name="T70" fmla="*/ 8280401 w 5216"/>
                <a:gd name="T71" fmla="*/ 1133475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 name="Freeform 22">
              <a:extLst>
                <a:ext uri="{FF2B5EF4-FFF2-40B4-BE49-F238E27FC236}">
                  <a16:creationId xmlns:a16="http://schemas.microsoft.com/office/drawing/2014/main" id="{F69740E5-D2BF-BCB4-B14F-E24078100D0E}"/>
                </a:ext>
              </a:extLst>
            </p:cNvPr>
            <p:cNvSpPr>
              <a:spLocks/>
            </p:cNvSpPr>
            <p:nvPr/>
          </p:nvSpPr>
          <p:spPr bwMode="hidden">
            <a:xfrm>
              <a:off x="3175" y="4335463"/>
              <a:ext cx="8166100" cy="1101725"/>
            </a:xfrm>
            <a:custGeom>
              <a:avLst/>
              <a:gdLst>
                <a:gd name="T0" fmla="*/ 0 w 5144"/>
                <a:gd name="T1" fmla="*/ 111125 h 694"/>
                <a:gd name="T2" fmla="*/ 0 w 5144"/>
                <a:gd name="T3" fmla="*/ 111125 h 694"/>
                <a:gd name="T4" fmla="*/ 28575 w 5144"/>
                <a:gd name="T5" fmla="*/ 104775 h 694"/>
                <a:gd name="T6" fmla="*/ 114300 w 5144"/>
                <a:gd name="T7" fmla="*/ 88900 h 694"/>
                <a:gd name="T8" fmla="*/ 260350 w 5144"/>
                <a:gd name="T9" fmla="*/ 66675 h 694"/>
                <a:gd name="T10" fmla="*/ 355600 w 5144"/>
                <a:gd name="T11" fmla="*/ 53975 h 694"/>
                <a:gd name="T12" fmla="*/ 466725 w 5144"/>
                <a:gd name="T13" fmla="*/ 41275 h 694"/>
                <a:gd name="T14" fmla="*/ 590550 w 5144"/>
                <a:gd name="T15" fmla="*/ 31750 h 694"/>
                <a:gd name="T16" fmla="*/ 733425 w 5144"/>
                <a:gd name="T17" fmla="*/ 22225 h 694"/>
                <a:gd name="T18" fmla="*/ 889000 w 5144"/>
                <a:gd name="T19" fmla="*/ 12700 h 694"/>
                <a:gd name="T20" fmla="*/ 1063625 w 5144"/>
                <a:gd name="T21" fmla="*/ 6350 h 694"/>
                <a:gd name="T22" fmla="*/ 1254125 w 5144"/>
                <a:gd name="T23" fmla="*/ 3175 h 694"/>
                <a:gd name="T24" fmla="*/ 1460500 w 5144"/>
                <a:gd name="T25" fmla="*/ 0 h 694"/>
                <a:gd name="T26" fmla="*/ 1682750 w 5144"/>
                <a:gd name="T27" fmla="*/ 3175 h 694"/>
                <a:gd name="T28" fmla="*/ 1920875 w 5144"/>
                <a:gd name="T29" fmla="*/ 9525 h 694"/>
                <a:gd name="T30" fmla="*/ 2178050 w 5144"/>
                <a:gd name="T31" fmla="*/ 22225 h 694"/>
                <a:gd name="T32" fmla="*/ 2451100 w 5144"/>
                <a:gd name="T33" fmla="*/ 38100 h 694"/>
                <a:gd name="T34" fmla="*/ 2740025 w 5144"/>
                <a:gd name="T35" fmla="*/ 63500 h 694"/>
                <a:gd name="T36" fmla="*/ 3048000 w 5144"/>
                <a:gd name="T37" fmla="*/ 92075 h 694"/>
                <a:gd name="T38" fmla="*/ 3375025 w 5144"/>
                <a:gd name="T39" fmla="*/ 127000 h 694"/>
                <a:gd name="T40" fmla="*/ 3717925 w 5144"/>
                <a:gd name="T41" fmla="*/ 168275 h 694"/>
                <a:gd name="T42" fmla="*/ 4079875 w 5144"/>
                <a:gd name="T43" fmla="*/ 219075 h 694"/>
                <a:gd name="T44" fmla="*/ 4457700 w 5144"/>
                <a:gd name="T45" fmla="*/ 276225 h 694"/>
                <a:gd name="T46" fmla="*/ 4854575 w 5144"/>
                <a:gd name="T47" fmla="*/ 342900 h 694"/>
                <a:gd name="T48" fmla="*/ 5270500 w 5144"/>
                <a:gd name="T49" fmla="*/ 422275 h 694"/>
                <a:gd name="T50" fmla="*/ 5705475 w 5144"/>
                <a:gd name="T51" fmla="*/ 508000 h 694"/>
                <a:gd name="T52" fmla="*/ 6159500 w 5144"/>
                <a:gd name="T53" fmla="*/ 603250 h 694"/>
                <a:gd name="T54" fmla="*/ 6632575 w 5144"/>
                <a:gd name="T55" fmla="*/ 711200 h 694"/>
                <a:gd name="T56" fmla="*/ 7124700 w 5144"/>
                <a:gd name="T57" fmla="*/ 828675 h 694"/>
                <a:gd name="T58" fmla="*/ 7635875 w 5144"/>
                <a:gd name="T59" fmla="*/ 958850 h 694"/>
                <a:gd name="T60" fmla="*/ 8166100 w 5144"/>
                <a:gd name="T61" fmla="*/ 1101725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 name="Freeform 26">
              <a:extLst>
                <a:ext uri="{FF2B5EF4-FFF2-40B4-BE49-F238E27FC236}">
                  <a16:creationId xmlns:a16="http://schemas.microsoft.com/office/drawing/2014/main" id="{B2CDD491-3A83-D32D-6E54-DC5755A8BBA8}"/>
                </a:ext>
              </a:extLst>
            </p:cNvPr>
            <p:cNvSpPr>
              <a:spLocks/>
            </p:cNvSpPr>
            <p:nvPr/>
          </p:nvSpPr>
          <p:spPr bwMode="hidden">
            <a:xfrm>
              <a:off x="4156075" y="4316413"/>
              <a:ext cx="4940300" cy="927100"/>
            </a:xfrm>
            <a:custGeom>
              <a:avLst/>
              <a:gdLst>
                <a:gd name="T0" fmla="*/ 0 w 3112"/>
                <a:gd name="T1" fmla="*/ 927100 h 584"/>
                <a:gd name="T2" fmla="*/ 0 w 3112"/>
                <a:gd name="T3" fmla="*/ 927100 h 584"/>
                <a:gd name="T4" fmla="*/ 142875 w 3112"/>
                <a:gd name="T5" fmla="*/ 889000 h 584"/>
                <a:gd name="T6" fmla="*/ 533400 w 3112"/>
                <a:gd name="T7" fmla="*/ 790575 h 584"/>
                <a:gd name="T8" fmla="*/ 803275 w 3112"/>
                <a:gd name="T9" fmla="*/ 723900 h 584"/>
                <a:gd name="T10" fmla="*/ 1114425 w 3112"/>
                <a:gd name="T11" fmla="*/ 650875 h 584"/>
                <a:gd name="T12" fmla="*/ 1460500 w 3112"/>
                <a:gd name="T13" fmla="*/ 571500 h 584"/>
                <a:gd name="T14" fmla="*/ 1831975 w 3112"/>
                <a:gd name="T15" fmla="*/ 485775 h 584"/>
                <a:gd name="T16" fmla="*/ 2225675 w 3112"/>
                <a:gd name="T17" fmla="*/ 403225 h 584"/>
                <a:gd name="T18" fmla="*/ 2628900 w 3112"/>
                <a:gd name="T19" fmla="*/ 320675 h 584"/>
                <a:gd name="T20" fmla="*/ 3041650 w 3112"/>
                <a:gd name="T21" fmla="*/ 244475 h 584"/>
                <a:gd name="T22" fmla="*/ 3451225 w 3112"/>
                <a:gd name="T23" fmla="*/ 171450 h 584"/>
                <a:gd name="T24" fmla="*/ 3654425 w 3112"/>
                <a:gd name="T25" fmla="*/ 139700 h 584"/>
                <a:gd name="T26" fmla="*/ 3851275 w 3112"/>
                <a:gd name="T27" fmla="*/ 107950 h 584"/>
                <a:gd name="T28" fmla="*/ 4048125 w 3112"/>
                <a:gd name="T29" fmla="*/ 82550 h 584"/>
                <a:gd name="T30" fmla="*/ 4238625 w 3112"/>
                <a:gd name="T31" fmla="*/ 57150 h 584"/>
                <a:gd name="T32" fmla="*/ 4425950 w 3112"/>
                <a:gd name="T33" fmla="*/ 38100 h 584"/>
                <a:gd name="T34" fmla="*/ 4603750 w 3112"/>
                <a:gd name="T35" fmla="*/ 22225 h 584"/>
                <a:gd name="T36" fmla="*/ 4775200 w 3112"/>
                <a:gd name="T37" fmla="*/ 9525 h 584"/>
                <a:gd name="T38" fmla="*/ 4940300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useBgFill="1">
          <p:nvSpPr>
            <p:cNvPr id="10" name="Freeform 25">
              <a:extLst>
                <a:ext uri="{FF2B5EF4-FFF2-40B4-BE49-F238E27FC236}">
                  <a16:creationId xmlns:a16="http://schemas.microsoft.com/office/drawing/2014/main" id="{1486CA84-2604-ECB5-7847-13B0C3447C80}"/>
                </a:ext>
              </a:extLst>
            </p:cNvPr>
            <p:cNvSpPr>
              <a:spLocks/>
            </p:cNvSpPr>
            <p:nvPr/>
          </p:nvSpPr>
          <p:spPr bwMode="hidden">
            <a:xfrm>
              <a:off x="-3905250" y="4294188"/>
              <a:ext cx="13011150" cy="1892300"/>
            </a:xfrm>
            <a:custGeom>
              <a:avLst/>
              <a:gdLst>
                <a:gd name="T0" fmla="*/ 13004800 w 8196"/>
                <a:gd name="T1" fmla="*/ 812800 h 1192"/>
                <a:gd name="T2" fmla="*/ 12763500 w 8196"/>
                <a:gd name="T3" fmla="*/ 904875 h 1192"/>
                <a:gd name="T4" fmla="*/ 12506325 w 8196"/>
                <a:gd name="T5" fmla="*/ 984250 h 1192"/>
                <a:gd name="T6" fmla="*/ 12233275 w 8196"/>
                <a:gd name="T7" fmla="*/ 1057275 h 1192"/>
                <a:gd name="T8" fmla="*/ 11941175 w 8196"/>
                <a:gd name="T9" fmla="*/ 1114425 h 1192"/>
                <a:gd name="T10" fmla="*/ 11623675 w 8196"/>
                <a:gd name="T11" fmla="*/ 1158875 h 1192"/>
                <a:gd name="T12" fmla="*/ 11280775 w 8196"/>
                <a:gd name="T13" fmla="*/ 1190625 h 1192"/>
                <a:gd name="T14" fmla="*/ 10909300 w 8196"/>
                <a:gd name="T15" fmla="*/ 1209675 h 1192"/>
                <a:gd name="T16" fmla="*/ 10506075 w 8196"/>
                <a:gd name="T17" fmla="*/ 1206500 h 1192"/>
                <a:gd name="T18" fmla="*/ 10067925 w 8196"/>
                <a:gd name="T19" fmla="*/ 1190625 h 1192"/>
                <a:gd name="T20" fmla="*/ 9591675 w 8196"/>
                <a:gd name="T21" fmla="*/ 1152525 h 1192"/>
                <a:gd name="T22" fmla="*/ 9074150 w 8196"/>
                <a:gd name="T23" fmla="*/ 1095375 h 1192"/>
                <a:gd name="T24" fmla="*/ 8515350 w 8196"/>
                <a:gd name="T25" fmla="*/ 1019175 h 1192"/>
                <a:gd name="T26" fmla="*/ 7908925 w 8196"/>
                <a:gd name="T27" fmla="*/ 917575 h 1192"/>
                <a:gd name="T28" fmla="*/ 7251700 w 8196"/>
                <a:gd name="T29" fmla="*/ 793750 h 1192"/>
                <a:gd name="T30" fmla="*/ 6543675 w 8196"/>
                <a:gd name="T31" fmla="*/ 644525 h 1192"/>
                <a:gd name="T32" fmla="*/ 5778500 w 8196"/>
                <a:gd name="T33" fmla="*/ 469900 h 1192"/>
                <a:gd name="T34" fmla="*/ 5391150 w 8196"/>
                <a:gd name="T35" fmla="*/ 381000 h 1192"/>
                <a:gd name="T36" fmla="*/ 4657725 w 8196"/>
                <a:gd name="T37" fmla="*/ 234950 h 1192"/>
                <a:gd name="T38" fmla="*/ 3987800 w 8196"/>
                <a:gd name="T39" fmla="*/ 130175 h 1192"/>
                <a:gd name="T40" fmla="*/ 3375025 w 8196"/>
                <a:gd name="T41" fmla="*/ 57150 h 1192"/>
                <a:gd name="T42" fmla="*/ 2819400 w 8196"/>
                <a:gd name="T43" fmla="*/ 15875 h 1192"/>
                <a:gd name="T44" fmla="*/ 2320925 w 8196"/>
                <a:gd name="T45" fmla="*/ 0 h 1192"/>
                <a:gd name="T46" fmla="*/ 1876425 w 8196"/>
                <a:gd name="T47" fmla="*/ 6350 h 1192"/>
                <a:gd name="T48" fmla="*/ 1482725 w 8196"/>
                <a:gd name="T49" fmla="*/ 31750 h 1192"/>
                <a:gd name="T50" fmla="*/ 1136650 w 8196"/>
                <a:gd name="T51" fmla="*/ 69850 h 1192"/>
                <a:gd name="T52" fmla="*/ 841375 w 8196"/>
                <a:gd name="T53" fmla="*/ 117475 h 1192"/>
                <a:gd name="T54" fmla="*/ 593725 w 8196"/>
                <a:gd name="T55" fmla="*/ 171450 h 1192"/>
                <a:gd name="T56" fmla="*/ 393700 w 8196"/>
                <a:gd name="T57" fmla="*/ 228600 h 1192"/>
                <a:gd name="T58" fmla="*/ 234950 w 8196"/>
                <a:gd name="T59" fmla="*/ 279400 h 1192"/>
                <a:gd name="T60" fmla="*/ 76200 w 8196"/>
                <a:gd name="T61" fmla="*/ 342900 h 1192"/>
                <a:gd name="T62" fmla="*/ 0 w 8196"/>
                <a:gd name="T63" fmla="*/ 381000 h 1192"/>
                <a:gd name="T64" fmla="*/ 13004800 w 8196"/>
                <a:gd name="T65" fmla="*/ 1892300 h 1192"/>
                <a:gd name="T66" fmla="*/ 13011150 w 8196"/>
                <a:gd name="T67" fmla="*/ 1882775 h 1192"/>
                <a:gd name="T68" fmla="*/ 13011150 w 8196"/>
                <a:gd name="T69" fmla="*/ 809625 h 1192"/>
                <a:gd name="T70" fmla="*/ 13004800 w 8196"/>
                <a:gd name="T71" fmla="*/ 812800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Date Placeholder 3">
            <a:extLst>
              <a:ext uri="{FF2B5EF4-FFF2-40B4-BE49-F238E27FC236}">
                <a16:creationId xmlns:a16="http://schemas.microsoft.com/office/drawing/2014/main" id="{BBA64FB1-D89B-3B6D-2708-3821E3C74B36}"/>
              </a:ext>
            </a:extLst>
          </p:cNvPr>
          <p:cNvSpPr>
            <a:spLocks noGrp="1"/>
          </p:cNvSpPr>
          <p:nvPr>
            <p:ph type="dt" sz="half" idx="10"/>
          </p:nvPr>
        </p:nvSpPr>
        <p:spPr/>
        <p:txBody>
          <a:bodyPr/>
          <a:lstStyle>
            <a:lvl1pPr>
              <a:defRPr/>
            </a:lvl1pPr>
          </a:lstStyle>
          <a:p>
            <a:pPr>
              <a:defRPr/>
            </a:pPr>
            <a:fld id="{E0AE6784-9E45-4B24-A4F8-670A0226B00B}" type="datetimeFigureOut">
              <a:rPr lang="en-US"/>
              <a:pPr>
                <a:defRPr/>
              </a:pPr>
              <a:t>9/1/2025</a:t>
            </a:fld>
            <a:endParaRPr lang="en-US"/>
          </a:p>
        </p:txBody>
      </p:sp>
      <p:sp>
        <p:nvSpPr>
          <p:cNvPr id="12" name="Footer Placeholder 4">
            <a:extLst>
              <a:ext uri="{FF2B5EF4-FFF2-40B4-BE49-F238E27FC236}">
                <a16:creationId xmlns:a16="http://schemas.microsoft.com/office/drawing/2014/main" id="{DC71303D-4550-8F7F-0639-1B6165967B9C}"/>
              </a:ext>
            </a:extLst>
          </p:cNvPr>
          <p:cNvSpPr>
            <a:spLocks noGrp="1"/>
          </p:cNvSpPr>
          <p:nvPr>
            <p:ph type="ftr" sz="quarter" idx="11"/>
          </p:nvPr>
        </p:nvSpPr>
        <p:spPr/>
        <p:txBody>
          <a:bodyPr/>
          <a:lstStyle>
            <a:lvl1pPr>
              <a:defRPr/>
            </a:lvl1pPr>
          </a:lstStyle>
          <a:p>
            <a:pPr>
              <a:defRPr/>
            </a:pPr>
            <a:endParaRPr lang="en-US"/>
          </a:p>
        </p:txBody>
      </p:sp>
      <p:sp>
        <p:nvSpPr>
          <p:cNvPr id="13" name="Slide Number Placeholder 5">
            <a:extLst>
              <a:ext uri="{FF2B5EF4-FFF2-40B4-BE49-F238E27FC236}">
                <a16:creationId xmlns:a16="http://schemas.microsoft.com/office/drawing/2014/main" id="{6C8D262E-F8BD-5BAA-C18A-BD13D5886E4B}"/>
              </a:ext>
            </a:extLst>
          </p:cNvPr>
          <p:cNvSpPr>
            <a:spLocks noGrp="1"/>
          </p:cNvSpPr>
          <p:nvPr>
            <p:ph type="sldNum" sz="quarter" idx="12"/>
          </p:nvPr>
        </p:nvSpPr>
        <p:spPr/>
        <p:txBody>
          <a:bodyPr/>
          <a:lstStyle>
            <a:lvl1pPr>
              <a:defRPr smtClean="0"/>
            </a:lvl1pPr>
          </a:lstStyle>
          <a:p>
            <a:pPr>
              <a:defRPr/>
            </a:pPr>
            <a:fld id="{04EF64D5-C992-4848-8896-ED0E6650DB4F}" type="slidenum">
              <a:rPr lang="en-US" altLang="en-US"/>
              <a:pPr>
                <a:defRPr/>
              </a:pPr>
              <a:t>‹#›</a:t>
            </a:fld>
            <a:endParaRPr lang="en-US" altLang="en-US"/>
          </a:p>
        </p:txBody>
      </p:sp>
    </p:spTree>
    <p:extLst>
      <p:ext uri="{BB962C8B-B14F-4D97-AF65-F5344CB8AC3E}">
        <p14:creationId xmlns:p14="http://schemas.microsoft.com/office/powerpoint/2010/main" val="31600618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F3DB204-40CD-2374-8747-1F87EDDA87CA}"/>
              </a:ext>
            </a:extLst>
          </p:cNvPr>
          <p:cNvSpPr>
            <a:spLocks noGrp="1"/>
          </p:cNvSpPr>
          <p:nvPr>
            <p:ph type="dt" sz="half" idx="10"/>
          </p:nvPr>
        </p:nvSpPr>
        <p:spPr/>
        <p:txBody>
          <a:bodyPr/>
          <a:lstStyle>
            <a:lvl1pPr>
              <a:defRPr/>
            </a:lvl1pPr>
          </a:lstStyle>
          <a:p>
            <a:pPr>
              <a:defRPr/>
            </a:pPr>
            <a:fld id="{8D141BA7-0394-422F-948C-DC190878A17F}" type="datetimeFigureOut">
              <a:rPr lang="en-US"/>
              <a:pPr>
                <a:defRPr/>
              </a:pPr>
              <a:t>9/1/2025</a:t>
            </a:fld>
            <a:endParaRPr lang="en-US"/>
          </a:p>
        </p:txBody>
      </p:sp>
      <p:sp>
        <p:nvSpPr>
          <p:cNvPr id="5" name="Footer Placeholder 4">
            <a:extLst>
              <a:ext uri="{FF2B5EF4-FFF2-40B4-BE49-F238E27FC236}">
                <a16:creationId xmlns:a16="http://schemas.microsoft.com/office/drawing/2014/main" id="{B0FE3251-BEBD-C065-0A01-EA8F22A2D10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49003341-82CC-7503-8B4F-454F0D0A5915}"/>
              </a:ext>
            </a:extLst>
          </p:cNvPr>
          <p:cNvSpPr>
            <a:spLocks noGrp="1"/>
          </p:cNvSpPr>
          <p:nvPr>
            <p:ph type="sldNum" sz="quarter" idx="12"/>
          </p:nvPr>
        </p:nvSpPr>
        <p:spPr/>
        <p:txBody>
          <a:bodyPr/>
          <a:lstStyle>
            <a:lvl1pPr>
              <a:defRPr/>
            </a:lvl1pPr>
          </a:lstStyle>
          <a:p>
            <a:pPr>
              <a:defRPr/>
            </a:pPr>
            <a:fld id="{76B7B9DD-FC04-4E11-9C50-F252D94BD7E6}" type="slidenum">
              <a:rPr lang="en-US" altLang="en-US"/>
              <a:pPr>
                <a:defRPr/>
              </a:pPr>
              <a:t>‹#›</a:t>
            </a:fld>
            <a:endParaRPr lang="en-US" altLang="en-US"/>
          </a:p>
        </p:txBody>
      </p:sp>
    </p:spTree>
    <p:extLst>
      <p:ext uri="{BB962C8B-B14F-4D97-AF65-F5344CB8AC3E}">
        <p14:creationId xmlns:p14="http://schemas.microsoft.com/office/powerpoint/2010/main" val="3314777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8C8CEE4C-BB4D-51E5-F605-B39BF9651C54}"/>
              </a:ext>
            </a:extLst>
          </p:cNvPr>
          <p:cNvSpPr>
            <a:spLocks noGrp="1"/>
          </p:cNvSpPr>
          <p:nvPr>
            <p:ph type="dt" sz="half" idx="10"/>
          </p:nvPr>
        </p:nvSpPr>
        <p:spPr/>
        <p:txBody>
          <a:bodyPr/>
          <a:lstStyle>
            <a:lvl1pPr>
              <a:defRPr/>
            </a:lvl1pPr>
          </a:lstStyle>
          <a:p>
            <a:pPr>
              <a:defRPr/>
            </a:pPr>
            <a:fld id="{8D62E7FC-73AB-4C9D-A9C1-95127311AF17}" type="datetimeFigureOut">
              <a:rPr lang="en-US"/>
              <a:pPr>
                <a:defRPr/>
              </a:pPr>
              <a:t>9/1/2025</a:t>
            </a:fld>
            <a:endParaRPr lang="en-US"/>
          </a:p>
        </p:txBody>
      </p:sp>
      <p:sp>
        <p:nvSpPr>
          <p:cNvPr id="6" name="Footer Placeholder 4">
            <a:extLst>
              <a:ext uri="{FF2B5EF4-FFF2-40B4-BE49-F238E27FC236}">
                <a16:creationId xmlns:a16="http://schemas.microsoft.com/office/drawing/2014/main" id="{189F6984-8E19-BF74-4E09-6DA75F6FC782}"/>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E9344CE9-E2BB-CCDE-723D-204881A079EC}"/>
              </a:ext>
            </a:extLst>
          </p:cNvPr>
          <p:cNvSpPr>
            <a:spLocks noGrp="1"/>
          </p:cNvSpPr>
          <p:nvPr>
            <p:ph type="sldNum" sz="quarter" idx="12"/>
          </p:nvPr>
        </p:nvSpPr>
        <p:spPr/>
        <p:txBody>
          <a:bodyPr/>
          <a:lstStyle>
            <a:lvl1pPr>
              <a:defRPr/>
            </a:lvl1pPr>
          </a:lstStyle>
          <a:p>
            <a:pPr>
              <a:defRPr/>
            </a:pPr>
            <a:fld id="{70936761-7D93-430D-A6EF-BF4DD1F7D017}" type="slidenum">
              <a:rPr lang="en-US" altLang="en-US"/>
              <a:pPr>
                <a:defRPr/>
              </a:pPr>
              <a:t>‹#›</a:t>
            </a:fld>
            <a:endParaRPr lang="en-US" altLang="en-US"/>
          </a:p>
        </p:txBody>
      </p:sp>
    </p:spTree>
    <p:extLst>
      <p:ext uri="{BB962C8B-B14F-4D97-AF65-F5344CB8AC3E}">
        <p14:creationId xmlns:p14="http://schemas.microsoft.com/office/powerpoint/2010/main" val="12321644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D074FA03-36E3-5694-4391-4D380F593B14}"/>
              </a:ext>
            </a:extLst>
          </p:cNvPr>
          <p:cNvSpPr>
            <a:spLocks noGrp="1"/>
          </p:cNvSpPr>
          <p:nvPr>
            <p:ph type="dt" sz="half" idx="10"/>
          </p:nvPr>
        </p:nvSpPr>
        <p:spPr/>
        <p:txBody>
          <a:bodyPr/>
          <a:lstStyle>
            <a:lvl1pPr>
              <a:defRPr/>
            </a:lvl1pPr>
          </a:lstStyle>
          <a:p>
            <a:pPr>
              <a:defRPr/>
            </a:pPr>
            <a:fld id="{EF26D4A2-F5ED-4B9A-92E8-4CB6DE953713}" type="datetimeFigureOut">
              <a:rPr lang="en-US"/>
              <a:pPr>
                <a:defRPr/>
              </a:pPr>
              <a:t>9/1/2025</a:t>
            </a:fld>
            <a:endParaRPr lang="en-US"/>
          </a:p>
        </p:txBody>
      </p:sp>
      <p:sp>
        <p:nvSpPr>
          <p:cNvPr id="8" name="Footer Placeholder 4">
            <a:extLst>
              <a:ext uri="{FF2B5EF4-FFF2-40B4-BE49-F238E27FC236}">
                <a16:creationId xmlns:a16="http://schemas.microsoft.com/office/drawing/2014/main" id="{D1A36C53-6919-7C85-4DDB-40C743824744}"/>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CF292969-AE93-0108-304D-E862BD95A729}"/>
              </a:ext>
            </a:extLst>
          </p:cNvPr>
          <p:cNvSpPr>
            <a:spLocks noGrp="1"/>
          </p:cNvSpPr>
          <p:nvPr>
            <p:ph type="sldNum" sz="quarter" idx="12"/>
          </p:nvPr>
        </p:nvSpPr>
        <p:spPr/>
        <p:txBody>
          <a:bodyPr/>
          <a:lstStyle>
            <a:lvl1pPr>
              <a:defRPr/>
            </a:lvl1pPr>
          </a:lstStyle>
          <a:p>
            <a:pPr>
              <a:defRPr/>
            </a:pPr>
            <a:fld id="{AF5773B0-4CE6-4A22-BD37-46538DDB16BF}" type="slidenum">
              <a:rPr lang="en-US" altLang="en-US"/>
              <a:pPr>
                <a:defRPr/>
              </a:pPr>
              <a:t>‹#›</a:t>
            </a:fld>
            <a:endParaRPr lang="en-US" altLang="en-US"/>
          </a:p>
        </p:txBody>
      </p:sp>
    </p:spTree>
    <p:extLst>
      <p:ext uri="{BB962C8B-B14F-4D97-AF65-F5344CB8AC3E}">
        <p14:creationId xmlns:p14="http://schemas.microsoft.com/office/powerpoint/2010/main" val="13883545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9F4BCB9A-EB74-B470-F558-A42D30B6B922}"/>
              </a:ext>
            </a:extLst>
          </p:cNvPr>
          <p:cNvSpPr>
            <a:spLocks noGrp="1"/>
          </p:cNvSpPr>
          <p:nvPr>
            <p:ph type="dt" sz="half" idx="10"/>
          </p:nvPr>
        </p:nvSpPr>
        <p:spPr/>
        <p:txBody>
          <a:bodyPr/>
          <a:lstStyle>
            <a:lvl1pPr>
              <a:defRPr/>
            </a:lvl1pPr>
          </a:lstStyle>
          <a:p>
            <a:pPr>
              <a:defRPr/>
            </a:pPr>
            <a:fld id="{1A07A05A-592A-4A37-A024-EA97F21FC78D}" type="datetimeFigureOut">
              <a:rPr lang="en-US"/>
              <a:pPr>
                <a:defRPr/>
              </a:pPr>
              <a:t>9/1/2025</a:t>
            </a:fld>
            <a:endParaRPr lang="en-US"/>
          </a:p>
        </p:txBody>
      </p:sp>
      <p:sp>
        <p:nvSpPr>
          <p:cNvPr id="4" name="Footer Placeholder 4">
            <a:extLst>
              <a:ext uri="{FF2B5EF4-FFF2-40B4-BE49-F238E27FC236}">
                <a16:creationId xmlns:a16="http://schemas.microsoft.com/office/drawing/2014/main" id="{3F77B645-CF3E-D6C0-BC59-CADC0853B831}"/>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686E688A-FB2A-E44F-36CC-E06756C01282}"/>
              </a:ext>
            </a:extLst>
          </p:cNvPr>
          <p:cNvSpPr>
            <a:spLocks noGrp="1"/>
          </p:cNvSpPr>
          <p:nvPr>
            <p:ph type="sldNum" sz="quarter" idx="12"/>
          </p:nvPr>
        </p:nvSpPr>
        <p:spPr/>
        <p:txBody>
          <a:bodyPr/>
          <a:lstStyle>
            <a:lvl1pPr>
              <a:defRPr/>
            </a:lvl1pPr>
          </a:lstStyle>
          <a:p>
            <a:pPr>
              <a:defRPr/>
            </a:pPr>
            <a:fld id="{09DAEAC5-453E-4B83-8E28-05513674D654}" type="slidenum">
              <a:rPr lang="en-US" altLang="en-US"/>
              <a:pPr>
                <a:defRPr/>
              </a:pPr>
              <a:t>‹#›</a:t>
            </a:fld>
            <a:endParaRPr lang="en-US" altLang="en-US"/>
          </a:p>
        </p:txBody>
      </p:sp>
    </p:spTree>
    <p:extLst>
      <p:ext uri="{BB962C8B-B14F-4D97-AF65-F5344CB8AC3E}">
        <p14:creationId xmlns:p14="http://schemas.microsoft.com/office/powerpoint/2010/main" val="26456486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11A7806B-648F-81D1-D389-2B893CB06AB9}"/>
              </a:ext>
            </a:extLst>
          </p:cNvPr>
          <p:cNvSpPr>
            <a:spLocks noGrp="1"/>
          </p:cNvSpPr>
          <p:nvPr>
            <p:ph type="dt" sz="half" idx="10"/>
          </p:nvPr>
        </p:nvSpPr>
        <p:spPr/>
        <p:txBody>
          <a:bodyPr/>
          <a:lstStyle>
            <a:lvl1pPr>
              <a:defRPr/>
            </a:lvl1pPr>
          </a:lstStyle>
          <a:p>
            <a:pPr>
              <a:defRPr/>
            </a:pPr>
            <a:fld id="{A5C7C0CD-E795-4719-9D3B-0E81F19E3E20}" type="datetimeFigureOut">
              <a:rPr lang="en-US"/>
              <a:pPr>
                <a:defRPr/>
              </a:pPr>
              <a:t>9/1/2025</a:t>
            </a:fld>
            <a:endParaRPr lang="en-US"/>
          </a:p>
        </p:txBody>
      </p:sp>
      <p:sp>
        <p:nvSpPr>
          <p:cNvPr id="3" name="Footer Placeholder 4">
            <a:extLst>
              <a:ext uri="{FF2B5EF4-FFF2-40B4-BE49-F238E27FC236}">
                <a16:creationId xmlns:a16="http://schemas.microsoft.com/office/drawing/2014/main" id="{7452E23B-1622-DD43-9BCB-5A821E3D8FFA}"/>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809BDDAC-3515-DCEE-FDD5-4028FDE48799}"/>
              </a:ext>
            </a:extLst>
          </p:cNvPr>
          <p:cNvSpPr>
            <a:spLocks noGrp="1"/>
          </p:cNvSpPr>
          <p:nvPr>
            <p:ph type="sldNum" sz="quarter" idx="12"/>
          </p:nvPr>
        </p:nvSpPr>
        <p:spPr/>
        <p:txBody>
          <a:bodyPr/>
          <a:lstStyle>
            <a:lvl1pPr>
              <a:defRPr/>
            </a:lvl1pPr>
          </a:lstStyle>
          <a:p>
            <a:pPr>
              <a:defRPr/>
            </a:pPr>
            <a:fld id="{34BB1043-71B3-41FF-83DB-DA2F905A33FD}" type="slidenum">
              <a:rPr lang="en-US" altLang="en-US"/>
              <a:pPr>
                <a:defRPr/>
              </a:pPr>
              <a:t>‹#›</a:t>
            </a:fld>
            <a:endParaRPr lang="en-US" altLang="en-US"/>
          </a:p>
        </p:txBody>
      </p:sp>
    </p:spTree>
    <p:extLst>
      <p:ext uri="{BB962C8B-B14F-4D97-AF65-F5344CB8AC3E}">
        <p14:creationId xmlns:p14="http://schemas.microsoft.com/office/powerpoint/2010/main" val="32223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280CE7C8-8082-D441-67F7-1BE586C63554}"/>
              </a:ext>
            </a:extLst>
          </p:cNvPr>
          <p:cNvSpPr>
            <a:spLocks noGrp="1"/>
          </p:cNvSpPr>
          <p:nvPr>
            <p:ph type="dt" sz="half" idx="10"/>
          </p:nvPr>
        </p:nvSpPr>
        <p:spPr/>
        <p:txBody>
          <a:bodyPr/>
          <a:lstStyle>
            <a:lvl1pPr>
              <a:defRPr/>
            </a:lvl1pPr>
          </a:lstStyle>
          <a:p>
            <a:pPr>
              <a:defRPr/>
            </a:pPr>
            <a:fld id="{A264EABA-5C3C-449B-B118-D02047CB3F3F}" type="datetimeFigureOut">
              <a:rPr lang="en-US"/>
              <a:pPr>
                <a:defRPr/>
              </a:pPr>
              <a:t>9/1/2025</a:t>
            </a:fld>
            <a:endParaRPr lang="en-US"/>
          </a:p>
        </p:txBody>
      </p:sp>
      <p:sp>
        <p:nvSpPr>
          <p:cNvPr id="6" name="Footer Placeholder 4">
            <a:extLst>
              <a:ext uri="{FF2B5EF4-FFF2-40B4-BE49-F238E27FC236}">
                <a16:creationId xmlns:a16="http://schemas.microsoft.com/office/drawing/2014/main" id="{EDEBD4D1-7D33-E937-B8D1-0B7D6D9472D5}"/>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F377AC30-47DA-2FD5-7DD6-C4F96A057F3B}"/>
              </a:ext>
            </a:extLst>
          </p:cNvPr>
          <p:cNvSpPr>
            <a:spLocks noGrp="1"/>
          </p:cNvSpPr>
          <p:nvPr>
            <p:ph type="sldNum" sz="quarter" idx="12"/>
          </p:nvPr>
        </p:nvSpPr>
        <p:spPr/>
        <p:txBody>
          <a:bodyPr/>
          <a:lstStyle>
            <a:lvl1pPr>
              <a:defRPr/>
            </a:lvl1pPr>
          </a:lstStyle>
          <a:p>
            <a:pPr>
              <a:defRPr/>
            </a:pPr>
            <a:fld id="{4130BF10-0403-43B5-BAB7-77077C261B31}" type="slidenum">
              <a:rPr lang="en-US" altLang="en-US"/>
              <a:pPr>
                <a:defRPr/>
              </a:pPr>
              <a:t>‹#›</a:t>
            </a:fld>
            <a:endParaRPr lang="en-US" altLang="en-US"/>
          </a:p>
        </p:txBody>
      </p:sp>
    </p:spTree>
    <p:extLst>
      <p:ext uri="{BB962C8B-B14F-4D97-AF65-F5344CB8AC3E}">
        <p14:creationId xmlns:p14="http://schemas.microsoft.com/office/powerpoint/2010/main" val="11898448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3EFC2FDF-9866-2095-CC72-2CCEFDCD2500}"/>
              </a:ext>
            </a:extLst>
          </p:cNvPr>
          <p:cNvSpPr>
            <a:spLocks noGrp="1"/>
          </p:cNvSpPr>
          <p:nvPr>
            <p:ph type="dt" sz="half" idx="10"/>
          </p:nvPr>
        </p:nvSpPr>
        <p:spPr/>
        <p:txBody>
          <a:bodyPr/>
          <a:lstStyle>
            <a:lvl1pPr>
              <a:defRPr/>
            </a:lvl1pPr>
          </a:lstStyle>
          <a:p>
            <a:pPr>
              <a:defRPr/>
            </a:pPr>
            <a:fld id="{238BDF24-6603-4AFB-A3F7-1CD6985CFC8E}" type="datetimeFigureOut">
              <a:rPr lang="en-US"/>
              <a:pPr>
                <a:defRPr/>
              </a:pPr>
              <a:t>9/1/2025</a:t>
            </a:fld>
            <a:endParaRPr lang="en-US"/>
          </a:p>
        </p:txBody>
      </p:sp>
      <p:sp>
        <p:nvSpPr>
          <p:cNvPr id="6" name="Footer Placeholder 4">
            <a:extLst>
              <a:ext uri="{FF2B5EF4-FFF2-40B4-BE49-F238E27FC236}">
                <a16:creationId xmlns:a16="http://schemas.microsoft.com/office/drawing/2014/main" id="{F0E378CC-5CB9-C5BC-5D7D-C227024AB0BF}"/>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B85981B2-402F-1DF4-4D65-50BAF023BDBD}"/>
              </a:ext>
            </a:extLst>
          </p:cNvPr>
          <p:cNvSpPr>
            <a:spLocks noGrp="1"/>
          </p:cNvSpPr>
          <p:nvPr>
            <p:ph type="sldNum" sz="quarter" idx="12"/>
          </p:nvPr>
        </p:nvSpPr>
        <p:spPr/>
        <p:txBody>
          <a:bodyPr/>
          <a:lstStyle>
            <a:lvl1pPr>
              <a:defRPr/>
            </a:lvl1pPr>
          </a:lstStyle>
          <a:p>
            <a:pPr>
              <a:defRPr/>
            </a:pPr>
            <a:fld id="{87824150-D8F2-436A-B5E7-F248478B40D6}" type="slidenum">
              <a:rPr lang="en-US" altLang="en-US"/>
              <a:pPr>
                <a:defRPr/>
              </a:pPr>
              <a:t>‹#›</a:t>
            </a:fld>
            <a:endParaRPr lang="en-US" altLang="en-US"/>
          </a:p>
        </p:txBody>
      </p:sp>
    </p:spTree>
    <p:extLst>
      <p:ext uri="{BB962C8B-B14F-4D97-AF65-F5344CB8AC3E}">
        <p14:creationId xmlns:p14="http://schemas.microsoft.com/office/powerpoint/2010/main" val="24003153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6C3584CE-D97E-A94D-6C31-366402600876}"/>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72561C19-CBC6-5931-A202-21E78F1BC3D9}"/>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2BC10B82-EE63-8ADD-C619-FFA1A136496F}"/>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BC09C911-77AE-4033-A64D-54CC8BE63580}" type="datetimeFigureOut">
              <a:rPr lang="en-US"/>
              <a:pPr>
                <a:defRPr/>
              </a:pPr>
              <a:t>9/1/2025</a:t>
            </a:fld>
            <a:endParaRPr lang="en-US"/>
          </a:p>
        </p:txBody>
      </p:sp>
      <p:sp>
        <p:nvSpPr>
          <p:cNvPr id="5" name="Footer Placeholder 4">
            <a:extLst>
              <a:ext uri="{FF2B5EF4-FFF2-40B4-BE49-F238E27FC236}">
                <a16:creationId xmlns:a16="http://schemas.microsoft.com/office/drawing/2014/main" id="{DCB2DCF5-6F27-15D9-8AFF-9FB1BBFBB08A}"/>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A67B99AE-BEA1-14CC-8BD8-A0BCE41546BB}"/>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defRPr>
            </a:lvl1pPr>
          </a:lstStyle>
          <a:p>
            <a:pPr>
              <a:defRPr/>
            </a:pPr>
            <a:fld id="{2861458C-C552-4AD2-8B71-6B5F13C03023}"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000" r:id="rId1"/>
    <p:sldLayoutId id="2147484001" r:id="rId2"/>
    <p:sldLayoutId id="2147484002" r:id="rId3"/>
    <p:sldLayoutId id="2147484003" r:id="rId4"/>
    <p:sldLayoutId id="2147484004" r:id="rId5"/>
    <p:sldLayoutId id="2147484005" r:id="rId6"/>
    <p:sldLayoutId id="2147484006" r:id="rId7"/>
    <p:sldLayoutId id="2147484007" r:id="rId8"/>
    <p:sldLayoutId id="2147484008" r:id="rId9"/>
    <p:sldLayoutId id="2147484009" r:id="rId10"/>
    <p:sldLayoutId id="2147484010"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ounded Rectangle 13">
            <a:extLst>
              <a:ext uri="{FF2B5EF4-FFF2-40B4-BE49-F238E27FC236}">
                <a16:creationId xmlns:a16="http://schemas.microsoft.com/office/drawing/2014/main" id="{C5500855-1987-F85C-42E4-EFA5A4F16FBE}"/>
              </a:ext>
            </a:extLst>
          </p:cNvPr>
          <p:cNvSpPr/>
          <p:nvPr/>
        </p:nvSpPr>
        <p:spPr>
          <a:xfrm>
            <a:off x="228600" y="228600"/>
            <a:ext cx="8696325" cy="2468563"/>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grpSp>
        <p:nvGrpSpPr>
          <p:cNvPr id="2051" name="Group 15">
            <a:extLst>
              <a:ext uri="{FF2B5EF4-FFF2-40B4-BE49-F238E27FC236}">
                <a16:creationId xmlns:a16="http://schemas.microsoft.com/office/drawing/2014/main" id="{0D87E259-F670-5ABD-74B0-5589D3AD0713}"/>
              </a:ext>
            </a:extLst>
          </p:cNvPr>
          <p:cNvGrpSpPr>
            <a:grpSpLocks noChangeAspect="1"/>
          </p:cNvGrpSpPr>
          <p:nvPr/>
        </p:nvGrpSpPr>
        <p:grpSpPr bwMode="auto">
          <a:xfrm>
            <a:off x="211138" y="1679575"/>
            <a:ext cx="8723312" cy="1330325"/>
            <a:chOff x="-3905251" y="4294188"/>
            <a:chExt cx="13027839" cy="1892300"/>
          </a:xfrm>
        </p:grpSpPr>
        <p:sp>
          <p:nvSpPr>
            <p:cNvPr id="2057" name="Freeform 14">
              <a:extLst>
                <a:ext uri="{FF2B5EF4-FFF2-40B4-BE49-F238E27FC236}">
                  <a16:creationId xmlns:a16="http://schemas.microsoft.com/office/drawing/2014/main" id="{CB102C81-1B87-06F4-C1F8-FD242B2C5619}"/>
                </a:ext>
              </a:extLst>
            </p:cNvPr>
            <p:cNvSpPr>
              <a:spLocks/>
            </p:cNvSpPr>
            <p:nvPr/>
          </p:nvSpPr>
          <p:spPr bwMode="hidden">
            <a:xfrm>
              <a:off x="4810125" y="4500563"/>
              <a:ext cx="4295775" cy="1016000"/>
            </a:xfrm>
            <a:custGeom>
              <a:avLst/>
              <a:gdLst>
                <a:gd name="T0" fmla="*/ 4286250 w 2706"/>
                <a:gd name="T1" fmla="*/ 0 h 640"/>
                <a:gd name="T2" fmla="*/ 4286250 w 2706"/>
                <a:gd name="T3" fmla="*/ 0 h 640"/>
                <a:gd name="T4" fmla="*/ 4105275 w 2706"/>
                <a:gd name="T5" fmla="*/ 28575 h 640"/>
                <a:gd name="T6" fmla="*/ 3921125 w 2706"/>
                <a:gd name="T7" fmla="*/ 60325 h 640"/>
                <a:gd name="T8" fmla="*/ 3733800 w 2706"/>
                <a:gd name="T9" fmla="*/ 95250 h 640"/>
                <a:gd name="T10" fmla="*/ 3540125 w 2706"/>
                <a:gd name="T11" fmla="*/ 130175 h 640"/>
                <a:gd name="T12" fmla="*/ 3343275 w 2706"/>
                <a:gd name="T13" fmla="*/ 171450 h 640"/>
                <a:gd name="T14" fmla="*/ 3140075 w 2706"/>
                <a:gd name="T15" fmla="*/ 212725 h 640"/>
                <a:gd name="T16" fmla="*/ 2933700 w 2706"/>
                <a:gd name="T17" fmla="*/ 260350 h 640"/>
                <a:gd name="T18" fmla="*/ 2720975 w 2706"/>
                <a:gd name="T19" fmla="*/ 307975 h 640"/>
                <a:gd name="T20" fmla="*/ 2720975 w 2706"/>
                <a:gd name="T21" fmla="*/ 307975 h 640"/>
                <a:gd name="T22" fmla="*/ 2336800 w 2706"/>
                <a:gd name="T23" fmla="*/ 400050 h 640"/>
                <a:gd name="T24" fmla="*/ 1962150 w 2706"/>
                <a:gd name="T25" fmla="*/ 482600 h 640"/>
                <a:gd name="T26" fmla="*/ 1603375 w 2706"/>
                <a:gd name="T27" fmla="*/ 558800 h 640"/>
                <a:gd name="T28" fmla="*/ 1257300 w 2706"/>
                <a:gd name="T29" fmla="*/ 631825 h 640"/>
                <a:gd name="T30" fmla="*/ 927100 w 2706"/>
                <a:gd name="T31" fmla="*/ 695325 h 640"/>
                <a:gd name="T32" fmla="*/ 606425 w 2706"/>
                <a:gd name="T33" fmla="*/ 752475 h 640"/>
                <a:gd name="T34" fmla="*/ 298450 w 2706"/>
                <a:gd name="T35" fmla="*/ 806450 h 640"/>
                <a:gd name="T36" fmla="*/ 0 w 2706"/>
                <a:gd name="T37" fmla="*/ 854075 h 640"/>
                <a:gd name="T38" fmla="*/ 0 w 2706"/>
                <a:gd name="T39" fmla="*/ 854075 h 640"/>
                <a:gd name="T40" fmla="*/ 206375 w 2706"/>
                <a:gd name="T41" fmla="*/ 882650 h 640"/>
                <a:gd name="T42" fmla="*/ 403225 w 2706"/>
                <a:gd name="T43" fmla="*/ 908050 h 640"/>
                <a:gd name="T44" fmla="*/ 593725 w 2706"/>
                <a:gd name="T45" fmla="*/ 930275 h 640"/>
                <a:gd name="T46" fmla="*/ 781050 w 2706"/>
                <a:gd name="T47" fmla="*/ 949325 h 640"/>
                <a:gd name="T48" fmla="*/ 962025 w 2706"/>
                <a:gd name="T49" fmla="*/ 968375 h 640"/>
                <a:gd name="T50" fmla="*/ 1136650 w 2706"/>
                <a:gd name="T51" fmla="*/ 981075 h 640"/>
                <a:gd name="T52" fmla="*/ 1304925 w 2706"/>
                <a:gd name="T53" fmla="*/ 993775 h 640"/>
                <a:gd name="T54" fmla="*/ 1470025 w 2706"/>
                <a:gd name="T55" fmla="*/ 1003300 h 640"/>
                <a:gd name="T56" fmla="*/ 1631950 w 2706"/>
                <a:gd name="T57" fmla="*/ 1009650 h 640"/>
                <a:gd name="T58" fmla="*/ 1787525 w 2706"/>
                <a:gd name="T59" fmla="*/ 1012825 h 640"/>
                <a:gd name="T60" fmla="*/ 1936750 w 2706"/>
                <a:gd name="T61" fmla="*/ 1016000 h 640"/>
                <a:gd name="T62" fmla="*/ 2082800 w 2706"/>
                <a:gd name="T63" fmla="*/ 1016000 h 640"/>
                <a:gd name="T64" fmla="*/ 2225675 w 2706"/>
                <a:gd name="T65" fmla="*/ 1012825 h 640"/>
                <a:gd name="T66" fmla="*/ 2365375 w 2706"/>
                <a:gd name="T67" fmla="*/ 1009650 h 640"/>
                <a:gd name="T68" fmla="*/ 2498725 w 2706"/>
                <a:gd name="T69" fmla="*/ 1003300 h 640"/>
                <a:gd name="T70" fmla="*/ 2628900 w 2706"/>
                <a:gd name="T71" fmla="*/ 993775 h 640"/>
                <a:gd name="T72" fmla="*/ 2752725 w 2706"/>
                <a:gd name="T73" fmla="*/ 984250 h 640"/>
                <a:gd name="T74" fmla="*/ 2876550 w 2706"/>
                <a:gd name="T75" fmla="*/ 971550 h 640"/>
                <a:gd name="T76" fmla="*/ 2994025 w 2706"/>
                <a:gd name="T77" fmla="*/ 955675 h 640"/>
                <a:gd name="T78" fmla="*/ 3111500 w 2706"/>
                <a:gd name="T79" fmla="*/ 939800 h 640"/>
                <a:gd name="T80" fmla="*/ 3222625 w 2706"/>
                <a:gd name="T81" fmla="*/ 920750 h 640"/>
                <a:gd name="T82" fmla="*/ 3333750 w 2706"/>
                <a:gd name="T83" fmla="*/ 901700 h 640"/>
                <a:gd name="T84" fmla="*/ 3438525 w 2706"/>
                <a:gd name="T85" fmla="*/ 879475 h 640"/>
                <a:gd name="T86" fmla="*/ 3543300 w 2706"/>
                <a:gd name="T87" fmla="*/ 857250 h 640"/>
                <a:gd name="T88" fmla="*/ 3644900 w 2706"/>
                <a:gd name="T89" fmla="*/ 831850 h 640"/>
                <a:gd name="T90" fmla="*/ 3743325 w 2706"/>
                <a:gd name="T91" fmla="*/ 806450 h 640"/>
                <a:gd name="T92" fmla="*/ 3838575 w 2706"/>
                <a:gd name="T93" fmla="*/ 777875 h 640"/>
                <a:gd name="T94" fmla="*/ 3933825 w 2706"/>
                <a:gd name="T95" fmla="*/ 749300 h 640"/>
                <a:gd name="T96" fmla="*/ 4114800 w 2706"/>
                <a:gd name="T97" fmla="*/ 685800 h 640"/>
                <a:gd name="T98" fmla="*/ 4289425 w 2706"/>
                <a:gd name="T99" fmla="*/ 619125 h 640"/>
                <a:gd name="T100" fmla="*/ 4289425 w 2706"/>
                <a:gd name="T101" fmla="*/ 619125 h 640"/>
                <a:gd name="T102" fmla="*/ 4295775 w 2706"/>
                <a:gd name="T103" fmla="*/ 615950 h 640"/>
                <a:gd name="T104" fmla="*/ 4295775 w 2706"/>
                <a:gd name="T105" fmla="*/ 615950 h 640"/>
                <a:gd name="T106" fmla="*/ 4295775 w 2706"/>
                <a:gd name="T107" fmla="*/ 0 h 640"/>
                <a:gd name="T108" fmla="*/ 4295775 w 2706"/>
                <a:gd name="T109" fmla="*/ 0 h 640"/>
                <a:gd name="T110" fmla="*/ 4286250 w 2706"/>
                <a:gd name="T111" fmla="*/ 0 h 640"/>
                <a:gd name="T112" fmla="*/ 4286250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058" name="Freeform 18">
              <a:extLst>
                <a:ext uri="{FF2B5EF4-FFF2-40B4-BE49-F238E27FC236}">
                  <a16:creationId xmlns:a16="http://schemas.microsoft.com/office/drawing/2014/main" id="{26E8A885-2283-17D5-6722-E6F128B41FDF}"/>
                </a:ext>
              </a:extLst>
            </p:cNvPr>
            <p:cNvSpPr>
              <a:spLocks/>
            </p:cNvSpPr>
            <p:nvPr/>
          </p:nvSpPr>
          <p:spPr bwMode="hidden">
            <a:xfrm>
              <a:off x="-309563" y="4318000"/>
              <a:ext cx="8280401" cy="1209675"/>
            </a:xfrm>
            <a:custGeom>
              <a:avLst/>
              <a:gdLst>
                <a:gd name="T0" fmla="*/ 8280401 w 5216"/>
                <a:gd name="T1" fmla="*/ 1133475 h 762"/>
                <a:gd name="T2" fmla="*/ 7912101 w 5216"/>
                <a:gd name="T3" fmla="*/ 1089025 h 762"/>
                <a:gd name="T4" fmla="*/ 7108826 w 5216"/>
                <a:gd name="T5" fmla="*/ 968375 h 762"/>
                <a:gd name="T6" fmla="*/ 6213476 w 5216"/>
                <a:gd name="T7" fmla="*/ 806450 h 762"/>
                <a:gd name="T8" fmla="*/ 5216526 w 5216"/>
                <a:gd name="T9" fmla="*/ 593725 h 762"/>
                <a:gd name="T10" fmla="*/ 4676776 w 5216"/>
                <a:gd name="T11" fmla="*/ 469900 h 762"/>
                <a:gd name="T12" fmla="*/ 4257676 w 5216"/>
                <a:gd name="T13" fmla="*/ 374650 h 762"/>
                <a:gd name="T14" fmla="*/ 3857625 w 5216"/>
                <a:gd name="T15" fmla="*/ 292100 h 762"/>
                <a:gd name="T16" fmla="*/ 3476625 w 5216"/>
                <a:gd name="T17" fmla="*/ 222250 h 762"/>
                <a:gd name="T18" fmla="*/ 3111500 w 5216"/>
                <a:gd name="T19" fmla="*/ 161925 h 762"/>
                <a:gd name="T20" fmla="*/ 2762250 w 5216"/>
                <a:gd name="T21" fmla="*/ 114300 h 762"/>
                <a:gd name="T22" fmla="*/ 2117725 w 5216"/>
                <a:gd name="T23" fmla="*/ 44450 h 762"/>
                <a:gd name="T24" fmla="*/ 1539875 w 5216"/>
                <a:gd name="T25" fmla="*/ 6350 h 762"/>
                <a:gd name="T26" fmla="*/ 1022350 w 5216"/>
                <a:gd name="T27" fmla="*/ 0 h 762"/>
                <a:gd name="T28" fmla="*/ 568325 w 5216"/>
                <a:gd name="T29" fmla="*/ 15875 h 762"/>
                <a:gd name="T30" fmla="*/ 174625 w 5216"/>
                <a:gd name="T31" fmla="*/ 50800 h 762"/>
                <a:gd name="T32" fmla="*/ 0 w 5216"/>
                <a:gd name="T33" fmla="*/ 76200 h 762"/>
                <a:gd name="T34" fmla="*/ 498475 w 5216"/>
                <a:gd name="T35" fmla="*/ 136525 h 762"/>
                <a:gd name="T36" fmla="*/ 1035050 w 5216"/>
                <a:gd name="T37" fmla="*/ 222250 h 762"/>
                <a:gd name="T38" fmla="*/ 1609725 w 5216"/>
                <a:gd name="T39" fmla="*/ 333375 h 762"/>
                <a:gd name="T40" fmla="*/ 2225675 w 5216"/>
                <a:gd name="T41" fmla="*/ 469900 h 762"/>
                <a:gd name="T42" fmla="*/ 2787650 w 5216"/>
                <a:gd name="T43" fmla="*/ 600075 h 762"/>
                <a:gd name="T44" fmla="*/ 3822700 w 5216"/>
                <a:gd name="T45" fmla="*/ 819150 h 762"/>
                <a:gd name="T46" fmla="*/ 4298951 w 5216"/>
                <a:gd name="T47" fmla="*/ 908050 h 762"/>
                <a:gd name="T48" fmla="*/ 4749801 w 5216"/>
                <a:gd name="T49" fmla="*/ 984250 h 762"/>
                <a:gd name="T50" fmla="*/ 5175251 w 5216"/>
                <a:gd name="T51" fmla="*/ 1050925 h 762"/>
                <a:gd name="T52" fmla="*/ 5575301 w 5216"/>
                <a:gd name="T53" fmla="*/ 1101725 h 762"/>
                <a:gd name="T54" fmla="*/ 5953126 w 5216"/>
                <a:gd name="T55" fmla="*/ 1146175 h 762"/>
                <a:gd name="T56" fmla="*/ 6308726 w 5216"/>
                <a:gd name="T57" fmla="*/ 1174750 h 762"/>
                <a:gd name="T58" fmla="*/ 6642101 w 5216"/>
                <a:gd name="T59" fmla="*/ 1196975 h 762"/>
                <a:gd name="T60" fmla="*/ 6959601 w 5216"/>
                <a:gd name="T61" fmla="*/ 1209675 h 762"/>
                <a:gd name="T62" fmla="*/ 7254876 w 5216"/>
                <a:gd name="T63" fmla="*/ 1209675 h 762"/>
                <a:gd name="T64" fmla="*/ 7534276 w 5216"/>
                <a:gd name="T65" fmla="*/ 1203325 h 762"/>
                <a:gd name="T66" fmla="*/ 7797801 w 5216"/>
                <a:gd name="T67" fmla="*/ 1187450 h 762"/>
                <a:gd name="T68" fmla="*/ 8045451 w 5216"/>
                <a:gd name="T69" fmla="*/ 1162050 h 762"/>
                <a:gd name="T70" fmla="*/ 8280401 w 5216"/>
                <a:gd name="T71" fmla="*/ 1133475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059" name="Freeform 22">
              <a:extLst>
                <a:ext uri="{FF2B5EF4-FFF2-40B4-BE49-F238E27FC236}">
                  <a16:creationId xmlns:a16="http://schemas.microsoft.com/office/drawing/2014/main" id="{F39BE0CA-743F-DD1F-9481-68C085452E06}"/>
                </a:ext>
              </a:extLst>
            </p:cNvPr>
            <p:cNvSpPr>
              <a:spLocks/>
            </p:cNvSpPr>
            <p:nvPr/>
          </p:nvSpPr>
          <p:spPr bwMode="hidden">
            <a:xfrm>
              <a:off x="3175" y="4335463"/>
              <a:ext cx="8166100" cy="1101725"/>
            </a:xfrm>
            <a:custGeom>
              <a:avLst/>
              <a:gdLst>
                <a:gd name="T0" fmla="*/ 0 w 5144"/>
                <a:gd name="T1" fmla="*/ 111125 h 694"/>
                <a:gd name="T2" fmla="*/ 0 w 5144"/>
                <a:gd name="T3" fmla="*/ 111125 h 694"/>
                <a:gd name="T4" fmla="*/ 28575 w 5144"/>
                <a:gd name="T5" fmla="*/ 104775 h 694"/>
                <a:gd name="T6" fmla="*/ 114300 w 5144"/>
                <a:gd name="T7" fmla="*/ 88900 h 694"/>
                <a:gd name="T8" fmla="*/ 260350 w 5144"/>
                <a:gd name="T9" fmla="*/ 66675 h 694"/>
                <a:gd name="T10" fmla="*/ 355600 w 5144"/>
                <a:gd name="T11" fmla="*/ 53975 h 694"/>
                <a:gd name="T12" fmla="*/ 466725 w 5144"/>
                <a:gd name="T13" fmla="*/ 41275 h 694"/>
                <a:gd name="T14" fmla="*/ 590550 w 5144"/>
                <a:gd name="T15" fmla="*/ 31750 h 694"/>
                <a:gd name="T16" fmla="*/ 733425 w 5144"/>
                <a:gd name="T17" fmla="*/ 22225 h 694"/>
                <a:gd name="T18" fmla="*/ 889000 w 5144"/>
                <a:gd name="T19" fmla="*/ 12700 h 694"/>
                <a:gd name="T20" fmla="*/ 1063625 w 5144"/>
                <a:gd name="T21" fmla="*/ 6350 h 694"/>
                <a:gd name="T22" fmla="*/ 1254125 w 5144"/>
                <a:gd name="T23" fmla="*/ 3175 h 694"/>
                <a:gd name="T24" fmla="*/ 1460500 w 5144"/>
                <a:gd name="T25" fmla="*/ 0 h 694"/>
                <a:gd name="T26" fmla="*/ 1682750 w 5144"/>
                <a:gd name="T27" fmla="*/ 3175 h 694"/>
                <a:gd name="T28" fmla="*/ 1920875 w 5144"/>
                <a:gd name="T29" fmla="*/ 9525 h 694"/>
                <a:gd name="T30" fmla="*/ 2178050 w 5144"/>
                <a:gd name="T31" fmla="*/ 22225 h 694"/>
                <a:gd name="T32" fmla="*/ 2451100 w 5144"/>
                <a:gd name="T33" fmla="*/ 38100 h 694"/>
                <a:gd name="T34" fmla="*/ 2740025 w 5144"/>
                <a:gd name="T35" fmla="*/ 63500 h 694"/>
                <a:gd name="T36" fmla="*/ 3048000 w 5144"/>
                <a:gd name="T37" fmla="*/ 92075 h 694"/>
                <a:gd name="T38" fmla="*/ 3375025 w 5144"/>
                <a:gd name="T39" fmla="*/ 127000 h 694"/>
                <a:gd name="T40" fmla="*/ 3717925 w 5144"/>
                <a:gd name="T41" fmla="*/ 168275 h 694"/>
                <a:gd name="T42" fmla="*/ 4079875 w 5144"/>
                <a:gd name="T43" fmla="*/ 219075 h 694"/>
                <a:gd name="T44" fmla="*/ 4457700 w 5144"/>
                <a:gd name="T45" fmla="*/ 276225 h 694"/>
                <a:gd name="T46" fmla="*/ 4854575 w 5144"/>
                <a:gd name="T47" fmla="*/ 342900 h 694"/>
                <a:gd name="T48" fmla="*/ 5270500 w 5144"/>
                <a:gd name="T49" fmla="*/ 422275 h 694"/>
                <a:gd name="T50" fmla="*/ 5705475 w 5144"/>
                <a:gd name="T51" fmla="*/ 508000 h 694"/>
                <a:gd name="T52" fmla="*/ 6159500 w 5144"/>
                <a:gd name="T53" fmla="*/ 603250 h 694"/>
                <a:gd name="T54" fmla="*/ 6632575 w 5144"/>
                <a:gd name="T55" fmla="*/ 711200 h 694"/>
                <a:gd name="T56" fmla="*/ 7124700 w 5144"/>
                <a:gd name="T57" fmla="*/ 828675 h 694"/>
                <a:gd name="T58" fmla="*/ 7635875 w 5144"/>
                <a:gd name="T59" fmla="*/ 958850 h 694"/>
                <a:gd name="T60" fmla="*/ 8166100 w 5144"/>
                <a:gd name="T61" fmla="*/ 1101725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60" name="Freeform 26">
              <a:extLst>
                <a:ext uri="{FF2B5EF4-FFF2-40B4-BE49-F238E27FC236}">
                  <a16:creationId xmlns:a16="http://schemas.microsoft.com/office/drawing/2014/main" id="{A1431FB1-F7AE-274A-C0C5-39F23E8206AF}"/>
                </a:ext>
              </a:extLst>
            </p:cNvPr>
            <p:cNvSpPr>
              <a:spLocks/>
            </p:cNvSpPr>
            <p:nvPr/>
          </p:nvSpPr>
          <p:spPr bwMode="hidden">
            <a:xfrm>
              <a:off x="4156075" y="4316413"/>
              <a:ext cx="4940300" cy="927100"/>
            </a:xfrm>
            <a:custGeom>
              <a:avLst/>
              <a:gdLst>
                <a:gd name="T0" fmla="*/ 0 w 3112"/>
                <a:gd name="T1" fmla="*/ 927100 h 584"/>
                <a:gd name="T2" fmla="*/ 0 w 3112"/>
                <a:gd name="T3" fmla="*/ 927100 h 584"/>
                <a:gd name="T4" fmla="*/ 142875 w 3112"/>
                <a:gd name="T5" fmla="*/ 889000 h 584"/>
                <a:gd name="T6" fmla="*/ 533400 w 3112"/>
                <a:gd name="T7" fmla="*/ 790575 h 584"/>
                <a:gd name="T8" fmla="*/ 803275 w 3112"/>
                <a:gd name="T9" fmla="*/ 723900 h 584"/>
                <a:gd name="T10" fmla="*/ 1114425 w 3112"/>
                <a:gd name="T11" fmla="*/ 650875 h 584"/>
                <a:gd name="T12" fmla="*/ 1460500 w 3112"/>
                <a:gd name="T13" fmla="*/ 571500 h 584"/>
                <a:gd name="T14" fmla="*/ 1831975 w 3112"/>
                <a:gd name="T15" fmla="*/ 485775 h 584"/>
                <a:gd name="T16" fmla="*/ 2225675 w 3112"/>
                <a:gd name="T17" fmla="*/ 403225 h 584"/>
                <a:gd name="T18" fmla="*/ 2628900 w 3112"/>
                <a:gd name="T19" fmla="*/ 320675 h 584"/>
                <a:gd name="T20" fmla="*/ 3041650 w 3112"/>
                <a:gd name="T21" fmla="*/ 244475 h 584"/>
                <a:gd name="T22" fmla="*/ 3451225 w 3112"/>
                <a:gd name="T23" fmla="*/ 171450 h 584"/>
                <a:gd name="T24" fmla="*/ 3654425 w 3112"/>
                <a:gd name="T25" fmla="*/ 139700 h 584"/>
                <a:gd name="T26" fmla="*/ 3851275 w 3112"/>
                <a:gd name="T27" fmla="*/ 107950 h 584"/>
                <a:gd name="T28" fmla="*/ 4048125 w 3112"/>
                <a:gd name="T29" fmla="*/ 82550 h 584"/>
                <a:gd name="T30" fmla="*/ 4238625 w 3112"/>
                <a:gd name="T31" fmla="*/ 57150 h 584"/>
                <a:gd name="T32" fmla="*/ 4425950 w 3112"/>
                <a:gd name="T33" fmla="*/ 38100 h 584"/>
                <a:gd name="T34" fmla="*/ 4603750 w 3112"/>
                <a:gd name="T35" fmla="*/ 22225 h 584"/>
                <a:gd name="T36" fmla="*/ 4775200 w 3112"/>
                <a:gd name="T37" fmla="*/ 9525 h 584"/>
                <a:gd name="T38" fmla="*/ 4940300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useBgFill="1">
          <p:nvSpPr>
            <p:cNvPr id="2061" name="Freeform 10">
              <a:extLst>
                <a:ext uri="{FF2B5EF4-FFF2-40B4-BE49-F238E27FC236}">
                  <a16:creationId xmlns:a16="http://schemas.microsoft.com/office/drawing/2014/main" id="{4F5BA7D1-F644-4877-493E-D85DB620DC2F}"/>
                </a:ext>
              </a:extLst>
            </p:cNvPr>
            <p:cNvSpPr>
              <a:spLocks/>
            </p:cNvSpPr>
            <p:nvPr/>
          </p:nvSpPr>
          <p:spPr bwMode="hidden">
            <a:xfrm>
              <a:off x="-3905251" y="4294188"/>
              <a:ext cx="13027839" cy="1892300"/>
            </a:xfrm>
            <a:custGeom>
              <a:avLst/>
              <a:gdLst>
                <a:gd name="T0" fmla="*/ 13021481 w 8196"/>
                <a:gd name="T1" fmla="*/ 812800 h 1192"/>
                <a:gd name="T2" fmla="*/ 12779871 w 8196"/>
                <a:gd name="T3" fmla="*/ 904875 h 1192"/>
                <a:gd name="T4" fmla="*/ 12522366 w 8196"/>
                <a:gd name="T5" fmla="*/ 984250 h 1192"/>
                <a:gd name="T6" fmla="*/ 12248966 w 8196"/>
                <a:gd name="T7" fmla="*/ 1057275 h 1192"/>
                <a:gd name="T8" fmla="*/ 11956492 w 8196"/>
                <a:gd name="T9" fmla="*/ 1114425 h 1192"/>
                <a:gd name="T10" fmla="*/ 11638584 w 8196"/>
                <a:gd name="T11" fmla="*/ 1158875 h 1192"/>
                <a:gd name="T12" fmla="*/ 11295245 w 8196"/>
                <a:gd name="T13" fmla="*/ 1190625 h 1192"/>
                <a:gd name="T14" fmla="*/ 10923293 w 8196"/>
                <a:gd name="T15" fmla="*/ 1209675 h 1192"/>
                <a:gd name="T16" fmla="*/ 10519551 w 8196"/>
                <a:gd name="T17" fmla="*/ 1206500 h 1192"/>
                <a:gd name="T18" fmla="*/ 10080839 w 8196"/>
                <a:gd name="T19" fmla="*/ 1190625 h 1192"/>
                <a:gd name="T20" fmla="*/ 9603978 w 8196"/>
                <a:gd name="T21" fmla="*/ 1152525 h 1192"/>
                <a:gd name="T22" fmla="*/ 9085789 w 8196"/>
                <a:gd name="T23" fmla="*/ 1095375 h 1192"/>
                <a:gd name="T24" fmla="*/ 8526272 w 8196"/>
                <a:gd name="T25" fmla="*/ 1019175 h 1192"/>
                <a:gd name="T26" fmla="*/ 7919070 w 8196"/>
                <a:gd name="T27" fmla="*/ 917575 h 1192"/>
                <a:gd name="T28" fmla="*/ 7261002 w 8196"/>
                <a:gd name="T29" fmla="*/ 793750 h 1192"/>
                <a:gd name="T30" fmla="*/ 6552068 w 8196"/>
                <a:gd name="T31" fmla="*/ 644525 h 1192"/>
                <a:gd name="T32" fmla="*/ 5785912 w 8196"/>
                <a:gd name="T33" fmla="*/ 469900 h 1192"/>
                <a:gd name="T34" fmla="*/ 5398065 w 8196"/>
                <a:gd name="T35" fmla="*/ 381000 h 1192"/>
                <a:gd name="T36" fmla="*/ 4663699 w 8196"/>
                <a:gd name="T37" fmla="*/ 234950 h 1192"/>
                <a:gd name="T38" fmla="*/ 3992915 w 8196"/>
                <a:gd name="T39" fmla="*/ 130175 h 1192"/>
                <a:gd name="T40" fmla="*/ 3379354 w 8196"/>
                <a:gd name="T41" fmla="*/ 57150 h 1192"/>
                <a:gd name="T42" fmla="*/ 2823016 w 8196"/>
                <a:gd name="T43" fmla="*/ 15875 h 1192"/>
                <a:gd name="T44" fmla="*/ 2323902 w 8196"/>
                <a:gd name="T45" fmla="*/ 0 h 1192"/>
                <a:gd name="T46" fmla="*/ 1878832 w 8196"/>
                <a:gd name="T47" fmla="*/ 6350 h 1192"/>
                <a:gd name="T48" fmla="*/ 1484627 w 8196"/>
                <a:gd name="T49" fmla="*/ 31750 h 1192"/>
                <a:gd name="T50" fmla="*/ 1138108 w 8196"/>
                <a:gd name="T51" fmla="*/ 69850 h 1192"/>
                <a:gd name="T52" fmla="*/ 842454 w 8196"/>
                <a:gd name="T53" fmla="*/ 117475 h 1192"/>
                <a:gd name="T54" fmla="*/ 594487 w 8196"/>
                <a:gd name="T55" fmla="*/ 171450 h 1192"/>
                <a:gd name="T56" fmla="*/ 394205 w 8196"/>
                <a:gd name="T57" fmla="*/ 228600 h 1192"/>
                <a:gd name="T58" fmla="*/ 235251 w 8196"/>
                <a:gd name="T59" fmla="*/ 279400 h 1192"/>
                <a:gd name="T60" fmla="*/ 76298 w 8196"/>
                <a:gd name="T61" fmla="*/ 342900 h 1192"/>
                <a:gd name="T62" fmla="*/ 0 w 8196"/>
                <a:gd name="T63" fmla="*/ 381000 h 1192"/>
                <a:gd name="T64" fmla="*/ 13021481 w 8196"/>
                <a:gd name="T65" fmla="*/ 1892300 h 1192"/>
                <a:gd name="T66" fmla="*/ 13027839 w 8196"/>
                <a:gd name="T67" fmla="*/ 1882775 h 1192"/>
                <a:gd name="T68" fmla="*/ 13027839 w 8196"/>
                <a:gd name="T69" fmla="*/ 809625 h 1192"/>
                <a:gd name="T70" fmla="*/ 13021481 w 8196"/>
                <a:gd name="T71" fmla="*/ 812800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2052" name="Title Placeholder 1">
            <a:extLst>
              <a:ext uri="{FF2B5EF4-FFF2-40B4-BE49-F238E27FC236}">
                <a16:creationId xmlns:a16="http://schemas.microsoft.com/office/drawing/2014/main" id="{94A7FF9A-78C7-F620-BE40-6BAC13B73BA8}"/>
              </a:ext>
            </a:extLst>
          </p:cNvPr>
          <p:cNvSpPr>
            <a:spLocks noGrp="1"/>
          </p:cNvSpPr>
          <p:nvPr>
            <p:ph type="title"/>
          </p:nvPr>
        </p:nvSpPr>
        <p:spPr bwMode="auto">
          <a:xfrm>
            <a:off x="457200" y="338138"/>
            <a:ext cx="8229600" cy="1252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4" name="Date Placeholder 3">
            <a:extLst>
              <a:ext uri="{FF2B5EF4-FFF2-40B4-BE49-F238E27FC236}">
                <a16:creationId xmlns:a16="http://schemas.microsoft.com/office/drawing/2014/main" id="{7F3F2FBF-8CD2-04E8-C4E3-31D66A05CD8D}"/>
              </a:ext>
            </a:extLst>
          </p:cNvPr>
          <p:cNvSpPr>
            <a:spLocks noGrp="1"/>
          </p:cNvSpPr>
          <p:nvPr>
            <p:ph type="dt" sz="half" idx="2"/>
          </p:nvPr>
        </p:nvSpPr>
        <p:spPr>
          <a:xfrm>
            <a:off x="5164138" y="6249988"/>
            <a:ext cx="3786187" cy="365125"/>
          </a:xfrm>
          <a:prstGeom prst="rect">
            <a:avLst/>
          </a:prstGeom>
        </p:spPr>
        <p:txBody>
          <a:bodyPr vert="horz" lIns="91440" tIns="45720" rIns="91440" bIns="45720" rtlCol="0" anchor="ctr"/>
          <a:lstStyle>
            <a:lvl1pPr algn="r" eaLnBrk="1" hangingPunct="1">
              <a:defRPr sz="1000">
                <a:solidFill>
                  <a:schemeClr val="tx2"/>
                </a:solidFill>
                <a:cs typeface="Arial" charset="0"/>
              </a:defRPr>
            </a:lvl1pPr>
          </a:lstStyle>
          <a:p>
            <a:pPr>
              <a:defRPr/>
            </a:pPr>
            <a:fld id="{867BD06D-6509-4EE4-AEB0-BA7E5717DD59}" type="datetimeFigureOut">
              <a:rPr lang="en-US"/>
              <a:pPr>
                <a:defRPr/>
              </a:pPr>
              <a:t>9/1/2025</a:t>
            </a:fld>
            <a:endParaRPr lang="en-US"/>
          </a:p>
        </p:txBody>
      </p:sp>
      <p:sp>
        <p:nvSpPr>
          <p:cNvPr id="5" name="Footer Placeholder 4">
            <a:extLst>
              <a:ext uri="{FF2B5EF4-FFF2-40B4-BE49-F238E27FC236}">
                <a16:creationId xmlns:a16="http://schemas.microsoft.com/office/drawing/2014/main" id="{B0793C7C-AEC7-87B6-711C-D2DC06E19309}"/>
              </a:ext>
            </a:extLst>
          </p:cNvPr>
          <p:cNvSpPr>
            <a:spLocks noGrp="1"/>
          </p:cNvSpPr>
          <p:nvPr>
            <p:ph type="ftr" sz="quarter" idx="3"/>
          </p:nvPr>
        </p:nvSpPr>
        <p:spPr>
          <a:xfrm>
            <a:off x="193675" y="6249988"/>
            <a:ext cx="3786188" cy="365125"/>
          </a:xfrm>
          <a:prstGeom prst="rect">
            <a:avLst/>
          </a:prstGeom>
        </p:spPr>
        <p:txBody>
          <a:bodyPr vert="horz" lIns="91440" tIns="45720" rIns="91440" bIns="45720" rtlCol="0" anchor="ctr"/>
          <a:lstStyle>
            <a:lvl1pPr algn="l" eaLnBrk="1" hangingPunct="1">
              <a:defRPr sz="1000">
                <a:solidFill>
                  <a:schemeClr val="tx2"/>
                </a:solidFill>
                <a:cs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34CE8305-E3BA-98FD-8F4C-9286680782EB}"/>
              </a:ext>
            </a:extLst>
          </p:cNvPr>
          <p:cNvSpPr>
            <a:spLocks noGrp="1"/>
          </p:cNvSpPr>
          <p:nvPr>
            <p:ph type="sldNum" sz="quarter" idx="4"/>
          </p:nvPr>
        </p:nvSpPr>
        <p:spPr>
          <a:xfrm>
            <a:off x="3990975" y="6249988"/>
            <a:ext cx="116205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000" smtClean="0">
                <a:solidFill>
                  <a:schemeClr val="tx2"/>
                </a:solidFill>
              </a:defRPr>
            </a:lvl1pPr>
          </a:lstStyle>
          <a:p>
            <a:pPr>
              <a:defRPr/>
            </a:pPr>
            <a:fld id="{2590C039-0EFB-4FCB-ABA9-254DD3AE3E23}" type="slidenum">
              <a:rPr lang="en-US" altLang="en-US"/>
              <a:pPr>
                <a:defRPr/>
              </a:pPr>
              <a:t>‹#›</a:t>
            </a:fld>
            <a:endParaRPr lang="en-US" altLang="en-US"/>
          </a:p>
        </p:txBody>
      </p:sp>
      <p:sp>
        <p:nvSpPr>
          <p:cNvPr id="2056" name="Text Placeholder 2">
            <a:extLst>
              <a:ext uri="{FF2B5EF4-FFF2-40B4-BE49-F238E27FC236}">
                <a16:creationId xmlns:a16="http://schemas.microsoft.com/office/drawing/2014/main" id="{1765BD34-974B-0549-0DF9-76DCC7B9877C}"/>
              </a:ext>
            </a:extLst>
          </p:cNvPr>
          <p:cNvSpPr>
            <a:spLocks noGrp="1"/>
          </p:cNvSpPr>
          <p:nvPr>
            <p:ph type="body" idx="1"/>
          </p:nvPr>
        </p:nvSpPr>
        <p:spPr bwMode="auto">
          <a:xfrm>
            <a:off x="871538" y="2674938"/>
            <a:ext cx="7408862" cy="3451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lt1" tx1="dk1" bg2="lt2" tx2="dk2" accent1="accent1" accent2="accent2" accent3="accent3" accent4="accent4" accent5="accent5" accent6="accent6" hlink="hlink" folHlink="folHlink"/>
  <p:sldLayoutIdLst>
    <p:sldLayoutId id="2147484016" r:id="rId1"/>
    <p:sldLayoutId id="2147484011" r:id="rId2"/>
    <p:sldLayoutId id="2147484017" r:id="rId3"/>
    <p:sldLayoutId id="2147484012" r:id="rId4"/>
    <p:sldLayoutId id="2147484013" r:id="rId5"/>
    <p:sldLayoutId id="2147484014" r:id="rId6"/>
    <p:sldLayoutId id="2147484018" r:id="rId7"/>
    <p:sldLayoutId id="2147484019" r:id="rId8"/>
    <p:sldLayoutId id="2147484020" r:id="rId9"/>
    <p:sldLayoutId id="2147484015" r:id="rId10"/>
    <p:sldLayoutId id="2147484021" r:id="rId11"/>
  </p:sldLayoutIdLst>
  <p:txStyles>
    <p:titleStyle>
      <a:lvl1pPr algn="ctr" rtl="0" eaLnBrk="0" fontAlgn="base" hangingPunct="0">
        <a:spcBef>
          <a:spcPct val="0"/>
        </a:spcBef>
        <a:spcAft>
          <a:spcPct val="0"/>
        </a:spcAft>
        <a:defRPr sz="4400" kern="1200">
          <a:solidFill>
            <a:srgbClr val="FFFFFF"/>
          </a:solidFill>
          <a:latin typeface="+mj-lt"/>
          <a:ea typeface="+mj-ea"/>
          <a:cs typeface="+mj-cs"/>
        </a:defRPr>
      </a:lvl1pPr>
      <a:lvl2pPr algn="ctr" rtl="0" eaLnBrk="0" fontAlgn="base" hangingPunct="0">
        <a:spcBef>
          <a:spcPct val="0"/>
        </a:spcBef>
        <a:spcAft>
          <a:spcPct val="0"/>
        </a:spcAft>
        <a:defRPr sz="4400">
          <a:solidFill>
            <a:srgbClr val="FFFFFF"/>
          </a:solidFill>
          <a:latin typeface="Candara" panose="020E0502030303020204" pitchFamily="34" charset="0"/>
        </a:defRPr>
      </a:lvl2pPr>
      <a:lvl3pPr algn="ctr" rtl="0" eaLnBrk="0" fontAlgn="base" hangingPunct="0">
        <a:spcBef>
          <a:spcPct val="0"/>
        </a:spcBef>
        <a:spcAft>
          <a:spcPct val="0"/>
        </a:spcAft>
        <a:defRPr sz="4400">
          <a:solidFill>
            <a:srgbClr val="FFFFFF"/>
          </a:solidFill>
          <a:latin typeface="Candara" panose="020E0502030303020204" pitchFamily="34" charset="0"/>
        </a:defRPr>
      </a:lvl3pPr>
      <a:lvl4pPr algn="ctr" rtl="0" eaLnBrk="0" fontAlgn="base" hangingPunct="0">
        <a:spcBef>
          <a:spcPct val="0"/>
        </a:spcBef>
        <a:spcAft>
          <a:spcPct val="0"/>
        </a:spcAft>
        <a:defRPr sz="4400">
          <a:solidFill>
            <a:srgbClr val="FFFFFF"/>
          </a:solidFill>
          <a:latin typeface="Candara" panose="020E0502030303020204" pitchFamily="34" charset="0"/>
        </a:defRPr>
      </a:lvl4pPr>
      <a:lvl5pPr algn="ctr" rtl="0" eaLnBrk="0" fontAlgn="base" hangingPunct="0">
        <a:spcBef>
          <a:spcPct val="0"/>
        </a:spcBef>
        <a:spcAft>
          <a:spcPct val="0"/>
        </a:spcAft>
        <a:defRPr sz="4400">
          <a:solidFill>
            <a:srgbClr val="FFFFFF"/>
          </a:solidFill>
          <a:latin typeface="Candara" panose="020E0502030303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3050" indent="-273050" algn="l" rtl="0" eaLnBrk="0" fontAlgn="base" hangingPunct="0">
        <a:spcBef>
          <a:spcPct val="20000"/>
        </a:spcBef>
        <a:spcAft>
          <a:spcPct val="0"/>
        </a:spcAft>
        <a:buClr>
          <a:schemeClr val="accent1"/>
        </a:buClr>
        <a:buSzPct val="100000"/>
        <a:buFont typeface="Symbol" panose="05050102010706020507" pitchFamily="18" charset="2"/>
        <a:buChar char=""/>
        <a:defRPr sz="2400" kern="1200">
          <a:solidFill>
            <a:schemeClr val="tx2"/>
          </a:solidFill>
          <a:latin typeface="+mn-lt"/>
          <a:ea typeface="+mn-ea"/>
          <a:cs typeface="+mn-cs"/>
        </a:defRPr>
      </a:lvl1pPr>
      <a:lvl2pPr marL="576263" indent="-273050" algn="l" rtl="0" eaLnBrk="0" fontAlgn="base" hangingPunct="0">
        <a:spcBef>
          <a:spcPct val="20000"/>
        </a:spcBef>
        <a:spcAft>
          <a:spcPct val="0"/>
        </a:spcAft>
        <a:buClr>
          <a:schemeClr val="accent1"/>
        </a:buClr>
        <a:buSzPct val="100000"/>
        <a:buFont typeface="Symbol" panose="05050102010706020507" pitchFamily="18" charset="2"/>
        <a:buChar char=""/>
        <a:defRPr sz="2200" kern="1200">
          <a:solidFill>
            <a:schemeClr val="tx2"/>
          </a:solidFill>
          <a:latin typeface="+mn-lt"/>
          <a:ea typeface="+mn-ea"/>
          <a:cs typeface="+mn-cs"/>
        </a:defRPr>
      </a:lvl2pPr>
      <a:lvl3pPr marL="855663" indent="-228600" algn="l" rtl="0" eaLnBrk="0" fontAlgn="base" hangingPunct="0">
        <a:spcBef>
          <a:spcPct val="20000"/>
        </a:spcBef>
        <a:spcAft>
          <a:spcPct val="0"/>
        </a:spcAft>
        <a:buClr>
          <a:schemeClr val="accent1"/>
        </a:buClr>
        <a:buSzPct val="100000"/>
        <a:buFont typeface="Symbol" panose="05050102010706020507" pitchFamily="18" charset="2"/>
        <a:buChar char=""/>
        <a:defRPr sz="2000" kern="1200">
          <a:solidFill>
            <a:schemeClr val="tx2"/>
          </a:solidFill>
          <a:latin typeface="+mn-lt"/>
          <a:ea typeface="+mn-ea"/>
          <a:cs typeface="+mn-cs"/>
        </a:defRPr>
      </a:lvl3pPr>
      <a:lvl4pPr marL="1143000" indent="-228600" algn="l" rtl="0" eaLnBrk="0" fontAlgn="base" hangingPunct="0">
        <a:spcBef>
          <a:spcPct val="20000"/>
        </a:spcBef>
        <a:spcAft>
          <a:spcPct val="0"/>
        </a:spcAft>
        <a:buClr>
          <a:schemeClr val="accent1"/>
        </a:buClr>
        <a:buSzPct val="100000"/>
        <a:buFont typeface="Symbol" panose="05050102010706020507" pitchFamily="18" charset="2"/>
        <a:buChar char=""/>
        <a:defRPr kern="1200">
          <a:solidFill>
            <a:schemeClr val="tx2"/>
          </a:solidFill>
          <a:latin typeface="+mn-lt"/>
          <a:ea typeface="+mn-ea"/>
          <a:cs typeface="+mn-cs"/>
        </a:defRPr>
      </a:lvl4pPr>
      <a:lvl5pPr marL="1462088" indent="-228600" algn="l" rtl="0" eaLnBrk="0" fontAlgn="base" hangingPunct="0">
        <a:spcBef>
          <a:spcPct val="20000"/>
        </a:spcBef>
        <a:spcAft>
          <a:spcPct val="0"/>
        </a:spcAft>
        <a:buClr>
          <a:schemeClr val="accent1"/>
        </a:buClr>
        <a:buSzPct val="100000"/>
        <a:buFont typeface="Symbol" panose="05050102010706020507"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AutoShape 2" descr="Image result for logo bombay chartered accountants society">
            <a:extLst>
              <a:ext uri="{FF2B5EF4-FFF2-40B4-BE49-F238E27FC236}">
                <a16:creationId xmlns:a16="http://schemas.microsoft.com/office/drawing/2014/main" id="{281E8005-1CBE-060B-5153-DB35FA362B16}"/>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endParaRPr lang="en-US" altLang="en-US">
              <a:latin typeface="Georgia" panose="02040502050405020303" pitchFamily="18" charset="0"/>
            </a:endParaRPr>
          </a:p>
        </p:txBody>
      </p:sp>
      <p:sp>
        <p:nvSpPr>
          <p:cNvPr id="11267" name="AutoShape 4" descr="Image result for logo bombay chartered accountants society">
            <a:extLst>
              <a:ext uri="{FF2B5EF4-FFF2-40B4-BE49-F238E27FC236}">
                <a16:creationId xmlns:a16="http://schemas.microsoft.com/office/drawing/2014/main" id="{8066BC80-4D42-8BCA-E329-CA4AA536C87F}"/>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endParaRPr lang="en-US" altLang="en-US">
              <a:latin typeface="Georgia" panose="02040502050405020303" pitchFamily="18" charset="0"/>
            </a:endParaRPr>
          </a:p>
        </p:txBody>
      </p:sp>
      <p:sp>
        <p:nvSpPr>
          <p:cNvPr id="3" name="Title 2">
            <a:extLst>
              <a:ext uri="{FF2B5EF4-FFF2-40B4-BE49-F238E27FC236}">
                <a16:creationId xmlns:a16="http://schemas.microsoft.com/office/drawing/2014/main" id="{76E106AB-C3D5-4260-6A2D-8EBB0BC586A4}"/>
              </a:ext>
            </a:extLst>
          </p:cNvPr>
          <p:cNvSpPr>
            <a:spLocks noGrp="1"/>
          </p:cNvSpPr>
          <p:nvPr>
            <p:ph type="ctrTitle"/>
          </p:nvPr>
        </p:nvSpPr>
        <p:spPr>
          <a:xfrm>
            <a:off x="685800" y="1600200"/>
            <a:ext cx="7772400" cy="1779588"/>
          </a:xfrm>
        </p:spPr>
        <p:txBody>
          <a:bodyPr rtlCol="0"/>
          <a:lstStyle/>
          <a:p>
            <a:pPr eaLnBrk="1" fontAlgn="auto" hangingPunct="1">
              <a:spcAft>
                <a:spcPts val="0"/>
              </a:spcAft>
              <a:defRPr/>
            </a:pPr>
            <a:r>
              <a:rPr lang="en-US" b="1" dirty="0">
                <a:solidFill>
                  <a:schemeClr val="tx1"/>
                </a:solidFill>
                <a:effectLst>
                  <a:outerShdw blurRad="38100" dist="38100" dir="2700000" algn="tl">
                    <a:srgbClr val="000000">
                      <a:alpha val="43137"/>
                    </a:srgbClr>
                  </a:outerShdw>
                </a:effectLst>
              </a:rPr>
              <a:t>Disciplinary Case Studies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Content Placeholder 2">
            <a:extLst>
              <a:ext uri="{FF2B5EF4-FFF2-40B4-BE49-F238E27FC236}">
                <a16:creationId xmlns:a16="http://schemas.microsoft.com/office/drawing/2014/main" id="{20CF998F-9C66-D6C7-F684-69E0B512A2A9}"/>
              </a:ext>
            </a:extLst>
          </p:cNvPr>
          <p:cNvSpPr>
            <a:spLocks noGrp="1"/>
          </p:cNvSpPr>
          <p:nvPr>
            <p:ph idx="1"/>
          </p:nvPr>
        </p:nvSpPr>
        <p:spPr/>
        <p:txBody>
          <a:bodyPr/>
          <a:lstStyle/>
          <a:p>
            <a:pPr eaLnBrk="1" hangingPunct="1"/>
            <a:r>
              <a:rPr lang="en-US" altLang="en-US" sz="1600" b="1"/>
              <a:t>Use of abusive language</a:t>
            </a:r>
            <a:endParaRPr lang="en-US" altLang="en-US" sz="1600"/>
          </a:p>
          <a:p>
            <a:pPr eaLnBrk="1" hangingPunct="1"/>
            <a:r>
              <a:rPr lang="en-US" altLang="en-US" sz="1600"/>
              <a:t>S22.11The Respondent, </a:t>
            </a:r>
            <a:r>
              <a:rPr lang="en-US" altLang="en-US" sz="1600" i="1"/>
              <a:t>inter alia</a:t>
            </a:r>
            <a:r>
              <a:rPr lang="en-US" altLang="en-US" sz="1600"/>
              <a:t>, had used objectionable, derogatory and abusive language. He made irrelevant, incoherent, irresponsible and insane statements, expressions in all his correspondence with the complainant. He was, </a:t>
            </a:r>
            <a:r>
              <a:rPr lang="en-US" altLang="en-US" sz="1600" i="1"/>
              <a:t>inter alia</a:t>
            </a:r>
            <a:r>
              <a:rPr lang="en-US" altLang="en-US" sz="1600"/>
              <a:t>, held guilty of “other misconduct”.</a:t>
            </a:r>
          </a:p>
          <a:p>
            <a:pPr eaLnBrk="1" hangingPunct="1"/>
            <a:r>
              <a:rPr lang="en-US" altLang="en-US" sz="1600" i="1"/>
              <a:t>	(K. Bhattacharjee vs. B.K. Chakraborty - Page 86 of Vol. VII(1) of Disciplinary Cases – Council’s decision dated 11</a:t>
            </a:r>
            <a:r>
              <a:rPr lang="en-US" altLang="en-US" sz="1600" i="1" baseline="30000"/>
              <a:t>th</a:t>
            </a:r>
            <a:r>
              <a:rPr lang="en-US" altLang="en-US" sz="1600" i="1"/>
              <a:t> to 13</a:t>
            </a:r>
            <a:r>
              <a:rPr lang="en-US" altLang="en-US" sz="1600" i="1" baseline="30000"/>
              <a:t>th</a:t>
            </a:r>
            <a:r>
              <a:rPr lang="en-US" altLang="en-US" sz="1600" i="1"/>
              <a:t> February, 1988 - Judgement dated 10</a:t>
            </a:r>
            <a:r>
              <a:rPr lang="en-US" altLang="en-US" sz="1600" i="1" baseline="30000"/>
              <a:t>th</a:t>
            </a:r>
            <a:r>
              <a:rPr lang="en-US" altLang="en-US" sz="1600" i="1"/>
              <a:t> June, 1996).</a:t>
            </a:r>
            <a:endParaRPr lang="en-US" altLang="en-US" sz="1600"/>
          </a:p>
          <a:p>
            <a:pPr eaLnBrk="1" hangingPunct="1"/>
            <a:endParaRPr lang="en-US" altLang="en-US" sz="1000"/>
          </a:p>
        </p:txBody>
      </p:sp>
      <p:sp>
        <p:nvSpPr>
          <p:cNvPr id="22531" name="Title 1">
            <a:extLst>
              <a:ext uri="{FF2B5EF4-FFF2-40B4-BE49-F238E27FC236}">
                <a16:creationId xmlns:a16="http://schemas.microsoft.com/office/drawing/2014/main" id="{D400F73E-6937-704C-444A-75988B33D3C6}"/>
              </a:ext>
            </a:extLst>
          </p:cNvPr>
          <p:cNvSpPr>
            <a:spLocks noGrp="1"/>
          </p:cNvSpPr>
          <p:nvPr>
            <p:ph type="title"/>
          </p:nvPr>
        </p:nvSpPr>
        <p:spPr/>
        <p:txBody>
          <a:bodyPr/>
          <a:lstStyle/>
          <a:p>
            <a:pPr eaLnBrk="1" hangingPunct="1"/>
            <a:r>
              <a:rPr lang="en-US" altLang="en-US"/>
              <a:t>Section 22 Other misconduct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Content Placeholder 2">
            <a:extLst>
              <a:ext uri="{FF2B5EF4-FFF2-40B4-BE49-F238E27FC236}">
                <a16:creationId xmlns:a16="http://schemas.microsoft.com/office/drawing/2014/main" id="{94B74E99-7870-2661-8028-6A69AF05A0D9}"/>
              </a:ext>
            </a:extLst>
          </p:cNvPr>
          <p:cNvSpPr>
            <a:spLocks noGrp="1"/>
          </p:cNvSpPr>
          <p:nvPr>
            <p:ph idx="1"/>
          </p:nvPr>
        </p:nvSpPr>
        <p:spPr/>
        <p:txBody>
          <a:bodyPr/>
          <a:lstStyle/>
          <a:p>
            <a:pPr eaLnBrk="1" hangingPunct="1"/>
            <a:r>
              <a:rPr lang="en-US" altLang="en-US" sz="1600" b="1"/>
              <a:t>Failure to appear before Tax authorities</a:t>
            </a:r>
            <a:endParaRPr lang="en-US" altLang="en-US" sz="1600"/>
          </a:p>
          <a:p>
            <a:pPr eaLnBrk="1" hangingPunct="1"/>
            <a:r>
              <a:rPr lang="en-US" altLang="en-US" sz="1600"/>
              <a:t>S22.24 A Chartered Accountant was held guilty under Clause (7) of Part I of the Second Schedule and “other misconduct as being a tax consultant and a tax auditor he failed to appear before the Income Tax Authorities for his client even after having instructions from his client. In spite of being fully paid for his professional services and provided all the books of account and other documents, he failed to satisfy the Income Tax Officer because of his negligence and careless attitude. There were several anomalies in the books of account. The opening and closing balances as per the bank statements and pass-books were not re-produced correctly in the cash book. </a:t>
            </a:r>
          </a:p>
          <a:p>
            <a:pPr eaLnBrk="1" hangingPunct="1"/>
            <a:r>
              <a:rPr lang="en-US" altLang="en-US" sz="1600" i="1"/>
              <a:t>	(R.C. Dutta vs. Kailash C. Mishra - Page 143 Vol.IX-1-21(6) of Disciplinary cases-, Council’s decision dated 5</a:t>
            </a:r>
            <a:r>
              <a:rPr lang="en-US" altLang="en-US" sz="1600" i="1" baseline="30000"/>
              <a:t>th</a:t>
            </a:r>
            <a:r>
              <a:rPr lang="en-US" altLang="en-US" sz="1600" i="1"/>
              <a:t> January, 2005 and Judgement of High Court dated 1</a:t>
            </a:r>
            <a:r>
              <a:rPr lang="en-US" altLang="en-US" sz="1600" i="1" baseline="30000"/>
              <a:t>st</a:t>
            </a:r>
            <a:r>
              <a:rPr lang="en-US" altLang="en-US" sz="1600" i="1"/>
              <a:t> March, 2007).</a:t>
            </a:r>
            <a:endParaRPr lang="en-US" altLang="en-US" sz="1600"/>
          </a:p>
          <a:p>
            <a:pPr eaLnBrk="1" hangingPunct="1"/>
            <a:endParaRPr lang="en-US" altLang="en-US"/>
          </a:p>
        </p:txBody>
      </p:sp>
      <p:sp>
        <p:nvSpPr>
          <p:cNvPr id="23555" name="Title 1">
            <a:extLst>
              <a:ext uri="{FF2B5EF4-FFF2-40B4-BE49-F238E27FC236}">
                <a16:creationId xmlns:a16="http://schemas.microsoft.com/office/drawing/2014/main" id="{C1FD73D6-A8E6-5876-32FB-A0D459FE9E8E}"/>
              </a:ext>
            </a:extLst>
          </p:cNvPr>
          <p:cNvSpPr>
            <a:spLocks noGrp="1"/>
          </p:cNvSpPr>
          <p:nvPr>
            <p:ph type="title"/>
          </p:nvPr>
        </p:nvSpPr>
        <p:spPr/>
        <p:txBody>
          <a:bodyPr/>
          <a:lstStyle/>
          <a:p>
            <a:pPr eaLnBrk="1" hangingPunct="1"/>
            <a:r>
              <a:rPr lang="en-US" altLang="en-US"/>
              <a:t>Other Misconduct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Content Placeholder 2">
            <a:extLst>
              <a:ext uri="{FF2B5EF4-FFF2-40B4-BE49-F238E27FC236}">
                <a16:creationId xmlns:a16="http://schemas.microsoft.com/office/drawing/2014/main" id="{BDE9A865-5CD2-292B-DB42-C242F53F1408}"/>
              </a:ext>
            </a:extLst>
          </p:cNvPr>
          <p:cNvSpPr>
            <a:spLocks noGrp="1"/>
          </p:cNvSpPr>
          <p:nvPr>
            <p:ph idx="1"/>
          </p:nvPr>
        </p:nvSpPr>
        <p:spPr/>
        <p:txBody>
          <a:bodyPr/>
          <a:lstStyle/>
          <a:p>
            <a:pPr eaLnBrk="1" hangingPunct="1"/>
            <a:r>
              <a:rPr lang="en-IN" altLang="en-US" sz="1600"/>
              <a:t>I.I(11).256 Where a Chartered Accountant had floated various companies/firms and availed huge limits from various Banks in the name of the said Companies/firms. The limits were availed fraudulently by him against factory, land &amp; building, machineries and other fixed assets in his name and others were already mortgaged with a Bank. Furthermore, besides holding full time COP he was also the proprietor of Private Limited Company for which he did not inform the Institute. </a:t>
            </a:r>
            <a:endParaRPr lang="en-US" altLang="en-US" sz="1600"/>
          </a:p>
          <a:p>
            <a:pPr eaLnBrk="1" hangingPunct="1"/>
            <a:r>
              <a:rPr lang="en-IN" altLang="en-US" sz="1600"/>
              <a:t>	Held guilty of ‘Other Misconduct’ falling under Clause (2) of Part IV of First Schedule to the Chartered Accountants Act, 1949, and ‘Professional Misconduct’ falling under Clause (11) of Part I of First Schedule to the Chartered Accountants Act, 1949.</a:t>
            </a:r>
            <a:endParaRPr lang="en-US" altLang="en-US" sz="1600"/>
          </a:p>
          <a:p>
            <a:pPr eaLnBrk="1" hangingPunct="1"/>
            <a:r>
              <a:rPr lang="en-IN" altLang="en-US" sz="1600"/>
              <a:t>	(</a:t>
            </a:r>
            <a:r>
              <a:rPr lang="en-IN" altLang="en-US" sz="1600" i="1"/>
              <a:t>Deputy General Manager, Canara Bank vs. Prasanta Kumar Roy Burman Re : Page 47 of Vol I Part I of Disciplinary Cases, Judgement delivered on 3</a:t>
            </a:r>
            <a:r>
              <a:rPr lang="en-IN" altLang="en-US" sz="1600" i="1" baseline="30000"/>
              <a:t>rd</a:t>
            </a:r>
            <a:r>
              <a:rPr lang="en-IN" altLang="en-US" sz="1600" i="1"/>
              <a:t> February, 2011).</a:t>
            </a:r>
            <a:endParaRPr lang="en-US" altLang="en-US" sz="1600"/>
          </a:p>
          <a:p>
            <a:pPr eaLnBrk="1" hangingPunct="1"/>
            <a:endParaRPr lang="en-US" altLang="en-US"/>
          </a:p>
        </p:txBody>
      </p:sp>
      <p:sp>
        <p:nvSpPr>
          <p:cNvPr id="24579" name="Title 1">
            <a:extLst>
              <a:ext uri="{FF2B5EF4-FFF2-40B4-BE49-F238E27FC236}">
                <a16:creationId xmlns:a16="http://schemas.microsoft.com/office/drawing/2014/main" id="{59ACD01B-15EC-A39B-3480-B370A76B6B5D}"/>
              </a:ext>
            </a:extLst>
          </p:cNvPr>
          <p:cNvSpPr>
            <a:spLocks noGrp="1"/>
          </p:cNvSpPr>
          <p:nvPr>
            <p:ph type="title"/>
          </p:nvPr>
        </p:nvSpPr>
        <p:spPr/>
        <p:txBody>
          <a:bodyPr/>
          <a:lstStyle/>
          <a:p>
            <a:pPr eaLnBrk="1" hangingPunct="1"/>
            <a:r>
              <a:rPr lang="en-US" altLang="en-US"/>
              <a:t>Other misconduct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a:extLst>
              <a:ext uri="{FF2B5EF4-FFF2-40B4-BE49-F238E27FC236}">
                <a16:creationId xmlns:a16="http://schemas.microsoft.com/office/drawing/2014/main" id="{C54BFD1B-A346-049F-73CC-D667CFBBB31C}"/>
              </a:ext>
            </a:extLst>
          </p:cNvPr>
          <p:cNvSpPr>
            <a:spLocks noGrp="1"/>
          </p:cNvSpPr>
          <p:nvPr>
            <p:ph idx="1"/>
          </p:nvPr>
        </p:nvSpPr>
        <p:spPr/>
        <p:txBody>
          <a:bodyPr/>
          <a:lstStyle/>
          <a:p>
            <a:pPr eaLnBrk="1" hangingPunct="1"/>
            <a:r>
              <a:rPr lang="en-IN" altLang="en-US" sz="1600"/>
              <a:t>I.IV (2).290 Where a Chartered Accountant allegedly propagating his services subsequent to demonetization, an objective of Government of eradicating black money, through mass SMS alongwith his mobile number offering his services towards conversion of cash with minimum tax liability.</a:t>
            </a:r>
            <a:endParaRPr lang="en-US" altLang="en-US" sz="1600"/>
          </a:p>
          <a:p>
            <a:pPr eaLnBrk="1" hangingPunct="1"/>
            <a:r>
              <a:rPr lang="en-IN" altLang="en-US" sz="1600"/>
              <a:t>	Held guilty of Professional Misconduct falling within the meaning of Clause (6) &amp; (7) of Part I and “Other Misconduct” falling within the meaning of Clause (2) of Part IV of First Schedule read with section 22 of the Chartered Accountants Act, 1949.</a:t>
            </a:r>
            <a:endParaRPr lang="en-US" altLang="en-US" sz="1600"/>
          </a:p>
          <a:p>
            <a:pPr eaLnBrk="1" hangingPunct="1"/>
            <a:r>
              <a:rPr lang="en-IN" altLang="en-US" sz="1600" i="1"/>
              <a:t>	(Kailash Shankarlal Mantry in Re: [PPR/392/2016/DD/ 135/INF/2016/BOD/240/17] Judgement delivered on 30</a:t>
            </a:r>
            <a:r>
              <a:rPr lang="en-IN" altLang="en-US" sz="1600" i="1" baseline="30000"/>
              <a:t>th</a:t>
            </a:r>
            <a:r>
              <a:rPr lang="en-IN" altLang="en-US" sz="1600" i="1"/>
              <a:t> May, 2017).</a:t>
            </a:r>
            <a:endParaRPr lang="en-US" altLang="en-US" sz="1600"/>
          </a:p>
          <a:p>
            <a:pPr eaLnBrk="1" hangingPunct="1"/>
            <a:endParaRPr lang="en-US" altLang="en-US"/>
          </a:p>
        </p:txBody>
      </p:sp>
      <p:sp>
        <p:nvSpPr>
          <p:cNvPr id="25603" name="Title 1">
            <a:extLst>
              <a:ext uri="{FF2B5EF4-FFF2-40B4-BE49-F238E27FC236}">
                <a16:creationId xmlns:a16="http://schemas.microsoft.com/office/drawing/2014/main" id="{2993C395-1CAC-7B3D-E997-0941721DD55A}"/>
              </a:ext>
            </a:extLst>
          </p:cNvPr>
          <p:cNvSpPr>
            <a:spLocks noGrp="1"/>
          </p:cNvSpPr>
          <p:nvPr>
            <p:ph type="title"/>
          </p:nvPr>
        </p:nvSpPr>
        <p:spPr/>
        <p:txBody>
          <a:bodyPr/>
          <a:lstStyle/>
          <a:p>
            <a:pPr eaLnBrk="1" hangingPunct="1"/>
            <a:r>
              <a:rPr lang="en-US" altLang="en-US"/>
              <a:t>Demonetization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Content Placeholder 2">
            <a:extLst>
              <a:ext uri="{FF2B5EF4-FFF2-40B4-BE49-F238E27FC236}">
                <a16:creationId xmlns:a16="http://schemas.microsoft.com/office/drawing/2014/main" id="{4785DF22-E4A7-C77C-FCA6-101E7662EDDA}"/>
              </a:ext>
            </a:extLst>
          </p:cNvPr>
          <p:cNvSpPr>
            <a:spLocks noGrp="1"/>
          </p:cNvSpPr>
          <p:nvPr>
            <p:ph idx="1"/>
          </p:nvPr>
        </p:nvSpPr>
        <p:spPr/>
        <p:txBody>
          <a:bodyPr/>
          <a:lstStyle/>
          <a:p>
            <a:pPr eaLnBrk="1" hangingPunct="1"/>
            <a:r>
              <a:rPr lang="en-IN" altLang="en-US" sz="1600"/>
              <a:t>I.IV (2).303 Where t</a:t>
            </a:r>
            <a:r>
              <a:rPr lang="en-GB" altLang="en-US" sz="1600"/>
              <a:t>he Respondent as a General Manager Commercial of a private limited Company had purchased raw materials at exorbitant prices, taken unauthorised loans at usurious interest rates, manipulated the MIS(Management Information System) Report, pressurised fellow employees to prepare bogus invoices and misguided the statutory auditor of the Company. </a:t>
            </a:r>
            <a:r>
              <a:rPr lang="en-IN" altLang="en-US" sz="1600"/>
              <a:t>The Respondent as a member of the Institute certainly owed a duty to the Statutory Auditors of the Company and to the shareholders and creditors at large to present a true and fair view of the financial statements and he should not have been a party to any attempt on falsification of accounts whether at the instance of the Complainant or otherwise.</a:t>
            </a:r>
            <a:endParaRPr lang="en-US" altLang="en-US" sz="1600"/>
          </a:p>
          <a:p>
            <a:pPr eaLnBrk="1" hangingPunct="1"/>
            <a:r>
              <a:rPr lang="en-IN" altLang="en-US" sz="1600"/>
              <a:t>	Held, guilty of Other Misconduct falling within the meaning of Clause (2) of Part IV of the First Schedule </a:t>
            </a:r>
            <a:r>
              <a:rPr lang="en-GB" altLang="en-US" sz="1600"/>
              <a:t>to the Chartered Accountants Act, 1949.</a:t>
            </a:r>
            <a:endParaRPr lang="en-US" altLang="en-US" sz="1600"/>
          </a:p>
          <a:p>
            <a:pPr eaLnBrk="1" hangingPunct="1"/>
            <a:r>
              <a:rPr lang="en-IN" altLang="en-US" sz="1600" i="1"/>
              <a:t>	(Cyrus Maneck Bahadurji, Chairman, M/s. Tytan Organics Pvt. Ltd.</a:t>
            </a:r>
            <a:r>
              <a:rPr lang="en-GB" altLang="en-US" sz="1600" i="1"/>
              <a:t>, Mumbai v</a:t>
            </a:r>
            <a:r>
              <a:rPr lang="en-IN" altLang="en-US" sz="1600" i="1"/>
              <a:t>s. Mustafa Abdulla Surka Re: </a:t>
            </a:r>
            <a:r>
              <a:rPr lang="en-GB" altLang="en-US" sz="1600" i="1"/>
              <a:t>[PR-157/09-DD/185/09/ DC /148/11] Judgement delivered on 7</a:t>
            </a:r>
            <a:r>
              <a:rPr lang="en-GB" altLang="en-US" sz="1600" i="1" baseline="30000"/>
              <a:t>th</a:t>
            </a:r>
            <a:r>
              <a:rPr lang="en-GB" altLang="en-US" sz="1600" i="1"/>
              <a:t> November, 2017).</a:t>
            </a:r>
            <a:endParaRPr lang="en-US" altLang="en-US" sz="1600"/>
          </a:p>
          <a:p>
            <a:pPr eaLnBrk="1" hangingPunct="1"/>
            <a:endParaRPr lang="en-US" altLang="en-US"/>
          </a:p>
        </p:txBody>
      </p:sp>
      <p:sp>
        <p:nvSpPr>
          <p:cNvPr id="26627" name="Title 1">
            <a:extLst>
              <a:ext uri="{FF2B5EF4-FFF2-40B4-BE49-F238E27FC236}">
                <a16:creationId xmlns:a16="http://schemas.microsoft.com/office/drawing/2014/main" id="{6EA1E569-EB7C-73A4-4132-6476F8E3CFCF}"/>
              </a:ext>
            </a:extLst>
          </p:cNvPr>
          <p:cNvSpPr>
            <a:spLocks noGrp="1"/>
          </p:cNvSpPr>
          <p:nvPr>
            <p:ph type="title"/>
          </p:nvPr>
        </p:nvSpPr>
        <p:spPr/>
        <p:txBody>
          <a:bodyPr/>
          <a:lstStyle/>
          <a:p>
            <a:pPr eaLnBrk="1" hangingPunct="1"/>
            <a:r>
              <a:rPr lang="en-US" altLang="en-US"/>
              <a:t>Employee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A310E64-88D4-C593-80F7-9F685AD9C4DA}"/>
              </a:ext>
            </a:extLst>
          </p:cNvPr>
          <p:cNvSpPr>
            <a:spLocks noGrp="1"/>
          </p:cNvSpPr>
          <p:nvPr>
            <p:ph idx="1"/>
          </p:nvPr>
        </p:nvSpPr>
        <p:spPr>
          <a:xfrm>
            <a:off x="871538" y="2674938"/>
            <a:ext cx="7408862" cy="3844925"/>
          </a:xfrm>
        </p:spPr>
        <p:txBody>
          <a:bodyPr rtlCol="0">
            <a:normAutofit fontScale="77500" lnSpcReduction="20000"/>
          </a:bodyPr>
          <a:lstStyle/>
          <a:p>
            <a:pPr marL="274320" indent="-274320" eaLnBrk="1" fontAlgn="auto" hangingPunct="1">
              <a:spcAft>
                <a:spcPts val="0"/>
              </a:spcAft>
              <a:defRPr/>
            </a:pPr>
            <a:r>
              <a:rPr lang="en-US" sz="1600" dirty="0"/>
              <a:t>II.I (1).310 Where a Chartered Accountant discloses to the Registrar of Companies (ROC) information acquired during the course of his professional engagement without the consent of the Client and without there being any requirement in Law to disclose the same. The Court rejected the contention of the respondent that the voluntary disclosure made by him to the ROC was in public interest and that the same was done with a view to bring home the circumstances under which he was wrongfully removed from the </a:t>
            </a:r>
            <a:r>
              <a:rPr lang="en-US" sz="1600" dirty="0" err="1"/>
              <a:t>auditorship</a:t>
            </a:r>
            <a:r>
              <a:rPr lang="en-US" sz="1600" dirty="0"/>
              <a:t>. The Court observed that:</a:t>
            </a:r>
          </a:p>
          <a:p>
            <a:pPr marL="274320" indent="-274320" eaLnBrk="1" fontAlgn="auto" hangingPunct="1">
              <a:spcAft>
                <a:spcPts val="0"/>
              </a:spcAft>
              <a:defRPr/>
            </a:pPr>
            <a:r>
              <a:rPr lang="en-US" sz="1600" dirty="0"/>
              <a:t>	“From the facts on record it is evident that the respondent was aggrieved by the action of the company in removing him from the </a:t>
            </a:r>
            <a:r>
              <a:rPr lang="en-US" sz="1600" dirty="0" err="1"/>
              <a:t>auditorship</a:t>
            </a:r>
            <a:r>
              <a:rPr lang="en-US" sz="1600" dirty="0"/>
              <a:t> and there were disputes regarding non-payment of his professional fees and in these circumstances the letter was written more out of vengeance rather than public interest. If the public interest was the paramount consideration, then the respondent would have made a report disclosing all such information to the shareholders/creditors. The fact that no such report was made and the fact that after his removal from the </a:t>
            </a:r>
            <a:r>
              <a:rPr lang="en-US" sz="1600" dirty="0" err="1"/>
              <a:t>auditorship</a:t>
            </a:r>
            <a:r>
              <a:rPr lang="en-US" sz="1600" dirty="0"/>
              <a:t> on 14.12.1982, the respondent chose to write a letter on 28.12.1982 to the ROC without there being such obligation, clearly shows that the plea of public interest raised is only a ruse and not a </a:t>
            </a:r>
            <a:r>
              <a:rPr lang="en-US" sz="1600" dirty="0" err="1"/>
              <a:t>bonafide</a:t>
            </a:r>
            <a:r>
              <a:rPr lang="en-US" sz="1600" dirty="0"/>
              <a:t> action on the part of the respondent. It cannot also be stated that the letter was written with a view to protect his own interest. No action was contemplated by the ROC against the respondent and hence there was no question of addressing a letter to protect his own interest. Therefore, addressing a letter to the ROC was neither in public interest nor with a view to protect his own interest.”</a:t>
            </a:r>
          </a:p>
          <a:p>
            <a:pPr marL="274320" indent="-274320" eaLnBrk="1" fontAlgn="auto" hangingPunct="1">
              <a:spcAft>
                <a:spcPts val="0"/>
              </a:spcAft>
              <a:defRPr/>
            </a:pPr>
            <a:r>
              <a:rPr lang="en-US" sz="1600" dirty="0"/>
              <a:t>	Held that the respondent had committed gross professional misconduct under Clause 1 of Part I of the Second Schedule of the Chartered Accountants Act, 1949. </a:t>
            </a:r>
          </a:p>
          <a:p>
            <a:pPr marL="274320" indent="-274320" eaLnBrk="1" fontAlgn="auto" hangingPunct="1">
              <a:spcAft>
                <a:spcPts val="0"/>
              </a:spcAft>
              <a:defRPr/>
            </a:pPr>
            <a:r>
              <a:rPr lang="en-US" sz="1600" i="1" dirty="0"/>
              <a:t>	(Director, M/s Shree Industrial Rubber Works Pvt. Ltd. vs. S.R. </a:t>
            </a:r>
            <a:r>
              <a:rPr lang="en-US" sz="1600" i="1" dirty="0" err="1"/>
              <a:t>Khanna</a:t>
            </a:r>
            <a:r>
              <a:rPr lang="en-US" sz="1600" i="1" dirty="0"/>
              <a:t> - Page 437 of Vol. VIII–1–21(6) of Disciplinary Cases- </a:t>
            </a:r>
            <a:r>
              <a:rPr lang="en-US" sz="1600" i="1" dirty="0" err="1"/>
              <a:t>Judgement</a:t>
            </a:r>
            <a:r>
              <a:rPr lang="en-US" sz="1600" i="1" dirty="0"/>
              <a:t> dated 5</a:t>
            </a:r>
            <a:r>
              <a:rPr lang="en-US" sz="1600" i="1" baseline="30000" dirty="0"/>
              <a:t>th</a:t>
            </a:r>
            <a:r>
              <a:rPr lang="en-US" sz="1600" i="1" dirty="0"/>
              <a:t> August, 2004).</a:t>
            </a:r>
            <a:endParaRPr lang="en-US" sz="1600" dirty="0"/>
          </a:p>
          <a:p>
            <a:pPr marL="274320" indent="-274320" eaLnBrk="1" fontAlgn="auto" hangingPunct="1">
              <a:spcAft>
                <a:spcPts val="0"/>
              </a:spcAft>
              <a:defRPr/>
            </a:pPr>
            <a:endParaRPr lang="en-US" dirty="0"/>
          </a:p>
        </p:txBody>
      </p:sp>
      <p:sp>
        <p:nvSpPr>
          <p:cNvPr id="27651" name="Title 1">
            <a:extLst>
              <a:ext uri="{FF2B5EF4-FFF2-40B4-BE49-F238E27FC236}">
                <a16:creationId xmlns:a16="http://schemas.microsoft.com/office/drawing/2014/main" id="{96A2BD54-065C-0BA8-CC74-115117112699}"/>
              </a:ext>
            </a:extLst>
          </p:cNvPr>
          <p:cNvSpPr>
            <a:spLocks noGrp="1"/>
          </p:cNvSpPr>
          <p:nvPr>
            <p:ph type="title"/>
          </p:nvPr>
        </p:nvSpPr>
        <p:spPr/>
        <p:txBody>
          <a:bodyPr/>
          <a:lstStyle/>
          <a:p>
            <a:pPr eaLnBrk="1" hangingPunct="1"/>
            <a:r>
              <a:rPr lang="en-US" altLang="en-US"/>
              <a:t>Confidentiality</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Content Placeholder 2">
            <a:extLst>
              <a:ext uri="{FF2B5EF4-FFF2-40B4-BE49-F238E27FC236}">
                <a16:creationId xmlns:a16="http://schemas.microsoft.com/office/drawing/2014/main" id="{1F94DBCA-18C1-9A8F-2EB0-61CDC136AAB9}"/>
              </a:ext>
            </a:extLst>
          </p:cNvPr>
          <p:cNvSpPr>
            <a:spLocks noGrp="1"/>
          </p:cNvSpPr>
          <p:nvPr>
            <p:ph idx="1"/>
          </p:nvPr>
        </p:nvSpPr>
        <p:spPr/>
        <p:txBody>
          <a:bodyPr/>
          <a:lstStyle/>
          <a:p>
            <a:pPr eaLnBrk="1" hangingPunct="1"/>
            <a:r>
              <a:rPr lang="en-US" altLang="en-US" sz="1600" b="1"/>
              <a:t>Non-application of mind while totally relying on staff </a:t>
            </a:r>
            <a:endParaRPr lang="en-US" altLang="en-US" sz="1600"/>
          </a:p>
          <a:p>
            <a:pPr eaLnBrk="1" hangingPunct="1"/>
            <a:r>
              <a:rPr lang="en-US" altLang="en-US" sz="1600"/>
              <a:t>II.I (7).388 A certificate issued by a Chartered Accountant to a proprietor of a firm in respect of the turnover of betelnuts to enable the firm, which was not dealing in betel nuts, to obtain import licence without checking the books and documents himself, but relying on his articled clerk for its correctness. </a:t>
            </a:r>
          </a:p>
          <a:p>
            <a:pPr eaLnBrk="1" hangingPunct="1"/>
            <a:r>
              <a:rPr lang="en-US" altLang="en-US" sz="1600"/>
              <a:t>	 Held he was guilty of gross negligence.</a:t>
            </a:r>
          </a:p>
          <a:p>
            <a:pPr eaLnBrk="1" hangingPunct="1"/>
            <a:r>
              <a:rPr lang="en-US" altLang="en-US" sz="1600" i="1"/>
              <a:t>	(Sunderlal Fatehpuria in Re:- Page 591 of Vol.III of the Disciplinary Cases and page 224 of January, 1959 issue of the Institute’s Journal - Judgement delivered on 14</a:t>
            </a:r>
            <a:r>
              <a:rPr lang="en-US" altLang="en-US" sz="1600" i="1" baseline="30000"/>
              <a:t>th</a:t>
            </a:r>
            <a:r>
              <a:rPr lang="en-US" altLang="en-US" sz="1600" i="1"/>
              <a:t> November, 1958).</a:t>
            </a:r>
            <a:endParaRPr lang="en-US" altLang="en-US" sz="1600"/>
          </a:p>
          <a:p>
            <a:pPr eaLnBrk="1" hangingPunct="1"/>
            <a:endParaRPr lang="en-US" altLang="en-US"/>
          </a:p>
        </p:txBody>
      </p:sp>
      <p:sp>
        <p:nvSpPr>
          <p:cNvPr id="28675" name="Title 1">
            <a:extLst>
              <a:ext uri="{FF2B5EF4-FFF2-40B4-BE49-F238E27FC236}">
                <a16:creationId xmlns:a16="http://schemas.microsoft.com/office/drawing/2014/main" id="{CAB3F26A-0D0F-DAB6-1BD7-454AAD7E9126}"/>
              </a:ext>
            </a:extLst>
          </p:cNvPr>
          <p:cNvSpPr>
            <a:spLocks noGrp="1"/>
          </p:cNvSpPr>
          <p:nvPr>
            <p:ph type="title"/>
          </p:nvPr>
        </p:nvSpPr>
        <p:spPr/>
        <p:txBody>
          <a:bodyPr/>
          <a:lstStyle/>
          <a:p>
            <a:pPr eaLnBrk="1" hangingPunct="1"/>
            <a:r>
              <a:rPr lang="en-US" altLang="en-US"/>
              <a:t>Negligence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Content Placeholder 2">
            <a:extLst>
              <a:ext uri="{FF2B5EF4-FFF2-40B4-BE49-F238E27FC236}">
                <a16:creationId xmlns:a16="http://schemas.microsoft.com/office/drawing/2014/main" id="{C2D67ECF-684A-130E-3538-35B1B4E2248D}"/>
              </a:ext>
            </a:extLst>
          </p:cNvPr>
          <p:cNvSpPr>
            <a:spLocks noGrp="1"/>
          </p:cNvSpPr>
          <p:nvPr>
            <p:ph idx="1"/>
          </p:nvPr>
        </p:nvSpPr>
        <p:spPr/>
        <p:txBody>
          <a:bodyPr/>
          <a:lstStyle/>
          <a:p>
            <a:pPr eaLnBrk="1" hangingPunct="1"/>
            <a:r>
              <a:rPr lang="en-US" altLang="en-US" i="1"/>
              <a:t>	</a:t>
            </a:r>
            <a:r>
              <a:rPr lang="en-US" altLang="en-US" sz="1600" b="1"/>
              <a:t>Registered post without Acknowledgement</a:t>
            </a:r>
            <a:endParaRPr lang="en-US" altLang="en-US" sz="1600"/>
          </a:p>
          <a:p>
            <a:pPr eaLnBrk="1" hangingPunct="1"/>
            <a:r>
              <a:rPr lang="en-US" altLang="en-US" sz="1600"/>
              <a:t>I.I (8).89	A Chartered Accountant had sent a communication to the previous auditor under certificate of posting without obtaining any acknowledgement thereof. The Council held the member guilty in terms of this Clause.</a:t>
            </a:r>
          </a:p>
          <a:p>
            <a:pPr eaLnBrk="1" hangingPunct="1"/>
            <a:r>
              <a:rPr lang="en-US" altLang="en-US" sz="1600"/>
              <a:t>	On an appeal made by the member, the High Court observed that the expression “in communication with” when read in the light of the instructions contained in the booklet “Code of Conduct” could not be interpreted in any other manner but to mean that there should be positive evidence of the fact that the communication addressed to the outgoing auditor had reached his hands. Certificate of Posting of a letter could not in the circumstances be taken as positive evidence of its delivery to the addressee.</a:t>
            </a:r>
          </a:p>
          <a:p>
            <a:pPr eaLnBrk="1" hangingPunct="1"/>
            <a:r>
              <a:rPr lang="en-US" altLang="en-US" sz="1600" i="1"/>
              <a:t>	(M.L. Agarwal vs. J.S. Bhati - Page 65 of Vol. V of the Disciplinary Cases and pages 305-307 of November, 1975 issue of the Institute’s Journal - Judgement delivered on 29</a:t>
            </a:r>
            <a:r>
              <a:rPr lang="en-US" altLang="en-US" sz="1600" i="1" baseline="30000"/>
              <a:t>th</a:t>
            </a:r>
            <a:r>
              <a:rPr lang="en-US" altLang="en-US" sz="1600" i="1"/>
              <a:t> August, 1975).</a:t>
            </a:r>
            <a:endParaRPr lang="en-US" altLang="en-US" sz="1600"/>
          </a:p>
          <a:p>
            <a:pPr eaLnBrk="1" hangingPunct="1"/>
            <a:endParaRPr lang="en-US" altLang="en-US"/>
          </a:p>
        </p:txBody>
      </p:sp>
      <p:sp>
        <p:nvSpPr>
          <p:cNvPr id="29699" name="Title 1">
            <a:extLst>
              <a:ext uri="{FF2B5EF4-FFF2-40B4-BE49-F238E27FC236}">
                <a16:creationId xmlns:a16="http://schemas.microsoft.com/office/drawing/2014/main" id="{93649AE0-0BCA-C14E-AFE7-CAAE2527E5B5}"/>
              </a:ext>
            </a:extLst>
          </p:cNvPr>
          <p:cNvSpPr>
            <a:spLocks noGrp="1"/>
          </p:cNvSpPr>
          <p:nvPr>
            <p:ph type="title"/>
          </p:nvPr>
        </p:nvSpPr>
        <p:spPr/>
        <p:txBody>
          <a:bodyPr/>
          <a:lstStyle/>
          <a:p>
            <a:pPr eaLnBrk="1" hangingPunct="1"/>
            <a:r>
              <a:rPr lang="en-US" altLang="en-US"/>
              <a:t>Positive evidence of delivery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8B1E398-021D-FC5E-3E3A-3462FD08BC89}"/>
              </a:ext>
            </a:extLst>
          </p:cNvPr>
          <p:cNvSpPr>
            <a:spLocks noGrp="1"/>
          </p:cNvSpPr>
          <p:nvPr>
            <p:ph idx="1"/>
          </p:nvPr>
        </p:nvSpPr>
        <p:spPr>
          <a:xfrm>
            <a:off x="685800" y="2209800"/>
            <a:ext cx="7594600" cy="4310063"/>
          </a:xfrm>
        </p:spPr>
        <p:txBody>
          <a:bodyPr rtlCol="0">
            <a:normAutofit fontScale="70000" lnSpcReduction="20000"/>
          </a:bodyPr>
          <a:lstStyle/>
          <a:p>
            <a:pPr marL="274320" indent="-274320" eaLnBrk="1" fontAlgn="auto" hangingPunct="1">
              <a:spcAft>
                <a:spcPts val="0"/>
              </a:spcAft>
              <a:defRPr/>
            </a:pPr>
            <a:r>
              <a:rPr lang="en-US" sz="1600" b="1" dirty="0"/>
              <a:t>Authoring Book on Black Money</a:t>
            </a:r>
            <a:endParaRPr lang="en-US" sz="1600" dirty="0"/>
          </a:p>
          <a:p>
            <a:pPr marL="274320" indent="-274320" eaLnBrk="1" fontAlgn="auto" hangingPunct="1">
              <a:spcAft>
                <a:spcPts val="0"/>
              </a:spcAft>
              <a:defRPr/>
            </a:pPr>
            <a:r>
              <a:rPr lang="en-US" sz="1600" dirty="0"/>
              <a:t>S22.16	The Respondent authored a book titled ‘Tax Planning for Secret Income (Black Money)’. On going through the preface as well as the contents of the book it was seen that the author had explained in detail the various methods of creation of black money followed by different sections of society and the methods, legal as well as illegal, generally adopted to convert the same into white. Since it appeared that the title of the book, its preface, its contents and in totality the book was likely to create an impression in the eyes of common man that Chartered Accountants are experts in helping in the creation of black money and its conversion into white money though there is no direct reference as such to the Chartered Accountants; this might tend to lower the image of the profession in the public eyes. </a:t>
            </a:r>
          </a:p>
          <a:p>
            <a:pPr marL="274320" indent="-274320" eaLnBrk="1" fontAlgn="auto" hangingPunct="1">
              <a:spcAft>
                <a:spcPts val="0"/>
              </a:spcAft>
              <a:defRPr/>
            </a:pPr>
            <a:r>
              <a:rPr lang="en-US" sz="1600" dirty="0"/>
              <a:t>	Held that the Respondent was guilty of “other misconduct”.</a:t>
            </a:r>
          </a:p>
          <a:p>
            <a:pPr marL="274320" indent="-274320" eaLnBrk="1" fontAlgn="auto" hangingPunct="1">
              <a:spcAft>
                <a:spcPts val="0"/>
              </a:spcAft>
              <a:defRPr/>
            </a:pPr>
            <a:r>
              <a:rPr lang="en-US" sz="1600" dirty="0"/>
              <a:t>	The </a:t>
            </a:r>
            <a:r>
              <a:rPr lang="en-US" sz="1600" dirty="0" err="1"/>
              <a:t>Hon’ble</a:t>
            </a:r>
            <a:r>
              <a:rPr lang="en-US" sz="1600" dirty="0"/>
              <a:t> Gujarat High Court in its </a:t>
            </a:r>
            <a:r>
              <a:rPr lang="en-US" sz="1600" dirty="0" err="1"/>
              <a:t>judgement</a:t>
            </a:r>
            <a:r>
              <a:rPr lang="en-US" sz="1600" dirty="0"/>
              <a:t> dated 14</a:t>
            </a:r>
            <a:r>
              <a:rPr lang="en-US" sz="1600" baseline="30000" dirty="0"/>
              <a:t>th</a:t>
            </a:r>
            <a:r>
              <a:rPr lang="en-US" sz="1600" dirty="0"/>
              <a:t> February, 2003 observed that:</a:t>
            </a:r>
          </a:p>
          <a:p>
            <a:pPr marL="274320" indent="-274320" eaLnBrk="1" fontAlgn="auto" hangingPunct="1">
              <a:spcAft>
                <a:spcPts val="0"/>
              </a:spcAft>
              <a:defRPr/>
            </a:pPr>
            <a:r>
              <a:rPr lang="en-US" sz="1600" i="1" dirty="0"/>
              <a:t>	“… Having regard to the old age of the Respondent, ailments that he is suffering from, repentance that he has shown in the Court and the time lag that has elapsed, as also his statement that he has never published any such writing after the publication of the said book, in our opinion, interest of justice will be met if the Respondent is removed forthwith from the membership of the Institute for a period of five years. We accordingly, while upholding the Respondent guilty of misconduct, direct that the Respondent be removed forthwith from the membership of the Institute for a period of five years. The reference stands disposed of accordingly with no order as to costs. </a:t>
            </a:r>
            <a:endParaRPr lang="en-US" sz="1600" dirty="0"/>
          </a:p>
          <a:p>
            <a:pPr marL="274320" indent="-274320" eaLnBrk="1" fontAlgn="auto" hangingPunct="1">
              <a:spcAft>
                <a:spcPts val="0"/>
              </a:spcAft>
              <a:defRPr/>
            </a:pPr>
            <a:r>
              <a:rPr lang="en-US" sz="1600" i="1" dirty="0"/>
              <a:t>	At this stage, the learned counsel for the Respondent submits that the operation of this order may be stayed to enable the Respondent to approach the higher forum. In our opinion, in the facts and circumstances of the case, it will be improper for us to stay the operation of this order when the removal of the Respondent was due long back, having regard to the serious nature of the misconduct committed by him.”</a:t>
            </a:r>
            <a:r>
              <a:rPr lang="en-US" sz="1600" dirty="0"/>
              <a:t> </a:t>
            </a:r>
          </a:p>
          <a:p>
            <a:pPr marL="274320" indent="-274320" eaLnBrk="1" fontAlgn="auto" hangingPunct="1">
              <a:spcAft>
                <a:spcPts val="0"/>
              </a:spcAft>
              <a:defRPr/>
            </a:pPr>
            <a:r>
              <a:rPr lang="en-US" sz="1600" dirty="0"/>
              <a:t>	The Respondent filed a review petition and special Leave Petition against the above </a:t>
            </a:r>
            <a:r>
              <a:rPr lang="en-US" sz="1600" dirty="0" err="1"/>
              <a:t>judgement</a:t>
            </a:r>
            <a:r>
              <a:rPr lang="en-US" sz="1600" dirty="0"/>
              <a:t> of the Gujarat High Court, in the Supreme Court. The Supreme Court, by its </a:t>
            </a:r>
            <a:r>
              <a:rPr lang="en-US" sz="1600" dirty="0" err="1"/>
              <a:t>judgement</a:t>
            </a:r>
            <a:r>
              <a:rPr lang="en-US" sz="1600" dirty="0"/>
              <a:t> dated 6 August 2003, dismissed the review petition. The text of the order is given below: </a:t>
            </a:r>
          </a:p>
          <a:p>
            <a:pPr marL="274320" indent="-274320" eaLnBrk="1" fontAlgn="auto" hangingPunct="1">
              <a:spcAft>
                <a:spcPts val="0"/>
              </a:spcAft>
              <a:defRPr/>
            </a:pPr>
            <a:r>
              <a:rPr lang="en-US" sz="1600" i="1" dirty="0"/>
              <a:t>	"We have gone through the review petition and the connected papers. We do not find any good reason to review our order. It lacks merits. The review petition is therefore dismissed."</a:t>
            </a:r>
            <a:endParaRPr lang="en-US" sz="1600" dirty="0"/>
          </a:p>
          <a:p>
            <a:pPr marL="274320" indent="-274320" eaLnBrk="1" fontAlgn="auto" hangingPunct="1">
              <a:spcAft>
                <a:spcPts val="0"/>
              </a:spcAft>
              <a:defRPr/>
            </a:pPr>
            <a:r>
              <a:rPr lang="en-US" sz="1600" i="1" dirty="0"/>
              <a:t>	(P.C. Parekh in Re: –Page 63 Vol. VIII-1-21(6) of Disciplinary Cases – </a:t>
            </a:r>
            <a:r>
              <a:rPr lang="en-US" sz="1600" i="1" dirty="0" err="1"/>
              <a:t>Judgement</a:t>
            </a:r>
            <a:r>
              <a:rPr lang="en-US" sz="1600" i="1" dirty="0"/>
              <a:t> of the Gujarat High Court dated 14</a:t>
            </a:r>
            <a:r>
              <a:rPr lang="en-US" sz="1600" i="1" baseline="30000" dirty="0"/>
              <a:t>th</a:t>
            </a:r>
            <a:r>
              <a:rPr lang="en-US" sz="1600" i="1" dirty="0"/>
              <a:t> February 2003 and </a:t>
            </a:r>
            <a:r>
              <a:rPr lang="en-US" sz="1600" i="1" dirty="0" err="1"/>
              <a:t>judgement</a:t>
            </a:r>
            <a:r>
              <a:rPr lang="en-US" sz="1600" i="1" dirty="0"/>
              <a:t> of Supreme Court dated 6</a:t>
            </a:r>
            <a:r>
              <a:rPr lang="en-US" sz="1600" i="1" baseline="30000" dirty="0"/>
              <a:t>th</a:t>
            </a:r>
            <a:r>
              <a:rPr lang="en-US" sz="1600" i="1" dirty="0"/>
              <a:t> August, 2003 and published in the February, 2004 issue of Institute’s Journal at pages 869 to 890).</a:t>
            </a:r>
            <a:endParaRPr lang="en-US" sz="1600" dirty="0"/>
          </a:p>
          <a:p>
            <a:pPr marL="274320" indent="-274320" eaLnBrk="1" fontAlgn="auto" hangingPunct="1">
              <a:spcAft>
                <a:spcPts val="0"/>
              </a:spcAft>
              <a:defRPr/>
            </a:pPr>
            <a:endParaRPr lang="en-US" dirty="0"/>
          </a:p>
        </p:txBody>
      </p:sp>
      <p:sp>
        <p:nvSpPr>
          <p:cNvPr id="30723" name="Title 1">
            <a:extLst>
              <a:ext uri="{FF2B5EF4-FFF2-40B4-BE49-F238E27FC236}">
                <a16:creationId xmlns:a16="http://schemas.microsoft.com/office/drawing/2014/main" id="{BD5BA064-490C-57F9-E9DD-22457436A63E}"/>
              </a:ext>
            </a:extLst>
          </p:cNvPr>
          <p:cNvSpPr>
            <a:spLocks noGrp="1"/>
          </p:cNvSpPr>
          <p:nvPr>
            <p:ph type="title"/>
          </p:nvPr>
        </p:nvSpPr>
        <p:spPr/>
        <p:txBody>
          <a:bodyPr/>
          <a:lstStyle/>
          <a:p>
            <a:pPr eaLnBrk="1" hangingPunct="1"/>
            <a:r>
              <a:rPr lang="en-US" altLang="en-US"/>
              <a:t>Section 22 Act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Content Placeholder 2">
            <a:extLst>
              <a:ext uri="{FF2B5EF4-FFF2-40B4-BE49-F238E27FC236}">
                <a16:creationId xmlns:a16="http://schemas.microsoft.com/office/drawing/2014/main" id="{0BFEEC97-C5D2-5388-BF27-AC553994AB26}"/>
              </a:ext>
            </a:extLst>
          </p:cNvPr>
          <p:cNvSpPr>
            <a:spLocks noGrp="1"/>
          </p:cNvSpPr>
          <p:nvPr>
            <p:ph idx="1"/>
          </p:nvPr>
        </p:nvSpPr>
        <p:spPr/>
        <p:txBody>
          <a:bodyPr/>
          <a:lstStyle/>
          <a:p>
            <a:pPr eaLnBrk="1" hangingPunct="1"/>
            <a:r>
              <a:rPr lang="en-US" altLang="en-US" sz="1400" b="1"/>
              <a:t>Failure of disclosure of iregularities in audit even though disclosed to Company </a:t>
            </a:r>
            <a:endParaRPr lang="en-US" altLang="en-US" sz="1400"/>
          </a:p>
          <a:p>
            <a:pPr eaLnBrk="1" hangingPunct="1"/>
            <a:r>
              <a:rPr lang="en-US" altLang="en-US" sz="1400"/>
              <a:t>II.I (5).327  Where a Chartered Accountant had not disclosed the fact that a large amount of loan had been given out of the funds of an Employees Provident Fund to the Employer Company in contravention of the Rules of the Provident Fund and had failed to report on the default in clearing the cheques received in re-payment of the loan. Held by the High Court that he was not guilty of any non- disclosure to the individual subscribers of the Provident Fund because he owed no duty to disclose to them and he was well within his rights to have disclosed the irregularities to the Trustees themselves and to the Company which had appointed him.</a:t>
            </a:r>
          </a:p>
          <a:p>
            <a:pPr eaLnBrk="1" hangingPunct="1"/>
            <a:r>
              <a:rPr lang="en-US" altLang="en-US" sz="1400"/>
              <a:t>	Held by the Supreme Court on appeal that it was no defence for the Chartered Accountant to say that he had disclosed the irregularities to the Company as it was his duty to have made a disclosure thereof to the beneficiaries of the Provident Fund in the statement of accounts signed by him as the legal position of the Auditor in the present case was similar to that of the auditor appointed under the Companies Act. He was therefore guilty of professional misconduct under Clause (5).</a:t>
            </a:r>
          </a:p>
          <a:p>
            <a:pPr eaLnBrk="1" hangingPunct="1"/>
            <a:r>
              <a:rPr lang="en-US" altLang="en-US" sz="1400" i="1"/>
              <a:t>	(Kishori Lal Dutta vs. P.K. Mukherjee - Page 646 of Vol. IV of the Disciplinary Cases and page 573 of April, 1968 issue of the Institute’s Journal -Judgement delivered on 26</a:t>
            </a:r>
            <a:r>
              <a:rPr lang="en-US" altLang="en-US" sz="1400" i="1" baseline="30000"/>
              <a:t>th</a:t>
            </a:r>
            <a:r>
              <a:rPr lang="en-US" altLang="en-US" sz="1400" i="1"/>
              <a:t> February, 1968).</a:t>
            </a:r>
            <a:endParaRPr lang="en-US" altLang="en-US" sz="1400"/>
          </a:p>
          <a:p>
            <a:pPr eaLnBrk="1" hangingPunct="1"/>
            <a:endParaRPr lang="en-US" altLang="en-US"/>
          </a:p>
        </p:txBody>
      </p:sp>
      <p:sp>
        <p:nvSpPr>
          <p:cNvPr id="31747" name="Title 1">
            <a:extLst>
              <a:ext uri="{FF2B5EF4-FFF2-40B4-BE49-F238E27FC236}">
                <a16:creationId xmlns:a16="http://schemas.microsoft.com/office/drawing/2014/main" id="{8204BAE6-F762-2EDD-ADB7-E5FBFEB93C85}"/>
              </a:ext>
            </a:extLst>
          </p:cNvPr>
          <p:cNvSpPr>
            <a:spLocks noGrp="1"/>
          </p:cNvSpPr>
          <p:nvPr>
            <p:ph type="title"/>
          </p:nvPr>
        </p:nvSpPr>
        <p:spPr/>
        <p:txBody>
          <a:bodyPr/>
          <a:lstStyle/>
          <a:p>
            <a:pPr eaLnBrk="1" hangingPunct="1"/>
            <a:r>
              <a:rPr lang="en-US" altLang="en-US"/>
              <a:t>Failure of disclosure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ontent Placeholder 2">
            <a:extLst>
              <a:ext uri="{FF2B5EF4-FFF2-40B4-BE49-F238E27FC236}">
                <a16:creationId xmlns:a16="http://schemas.microsoft.com/office/drawing/2014/main" id="{C581E218-864B-7464-5376-48AB21E8BF9A}"/>
              </a:ext>
            </a:extLst>
          </p:cNvPr>
          <p:cNvSpPr>
            <a:spLocks noGrp="1"/>
          </p:cNvSpPr>
          <p:nvPr>
            <p:ph idx="1"/>
          </p:nvPr>
        </p:nvSpPr>
        <p:spPr>
          <a:xfrm>
            <a:off x="-76200" y="3733800"/>
            <a:ext cx="8229600" cy="533400"/>
          </a:xfrm>
        </p:spPr>
        <p:txBody>
          <a:bodyPr/>
          <a:lstStyle/>
          <a:p>
            <a:pPr eaLnBrk="1" hangingPunct="1">
              <a:buFont typeface="Georgia" panose="02040502050405020303" pitchFamily="18" charset="0"/>
              <a:buNone/>
            </a:pPr>
            <a:r>
              <a:rPr lang="en-US" altLang="en-US">
                <a:latin typeface="Arial" panose="020B0604020202020204" pitchFamily="34" charset="0"/>
                <a:cs typeface="Arial" panose="020B0604020202020204" pitchFamily="34" charset="0"/>
              </a:rPr>
              <a:t>	</a:t>
            </a:r>
            <a:r>
              <a:rPr lang="en-US" altLang="en-US" b="1" u="sng">
                <a:latin typeface="Arial" panose="020B0604020202020204" pitchFamily="34" charset="0"/>
                <a:cs typeface="Arial" panose="020B0604020202020204" pitchFamily="34" charset="0"/>
              </a:rPr>
              <a:t>Second Schedule (Others affected)</a:t>
            </a:r>
          </a:p>
          <a:p>
            <a:pPr eaLnBrk="1" hangingPunct="1">
              <a:buFont typeface="Georgia" panose="02040502050405020303" pitchFamily="18" charset="0"/>
              <a:buNone/>
            </a:pPr>
            <a:endParaRPr lang="en-IN" altLang="en-US">
              <a:latin typeface="Arial" panose="020B0604020202020204" pitchFamily="34" charset="0"/>
              <a:cs typeface="Arial" panose="020B0604020202020204" pitchFamily="34" charset="0"/>
            </a:endParaRPr>
          </a:p>
        </p:txBody>
      </p:sp>
      <p:sp>
        <p:nvSpPr>
          <p:cNvPr id="13315" name="Slide Number Placeholder 9">
            <a:extLst>
              <a:ext uri="{FF2B5EF4-FFF2-40B4-BE49-F238E27FC236}">
                <a16:creationId xmlns:a16="http://schemas.microsoft.com/office/drawing/2014/main" id="{9CCE29E0-F7DE-922E-15CF-298292940E94}"/>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C079F442-F68F-469C-A5ED-A8F67BC75071}" type="slidenum">
              <a:rPr lang="en-US" altLang="en-US">
                <a:latin typeface="Arial" panose="020B0604020202020204" pitchFamily="34" charset="0"/>
              </a:rPr>
              <a:pPr/>
              <a:t>2</a:t>
            </a:fld>
            <a:endParaRPr lang="en-US" altLang="en-US">
              <a:latin typeface="Arial" panose="020B0604020202020204" pitchFamily="34" charset="0"/>
            </a:endParaRPr>
          </a:p>
        </p:txBody>
      </p:sp>
      <p:sp>
        <p:nvSpPr>
          <p:cNvPr id="18434" name="Title 1">
            <a:extLst>
              <a:ext uri="{FF2B5EF4-FFF2-40B4-BE49-F238E27FC236}">
                <a16:creationId xmlns:a16="http://schemas.microsoft.com/office/drawing/2014/main" id="{DE03D6F2-DCC4-2E0F-0885-2079149AC08A}"/>
              </a:ext>
            </a:extLst>
          </p:cNvPr>
          <p:cNvSpPr>
            <a:spLocks noGrp="1"/>
          </p:cNvSpPr>
          <p:nvPr>
            <p:ph type="title"/>
          </p:nvPr>
        </p:nvSpPr>
        <p:spPr>
          <a:xfrm>
            <a:off x="228600" y="384175"/>
            <a:ext cx="8534400" cy="758825"/>
          </a:xfrm>
        </p:spPr>
        <p:txBody>
          <a:bodyPr rtlCol="0">
            <a:normAutofit fontScale="90000"/>
          </a:bodyPr>
          <a:lstStyle/>
          <a:p>
            <a:pPr eaLnBrk="1" fontAlgn="auto" hangingPunct="1">
              <a:spcAft>
                <a:spcPts val="0"/>
              </a:spcAft>
              <a:defRPr/>
            </a:pPr>
            <a:r>
              <a:rPr lang="en-IN" sz="3000" dirty="0">
                <a:latin typeface="Arial" charset="0"/>
                <a:cs typeface="Arial" charset="0"/>
              </a:rPr>
              <a:t>The two Schedules to the Chartered Accountants Act</a:t>
            </a:r>
          </a:p>
        </p:txBody>
      </p:sp>
      <p:graphicFrame>
        <p:nvGraphicFramePr>
          <p:cNvPr id="4" name="Table 3">
            <a:extLst>
              <a:ext uri="{FF2B5EF4-FFF2-40B4-BE49-F238E27FC236}">
                <a16:creationId xmlns:a16="http://schemas.microsoft.com/office/drawing/2014/main" id="{90ED0203-53F5-1EC7-18D4-49F2B0B65026}"/>
              </a:ext>
            </a:extLst>
          </p:cNvPr>
          <p:cNvGraphicFramePr>
            <a:graphicFrameLocks noGrp="1"/>
          </p:cNvGraphicFramePr>
          <p:nvPr/>
        </p:nvGraphicFramePr>
        <p:xfrm>
          <a:off x="381000" y="1600200"/>
          <a:ext cx="8229600" cy="1870075"/>
        </p:xfrm>
        <a:graphic>
          <a:graphicData uri="http://schemas.openxmlformats.org/drawingml/2006/table">
            <a:tbl>
              <a:tblPr firstRow="1" bandRow="1">
                <a:tableStyleId>{2D5ABB26-0587-4C30-8999-92F81FD0307C}</a:tableStyleId>
              </a:tblPr>
              <a:tblGrid>
                <a:gridCol w="726141">
                  <a:extLst>
                    <a:ext uri="{9D8B030D-6E8A-4147-A177-3AD203B41FA5}">
                      <a16:colId xmlns:a16="http://schemas.microsoft.com/office/drawing/2014/main" val="20000"/>
                    </a:ext>
                  </a:extLst>
                </a:gridCol>
                <a:gridCol w="5640153">
                  <a:extLst>
                    <a:ext uri="{9D8B030D-6E8A-4147-A177-3AD203B41FA5}">
                      <a16:colId xmlns:a16="http://schemas.microsoft.com/office/drawing/2014/main" val="20001"/>
                    </a:ext>
                  </a:extLst>
                </a:gridCol>
                <a:gridCol w="1863306">
                  <a:extLst>
                    <a:ext uri="{9D8B030D-6E8A-4147-A177-3AD203B41FA5}">
                      <a16:colId xmlns:a16="http://schemas.microsoft.com/office/drawing/2014/main" val="20002"/>
                    </a:ext>
                  </a:extLst>
                </a:gridCol>
              </a:tblGrid>
              <a:tr h="370966">
                <a:tc>
                  <a:txBody>
                    <a:bodyPr/>
                    <a:lstStyle/>
                    <a:p>
                      <a:r>
                        <a:rPr lang="en-US" sz="1800" b="1" dirty="0">
                          <a:latin typeface="Arial" pitchFamily="34" charset="0"/>
                          <a:cs typeface="Arial" pitchFamily="34" charset="0"/>
                        </a:rPr>
                        <a:t>Part </a:t>
                      </a:r>
                      <a:endParaRPr lang="en-IN" sz="1800" b="1" dirty="0">
                        <a:latin typeface="Arial" pitchFamily="34" charset="0"/>
                        <a:cs typeface="Arial" pitchFamily="34" charset="0"/>
                      </a:endParaRPr>
                    </a:p>
                  </a:txBody>
                  <a:tcPr marT="45736" marB="45736"/>
                </a:tc>
                <a:tc>
                  <a:txBody>
                    <a:bodyPr/>
                    <a:lstStyle/>
                    <a:p>
                      <a:r>
                        <a:rPr lang="en-US" sz="1800" b="1" dirty="0">
                          <a:latin typeface="Arial" pitchFamily="34" charset="0"/>
                          <a:cs typeface="Arial" pitchFamily="34" charset="0"/>
                        </a:rPr>
                        <a:t>Particulars</a:t>
                      </a:r>
                      <a:endParaRPr lang="en-IN" sz="1800" b="1" dirty="0">
                        <a:latin typeface="Arial" pitchFamily="34" charset="0"/>
                        <a:cs typeface="Arial" pitchFamily="34" charset="0"/>
                      </a:endParaRPr>
                    </a:p>
                  </a:txBody>
                  <a:tcPr marT="45736" marB="45736"/>
                </a:tc>
                <a:tc>
                  <a:txBody>
                    <a:bodyPr/>
                    <a:lstStyle/>
                    <a:p>
                      <a:r>
                        <a:rPr lang="en-US" sz="1800" b="1" dirty="0">
                          <a:latin typeface="Arial" pitchFamily="34" charset="0"/>
                          <a:cs typeface="Arial" pitchFamily="34" charset="0"/>
                        </a:rPr>
                        <a:t>No. of Clauses</a:t>
                      </a:r>
                      <a:endParaRPr lang="en-IN" sz="1800" b="1" dirty="0">
                        <a:latin typeface="Arial" pitchFamily="34" charset="0"/>
                        <a:cs typeface="Arial" pitchFamily="34" charset="0"/>
                      </a:endParaRPr>
                    </a:p>
                  </a:txBody>
                  <a:tcPr marT="45736" marB="45736"/>
                </a:tc>
                <a:extLst>
                  <a:ext uri="{0D108BD9-81ED-4DB2-BD59-A6C34878D82A}">
                    <a16:rowId xmlns:a16="http://schemas.microsoft.com/office/drawing/2014/main" val="10000"/>
                  </a:ext>
                </a:extLst>
              </a:tr>
              <a:tr h="365884">
                <a:tc>
                  <a:txBody>
                    <a:bodyPr/>
                    <a:lstStyle/>
                    <a:p>
                      <a:r>
                        <a:rPr lang="en-US" sz="1800" dirty="0">
                          <a:latin typeface="Arial" pitchFamily="34" charset="0"/>
                          <a:cs typeface="Arial" pitchFamily="34" charset="0"/>
                        </a:rPr>
                        <a:t>I</a:t>
                      </a:r>
                      <a:endParaRPr lang="en-IN" sz="1800" dirty="0">
                        <a:latin typeface="Arial" pitchFamily="34" charset="0"/>
                        <a:cs typeface="Arial" pitchFamily="34" charset="0"/>
                      </a:endParaRPr>
                    </a:p>
                  </a:txBody>
                  <a:tcPr marT="45736" marB="45736"/>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kern="1200" dirty="0">
                          <a:latin typeface="Arial" pitchFamily="34" charset="0"/>
                          <a:cs typeface="Arial" pitchFamily="34" charset="0"/>
                        </a:rPr>
                        <a:t>Professional misconduct in relation to CAs in practice. </a:t>
                      </a:r>
                      <a:endParaRPr lang="en-IN" sz="1800" dirty="0">
                        <a:latin typeface="Arial" pitchFamily="34" charset="0"/>
                        <a:cs typeface="Arial" pitchFamily="34" charset="0"/>
                      </a:endParaRPr>
                    </a:p>
                  </a:txBody>
                  <a:tcPr marT="45736" marB="45736"/>
                </a:tc>
                <a:tc>
                  <a:txBody>
                    <a:bodyPr/>
                    <a:lstStyle/>
                    <a:p>
                      <a:pPr algn="ctr"/>
                      <a:r>
                        <a:rPr lang="en-US" sz="1800" dirty="0">
                          <a:latin typeface="Arial" pitchFamily="34" charset="0"/>
                          <a:cs typeface="Arial" pitchFamily="34" charset="0"/>
                        </a:rPr>
                        <a:t>12</a:t>
                      </a:r>
                      <a:endParaRPr lang="en-IN" sz="1800" dirty="0">
                        <a:latin typeface="Arial" pitchFamily="34" charset="0"/>
                        <a:cs typeface="Arial" pitchFamily="34" charset="0"/>
                      </a:endParaRPr>
                    </a:p>
                  </a:txBody>
                  <a:tcPr marT="45736" marB="45736"/>
                </a:tc>
                <a:extLst>
                  <a:ext uri="{0D108BD9-81ED-4DB2-BD59-A6C34878D82A}">
                    <a16:rowId xmlns:a16="http://schemas.microsoft.com/office/drawing/2014/main" val="10001"/>
                  </a:ext>
                </a:extLst>
              </a:tr>
              <a:tr h="370966">
                <a:tc>
                  <a:txBody>
                    <a:bodyPr/>
                    <a:lstStyle/>
                    <a:p>
                      <a:r>
                        <a:rPr lang="en-US" sz="1800" dirty="0">
                          <a:latin typeface="Arial" pitchFamily="34" charset="0"/>
                          <a:cs typeface="Arial" pitchFamily="34" charset="0"/>
                        </a:rPr>
                        <a:t>II</a:t>
                      </a:r>
                      <a:endParaRPr lang="en-IN" sz="1800" dirty="0">
                        <a:latin typeface="Arial" pitchFamily="34" charset="0"/>
                        <a:cs typeface="Arial" pitchFamily="34" charset="0"/>
                      </a:endParaRPr>
                    </a:p>
                  </a:txBody>
                  <a:tcPr marT="45736" marB="45736"/>
                </a:tc>
                <a:tc>
                  <a:txBody>
                    <a:bodyPr/>
                    <a:lstStyle/>
                    <a:p>
                      <a:r>
                        <a:rPr lang="en-US" sz="1800" kern="1200" dirty="0">
                          <a:latin typeface="Arial" pitchFamily="34" charset="0"/>
                          <a:cs typeface="Arial" pitchFamily="34" charset="0"/>
                        </a:rPr>
                        <a:t>Misconduct in relation to members </a:t>
                      </a:r>
                      <a:endParaRPr lang="en-IN" sz="1800" dirty="0">
                        <a:latin typeface="Arial" pitchFamily="34" charset="0"/>
                        <a:cs typeface="Arial" pitchFamily="34" charset="0"/>
                      </a:endParaRPr>
                    </a:p>
                  </a:txBody>
                  <a:tcPr marT="45736" marB="45736"/>
                </a:tc>
                <a:tc>
                  <a:txBody>
                    <a:bodyPr/>
                    <a:lstStyle/>
                    <a:p>
                      <a:pPr algn="ctr"/>
                      <a:r>
                        <a:rPr lang="en-US" sz="1800" dirty="0">
                          <a:latin typeface="Arial" pitchFamily="34" charset="0"/>
                          <a:cs typeface="Arial" pitchFamily="34" charset="0"/>
                        </a:rPr>
                        <a:t>2</a:t>
                      </a:r>
                      <a:endParaRPr lang="en-IN" sz="1800" dirty="0">
                        <a:latin typeface="Arial" pitchFamily="34" charset="0"/>
                        <a:cs typeface="Arial" pitchFamily="34" charset="0"/>
                      </a:endParaRPr>
                    </a:p>
                  </a:txBody>
                  <a:tcPr marT="45736" marB="45736"/>
                </a:tc>
                <a:extLst>
                  <a:ext uri="{0D108BD9-81ED-4DB2-BD59-A6C34878D82A}">
                    <a16:rowId xmlns:a16="http://schemas.microsoft.com/office/drawing/2014/main" val="10002"/>
                  </a:ext>
                </a:extLst>
              </a:tr>
              <a:tr h="391293">
                <a:tc>
                  <a:txBody>
                    <a:bodyPr/>
                    <a:lstStyle/>
                    <a:p>
                      <a:r>
                        <a:rPr lang="en-US" sz="1800" dirty="0">
                          <a:latin typeface="Arial" pitchFamily="34" charset="0"/>
                          <a:cs typeface="Arial" pitchFamily="34" charset="0"/>
                        </a:rPr>
                        <a:t>III</a:t>
                      </a:r>
                      <a:endParaRPr lang="en-IN" sz="1800" dirty="0">
                        <a:latin typeface="Arial" pitchFamily="34" charset="0"/>
                        <a:cs typeface="Arial" pitchFamily="34" charset="0"/>
                      </a:endParaRPr>
                    </a:p>
                  </a:txBody>
                  <a:tcPr marT="45736" marB="45736"/>
                </a:tc>
                <a:tc>
                  <a:txBody>
                    <a:bodyPr/>
                    <a:lstStyle/>
                    <a:p>
                      <a:r>
                        <a:rPr lang="en-US" sz="1800" kern="1200" dirty="0">
                          <a:latin typeface="Arial" pitchFamily="34" charset="0"/>
                          <a:cs typeface="Arial" pitchFamily="34" charset="0"/>
                        </a:rPr>
                        <a:t>Misconduct in relation to members in general</a:t>
                      </a:r>
                      <a:endParaRPr lang="en-IN" sz="1800" dirty="0">
                        <a:latin typeface="Arial" pitchFamily="34" charset="0"/>
                        <a:cs typeface="Arial" pitchFamily="34" charset="0"/>
                      </a:endParaRPr>
                    </a:p>
                  </a:txBody>
                  <a:tcPr marT="45736" marB="45736"/>
                </a:tc>
                <a:tc>
                  <a:txBody>
                    <a:bodyPr/>
                    <a:lstStyle/>
                    <a:p>
                      <a:pPr algn="ctr"/>
                      <a:r>
                        <a:rPr lang="en-US" sz="1800" dirty="0">
                          <a:latin typeface="Arial" pitchFamily="34" charset="0"/>
                          <a:cs typeface="Arial" pitchFamily="34" charset="0"/>
                        </a:rPr>
                        <a:t>3</a:t>
                      </a:r>
                      <a:endParaRPr lang="en-IN" sz="1800" dirty="0">
                        <a:latin typeface="Arial" pitchFamily="34" charset="0"/>
                        <a:cs typeface="Arial" pitchFamily="34" charset="0"/>
                      </a:endParaRPr>
                    </a:p>
                  </a:txBody>
                  <a:tcPr marT="45736" marB="45736"/>
                </a:tc>
                <a:extLst>
                  <a:ext uri="{0D108BD9-81ED-4DB2-BD59-A6C34878D82A}">
                    <a16:rowId xmlns:a16="http://schemas.microsoft.com/office/drawing/2014/main" val="10003"/>
                  </a:ext>
                </a:extLst>
              </a:tr>
              <a:tr h="370966">
                <a:tc>
                  <a:txBody>
                    <a:bodyPr/>
                    <a:lstStyle/>
                    <a:p>
                      <a:r>
                        <a:rPr lang="en-US" sz="1800" dirty="0">
                          <a:latin typeface="Arial" pitchFamily="34" charset="0"/>
                          <a:cs typeface="Arial" pitchFamily="34" charset="0"/>
                        </a:rPr>
                        <a:t>IV</a:t>
                      </a:r>
                      <a:endParaRPr lang="en-IN" sz="1800" dirty="0">
                        <a:latin typeface="Arial" pitchFamily="34" charset="0"/>
                        <a:cs typeface="Arial" pitchFamily="34" charset="0"/>
                      </a:endParaRPr>
                    </a:p>
                  </a:txBody>
                  <a:tcPr marT="45736" marB="45736"/>
                </a:tc>
                <a:tc>
                  <a:txBody>
                    <a:bodyPr/>
                    <a:lstStyle/>
                    <a:p>
                      <a:r>
                        <a:rPr lang="en-US" sz="1800" kern="1200" dirty="0">
                          <a:latin typeface="Arial" pitchFamily="34" charset="0"/>
                          <a:cs typeface="Arial" pitchFamily="34" charset="0"/>
                        </a:rPr>
                        <a:t>Other Misconduct’ in relation to all members generally</a:t>
                      </a:r>
                      <a:endParaRPr lang="en-IN" sz="1800" dirty="0">
                        <a:latin typeface="Arial" pitchFamily="34" charset="0"/>
                        <a:cs typeface="Arial" pitchFamily="34" charset="0"/>
                      </a:endParaRPr>
                    </a:p>
                  </a:txBody>
                  <a:tcPr marT="45736" marB="45736"/>
                </a:tc>
                <a:tc>
                  <a:txBody>
                    <a:bodyPr/>
                    <a:lstStyle/>
                    <a:p>
                      <a:pPr algn="ctr"/>
                      <a:r>
                        <a:rPr lang="en-US" sz="1800" dirty="0">
                          <a:latin typeface="Arial" pitchFamily="34" charset="0"/>
                          <a:cs typeface="Arial" pitchFamily="34" charset="0"/>
                        </a:rPr>
                        <a:t>2</a:t>
                      </a:r>
                      <a:endParaRPr lang="en-IN" sz="1800" dirty="0">
                        <a:latin typeface="Arial" pitchFamily="34" charset="0"/>
                        <a:cs typeface="Arial" pitchFamily="34" charset="0"/>
                      </a:endParaRPr>
                    </a:p>
                  </a:txBody>
                  <a:tcPr marT="45736" marB="45736"/>
                </a:tc>
                <a:extLst>
                  <a:ext uri="{0D108BD9-81ED-4DB2-BD59-A6C34878D82A}">
                    <a16:rowId xmlns:a16="http://schemas.microsoft.com/office/drawing/2014/main" val="10004"/>
                  </a:ext>
                </a:extLst>
              </a:tr>
            </a:tbl>
          </a:graphicData>
        </a:graphic>
      </p:graphicFrame>
      <p:graphicFrame>
        <p:nvGraphicFramePr>
          <p:cNvPr id="6" name="Table 5">
            <a:extLst>
              <a:ext uri="{FF2B5EF4-FFF2-40B4-BE49-F238E27FC236}">
                <a16:creationId xmlns:a16="http://schemas.microsoft.com/office/drawing/2014/main" id="{33FB3EC7-D286-E82A-042B-021A13701087}"/>
              </a:ext>
            </a:extLst>
          </p:cNvPr>
          <p:cNvGraphicFramePr>
            <a:graphicFrameLocks noGrp="1"/>
          </p:cNvGraphicFramePr>
          <p:nvPr/>
        </p:nvGraphicFramePr>
        <p:xfrm>
          <a:off x="381000" y="4429125"/>
          <a:ext cx="8305800" cy="1514475"/>
        </p:xfrm>
        <a:graphic>
          <a:graphicData uri="http://schemas.openxmlformats.org/drawingml/2006/table">
            <a:tbl>
              <a:tblPr firstRow="1" bandRow="1">
                <a:tableStyleId>{2D5ABB26-0587-4C30-8999-92F81FD0307C}</a:tableStyleId>
              </a:tblPr>
              <a:tblGrid>
                <a:gridCol w="977152">
                  <a:extLst>
                    <a:ext uri="{9D8B030D-6E8A-4147-A177-3AD203B41FA5}">
                      <a16:colId xmlns:a16="http://schemas.microsoft.com/office/drawing/2014/main" val="20000"/>
                    </a:ext>
                  </a:extLst>
                </a:gridCol>
                <a:gridCol w="5271248">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tblGrid>
              <a:tr h="396406">
                <a:tc>
                  <a:txBody>
                    <a:bodyPr/>
                    <a:lstStyle/>
                    <a:p>
                      <a:pPr marL="0" algn="l" rtl="0" eaLnBrk="1" latinLnBrk="0" hangingPunct="1"/>
                      <a:r>
                        <a:rPr kumimoji="0" lang="en-US" sz="2000" b="1" kern="1200" dirty="0">
                          <a:latin typeface="Arial" pitchFamily="34" charset="0"/>
                          <a:cs typeface="Arial" pitchFamily="34" charset="0"/>
                        </a:rPr>
                        <a:t>Part</a:t>
                      </a:r>
                      <a:endParaRPr kumimoji="0" lang="en-IN" sz="2000" b="1" kern="1200" dirty="0">
                        <a:solidFill>
                          <a:schemeClr val="bg1"/>
                        </a:solidFill>
                        <a:latin typeface="Arial" pitchFamily="34" charset="0"/>
                        <a:ea typeface="+mn-ea"/>
                        <a:cs typeface="Arial" pitchFamily="34" charset="0"/>
                      </a:endParaRPr>
                    </a:p>
                  </a:txBody>
                  <a:tcPr marT="45739" marB="45739"/>
                </a:tc>
                <a:tc>
                  <a:txBody>
                    <a:bodyPr/>
                    <a:lstStyle/>
                    <a:p>
                      <a:pPr marL="0" algn="l" rtl="0" eaLnBrk="1" latinLnBrk="0" hangingPunct="1"/>
                      <a:r>
                        <a:rPr kumimoji="0" lang="en-US" sz="2000" b="1" kern="1200" dirty="0">
                          <a:latin typeface="Arial" pitchFamily="34" charset="0"/>
                          <a:cs typeface="Arial" pitchFamily="34" charset="0"/>
                        </a:rPr>
                        <a:t>Particulars</a:t>
                      </a:r>
                      <a:endParaRPr kumimoji="0" lang="en-IN" sz="2000" b="1" kern="1200" dirty="0">
                        <a:solidFill>
                          <a:schemeClr val="bg1"/>
                        </a:solidFill>
                        <a:latin typeface="Arial" pitchFamily="34" charset="0"/>
                        <a:ea typeface="+mn-ea"/>
                        <a:cs typeface="Arial" pitchFamily="34" charset="0"/>
                      </a:endParaRPr>
                    </a:p>
                  </a:txBody>
                  <a:tcPr marT="45739" marB="45739"/>
                </a:tc>
                <a:tc>
                  <a:txBody>
                    <a:bodyPr/>
                    <a:lstStyle/>
                    <a:p>
                      <a:pPr marL="0" algn="l" rtl="0" eaLnBrk="1" latinLnBrk="0" hangingPunct="1"/>
                      <a:r>
                        <a:rPr kumimoji="0" lang="en-US" sz="2000" b="1" kern="1200" dirty="0">
                          <a:latin typeface="Arial" pitchFamily="34" charset="0"/>
                          <a:cs typeface="Arial" pitchFamily="34" charset="0"/>
                        </a:rPr>
                        <a:t>No. of  Clauses</a:t>
                      </a:r>
                      <a:endParaRPr kumimoji="0" lang="en-IN" sz="2000" b="1" kern="1200" dirty="0">
                        <a:solidFill>
                          <a:schemeClr val="bg1"/>
                        </a:solidFill>
                        <a:latin typeface="Arial" pitchFamily="34" charset="0"/>
                        <a:ea typeface="+mn-ea"/>
                        <a:cs typeface="Arial" pitchFamily="34" charset="0"/>
                      </a:endParaRPr>
                    </a:p>
                  </a:txBody>
                  <a:tcPr marT="45739" marB="45739"/>
                </a:tc>
                <a:extLst>
                  <a:ext uri="{0D108BD9-81ED-4DB2-BD59-A6C34878D82A}">
                    <a16:rowId xmlns:a16="http://schemas.microsoft.com/office/drawing/2014/main" val="10000"/>
                  </a:ext>
                </a:extLst>
              </a:tr>
              <a:tr h="365913">
                <a:tc>
                  <a:txBody>
                    <a:bodyPr/>
                    <a:lstStyle/>
                    <a:p>
                      <a:pPr marL="0" algn="l" rtl="0" eaLnBrk="1" latinLnBrk="0" hangingPunct="1"/>
                      <a:r>
                        <a:rPr kumimoji="0" lang="en-US" sz="1800" kern="1200" dirty="0">
                          <a:latin typeface="Arial" pitchFamily="34" charset="0"/>
                          <a:cs typeface="Arial" pitchFamily="34" charset="0"/>
                        </a:rPr>
                        <a:t>I</a:t>
                      </a:r>
                      <a:endParaRPr kumimoji="0" lang="en-IN" sz="1800" b="0" kern="1200" dirty="0">
                        <a:solidFill>
                          <a:schemeClr val="tx1"/>
                        </a:solidFill>
                        <a:latin typeface="Arial" pitchFamily="34" charset="0"/>
                        <a:ea typeface="+mn-ea"/>
                        <a:cs typeface="Arial" pitchFamily="34" charset="0"/>
                      </a:endParaRPr>
                    </a:p>
                  </a:txBody>
                  <a:tcPr marT="45739" marB="45739"/>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GB" sz="1800" kern="1200" dirty="0">
                          <a:latin typeface="Arial" pitchFamily="34" charset="0"/>
                          <a:cs typeface="Arial" pitchFamily="34" charset="0"/>
                        </a:rPr>
                        <a:t>CAs in practice</a:t>
                      </a:r>
                      <a:endParaRPr kumimoji="0" lang="en-IN" sz="1800" b="0" kern="1200" dirty="0">
                        <a:solidFill>
                          <a:schemeClr val="tx1"/>
                        </a:solidFill>
                        <a:latin typeface="Arial" pitchFamily="34" charset="0"/>
                        <a:ea typeface="+mn-ea"/>
                        <a:cs typeface="Arial" pitchFamily="34" charset="0"/>
                      </a:endParaRPr>
                    </a:p>
                  </a:txBody>
                  <a:tcPr marT="45739" marB="45739"/>
                </a:tc>
                <a:tc>
                  <a:txBody>
                    <a:bodyPr/>
                    <a:lstStyle/>
                    <a:p>
                      <a:pPr marL="0" algn="ctr" rtl="0" eaLnBrk="1" latinLnBrk="0" hangingPunct="1"/>
                      <a:r>
                        <a:rPr kumimoji="0" lang="en-US" sz="1800" kern="1200" dirty="0">
                          <a:latin typeface="Arial" pitchFamily="34" charset="0"/>
                          <a:cs typeface="Arial" pitchFamily="34" charset="0"/>
                        </a:rPr>
                        <a:t>10</a:t>
                      </a:r>
                      <a:endParaRPr kumimoji="0" lang="en-IN" sz="1800" b="0" kern="1200" dirty="0">
                        <a:solidFill>
                          <a:schemeClr val="tx1"/>
                        </a:solidFill>
                        <a:latin typeface="Arial" pitchFamily="34" charset="0"/>
                        <a:ea typeface="+mn-ea"/>
                        <a:cs typeface="Arial" pitchFamily="34" charset="0"/>
                      </a:endParaRPr>
                    </a:p>
                  </a:txBody>
                  <a:tcPr marT="45739" marB="45739"/>
                </a:tc>
                <a:extLst>
                  <a:ext uri="{0D108BD9-81ED-4DB2-BD59-A6C34878D82A}">
                    <a16:rowId xmlns:a16="http://schemas.microsoft.com/office/drawing/2014/main" val="10001"/>
                  </a:ext>
                </a:extLst>
              </a:tr>
              <a:tr h="381160">
                <a:tc>
                  <a:txBody>
                    <a:bodyPr/>
                    <a:lstStyle/>
                    <a:p>
                      <a:pPr marL="0" algn="l" rtl="0" eaLnBrk="1" latinLnBrk="0" hangingPunct="1"/>
                      <a:r>
                        <a:rPr kumimoji="0" lang="en-US" sz="1800" kern="1200" dirty="0">
                          <a:latin typeface="Arial" pitchFamily="34" charset="0"/>
                          <a:cs typeface="Arial" pitchFamily="34" charset="0"/>
                        </a:rPr>
                        <a:t>II</a:t>
                      </a:r>
                      <a:endParaRPr kumimoji="0" lang="en-IN" sz="1800" b="0" kern="1200" dirty="0">
                        <a:solidFill>
                          <a:schemeClr val="tx1"/>
                        </a:solidFill>
                        <a:latin typeface="Arial" pitchFamily="34" charset="0"/>
                        <a:ea typeface="+mn-ea"/>
                        <a:cs typeface="Arial" pitchFamily="34" charset="0"/>
                      </a:endParaRPr>
                    </a:p>
                  </a:txBody>
                  <a:tcPr marT="45739" marB="45739"/>
                </a:tc>
                <a:tc>
                  <a:txBody>
                    <a:bodyPr/>
                    <a:lstStyle/>
                    <a:p>
                      <a:pPr marL="0" algn="l" rtl="0" eaLnBrk="1" latinLnBrk="0" hangingPunct="1"/>
                      <a:r>
                        <a:rPr kumimoji="0" lang="en-US" sz="1800" kern="1200" dirty="0">
                          <a:latin typeface="Arial" pitchFamily="34" charset="0"/>
                          <a:cs typeface="Arial" pitchFamily="34" charset="0"/>
                        </a:rPr>
                        <a:t>Clauses relating to members generally</a:t>
                      </a:r>
                      <a:endParaRPr kumimoji="0" lang="en-IN" sz="1800" b="0" kern="1200" dirty="0">
                        <a:solidFill>
                          <a:schemeClr val="tx1"/>
                        </a:solidFill>
                        <a:latin typeface="Arial" pitchFamily="34" charset="0"/>
                        <a:ea typeface="+mn-ea"/>
                        <a:cs typeface="Arial" pitchFamily="34" charset="0"/>
                      </a:endParaRPr>
                    </a:p>
                  </a:txBody>
                  <a:tcPr marT="45739" marB="45739"/>
                </a:tc>
                <a:tc>
                  <a:txBody>
                    <a:bodyPr/>
                    <a:lstStyle/>
                    <a:p>
                      <a:pPr marL="0" algn="ctr" rtl="0" eaLnBrk="1" latinLnBrk="0" hangingPunct="1"/>
                      <a:r>
                        <a:rPr kumimoji="0" lang="en-US" sz="1800" kern="1200" dirty="0">
                          <a:latin typeface="Arial" pitchFamily="34" charset="0"/>
                          <a:cs typeface="Arial" pitchFamily="34" charset="0"/>
                        </a:rPr>
                        <a:t>4</a:t>
                      </a:r>
                      <a:endParaRPr kumimoji="0" lang="en-IN" sz="1800" b="0" kern="1200" dirty="0">
                        <a:solidFill>
                          <a:schemeClr val="tx1"/>
                        </a:solidFill>
                        <a:latin typeface="Arial" pitchFamily="34" charset="0"/>
                        <a:ea typeface="+mn-ea"/>
                        <a:cs typeface="Arial" pitchFamily="34" charset="0"/>
                      </a:endParaRPr>
                    </a:p>
                  </a:txBody>
                  <a:tcPr marT="45739" marB="45739"/>
                </a:tc>
                <a:extLst>
                  <a:ext uri="{0D108BD9-81ED-4DB2-BD59-A6C34878D82A}">
                    <a16:rowId xmlns:a16="http://schemas.microsoft.com/office/drawing/2014/main" val="10002"/>
                  </a:ext>
                </a:extLst>
              </a:tr>
              <a:tr h="370996">
                <a:tc>
                  <a:txBody>
                    <a:bodyPr/>
                    <a:lstStyle/>
                    <a:p>
                      <a:pPr marL="0" algn="l" rtl="0" eaLnBrk="1" latinLnBrk="0" hangingPunct="1"/>
                      <a:r>
                        <a:rPr kumimoji="0" lang="en-US" sz="1800" kern="1200" dirty="0">
                          <a:latin typeface="Arial" pitchFamily="34" charset="0"/>
                          <a:cs typeface="Arial" pitchFamily="34" charset="0"/>
                        </a:rPr>
                        <a:t>III</a:t>
                      </a:r>
                      <a:endParaRPr kumimoji="0" lang="en-IN" sz="1800" b="0" kern="1200" dirty="0">
                        <a:solidFill>
                          <a:schemeClr val="tx1"/>
                        </a:solidFill>
                        <a:latin typeface="Arial" pitchFamily="34" charset="0"/>
                        <a:ea typeface="+mn-ea"/>
                        <a:cs typeface="Arial" pitchFamily="34" charset="0"/>
                      </a:endParaRPr>
                    </a:p>
                  </a:txBody>
                  <a:tcPr marT="45739" marB="45739"/>
                </a:tc>
                <a:tc>
                  <a:txBody>
                    <a:bodyPr/>
                    <a:lstStyle/>
                    <a:p>
                      <a:pPr marL="0" algn="l" rtl="0" eaLnBrk="1" latinLnBrk="0" hangingPunct="1"/>
                      <a:r>
                        <a:rPr kumimoji="0" lang="en-US" sz="1800" kern="1200" dirty="0">
                          <a:latin typeface="Arial" pitchFamily="34" charset="0"/>
                          <a:cs typeface="Arial" pitchFamily="34" charset="0"/>
                        </a:rPr>
                        <a:t>Residuary cases of ‘Other Misconduct</a:t>
                      </a:r>
                      <a:endParaRPr kumimoji="0" lang="en-IN" sz="1800" b="0" kern="1200" dirty="0">
                        <a:solidFill>
                          <a:schemeClr val="tx1"/>
                        </a:solidFill>
                        <a:latin typeface="Arial" pitchFamily="34" charset="0"/>
                        <a:ea typeface="+mn-ea"/>
                        <a:cs typeface="Arial" pitchFamily="34" charset="0"/>
                      </a:endParaRPr>
                    </a:p>
                  </a:txBody>
                  <a:tcPr marT="45739" marB="45739"/>
                </a:tc>
                <a:tc>
                  <a:txBody>
                    <a:bodyPr/>
                    <a:lstStyle/>
                    <a:p>
                      <a:pPr marL="0" algn="ctr" rtl="0" eaLnBrk="1" latinLnBrk="0" hangingPunct="1"/>
                      <a:r>
                        <a:rPr kumimoji="0" lang="en-US" sz="1800" kern="1200" dirty="0">
                          <a:latin typeface="Arial" pitchFamily="34" charset="0"/>
                          <a:cs typeface="Arial" pitchFamily="34" charset="0"/>
                        </a:rPr>
                        <a:t>1</a:t>
                      </a:r>
                      <a:endParaRPr kumimoji="0" lang="en-IN" sz="1800" b="0" kern="1200" dirty="0">
                        <a:solidFill>
                          <a:schemeClr val="tx1"/>
                        </a:solidFill>
                        <a:latin typeface="Arial" pitchFamily="34" charset="0"/>
                        <a:ea typeface="+mn-ea"/>
                        <a:cs typeface="Arial" pitchFamily="34" charset="0"/>
                      </a:endParaRPr>
                    </a:p>
                  </a:txBody>
                  <a:tcPr marT="45739" marB="45739"/>
                </a:tc>
                <a:extLst>
                  <a:ext uri="{0D108BD9-81ED-4DB2-BD59-A6C34878D82A}">
                    <a16:rowId xmlns:a16="http://schemas.microsoft.com/office/drawing/2014/main" val="10003"/>
                  </a:ext>
                </a:extLst>
              </a:tr>
            </a:tbl>
          </a:graphicData>
        </a:graphic>
      </p:graphicFrame>
      <p:sp>
        <p:nvSpPr>
          <p:cNvPr id="13346" name="Content Placeholder 2">
            <a:extLst>
              <a:ext uri="{FF2B5EF4-FFF2-40B4-BE49-F238E27FC236}">
                <a16:creationId xmlns:a16="http://schemas.microsoft.com/office/drawing/2014/main" id="{B15D5B44-C88A-92AD-A162-CECABA2DB365}"/>
              </a:ext>
            </a:extLst>
          </p:cNvPr>
          <p:cNvSpPr txBox="1">
            <a:spLocks/>
          </p:cNvSpPr>
          <p:nvPr/>
        </p:nvSpPr>
        <p:spPr bwMode="auto">
          <a:xfrm>
            <a:off x="76200" y="1143000"/>
            <a:ext cx="82296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eaLnBrk="1" hangingPunct="1">
              <a:buSzPct val="85000"/>
              <a:buFont typeface="Wingdings 2" panose="05020102010507070707" pitchFamily="18" charset="2"/>
              <a:buNone/>
            </a:pPr>
            <a:r>
              <a:rPr lang="en-US" altLang="en-US">
                <a:solidFill>
                  <a:schemeClr val="tx1"/>
                </a:solidFill>
                <a:latin typeface="Arial" panose="020B0604020202020204" pitchFamily="34" charset="0"/>
              </a:rPr>
              <a:t>	</a:t>
            </a:r>
            <a:r>
              <a:rPr lang="en-US" altLang="en-US" b="1" u="sng">
                <a:solidFill>
                  <a:schemeClr val="tx1"/>
                </a:solidFill>
                <a:latin typeface="Arial" panose="020B0604020202020204" pitchFamily="34" charset="0"/>
              </a:rPr>
              <a:t>First Schedule (of a nature internally affecting)</a:t>
            </a:r>
          </a:p>
          <a:p>
            <a:pPr eaLnBrk="1" hangingPunct="1">
              <a:buSzPct val="85000"/>
              <a:buFont typeface="Wingdings 2" panose="05020102010507070707" pitchFamily="18" charset="2"/>
              <a:buNone/>
            </a:pPr>
            <a:endParaRPr lang="en-IN" altLang="en-US" u="sng">
              <a:solidFill>
                <a:schemeClr val="tx1"/>
              </a:solidFill>
              <a:latin typeface="Arial" panose="020B0604020202020204" pitchFamily="34" charset="0"/>
            </a:endParaRPr>
          </a:p>
        </p:txBody>
      </p:sp>
      <p:cxnSp>
        <p:nvCxnSpPr>
          <p:cNvPr id="9" name="Straight Connector 8">
            <a:extLst>
              <a:ext uri="{FF2B5EF4-FFF2-40B4-BE49-F238E27FC236}">
                <a16:creationId xmlns:a16="http://schemas.microsoft.com/office/drawing/2014/main" id="{3A201865-611F-CBF1-5727-977F70475CE4}"/>
              </a:ext>
            </a:extLst>
          </p:cNvPr>
          <p:cNvCxnSpPr/>
          <p:nvPr/>
        </p:nvCxnSpPr>
        <p:spPr>
          <a:xfrm>
            <a:off x="304800" y="1143000"/>
            <a:ext cx="84582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Content Placeholder 2">
            <a:extLst>
              <a:ext uri="{FF2B5EF4-FFF2-40B4-BE49-F238E27FC236}">
                <a16:creationId xmlns:a16="http://schemas.microsoft.com/office/drawing/2014/main" id="{362A53D3-6011-C17A-002B-79EA9DD53568}"/>
              </a:ext>
            </a:extLst>
          </p:cNvPr>
          <p:cNvSpPr>
            <a:spLocks noGrp="1"/>
          </p:cNvSpPr>
          <p:nvPr>
            <p:ph idx="1"/>
          </p:nvPr>
        </p:nvSpPr>
        <p:spPr/>
        <p:txBody>
          <a:bodyPr/>
          <a:lstStyle/>
          <a:p>
            <a:pPr eaLnBrk="1" hangingPunct="1"/>
            <a:r>
              <a:rPr lang="en-IN" altLang="en-US" sz="1600"/>
              <a:t>I.I (8).146 Where a Chartered Accountant was appointed as a Statutory Auditor of a housing society where the Committee members beside doctoring and fabricating records, committed innumerable illegalities and irregularities in accounts of the Society to manipulate the huge funds and was also hand in glove with the Committee. Beside this he accepted the appointment of the auditor without any communication with the previous Government Certified Auditor.</a:t>
            </a:r>
            <a:endParaRPr lang="en-US" altLang="en-US" sz="1600"/>
          </a:p>
          <a:p>
            <a:pPr eaLnBrk="1" hangingPunct="1"/>
            <a:r>
              <a:rPr lang="en-IN" altLang="en-US" sz="1600"/>
              <a:t>	Held guilty of professional misconduct falling under Clause (8) of Part I of First Schedule to the Chartered Accountants Act, 1949.</a:t>
            </a:r>
            <a:endParaRPr lang="en-US" altLang="en-US" sz="1600"/>
          </a:p>
          <a:p>
            <a:pPr eaLnBrk="1" hangingPunct="1"/>
            <a:r>
              <a:rPr lang="en-IN" altLang="en-US" sz="1600"/>
              <a:t>	(</a:t>
            </a:r>
            <a:r>
              <a:rPr lang="en-IN" altLang="en-US" sz="1600" i="1"/>
              <a:t>Gautam R. Patelvs.Bharat Kumar Haridas Mehta Re: Page 80 of Vol.II Part I of Disciplinary Cases, Judgement delivered on 4</a:t>
            </a:r>
            <a:r>
              <a:rPr lang="en-IN" altLang="en-US" sz="1600" i="1" baseline="30000"/>
              <a:t>th</a:t>
            </a:r>
            <a:r>
              <a:rPr lang="en-IN" altLang="en-US" sz="1600" i="1"/>
              <a:t> October 2013).</a:t>
            </a:r>
            <a:endParaRPr lang="en-US" altLang="en-US" sz="1600"/>
          </a:p>
          <a:p>
            <a:pPr eaLnBrk="1" hangingPunct="1"/>
            <a:endParaRPr lang="en-US" altLang="en-US"/>
          </a:p>
        </p:txBody>
      </p:sp>
      <p:sp>
        <p:nvSpPr>
          <p:cNvPr id="32771" name="Title 1">
            <a:extLst>
              <a:ext uri="{FF2B5EF4-FFF2-40B4-BE49-F238E27FC236}">
                <a16:creationId xmlns:a16="http://schemas.microsoft.com/office/drawing/2014/main" id="{3FC9DD7D-54B5-6ED1-06D8-15E045368449}"/>
              </a:ext>
            </a:extLst>
          </p:cNvPr>
          <p:cNvSpPr>
            <a:spLocks noGrp="1"/>
          </p:cNvSpPr>
          <p:nvPr>
            <p:ph type="title"/>
          </p:nvPr>
        </p:nvSpPr>
        <p:spPr/>
        <p:txBody>
          <a:bodyPr/>
          <a:lstStyle/>
          <a:p>
            <a:pPr eaLnBrk="1" hangingPunct="1"/>
            <a:r>
              <a:rPr lang="en-US" altLang="en-US"/>
              <a:t>Communication</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Content Placeholder 2">
            <a:extLst>
              <a:ext uri="{FF2B5EF4-FFF2-40B4-BE49-F238E27FC236}">
                <a16:creationId xmlns:a16="http://schemas.microsoft.com/office/drawing/2014/main" id="{EB3F9216-F6D2-EE99-18E5-6245342FC61B}"/>
              </a:ext>
            </a:extLst>
          </p:cNvPr>
          <p:cNvSpPr>
            <a:spLocks noGrp="1"/>
          </p:cNvSpPr>
          <p:nvPr>
            <p:ph idx="1"/>
          </p:nvPr>
        </p:nvSpPr>
        <p:spPr/>
        <p:txBody>
          <a:bodyPr/>
          <a:lstStyle/>
          <a:p>
            <a:pPr eaLnBrk="1" hangingPunct="1"/>
            <a:r>
              <a:rPr lang="en-IN" altLang="en-US" sz="1600"/>
              <a:t>I.I.(6).47	</a:t>
            </a:r>
            <a:r>
              <a:rPr lang="en-US" altLang="en-US" sz="1600"/>
              <a:t>A member had an advertisement published in a newspaper regarding inauguration of his professional office. It was held that having regard to:</a:t>
            </a:r>
          </a:p>
          <a:p>
            <a:pPr eaLnBrk="1" hangingPunct="1"/>
            <a:r>
              <a:rPr lang="en-US" altLang="en-US" sz="1600"/>
              <a:t>(i)	the nature of the advertisement</a:t>
            </a:r>
          </a:p>
          <a:p>
            <a:pPr eaLnBrk="1" hangingPunct="1"/>
            <a:r>
              <a:rPr lang="en-US" altLang="en-US" sz="1600"/>
              <a:t>(ii)	the function organised on that occasion</a:t>
            </a:r>
          </a:p>
          <a:p>
            <a:pPr eaLnBrk="1" hangingPunct="1"/>
            <a:r>
              <a:rPr lang="en-US" altLang="en-US" sz="1600"/>
              <a:t>(iii)	the persons invited</a:t>
            </a:r>
          </a:p>
          <a:p>
            <a:pPr eaLnBrk="1" hangingPunct="1"/>
            <a:r>
              <a:rPr lang="en-US" altLang="en-US" sz="1600"/>
              <a:t>(iv)	the medium used</a:t>
            </a:r>
          </a:p>
          <a:p>
            <a:pPr eaLnBrk="1" hangingPunct="1"/>
            <a:r>
              <a:rPr lang="en-US" altLang="en-US" sz="1600"/>
              <a:t>(v)	the names of various concerns which had conveyed their good wishes</a:t>
            </a:r>
          </a:p>
          <a:p>
            <a:pPr eaLnBrk="1" hangingPunct="1"/>
            <a:r>
              <a:rPr lang="en-US" altLang="en-US" sz="1600"/>
              <a:t>(vi)	the advertisement having been released by the Respondent himself, and he had solicited professional work by advertisement, he was found guilty in terms of this clause.</a:t>
            </a:r>
          </a:p>
          <a:p>
            <a:pPr eaLnBrk="1" hangingPunct="1"/>
            <a:r>
              <a:rPr lang="en-US" altLang="en-US" sz="1600" i="1"/>
              <a:t>	(Shashindra S. Ostwal in Re: - Page 81 of Vol. VI(2) of Disciplinary Cases - Decided on 11</a:t>
            </a:r>
            <a:r>
              <a:rPr lang="en-US" altLang="en-US" sz="1600" i="1" baseline="30000"/>
              <a:t>th</a:t>
            </a:r>
            <a:r>
              <a:rPr lang="en-US" altLang="en-US" sz="1600" i="1"/>
              <a:t>, 12</a:t>
            </a:r>
            <a:r>
              <a:rPr lang="en-US" altLang="en-US" sz="1600" i="1" baseline="30000"/>
              <a:t>th</a:t>
            </a:r>
            <a:r>
              <a:rPr lang="en-US" altLang="en-US" sz="1600" i="1"/>
              <a:t> and 13</a:t>
            </a:r>
            <a:r>
              <a:rPr lang="en-US" altLang="en-US" sz="1600" i="1" baseline="30000"/>
              <a:t>th</a:t>
            </a:r>
            <a:r>
              <a:rPr lang="en-US" altLang="en-US" sz="1600" i="1"/>
              <a:t> February, 1988).</a:t>
            </a:r>
            <a:endParaRPr lang="en-US" altLang="en-US" sz="1600"/>
          </a:p>
          <a:p>
            <a:pPr eaLnBrk="1" hangingPunct="1"/>
            <a:endParaRPr lang="en-US" altLang="en-US"/>
          </a:p>
        </p:txBody>
      </p:sp>
      <p:sp>
        <p:nvSpPr>
          <p:cNvPr id="33795" name="Title 1">
            <a:extLst>
              <a:ext uri="{FF2B5EF4-FFF2-40B4-BE49-F238E27FC236}">
                <a16:creationId xmlns:a16="http://schemas.microsoft.com/office/drawing/2014/main" id="{EF2D496E-2B6A-8F74-5D0D-99EA314B54AB}"/>
              </a:ext>
            </a:extLst>
          </p:cNvPr>
          <p:cNvSpPr>
            <a:spLocks noGrp="1"/>
          </p:cNvSpPr>
          <p:nvPr>
            <p:ph type="title"/>
          </p:nvPr>
        </p:nvSpPr>
        <p:spPr/>
        <p:txBody>
          <a:bodyPr/>
          <a:lstStyle/>
          <a:p>
            <a:pPr eaLnBrk="1" hangingPunct="1"/>
            <a:r>
              <a:rPr lang="en-US" altLang="en-US"/>
              <a:t>Advertisement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Content Placeholder 2">
            <a:extLst>
              <a:ext uri="{FF2B5EF4-FFF2-40B4-BE49-F238E27FC236}">
                <a16:creationId xmlns:a16="http://schemas.microsoft.com/office/drawing/2014/main" id="{4DC81C64-AE75-289A-E3B5-D63B3D57563E}"/>
              </a:ext>
            </a:extLst>
          </p:cNvPr>
          <p:cNvSpPr>
            <a:spLocks noGrp="1"/>
          </p:cNvSpPr>
          <p:nvPr>
            <p:ph idx="1"/>
          </p:nvPr>
        </p:nvSpPr>
        <p:spPr/>
        <p:txBody>
          <a:bodyPr/>
          <a:lstStyle/>
          <a:p>
            <a:pPr eaLnBrk="1" hangingPunct="1"/>
            <a:r>
              <a:rPr lang="en-US" altLang="en-US" sz="1600"/>
              <a:t>II.I (10).526 The Respondent was entrusted with the work of incorporation of a Company for which he was given a sum of Rs. 13,000/- and he was also entrusted the work of filing the returns for registration of the charges in Form 8. On enquiry from the Registrar of Companies, it was learnt that the particular name of the Company was not borne on the Register of Companies and Form 8 was not traceable in the Registrars office. </a:t>
            </a:r>
          </a:p>
          <a:p>
            <a:pPr eaLnBrk="1" hangingPunct="1"/>
            <a:r>
              <a:rPr lang="en-US" altLang="en-US" sz="1600"/>
              <a:t>	He was held guilty for failure to keep the clients monies in a separate banking account and to utilise the same for the purpose for which the same was intended.</a:t>
            </a:r>
          </a:p>
          <a:p>
            <a:pPr eaLnBrk="1" hangingPunct="1"/>
            <a:r>
              <a:rPr lang="en-US" altLang="en-US" sz="1600" i="1"/>
              <a:t>	(Deepak Pahwa vs. A.K. Gupta – Page 331 of in Vol. VII(1) of Disciplinary Cases – Council’s decision dated 6</a:t>
            </a:r>
            <a:r>
              <a:rPr lang="en-US" altLang="en-US" sz="1600" i="1" baseline="30000"/>
              <a:t>th</a:t>
            </a:r>
            <a:r>
              <a:rPr lang="en-US" altLang="en-US" sz="1600" i="1"/>
              <a:t> December, 1995 - Judgement dated 4</a:t>
            </a:r>
            <a:r>
              <a:rPr lang="en-US" altLang="en-US" sz="1600" i="1" baseline="30000"/>
              <a:t>th</a:t>
            </a:r>
            <a:r>
              <a:rPr lang="en-US" altLang="en-US" sz="1600" i="1"/>
              <a:t> September, 2000).</a:t>
            </a:r>
            <a:endParaRPr lang="en-US" altLang="en-US" sz="1600"/>
          </a:p>
          <a:p>
            <a:pPr eaLnBrk="1" hangingPunct="1"/>
            <a:endParaRPr lang="en-US" altLang="en-US"/>
          </a:p>
        </p:txBody>
      </p:sp>
      <p:sp>
        <p:nvSpPr>
          <p:cNvPr id="34819" name="Title 1">
            <a:extLst>
              <a:ext uri="{FF2B5EF4-FFF2-40B4-BE49-F238E27FC236}">
                <a16:creationId xmlns:a16="http://schemas.microsoft.com/office/drawing/2014/main" id="{110A18F4-174E-CB18-3602-951EA905AA98}"/>
              </a:ext>
            </a:extLst>
          </p:cNvPr>
          <p:cNvSpPr>
            <a:spLocks noGrp="1"/>
          </p:cNvSpPr>
          <p:nvPr>
            <p:ph type="title"/>
          </p:nvPr>
        </p:nvSpPr>
        <p:spPr/>
        <p:txBody>
          <a:bodyPr/>
          <a:lstStyle/>
          <a:p>
            <a:pPr eaLnBrk="1" hangingPunct="1"/>
            <a:r>
              <a:rPr lang="en-US" altLang="en-US"/>
              <a:t>Separate Account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Content Placeholder 2">
            <a:extLst>
              <a:ext uri="{FF2B5EF4-FFF2-40B4-BE49-F238E27FC236}">
                <a16:creationId xmlns:a16="http://schemas.microsoft.com/office/drawing/2014/main" id="{4D9C9C49-EC49-7E83-C136-09588D80165D}"/>
              </a:ext>
            </a:extLst>
          </p:cNvPr>
          <p:cNvSpPr>
            <a:spLocks noGrp="1"/>
          </p:cNvSpPr>
          <p:nvPr>
            <p:ph idx="1"/>
          </p:nvPr>
        </p:nvSpPr>
        <p:spPr>
          <a:xfrm>
            <a:off x="301625" y="1371600"/>
            <a:ext cx="8504238" cy="4572000"/>
          </a:xfrm>
        </p:spPr>
        <p:txBody>
          <a:bodyPr/>
          <a:lstStyle/>
          <a:p>
            <a:pPr eaLnBrk="1" hangingPunct="1">
              <a:buFont typeface="Georgia" panose="02040502050405020303" pitchFamily="18" charset="0"/>
              <a:buNone/>
            </a:pPr>
            <a:endParaRPr lang="en-US" altLang="en-US">
              <a:latin typeface="Arial" panose="020B0604020202020204" pitchFamily="34" charset="0"/>
              <a:cs typeface="Arial" panose="020B0604020202020204" pitchFamily="34" charset="0"/>
            </a:endParaRPr>
          </a:p>
          <a:p>
            <a:pPr eaLnBrk="1" hangingPunct="1">
              <a:buFont typeface="Georgia" panose="02040502050405020303" pitchFamily="18" charset="0"/>
              <a:buNone/>
            </a:pPr>
            <a:endParaRPr lang="en-US" altLang="en-US">
              <a:latin typeface="Arial" panose="020B0604020202020204" pitchFamily="34" charset="0"/>
              <a:cs typeface="Arial" panose="020B0604020202020204" pitchFamily="34" charset="0"/>
            </a:endParaRPr>
          </a:p>
          <a:p>
            <a:pPr eaLnBrk="1" hangingPunct="1">
              <a:buFont typeface="Georgia" panose="02040502050405020303" pitchFamily="18" charset="0"/>
              <a:buNone/>
            </a:pPr>
            <a:endParaRPr lang="en-US" altLang="en-US">
              <a:latin typeface="Arial" panose="020B0604020202020204" pitchFamily="34" charset="0"/>
              <a:cs typeface="Arial" panose="020B0604020202020204" pitchFamily="34" charset="0"/>
            </a:endParaRPr>
          </a:p>
          <a:p>
            <a:pPr eaLnBrk="1" hangingPunct="1">
              <a:buFont typeface="Georgia" panose="02040502050405020303" pitchFamily="18" charset="0"/>
              <a:buNone/>
            </a:pPr>
            <a:endParaRPr lang="en-US" altLang="en-US">
              <a:latin typeface="Arial" panose="020B0604020202020204" pitchFamily="34" charset="0"/>
              <a:cs typeface="Arial" panose="020B0604020202020204" pitchFamily="34" charset="0"/>
            </a:endParaRPr>
          </a:p>
          <a:p>
            <a:pPr algn="ctr" eaLnBrk="1" hangingPunct="1">
              <a:buFont typeface="Georgia" panose="02040502050405020303" pitchFamily="18" charset="0"/>
              <a:buNone/>
            </a:pPr>
            <a:r>
              <a:rPr lang="en-US" altLang="en-US" sz="5400">
                <a:latin typeface="Arial" panose="020B0604020202020204" pitchFamily="34" charset="0"/>
                <a:cs typeface="Arial" panose="020B0604020202020204" pitchFamily="34" charset="0"/>
              </a:rPr>
              <a:t>Thank you</a:t>
            </a:r>
          </a:p>
        </p:txBody>
      </p:sp>
      <p:sp>
        <p:nvSpPr>
          <p:cNvPr id="35843" name="Slide Number Placeholder 5">
            <a:extLst>
              <a:ext uri="{FF2B5EF4-FFF2-40B4-BE49-F238E27FC236}">
                <a16:creationId xmlns:a16="http://schemas.microsoft.com/office/drawing/2014/main" id="{8A5EDD9B-A9AB-97D9-3E6E-4DD95BECB281}"/>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6B4AF4C8-C9C1-4534-8E31-D269E2441D57}" type="slidenum">
              <a:rPr lang="en-US" altLang="en-US">
                <a:latin typeface="Arial" panose="020B0604020202020204" pitchFamily="34" charset="0"/>
              </a:rPr>
              <a:pPr/>
              <a:t>23</a:t>
            </a:fld>
            <a:endParaRPr lang="en-US" altLang="en-US">
              <a:latin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6EFD5B63-4740-6D1B-7D2B-8A5B44B6820A}"/>
              </a:ext>
            </a:extLst>
          </p:cNvPr>
          <p:cNvGraphicFramePr>
            <a:graphicFrameLocks noGrp="1"/>
          </p:cNvGraphicFramePr>
          <p:nvPr>
            <p:ph idx="1"/>
          </p:nvPr>
        </p:nvGraphicFramePr>
        <p:xfrm>
          <a:off x="381000" y="1762125"/>
          <a:ext cx="8153400" cy="4257675"/>
        </p:xfrm>
        <a:graphic>
          <a:graphicData uri="http://schemas.openxmlformats.org/drawingml/2006/table">
            <a:tbl>
              <a:tblPr firstRow="1" bandRow="1">
                <a:tableStyleId>{5C22544A-7EE6-4342-B048-85BDC9FD1C3A}</a:tableStyleId>
              </a:tblPr>
              <a:tblGrid>
                <a:gridCol w="1371600">
                  <a:extLst>
                    <a:ext uri="{9D8B030D-6E8A-4147-A177-3AD203B41FA5}">
                      <a16:colId xmlns:a16="http://schemas.microsoft.com/office/drawing/2014/main" val="20000"/>
                    </a:ext>
                  </a:extLst>
                </a:gridCol>
                <a:gridCol w="6781800">
                  <a:extLst>
                    <a:ext uri="{9D8B030D-6E8A-4147-A177-3AD203B41FA5}">
                      <a16:colId xmlns:a16="http://schemas.microsoft.com/office/drawing/2014/main" val="20001"/>
                    </a:ext>
                  </a:extLst>
                </a:gridCol>
              </a:tblGrid>
              <a:tr h="640175">
                <a:tc>
                  <a:txBody>
                    <a:bodyPr/>
                    <a:lstStyle/>
                    <a:p>
                      <a:r>
                        <a:rPr lang="en-US" sz="1800" dirty="0"/>
                        <a:t>Section No</a:t>
                      </a:r>
                      <a:endParaRPr lang="en-IN" sz="1800" dirty="0">
                        <a:latin typeface="Arial" pitchFamily="34" charset="0"/>
                        <a:cs typeface="Arial" pitchFamily="34" charset="0"/>
                      </a:endParaRPr>
                    </a:p>
                  </a:txBody>
                  <a:tcPr marT="45727" marB="45727"/>
                </a:tc>
                <a:tc>
                  <a:txBody>
                    <a:bodyPr/>
                    <a:lstStyle/>
                    <a:p>
                      <a:r>
                        <a:rPr lang="en-US" sz="1800" dirty="0"/>
                        <a:t>Scope</a:t>
                      </a:r>
                      <a:endParaRPr lang="en-IN" sz="1800" dirty="0">
                        <a:latin typeface="Arial" pitchFamily="34" charset="0"/>
                        <a:cs typeface="Arial" pitchFamily="34" charset="0"/>
                      </a:endParaRPr>
                    </a:p>
                  </a:txBody>
                  <a:tcPr marT="45727" marB="45727"/>
                </a:tc>
                <a:extLst>
                  <a:ext uri="{0D108BD9-81ED-4DB2-BD59-A6C34878D82A}">
                    <a16:rowId xmlns:a16="http://schemas.microsoft.com/office/drawing/2014/main" val="10000"/>
                  </a:ext>
                </a:extLst>
              </a:tr>
              <a:tr h="584287">
                <a:tc>
                  <a:txBody>
                    <a:bodyPr/>
                    <a:lstStyle/>
                    <a:p>
                      <a:r>
                        <a:rPr lang="en-US" sz="1800" dirty="0"/>
                        <a:t>21</a:t>
                      </a:r>
                      <a:endParaRPr lang="en-IN" sz="1800" dirty="0">
                        <a:latin typeface="Arial" pitchFamily="34" charset="0"/>
                        <a:cs typeface="Arial" pitchFamily="34" charset="0"/>
                      </a:endParaRPr>
                    </a:p>
                  </a:txBody>
                  <a:tcPr marT="45727" marB="45727"/>
                </a:tc>
                <a:tc>
                  <a:txBody>
                    <a:bodyPr/>
                    <a:lstStyle/>
                    <a:p>
                      <a:r>
                        <a:rPr lang="en-US" sz="1800" dirty="0"/>
                        <a:t>Disciplinary Directorate</a:t>
                      </a:r>
                      <a:endParaRPr lang="en-IN" sz="1800" dirty="0">
                        <a:latin typeface="Arial" pitchFamily="34" charset="0"/>
                        <a:cs typeface="Arial" pitchFamily="34" charset="0"/>
                      </a:endParaRPr>
                    </a:p>
                  </a:txBody>
                  <a:tcPr marT="45727" marB="45727"/>
                </a:tc>
                <a:extLst>
                  <a:ext uri="{0D108BD9-81ED-4DB2-BD59-A6C34878D82A}">
                    <a16:rowId xmlns:a16="http://schemas.microsoft.com/office/drawing/2014/main" val="10001"/>
                  </a:ext>
                </a:extLst>
              </a:tr>
              <a:tr h="584287">
                <a:tc>
                  <a:txBody>
                    <a:bodyPr/>
                    <a:lstStyle/>
                    <a:p>
                      <a:r>
                        <a:rPr lang="en-US" sz="1800" dirty="0"/>
                        <a:t>21A</a:t>
                      </a:r>
                      <a:endParaRPr lang="en-IN" sz="1800" dirty="0">
                        <a:latin typeface="Arial" pitchFamily="34" charset="0"/>
                        <a:cs typeface="Arial" pitchFamily="34" charset="0"/>
                      </a:endParaRPr>
                    </a:p>
                  </a:txBody>
                  <a:tcPr marT="45727" marB="45727"/>
                </a:tc>
                <a:tc>
                  <a:txBody>
                    <a:bodyPr/>
                    <a:lstStyle/>
                    <a:p>
                      <a:r>
                        <a:rPr lang="en-US" sz="1800" dirty="0"/>
                        <a:t>Board of Discipline – First Schedule offences</a:t>
                      </a:r>
                      <a:endParaRPr lang="en-IN" sz="1800" dirty="0">
                        <a:latin typeface="Arial" pitchFamily="34" charset="0"/>
                        <a:cs typeface="Arial" pitchFamily="34" charset="0"/>
                      </a:endParaRPr>
                    </a:p>
                  </a:txBody>
                  <a:tcPr marT="45727" marB="45727"/>
                </a:tc>
                <a:extLst>
                  <a:ext uri="{0D108BD9-81ED-4DB2-BD59-A6C34878D82A}">
                    <a16:rowId xmlns:a16="http://schemas.microsoft.com/office/drawing/2014/main" val="10002"/>
                  </a:ext>
                </a:extLst>
              </a:tr>
              <a:tr h="584287">
                <a:tc>
                  <a:txBody>
                    <a:bodyPr/>
                    <a:lstStyle/>
                    <a:p>
                      <a:r>
                        <a:rPr lang="en-US" sz="1800" dirty="0"/>
                        <a:t>21B</a:t>
                      </a:r>
                      <a:endParaRPr lang="en-IN" sz="1800" dirty="0">
                        <a:latin typeface="Arial" pitchFamily="34" charset="0"/>
                        <a:cs typeface="Arial" pitchFamily="34" charset="0"/>
                      </a:endParaRPr>
                    </a:p>
                  </a:txBody>
                  <a:tcPr marT="45727" marB="45727"/>
                </a:tc>
                <a:tc>
                  <a:txBody>
                    <a:bodyPr/>
                    <a:lstStyle/>
                    <a:p>
                      <a:r>
                        <a:rPr lang="en-US" sz="1800" dirty="0"/>
                        <a:t>Disciplinary  Committee   – Second Schedule offences</a:t>
                      </a:r>
                      <a:endParaRPr lang="en-IN" sz="1800" dirty="0">
                        <a:latin typeface="Arial" pitchFamily="34" charset="0"/>
                        <a:cs typeface="Arial" pitchFamily="34" charset="0"/>
                      </a:endParaRPr>
                    </a:p>
                  </a:txBody>
                  <a:tcPr marT="45727" marB="45727"/>
                </a:tc>
                <a:extLst>
                  <a:ext uri="{0D108BD9-81ED-4DB2-BD59-A6C34878D82A}">
                    <a16:rowId xmlns:a16="http://schemas.microsoft.com/office/drawing/2014/main" val="10003"/>
                  </a:ext>
                </a:extLst>
              </a:tr>
              <a:tr h="584287">
                <a:tc>
                  <a:txBody>
                    <a:bodyPr/>
                    <a:lstStyle/>
                    <a:p>
                      <a:r>
                        <a:rPr lang="en-US" sz="1800" dirty="0"/>
                        <a:t>21C</a:t>
                      </a:r>
                      <a:endParaRPr lang="en-IN" sz="1800" dirty="0">
                        <a:latin typeface="Arial" pitchFamily="34" charset="0"/>
                        <a:cs typeface="Arial" pitchFamily="34" charset="0"/>
                      </a:endParaRPr>
                    </a:p>
                  </a:txBody>
                  <a:tcPr marT="45727" marB="45727"/>
                </a:tc>
                <a:tc>
                  <a:txBody>
                    <a:bodyPr/>
                    <a:lstStyle/>
                    <a:p>
                      <a:r>
                        <a:rPr lang="en-US" sz="1800" dirty="0"/>
                        <a:t>Authority of BOD, DC and Director Discipline</a:t>
                      </a:r>
                      <a:endParaRPr lang="en-IN" sz="1800" dirty="0">
                        <a:latin typeface="Arial" pitchFamily="34" charset="0"/>
                        <a:cs typeface="Arial" pitchFamily="34" charset="0"/>
                      </a:endParaRPr>
                    </a:p>
                  </a:txBody>
                  <a:tcPr marT="45727" marB="45727"/>
                </a:tc>
                <a:extLst>
                  <a:ext uri="{0D108BD9-81ED-4DB2-BD59-A6C34878D82A}">
                    <a16:rowId xmlns:a16="http://schemas.microsoft.com/office/drawing/2014/main" val="10004"/>
                  </a:ext>
                </a:extLst>
              </a:tr>
              <a:tr h="640175">
                <a:tc>
                  <a:txBody>
                    <a:bodyPr/>
                    <a:lstStyle/>
                    <a:p>
                      <a:r>
                        <a:rPr lang="en-US" sz="1800" dirty="0"/>
                        <a:t>22A</a:t>
                      </a:r>
                      <a:endParaRPr lang="en-IN" sz="1800" dirty="0">
                        <a:latin typeface="Arial" pitchFamily="34" charset="0"/>
                        <a:cs typeface="Arial" pitchFamily="34" charset="0"/>
                      </a:endParaRPr>
                    </a:p>
                  </a:txBody>
                  <a:tcPr marT="45727" marB="45727"/>
                </a:tc>
                <a:tc>
                  <a:txBody>
                    <a:bodyPr/>
                    <a:lstStyle/>
                    <a:p>
                      <a:r>
                        <a:rPr lang="en-US" sz="1800" dirty="0"/>
                        <a:t>Appellate Authority  - to deal  with offences under both the Schedules </a:t>
                      </a:r>
                      <a:endParaRPr lang="en-IN" sz="1800" dirty="0">
                        <a:latin typeface="Arial" pitchFamily="34" charset="0"/>
                        <a:cs typeface="Arial" pitchFamily="34" charset="0"/>
                      </a:endParaRPr>
                    </a:p>
                  </a:txBody>
                  <a:tcPr marT="45727" marB="45727"/>
                </a:tc>
                <a:extLst>
                  <a:ext uri="{0D108BD9-81ED-4DB2-BD59-A6C34878D82A}">
                    <a16:rowId xmlns:a16="http://schemas.microsoft.com/office/drawing/2014/main" val="10005"/>
                  </a:ext>
                </a:extLst>
              </a:tr>
              <a:tr h="640175">
                <a:tc>
                  <a:txBody>
                    <a:bodyPr/>
                    <a:lstStyle/>
                    <a:p>
                      <a:r>
                        <a:rPr lang="en-US" sz="1800" dirty="0"/>
                        <a:t>22</a:t>
                      </a:r>
                      <a:endParaRPr lang="en-IN" sz="1800" dirty="0">
                        <a:latin typeface="Arial" pitchFamily="34" charset="0"/>
                        <a:cs typeface="Arial" pitchFamily="34" charset="0"/>
                      </a:endParaRPr>
                    </a:p>
                  </a:txBody>
                  <a:tcPr marT="45727" marB="45727"/>
                </a:tc>
                <a:tc>
                  <a:txBody>
                    <a:bodyPr/>
                    <a:lstStyle/>
                    <a:p>
                      <a:r>
                        <a:rPr lang="en-US" sz="1800" dirty="0"/>
                        <a:t>Professional and other misconduct.</a:t>
                      </a:r>
                    </a:p>
                    <a:p>
                      <a:r>
                        <a:rPr lang="en-US" sz="1800" dirty="0"/>
                        <a:t>Since it covers ‘other misconduct’ also, the scope is very wide</a:t>
                      </a:r>
                      <a:endParaRPr lang="en-IN" sz="1800" dirty="0">
                        <a:latin typeface="Arial" pitchFamily="34" charset="0"/>
                        <a:cs typeface="Arial" pitchFamily="34" charset="0"/>
                      </a:endParaRPr>
                    </a:p>
                  </a:txBody>
                  <a:tcPr marT="45727" marB="45727"/>
                </a:tc>
                <a:extLst>
                  <a:ext uri="{0D108BD9-81ED-4DB2-BD59-A6C34878D82A}">
                    <a16:rowId xmlns:a16="http://schemas.microsoft.com/office/drawing/2014/main" val="10006"/>
                  </a:ext>
                </a:extLst>
              </a:tr>
            </a:tbl>
          </a:graphicData>
        </a:graphic>
      </p:graphicFrame>
      <p:sp>
        <p:nvSpPr>
          <p:cNvPr id="14364" name="Slide Number Placeholder 6">
            <a:extLst>
              <a:ext uri="{FF2B5EF4-FFF2-40B4-BE49-F238E27FC236}">
                <a16:creationId xmlns:a16="http://schemas.microsoft.com/office/drawing/2014/main" id="{145B9D76-741E-056B-7C41-4C32B0CCD34D}"/>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D017DAB5-EF25-4A13-B7D1-F465CC043427}" type="slidenum">
              <a:rPr lang="en-US" altLang="en-US">
                <a:latin typeface="Arial" panose="020B0604020202020204" pitchFamily="34" charset="0"/>
              </a:rPr>
              <a:pPr/>
              <a:t>3</a:t>
            </a:fld>
            <a:endParaRPr lang="en-US" altLang="en-US">
              <a:latin typeface="Arial" panose="020B0604020202020204" pitchFamily="34" charset="0"/>
            </a:endParaRPr>
          </a:p>
        </p:txBody>
      </p:sp>
      <p:sp>
        <p:nvSpPr>
          <p:cNvPr id="19458" name="Title 1">
            <a:extLst>
              <a:ext uri="{FF2B5EF4-FFF2-40B4-BE49-F238E27FC236}">
                <a16:creationId xmlns:a16="http://schemas.microsoft.com/office/drawing/2014/main" id="{82AC704C-ED85-D717-7A1C-4D4081BBA43D}"/>
              </a:ext>
            </a:extLst>
          </p:cNvPr>
          <p:cNvSpPr>
            <a:spLocks noGrp="1"/>
          </p:cNvSpPr>
          <p:nvPr>
            <p:ph type="title"/>
          </p:nvPr>
        </p:nvSpPr>
        <p:spPr>
          <a:xfrm>
            <a:off x="301625" y="688975"/>
            <a:ext cx="8534400" cy="758825"/>
          </a:xfrm>
        </p:spPr>
        <p:txBody>
          <a:bodyPr rtlCol="0">
            <a:normAutofit fontScale="90000"/>
          </a:bodyPr>
          <a:lstStyle/>
          <a:p>
            <a:pPr eaLnBrk="1" fontAlgn="auto" hangingPunct="1">
              <a:spcAft>
                <a:spcPts val="0"/>
              </a:spcAft>
              <a:defRPr/>
            </a:pPr>
            <a:r>
              <a:rPr lang="en-US" sz="3400">
                <a:latin typeface="Arial" charset="0"/>
                <a:cs typeface="Arial" charset="0"/>
              </a:rPr>
              <a:t>Chapter V – Provisions relating to        Misconduct</a:t>
            </a:r>
            <a:endParaRPr lang="en-IN" sz="3400">
              <a:latin typeface="Arial" charset="0"/>
              <a:cs typeface="Arial" charset="0"/>
            </a:endParaRPr>
          </a:p>
        </p:txBody>
      </p:sp>
      <p:cxnSp>
        <p:nvCxnSpPr>
          <p:cNvPr id="6" name="Straight Connector 5">
            <a:extLst>
              <a:ext uri="{FF2B5EF4-FFF2-40B4-BE49-F238E27FC236}">
                <a16:creationId xmlns:a16="http://schemas.microsoft.com/office/drawing/2014/main" id="{BB64F6BB-03A2-1607-9E07-2B3789EF0938}"/>
              </a:ext>
            </a:extLst>
          </p:cNvPr>
          <p:cNvCxnSpPr/>
          <p:nvPr/>
        </p:nvCxnSpPr>
        <p:spPr>
          <a:xfrm>
            <a:off x="381000" y="1598613"/>
            <a:ext cx="8458200" cy="1587"/>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8B7B449-5013-7F70-DC19-2C644B6029B0}"/>
              </a:ext>
            </a:extLst>
          </p:cNvPr>
          <p:cNvSpPr>
            <a:spLocks noGrp="1"/>
          </p:cNvSpPr>
          <p:nvPr>
            <p:ph idx="1"/>
          </p:nvPr>
        </p:nvSpPr>
        <p:spPr>
          <a:xfrm>
            <a:off x="457200" y="1752600"/>
            <a:ext cx="8229600" cy="4495800"/>
          </a:xfrm>
        </p:spPr>
        <p:txBody>
          <a:bodyPr rtlCol="0">
            <a:normAutofit fontScale="92500" lnSpcReduction="10000"/>
          </a:bodyPr>
          <a:lstStyle/>
          <a:p>
            <a:pPr marL="365760" indent="-256032" algn="just" eaLnBrk="1" fontAlgn="auto" hangingPunct="1">
              <a:spcAft>
                <a:spcPts val="0"/>
              </a:spcAft>
              <a:buClr>
                <a:schemeClr val="accent3"/>
              </a:buClr>
              <a:buFont typeface="Georgia"/>
              <a:buChar char="•"/>
              <a:defRPr/>
            </a:pPr>
            <a:r>
              <a:rPr lang="en-US" sz="2600" dirty="0"/>
              <a:t>Proceedings for Misconduct  - These are initiated on receiving a Complaint or information from any source. There can be </a:t>
            </a:r>
            <a:r>
              <a:rPr lang="en-US" sz="2600" i="1" dirty="0" err="1"/>
              <a:t>suo</a:t>
            </a:r>
            <a:r>
              <a:rPr lang="en-US" sz="2600" i="1" dirty="0"/>
              <a:t> </a:t>
            </a:r>
            <a:r>
              <a:rPr lang="en-US" sz="2600" i="1" dirty="0" err="1"/>
              <a:t>moto</a:t>
            </a:r>
            <a:r>
              <a:rPr lang="en-US" sz="2600" i="1" dirty="0"/>
              <a:t> </a:t>
            </a:r>
            <a:r>
              <a:rPr lang="en-US" sz="2600" dirty="0"/>
              <a:t>action by the Council.</a:t>
            </a:r>
          </a:p>
          <a:p>
            <a:pPr marL="365760" indent="-256032" algn="just" eaLnBrk="1" fontAlgn="auto" hangingPunct="1">
              <a:spcAft>
                <a:spcPts val="0"/>
              </a:spcAft>
              <a:buClr>
                <a:schemeClr val="accent3"/>
              </a:buClr>
              <a:buFont typeface="Georgia"/>
              <a:buNone/>
              <a:defRPr/>
            </a:pPr>
            <a:endParaRPr lang="en-US" sz="2600" dirty="0"/>
          </a:p>
          <a:p>
            <a:pPr marL="365760" indent="-256032" algn="just" eaLnBrk="1" fontAlgn="auto" hangingPunct="1">
              <a:spcAft>
                <a:spcPts val="0"/>
              </a:spcAft>
              <a:buClr>
                <a:schemeClr val="accent3"/>
              </a:buClr>
              <a:buFont typeface="Georgia"/>
              <a:buChar char="•"/>
              <a:defRPr/>
            </a:pPr>
            <a:r>
              <a:rPr lang="en-US" sz="2600" dirty="0"/>
              <a:t>Complainant need not be innocent. Council not concerned with the locus </a:t>
            </a:r>
            <a:r>
              <a:rPr lang="en-US" sz="2600" dirty="0" err="1"/>
              <a:t>standi</a:t>
            </a:r>
            <a:r>
              <a:rPr lang="en-US" sz="2600" dirty="0"/>
              <a:t> of Complainant.</a:t>
            </a:r>
          </a:p>
          <a:p>
            <a:pPr marL="365760" indent="-256032" algn="just" eaLnBrk="1" fontAlgn="auto" hangingPunct="1">
              <a:spcAft>
                <a:spcPts val="0"/>
              </a:spcAft>
              <a:buClr>
                <a:schemeClr val="accent3"/>
              </a:buClr>
              <a:buFont typeface="Georgia"/>
              <a:buNone/>
              <a:defRPr/>
            </a:pPr>
            <a:endParaRPr lang="en-US" sz="2600" dirty="0"/>
          </a:p>
          <a:p>
            <a:pPr marL="365760" indent="-256032" algn="just" eaLnBrk="1" fontAlgn="auto" hangingPunct="1">
              <a:spcAft>
                <a:spcPts val="0"/>
              </a:spcAft>
              <a:buClr>
                <a:schemeClr val="accent3"/>
              </a:buClr>
              <a:buFont typeface="Georgia"/>
              <a:buChar char="•"/>
              <a:defRPr/>
            </a:pPr>
            <a:r>
              <a:rPr lang="en-US" sz="2600" dirty="0"/>
              <a:t>Withdrawal of complaint permitted only with permission of BOD / DC.</a:t>
            </a:r>
          </a:p>
          <a:p>
            <a:pPr marL="365760" indent="-256032" algn="just" eaLnBrk="1" fontAlgn="auto" hangingPunct="1">
              <a:spcAft>
                <a:spcPts val="0"/>
              </a:spcAft>
              <a:buClr>
                <a:schemeClr val="accent3"/>
              </a:buClr>
              <a:buFont typeface="Georgia"/>
              <a:buNone/>
              <a:defRPr/>
            </a:pPr>
            <a:endParaRPr lang="en-US" sz="2600" dirty="0"/>
          </a:p>
          <a:p>
            <a:pPr marL="365760" indent="-256032" algn="just" eaLnBrk="1" fontAlgn="auto" hangingPunct="1">
              <a:spcAft>
                <a:spcPts val="0"/>
              </a:spcAft>
              <a:buClr>
                <a:schemeClr val="accent3"/>
              </a:buClr>
              <a:buFont typeface="Georgia"/>
              <a:buChar char="•"/>
              <a:defRPr/>
            </a:pPr>
            <a:r>
              <a:rPr lang="en-US" sz="2600" dirty="0"/>
              <a:t>Council has jurisdiction basically over an individual member; and not over firms; or on outsiders.</a:t>
            </a:r>
          </a:p>
          <a:p>
            <a:pPr marL="365760" indent="-256032" algn="just" eaLnBrk="1" fontAlgn="auto" hangingPunct="1">
              <a:spcAft>
                <a:spcPts val="0"/>
              </a:spcAft>
              <a:buClr>
                <a:schemeClr val="accent3"/>
              </a:buClr>
              <a:buFont typeface="Georgia"/>
              <a:buChar char="•"/>
              <a:defRPr/>
            </a:pPr>
            <a:endParaRPr lang="en-US" dirty="0"/>
          </a:p>
          <a:p>
            <a:pPr marL="365760" indent="-256032" algn="just" eaLnBrk="1" fontAlgn="auto" hangingPunct="1">
              <a:spcAft>
                <a:spcPts val="0"/>
              </a:spcAft>
              <a:buClr>
                <a:schemeClr val="accent3"/>
              </a:buClr>
              <a:buFont typeface="Georgia"/>
              <a:buNone/>
              <a:defRPr/>
            </a:pPr>
            <a:endParaRPr lang="en-US" dirty="0"/>
          </a:p>
          <a:p>
            <a:pPr marL="365760" indent="-256032" eaLnBrk="1" fontAlgn="auto" hangingPunct="1">
              <a:spcAft>
                <a:spcPts val="0"/>
              </a:spcAft>
              <a:buClr>
                <a:schemeClr val="accent3"/>
              </a:buClr>
              <a:buFont typeface="Georgia"/>
              <a:buChar char="•"/>
              <a:defRPr/>
            </a:pPr>
            <a:endParaRPr lang="en-US" sz="2000" dirty="0"/>
          </a:p>
          <a:p>
            <a:pPr marL="365760" indent="-256032" eaLnBrk="1" fontAlgn="auto" hangingPunct="1">
              <a:spcAft>
                <a:spcPts val="0"/>
              </a:spcAft>
              <a:buClr>
                <a:schemeClr val="accent3"/>
              </a:buClr>
              <a:buFont typeface="Georgia"/>
              <a:buChar char="•"/>
              <a:defRPr/>
            </a:pPr>
            <a:endParaRPr lang="en-IN" sz="2000" dirty="0"/>
          </a:p>
        </p:txBody>
      </p:sp>
      <p:sp>
        <p:nvSpPr>
          <p:cNvPr id="16387" name="Slide Number Placeholder 5">
            <a:extLst>
              <a:ext uri="{FF2B5EF4-FFF2-40B4-BE49-F238E27FC236}">
                <a16:creationId xmlns:a16="http://schemas.microsoft.com/office/drawing/2014/main" id="{738CADA1-CA87-4731-087F-CAA03442FC82}"/>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DA78A576-67F1-48CC-9F1C-B75E6839B46D}" type="slidenum">
              <a:rPr lang="en-US" altLang="en-US">
                <a:latin typeface="Arial" panose="020B0604020202020204" pitchFamily="34" charset="0"/>
              </a:rPr>
              <a:pPr/>
              <a:t>4</a:t>
            </a:fld>
            <a:endParaRPr lang="en-US" altLang="en-US">
              <a:latin typeface="Arial" panose="020B0604020202020204" pitchFamily="34" charset="0"/>
            </a:endParaRPr>
          </a:p>
        </p:txBody>
      </p:sp>
      <p:sp>
        <p:nvSpPr>
          <p:cNvPr id="16388" name="Title 1">
            <a:extLst>
              <a:ext uri="{FF2B5EF4-FFF2-40B4-BE49-F238E27FC236}">
                <a16:creationId xmlns:a16="http://schemas.microsoft.com/office/drawing/2014/main" id="{067AC550-5817-CBE0-35CC-BA4B67C36110}"/>
              </a:ext>
            </a:extLst>
          </p:cNvPr>
          <p:cNvSpPr>
            <a:spLocks noGrp="1"/>
          </p:cNvSpPr>
          <p:nvPr>
            <p:ph type="title"/>
          </p:nvPr>
        </p:nvSpPr>
        <p:spPr>
          <a:xfrm>
            <a:off x="381000" y="228600"/>
            <a:ext cx="8534400" cy="1143000"/>
          </a:xfrm>
        </p:spPr>
        <p:txBody>
          <a:bodyPr/>
          <a:lstStyle/>
          <a:p>
            <a:pPr eaLnBrk="1" hangingPunct="1"/>
            <a:r>
              <a:rPr lang="en-US" altLang="en-US" sz="3300">
                <a:latin typeface="Arial" panose="020B0604020202020204" pitchFamily="34" charset="0"/>
                <a:cs typeface="Arial" panose="020B0604020202020204" pitchFamily="34" charset="0"/>
              </a:rPr>
              <a:t>Important principles</a:t>
            </a:r>
            <a:endParaRPr lang="en-IN" altLang="en-US" sz="3300">
              <a:latin typeface="Arial" panose="020B0604020202020204" pitchFamily="34" charset="0"/>
              <a:cs typeface="Arial" panose="020B0604020202020204" pitchFamily="34" charset="0"/>
            </a:endParaRPr>
          </a:p>
        </p:txBody>
      </p:sp>
      <p:cxnSp>
        <p:nvCxnSpPr>
          <p:cNvPr id="7" name="Straight Connector 6">
            <a:extLst>
              <a:ext uri="{FF2B5EF4-FFF2-40B4-BE49-F238E27FC236}">
                <a16:creationId xmlns:a16="http://schemas.microsoft.com/office/drawing/2014/main" id="{8C10B1AC-E546-0501-5EEB-2356CBF167FC}"/>
              </a:ext>
            </a:extLst>
          </p:cNvPr>
          <p:cNvCxnSpPr/>
          <p:nvPr/>
        </p:nvCxnSpPr>
        <p:spPr>
          <a:xfrm>
            <a:off x="381000" y="1371600"/>
            <a:ext cx="87630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E519F80-B103-1F5B-A60D-81FD6E9E43E8}"/>
              </a:ext>
            </a:extLst>
          </p:cNvPr>
          <p:cNvSpPr>
            <a:spLocks noGrp="1"/>
          </p:cNvSpPr>
          <p:nvPr>
            <p:ph idx="1"/>
          </p:nvPr>
        </p:nvSpPr>
        <p:spPr>
          <a:xfrm>
            <a:off x="457200" y="1143000"/>
            <a:ext cx="8229600" cy="4953000"/>
          </a:xfrm>
        </p:spPr>
        <p:txBody>
          <a:bodyPr rtlCol="0">
            <a:normAutofit fontScale="92500" lnSpcReduction="10000"/>
          </a:bodyPr>
          <a:lstStyle/>
          <a:p>
            <a:pPr marL="365760" indent="-256032" eaLnBrk="1" fontAlgn="auto" hangingPunct="1">
              <a:spcAft>
                <a:spcPts val="0"/>
              </a:spcAft>
              <a:buClr>
                <a:schemeClr val="accent3"/>
              </a:buClr>
              <a:buFont typeface="Georgia"/>
              <a:buNone/>
              <a:defRPr/>
            </a:pPr>
            <a:endParaRPr lang="en-US" sz="2600" dirty="0"/>
          </a:p>
          <a:p>
            <a:pPr marL="365760" indent="-256032" algn="just" eaLnBrk="1" fontAlgn="auto" hangingPunct="1">
              <a:spcAft>
                <a:spcPts val="0"/>
              </a:spcAft>
              <a:buClr>
                <a:schemeClr val="tx2"/>
              </a:buClr>
              <a:buFont typeface="Georgia"/>
              <a:buChar char="•"/>
              <a:defRPr/>
            </a:pPr>
            <a:r>
              <a:rPr lang="en-US" b="1" dirty="0">
                <a:solidFill>
                  <a:schemeClr val="tx1"/>
                </a:solidFill>
              </a:rPr>
              <a:t>Complaint filed beyond period of 7 years may not be entertained at the discretion of the Director Discipline if he is satisfied that it would be difficult obtain evidence on account of time lag or that it would be procedurally inconvenient.</a:t>
            </a:r>
          </a:p>
          <a:p>
            <a:pPr marL="365760" indent="-256032" algn="just" eaLnBrk="1" fontAlgn="auto" hangingPunct="1">
              <a:spcAft>
                <a:spcPts val="0"/>
              </a:spcAft>
              <a:buClr>
                <a:schemeClr val="accent3"/>
              </a:buClr>
              <a:buFont typeface="Georgia"/>
              <a:buNone/>
              <a:defRPr/>
            </a:pPr>
            <a:endParaRPr lang="en-US" b="1" dirty="0">
              <a:solidFill>
                <a:schemeClr val="tx1"/>
              </a:solidFill>
            </a:endParaRPr>
          </a:p>
          <a:p>
            <a:pPr marL="274320" lvl="1" indent="-246888" algn="just" eaLnBrk="1" fontAlgn="auto" hangingPunct="1">
              <a:spcAft>
                <a:spcPts val="0"/>
              </a:spcAft>
              <a:buClr>
                <a:schemeClr val="tx2"/>
              </a:buClr>
              <a:buSzPct val="85000"/>
              <a:buFont typeface="Wingdings 2"/>
              <a:buChar char=""/>
              <a:defRPr/>
            </a:pPr>
            <a:r>
              <a:rPr lang="en-US" sz="2800" b="1" dirty="0">
                <a:solidFill>
                  <a:schemeClr val="tx1"/>
                </a:solidFill>
              </a:rPr>
              <a:t>Even if Respondent compensates the complainant, it will not undo the misconduct. Even if nobody is aggrieved due a particular lapse / misconduct of the member, there can be disciplinary proceedings against the member.</a:t>
            </a:r>
          </a:p>
          <a:p>
            <a:pPr marL="274320" lvl="1" indent="-246888" algn="just" eaLnBrk="1" fontAlgn="auto" hangingPunct="1">
              <a:spcAft>
                <a:spcPts val="0"/>
              </a:spcAft>
              <a:buSzPct val="85000"/>
              <a:buFont typeface="Wingdings 2"/>
              <a:buChar char=""/>
              <a:defRPr/>
            </a:pPr>
            <a:endParaRPr lang="en-US" sz="2800" b="1" dirty="0">
              <a:solidFill>
                <a:schemeClr val="tx1"/>
              </a:solidFill>
            </a:endParaRPr>
          </a:p>
          <a:p>
            <a:pPr marL="274320" lvl="1" indent="-246888" algn="just" eaLnBrk="1" fontAlgn="auto" hangingPunct="1">
              <a:spcAft>
                <a:spcPts val="0"/>
              </a:spcAft>
              <a:buSzPct val="85000"/>
              <a:buFont typeface="Wingdings 2"/>
              <a:buChar char=""/>
              <a:defRPr/>
            </a:pPr>
            <a:r>
              <a:rPr lang="en-US" sz="2800" b="1" dirty="0">
                <a:solidFill>
                  <a:schemeClr val="tx1"/>
                </a:solidFill>
              </a:rPr>
              <a:t>There is no time limit for disposal of complaint.   </a:t>
            </a:r>
            <a:endParaRPr lang="en-US" dirty="0">
              <a:solidFill>
                <a:schemeClr val="tx1"/>
              </a:solidFill>
            </a:endParaRPr>
          </a:p>
          <a:p>
            <a:pPr marL="274320" lvl="1" indent="-246888" eaLnBrk="1" fontAlgn="auto" hangingPunct="1">
              <a:spcAft>
                <a:spcPts val="0"/>
              </a:spcAft>
              <a:buSzPct val="85000"/>
              <a:buFont typeface="Georgia"/>
              <a:buNone/>
              <a:defRPr/>
            </a:pPr>
            <a:endParaRPr lang="en-US" dirty="0">
              <a:solidFill>
                <a:schemeClr val="tx1"/>
              </a:solidFill>
            </a:endParaRPr>
          </a:p>
          <a:p>
            <a:pPr marL="365760" indent="-256032" eaLnBrk="1" fontAlgn="auto" hangingPunct="1">
              <a:spcAft>
                <a:spcPts val="0"/>
              </a:spcAft>
              <a:buClr>
                <a:schemeClr val="accent3"/>
              </a:buClr>
              <a:buFont typeface="Georgia"/>
              <a:buChar char="•"/>
              <a:defRPr/>
            </a:pPr>
            <a:endParaRPr lang="en-US" sz="2000" dirty="0"/>
          </a:p>
          <a:p>
            <a:pPr marL="365760" indent="-256032" eaLnBrk="1" fontAlgn="auto" hangingPunct="1">
              <a:spcAft>
                <a:spcPts val="0"/>
              </a:spcAft>
              <a:buClr>
                <a:schemeClr val="accent3"/>
              </a:buClr>
              <a:buFont typeface="Georgia"/>
              <a:buChar char="•"/>
              <a:defRPr/>
            </a:pPr>
            <a:endParaRPr lang="en-US" sz="2000" dirty="0"/>
          </a:p>
          <a:p>
            <a:pPr marL="365760" indent="-256032" eaLnBrk="1" fontAlgn="auto" hangingPunct="1">
              <a:spcAft>
                <a:spcPts val="0"/>
              </a:spcAft>
              <a:buClr>
                <a:schemeClr val="accent3"/>
              </a:buClr>
              <a:buFont typeface="Georgia"/>
              <a:buChar char="•"/>
              <a:defRPr/>
            </a:pPr>
            <a:endParaRPr lang="en-IN" sz="2000" dirty="0"/>
          </a:p>
        </p:txBody>
      </p:sp>
      <p:sp>
        <p:nvSpPr>
          <p:cNvPr id="17411" name="Slide Number Placeholder 5">
            <a:extLst>
              <a:ext uri="{FF2B5EF4-FFF2-40B4-BE49-F238E27FC236}">
                <a16:creationId xmlns:a16="http://schemas.microsoft.com/office/drawing/2014/main" id="{43ACD215-9881-DC43-7DDA-FFBDB4C2D640}"/>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87A2624B-64A4-4788-A140-5CC127E8E037}" type="slidenum">
              <a:rPr lang="en-US" altLang="en-US">
                <a:latin typeface="Arial" panose="020B0604020202020204" pitchFamily="34" charset="0"/>
              </a:rPr>
              <a:pPr/>
              <a:t>5</a:t>
            </a:fld>
            <a:endParaRPr lang="en-US" altLang="en-US">
              <a:latin typeface="Arial" panose="020B0604020202020204" pitchFamily="34" charset="0"/>
            </a:endParaRPr>
          </a:p>
        </p:txBody>
      </p:sp>
      <p:sp>
        <p:nvSpPr>
          <p:cNvPr id="17412" name="Title 1">
            <a:extLst>
              <a:ext uri="{FF2B5EF4-FFF2-40B4-BE49-F238E27FC236}">
                <a16:creationId xmlns:a16="http://schemas.microsoft.com/office/drawing/2014/main" id="{BA5F0D77-F380-43E3-1291-74B37B438BBA}"/>
              </a:ext>
            </a:extLst>
          </p:cNvPr>
          <p:cNvSpPr>
            <a:spLocks noGrp="1"/>
          </p:cNvSpPr>
          <p:nvPr>
            <p:ph type="title"/>
          </p:nvPr>
        </p:nvSpPr>
        <p:spPr>
          <a:xfrm>
            <a:off x="381000" y="381000"/>
            <a:ext cx="8534400" cy="838200"/>
          </a:xfrm>
        </p:spPr>
        <p:txBody>
          <a:bodyPr/>
          <a:lstStyle/>
          <a:p>
            <a:pPr eaLnBrk="1" hangingPunct="1"/>
            <a:r>
              <a:rPr lang="en-US" altLang="en-US" sz="3300">
                <a:latin typeface="Arial" panose="020B0604020202020204" pitchFamily="34" charset="0"/>
                <a:cs typeface="Arial" panose="020B0604020202020204" pitchFamily="34" charset="0"/>
              </a:rPr>
              <a:t>Important</a:t>
            </a:r>
            <a:r>
              <a:rPr lang="en-US" altLang="en-US" sz="3200">
                <a:solidFill>
                  <a:schemeClr val="tx1"/>
                </a:solidFill>
                <a:latin typeface="Arial" panose="020B0604020202020204" pitchFamily="34" charset="0"/>
                <a:cs typeface="Arial" panose="020B0604020202020204" pitchFamily="34" charset="0"/>
              </a:rPr>
              <a:t> </a:t>
            </a:r>
            <a:r>
              <a:rPr lang="en-US" altLang="en-US" sz="3300">
                <a:latin typeface="Arial" panose="020B0604020202020204" pitchFamily="34" charset="0"/>
                <a:cs typeface="Arial" panose="020B0604020202020204" pitchFamily="34" charset="0"/>
              </a:rPr>
              <a:t>principles (contd.)</a:t>
            </a:r>
            <a:endParaRPr lang="en-IN" altLang="en-US" sz="3300">
              <a:latin typeface="Arial" panose="020B0604020202020204" pitchFamily="34" charset="0"/>
              <a:cs typeface="Arial" panose="020B0604020202020204" pitchFamily="34" charset="0"/>
            </a:endParaRPr>
          </a:p>
        </p:txBody>
      </p:sp>
      <p:cxnSp>
        <p:nvCxnSpPr>
          <p:cNvPr id="7" name="Straight Connector 6">
            <a:extLst>
              <a:ext uri="{FF2B5EF4-FFF2-40B4-BE49-F238E27FC236}">
                <a16:creationId xmlns:a16="http://schemas.microsoft.com/office/drawing/2014/main" id="{AC1E258B-E801-D7A0-88A4-BEE397A8F9AC}"/>
              </a:ext>
            </a:extLst>
          </p:cNvPr>
          <p:cNvCxnSpPr/>
          <p:nvPr/>
        </p:nvCxnSpPr>
        <p:spPr>
          <a:xfrm>
            <a:off x="381000" y="1219200"/>
            <a:ext cx="85344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ontent Placeholder 2">
            <a:extLst>
              <a:ext uri="{FF2B5EF4-FFF2-40B4-BE49-F238E27FC236}">
                <a16:creationId xmlns:a16="http://schemas.microsoft.com/office/drawing/2014/main" id="{B63B1D92-CBE6-5FDE-2EB2-A9981DBABDB4}"/>
              </a:ext>
            </a:extLst>
          </p:cNvPr>
          <p:cNvSpPr>
            <a:spLocks noGrp="1"/>
          </p:cNvSpPr>
          <p:nvPr>
            <p:ph idx="1"/>
          </p:nvPr>
        </p:nvSpPr>
        <p:spPr>
          <a:xfrm>
            <a:off x="457200" y="1143000"/>
            <a:ext cx="8229600" cy="4953000"/>
          </a:xfrm>
        </p:spPr>
        <p:txBody>
          <a:bodyPr/>
          <a:lstStyle/>
          <a:p>
            <a:pPr eaLnBrk="1" hangingPunct="1">
              <a:buFont typeface="Georgia" panose="02040502050405020303" pitchFamily="18" charset="0"/>
              <a:buNone/>
            </a:pPr>
            <a:r>
              <a:rPr lang="en-US" altLang="en-US">
                <a:latin typeface="Arial" panose="020B0604020202020204" pitchFamily="34" charset="0"/>
                <a:cs typeface="Arial" panose="020B0604020202020204" pitchFamily="34" charset="0"/>
              </a:rPr>
              <a:t>Punishment may be any one or more of the following –</a:t>
            </a:r>
          </a:p>
          <a:p>
            <a:pPr eaLnBrk="1" hangingPunct="1">
              <a:buFont typeface="Georgia" panose="02040502050405020303" pitchFamily="18" charset="0"/>
              <a:buNone/>
            </a:pPr>
            <a:r>
              <a:rPr lang="en-US" altLang="en-US">
                <a:latin typeface="Arial" panose="020B0604020202020204" pitchFamily="34" charset="0"/>
                <a:cs typeface="Arial" panose="020B0604020202020204" pitchFamily="34" charset="0"/>
              </a:rPr>
              <a:t> </a:t>
            </a:r>
            <a:r>
              <a:rPr lang="en-GB" altLang="en-US" b="1" u="sng">
                <a:latin typeface="Arial" panose="020B0604020202020204" pitchFamily="34" charset="0"/>
                <a:cs typeface="Arial" panose="020B0604020202020204" pitchFamily="34" charset="0"/>
              </a:rPr>
              <a:t>For First Schedule</a:t>
            </a:r>
            <a:r>
              <a:rPr lang="en-GB" altLang="en-US" b="1">
                <a:latin typeface="Arial" panose="020B0604020202020204" pitchFamily="34" charset="0"/>
                <a:cs typeface="Arial" panose="020B0604020202020204" pitchFamily="34" charset="0"/>
              </a:rPr>
              <a:t> </a:t>
            </a:r>
            <a:r>
              <a:rPr lang="en-GB" altLang="en-US">
                <a:latin typeface="Arial" panose="020B0604020202020204" pitchFamily="34" charset="0"/>
                <a:cs typeface="Arial" panose="020B0604020202020204" pitchFamily="34" charset="0"/>
              </a:rPr>
              <a:t>(by Board of Discipline)</a:t>
            </a:r>
            <a:endParaRPr lang="en-US" altLang="en-US">
              <a:latin typeface="Arial" panose="020B0604020202020204" pitchFamily="34" charset="0"/>
              <a:cs typeface="Arial" panose="020B0604020202020204" pitchFamily="34" charset="0"/>
            </a:endParaRPr>
          </a:p>
          <a:p>
            <a:pPr eaLnBrk="1" hangingPunct="1"/>
            <a:r>
              <a:rPr lang="en-GB" altLang="en-US">
                <a:latin typeface="Arial" panose="020B0604020202020204" pitchFamily="34" charset="0"/>
                <a:cs typeface="Arial" panose="020B0604020202020204" pitchFamily="34" charset="0"/>
              </a:rPr>
              <a:t>Reprimand</a:t>
            </a:r>
            <a:endParaRPr lang="en-US" altLang="en-US">
              <a:latin typeface="Arial" panose="020B0604020202020204" pitchFamily="34" charset="0"/>
              <a:cs typeface="Arial" panose="020B0604020202020204" pitchFamily="34" charset="0"/>
            </a:endParaRPr>
          </a:p>
          <a:p>
            <a:pPr eaLnBrk="1" hangingPunct="1"/>
            <a:r>
              <a:rPr lang="en-GB" altLang="en-US">
                <a:latin typeface="Arial" panose="020B0604020202020204" pitchFamily="34" charset="0"/>
                <a:cs typeface="Arial" panose="020B0604020202020204" pitchFamily="34" charset="0"/>
              </a:rPr>
              <a:t>Suspension upto 3 months</a:t>
            </a:r>
            <a:endParaRPr lang="en-US" altLang="en-US">
              <a:latin typeface="Arial" panose="020B0604020202020204" pitchFamily="34" charset="0"/>
              <a:cs typeface="Arial" panose="020B0604020202020204" pitchFamily="34" charset="0"/>
            </a:endParaRPr>
          </a:p>
          <a:p>
            <a:pPr eaLnBrk="1" hangingPunct="1"/>
            <a:r>
              <a:rPr lang="en-GB" altLang="en-US">
                <a:latin typeface="Arial" panose="020B0604020202020204" pitchFamily="34" charset="0"/>
                <a:cs typeface="Arial" panose="020B0604020202020204" pitchFamily="34" charset="0"/>
              </a:rPr>
              <a:t>Fine upto rupees one lakh.</a:t>
            </a:r>
            <a:endParaRPr lang="en-US" altLang="en-US">
              <a:latin typeface="Arial" panose="020B0604020202020204" pitchFamily="34" charset="0"/>
              <a:cs typeface="Arial" panose="020B0604020202020204" pitchFamily="34" charset="0"/>
            </a:endParaRPr>
          </a:p>
          <a:p>
            <a:pPr eaLnBrk="1" hangingPunct="1">
              <a:buFont typeface="Georgia" panose="02040502050405020303" pitchFamily="18" charset="0"/>
              <a:buNone/>
            </a:pPr>
            <a:r>
              <a:rPr lang="en-GB" altLang="en-US">
                <a:latin typeface="Arial" panose="020B0604020202020204" pitchFamily="34" charset="0"/>
                <a:cs typeface="Arial" panose="020B0604020202020204" pitchFamily="34" charset="0"/>
              </a:rPr>
              <a:t> </a:t>
            </a:r>
            <a:endParaRPr lang="en-US" altLang="en-US">
              <a:latin typeface="Arial" panose="020B0604020202020204" pitchFamily="34" charset="0"/>
              <a:cs typeface="Arial" panose="020B0604020202020204" pitchFamily="34" charset="0"/>
            </a:endParaRPr>
          </a:p>
          <a:p>
            <a:pPr eaLnBrk="1" hangingPunct="1">
              <a:buFont typeface="Georgia" panose="02040502050405020303" pitchFamily="18" charset="0"/>
              <a:buNone/>
            </a:pPr>
            <a:r>
              <a:rPr lang="en-GB" altLang="en-US" b="1" u="sng">
                <a:latin typeface="Arial" panose="020B0604020202020204" pitchFamily="34" charset="0"/>
                <a:cs typeface="Arial" panose="020B0604020202020204" pitchFamily="34" charset="0"/>
              </a:rPr>
              <a:t>For Second Schedule</a:t>
            </a:r>
            <a:r>
              <a:rPr lang="en-GB" altLang="en-US">
                <a:latin typeface="Arial" panose="020B0604020202020204" pitchFamily="34" charset="0"/>
                <a:cs typeface="Arial" panose="020B0604020202020204" pitchFamily="34" charset="0"/>
              </a:rPr>
              <a:t> (by Disciplinary Committee)</a:t>
            </a:r>
            <a:endParaRPr lang="en-US" altLang="en-US">
              <a:latin typeface="Arial" panose="020B0604020202020204" pitchFamily="34" charset="0"/>
              <a:cs typeface="Arial" panose="020B0604020202020204" pitchFamily="34" charset="0"/>
            </a:endParaRPr>
          </a:p>
          <a:p>
            <a:pPr eaLnBrk="1" hangingPunct="1"/>
            <a:r>
              <a:rPr lang="en-GB" altLang="en-US">
                <a:latin typeface="Arial" panose="020B0604020202020204" pitchFamily="34" charset="0"/>
                <a:cs typeface="Arial" panose="020B0604020202020204" pitchFamily="34" charset="0"/>
              </a:rPr>
              <a:t>Reprimand</a:t>
            </a:r>
            <a:endParaRPr lang="en-US" altLang="en-US">
              <a:latin typeface="Arial" panose="020B0604020202020204" pitchFamily="34" charset="0"/>
              <a:cs typeface="Arial" panose="020B0604020202020204" pitchFamily="34" charset="0"/>
            </a:endParaRPr>
          </a:p>
          <a:p>
            <a:pPr eaLnBrk="1" hangingPunct="1"/>
            <a:r>
              <a:rPr lang="en-GB" altLang="en-US">
                <a:latin typeface="Arial" panose="020B0604020202020204" pitchFamily="34" charset="0"/>
                <a:cs typeface="Arial" panose="020B0604020202020204" pitchFamily="34" charset="0"/>
              </a:rPr>
              <a:t>Suspension for any period or permanently</a:t>
            </a:r>
            <a:endParaRPr lang="en-US" altLang="en-US">
              <a:latin typeface="Arial" panose="020B0604020202020204" pitchFamily="34" charset="0"/>
              <a:cs typeface="Arial" panose="020B0604020202020204" pitchFamily="34" charset="0"/>
            </a:endParaRPr>
          </a:p>
          <a:p>
            <a:pPr eaLnBrk="1" hangingPunct="1"/>
            <a:r>
              <a:rPr lang="en-GB" altLang="en-US">
                <a:latin typeface="Arial" panose="020B0604020202020204" pitchFamily="34" charset="0"/>
                <a:cs typeface="Arial" panose="020B0604020202020204" pitchFamily="34" charset="0"/>
              </a:rPr>
              <a:t>Fine upto rupees five lakhs.</a:t>
            </a:r>
            <a:endParaRPr lang="en-US" altLang="en-US">
              <a:latin typeface="Arial" panose="020B0604020202020204" pitchFamily="34" charset="0"/>
              <a:cs typeface="Arial" panose="020B0604020202020204" pitchFamily="34" charset="0"/>
            </a:endParaRPr>
          </a:p>
          <a:p>
            <a:pPr eaLnBrk="1" hangingPunct="1">
              <a:buFont typeface="Georgia" panose="02040502050405020303" pitchFamily="18" charset="0"/>
              <a:buNone/>
            </a:pPr>
            <a:r>
              <a:rPr lang="en-GB" altLang="en-US">
                <a:latin typeface="Arial" panose="020B0604020202020204" pitchFamily="34" charset="0"/>
                <a:cs typeface="Arial" panose="020B0604020202020204" pitchFamily="34" charset="0"/>
              </a:rPr>
              <a:t> </a:t>
            </a:r>
            <a:endParaRPr lang="en-US" altLang="en-US">
              <a:latin typeface="Arial" panose="020B0604020202020204" pitchFamily="34" charset="0"/>
              <a:cs typeface="Arial" panose="020B0604020202020204" pitchFamily="34" charset="0"/>
            </a:endParaRPr>
          </a:p>
          <a:p>
            <a:pPr eaLnBrk="1" hangingPunct="1"/>
            <a:endParaRPr lang="en-US" altLang="en-US" sz="2000">
              <a:latin typeface="Arial" panose="020B0604020202020204" pitchFamily="34" charset="0"/>
              <a:cs typeface="Arial" panose="020B0604020202020204" pitchFamily="34" charset="0"/>
            </a:endParaRPr>
          </a:p>
        </p:txBody>
      </p:sp>
      <p:sp>
        <p:nvSpPr>
          <p:cNvPr id="18435" name="Slide Number Placeholder 5">
            <a:extLst>
              <a:ext uri="{FF2B5EF4-FFF2-40B4-BE49-F238E27FC236}">
                <a16:creationId xmlns:a16="http://schemas.microsoft.com/office/drawing/2014/main" id="{C68484BF-3AB0-3565-AD4D-C1750152ECDB}"/>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E0DD7F18-C580-4157-B8AE-0EDD1129769C}" type="slidenum">
              <a:rPr lang="en-US" altLang="en-US">
                <a:latin typeface="Arial" panose="020B0604020202020204" pitchFamily="34" charset="0"/>
              </a:rPr>
              <a:pPr/>
              <a:t>6</a:t>
            </a:fld>
            <a:endParaRPr lang="en-US" altLang="en-US">
              <a:latin typeface="Arial" panose="020B0604020202020204" pitchFamily="34" charset="0"/>
            </a:endParaRPr>
          </a:p>
        </p:txBody>
      </p:sp>
      <p:sp>
        <p:nvSpPr>
          <p:cNvPr id="18436" name="Title 1">
            <a:extLst>
              <a:ext uri="{FF2B5EF4-FFF2-40B4-BE49-F238E27FC236}">
                <a16:creationId xmlns:a16="http://schemas.microsoft.com/office/drawing/2014/main" id="{B34C248F-E02B-DA34-300D-5CFE96198D74}"/>
              </a:ext>
            </a:extLst>
          </p:cNvPr>
          <p:cNvSpPr>
            <a:spLocks noGrp="1"/>
          </p:cNvSpPr>
          <p:nvPr>
            <p:ph type="title"/>
          </p:nvPr>
        </p:nvSpPr>
        <p:spPr>
          <a:xfrm>
            <a:off x="304800" y="304800"/>
            <a:ext cx="8534400" cy="914400"/>
          </a:xfrm>
        </p:spPr>
        <p:txBody>
          <a:bodyPr/>
          <a:lstStyle/>
          <a:p>
            <a:pPr eaLnBrk="1" hangingPunct="1"/>
            <a:r>
              <a:rPr lang="en-US" altLang="en-US">
                <a:latin typeface="Arial" panose="020B0604020202020204" pitchFamily="34" charset="0"/>
                <a:cs typeface="Arial" panose="020B0604020202020204" pitchFamily="34" charset="0"/>
              </a:rPr>
              <a:t>Punishment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97A188F-A737-DB2C-B274-A6F9097A5422}"/>
              </a:ext>
            </a:extLst>
          </p:cNvPr>
          <p:cNvSpPr>
            <a:spLocks noGrp="1"/>
          </p:cNvSpPr>
          <p:nvPr>
            <p:ph idx="1"/>
          </p:nvPr>
        </p:nvSpPr>
        <p:spPr>
          <a:xfrm>
            <a:off x="533400" y="2674938"/>
            <a:ext cx="8153400" cy="3451225"/>
          </a:xfrm>
        </p:spPr>
        <p:txBody>
          <a:bodyPr rtlCol="0">
            <a:normAutofit/>
          </a:bodyPr>
          <a:lstStyle/>
          <a:p>
            <a:pPr marL="0" indent="0" eaLnBrk="1" fontAlgn="auto" hangingPunct="1">
              <a:spcAft>
                <a:spcPts val="0"/>
              </a:spcAft>
              <a:buFont typeface="Symbol" panose="05050102010706020507" pitchFamily="18" charset="2"/>
              <a:buNone/>
              <a:defRPr/>
            </a:pPr>
            <a:r>
              <a:rPr lang="en-US" sz="3600" b="1" dirty="0">
                <a:effectLst>
                  <a:outerShdw blurRad="38100" dist="38100" dir="2700000" algn="tl">
                    <a:srgbClr val="000000">
                      <a:alpha val="43137"/>
                    </a:srgbClr>
                  </a:outerShdw>
                </a:effectLst>
              </a:rPr>
              <a:t>    Some selected Case Laws / issues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Content Placeholder 2">
            <a:extLst>
              <a:ext uri="{FF2B5EF4-FFF2-40B4-BE49-F238E27FC236}">
                <a16:creationId xmlns:a16="http://schemas.microsoft.com/office/drawing/2014/main" id="{1D4C7516-4928-DAE5-5D01-6F2FDEE839FA}"/>
              </a:ext>
            </a:extLst>
          </p:cNvPr>
          <p:cNvSpPr>
            <a:spLocks noGrp="1"/>
          </p:cNvSpPr>
          <p:nvPr>
            <p:ph idx="1"/>
          </p:nvPr>
        </p:nvSpPr>
        <p:spPr>
          <a:xfrm>
            <a:off x="457200" y="1600200"/>
            <a:ext cx="8153400" cy="4525963"/>
          </a:xfrm>
        </p:spPr>
        <p:txBody>
          <a:bodyPr/>
          <a:lstStyle/>
          <a:p>
            <a:pPr eaLnBrk="1" hangingPunct="1"/>
            <a:r>
              <a:rPr lang="en-US" altLang="en-US" sz="1400" b="1"/>
              <a:t> A member in practice is permitted to be a Director Simplicitor.</a:t>
            </a:r>
          </a:p>
          <a:p>
            <a:pPr eaLnBrk="1" hangingPunct="1"/>
            <a:r>
              <a:rPr lang="en-US" altLang="en-US" sz="1400" b="1"/>
              <a:t>“Director Simplicitor” is defined as “ordinary/simple” Director.</a:t>
            </a:r>
          </a:p>
          <a:p>
            <a:pPr eaLnBrk="1" hangingPunct="1"/>
            <a:r>
              <a:rPr lang="en-US" altLang="en-US" sz="1400" b="1"/>
              <a:t> In the following decision of  Appellate Authority in  </a:t>
            </a:r>
            <a:r>
              <a:rPr lang="en-US" altLang="en-US" sz="1800" b="1" i="1"/>
              <a:t>Ashish S. Kulkarni vs. Mahen J. Dholam (DD/46/08/BOD/3/2008) – of the  Disciplinary Cases, Volume I, BOD, Part I, Guilty</a:t>
            </a:r>
            <a:r>
              <a:rPr lang="en-US" altLang="en-US" sz="1400" b="1" i="1"/>
              <a:t>, the </a:t>
            </a:r>
            <a:r>
              <a:rPr lang="en-US" altLang="en-US" sz="1400" b="1"/>
              <a:t>following observations were made :- </a:t>
            </a:r>
            <a:endParaRPr lang="en-US" altLang="en-US" sz="1400"/>
          </a:p>
          <a:p>
            <a:pPr eaLnBrk="1" hangingPunct="1"/>
            <a:r>
              <a:rPr lang="en-US" altLang="en-US" sz="1400" b="1"/>
              <a:t>It is settled law that what cannot be done directly, cannot be done indirectly. If a CA cannot indulge in business directly he cannot indulge in business indirectly through a company.</a:t>
            </a:r>
          </a:p>
          <a:p>
            <a:pPr eaLnBrk="1" hangingPunct="1"/>
            <a:r>
              <a:rPr lang="en-US" altLang="en-US" sz="1400" b="1"/>
              <a:t> If it is held that a director having authority to operate the accounts, writing letters to Sales Tax Authorities, entering into JVA on behalf of the company was not actively involved in the business of the company, that would be travesty of justice. </a:t>
            </a:r>
          </a:p>
          <a:p>
            <a:pPr eaLnBrk="1" hangingPunct="1"/>
            <a:r>
              <a:rPr lang="en-US" altLang="en-US" sz="1400" b="1"/>
              <a:t> A line has to be drawn between a director simplicitor and a director actively involved in the business activities of a company</a:t>
            </a:r>
          </a:p>
          <a:p>
            <a:pPr eaLnBrk="1" hangingPunct="1"/>
            <a:r>
              <a:rPr lang="en-US" altLang="en-US" sz="1400" b="1"/>
              <a:t>If we consider that a Director who attends Board Meetings for taking policy decisions, advising a company on the issue of compliance of laws and even signs only those statutory documents which he is duty bound to sign as a director and charges fee for such work, would not be a director involved in the business of the company but would be a director performing statutory duties but not a Director who has authority to operate accounts of the company; authority to act on behalf of the company as a signatory for JVA or such other agreements resulting into promotion of the business of the company and corresponds with different persons on behalf of the company, would be a director </a:t>
            </a:r>
            <a:r>
              <a:rPr lang="en-US" altLang="en-US" sz="1400" b="1" i="1"/>
              <a:t>involved in the business affairs of the company, even if he was not a whole time director or managing director.</a:t>
            </a:r>
            <a:endParaRPr lang="en-US" altLang="en-US" sz="1400"/>
          </a:p>
        </p:txBody>
      </p:sp>
      <p:sp>
        <p:nvSpPr>
          <p:cNvPr id="20483" name="Title 1">
            <a:extLst>
              <a:ext uri="{FF2B5EF4-FFF2-40B4-BE49-F238E27FC236}">
                <a16:creationId xmlns:a16="http://schemas.microsoft.com/office/drawing/2014/main" id="{82B1881F-C2B0-E673-AFBA-2D0C7FCA98E0}"/>
              </a:ext>
            </a:extLst>
          </p:cNvPr>
          <p:cNvSpPr>
            <a:spLocks noGrp="1"/>
          </p:cNvSpPr>
          <p:nvPr>
            <p:ph type="title"/>
          </p:nvPr>
        </p:nvSpPr>
        <p:spPr/>
        <p:txBody>
          <a:bodyPr/>
          <a:lstStyle/>
          <a:p>
            <a:pPr eaLnBrk="1" hangingPunct="1"/>
            <a:r>
              <a:rPr lang="en-US" altLang="en-US"/>
              <a:t>Director Simplicitor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AE79EBF-A28E-00BC-CE08-D02949E0FFCD}"/>
              </a:ext>
            </a:extLst>
          </p:cNvPr>
          <p:cNvSpPr>
            <a:spLocks noGrp="1"/>
          </p:cNvSpPr>
          <p:nvPr>
            <p:ph idx="1"/>
          </p:nvPr>
        </p:nvSpPr>
        <p:spPr>
          <a:xfrm>
            <a:off x="457200" y="1905000"/>
            <a:ext cx="8229600" cy="4495800"/>
          </a:xfrm>
        </p:spPr>
        <p:txBody>
          <a:bodyPr rtlCol="0">
            <a:normAutofit lnSpcReduction="10000"/>
          </a:bodyPr>
          <a:lstStyle/>
          <a:p>
            <a:pPr marL="0" indent="0" eaLnBrk="1" fontAlgn="auto" hangingPunct="1">
              <a:spcAft>
                <a:spcPts val="0"/>
              </a:spcAft>
              <a:buFont typeface="Symbol" panose="05050102010706020507" pitchFamily="18" charset="2"/>
              <a:buNone/>
              <a:defRPr/>
            </a:pPr>
            <a:r>
              <a:rPr lang="en-US" sz="1400" b="1" dirty="0"/>
              <a:t>As per provisions to  Clause (10) of Part-I of First Schedule to The Chartered Accountants act, 1949, a member in practice cannot accept Fees on percentage basis.</a:t>
            </a:r>
          </a:p>
          <a:p>
            <a:pPr marL="274320" indent="-274320" eaLnBrk="1" fontAlgn="auto" hangingPunct="1">
              <a:spcAft>
                <a:spcPts val="0"/>
              </a:spcAft>
              <a:defRPr/>
            </a:pPr>
            <a:endParaRPr lang="en-US" sz="1400" b="1" u="sng" dirty="0"/>
          </a:p>
          <a:p>
            <a:pPr marL="274320" indent="-274320" eaLnBrk="1" fontAlgn="auto" hangingPunct="1">
              <a:spcAft>
                <a:spcPts val="0"/>
              </a:spcAft>
              <a:defRPr/>
            </a:pPr>
            <a:r>
              <a:rPr lang="en-US" sz="1400" b="1" u="sng" dirty="0"/>
              <a:t>How it is attracted</a:t>
            </a:r>
          </a:p>
          <a:p>
            <a:pPr marL="0" indent="0" eaLnBrk="1" fontAlgn="auto" hangingPunct="1">
              <a:spcAft>
                <a:spcPts val="0"/>
              </a:spcAft>
              <a:buFont typeface="Symbol" panose="05050102010706020507" pitchFamily="18" charset="2"/>
              <a:buNone/>
              <a:defRPr/>
            </a:pPr>
            <a:r>
              <a:rPr lang="en-IN" sz="1400" dirty="0"/>
              <a:t>A Chartered Accountant had arranged accounting bills raised by 16 parties amounting to Rs.14.09 Crores and made entries which were not-genuine. He had charged commission @ 0.25% to 1% of the transactions for arranging accounting entries. </a:t>
            </a:r>
          </a:p>
          <a:p>
            <a:pPr marL="0" indent="0" eaLnBrk="1" fontAlgn="auto" hangingPunct="1">
              <a:spcAft>
                <a:spcPts val="0"/>
              </a:spcAft>
              <a:buFont typeface="Symbol" panose="05050102010706020507" pitchFamily="18" charset="2"/>
              <a:buNone/>
              <a:defRPr/>
            </a:pPr>
            <a:r>
              <a:rPr lang="en-GB" sz="1400" dirty="0"/>
              <a:t>Held guilty of Professional and Other Misconduct falling within the meaning of Clause (10).</a:t>
            </a:r>
            <a:endParaRPr lang="en-US" sz="1400" dirty="0"/>
          </a:p>
          <a:p>
            <a:pPr marL="0" indent="0" eaLnBrk="1" fontAlgn="auto" hangingPunct="1">
              <a:spcAft>
                <a:spcPts val="0"/>
              </a:spcAft>
              <a:buFont typeface="Symbol" panose="05050102010706020507" pitchFamily="18" charset="2"/>
              <a:buNone/>
              <a:defRPr/>
            </a:pPr>
            <a:r>
              <a:rPr lang="en-IN" sz="1400" i="1" dirty="0"/>
              <a:t>(S </a:t>
            </a:r>
            <a:r>
              <a:rPr lang="en-IN" sz="1400" i="1" dirty="0" err="1"/>
              <a:t>S</a:t>
            </a:r>
            <a:r>
              <a:rPr lang="en-IN" sz="1400" i="1" dirty="0"/>
              <a:t> </a:t>
            </a:r>
            <a:r>
              <a:rPr lang="en-IN" sz="1400" i="1" dirty="0" err="1"/>
              <a:t>S</a:t>
            </a:r>
            <a:r>
              <a:rPr lang="en-IN" sz="1400" i="1" dirty="0"/>
              <a:t> B Ray, Commissioner of Income Tax (Central), Nagpur vs. </a:t>
            </a:r>
            <a:r>
              <a:rPr lang="en-IN" sz="1400" i="1" dirty="0" err="1"/>
              <a:t>Durga</a:t>
            </a:r>
            <a:r>
              <a:rPr lang="en-IN" sz="1400" i="1" dirty="0"/>
              <a:t> Prasad </a:t>
            </a:r>
            <a:r>
              <a:rPr lang="en-IN" sz="1400" i="1" dirty="0" err="1"/>
              <a:t>Sarda</a:t>
            </a:r>
            <a:r>
              <a:rPr lang="en-IN" sz="1400" i="1" dirty="0"/>
              <a:t>, Nagpur </a:t>
            </a:r>
            <a:r>
              <a:rPr lang="en-IN" sz="1400" dirty="0"/>
              <a:t>[</a:t>
            </a:r>
            <a:r>
              <a:rPr lang="en-IN" sz="1400" i="1" dirty="0"/>
              <a:t>PR-142/2013-DD/260/2013 /BOD/197/2016] Judgement delivered on 18</a:t>
            </a:r>
            <a:r>
              <a:rPr lang="en-IN" sz="1400" i="1" baseline="30000" dirty="0"/>
              <a:t>th </a:t>
            </a:r>
            <a:r>
              <a:rPr lang="en-IN" sz="1400" i="1" dirty="0"/>
              <a:t>August, 2017).</a:t>
            </a:r>
            <a:endParaRPr lang="en-US" sz="1400" dirty="0"/>
          </a:p>
          <a:p>
            <a:pPr marL="274320" indent="-274320" eaLnBrk="1" fontAlgn="auto" hangingPunct="1">
              <a:spcAft>
                <a:spcPts val="0"/>
              </a:spcAft>
              <a:defRPr/>
            </a:pPr>
            <a:endParaRPr lang="en-US" sz="1400" b="1" u="sng" dirty="0"/>
          </a:p>
          <a:p>
            <a:pPr marL="274320" indent="-274320" eaLnBrk="1" fontAlgn="auto" hangingPunct="1">
              <a:spcAft>
                <a:spcPts val="0"/>
              </a:spcAft>
              <a:defRPr/>
            </a:pPr>
            <a:r>
              <a:rPr lang="en-US" sz="1400" b="1" u="sng" dirty="0"/>
              <a:t> How it is not attracted</a:t>
            </a:r>
          </a:p>
          <a:p>
            <a:pPr marL="0" indent="0" eaLnBrk="1" fontAlgn="auto" hangingPunct="1">
              <a:spcAft>
                <a:spcPts val="0"/>
              </a:spcAft>
              <a:buFont typeface="Symbol" panose="05050102010706020507" pitchFamily="18" charset="2"/>
              <a:buNone/>
              <a:defRPr/>
            </a:pPr>
            <a:r>
              <a:rPr lang="en-US" sz="1400" dirty="0"/>
              <a:t>Where the fees of a chartered accountant was  agreed to be charged and paid at 1% on the total amount which  the client Company was to save towards its tax liability irrespective of the result of the assessment which ultimately was made by the concerned authorities ,  it was held that such fees is neither  based on the percentage of the profits of the Company nor is contingent upon the finding or result of the case , hence the case will not fall within the scope of Section 22 read with Clause 10 of the First Schedule of the Act. </a:t>
            </a:r>
          </a:p>
          <a:p>
            <a:pPr marL="0" indent="0" eaLnBrk="1" fontAlgn="auto" hangingPunct="1">
              <a:spcAft>
                <a:spcPts val="0"/>
              </a:spcAft>
              <a:buFont typeface="Symbol" panose="05050102010706020507" pitchFamily="18" charset="2"/>
              <a:buNone/>
              <a:defRPr/>
            </a:pPr>
            <a:r>
              <a:rPr lang="en-US" sz="1400" dirty="0"/>
              <a:t>[High Court of Himachal Pradesh in H.P. State Forest Corporation </a:t>
            </a:r>
            <a:r>
              <a:rPr lang="en-US" sz="1400" dirty="0" err="1"/>
              <a:t>vs</a:t>
            </a:r>
            <a:r>
              <a:rPr lang="en-US" sz="1400" dirty="0"/>
              <a:t> S. </a:t>
            </a:r>
            <a:r>
              <a:rPr lang="en-US" sz="1400" dirty="0" err="1"/>
              <a:t>Butail</a:t>
            </a:r>
            <a:r>
              <a:rPr lang="en-US" sz="1400" dirty="0"/>
              <a:t> and Company ( 2005)]</a:t>
            </a:r>
          </a:p>
          <a:p>
            <a:pPr marL="274320" indent="-274320" eaLnBrk="1" fontAlgn="auto" hangingPunct="1">
              <a:spcAft>
                <a:spcPts val="0"/>
              </a:spcAft>
              <a:defRPr/>
            </a:pPr>
            <a:endParaRPr lang="en-US" dirty="0"/>
          </a:p>
        </p:txBody>
      </p:sp>
      <p:sp>
        <p:nvSpPr>
          <p:cNvPr id="21507" name="Title 1">
            <a:extLst>
              <a:ext uri="{FF2B5EF4-FFF2-40B4-BE49-F238E27FC236}">
                <a16:creationId xmlns:a16="http://schemas.microsoft.com/office/drawing/2014/main" id="{0E392B6D-B588-0F58-3634-9F2FA54CCF90}"/>
              </a:ext>
            </a:extLst>
          </p:cNvPr>
          <p:cNvSpPr>
            <a:spLocks noGrp="1"/>
          </p:cNvSpPr>
          <p:nvPr>
            <p:ph type="title"/>
          </p:nvPr>
        </p:nvSpPr>
        <p:spPr/>
        <p:txBody>
          <a:bodyPr/>
          <a:lstStyle/>
          <a:p>
            <a:pPr eaLnBrk="1" hangingPunct="1"/>
            <a:r>
              <a:rPr lang="en-US" altLang="en-US"/>
              <a:t>Percentage of fees </a:t>
            </a:r>
          </a:p>
        </p:txBody>
      </p:sp>
    </p:spTree>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1973</TotalTime>
  <Words>3748</Words>
  <Application>Microsoft Office PowerPoint</Application>
  <PresentationFormat>On-screen Show (4:3)</PresentationFormat>
  <Paragraphs>178</Paragraphs>
  <Slides>23</Slides>
  <Notes>2</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23</vt:i4>
      </vt:variant>
    </vt:vector>
  </HeadingPairs>
  <TitlesOfParts>
    <vt:vector size="31" baseType="lpstr">
      <vt:lpstr>Arial</vt:lpstr>
      <vt:lpstr>Calibri</vt:lpstr>
      <vt:lpstr>Candara</vt:lpstr>
      <vt:lpstr>Georgia</vt:lpstr>
      <vt:lpstr>Symbol</vt:lpstr>
      <vt:lpstr>Wingdings 2</vt:lpstr>
      <vt:lpstr>Custom Design</vt:lpstr>
      <vt:lpstr>Waveform</vt:lpstr>
      <vt:lpstr>Disciplinary Case Studies</vt:lpstr>
      <vt:lpstr>The two Schedules to the Chartered Accountants Act</vt:lpstr>
      <vt:lpstr>Chapter V – Provisions relating to        Misconduct</vt:lpstr>
      <vt:lpstr>Important principles</vt:lpstr>
      <vt:lpstr>Important principles (contd.)</vt:lpstr>
      <vt:lpstr>Punishment </vt:lpstr>
      <vt:lpstr>PowerPoint Presentation</vt:lpstr>
      <vt:lpstr>Director Simplicitor </vt:lpstr>
      <vt:lpstr>Percentage of fees </vt:lpstr>
      <vt:lpstr>Section 22 Other misconduct</vt:lpstr>
      <vt:lpstr>Other Misconduct </vt:lpstr>
      <vt:lpstr>Other misconduct </vt:lpstr>
      <vt:lpstr>Demonetization</vt:lpstr>
      <vt:lpstr>Employee</vt:lpstr>
      <vt:lpstr>Confidentiality</vt:lpstr>
      <vt:lpstr>Negligence </vt:lpstr>
      <vt:lpstr>Positive evidence of delivery </vt:lpstr>
      <vt:lpstr>Section 22 Act</vt:lpstr>
      <vt:lpstr>Failure of disclosure </vt:lpstr>
      <vt:lpstr>Communication</vt:lpstr>
      <vt:lpstr>Advertisement </vt:lpstr>
      <vt:lpstr>Separate Account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article4</dc:creator>
  <cp:lastModifiedBy>EIRC Website</cp:lastModifiedBy>
  <cp:revision>351</cp:revision>
  <dcterms:created xsi:type="dcterms:W3CDTF">2006-08-16T00:00:00Z</dcterms:created>
  <dcterms:modified xsi:type="dcterms:W3CDTF">2025-09-01T11:16:41Z</dcterms:modified>
</cp:coreProperties>
</file>