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1722100" cy="6388100"/>
  <p:notesSz cx="11722100" cy="63881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678"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79633" y="1980311"/>
            <a:ext cx="9969183" cy="1341501"/>
          </a:xfrm>
          <a:prstGeom prst="rect">
            <a:avLst/>
          </a:prstGeom>
        </p:spPr>
        <p:txBody>
          <a:bodyPr wrap="square" lIns="0" tIns="0" rIns="0" bIns="0">
            <a:spAutoFit/>
          </a:bodyPr>
          <a:lstStyle>
            <a:lvl1pPr>
              <a:defRPr sz="3200" b="1" i="0" u="sng">
                <a:solidFill>
                  <a:srgbClr val="112E52"/>
                </a:solidFill>
                <a:latin typeface="Calibri"/>
                <a:cs typeface="Calibri"/>
              </a:defRPr>
            </a:lvl1pPr>
          </a:lstStyle>
          <a:p>
            <a:endParaRPr/>
          </a:p>
        </p:txBody>
      </p:sp>
      <p:sp>
        <p:nvSpPr>
          <p:cNvPr id="3" name="Holder 3"/>
          <p:cNvSpPr>
            <a:spLocks noGrp="1"/>
          </p:cNvSpPr>
          <p:nvPr>
            <p:ph type="subTitle" idx="4"/>
          </p:nvPr>
        </p:nvSpPr>
        <p:spPr>
          <a:xfrm>
            <a:off x="1759267" y="3577336"/>
            <a:ext cx="8209915" cy="159702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u="sng">
                <a:solidFill>
                  <a:srgbClr val="112E52"/>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u="sng">
                <a:solidFill>
                  <a:srgbClr val="112E52"/>
                </a:solidFill>
                <a:latin typeface="Calibri"/>
                <a:cs typeface="Calibri"/>
              </a:defRPr>
            </a:lvl1pPr>
          </a:lstStyle>
          <a:p>
            <a:endParaRPr/>
          </a:p>
        </p:txBody>
      </p:sp>
      <p:sp>
        <p:nvSpPr>
          <p:cNvPr id="3" name="Holder 3"/>
          <p:cNvSpPr>
            <a:spLocks noGrp="1"/>
          </p:cNvSpPr>
          <p:nvPr>
            <p:ph sz="half" idx="2"/>
          </p:nvPr>
        </p:nvSpPr>
        <p:spPr>
          <a:xfrm>
            <a:off x="586422" y="1469263"/>
            <a:ext cx="5101876" cy="4216146"/>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040151" y="1469263"/>
            <a:ext cx="5101876" cy="4216146"/>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u="sng">
                <a:solidFill>
                  <a:srgbClr val="112E52"/>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1722735" cy="6382385"/>
          </a:xfrm>
          <a:custGeom>
            <a:avLst/>
            <a:gdLst/>
            <a:ahLst/>
            <a:cxnLst/>
            <a:rect l="l" t="t" r="r" b="b"/>
            <a:pathLst>
              <a:path w="11722735" h="6382385">
                <a:moveTo>
                  <a:pt x="11722481" y="0"/>
                </a:moveTo>
                <a:lnTo>
                  <a:pt x="0" y="0"/>
                </a:lnTo>
                <a:lnTo>
                  <a:pt x="0" y="6382004"/>
                </a:lnTo>
                <a:lnTo>
                  <a:pt x="11722481" y="6382004"/>
                </a:lnTo>
                <a:lnTo>
                  <a:pt x="11722481" y="0"/>
                </a:lnTo>
                <a:close/>
              </a:path>
            </a:pathLst>
          </a:custGeom>
          <a:solidFill>
            <a:srgbClr val="DBEDF8"/>
          </a:solidFill>
        </p:spPr>
        <p:txBody>
          <a:bodyPr wrap="square" lIns="0" tIns="0" rIns="0" bIns="0" rtlCol="0"/>
          <a:lstStyle/>
          <a:p>
            <a:endParaRPr/>
          </a:p>
        </p:txBody>
      </p:sp>
      <p:sp>
        <p:nvSpPr>
          <p:cNvPr id="2" name="Holder 2"/>
          <p:cNvSpPr>
            <a:spLocks noGrp="1"/>
          </p:cNvSpPr>
          <p:nvPr>
            <p:ph type="title"/>
          </p:nvPr>
        </p:nvSpPr>
        <p:spPr>
          <a:xfrm>
            <a:off x="4305427" y="115951"/>
            <a:ext cx="3117595" cy="513715"/>
          </a:xfrm>
          <a:prstGeom prst="rect">
            <a:avLst/>
          </a:prstGeom>
        </p:spPr>
        <p:txBody>
          <a:bodyPr wrap="square" lIns="0" tIns="0" rIns="0" bIns="0">
            <a:spAutoFit/>
          </a:bodyPr>
          <a:lstStyle>
            <a:lvl1pPr>
              <a:defRPr sz="3200" b="1" i="0" u="sng">
                <a:solidFill>
                  <a:srgbClr val="112E52"/>
                </a:solidFill>
                <a:latin typeface="Calibri"/>
                <a:cs typeface="Calibri"/>
              </a:defRPr>
            </a:lvl1pPr>
          </a:lstStyle>
          <a:p>
            <a:endParaRPr/>
          </a:p>
        </p:txBody>
      </p:sp>
      <p:sp>
        <p:nvSpPr>
          <p:cNvPr id="3" name="Holder 3"/>
          <p:cNvSpPr>
            <a:spLocks noGrp="1"/>
          </p:cNvSpPr>
          <p:nvPr>
            <p:ph type="body" idx="1"/>
          </p:nvPr>
        </p:nvSpPr>
        <p:spPr>
          <a:xfrm>
            <a:off x="616610" y="1967484"/>
            <a:ext cx="10539095" cy="311213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987673" y="5940933"/>
            <a:ext cx="3753104" cy="31940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86422" y="5940933"/>
            <a:ext cx="2697543" cy="31940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9/1/2025</a:t>
            </a:fld>
            <a:endParaRPr lang="en-US"/>
          </a:p>
        </p:txBody>
      </p:sp>
      <p:sp>
        <p:nvSpPr>
          <p:cNvPr id="6" name="Holder 6"/>
          <p:cNvSpPr>
            <a:spLocks noGrp="1"/>
          </p:cNvSpPr>
          <p:nvPr>
            <p:ph type="sldNum" sz="quarter" idx="7"/>
          </p:nvPr>
        </p:nvSpPr>
        <p:spPr>
          <a:xfrm>
            <a:off x="8444484" y="5940933"/>
            <a:ext cx="2697543" cy="31940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562100" y="1062228"/>
            <a:ext cx="8502015" cy="4023360"/>
            <a:chOff x="1562100" y="1062228"/>
            <a:chExt cx="8502015" cy="4023360"/>
          </a:xfrm>
        </p:grpSpPr>
        <p:sp>
          <p:nvSpPr>
            <p:cNvPr id="3" name="object 3"/>
            <p:cNvSpPr/>
            <p:nvPr/>
          </p:nvSpPr>
          <p:spPr>
            <a:xfrm>
              <a:off x="1568195" y="1068324"/>
              <a:ext cx="8489950" cy="4011295"/>
            </a:xfrm>
            <a:custGeom>
              <a:avLst/>
              <a:gdLst/>
              <a:ahLst/>
              <a:cxnLst/>
              <a:rect l="l" t="t" r="r" b="b"/>
              <a:pathLst>
                <a:path w="8489950" h="4011295">
                  <a:moveTo>
                    <a:pt x="8489823" y="0"/>
                  </a:moveTo>
                  <a:lnTo>
                    <a:pt x="0" y="0"/>
                  </a:lnTo>
                  <a:lnTo>
                    <a:pt x="0" y="4011041"/>
                  </a:lnTo>
                  <a:lnTo>
                    <a:pt x="8489823" y="4011041"/>
                  </a:lnTo>
                  <a:lnTo>
                    <a:pt x="8489823" y="0"/>
                  </a:lnTo>
                  <a:close/>
                </a:path>
              </a:pathLst>
            </a:custGeom>
            <a:solidFill>
              <a:srgbClr val="FFFFFF"/>
            </a:solidFill>
          </p:spPr>
          <p:txBody>
            <a:bodyPr wrap="square" lIns="0" tIns="0" rIns="0" bIns="0" rtlCol="0"/>
            <a:lstStyle/>
            <a:p>
              <a:endParaRPr/>
            </a:p>
          </p:txBody>
        </p:sp>
        <p:sp>
          <p:nvSpPr>
            <p:cNvPr id="4" name="object 4"/>
            <p:cNvSpPr/>
            <p:nvPr/>
          </p:nvSpPr>
          <p:spPr>
            <a:xfrm>
              <a:off x="1568195" y="1068324"/>
              <a:ext cx="8489950" cy="4011295"/>
            </a:xfrm>
            <a:custGeom>
              <a:avLst/>
              <a:gdLst/>
              <a:ahLst/>
              <a:cxnLst/>
              <a:rect l="l" t="t" r="r" b="b"/>
              <a:pathLst>
                <a:path w="8489950" h="4011295">
                  <a:moveTo>
                    <a:pt x="0" y="4011041"/>
                  </a:moveTo>
                  <a:lnTo>
                    <a:pt x="8489823" y="4011041"/>
                  </a:lnTo>
                  <a:lnTo>
                    <a:pt x="8489823" y="0"/>
                  </a:lnTo>
                  <a:lnTo>
                    <a:pt x="0" y="0"/>
                  </a:lnTo>
                  <a:lnTo>
                    <a:pt x="0" y="4011041"/>
                  </a:lnTo>
                  <a:close/>
                </a:path>
              </a:pathLst>
            </a:custGeom>
            <a:ln w="12191">
              <a:solidFill>
                <a:srgbClr val="4488D5"/>
              </a:solidFill>
            </a:ln>
          </p:spPr>
          <p:txBody>
            <a:bodyPr wrap="square" lIns="0" tIns="0" rIns="0" bIns="0" rtlCol="0"/>
            <a:lstStyle/>
            <a:p>
              <a:endParaRPr/>
            </a:p>
          </p:txBody>
        </p:sp>
      </p:grpSp>
      <p:sp>
        <p:nvSpPr>
          <p:cNvPr id="5" name="object 5"/>
          <p:cNvSpPr txBox="1"/>
          <p:nvPr/>
        </p:nvSpPr>
        <p:spPr>
          <a:xfrm>
            <a:off x="2519298" y="1555826"/>
            <a:ext cx="6626225" cy="2952750"/>
          </a:xfrm>
          <a:prstGeom prst="rect">
            <a:avLst/>
          </a:prstGeom>
        </p:spPr>
        <p:txBody>
          <a:bodyPr vert="horz" wrap="square" lIns="0" tIns="12700" rIns="0" bIns="0" rtlCol="0">
            <a:spAutoFit/>
          </a:bodyPr>
          <a:lstStyle/>
          <a:p>
            <a:pPr marL="114300" marR="133350" algn="ctr">
              <a:lnSpc>
                <a:spcPct val="100000"/>
              </a:lnSpc>
              <a:spcBef>
                <a:spcPts val="100"/>
              </a:spcBef>
            </a:pPr>
            <a:r>
              <a:rPr sz="4800" b="1" spc="-50" dirty="0">
                <a:solidFill>
                  <a:srgbClr val="112E52"/>
                </a:solidFill>
                <a:latin typeface="Times New Roman"/>
                <a:cs typeface="Times New Roman"/>
              </a:rPr>
              <a:t>CAPACITY</a:t>
            </a:r>
            <a:r>
              <a:rPr sz="4800" b="1" spc="-254" dirty="0">
                <a:solidFill>
                  <a:srgbClr val="112E52"/>
                </a:solidFill>
                <a:latin typeface="Times New Roman"/>
                <a:cs typeface="Times New Roman"/>
              </a:rPr>
              <a:t> </a:t>
            </a:r>
            <a:r>
              <a:rPr sz="4800" b="1" spc="-10" dirty="0">
                <a:solidFill>
                  <a:srgbClr val="112E52"/>
                </a:solidFill>
                <a:latin typeface="Times New Roman"/>
                <a:cs typeface="Times New Roman"/>
              </a:rPr>
              <a:t>BUILDING THROUGH</a:t>
            </a:r>
            <a:endParaRPr sz="4800">
              <a:latin typeface="Times New Roman"/>
              <a:cs typeface="Times New Roman"/>
            </a:endParaRPr>
          </a:p>
          <a:p>
            <a:pPr marL="12700" marR="5080" algn="ctr">
              <a:lnSpc>
                <a:spcPct val="100000"/>
              </a:lnSpc>
              <a:spcBef>
                <a:spcPts val="5"/>
              </a:spcBef>
            </a:pPr>
            <a:r>
              <a:rPr sz="4800" b="1" spc="-45" dirty="0">
                <a:solidFill>
                  <a:srgbClr val="112E52"/>
                </a:solidFill>
                <a:latin typeface="Times New Roman"/>
                <a:cs typeface="Times New Roman"/>
              </a:rPr>
              <a:t>MULTI</a:t>
            </a:r>
            <a:r>
              <a:rPr sz="4800" b="1" spc="-280" dirty="0">
                <a:solidFill>
                  <a:srgbClr val="112E52"/>
                </a:solidFill>
                <a:latin typeface="Times New Roman"/>
                <a:cs typeface="Times New Roman"/>
              </a:rPr>
              <a:t> </a:t>
            </a:r>
            <a:r>
              <a:rPr sz="4800" b="1" spc="-25" dirty="0">
                <a:solidFill>
                  <a:srgbClr val="112E52"/>
                </a:solidFill>
                <a:latin typeface="Times New Roman"/>
                <a:cs typeface="Times New Roman"/>
              </a:rPr>
              <a:t>DISCIPLINARY </a:t>
            </a:r>
            <a:r>
              <a:rPr sz="4800" b="1" spc="-10" dirty="0">
                <a:solidFill>
                  <a:srgbClr val="112E52"/>
                </a:solidFill>
                <a:latin typeface="Times New Roman"/>
                <a:cs typeface="Times New Roman"/>
              </a:rPr>
              <a:t>PARTNERSHIPS</a:t>
            </a:r>
            <a:endParaRPr sz="4800">
              <a:latin typeface="Times New Roman"/>
              <a:cs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60020" y="231648"/>
            <a:ext cx="11446510" cy="3343275"/>
            <a:chOff x="160020" y="231648"/>
            <a:chExt cx="11446510" cy="3343275"/>
          </a:xfrm>
        </p:grpSpPr>
        <p:sp>
          <p:nvSpPr>
            <p:cNvPr id="3" name="object 3"/>
            <p:cNvSpPr/>
            <p:nvPr/>
          </p:nvSpPr>
          <p:spPr>
            <a:xfrm>
              <a:off x="166116" y="237744"/>
              <a:ext cx="11434445" cy="3331210"/>
            </a:xfrm>
            <a:custGeom>
              <a:avLst/>
              <a:gdLst/>
              <a:ahLst/>
              <a:cxnLst/>
              <a:rect l="l" t="t" r="r" b="b"/>
              <a:pathLst>
                <a:path w="11434445" h="3331210">
                  <a:moveTo>
                    <a:pt x="11434064" y="0"/>
                  </a:moveTo>
                  <a:lnTo>
                    <a:pt x="0" y="0"/>
                  </a:lnTo>
                  <a:lnTo>
                    <a:pt x="0" y="3331083"/>
                  </a:lnTo>
                  <a:lnTo>
                    <a:pt x="11434064" y="3331083"/>
                  </a:lnTo>
                  <a:lnTo>
                    <a:pt x="11434064" y="0"/>
                  </a:lnTo>
                  <a:close/>
                </a:path>
              </a:pathLst>
            </a:custGeom>
            <a:solidFill>
              <a:srgbClr val="FFFFFF"/>
            </a:solidFill>
          </p:spPr>
          <p:txBody>
            <a:bodyPr wrap="square" lIns="0" tIns="0" rIns="0" bIns="0" rtlCol="0"/>
            <a:lstStyle/>
            <a:p>
              <a:endParaRPr/>
            </a:p>
          </p:txBody>
        </p:sp>
        <p:sp>
          <p:nvSpPr>
            <p:cNvPr id="4" name="object 4"/>
            <p:cNvSpPr/>
            <p:nvPr/>
          </p:nvSpPr>
          <p:spPr>
            <a:xfrm>
              <a:off x="166116" y="237744"/>
              <a:ext cx="11434445" cy="3331210"/>
            </a:xfrm>
            <a:custGeom>
              <a:avLst/>
              <a:gdLst/>
              <a:ahLst/>
              <a:cxnLst/>
              <a:rect l="l" t="t" r="r" b="b"/>
              <a:pathLst>
                <a:path w="11434445" h="3331210">
                  <a:moveTo>
                    <a:pt x="0" y="3331083"/>
                  </a:moveTo>
                  <a:lnTo>
                    <a:pt x="11434064" y="3331083"/>
                  </a:lnTo>
                  <a:lnTo>
                    <a:pt x="11434064" y="0"/>
                  </a:lnTo>
                  <a:lnTo>
                    <a:pt x="0" y="0"/>
                  </a:lnTo>
                  <a:lnTo>
                    <a:pt x="0" y="3331083"/>
                  </a:lnTo>
                  <a:close/>
                </a:path>
              </a:pathLst>
            </a:custGeom>
            <a:ln w="12191">
              <a:solidFill>
                <a:srgbClr val="4488D5"/>
              </a:solidFill>
            </a:ln>
          </p:spPr>
          <p:txBody>
            <a:bodyPr wrap="square" lIns="0" tIns="0" rIns="0" bIns="0" rtlCol="0"/>
            <a:lstStyle/>
            <a:p>
              <a:endParaRPr/>
            </a:p>
          </p:txBody>
        </p:sp>
      </p:grpSp>
      <p:sp>
        <p:nvSpPr>
          <p:cNvPr id="5" name="object 5"/>
          <p:cNvSpPr txBox="1">
            <a:spLocks noGrp="1"/>
          </p:cNvSpPr>
          <p:nvPr>
            <p:ph type="title"/>
          </p:nvPr>
        </p:nvSpPr>
        <p:spPr>
          <a:xfrm>
            <a:off x="244246" y="260350"/>
            <a:ext cx="2722245" cy="452120"/>
          </a:xfrm>
          <a:prstGeom prst="rect">
            <a:avLst/>
          </a:prstGeom>
        </p:spPr>
        <p:txBody>
          <a:bodyPr vert="horz" wrap="square" lIns="0" tIns="12065" rIns="0" bIns="0" rtlCol="0">
            <a:spAutoFit/>
          </a:bodyPr>
          <a:lstStyle/>
          <a:p>
            <a:pPr marL="12700">
              <a:lnSpc>
                <a:spcPct val="100000"/>
              </a:lnSpc>
              <a:spcBef>
                <a:spcPts val="95"/>
              </a:spcBef>
            </a:pPr>
            <a:r>
              <a:rPr sz="2800" spc="-85" dirty="0"/>
              <a:t>STATUTORY</a:t>
            </a:r>
            <a:r>
              <a:rPr sz="2800" spc="-25" dirty="0"/>
              <a:t> </a:t>
            </a:r>
            <a:r>
              <a:rPr sz="2800" spc="-20" dirty="0"/>
              <a:t>AUDIT</a:t>
            </a:r>
            <a:endParaRPr sz="2800"/>
          </a:p>
        </p:txBody>
      </p:sp>
      <p:grpSp>
        <p:nvGrpSpPr>
          <p:cNvPr id="6" name="object 6"/>
          <p:cNvGrpSpPr/>
          <p:nvPr/>
        </p:nvGrpSpPr>
        <p:grpSpPr>
          <a:xfrm>
            <a:off x="160020" y="3765804"/>
            <a:ext cx="11446510" cy="2287270"/>
            <a:chOff x="160020" y="3765804"/>
            <a:chExt cx="11446510" cy="2287270"/>
          </a:xfrm>
        </p:grpSpPr>
        <p:sp>
          <p:nvSpPr>
            <p:cNvPr id="7" name="object 7"/>
            <p:cNvSpPr/>
            <p:nvPr/>
          </p:nvSpPr>
          <p:spPr>
            <a:xfrm>
              <a:off x="166116" y="3771900"/>
              <a:ext cx="11434445" cy="2275205"/>
            </a:xfrm>
            <a:custGeom>
              <a:avLst/>
              <a:gdLst/>
              <a:ahLst/>
              <a:cxnLst/>
              <a:rect l="l" t="t" r="r" b="b"/>
              <a:pathLst>
                <a:path w="11434445" h="2275204">
                  <a:moveTo>
                    <a:pt x="11434064" y="0"/>
                  </a:moveTo>
                  <a:lnTo>
                    <a:pt x="0" y="0"/>
                  </a:lnTo>
                  <a:lnTo>
                    <a:pt x="0" y="2274823"/>
                  </a:lnTo>
                  <a:lnTo>
                    <a:pt x="11434064" y="2274823"/>
                  </a:lnTo>
                  <a:lnTo>
                    <a:pt x="11434064" y="0"/>
                  </a:lnTo>
                  <a:close/>
                </a:path>
              </a:pathLst>
            </a:custGeom>
            <a:solidFill>
              <a:srgbClr val="FFFFFF"/>
            </a:solidFill>
          </p:spPr>
          <p:txBody>
            <a:bodyPr wrap="square" lIns="0" tIns="0" rIns="0" bIns="0" rtlCol="0"/>
            <a:lstStyle/>
            <a:p>
              <a:endParaRPr/>
            </a:p>
          </p:txBody>
        </p:sp>
        <p:sp>
          <p:nvSpPr>
            <p:cNvPr id="8" name="object 8"/>
            <p:cNvSpPr/>
            <p:nvPr/>
          </p:nvSpPr>
          <p:spPr>
            <a:xfrm>
              <a:off x="166116" y="3771900"/>
              <a:ext cx="11434445" cy="2275205"/>
            </a:xfrm>
            <a:custGeom>
              <a:avLst/>
              <a:gdLst/>
              <a:ahLst/>
              <a:cxnLst/>
              <a:rect l="l" t="t" r="r" b="b"/>
              <a:pathLst>
                <a:path w="11434445" h="2275204">
                  <a:moveTo>
                    <a:pt x="0" y="2274823"/>
                  </a:moveTo>
                  <a:lnTo>
                    <a:pt x="11434064" y="2274823"/>
                  </a:lnTo>
                  <a:lnTo>
                    <a:pt x="11434064" y="0"/>
                  </a:lnTo>
                  <a:lnTo>
                    <a:pt x="0" y="0"/>
                  </a:lnTo>
                  <a:lnTo>
                    <a:pt x="0" y="2274823"/>
                  </a:lnTo>
                  <a:close/>
                </a:path>
              </a:pathLst>
            </a:custGeom>
            <a:ln w="12192">
              <a:solidFill>
                <a:srgbClr val="4488D5"/>
              </a:solidFill>
            </a:ln>
          </p:spPr>
          <p:txBody>
            <a:bodyPr wrap="square" lIns="0" tIns="0" rIns="0" bIns="0" rtlCol="0"/>
            <a:lstStyle/>
            <a:p>
              <a:endParaRPr/>
            </a:p>
          </p:txBody>
        </p:sp>
      </p:grpSp>
      <p:sp>
        <p:nvSpPr>
          <p:cNvPr id="9" name="object 9"/>
          <p:cNvSpPr txBox="1"/>
          <p:nvPr/>
        </p:nvSpPr>
        <p:spPr>
          <a:xfrm>
            <a:off x="244246" y="700532"/>
            <a:ext cx="11294110" cy="5090795"/>
          </a:xfrm>
          <a:prstGeom prst="rect">
            <a:avLst/>
          </a:prstGeom>
        </p:spPr>
        <p:txBody>
          <a:bodyPr vert="horz" wrap="square" lIns="0" tIns="13335" rIns="0" bIns="0" rtlCol="0">
            <a:spAutoFit/>
          </a:bodyPr>
          <a:lstStyle/>
          <a:p>
            <a:pPr marL="12700" marR="13970" algn="just">
              <a:lnSpc>
                <a:spcPct val="100000"/>
              </a:lnSpc>
              <a:spcBef>
                <a:spcPts val="105"/>
              </a:spcBef>
            </a:pPr>
            <a:r>
              <a:rPr sz="2000" dirty="0">
                <a:solidFill>
                  <a:srgbClr val="112E52"/>
                </a:solidFill>
                <a:latin typeface="Calibri"/>
                <a:cs typeface="Calibri"/>
              </a:rPr>
              <a:t>As</a:t>
            </a:r>
            <a:r>
              <a:rPr sz="2000" spc="160" dirty="0">
                <a:solidFill>
                  <a:srgbClr val="112E52"/>
                </a:solidFill>
                <a:latin typeface="Calibri"/>
                <a:cs typeface="Calibri"/>
              </a:rPr>
              <a:t> </a:t>
            </a:r>
            <a:r>
              <a:rPr sz="2000" dirty="0">
                <a:solidFill>
                  <a:srgbClr val="112E52"/>
                </a:solidFill>
                <a:latin typeface="Calibri"/>
                <a:cs typeface="Calibri"/>
              </a:rPr>
              <a:t>per</a:t>
            </a:r>
            <a:r>
              <a:rPr sz="2000" spc="155" dirty="0">
                <a:solidFill>
                  <a:srgbClr val="112E52"/>
                </a:solidFill>
                <a:latin typeface="Calibri"/>
                <a:cs typeface="Calibri"/>
              </a:rPr>
              <a:t> </a:t>
            </a:r>
            <a:r>
              <a:rPr sz="2000" dirty="0">
                <a:solidFill>
                  <a:srgbClr val="112E52"/>
                </a:solidFill>
                <a:latin typeface="Calibri"/>
                <a:cs typeface="Calibri"/>
              </a:rPr>
              <a:t>Section</a:t>
            </a:r>
            <a:r>
              <a:rPr sz="2000" spc="145" dirty="0">
                <a:solidFill>
                  <a:srgbClr val="112E52"/>
                </a:solidFill>
                <a:latin typeface="Calibri"/>
                <a:cs typeface="Calibri"/>
              </a:rPr>
              <a:t> </a:t>
            </a:r>
            <a:r>
              <a:rPr sz="2000" dirty="0">
                <a:solidFill>
                  <a:srgbClr val="112E52"/>
                </a:solidFill>
                <a:latin typeface="Calibri"/>
                <a:cs typeface="Calibri"/>
              </a:rPr>
              <a:t>141(2)</a:t>
            </a:r>
            <a:r>
              <a:rPr sz="2000" spc="150" dirty="0">
                <a:solidFill>
                  <a:srgbClr val="112E52"/>
                </a:solidFill>
                <a:latin typeface="Calibri"/>
                <a:cs typeface="Calibri"/>
              </a:rPr>
              <a:t> </a:t>
            </a:r>
            <a:r>
              <a:rPr sz="2000" dirty="0">
                <a:solidFill>
                  <a:srgbClr val="112E52"/>
                </a:solidFill>
                <a:latin typeface="Calibri"/>
                <a:cs typeface="Calibri"/>
              </a:rPr>
              <a:t>of</a:t>
            </a:r>
            <a:r>
              <a:rPr sz="2000" spc="155" dirty="0">
                <a:solidFill>
                  <a:srgbClr val="112E52"/>
                </a:solidFill>
                <a:latin typeface="Calibri"/>
                <a:cs typeface="Calibri"/>
              </a:rPr>
              <a:t> </a:t>
            </a:r>
            <a:r>
              <a:rPr sz="2000" dirty="0">
                <a:solidFill>
                  <a:srgbClr val="112E52"/>
                </a:solidFill>
                <a:latin typeface="Calibri"/>
                <a:cs typeface="Calibri"/>
              </a:rPr>
              <a:t>the</a:t>
            </a:r>
            <a:r>
              <a:rPr sz="2000" spc="140" dirty="0">
                <a:solidFill>
                  <a:srgbClr val="112E52"/>
                </a:solidFill>
                <a:latin typeface="Calibri"/>
                <a:cs typeface="Calibri"/>
              </a:rPr>
              <a:t> </a:t>
            </a:r>
            <a:r>
              <a:rPr sz="2000" dirty="0">
                <a:solidFill>
                  <a:srgbClr val="112E52"/>
                </a:solidFill>
                <a:latin typeface="Calibri"/>
                <a:cs typeface="Calibri"/>
              </a:rPr>
              <a:t>Companies</a:t>
            </a:r>
            <a:r>
              <a:rPr sz="2000" spc="145" dirty="0">
                <a:solidFill>
                  <a:srgbClr val="112E52"/>
                </a:solidFill>
                <a:latin typeface="Calibri"/>
                <a:cs typeface="Calibri"/>
              </a:rPr>
              <a:t> </a:t>
            </a:r>
            <a:r>
              <a:rPr sz="2000" dirty="0">
                <a:solidFill>
                  <a:srgbClr val="112E52"/>
                </a:solidFill>
                <a:latin typeface="Calibri"/>
                <a:cs typeface="Calibri"/>
              </a:rPr>
              <a:t>Act,</a:t>
            </a:r>
            <a:r>
              <a:rPr sz="2000" spc="155" dirty="0">
                <a:solidFill>
                  <a:srgbClr val="112E52"/>
                </a:solidFill>
                <a:latin typeface="Calibri"/>
                <a:cs typeface="Calibri"/>
              </a:rPr>
              <a:t> </a:t>
            </a:r>
            <a:r>
              <a:rPr sz="2000" dirty="0">
                <a:solidFill>
                  <a:srgbClr val="112E52"/>
                </a:solidFill>
                <a:latin typeface="Calibri"/>
                <a:cs typeface="Calibri"/>
              </a:rPr>
              <a:t>2013:</a:t>
            </a:r>
            <a:r>
              <a:rPr sz="2000" spc="145" dirty="0">
                <a:solidFill>
                  <a:srgbClr val="112E52"/>
                </a:solidFill>
                <a:latin typeface="Calibri"/>
                <a:cs typeface="Calibri"/>
              </a:rPr>
              <a:t> </a:t>
            </a:r>
            <a:r>
              <a:rPr sz="2000" dirty="0">
                <a:solidFill>
                  <a:srgbClr val="112E52"/>
                </a:solidFill>
                <a:latin typeface="Calibri"/>
                <a:cs typeface="Calibri"/>
              </a:rPr>
              <a:t>Where</a:t>
            </a:r>
            <a:r>
              <a:rPr sz="2000" spc="160" dirty="0">
                <a:solidFill>
                  <a:srgbClr val="112E52"/>
                </a:solidFill>
                <a:latin typeface="Calibri"/>
                <a:cs typeface="Calibri"/>
              </a:rPr>
              <a:t> </a:t>
            </a:r>
            <a:r>
              <a:rPr sz="2000" dirty="0">
                <a:solidFill>
                  <a:srgbClr val="112E52"/>
                </a:solidFill>
                <a:latin typeface="Calibri"/>
                <a:cs typeface="Calibri"/>
              </a:rPr>
              <a:t>a</a:t>
            </a:r>
            <a:r>
              <a:rPr sz="2000" spc="155" dirty="0">
                <a:solidFill>
                  <a:srgbClr val="112E52"/>
                </a:solidFill>
                <a:latin typeface="Calibri"/>
                <a:cs typeface="Calibri"/>
              </a:rPr>
              <a:t> </a:t>
            </a:r>
            <a:r>
              <a:rPr sz="2000" dirty="0">
                <a:solidFill>
                  <a:srgbClr val="112E52"/>
                </a:solidFill>
                <a:latin typeface="Calibri"/>
                <a:cs typeface="Calibri"/>
              </a:rPr>
              <a:t>firm</a:t>
            </a:r>
            <a:r>
              <a:rPr sz="2000" spc="150" dirty="0">
                <a:solidFill>
                  <a:srgbClr val="112E52"/>
                </a:solidFill>
                <a:latin typeface="Calibri"/>
                <a:cs typeface="Calibri"/>
              </a:rPr>
              <a:t> </a:t>
            </a:r>
            <a:r>
              <a:rPr sz="2000" dirty="0">
                <a:solidFill>
                  <a:srgbClr val="112E52"/>
                </a:solidFill>
                <a:latin typeface="Calibri"/>
                <a:cs typeface="Calibri"/>
              </a:rPr>
              <a:t>including</a:t>
            </a:r>
            <a:r>
              <a:rPr sz="2000" spc="155" dirty="0">
                <a:solidFill>
                  <a:srgbClr val="112E52"/>
                </a:solidFill>
                <a:latin typeface="Calibri"/>
                <a:cs typeface="Calibri"/>
              </a:rPr>
              <a:t> </a:t>
            </a:r>
            <a:r>
              <a:rPr sz="2000" dirty="0">
                <a:solidFill>
                  <a:srgbClr val="112E52"/>
                </a:solidFill>
                <a:latin typeface="Calibri"/>
                <a:cs typeface="Calibri"/>
              </a:rPr>
              <a:t>a</a:t>
            </a:r>
            <a:r>
              <a:rPr sz="2000" spc="155" dirty="0">
                <a:solidFill>
                  <a:srgbClr val="112E52"/>
                </a:solidFill>
                <a:latin typeface="Calibri"/>
                <a:cs typeface="Calibri"/>
              </a:rPr>
              <a:t> </a:t>
            </a:r>
            <a:r>
              <a:rPr sz="2000" dirty="0">
                <a:solidFill>
                  <a:srgbClr val="112E52"/>
                </a:solidFill>
                <a:latin typeface="Calibri"/>
                <a:cs typeface="Calibri"/>
              </a:rPr>
              <a:t>limited</a:t>
            </a:r>
            <a:r>
              <a:rPr sz="2000" spc="155" dirty="0">
                <a:solidFill>
                  <a:srgbClr val="112E52"/>
                </a:solidFill>
                <a:latin typeface="Calibri"/>
                <a:cs typeface="Calibri"/>
              </a:rPr>
              <a:t> </a:t>
            </a:r>
            <a:r>
              <a:rPr sz="2000" dirty="0">
                <a:solidFill>
                  <a:srgbClr val="112E52"/>
                </a:solidFill>
                <a:latin typeface="Calibri"/>
                <a:cs typeface="Calibri"/>
              </a:rPr>
              <a:t>liability</a:t>
            </a:r>
            <a:r>
              <a:rPr sz="2000" spc="165" dirty="0">
                <a:solidFill>
                  <a:srgbClr val="112E52"/>
                </a:solidFill>
                <a:latin typeface="Calibri"/>
                <a:cs typeface="Calibri"/>
              </a:rPr>
              <a:t> </a:t>
            </a:r>
            <a:r>
              <a:rPr sz="2000" dirty="0">
                <a:solidFill>
                  <a:srgbClr val="112E52"/>
                </a:solidFill>
                <a:latin typeface="Calibri"/>
                <a:cs typeface="Calibri"/>
              </a:rPr>
              <a:t>partnership</a:t>
            </a:r>
            <a:r>
              <a:rPr sz="2000" spc="160" dirty="0">
                <a:solidFill>
                  <a:srgbClr val="112E52"/>
                </a:solidFill>
                <a:latin typeface="Calibri"/>
                <a:cs typeface="Calibri"/>
              </a:rPr>
              <a:t> </a:t>
            </a:r>
            <a:r>
              <a:rPr sz="2000" spc="-25" dirty="0">
                <a:solidFill>
                  <a:srgbClr val="112E52"/>
                </a:solidFill>
                <a:latin typeface="Calibri"/>
                <a:cs typeface="Calibri"/>
              </a:rPr>
              <a:t>is </a:t>
            </a:r>
            <a:r>
              <a:rPr sz="2000" dirty="0">
                <a:solidFill>
                  <a:srgbClr val="112E52"/>
                </a:solidFill>
                <a:latin typeface="Calibri"/>
                <a:cs typeface="Calibri"/>
              </a:rPr>
              <a:t>appointed</a:t>
            </a:r>
            <a:r>
              <a:rPr sz="2000" spc="-10" dirty="0">
                <a:solidFill>
                  <a:srgbClr val="112E52"/>
                </a:solidFill>
                <a:latin typeface="Calibri"/>
                <a:cs typeface="Calibri"/>
              </a:rPr>
              <a:t> </a:t>
            </a:r>
            <a:r>
              <a:rPr sz="2000" dirty="0">
                <a:solidFill>
                  <a:srgbClr val="112E52"/>
                </a:solidFill>
                <a:latin typeface="Calibri"/>
                <a:cs typeface="Calibri"/>
              </a:rPr>
              <a:t>as</a:t>
            </a:r>
            <a:r>
              <a:rPr sz="2000" spc="-5" dirty="0">
                <a:solidFill>
                  <a:srgbClr val="112E52"/>
                </a:solidFill>
                <a:latin typeface="Calibri"/>
                <a:cs typeface="Calibri"/>
              </a:rPr>
              <a:t> </a:t>
            </a:r>
            <a:r>
              <a:rPr sz="2000" dirty="0">
                <a:solidFill>
                  <a:srgbClr val="112E52"/>
                </a:solidFill>
                <a:latin typeface="Calibri"/>
                <a:cs typeface="Calibri"/>
              </a:rPr>
              <a:t>an auditor</a:t>
            </a:r>
            <a:r>
              <a:rPr sz="2000" spc="-5" dirty="0">
                <a:solidFill>
                  <a:srgbClr val="112E52"/>
                </a:solidFill>
                <a:latin typeface="Calibri"/>
                <a:cs typeface="Calibri"/>
              </a:rPr>
              <a:t> </a:t>
            </a:r>
            <a:r>
              <a:rPr sz="2000" dirty="0">
                <a:solidFill>
                  <a:srgbClr val="112E52"/>
                </a:solidFill>
                <a:latin typeface="Calibri"/>
                <a:cs typeface="Calibri"/>
              </a:rPr>
              <a:t>of a</a:t>
            </a:r>
            <a:r>
              <a:rPr sz="2000" spc="-25" dirty="0">
                <a:solidFill>
                  <a:srgbClr val="112E52"/>
                </a:solidFill>
                <a:latin typeface="Calibri"/>
                <a:cs typeface="Calibri"/>
              </a:rPr>
              <a:t> </a:t>
            </a:r>
            <a:r>
              <a:rPr sz="2000" spc="-20" dirty="0">
                <a:solidFill>
                  <a:srgbClr val="112E52"/>
                </a:solidFill>
                <a:latin typeface="Calibri"/>
                <a:cs typeface="Calibri"/>
              </a:rPr>
              <a:t>company, </a:t>
            </a:r>
            <a:r>
              <a:rPr sz="2000" b="1" dirty="0">
                <a:solidFill>
                  <a:srgbClr val="112E52"/>
                </a:solidFill>
                <a:latin typeface="Calibri"/>
                <a:cs typeface="Calibri"/>
              </a:rPr>
              <a:t>only</a:t>
            </a:r>
            <a:r>
              <a:rPr sz="2000" b="1" spc="-10" dirty="0">
                <a:solidFill>
                  <a:srgbClr val="112E52"/>
                </a:solidFill>
                <a:latin typeface="Calibri"/>
                <a:cs typeface="Calibri"/>
              </a:rPr>
              <a:t> </a:t>
            </a:r>
            <a:r>
              <a:rPr sz="2000" b="1" dirty="0">
                <a:solidFill>
                  <a:srgbClr val="112E52"/>
                </a:solidFill>
                <a:latin typeface="Calibri"/>
                <a:cs typeface="Calibri"/>
              </a:rPr>
              <a:t>the</a:t>
            </a:r>
            <a:r>
              <a:rPr sz="2000" b="1" spc="-5" dirty="0">
                <a:solidFill>
                  <a:srgbClr val="112E52"/>
                </a:solidFill>
                <a:latin typeface="Calibri"/>
                <a:cs typeface="Calibri"/>
              </a:rPr>
              <a:t> </a:t>
            </a:r>
            <a:r>
              <a:rPr sz="2000" b="1" dirty="0">
                <a:solidFill>
                  <a:srgbClr val="112E52"/>
                </a:solidFill>
                <a:latin typeface="Calibri"/>
                <a:cs typeface="Calibri"/>
              </a:rPr>
              <a:t>partners</a:t>
            </a:r>
            <a:r>
              <a:rPr sz="2000" b="1" spc="-15" dirty="0">
                <a:solidFill>
                  <a:srgbClr val="112E52"/>
                </a:solidFill>
                <a:latin typeface="Calibri"/>
                <a:cs typeface="Calibri"/>
              </a:rPr>
              <a:t> </a:t>
            </a:r>
            <a:r>
              <a:rPr sz="2000" b="1" dirty="0">
                <a:solidFill>
                  <a:srgbClr val="112E52"/>
                </a:solidFill>
                <a:latin typeface="Calibri"/>
                <a:cs typeface="Calibri"/>
              </a:rPr>
              <a:t>who</a:t>
            </a:r>
            <a:r>
              <a:rPr sz="2000" b="1" spc="-5" dirty="0">
                <a:solidFill>
                  <a:srgbClr val="112E52"/>
                </a:solidFill>
                <a:latin typeface="Calibri"/>
                <a:cs typeface="Calibri"/>
              </a:rPr>
              <a:t> </a:t>
            </a:r>
            <a:r>
              <a:rPr sz="2000" b="1" dirty="0">
                <a:solidFill>
                  <a:srgbClr val="112E52"/>
                </a:solidFill>
                <a:latin typeface="Calibri"/>
                <a:cs typeface="Calibri"/>
              </a:rPr>
              <a:t>are </a:t>
            </a:r>
            <a:r>
              <a:rPr sz="2000" b="1" spc="-10" dirty="0">
                <a:solidFill>
                  <a:srgbClr val="112E52"/>
                </a:solidFill>
                <a:latin typeface="Calibri"/>
                <a:cs typeface="Calibri"/>
              </a:rPr>
              <a:t>chartered</a:t>
            </a:r>
            <a:r>
              <a:rPr sz="2000" b="1" spc="-25" dirty="0">
                <a:solidFill>
                  <a:srgbClr val="112E52"/>
                </a:solidFill>
                <a:latin typeface="Calibri"/>
                <a:cs typeface="Calibri"/>
              </a:rPr>
              <a:t> </a:t>
            </a:r>
            <a:r>
              <a:rPr sz="2000" b="1" dirty="0">
                <a:solidFill>
                  <a:srgbClr val="112E52"/>
                </a:solidFill>
                <a:latin typeface="Calibri"/>
                <a:cs typeface="Calibri"/>
              </a:rPr>
              <a:t>accountants</a:t>
            </a:r>
            <a:r>
              <a:rPr sz="2000" b="1" spc="-5" dirty="0">
                <a:solidFill>
                  <a:srgbClr val="112E52"/>
                </a:solidFill>
                <a:latin typeface="Calibri"/>
                <a:cs typeface="Calibri"/>
              </a:rPr>
              <a:t> </a:t>
            </a:r>
            <a:r>
              <a:rPr sz="2000" b="1" dirty="0">
                <a:solidFill>
                  <a:srgbClr val="112E52"/>
                </a:solidFill>
                <a:latin typeface="Calibri"/>
                <a:cs typeface="Calibri"/>
              </a:rPr>
              <a:t>shall</a:t>
            </a:r>
            <a:r>
              <a:rPr sz="2000" b="1" spc="-20" dirty="0">
                <a:solidFill>
                  <a:srgbClr val="112E52"/>
                </a:solidFill>
                <a:latin typeface="Calibri"/>
                <a:cs typeface="Calibri"/>
              </a:rPr>
              <a:t> </a:t>
            </a:r>
            <a:r>
              <a:rPr sz="2000" b="1" dirty="0">
                <a:solidFill>
                  <a:srgbClr val="112E52"/>
                </a:solidFill>
                <a:latin typeface="Calibri"/>
                <a:cs typeface="Calibri"/>
              </a:rPr>
              <a:t>be </a:t>
            </a:r>
            <a:r>
              <a:rPr sz="2000" b="1" spc="-10" dirty="0">
                <a:solidFill>
                  <a:srgbClr val="112E52"/>
                </a:solidFill>
                <a:latin typeface="Calibri"/>
                <a:cs typeface="Calibri"/>
              </a:rPr>
              <a:t>authorized </a:t>
            </a:r>
            <a:r>
              <a:rPr sz="2000" b="1" dirty="0">
                <a:solidFill>
                  <a:srgbClr val="112E52"/>
                </a:solidFill>
                <a:latin typeface="Calibri"/>
                <a:cs typeface="Calibri"/>
              </a:rPr>
              <a:t>to</a:t>
            </a:r>
            <a:r>
              <a:rPr sz="2000" b="1" spc="-65" dirty="0">
                <a:solidFill>
                  <a:srgbClr val="112E52"/>
                </a:solidFill>
                <a:latin typeface="Calibri"/>
                <a:cs typeface="Calibri"/>
              </a:rPr>
              <a:t> </a:t>
            </a:r>
            <a:r>
              <a:rPr sz="2000" b="1" dirty="0">
                <a:solidFill>
                  <a:srgbClr val="112E52"/>
                </a:solidFill>
                <a:latin typeface="Calibri"/>
                <a:cs typeface="Calibri"/>
              </a:rPr>
              <a:t>act</a:t>
            </a:r>
            <a:r>
              <a:rPr sz="2000" b="1" spc="-40" dirty="0">
                <a:solidFill>
                  <a:srgbClr val="112E52"/>
                </a:solidFill>
                <a:latin typeface="Calibri"/>
                <a:cs typeface="Calibri"/>
              </a:rPr>
              <a:t> </a:t>
            </a:r>
            <a:r>
              <a:rPr sz="2000" b="1" dirty="0">
                <a:solidFill>
                  <a:srgbClr val="112E52"/>
                </a:solidFill>
                <a:latin typeface="Calibri"/>
                <a:cs typeface="Calibri"/>
              </a:rPr>
              <a:t>and</a:t>
            </a:r>
            <a:r>
              <a:rPr sz="2000" b="1" spc="-40" dirty="0">
                <a:solidFill>
                  <a:srgbClr val="112E52"/>
                </a:solidFill>
                <a:latin typeface="Calibri"/>
                <a:cs typeface="Calibri"/>
              </a:rPr>
              <a:t> </a:t>
            </a:r>
            <a:r>
              <a:rPr sz="2000" b="1" dirty="0">
                <a:solidFill>
                  <a:srgbClr val="112E52"/>
                </a:solidFill>
                <a:latin typeface="Calibri"/>
                <a:cs typeface="Calibri"/>
              </a:rPr>
              <a:t>sign</a:t>
            </a:r>
            <a:r>
              <a:rPr sz="2000" b="1" spc="-50" dirty="0">
                <a:solidFill>
                  <a:srgbClr val="112E52"/>
                </a:solidFill>
                <a:latin typeface="Calibri"/>
                <a:cs typeface="Calibri"/>
              </a:rPr>
              <a:t> </a:t>
            </a:r>
            <a:r>
              <a:rPr sz="2000" b="1" dirty="0">
                <a:solidFill>
                  <a:srgbClr val="112E52"/>
                </a:solidFill>
                <a:latin typeface="Calibri"/>
                <a:cs typeface="Calibri"/>
              </a:rPr>
              <a:t>on</a:t>
            </a:r>
            <a:r>
              <a:rPr sz="2000" b="1" spc="-40" dirty="0">
                <a:solidFill>
                  <a:srgbClr val="112E52"/>
                </a:solidFill>
                <a:latin typeface="Calibri"/>
                <a:cs typeface="Calibri"/>
              </a:rPr>
              <a:t> </a:t>
            </a:r>
            <a:r>
              <a:rPr sz="2000" b="1" dirty="0">
                <a:solidFill>
                  <a:srgbClr val="112E52"/>
                </a:solidFill>
                <a:latin typeface="Calibri"/>
                <a:cs typeface="Calibri"/>
              </a:rPr>
              <a:t>behalf</a:t>
            </a:r>
            <a:r>
              <a:rPr sz="2000" b="1" spc="-35" dirty="0">
                <a:solidFill>
                  <a:srgbClr val="112E52"/>
                </a:solidFill>
                <a:latin typeface="Calibri"/>
                <a:cs typeface="Calibri"/>
              </a:rPr>
              <a:t> </a:t>
            </a:r>
            <a:r>
              <a:rPr sz="2000" b="1" dirty="0">
                <a:solidFill>
                  <a:srgbClr val="112E52"/>
                </a:solidFill>
                <a:latin typeface="Calibri"/>
                <a:cs typeface="Calibri"/>
              </a:rPr>
              <a:t>of</a:t>
            </a:r>
            <a:r>
              <a:rPr sz="2000" b="1" spc="-30" dirty="0">
                <a:solidFill>
                  <a:srgbClr val="112E52"/>
                </a:solidFill>
                <a:latin typeface="Calibri"/>
                <a:cs typeface="Calibri"/>
              </a:rPr>
              <a:t> </a:t>
            </a:r>
            <a:r>
              <a:rPr sz="2000" b="1" dirty="0">
                <a:solidFill>
                  <a:srgbClr val="112E52"/>
                </a:solidFill>
                <a:latin typeface="Calibri"/>
                <a:cs typeface="Calibri"/>
              </a:rPr>
              <a:t>the</a:t>
            </a:r>
            <a:r>
              <a:rPr sz="2000" b="1" spc="-35" dirty="0">
                <a:solidFill>
                  <a:srgbClr val="112E52"/>
                </a:solidFill>
                <a:latin typeface="Calibri"/>
                <a:cs typeface="Calibri"/>
              </a:rPr>
              <a:t> </a:t>
            </a:r>
            <a:r>
              <a:rPr sz="2000" b="1" spc="-10" dirty="0">
                <a:solidFill>
                  <a:srgbClr val="112E52"/>
                </a:solidFill>
                <a:latin typeface="Calibri"/>
                <a:cs typeface="Calibri"/>
              </a:rPr>
              <a:t>firm</a:t>
            </a:r>
            <a:r>
              <a:rPr sz="2000" spc="-10" dirty="0">
                <a:solidFill>
                  <a:srgbClr val="112E52"/>
                </a:solidFill>
                <a:latin typeface="Calibri"/>
                <a:cs typeface="Calibri"/>
              </a:rPr>
              <a:t>.</a:t>
            </a:r>
            <a:endParaRPr sz="2000">
              <a:latin typeface="Calibri"/>
              <a:cs typeface="Calibri"/>
            </a:endParaRPr>
          </a:p>
          <a:p>
            <a:pPr marL="12700" marR="5080" algn="just">
              <a:lnSpc>
                <a:spcPct val="100000"/>
              </a:lnSpc>
            </a:pPr>
            <a:r>
              <a:rPr sz="2000" dirty="0">
                <a:solidFill>
                  <a:srgbClr val="112E52"/>
                </a:solidFill>
                <a:latin typeface="Calibri"/>
                <a:cs typeface="Calibri"/>
              </a:rPr>
              <a:t>Section</a:t>
            </a:r>
            <a:r>
              <a:rPr sz="2000" spc="210" dirty="0">
                <a:solidFill>
                  <a:srgbClr val="112E52"/>
                </a:solidFill>
                <a:latin typeface="Calibri"/>
                <a:cs typeface="Calibri"/>
              </a:rPr>
              <a:t> </a:t>
            </a:r>
            <a:r>
              <a:rPr sz="2000" dirty="0">
                <a:solidFill>
                  <a:srgbClr val="112E52"/>
                </a:solidFill>
                <a:latin typeface="Calibri"/>
                <a:cs typeface="Calibri"/>
              </a:rPr>
              <a:t>141(1)</a:t>
            </a:r>
            <a:r>
              <a:rPr sz="2000" spc="204" dirty="0">
                <a:solidFill>
                  <a:srgbClr val="112E52"/>
                </a:solidFill>
                <a:latin typeface="Calibri"/>
                <a:cs typeface="Calibri"/>
              </a:rPr>
              <a:t> </a:t>
            </a:r>
            <a:r>
              <a:rPr sz="2000" dirty="0">
                <a:solidFill>
                  <a:srgbClr val="112E52"/>
                </a:solidFill>
                <a:latin typeface="Calibri"/>
                <a:cs typeface="Calibri"/>
              </a:rPr>
              <a:t>of</a:t>
            </a:r>
            <a:r>
              <a:rPr sz="2000" spc="215" dirty="0">
                <a:solidFill>
                  <a:srgbClr val="112E52"/>
                </a:solidFill>
                <a:latin typeface="Calibri"/>
                <a:cs typeface="Calibri"/>
              </a:rPr>
              <a:t> </a:t>
            </a:r>
            <a:r>
              <a:rPr sz="2000" dirty="0">
                <a:solidFill>
                  <a:srgbClr val="112E52"/>
                </a:solidFill>
                <a:latin typeface="Calibri"/>
                <a:cs typeface="Calibri"/>
              </a:rPr>
              <a:t>the</a:t>
            </a:r>
            <a:r>
              <a:rPr sz="2000" spc="220" dirty="0">
                <a:solidFill>
                  <a:srgbClr val="112E52"/>
                </a:solidFill>
                <a:latin typeface="Calibri"/>
                <a:cs typeface="Calibri"/>
              </a:rPr>
              <a:t> </a:t>
            </a:r>
            <a:r>
              <a:rPr sz="2000" dirty="0">
                <a:solidFill>
                  <a:srgbClr val="112E52"/>
                </a:solidFill>
                <a:latin typeface="Calibri"/>
                <a:cs typeface="Calibri"/>
              </a:rPr>
              <a:t>Companies</a:t>
            </a:r>
            <a:r>
              <a:rPr sz="2000" spc="215" dirty="0">
                <a:solidFill>
                  <a:srgbClr val="112E52"/>
                </a:solidFill>
                <a:latin typeface="Calibri"/>
                <a:cs typeface="Calibri"/>
              </a:rPr>
              <a:t> </a:t>
            </a:r>
            <a:r>
              <a:rPr sz="2000" dirty="0">
                <a:solidFill>
                  <a:srgbClr val="112E52"/>
                </a:solidFill>
                <a:latin typeface="Calibri"/>
                <a:cs typeface="Calibri"/>
              </a:rPr>
              <a:t>Act,</a:t>
            </a:r>
            <a:r>
              <a:rPr sz="2000" spc="220" dirty="0">
                <a:solidFill>
                  <a:srgbClr val="112E52"/>
                </a:solidFill>
                <a:latin typeface="Calibri"/>
                <a:cs typeface="Calibri"/>
              </a:rPr>
              <a:t> </a:t>
            </a:r>
            <a:r>
              <a:rPr sz="2000" dirty="0">
                <a:solidFill>
                  <a:srgbClr val="112E52"/>
                </a:solidFill>
                <a:latin typeface="Calibri"/>
                <a:cs typeface="Calibri"/>
              </a:rPr>
              <a:t>2013:</a:t>
            </a:r>
            <a:r>
              <a:rPr sz="2000" spc="220" dirty="0">
                <a:solidFill>
                  <a:srgbClr val="112E52"/>
                </a:solidFill>
                <a:latin typeface="Calibri"/>
                <a:cs typeface="Calibri"/>
              </a:rPr>
              <a:t> </a:t>
            </a:r>
            <a:r>
              <a:rPr sz="2000" dirty="0">
                <a:solidFill>
                  <a:srgbClr val="112E52"/>
                </a:solidFill>
                <a:latin typeface="Calibri"/>
                <a:cs typeface="Calibri"/>
              </a:rPr>
              <a:t>A</a:t>
            </a:r>
            <a:r>
              <a:rPr sz="2000" spc="215" dirty="0">
                <a:solidFill>
                  <a:srgbClr val="112E52"/>
                </a:solidFill>
                <a:latin typeface="Calibri"/>
                <a:cs typeface="Calibri"/>
              </a:rPr>
              <a:t> </a:t>
            </a:r>
            <a:r>
              <a:rPr sz="2000" dirty="0">
                <a:solidFill>
                  <a:srgbClr val="112E52"/>
                </a:solidFill>
                <a:latin typeface="Calibri"/>
                <a:cs typeface="Calibri"/>
              </a:rPr>
              <a:t>person</a:t>
            </a:r>
            <a:r>
              <a:rPr sz="2000" spc="215" dirty="0">
                <a:solidFill>
                  <a:srgbClr val="112E52"/>
                </a:solidFill>
                <a:latin typeface="Calibri"/>
                <a:cs typeface="Calibri"/>
              </a:rPr>
              <a:t> </a:t>
            </a:r>
            <a:r>
              <a:rPr sz="2000" dirty="0">
                <a:solidFill>
                  <a:srgbClr val="112E52"/>
                </a:solidFill>
                <a:latin typeface="Calibri"/>
                <a:cs typeface="Calibri"/>
              </a:rPr>
              <a:t>shall</a:t>
            </a:r>
            <a:r>
              <a:rPr sz="2000" spc="215" dirty="0">
                <a:solidFill>
                  <a:srgbClr val="112E52"/>
                </a:solidFill>
                <a:latin typeface="Calibri"/>
                <a:cs typeface="Calibri"/>
              </a:rPr>
              <a:t> </a:t>
            </a:r>
            <a:r>
              <a:rPr sz="2000" dirty="0">
                <a:solidFill>
                  <a:srgbClr val="112E52"/>
                </a:solidFill>
                <a:latin typeface="Calibri"/>
                <a:cs typeface="Calibri"/>
              </a:rPr>
              <a:t>be</a:t>
            </a:r>
            <a:r>
              <a:rPr sz="2000" spc="210" dirty="0">
                <a:solidFill>
                  <a:srgbClr val="112E52"/>
                </a:solidFill>
                <a:latin typeface="Calibri"/>
                <a:cs typeface="Calibri"/>
              </a:rPr>
              <a:t> </a:t>
            </a:r>
            <a:r>
              <a:rPr sz="2000" dirty="0">
                <a:solidFill>
                  <a:srgbClr val="112E52"/>
                </a:solidFill>
                <a:latin typeface="Calibri"/>
                <a:cs typeface="Calibri"/>
              </a:rPr>
              <a:t>eligible</a:t>
            </a:r>
            <a:r>
              <a:rPr sz="2000" spc="220" dirty="0">
                <a:solidFill>
                  <a:srgbClr val="112E52"/>
                </a:solidFill>
                <a:latin typeface="Calibri"/>
                <a:cs typeface="Calibri"/>
              </a:rPr>
              <a:t> </a:t>
            </a:r>
            <a:r>
              <a:rPr sz="2000" dirty="0">
                <a:solidFill>
                  <a:srgbClr val="112E52"/>
                </a:solidFill>
                <a:latin typeface="Calibri"/>
                <a:cs typeface="Calibri"/>
              </a:rPr>
              <a:t>for</a:t>
            </a:r>
            <a:r>
              <a:rPr sz="2000" spc="210" dirty="0">
                <a:solidFill>
                  <a:srgbClr val="112E52"/>
                </a:solidFill>
                <a:latin typeface="Calibri"/>
                <a:cs typeface="Calibri"/>
              </a:rPr>
              <a:t> </a:t>
            </a:r>
            <a:r>
              <a:rPr sz="2000" dirty="0">
                <a:solidFill>
                  <a:srgbClr val="112E52"/>
                </a:solidFill>
                <a:latin typeface="Calibri"/>
                <a:cs typeface="Calibri"/>
              </a:rPr>
              <a:t>appointment</a:t>
            </a:r>
            <a:r>
              <a:rPr sz="2000" spc="225" dirty="0">
                <a:solidFill>
                  <a:srgbClr val="112E52"/>
                </a:solidFill>
                <a:latin typeface="Calibri"/>
                <a:cs typeface="Calibri"/>
              </a:rPr>
              <a:t> </a:t>
            </a:r>
            <a:r>
              <a:rPr sz="2000" dirty="0">
                <a:solidFill>
                  <a:srgbClr val="112E52"/>
                </a:solidFill>
                <a:latin typeface="Calibri"/>
                <a:cs typeface="Calibri"/>
              </a:rPr>
              <a:t>as</a:t>
            </a:r>
            <a:r>
              <a:rPr sz="2000" spc="210" dirty="0">
                <a:solidFill>
                  <a:srgbClr val="112E52"/>
                </a:solidFill>
                <a:latin typeface="Calibri"/>
                <a:cs typeface="Calibri"/>
              </a:rPr>
              <a:t> </a:t>
            </a:r>
            <a:r>
              <a:rPr sz="2000" dirty="0">
                <a:solidFill>
                  <a:srgbClr val="112E52"/>
                </a:solidFill>
                <a:latin typeface="Calibri"/>
                <a:cs typeface="Calibri"/>
              </a:rPr>
              <a:t>an</a:t>
            </a:r>
            <a:r>
              <a:rPr sz="2000" spc="215" dirty="0">
                <a:solidFill>
                  <a:srgbClr val="112E52"/>
                </a:solidFill>
                <a:latin typeface="Calibri"/>
                <a:cs typeface="Calibri"/>
              </a:rPr>
              <a:t> </a:t>
            </a:r>
            <a:r>
              <a:rPr sz="2000" dirty="0">
                <a:solidFill>
                  <a:srgbClr val="112E52"/>
                </a:solidFill>
                <a:latin typeface="Calibri"/>
                <a:cs typeface="Calibri"/>
              </a:rPr>
              <a:t>auditor</a:t>
            </a:r>
            <a:r>
              <a:rPr sz="2000" spc="210" dirty="0">
                <a:solidFill>
                  <a:srgbClr val="112E52"/>
                </a:solidFill>
                <a:latin typeface="Calibri"/>
                <a:cs typeface="Calibri"/>
              </a:rPr>
              <a:t> </a:t>
            </a:r>
            <a:r>
              <a:rPr sz="2000" dirty="0">
                <a:solidFill>
                  <a:srgbClr val="112E52"/>
                </a:solidFill>
                <a:latin typeface="Calibri"/>
                <a:cs typeface="Calibri"/>
              </a:rPr>
              <a:t>of</a:t>
            </a:r>
            <a:r>
              <a:rPr sz="2000" spc="225" dirty="0">
                <a:solidFill>
                  <a:srgbClr val="112E52"/>
                </a:solidFill>
                <a:latin typeface="Calibri"/>
                <a:cs typeface="Calibri"/>
              </a:rPr>
              <a:t> </a:t>
            </a:r>
            <a:r>
              <a:rPr sz="2000" spc="-50" dirty="0">
                <a:solidFill>
                  <a:srgbClr val="112E52"/>
                </a:solidFill>
                <a:latin typeface="Calibri"/>
                <a:cs typeface="Calibri"/>
              </a:rPr>
              <a:t>a </a:t>
            </a:r>
            <a:r>
              <a:rPr sz="2000" dirty="0">
                <a:solidFill>
                  <a:srgbClr val="112E52"/>
                </a:solidFill>
                <a:latin typeface="Calibri"/>
                <a:cs typeface="Calibri"/>
              </a:rPr>
              <a:t>company</a:t>
            </a:r>
            <a:r>
              <a:rPr sz="2000" spc="50" dirty="0">
                <a:solidFill>
                  <a:srgbClr val="112E52"/>
                </a:solidFill>
                <a:latin typeface="Calibri"/>
                <a:cs typeface="Calibri"/>
              </a:rPr>
              <a:t> </a:t>
            </a:r>
            <a:r>
              <a:rPr sz="2000" dirty="0">
                <a:solidFill>
                  <a:srgbClr val="112E52"/>
                </a:solidFill>
                <a:latin typeface="Calibri"/>
                <a:cs typeface="Calibri"/>
              </a:rPr>
              <a:t>only</a:t>
            </a:r>
            <a:r>
              <a:rPr sz="2000" spc="50" dirty="0">
                <a:solidFill>
                  <a:srgbClr val="112E52"/>
                </a:solidFill>
                <a:latin typeface="Calibri"/>
                <a:cs typeface="Calibri"/>
              </a:rPr>
              <a:t> </a:t>
            </a:r>
            <a:r>
              <a:rPr sz="2000" dirty="0">
                <a:solidFill>
                  <a:srgbClr val="112E52"/>
                </a:solidFill>
                <a:latin typeface="Calibri"/>
                <a:cs typeface="Calibri"/>
              </a:rPr>
              <a:t>if</a:t>
            </a:r>
            <a:r>
              <a:rPr sz="2000" spc="75" dirty="0">
                <a:solidFill>
                  <a:srgbClr val="112E52"/>
                </a:solidFill>
                <a:latin typeface="Calibri"/>
                <a:cs typeface="Calibri"/>
              </a:rPr>
              <a:t> </a:t>
            </a:r>
            <a:r>
              <a:rPr sz="2000" dirty="0">
                <a:solidFill>
                  <a:srgbClr val="112E52"/>
                </a:solidFill>
                <a:latin typeface="Calibri"/>
                <a:cs typeface="Calibri"/>
              </a:rPr>
              <a:t>he</a:t>
            </a:r>
            <a:r>
              <a:rPr sz="2000" spc="70" dirty="0">
                <a:solidFill>
                  <a:srgbClr val="112E52"/>
                </a:solidFill>
                <a:latin typeface="Calibri"/>
                <a:cs typeface="Calibri"/>
              </a:rPr>
              <a:t> </a:t>
            </a:r>
            <a:r>
              <a:rPr sz="2000" dirty="0">
                <a:solidFill>
                  <a:srgbClr val="112E52"/>
                </a:solidFill>
                <a:latin typeface="Calibri"/>
                <a:cs typeface="Calibri"/>
              </a:rPr>
              <a:t>is</a:t>
            </a:r>
            <a:r>
              <a:rPr sz="2000" spc="75" dirty="0">
                <a:solidFill>
                  <a:srgbClr val="112E52"/>
                </a:solidFill>
                <a:latin typeface="Calibri"/>
                <a:cs typeface="Calibri"/>
              </a:rPr>
              <a:t> </a:t>
            </a:r>
            <a:r>
              <a:rPr sz="2000" dirty="0">
                <a:solidFill>
                  <a:srgbClr val="112E52"/>
                </a:solidFill>
                <a:latin typeface="Calibri"/>
                <a:cs typeface="Calibri"/>
              </a:rPr>
              <a:t>a</a:t>
            </a:r>
            <a:r>
              <a:rPr sz="2000" spc="65" dirty="0">
                <a:solidFill>
                  <a:srgbClr val="112E52"/>
                </a:solidFill>
                <a:latin typeface="Calibri"/>
                <a:cs typeface="Calibri"/>
              </a:rPr>
              <a:t> </a:t>
            </a:r>
            <a:r>
              <a:rPr sz="2000" dirty="0">
                <a:solidFill>
                  <a:srgbClr val="112E52"/>
                </a:solidFill>
                <a:latin typeface="Calibri"/>
                <a:cs typeface="Calibri"/>
              </a:rPr>
              <a:t>chartered</a:t>
            </a:r>
            <a:r>
              <a:rPr sz="2000" spc="75" dirty="0">
                <a:solidFill>
                  <a:srgbClr val="112E52"/>
                </a:solidFill>
                <a:latin typeface="Calibri"/>
                <a:cs typeface="Calibri"/>
              </a:rPr>
              <a:t> </a:t>
            </a:r>
            <a:r>
              <a:rPr sz="2000" dirty="0">
                <a:solidFill>
                  <a:srgbClr val="112E52"/>
                </a:solidFill>
                <a:latin typeface="Calibri"/>
                <a:cs typeface="Calibri"/>
              </a:rPr>
              <a:t>accountant,</a:t>
            </a:r>
            <a:r>
              <a:rPr sz="2000" spc="85" dirty="0">
                <a:solidFill>
                  <a:srgbClr val="112E52"/>
                </a:solidFill>
                <a:latin typeface="Calibri"/>
                <a:cs typeface="Calibri"/>
              </a:rPr>
              <a:t> </a:t>
            </a:r>
            <a:r>
              <a:rPr sz="2000" dirty="0">
                <a:solidFill>
                  <a:srgbClr val="112E52"/>
                </a:solidFill>
                <a:latin typeface="Calibri"/>
                <a:cs typeface="Calibri"/>
              </a:rPr>
              <a:t>Provided</a:t>
            </a:r>
            <a:r>
              <a:rPr sz="2000" spc="60" dirty="0">
                <a:solidFill>
                  <a:srgbClr val="112E52"/>
                </a:solidFill>
                <a:latin typeface="Calibri"/>
                <a:cs typeface="Calibri"/>
              </a:rPr>
              <a:t> </a:t>
            </a:r>
            <a:r>
              <a:rPr sz="2000" b="1" dirty="0">
                <a:solidFill>
                  <a:srgbClr val="112E52"/>
                </a:solidFill>
                <a:latin typeface="Calibri"/>
                <a:cs typeface="Calibri"/>
              </a:rPr>
              <a:t>that</a:t>
            </a:r>
            <a:r>
              <a:rPr sz="2000" b="1" spc="70" dirty="0">
                <a:solidFill>
                  <a:srgbClr val="112E52"/>
                </a:solidFill>
                <a:latin typeface="Calibri"/>
                <a:cs typeface="Calibri"/>
              </a:rPr>
              <a:t> </a:t>
            </a:r>
            <a:r>
              <a:rPr sz="2000" b="1" dirty="0">
                <a:solidFill>
                  <a:srgbClr val="112E52"/>
                </a:solidFill>
                <a:latin typeface="Calibri"/>
                <a:cs typeface="Calibri"/>
              </a:rPr>
              <a:t>a</a:t>
            </a:r>
            <a:r>
              <a:rPr sz="2000" b="1" spc="55" dirty="0">
                <a:solidFill>
                  <a:srgbClr val="112E52"/>
                </a:solidFill>
                <a:latin typeface="Calibri"/>
                <a:cs typeface="Calibri"/>
              </a:rPr>
              <a:t> </a:t>
            </a:r>
            <a:r>
              <a:rPr sz="2000" b="1" dirty="0">
                <a:solidFill>
                  <a:srgbClr val="112E52"/>
                </a:solidFill>
                <a:latin typeface="Calibri"/>
                <a:cs typeface="Calibri"/>
              </a:rPr>
              <a:t>firm</a:t>
            </a:r>
            <a:r>
              <a:rPr sz="2000" b="1" spc="65" dirty="0">
                <a:solidFill>
                  <a:srgbClr val="112E52"/>
                </a:solidFill>
                <a:latin typeface="Calibri"/>
                <a:cs typeface="Calibri"/>
              </a:rPr>
              <a:t> </a:t>
            </a:r>
            <a:r>
              <a:rPr sz="2000" b="1" dirty="0">
                <a:solidFill>
                  <a:srgbClr val="112E52"/>
                </a:solidFill>
                <a:latin typeface="Calibri"/>
                <a:cs typeface="Calibri"/>
              </a:rPr>
              <a:t>whereof</a:t>
            </a:r>
            <a:r>
              <a:rPr sz="2000" b="1" spc="75" dirty="0">
                <a:solidFill>
                  <a:srgbClr val="112E52"/>
                </a:solidFill>
                <a:latin typeface="Calibri"/>
                <a:cs typeface="Calibri"/>
              </a:rPr>
              <a:t> </a:t>
            </a:r>
            <a:r>
              <a:rPr sz="2000" b="1" dirty="0">
                <a:solidFill>
                  <a:srgbClr val="112E52"/>
                </a:solidFill>
                <a:latin typeface="Calibri"/>
                <a:cs typeface="Calibri"/>
              </a:rPr>
              <a:t>majority</a:t>
            </a:r>
            <a:r>
              <a:rPr sz="2000" b="1" spc="55" dirty="0">
                <a:solidFill>
                  <a:srgbClr val="112E52"/>
                </a:solidFill>
                <a:latin typeface="Calibri"/>
                <a:cs typeface="Calibri"/>
              </a:rPr>
              <a:t> </a:t>
            </a:r>
            <a:r>
              <a:rPr sz="2000" b="1" dirty="0">
                <a:solidFill>
                  <a:srgbClr val="112E52"/>
                </a:solidFill>
                <a:latin typeface="Calibri"/>
                <a:cs typeface="Calibri"/>
              </a:rPr>
              <a:t>of</a:t>
            </a:r>
            <a:r>
              <a:rPr sz="2000" b="1" spc="60" dirty="0">
                <a:solidFill>
                  <a:srgbClr val="112E52"/>
                </a:solidFill>
                <a:latin typeface="Calibri"/>
                <a:cs typeface="Calibri"/>
              </a:rPr>
              <a:t> </a:t>
            </a:r>
            <a:r>
              <a:rPr sz="2000" b="1" dirty="0">
                <a:solidFill>
                  <a:srgbClr val="112E52"/>
                </a:solidFill>
                <a:latin typeface="Calibri"/>
                <a:cs typeface="Calibri"/>
              </a:rPr>
              <a:t>partners</a:t>
            </a:r>
            <a:r>
              <a:rPr sz="2000" b="1" spc="55" dirty="0">
                <a:solidFill>
                  <a:srgbClr val="112E52"/>
                </a:solidFill>
                <a:latin typeface="Calibri"/>
                <a:cs typeface="Calibri"/>
              </a:rPr>
              <a:t> </a:t>
            </a:r>
            <a:r>
              <a:rPr sz="2000" b="1" spc="-10" dirty="0">
                <a:solidFill>
                  <a:srgbClr val="112E52"/>
                </a:solidFill>
                <a:latin typeface="Calibri"/>
                <a:cs typeface="Calibri"/>
              </a:rPr>
              <a:t>practicing </a:t>
            </a:r>
            <a:r>
              <a:rPr sz="2000" b="1" dirty="0">
                <a:solidFill>
                  <a:srgbClr val="112E52"/>
                </a:solidFill>
                <a:latin typeface="Calibri"/>
                <a:cs typeface="Calibri"/>
              </a:rPr>
              <a:t>in</a:t>
            </a:r>
            <a:r>
              <a:rPr sz="2000" b="1" spc="15" dirty="0">
                <a:solidFill>
                  <a:srgbClr val="112E52"/>
                </a:solidFill>
                <a:latin typeface="Calibri"/>
                <a:cs typeface="Calibri"/>
              </a:rPr>
              <a:t> </a:t>
            </a:r>
            <a:r>
              <a:rPr sz="2000" b="1" dirty="0">
                <a:solidFill>
                  <a:srgbClr val="112E52"/>
                </a:solidFill>
                <a:latin typeface="Calibri"/>
                <a:cs typeface="Calibri"/>
              </a:rPr>
              <a:t>India</a:t>
            </a:r>
            <a:r>
              <a:rPr sz="2000" b="1" spc="10" dirty="0">
                <a:solidFill>
                  <a:srgbClr val="112E52"/>
                </a:solidFill>
                <a:latin typeface="Calibri"/>
                <a:cs typeface="Calibri"/>
              </a:rPr>
              <a:t> </a:t>
            </a:r>
            <a:r>
              <a:rPr sz="2000" b="1" dirty="0">
                <a:solidFill>
                  <a:srgbClr val="112E52"/>
                </a:solidFill>
                <a:latin typeface="Calibri"/>
                <a:cs typeface="Calibri"/>
              </a:rPr>
              <a:t>are</a:t>
            </a:r>
            <a:r>
              <a:rPr sz="2000" b="1" spc="20" dirty="0">
                <a:solidFill>
                  <a:srgbClr val="112E52"/>
                </a:solidFill>
                <a:latin typeface="Calibri"/>
                <a:cs typeface="Calibri"/>
              </a:rPr>
              <a:t> </a:t>
            </a:r>
            <a:r>
              <a:rPr sz="2000" b="1" dirty="0">
                <a:solidFill>
                  <a:srgbClr val="112E52"/>
                </a:solidFill>
                <a:latin typeface="Calibri"/>
                <a:cs typeface="Calibri"/>
              </a:rPr>
              <a:t>qualified</a:t>
            </a:r>
            <a:r>
              <a:rPr sz="2000" b="1" spc="15" dirty="0">
                <a:solidFill>
                  <a:srgbClr val="112E52"/>
                </a:solidFill>
                <a:latin typeface="Calibri"/>
                <a:cs typeface="Calibri"/>
              </a:rPr>
              <a:t> </a:t>
            </a:r>
            <a:r>
              <a:rPr sz="2000" dirty="0">
                <a:solidFill>
                  <a:srgbClr val="112E52"/>
                </a:solidFill>
                <a:latin typeface="Calibri"/>
                <a:cs typeface="Calibri"/>
              </a:rPr>
              <a:t>for</a:t>
            </a:r>
            <a:r>
              <a:rPr sz="2000" spc="10" dirty="0">
                <a:solidFill>
                  <a:srgbClr val="112E52"/>
                </a:solidFill>
                <a:latin typeface="Calibri"/>
                <a:cs typeface="Calibri"/>
              </a:rPr>
              <a:t> </a:t>
            </a:r>
            <a:r>
              <a:rPr sz="2000" dirty="0">
                <a:solidFill>
                  <a:srgbClr val="112E52"/>
                </a:solidFill>
                <a:latin typeface="Calibri"/>
                <a:cs typeface="Calibri"/>
              </a:rPr>
              <a:t>appointment</a:t>
            </a:r>
            <a:r>
              <a:rPr sz="2000" spc="15" dirty="0">
                <a:solidFill>
                  <a:srgbClr val="112E52"/>
                </a:solidFill>
                <a:latin typeface="Calibri"/>
                <a:cs typeface="Calibri"/>
              </a:rPr>
              <a:t> </a:t>
            </a:r>
            <a:r>
              <a:rPr sz="2000" dirty="0">
                <a:solidFill>
                  <a:srgbClr val="112E52"/>
                </a:solidFill>
                <a:latin typeface="Calibri"/>
                <a:cs typeface="Calibri"/>
              </a:rPr>
              <a:t>as</a:t>
            </a:r>
            <a:r>
              <a:rPr sz="2000" spc="15" dirty="0">
                <a:solidFill>
                  <a:srgbClr val="112E52"/>
                </a:solidFill>
                <a:latin typeface="Calibri"/>
                <a:cs typeface="Calibri"/>
              </a:rPr>
              <a:t> </a:t>
            </a:r>
            <a:r>
              <a:rPr sz="2000" dirty="0">
                <a:solidFill>
                  <a:srgbClr val="112E52"/>
                </a:solidFill>
                <a:latin typeface="Calibri"/>
                <a:cs typeface="Calibri"/>
              </a:rPr>
              <a:t>aforesaid</a:t>
            </a:r>
            <a:r>
              <a:rPr sz="2000" spc="35" dirty="0">
                <a:solidFill>
                  <a:srgbClr val="112E52"/>
                </a:solidFill>
                <a:latin typeface="Calibri"/>
                <a:cs typeface="Calibri"/>
              </a:rPr>
              <a:t> </a:t>
            </a:r>
            <a:r>
              <a:rPr sz="2000" dirty="0">
                <a:solidFill>
                  <a:srgbClr val="112E52"/>
                </a:solidFill>
                <a:latin typeface="Calibri"/>
                <a:cs typeface="Calibri"/>
              </a:rPr>
              <a:t>may</a:t>
            </a:r>
            <a:r>
              <a:rPr sz="2000" spc="20" dirty="0">
                <a:solidFill>
                  <a:srgbClr val="112E52"/>
                </a:solidFill>
                <a:latin typeface="Calibri"/>
                <a:cs typeface="Calibri"/>
              </a:rPr>
              <a:t> </a:t>
            </a:r>
            <a:r>
              <a:rPr sz="2000" dirty="0">
                <a:solidFill>
                  <a:srgbClr val="112E52"/>
                </a:solidFill>
                <a:latin typeface="Calibri"/>
                <a:cs typeface="Calibri"/>
              </a:rPr>
              <a:t>be</a:t>
            </a:r>
            <a:r>
              <a:rPr sz="2000" spc="15" dirty="0">
                <a:solidFill>
                  <a:srgbClr val="112E52"/>
                </a:solidFill>
                <a:latin typeface="Calibri"/>
                <a:cs typeface="Calibri"/>
              </a:rPr>
              <a:t> </a:t>
            </a:r>
            <a:r>
              <a:rPr sz="2000" dirty="0">
                <a:solidFill>
                  <a:srgbClr val="112E52"/>
                </a:solidFill>
                <a:latin typeface="Calibri"/>
                <a:cs typeface="Calibri"/>
              </a:rPr>
              <a:t>appointed</a:t>
            </a:r>
            <a:r>
              <a:rPr sz="2000" spc="10" dirty="0">
                <a:solidFill>
                  <a:srgbClr val="112E52"/>
                </a:solidFill>
                <a:latin typeface="Calibri"/>
                <a:cs typeface="Calibri"/>
              </a:rPr>
              <a:t> </a:t>
            </a:r>
            <a:r>
              <a:rPr sz="2000" dirty="0">
                <a:solidFill>
                  <a:srgbClr val="112E52"/>
                </a:solidFill>
                <a:latin typeface="Calibri"/>
                <a:cs typeface="Calibri"/>
              </a:rPr>
              <a:t>by</a:t>
            </a:r>
            <a:r>
              <a:rPr sz="2000" spc="10" dirty="0">
                <a:solidFill>
                  <a:srgbClr val="112E52"/>
                </a:solidFill>
                <a:latin typeface="Calibri"/>
                <a:cs typeface="Calibri"/>
              </a:rPr>
              <a:t> </a:t>
            </a:r>
            <a:r>
              <a:rPr sz="2000" dirty="0">
                <a:solidFill>
                  <a:srgbClr val="112E52"/>
                </a:solidFill>
                <a:latin typeface="Calibri"/>
                <a:cs typeface="Calibri"/>
              </a:rPr>
              <a:t>its</a:t>
            </a:r>
            <a:r>
              <a:rPr sz="2000" spc="5" dirty="0">
                <a:solidFill>
                  <a:srgbClr val="112E52"/>
                </a:solidFill>
                <a:latin typeface="Calibri"/>
                <a:cs typeface="Calibri"/>
              </a:rPr>
              <a:t> </a:t>
            </a:r>
            <a:r>
              <a:rPr sz="2000" dirty="0">
                <a:solidFill>
                  <a:srgbClr val="112E52"/>
                </a:solidFill>
                <a:latin typeface="Calibri"/>
                <a:cs typeface="Calibri"/>
              </a:rPr>
              <a:t>firm</a:t>
            </a:r>
            <a:r>
              <a:rPr sz="2000" spc="15" dirty="0">
                <a:solidFill>
                  <a:srgbClr val="112E52"/>
                </a:solidFill>
                <a:latin typeface="Calibri"/>
                <a:cs typeface="Calibri"/>
              </a:rPr>
              <a:t> </a:t>
            </a:r>
            <a:r>
              <a:rPr sz="2000" dirty="0">
                <a:solidFill>
                  <a:srgbClr val="112E52"/>
                </a:solidFill>
                <a:latin typeface="Calibri"/>
                <a:cs typeface="Calibri"/>
              </a:rPr>
              <a:t>name</a:t>
            </a:r>
            <a:r>
              <a:rPr sz="2000" spc="25" dirty="0">
                <a:solidFill>
                  <a:srgbClr val="112E52"/>
                </a:solidFill>
                <a:latin typeface="Calibri"/>
                <a:cs typeface="Calibri"/>
              </a:rPr>
              <a:t> </a:t>
            </a:r>
            <a:r>
              <a:rPr sz="2000" dirty="0">
                <a:solidFill>
                  <a:srgbClr val="112E52"/>
                </a:solidFill>
                <a:latin typeface="Calibri"/>
                <a:cs typeface="Calibri"/>
              </a:rPr>
              <a:t>to</a:t>
            </a:r>
            <a:r>
              <a:rPr sz="2000" spc="20" dirty="0">
                <a:solidFill>
                  <a:srgbClr val="112E52"/>
                </a:solidFill>
                <a:latin typeface="Calibri"/>
                <a:cs typeface="Calibri"/>
              </a:rPr>
              <a:t> </a:t>
            </a:r>
            <a:r>
              <a:rPr sz="2000" dirty="0">
                <a:solidFill>
                  <a:srgbClr val="112E52"/>
                </a:solidFill>
                <a:latin typeface="Calibri"/>
                <a:cs typeface="Calibri"/>
              </a:rPr>
              <a:t>be</a:t>
            </a:r>
            <a:r>
              <a:rPr sz="2000" spc="10" dirty="0">
                <a:solidFill>
                  <a:srgbClr val="112E52"/>
                </a:solidFill>
                <a:latin typeface="Calibri"/>
                <a:cs typeface="Calibri"/>
              </a:rPr>
              <a:t> </a:t>
            </a:r>
            <a:r>
              <a:rPr sz="2000" dirty="0">
                <a:solidFill>
                  <a:srgbClr val="112E52"/>
                </a:solidFill>
                <a:latin typeface="Calibri"/>
                <a:cs typeface="Calibri"/>
              </a:rPr>
              <a:t>the</a:t>
            </a:r>
            <a:r>
              <a:rPr sz="2000" spc="30" dirty="0">
                <a:solidFill>
                  <a:srgbClr val="112E52"/>
                </a:solidFill>
                <a:latin typeface="Calibri"/>
                <a:cs typeface="Calibri"/>
              </a:rPr>
              <a:t> </a:t>
            </a:r>
            <a:r>
              <a:rPr sz="2000" dirty="0">
                <a:solidFill>
                  <a:srgbClr val="112E52"/>
                </a:solidFill>
                <a:latin typeface="Calibri"/>
                <a:cs typeface="Calibri"/>
              </a:rPr>
              <a:t>auditor</a:t>
            </a:r>
            <a:r>
              <a:rPr sz="2000" spc="5" dirty="0">
                <a:solidFill>
                  <a:srgbClr val="112E52"/>
                </a:solidFill>
                <a:latin typeface="Calibri"/>
                <a:cs typeface="Calibri"/>
              </a:rPr>
              <a:t> </a:t>
            </a:r>
            <a:r>
              <a:rPr sz="2000" dirty="0">
                <a:solidFill>
                  <a:srgbClr val="112E52"/>
                </a:solidFill>
                <a:latin typeface="Calibri"/>
                <a:cs typeface="Calibri"/>
              </a:rPr>
              <a:t>of</a:t>
            </a:r>
            <a:r>
              <a:rPr sz="2000" spc="15" dirty="0">
                <a:solidFill>
                  <a:srgbClr val="112E52"/>
                </a:solidFill>
                <a:latin typeface="Calibri"/>
                <a:cs typeface="Calibri"/>
              </a:rPr>
              <a:t> </a:t>
            </a:r>
            <a:r>
              <a:rPr sz="2000" spc="-50" dirty="0">
                <a:solidFill>
                  <a:srgbClr val="112E52"/>
                </a:solidFill>
                <a:latin typeface="Calibri"/>
                <a:cs typeface="Calibri"/>
              </a:rPr>
              <a:t>a </a:t>
            </a:r>
            <a:r>
              <a:rPr sz="2000" spc="-10" dirty="0">
                <a:solidFill>
                  <a:srgbClr val="112E52"/>
                </a:solidFill>
                <a:latin typeface="Calibri"/>
                <a:cs typeface="Calibri"/>
              </a:rPr>
              <a:t>company.</a:t>
            </a:r>
            <a:endParaRPr sz="2000">
              <a:latin typeface="Calibri"/>
              <a:cs typeface="Calibri"/>
            </a:endParaRPr>
          </a:p>
          <a:p>
            <a:pPr marL="12700" algn="just">
              <a:lnSpc>
                <a:spcPct val="100000"/>
              </a:lnSpc>
            </a:pPr>
            <a:r>
              <a:rPr sz="2000" b="1" dirty="0">
                <a:solidFill>
                  <a:srgbClr val="112E52"/>
                </a:solidFill>
                <a:latin typeface="Calibri"/>
                <a:cs typeface="Calibri"/>
              </a:rPr>
              <a:t>MDP</a:t>
            </a:r>
            <a:r>
              <a:rPr sz="2000" b="1" spc="60" dirty="0">
                <a:solidFill>
                  <a:srgbClr val="112E52"/>
                </a:solidFill>
                <a:latin typeface="Calibri"/>
                <a:cs typeface="Calibri"/>
              </a:rPr>
              <a:t> </a:t>
            </a:r>
            <a:r>
              <a:rPr sz="2000" b="1" dirty="0">
                <a:solidFill>
                  <a:srgbClr val="112E52"/>
                </a:solidFill>
                <a:latin typeface="Calibri"/>
                <a:cs typeface="Calibri"/>
              </a:rPr>
              <a:t>CAs</a:t>
            </a:r>
            <a:r>
              <a:rPr sz="2000" b="1" spc="75" dirty="0">
                <a:solidFill>
                  <a:srgbClr val="112E52"/>
                </a:solidFill>
                <a:latin typeface="Calibri"/>
                <a:cs typeface="Calibri"/>
              </a:rPr>
              <a:t> </a:t>
            </a:r>
            <a:r>
              <a:rPr sz="2000" b="1" dirty="0">
                <a:solidFill>
                  <a:srgbClr val="112E52"/>
                </a:solidFill>
                <a:latin typeface="Calibri"/>
                <a:cs typeface="Calibri"/>
              </a:rPr>
              <a:t>in</a:t>
            </a:r>
            <a:r>
              <a:rPr sz="2000" b="1" spc="70" dirty="0">
                <a:solidFill>
                  <a:srgbClr val="112E52"/>
                </a:solidFill>
                <a:latin typeface="Calibri"/>
                <a:cs typeface="Calibri"/>
              </a:rPr>
              <a:t> </a:t>
            </a:r>
            <a:r>
              <a:rPr sz="2000" b="1" dirty="0">
                <a:solidFill>
                  <a:srgbClr val="112E52"/>
                </a:solidFill>
                <a:latin typeface="Calibri"/>
                <a:cs typeface="Calibri"/>
              </a:rPr>
              <a:t>Practice</a:t>
            </a:r>
            <a:r>
              <a:rPr sz="2000" b="1" spc="70" dirty="0">
                <a:solidFill>
                  <a:srgbClr val="112E52"/>
                </a:solidFill>
                <a:latin typeface="Calibri"/>
                <a:cs typeface="Calibri"/>
              </a:rPr>
              <a:t> </a:t>
            </a:r>
            <a:r>
              <a:rPr sz="2000" b="1" dirty="0">
                <a:solidFill>
                  <a:srgbClr val="112E52"/>
                </a:solidFill>
                <a:latin typeface="Calibri"/>
                <a:cs typeface="Calibri"/>
              </a:rPr>
              <a:t>are</a:t>
            </a:r>
            <a:r>
              <a:rPr sz="2000" b="1" spc="60" dirty="0">
                <a:solidFill>
                  <a:srgbClr val="112E52"/>
                </a:solidFill>
                <a:latin typeface="Calibri"/>
                <a:cs typeface="Calibri"/>
              </a:rPr>
              <a:t> </a:t>
            </a:r>
            <a:r>
              <a:rPr sz="2000" b="1" dirty="0">
                <a:solidFill>
                  <a:srgbClr val="112E52"/>
                </a:solidFill>
                <a:latin typeface="Calibri"/>
                <a:cs typeface="Calibri"/>
              </a:rPr>
              <a:t>not</a:t>
            </a:r>
            <a:r>
              <a:rPr sz="2000" b="1" spc="55" dirty="0">
                <a:solidFill>
                  <a:srgbClr val="112E52"/>
                </a:solidFill>
                <a:latin typeface="Calibri"/>
                <a:cs typeface="Calibri"/>
              </a:rPr>
              <a:t> </a:t>
            </a:r>
            <a:r>
              <a:rPr sz="2000" b="1" dirty="0">
                <a:solidFill>
                  <a:srgbClr val="112E52"/>
                </a:solidFill>
                <a:latin typeface="Calibri"/>
                <a:cs typeface="Calibri"/>
              </a:rPr>
              <a:t>eligible</a:t>
            </a:r>
            <a:r>
              <a:rPr sz="2000" b="1" spc="70" dirty="0">
                <a:solidFill>
                  <a:srgbClr val="112E52"/>
                </a:solidFill>
                <a:latin typeface="Calibri"/>
                <a:cs typeface="Calibri"/>
              </a:rPr>
              <a:t> </a:t>
            </a:r>
            <a:r>
              <a:rPr sz="2000" b="1" dirty="0">
                <a:solidFill>
                  <a:srgbClr val="112E52"/>
                </a:solidFill>
                <a:latin typeface="Calibri"/>
                <a:cs typeface="Calibri"/>
              </a:rPr>
              <a:t>for</a:t>
            </a:r>
            <a:r>
              <a:rPr sz="2000" b="1" spc="65" dirty="0">
                <a:solidFill>
                  <a:srgbClr val="112E52"/>
                </a:solidFill>
                <a:latin typeface="Calibri"/>
                <a:cs typeface="Calibri"/>
              </a:rPr>
              <a:t> </a:t>
            </a:r>
            <a:r>
              <a:rPr sz="2000" b="1" dirty="0">
                <a:solidFill>
                  <a:srgbClr val="112E52"/>
                </a:solidFill>
                <a:latin typeface="Calibri"/>
                <a:cs typeface="Calibri"/>
              </a:rPr>
              <a:t>statutory</a:t>
            </a:r>
            <a:r>
              <a:rPr sz="2000" b="1" spc="60" dirty="0">
                <a:solidFill>
                  <a:srgbClr val="112E52"/>
                </a:solidFill>
                <a:latin typeface="Calibri"/>
                <a:cs typeface="Calibri"/>
              </a:rPr>
              <a:t> </a:t>
            </a:r>
            <a:r>
              <a:rPr sz="2000" b="1" dirty="0">
                <a:solidFill>
                  <a:srgbClr val="112E52"/>
                </a:solidFill>
                <a:latin typeface="Calibri"/>
                <a:cs typeface="Calibri"/>
              </a:rPr>
              <a:t>audit</a:t>
            </a:r>
            <a:r>
              <a:rPr sz="2000" b="1" spc="50" dirty="0">
                <a:solidFill>
                  <a:srgbClr val="112E52"/>
                </a:solidFill>
                <a:latin typeface="Calibri"/>
                <a:cs typeface="Calibri"/>
              </a:rPr>
              <a:t> </a:t>
            </a:r>
            <a:r>
              <a:rPr sz="2000" b="1" dirty="0">
                <a:solidFill>
                  <a:srgbClr val="112E52"/>
                </a:solidFill>
                <a:latin typeface="Calibri"/>
                <a:cs typeface="Calibri"/>
              </a:rPr>
              <a:t>under</a:t>
            </a:r>
            <a:r>
              <a:rPr sz="2000" b="1" spc="70" dirty="0">
                <a:solidFill>
                  <a:srgbClr val="112E52"/>
                </a:solidFill>
                <a:latin typeface="Calibri"/>
                <a:cs typeface="Calibri"/>
              </a:rPr>
              <a:t> </a:t>
            </a:r>
            <a:r>
              <a:rPr sz="2000" b="1" dirty="0">
                <a:solidFill>
                  <a:srgbClr val="112E52"/>
                </a:solidFill>
                <a:latin typeface="Calibri"/>
                <a:cs typeface="Calibri"/>
              </a:rPr>
              <a:t>the</a:t>
            </a:r>
            <a:r>
              <a:rPr sz="2000" b="1" spc="70" dirty="0">
                <a:solidFill>
                  <a:srgbClr val="112E52"/>
                </a:solidFill>
                <a:latin typeface="Calibri"/>
                <a:cs typeface="Calibri"/>
              </a:rPr>
              <a:t> </a:t>
            </a:r>
            <a:r>
              <a:rPr sz="2000" b="1" dirty="0">
                <a:solidFill>
                  <a:srgbClr val="112E52"/>
                </a:solidFill>
                <a:latin typeface="Calibri"/>
                <a:cs typeface="Calibri"/>
              </a:rPr>
              <a:t>Companies</a:t>
            </a:r>
            <a:r>
              <a:rPr sz="2000" b="1" spc="70" dirty="0">
                <a:solidFill>
                  <a:srgbClr val="112E52"/>
                </a:solidFill>
                <a:latin typeface="Calibri"/>
                <a:cs typeface="Calibri"/>
              </a:rPr>
              <a:t> </a:t>
            </a:r>
            <a:r>
              <a:rPr sz="2000" b="1" dirty="0">
                <a:solidFill>
                  <a:srgbClr val="112E52"/>
                </a:solidFill>
                <a:latin typeface="Calibri"/>
                <a:cs typeface="Calibri"/>
              </a:rPr>
              <a:t>Act</a:t>
            </a:r>
            <a:r>
              <a:rPr sz="2000" b="1" spc="65" dirty="0">
                <a:solidFill>
                  <a:srgbClr val="112E52"/>
                </a:solidFill>
                <a:latin typeface="Calibri"/>
                <a:cs typeface="Calibri"/>
              </a:rPr>
              <a:t> </a:t>
            </a:r>
            <a:r>
              <a:rPr sz="2000" b="1" dirty="0">
                <a:solidFill>
                  <a:srgbClr val="112E52"/>
                </a:solidFill>
                <a:latin typeface="Calibri"/>
                <a:cs typeface="Calibri"/>
              </a:rPr>
              <a:t>2013</a:t>
            </a:r>
            <a:r>
              <a:rPr sz="2000" b="1" spc="75" dirty="0">
                <a:solidFill>
                  <a:srgbClr val="112E52"/>
                </a:solidFill>
                <a:latin typeface="Calibri"/>
                <a:cs typeface="Calibri"/>
              </a:rPr>
              <a:t> </a:t>
            </a:r>
            <a:r>
              <a:rPr sz="2000" b="1" dirty="0">
                <a:solidFill>
                  <a:srgbClr val="112E52"/>
                </a:solidFill>
                <a:latin typeface="Calibri"/>
                <a:cs typeface="Calibri"/>
              </a:rPr>
              <a:t>in</a:t>
            </a:r>
            <a:r>
              <a:rPr sz="2000" b="1" spc="70" dirty="0">
                <a:solidFill>
                  <a:srgbClr val="112E52"/>
                </a:solidFill>
                <a:latin typeface="Calibri"/>
                <a:cs typeface="Calibri"/>
              </a:rPr>
              <a:t> </a:t>
            </a:r>
            <a:r>
              <a:rPr sz="2000" b="1" dirty="0">
                <a:solidFill>
                  <a:srgbClr val="112E52"/>
                </a:solidFill>
                <a:latin typeface="Calibri"/>
                <a:cs typeface="Calibri"/>
              </a:rPr>
              <a:t>case</a:t>
            </a:r>
            <a:r>
              <a:rPr sz="2000" b="1" spc="65" dirty="0">
                <a:solidFill>
                  <a:srgbClr val="112E52"/>
                </a:solidFill>
                <a:latin typeface="Calibri"/>
                <a:cs typeface="Calibri"/>
              </a:rPr>
              <a:t> </a:t>
            </a:r>
            <a:r>
              <a:rPr sz="2000" b="1" dirty="0">
                <a:solidFill>
                  <a:srgbClr val="112E52"/>
                </a:solidFill>
                <a:latin typeface="Calibri"/>
                <a:cs typeface="Calibri"/>
              </a:rPr>
              <a:t>majority</a:t>
            </a:r>
            <a:r>
              <a:rPr sz="2000" b="1" spc="55" dirty="0">
                <a:solidFill>
                  <a:srgbClr val="112E52"/>
                </a:solidFill>
                <a:latin typeface="Calibri"/>
                <a:cs typeface="Calibri"/>
              </a:rPr>
              <a:t> </a:t>
            </a:r>
            <a:r>
              <a:rPr sz="2000" b="1" spc="-25" dirty="0">
                <a:solidFill>
                  <a:srgbClr val="112E52"/>
                </a:solidFill>
                <a:latin typeface="Calibri"/>
                <a:cs typeface="Calibri"/>
              </a:rPr>
              <a:t>of</a:t>
            </a:r>
            <a:endParaRPr sz="2000">
              <a:latin typeface="Calibri"/>
              <a:cs typeface="Calibri"/>
            </a:endParaRPr>
          </a:p>
          <a:p>
            <a:pPr marL="12700" algn="just">
              <a:lnSpc>
                <a:spcPct val="100000"/>
              </a:lnSpc>
            </a:pPr>
            <a:r>
              <a:rPr sz="2000" b="1" dirty="0">
                <a:solidFill>
                  <a:srgbClr val="112E52"/>
                </a:solidFill>
                <a:latin typeface="Calibri"/>
                <a:cs typeface="Calibri"/>
              </a:rPr>
              <a:t>its</a:t>
            </a:r>
            <a:r>
              <a:rPr sz="2000" b="1" spc="-85" dirty="0">
                <a:solidFill>
                  <a:srgbClr val="112E52"/>
                </a:solidFill>
                <a:latin typeface="Calibri"/>
                <a:cs typeface="Calibri"/>
              </a:rPr>
              <a:t> </a:t>
            </a:r>
            <a:r>
              <a:rPr sz="2000" b="1" dirty="0">
                <a:solidFill>
                  <a:srgbClr val="112E52"/>
                </a:solidFill>
                <a:latin typeface="Calibri"/>
                <a:cs typeface="Calibri"/>
              </a:rPr>
              <a:t>partners</a:t>
            </a:r>
            <a:r>
              <a:rPr sz="2000" b="1" spc="-45" dirty="0">
                <a:solidFill>
                  <a:srgbClr val="112E52"/>
                </a:solidFill>
                <a:latin typeface="Calibri"/>
                <a:cs typeface="Calibri"/>
              </a:rPr>
              <a:t> </a:t>
            </a:r>
            <a:r>
              <a:rPr sz="2000" b="1" dirty="0">
                <a:solidFill>
                  <a:srgbClr val="112E52"/>
                </a:solidFill>
                <a:latin typeface="Calibri"/>
                <a:cs typeface="Calibri"/>
              </a:rPr>
              <a:t>are</a:t>
            </a:r>
            <a:r>
              <a:rPr sz="2000" b="1" spc="-30" dirty="0">
                <a:solidFill>
                  <a:srgbClr val="112E52"/>
                </a:solidFill>
                <a:latin typeface="Calibri"/>
                <a:cs typeface="Calibri"/>
              </a:rPr>
              <a:t> </a:t>
            </a:r>
            <a:r>
              <a:rPr sz="2000" b="1" dirty="0">
                <a:solidFill>
                  <a:srgbClr val="112E52"/>
                </a:solidFill>
                <a:latin typeface="Calibri"/>
                <a:cs typeface="Calibri"/>
              </a:rPr>
              <a:t>non-</a:t>
            </a:r>
            <a:r>
              <a:rPr sz="2000" b="1" spc="-20" dirty="0">
                <a:solidFill>
                  <a:srgbClr val="112E52"/>
                </a:solidFill>
                <a:latin typeface="Calibri"/>
                <a:cs typeface="Calibri"/>
              </a:rPr>
              <a:t>CAs.</a:t>
            </a:r>
            <a:endParaRPr sz="2000">
              <a:latin typeface="Calibri"/>
              <a:cs typeface="Calibri"/>
            </a:endParaRPr>
          </a:p>
          <a:p>
            <a:pPr>
              <a:lnSpc>
                <a:spcPct val="100000"/>
              </a:lnSpc>
              <a:spcBef>
                <a:spcPts val="1510"/>
              </a:spcBef>
            </a:pPr>
            <a:endParaRPr sz="2000">
              <a:latin typeface="Calibri"/>
              <a:cs typeface="Calibri"/>
            </a:endParaRPr>
          </a:p>
          <a:p>
            <a:pPr marL="12700" algn="just">
              <a:lnSpc>
                <a:spcPct val="100000"/>
              </a:lnSpc>
              <a:spcBef>
                <a:spcPts val="5"/>
              </a:spcBef>
            </a:pPr>
            <a:r>
              <a:rPr sz="2800" b="1" u="sng" spc="-10" dirty="0">
                <a:solidFill>
                  <a:srgbClr val="112E52"/>
                </a:solidFill>
                <a:uFill>
                  <a:solidFill>
                    <a:srgbClr val="112E52"/>
                  </a:solidFill>
                </a:uFill>
                <a:latin typeface="Calibri"/>
                <a:cs typeface="Calibri"/>
              </a:rPr>
              <a:t>DISPUTES</a:t>
            </a:r>
            <a:r>
              <a:rPr sz="2800" b="1" u="sng" spc="-130" dirty="0">
                <a:solidFill>
                  <a:srgbClr val="112E52"/>
                </a:solidFill>
                <a:uFill>
                  <a:solidFill>
                    <a:srgbClr val="112E52"/>
                  </a:solidFill>
                </a:uFill>
                <a:latin typeface="Calibri"/>
                <a:cs typeface="Calibri"/>
              </a:rPr>
              <a:t> </a:t>
            </a:r>
            <a:r>
              <a:rPr sz="2800" b="1" u="sng" dirty="0">
                <a:solidFill>
                  <a:srgbClr val="112E52"/>
                </a:solidFill>
                <a:uFill>
                  <a:solidFill>
                    <a:srgbClr val="112E52"/>
                  </a:solidFill>
                </a:uFill>
                <a:latin typeface="Calibri"/>
                <a:cs typeface="Calibri"/>
              </a:rPr>
              <a:t>&amp;</a:t>
            </a:r>
            <a:r>
              <a:rPr sz="2800" b="1" u="sng" spc="-105" dirty="0">
                <a:solidFill>
                  <a:srgbClr val="112E52"/>
                </a:solidFill>
                <a:uFill>
                  <a:solidFill>
                    <a:srgbClr val="112E52"/>
                  </a:solidFill>
                </a:uFill>
                <a:latin typeface="Calibri"/>
                <a:cs typeface="Calibri"/>
              </a:rPr>
              <a:t> </a:t>
            </a:r>
            <a:r>
              <a:rPr sz="2800" b="1" u="sng" spc="-10" dirty="0">
                <a:solidFill>
                  <a:srgbClr val="112E52"/>
                </a:solidFill>
                <a:uFill>
                  <a:solidFill>
                    <a:srgbClr val="112E52"/>
                  </a:solidFill>
                </a:uFill>
                <a:latin typeface="Calibri"/>
                <a:cs typeface="Calibri"/>
              </a:rPr>
              <a:t>RESPONSIBILITY</a:t>
            </a:r>
            <a:r>
              <a:rPr sz="2800" b="1" u="sng" spc="-85" dirty="0">
                <a:solidFill>
                  <a:srgbClr val="112E52"/>
                </a:solidFill>
                <a:uFill>
                  <a:solidFill>
                    <a:srgbClr val="112E52"/>
                  </a:solidFill>
                </a:uFill>
                <a:latin typeface="Calibri"/>
                <a:cs typeface="Calibri"/>
              </a:rPr>
              <a:t> </a:t>
            </a:r>
            <a:r>
              <a:rPr sz="2800" b="1" u="sng" dirty="0">
                <a:solidFill>
                  <a:srgbClr val="112E52"/>
                </a:solidFill>
                <a:uFill>
                  <a:solidFill>
                    <a:srgbClr val="112E52"/>
                  </a:solidFill>
                </a:uFill>
                <a:latin typeface="Calibri"/>
                <a:cs typeface="Calibri"/>
              </a:rPr>
              <a:t>FOR</a:t>
            </a:r>
            <a:r>
              <a:rPr sz="2800" b="1" u="sng" spc="-114" dirty="0">
                <a:solidFill>
                  <a:srgbClr val="112E52"/>
                </a:solidFill>
                <a:uFill>
                  <a:solidFill>
                    <a:srgbClr val="112E52"/>
                  </a:solidFill>
                </a:uFill>
                <a:latin typeface="Calibri"/>
                <a:cs typeface="Calibri"/>
              </a:rPr>
              <a:t> </a:t>
            </a:r>
            <a:r>
              <a:rPr sz="2800" b="1" u="sng" spc="-10" dirty="0">
                <a:solidFill>
                  <a:srgbClr val="112E52"/>
                </a:solidFill>
                <a:uFill>
                  <a:solidFill>
                    <a:srgbClr val="112E52"/>
                  </a:solidFill>
                </a:uFill>
                <a:latin typeface="Calibri"/>
                <a:cs typeface="Calibri"/>
              </a:rPr>
              <a:t>MISCONDUCT</a:t>
            </a:r>
            <a:endParaRPr sz="2800">
              <a:latin typeface="Calibri"/>
              <a:cs typeface="Calibri"/>
            </a:endParaRPr>
          </a:p>
          <a:p>
            <a:pPr marL="299085" indent="-286385">
              <a:lnSpc>
                <a:spcPct val="100000"/>
              </a:lnSpc>
              <a:spcBef>
                <a:spcPts val="160"/>
              </a:spcBef>
              <a:buFont typeface="Wingdings"/>
              <a:buChar char=""/>
              <a:tabLst>
                <a:tab pos="299085" algn="l"/>
              </a:tabLst>
            </a:pPr>
            <a:r>
              <a:rPr sz="1800" spc="-10" dirty="0">
                <a:solidFill>
                  <a:srgbClr val="112E52"/>
                </a:solidFill>
                <a:latin typeface="Calibri"/>
                <a:cs typeface="Calibri"/>
              </a:rPr>
              <a:t>Disputes</a:t>
            </a:r>
            <a:r>
              <a:rPr sz="1800" spc="-50" dirty="0">
                <a:solidFill>
                  <a:srgbClr val="112E52"/>
                </a:solidFill>
                <a:latin typeface="Calibri"/>
                <a:cs typeface="Calibri"/>
              </a:rPr>
              <a:t> </a:t>
            </a:r>
            <a:r>
              <a:rPr sz="1800" dirty="0">
                <a:solidFill>
                  <a:srgbClr val="112E52"/>
                </a:solidFill>
                <a:latin typeface="Calibri"/>
                <a:cs typeface="Calibri"/>
              </a:rPr>
              <a:t>among</a:t>
            </a:r>
            <a:r>
              <a:rPr sz="1800" spc="-55" dirty="0">
                <a:solidFill>
                  <a:srgbClr val="112E52"/>
                </a:solidFill>
                <a:latin typeface="Calibri"/>
                <a:cs typeface="Calibri"/>
              </a:rPr>
              <a:t> </a:t>
            </a:r>
            <a:r>
              <a:rPr sz="1800" dirty="0">
                <a:solidFill>
                  <a:srgbClr val="112E52"/>
                </a:solidFill>
                <a:latin typeface="Calibri"/>
                <a:cs typeface="Calibri"/>
              </a:rPr>
              <a:t>the</a:t>
            </a:r>
            <a:r>
              <a:rPr sz="1800" spc="-55" dirty="0">
                <a:solidFill>
                  <a:srgbClr val="112E52"/>
                </a:solidFill>
                <a:latin typeface="Calibri"/>
                <a:cs typeface="Calibri"/>
              </a:rPr>
              <a:t> </a:t>
            </a:r>
            <a:r>
              <a:rPr sz="1800" dirty="0">
                <a:solidFill>
                  <a:srgbClr val="112E52"/>
                </a:solidFill>
                <a:latin typeface="Calibri"/>
                <a:cs typeface="Calibri"/>
              </a:rPr>
              <a:t>partners</a:t>
            </a:r>
            <a:r>
              <a:rPr sz="1800" spc="-70" dirty="0">
                <a:solidFill>
                  <a:srgbClr val="112E52"/>
                </a:solidFill>
                <a:latin typeface="Calibri"/>
                <a:cs typeface="Calibri"/>
              </a:rPr>
              <a:t> </a:t>
            </a:r>
            <a:r>
              <a:rPr sz="1800" dirty="0">
                <a:solidFill>
                  <a:srgbClr val="112E52"/>
                </a:solidFill>
                <a:latin typeface="Calibri"/>
                <a:cs typeface="Calibri"/>
              </a:rPr>
              <a:t>will</a:t>
            </a:r>
            <a:r>
              <a:rPr sz="1800" spc="-50" dirty="0">
                <a:solidFill>
                  <a:srgbClr val="112E52"/>
                </a:solidFill>
                <a:latin typeface="Calibri"/>
                <a:cs typeface="Calibri"/>
              </a:rPr>
              <a:t> </a:t>
            </a:r>
            <a:r>
              <a:rPr sz="1800" dirty="0">
                <a:solidFill>
                  <a:srgbClr val="112E52"/>
                </a:solidFill>
                <a:latin typeface="Calibri"/>
                <a:cs typeface="Calibri"/>
              </a:rPr>
              <a:t>be</a:t>
            </a:r>
            <a:r>
              <a:rPr sz="1800" spc="-60" dirty="0">
                <a:solidFill>
                  <a:srgbClr val="112E52"/>
                </a:solidFill>
                <a:latin typeface="Calibri"/>
                <a:cs typeface="Calibri"/>
              </a:rPr>
              <a:t> </a:t>
            </a:r>
            <a:r>
              <a:rPr sz="1800" dirty="0">
                <a:solidFill>
                  <a:srgbClr val="112E52"/>
                </a:solidFill>
                <a:latin typeface="Calibri"/>
                <a:cs typeface="Calibri"/>
              </a:rPr>
              <a:t>settled</a:t>
            </a:r>
            <a:r>
              <a:rPr sz="1800" spc="-60" dirty="0">
                <a:solidFill>
                  <a:srgbClr val="112E52"/>
                </a:solidFill>
                <a:latin typeface="Calibri"/>
                <a:cs typeface="Calibri"/>
              </a:rPr>
              <a:t> </a:t>
            </a:r>
            <a:r>
              <a:rPr sz="1800" dirty="0">
                <a:solidFill>
                  <a:srgbClr val="112E52"/>
                </a:solidFill>
                <a:latin typeface="Calibri"/>
                <a:cs typeface="Calibri"/>
              </a:rPr>
              <a:t>as</a:t>
            </a:r>
            <a:r>
              <a:rPr sz="1800" spc="-85" dirty="0">
                <a:solidFill>
                  <a:srgbClr val="112E52"/>
                </a:solidFill>
                <a:latin typeface="Calibri"/>
                <a:cs typeface="Calibri"/>
              </a:rPr>
              <a:t> </a:t>
            </a:r>
            <a:r>
              <a:rPr sz="1800" dirty="0">
                <a:solidFill>
                  <a:srgbClr val="112E52"/>
                </a:solidFill>
                <a:latin typeface="Calibri"/>
                <a:cs typeface="Calibri"/>
              </a:rPr>
              <a:t>agreed</a:t>
            </a:r>
            <a:r>
              <a:rPr sz="1800" spc="-45" dirty="0">
                <a:solidFill>
                  <a:srgbClr val="112E52"/>
                </a:solidFill>
                <a:latin typeface="Calibri"/>
                <a:cs typeface="Calibri"/>
              </a:rPr>
              <a:t> </a:t>
            </a:r>
            <a:r>
              <a:rPr sz="1800" dirty="0">
                <a:solidFill>
                  <a:srgbClr val="112E52"/>
                </a:solidFill>
                <a:latin typeface="Calibri"/>
                <a:cs typeface="Calibri"/>
              </a:rPr>
              <a:t>upon</a:t>
            </a:r>
            <a:r>
              <a:rPr sz="1800" spc="-50" dirty="0">
                <a:solidFill>
                  <a:srgbClr val="112E52"/>
                </a:solidFill>
                <a:latin typeface="Calibri"/>
                <a:cs typeface="Calibri"/>
              </a:rPr>
              <a:t> </a:t>
            </a:r>
            <a:r>
              <a:rPr sz="1800" dirty="0">
                <a:solidFill>
                  <a:srgbClr val="112E52"/>
                </a:solidFill>
                <a:latin typeface="Calibri"/>
                <a:cs typeface="Calibri"/>
              </a:rPr>
              <a:t>in</a:t>
            </a:r>
            <a:r>
              <a:rPr sz="1800" spc="-40" dirty="0">
                <a:solidFill>
                  <a:srgbClr val="112E52"/>
                </a:solidFill>
                <a:latin typeface="Calibri"/>
                <a:cs typeface="Calibri"/>
              </a:rPr>
              <a:t> </a:t>
            </a:r>
            <a:r>
              <a:rPr sz="1800" dirty="0">
                <a:solidFill>
                  <a:srgbClr val="112E52"/>
                </a:solidFill>
                <a:latin typeface="Calibri"/>
                <a:cs typeface="Calibri"/>
              </a:rPr>
              <a:t>the</a:t>
            </a:r>
            <a:r>
              <a:rPr sz="1800" spc="-60" dirty="0">
                <a:solidFill>
                  <a:srgbClr val="112E52"/>
                </a:solidFill>
                <a:latin typeface="Calibri"/>
                <a:cs typeface="Calibri"/>
              </a:rPr>
              <a:t> </a:t>
            </a:r>
            <a:r>
              <a:rPr sz="1800" spc="-20" dirty="0">
                <a:solidFill>
                  <a:srgbClr val="112E52"/>
                </a:solidFill>
                <a:latin typeface="Calibri"/>
                <a:cs typeface="Calibri"/>
              </a:rPr>
              <a:t>partnership</a:t>
            </a:r>
            <a:r>
              <a:rPr sz="1800" spc="-50" dirty="0">
                <a:solidFill>
                  <a:srgbClr val="112E52"/>
                </a:solidFill>
                <a:latin typeface="Calibri"/>
                <a:cs typeface="Calibri"/>
              </a:rPr>
              <a:t> </a:t>
            </a:r>
            <a:r>
              <a:rPr sz="1800" spc="-10" dirty="0">
                <a:solidFill>
                  <a:srgbClr val="112E52"/>
                </a:solidFill>
                <a:latin typeface="Calibri"/>
                <a:cs typeface="Calibri"/>
              </a:rPr>
              <a:t>deed.</a:t>
            </a:r>
            <a:endParaRPr sz="1800">
              <a:latin typeface="Calibri"/>
              <a:cs typeface="Calibri"/>
            </a:endParaRPr>
          </a:p>
          <a:p>
            <a:pPr marL="299085" indent="-286385">
              <a:lnSpc>
                <a:spcPct val="100000"/>
              </a:lnSpc>
              <a:buFont typeface="Wingdings"/>
              <a:buChar char=""/>
              <a:tabLst>
                <a:tab pos="299085" algn="l"/>
              </a:tabLst>
            </a:pPr>
            <a:r>
              <a:rPr sz="1800" dirty="0">
                <a:solidFill>
                  <a:srgbClr val="112E52"/>
                </a:solidFill>
                <a:latin typeface="Calibri"/>
                <a:cs typeface="Calibri"/>
              </a:rPr>
              <a:t>Provisions</a:t>
            </a:r>
            <a:r>
              <a:rPr sz="1800" spc="-50" dirty="0">
                <a:solidFill>
                  <a:srgbClr val="112E52"/>
                </a:solidFill>
                <a:latin typeface="Calibri"/>
                <a:cs typeface="Calibri"/>
              </a:rPr>
              <a:t> </a:t>
            </a:r>
            <a:r>
              <a:rPr sz="1800" dirty="0">
                <a:solidFill>
                  <a:srgbClr val="112E52"/>
                </a:solidFill>
                <a:latin typeface="Calibri"/>
                <a:cs typeface="Calibri"/>
              </a:rPr>
              <a:t>of</a:t>
            </a:r>
            <a:r>
              <a:rPr sz="1800" spc="-65" dirty="0">
                <a:solidFill>
                  <a:srgbClr val="112E52"/>
                </a:solidFill>
                <a:latin typeface="Calibri"/>
                <a:cs typeface="Calibri"/>
              </a:rPr>
              <a:t> </a:t>
            </a:r>
            <a:r>
              <a:rPr sz="1800" spc="-10" dirty="0">
                <a:solidFill>
                  <a:srgbClr val="112E52"/>
                </a:solidFill>
                <a:latin typeface="Calibri"/>
                <a:cs typeface="Calibri"/>
              </a:rPr>
              <a:t>Partnership</a:t>
            </a:r>
            <a:r>
              <a:rPr sz="1800" spc="-30" dirty="0">
                <a:solidFill>
                  <a:srgbClr val="112E52"/>
                </a:solidFill>
                <a:latin typeface="Calibri"/>
                <a:cs typeface="Calibri"/>
              </a:rPr>
              <a:t> </a:t>
            </a:r>
            <a:r>
              <a:rPr sz="1800" dirty="0">
                <a:solidFill>
                  <a:srgbClr val="112E52"/>
                </a:solidFill>
                <a:latin typeface="Calibri"/>
                <a:cs typeface="Calibri"/>
              </a:rPr>
              <a:t>Act</a:t>
            </a:r>
            <a:r>
              <a:rPr sz="1800" spc="-55" dirty="0">
                <a:solidFill>
                  <a:srgbClr val="112E52"/>
                </a:solidFill>
                <a:latin typeface="Calibri"/>
                <a:cs typeface="Calibri"/>
              </a:rPr>
              <a:t> </a:t>
            </a:r>
            <a:r>
              <a:rPr sz="1800" dirty="0">
                <a:solidFill>
                  <a:srgbClr val="112E52"/>
                </a:solidFill>
                <a:latin typeface="Calibri"/>
                <a:cs typeface="Calibri"/>
              </a:rPr>
              <a:t>1932</a:t>
            </a:r>
            <a:r>
              <a:rPr sz="1800" spc="-55" dirty="0">
                <a:solidFill>
                  <a:srgbClr val="112E52"/>
                </a:solidFill>
                <a:latin typeface="Calibri"/>
                <a:cs typeface="Calibri"/>
              </a:rPr>
              <a:t> </a:t>
            </a:r>
            <a:r>
              <a:rPr sz="1800" dirty="0">
                <a:solidFill>
                  <a:srgbClr val="112E52"/>
                </a:solidFill>
                <a:latin typeface="Calibri"/>
                <a:cs typeface="Calibri"/>
              </a:rPr>
              <a:t>or</a:t>
            </a:r>
            <a:r>
              <a:rPr sz="1800" spc="-60" dirty="0">
                <a:solidFill>
                  <a:srgbClr val="112E52"/>
                </a:solidFill>
                <a:latin typeface="Calibri"/>
                <a:cs typeface="Calibri"/>
              </a:rPr>
              <a:t> </a:t>
            </a:r>
            <a:r>
              <a:rPr sz="1800" dirty="0">
                <a:solidFill>
                  <a:srgbClr val="112E52"/>
                </a:solidFill>
                <a:latin typeface="Calibri"/>
                <a:cs typeface="Calibri"/>
              </a:rPr>
              <a:t>LLP</a:t>
            </a:r>
            <a:r>
              <a:rPr sz="1800" spc="-65" dirty="0">
                <a:solidFill>
                  <a:srgbClr val="112E52"/>
                </a:solidFill>
                <a:latin typeface="Calibri"/>
                <a:cs typeface="Calibri"/>
              </a:rPr>
              <a:t> </a:t>
            </a:r>
            <a:r>
              <a:rPr sz="1800" dirty="0">
                <a:solidFill>
                  <a:srgbClr val="112E52"/>
                </a:solidFill>
                <a:latin typeface="Calibri"/>
                <a:cs typeface="Calibri"/>
              </a:rPr>
              <a:t>Act</a:t>
            </a:r>
            <a:r>
              <a:rPr sz="1800" spc="-60" dirty="0">
                <a:solidFill>
                  <a:srgbClr val="112E52"/>
                </a:solidFill>
                <a:latin typeface="Calibri"/>
                <a:cs typeface="Calibri"/>
              </a:rPr>
              <a:t> </a:t>
            </a:r>
            <a:r>
              <a:rPr sz="1800" dirty="0">
                <a:solidFill>
                  <a:srgbClr val="112E52"/>
                </a:solidFill>
                <a:latin typeface="Calibri"/>
                <a:cs typeface="Calibri"/>
              </a:rPr>
              <a:t>2008,</a:t>
            </a:r>
            <a:r>
              <a:rPr sz="1800" spc="-55" dirty="0">
                <a:solidFill>
                  <a:srgbClr val="112E52"/>
                </a:solidFill>
                <a:latin typeface="Calibri"/>
                <a:cs typeface="Calibri"/>
              </a:rPr>
              <a:t> </a:t>
            </a:r>
            <a:r>
              <a:rPr sz="1800" dirty="0">
                <a:solidFill>
                  <a:srgbClr val="112E52"/>
                </a:solidFill>
                <a:latin typeface="Calibri"/>
                <a:cs typeface="Calibri"/>
              </a:rPr>
              <a:t>as</a:t>
            </a:r>
            <a:r>
              <a:rPr sz="1800" spc="-75" dirty="0">
                <a:solidFill>
                  <a:srgbClr val="112E52"/>
                </a:solidFill>
                <a:latin typeface="Calibri"/>
                <a:cs typeface="Calibri"/>
              </a:rPr>
              <a:t> </a:t>
            </a:r>
            <a:r>
              <a:rPr sz="1800" dirty="0">
                <a:solidFill>
                  <a:srgbClr val="112E52"/>
                </a:solidFill>
                <a:latin typeface="Calibri"/>
                <a:cs typeface="Calibri"/>
              </a:rPr>
              <a:t>may</a:t>
            </a:r>
            <a:r>
              <a:rPr sz="1800" spc="-80" dirty="0">
                <a:solidFill>
                  <a:srgbClr val="112E52"/>
                </a:solidFill>
                <a:latin typeface="Calibri"/>
                <a:cs typeface="Calibri"/>
              </a:rPr>
              <a:t> </a:t>
            </a:r>
            <a:r>
              <a:rPr sz="1800" dirty="0">
                <a:solidFill>
                  <a:srgbClr val="112E52"/>
                </a:solidFill>
                <a:latin typeface="Calibri"/>
                <a:cs typeface="Calibri"/>
              </a:rPr>
              <a:t>be</a:t>
            </a:r>
            <a:r>
              <a:rPr sz="1800" spc="-40" dirty="0">
                <a:solidFill>
                  <a:srgbClr val="112E52"/>
                </a:solidFill>
                <a:latin typeface="Calibri"/>
                <a:cs typeface="Calibri"/>
              </a:rPr>
              <a:t> </a:t>
            </a:r>
            <a:r>
              <a:rPr sz="1800" dirty="0">
                <a:solidFill>
                  <a:srgbClr val="112E52"/>
                </a:solidFill>
                <a:latin typeface="Calibri"/>
                <a:cs typeface="Calibri"/>
              </a:rPr>
              <a:t>applicable,</a:t>
            </a:r>
            <a:r>
              <a:rPr sz="1800" spc="5" dirty="0">
                <a:solidFill>
                  <a:srgbClr val="112E52"/>
                </a:solidFill>
                <a:latin typeface="Calibri"/>
                <a:cs typeface="Calibri"/>
              </a:rPr>
              <a:t> </a:t>
            </a:r>
            <a:r>
              <a:rPr sz="1800" dirty="0">
                <a:solidFill>
                  <a:srgbClr val="112E52"/>
                </a:solidFill>
                <a:latin typeface="Calibri"/>
                <a:cs typeface="Calibri"/>
              </a:rPr>
              <a:t>will</a:t>
            </a:r>
            <a:r>
              <a:rPr sz="1800" spc="-50" dirty="0">
                <a:solidFill>
                  <a:srgbClr val="112E52"/>
                </a:solidFill>
                <a:latin typeface="Calibri"/>
                <a:cs typeface="Calibri"/>
              </a:rPr>
              <a:t> </a:t>
            </a:r>
            <a:r>
              <a:rPr sz="1800" spc="-10" dirty="0">
                <a:solidFill>
                  <a:srgbClr val="112E52"/>
                </a:solidFill>
                <a:latin typeface="Calibri"/>
                <a:cs typeface="Calibri"/>
              </a:rPr>
              <a:t>apply.</a:t>
            </a:r>
            <a:endParaRPr sz="1800">
              <a:latin typeface="Calibri"/>
              <a:cs typeface="Calibri"/>
            </a:endParaRPr>
          </a:p>
          <a:p>
            <a:pPr marL="299085" marR="83185" indent="-287020">
              <a:lnSpc>
                <a:spcPct val="100000"/>
              </a:lnSpc>
              <a:buFont typeface="Wingdings"/>
              <a:buChar char=""/>
              <a:tabLst>
                <a:tab pos="299085" algn="l"/>
              </a:tabLst>
            </a:pPr>
            <a:r>
              <a:rPr sz="1800" dirty="0">
                <a:solidFill>
                  <a:srgbClr val="112E52"/>
                </a:solidFill>
                <a:latin typeface="Calibri"/>
                <a:cs typeface="Calibri"/>
              </a:rPr>
              <a:t>In</a:t>
            </a:r>
            <a:r>
              <a:rPr sz="1800" spc="135" dirty="0">
                <a:solidFill>
                  <a:srgbClr val="112E52"/>
                </a:solidFill>
                <a:latin typeface="Calibri"/>
                <a:cs typeface="Calibri"/>
              </a:rPr>
              <a:t> </a:t>
            </a:r>
            <a:r>
              <a:rPr sz="1800" dirty="0">
                <a:solidFill>
                  <a:srgbClr val="112E52"/>
                </a:solidFill>
                <a:latin typeface="Calibri"/>
                <a:cs typeface="Calibri"/>
              </a:rPr>
              <a:t>case</a:t>
            </a:r>
            <a:r>
              <a:rPr sz="1800" spc="145" dirty="0">
                <a:solidFill>
                  <a:srgbClr val="112E52"/>
                </a:solidFill>
                <a:latin typeface="Calibri"/>
                <a:cs typeface="Calibri"/>
              </a:rPr>
              <a:t> </a:t>
            </a:r>
            <a:r>
              <a:rPr sz="1800" dirty="0">
                <a:solidFill>
                  <a:srgbClr val="112E52"/>
                </a:solidFill>
                <a:latin typeface="Calibri"/>
                <a:cs typeface="Calibri"/>
              </a:rPr>
              <a:t>of</a:t>
            </a:r>
            <a:r>
              <a:rPr sz="1800" spc="140" dirty="0">
                <a:solidFill>
                  <a:srgbClr val="112E52"/>
                </a:solidFill>
                <a:latin typeface="Calibri"/>
                <a:cs typeface="Calibri"/>
              </a:rPr>
              <a:t> </a:t>
            </a:r>
            <a:r>
              <a:rPr sz="1800" dirty="0">
                <a:solidFill>
                  <a:srgbClr val="112E52"/>
                </a:solidFill>
                <a:latin typeface="Calibri"/>
                <a:cs typeface="Calibri"/>
              </a:rPr>
              <a:t>misconduct</a:t>
            </a:r>
            <a:r>
              <a:rPr sz="1800" spc="165" dirty="0">
                <a:solidFill>
                  <a:srgbClr val="112E52"/>
                </a:solidFill>
                <a:latin typeface="Calibri"/>
                <a:cs typeface="Calibri"/>
              </a:rPr>
              <a:t> </a:t>
            </a:r>
            <a:r>
              <a:rPr sz="1800" dirty="0">
                <a:solidFill>
                  <a:srgbClr val="112E52"/>
                </a:solidFill>
                <a:latin typeface="Calibri"/>
                <a:cs typeface="Calibri"/>
              </a:rPr>
              <a:t>of</a:t>
            </a:r>
            <a:r>
              <a:rPr sz="1800" spc="155" dirty="0">
                <a:solidFill>
                  <a:srgbClr val="112E52"/>
                </a:solidFill>
                <a:latin typeface="Calibri"/>
                <a:cs typeface="Calibri"/>
              </a:rPr>
              <a:t> </a:t>
            </a:r>
            <a:r>
              <a:rPr sz="1800" dirty="0">
                <a:solidFill>
                  <a:srgbClr val="112E52"/>
                </a:solidFill>
                <a:latin typeface="Calibri"/>
                <a:cs typeface="Calibri"/>
              </a:rPr>
              <a:t>partner,</a:t>
            </a:r>
            <a:r>
              <a:rPr sz="1800" spc="130" dirty="0">
                <a:solidFill>
                  <a:srgbClr val="112E52"/>
                </a:solidFill>
                <a:latin typeface="Calibri"/>
                <a:cs typeface="Calibri"/>
              </a:rPr>
              <a:t> </a:t>
            </a:r>
            <a:r>
              <a:rPr sz="1800" dirty="0">
                <a:solidFill>
                  <a:srgbClr val="112E52"/>
                </a:solidFill>
                <a:latin typeface="Calibri"/>
                <a:cs typeface="Calibri"/>
              </a:rPr>
              <a:t>it</a:t>
            </a:r>
            <a:r>
              <a:rPr sz="1800" spc="135" dirty="0">
                <a:solidFill>
                  <a:srgbClr val="112E52"/>
                </a:solidFill>
                <a:latin typeface="Calibri"/>
                <a:cs typeface="Calibri"/>
              </a:rPr>
              <a:t> </a:t>
            </a:r>
            <a:r>
              <a:rPr sz="1800" dirty="0">
                <a:solidFill>
                  <a:srgbClr val="112E52"/>
                </a:solidFill>
                <a:latin typeface="Calibri"/>
                <a:cs typeface="Calibri"/>
              </a:rPr>
              <a:t>would</a:t>
            </a:r>
            <a:r>
              <a:rPr sz="1800" spc="160" dirty="0">
                <a:solidFill>
                  <a:srgbClr val="112E52"/>
                </a:solidFill>
                <a:latin typeface="Calibri"/>
                <a:cs typeface="Calibri"/>
              </a:rPr>
              <a:t> </a:t>
            </a:r>
            <a:r>
              <a:rPr sz="1800" dirty="0">
                <a:solidFill>
                  <a:srgbClr val="112E52"/>
                </a:solidFill>
                <a:latin typeface="Calibri"/>
                <a:cs typeface="Calibri"/>
              </a:rPr>
              <a:t>be</a:t>
            </a:r>
            <a:r>
              <a:rPr sz="1800" spc="170" dirty="0">
                <a:solidFill>
                  <a:srgbClr val="112E52"/>
                </a:solidFill>
                <a:latin typeface="Calibri"/>
                <a:cs typeface="Calibri"/>
              </a:rPr>
              <a:t> </a:t>
            </a:r>
            <a:r>
              <a:rPr sz="1800" dirty="0">
                <a:solidFill>
                  <a:srgbClr val="112E52"/>
                </a:solidFill>
                <a:latin typeface="Calibri"/>
                <a:cs typeface="Calibri"/>
              </a:rPr>
              <a:t>subject</a:t>
            </a:r>
            <a:r>
              <a:rPr sz="1800" spc="125" dirty="0">
                <a:solidFill>
                  <a:srgbClr val="112E52"/>
                </a:solidFill>
                <a:latin typeface="Calibri"/>
                <a:cs typeface="Calibri"/>
              </a:rPr>
              <a:t> </a:t>
            </a:r>
            <a:r>
              <a:rPr sz="1800" dirty="0">
                <a:solidFill>
                  <a:srgbClr val="112E52"/>
                </a:solidFill>
                <a:latin typeface="Calibri"/>
                <a:cs typeface="Calibri"/>
              </a:rPr>
              <a:t>to</a:t>
            </a:r>
            <a:r>
              <a:rPr sz="1800" spc="140" dirty="0">
                <a:solidFill>
                  <a:srgbClr val="112E52"/>
                </a:solidFill>
                <a:latin typeface="Calibri"/>
                <a:cs typeface="Calibri"/>
              </a:rPr>
              <a:t> </a:t>
            </a:r>
            <a:r>
              <a:rPr sz="1800" dirty="0">
                <a:solidFill>
                  <a:srgbClr val="112E52"/>
                </a:solidFill>
                <a:latin typeface="Calibri"/>
                <a:cs typeface="Calibri"/>
              </a:rPr>
              <a:t>the</a:t>
            </a:r>
            <a:r>
              <a:rPr sz="1800" spc="140" dirty="0">
                <a:solidFill>
                  <a:srgbClr val="112E52"/>
                </a:solidFill>
                <a:latin typeface="Calibri"/>
                <a:cs typeface="Calibri"/>
              </a:rPr>
              <a:t> </a:t>
            </a:r>
            <a:r>
              <a:rPr sz="1800" dirty="0">
                <a:solidFill>
                  <a:srgbClr val="112E52"/>
                </a:solidFill>
                <a:latin typeface="Calibri"/>
                <a:cs typeface="Calibri"/>
              </a:rPr>
              <a:t>disciplinary</a:t>
            </a:r>
            <a:r>
              <a:rPr sz="1800" spc="155" dirty="0">
                <a:solidFill>
                  <a:srgbClr val="112E52"/>
                </a:solidFill>
                <a:latin typeface="Calibri"/>
                <a:cs typeface="Calibri"/>
              </a:rPr>
              <a:t> </a:t>
            </a:r>
            <a:r>
              <a:rPr sz="1800" dirty="0">
                <a:solidFill>
                  <a:srgbClr val="112E52"/>
                </a:solidFill>
                <a:latin typeface="Calibri"/>
                <a:cs typeface="Calibri"/>
              </a:rPr>
              <a:t>mechanism</a:t>
            </a:r>
            <a:r>
              <a:rPr sz="1800" spc="150" dirty="0">
                <a:solidFill>
                  <a:srgbClr val="112E52"/>
                </a:solidFill>
                <a:latin typeface="Calibri"/>
                <a:cs typeface="Calibri"/>
              </a:rPr>
              <a:t> </a:t>
            </a:r>
            <a:r>
              <a:rPr sz="1800" dirty="0">
                <a:solidFill>
                  <a:srgbClr val="112E52"/>
                </a:solidFill>
                <a:latin typeface="Calibri"/>
                <a:cs typeface="Calibri"/>
              </a:rPr>
              <a:t>of</a:t>
            </a:r>
            <a:r>
              <a:rPr sz="1800" spc="140" dirty="0">
                <a:solidFill>
                  <a:srgbClr val="112E52"/>
                </a:solidFill>
                <a:latin typeface="Calibri"/>
                <a:cs typeface="Calibri"/>
              </a:rPr>
              <a:t> </a:t>
            </a:r>
            <a:r>
              <a:rPr sz="1800" dirty="0">
                <a:solidFill>
                  <a:srgbClr val="112E52"/>
                </a:solidFill>
                <a:latin typeface="Calibri"/>
                <a:cs typeface="Calibri"/>
              </a:rPr>
              <a:t>the</a:t>
            </a:r>
            <a:r>
              <a:rPr sz="1800" spc="155" dirty="0">
                <a:solidFill>
                  <a:srgbClr val="112E52"/>
                </a:solidFill>
                <a:latin typeface="Calibri"/>
                <a:cs typeface="Calibri"/>
              </a:rPr>
              <a:t> </a:t>
            </a:r>
            <a:r>
              <a:rPr sz="1800" dirty="0">
                <a:solidFill>
                  <a:srgbClr val="112E52"/>
                </a:solidFill>
                <a:latin typeface="Calibri"/>
                <a:cs typeface="Calibri"/>
              </a:rPr>
              <a:t>respective</a:t>
            </a:r>
            <a:r>
              <a:rPr sz="1800" spc="160" dirty="0">
                <a:solidFill>
                  <a:srgbClr val="112E52"/>
                </a:solidFill>
                <a:latin typeface="Calibri"/>
                <a:cs typeface="Calibri"/>
              </a:rPr>
              <a:t> </a:t>
            </a:r>
            <a:r>
              <a:rPr sz="1800" spc="-10" dirty="0">
                <a:solidFill>
                  <a:srgbClr val="112E52"/>
                </a:solidFill>
                <a:latin typeface="Calibri"/>
                <a:cs typeface="Calibri"/>
              </a:rPr>
              <a:t>professional body.</a:t>
            </a:r>
            <a:endParaRPr sz="1800">
              <a:latin typeface="Calibri"/>
              <a:cs typeface="Calibri"/>
            </a:endParaRPr>
          </a:p>
          <a:p>
            <a:pPr marL="299085" indent="-286385">
              <a:lnSpc>
                <a:spcPct val="100000"/>
              </a:lnSpc>
              <a:buFont typeface="Wingdings"/>
              <a:buChar char=""/>
              <a:tabLst>
                <a:tab pos="299085" algn="l"/>
              </a:tabLst>
            </a:pPr>
            <a:r>
              <a:rPr sz="1800" dirty="0">
                <a:solidFill>
                  <a:srgbClr val="112E52"/>
                </a:solidFill>
                <a:latin typeface="Calibri"/>
                <a:cs typeface="Calibri"/>
              </a:rPr>
              <a:t>MDP</a:t>
            </a:r>
            <a:r>
              <a:rPr sz="1800" spc="-60" dirty="0">
                <a:solidFill>
                  <a:srgbClr val="112E52"/>
                </a:solidFill>
                <a:latin typeface="Calibri"/>
                <a:cs typeface="Calibri"/>
              </a:rPr>
              <a:t> </a:t>
            </a:r>
            <a:r>
              <a:rPr sz="1800" dirty="0">
                <a:solidFill>
                  <a:srgbClr val="112E52"/>
                </a:solidFill>
                <a:latin typeface="Calibri"/>
                <a:cs typeface="Calibri"/>
              </a:rPr>
              <a:t>Firm</a:t>
            </a:r>
            <a:r>
              <a:rPr sz="1800" spc="-60" dirty="0">
                <a:solidFill>
                  <a:srgbClr val="112E52"/>
                </a:solidFill>
                <a:latin typeface="Calibri"/>
                <a:cs typeface="Calibri"/>
              </a:rPr>
              <a:t> </a:t>
            </a:r>
            <a:r>
              <a:rPr sz="1800" dirty="0">
                <a:solidFill>
                  <a:srgbClr val="112E52"/>
                </a:solidFill>
                <a:latin typeface="Calibri"/>
                <a:cs typeface="Calibri"/>
              </a:rPr>
              <a:t>and</a:t>
            </a:r>
            <a:r>
              <a:rPr sz="1800" spc="-45" dirty="0">
                <a:solidFill>
                  <a:srgbClr val="112E52"/>
                </a:solidFill>
                <a:latin typeface="Calibri"/>
                <a:cs typeface="Calibri"/>
              </a:rPr>
              <a:t> </a:t>
            </a:r>
            <a:r>
              <a:rPr sz="1800" dirty="0">
                <a:solidFill>
                  <a:srgbClr val="112E52"/>
                </a:solidFill>
                <a:latin typeface="Calibri"/>
                <a:cs typeface="Calibri"/>
              </a:rPr>
              <a:t>other</a:t>
            </a:r>
            <a:r>
              <a:rPr sz="1800" spc="-50" dirty="0">
                <a:solidFill>
                  <a:srgbClr val="112E52"/>
                </a:solidFill>
                <a:latin typeface="Calibri"/>
                <a:cs typeface="Calibri"/>
              </a:rPr>
              <a:t> </a:t>
            </a:r>
            <a:r>
              <a:rPr sz="1800" spc="-10" dirty="0">
                <a:solidFill>
                  <a:srgbClr val="112E52"/>
                </a:solidFill>
                <a:latin typeface="Calibri"/>
                <a:cs typeface="Calibri"/>
              </a:rPr>
              <a:t>partners</a:t>
            </a:r>
            <a:r>
              <a:rPr sz="1800" spc="-55" dirty="0">
                <a:solidFill>
                  <a:srgbClr val="112E52"/>
                </a:solidFill>
                <a:latin typeface="Calibri"/>
                <a:cs typeface="Calibri"/>
              </a:rPr>
              <a:t> </a:t>
            </a:r>
            <a:r>
              <a:rPr sz="1800" dirty="0">
                <a:solidFill>
                  <a:srgbClr val="112E52"/>
                </a:solidFill>
                <a:latin typeface="Calibri"/>
                <a:cs typeface="Calibri"/>
              </a:rPr>
              <a:t>would</a:t>
            </a:r>
            <a:r>
              <a:rPr sz="1800" spc="-40" dirty="0">
                <a:solidFill>
                  <a:srgbClr val="112E52"/>
                </a:solidFill>
                <a:latin typeface="Calibri"/>
                <a:cs typeface="Calibri"/>
              </a:rPr>
              <a:t> </a:t>
            </a:r>
            <a:r>
              <a:rPr sz="1800" dirty="0">
                <a:solidFill>
                  <a:srgbClr val="112E52"/>
                </a:solidFill>
                <a:latin typeface="Calibri"/>
                <a:cs typeface="Calibri"/>
              </a:rPr>
              <a:t>not</a:t>
            </a:r>
            <a:r>
              <a:rPr sz="1800" spc="-60" dirty="0">
                <a:solidFill>
                  <a:srgbClr val="112E52"/>
                </a:solidFill>
                <a:latin typeface="Calibri"/>
                <a:cs typeface="Calibri"/>
              </a:rPr>
              <a:t> </a:t>
            </a:r>
            <a:r>
              <a:rPr sz="1800" dirty="0">
                <a:solidFill>
                  <a:srgbClr val="112E52"/>
                </a:solidFill>
                <a:latin typeface="Calibri"/>
                <a:cs typeface="Calibri"/>
              </a:rPr>
              <a:t>be</a:t>
            </a:r>
            <a:r>
              <a:rPr sz="1800" spc="-45" dirty="0">
                <a:solidFill>
                  <a:srgbClr val="112E52"/>
                </a:solidFill>
                <a:latin typeface="Calibri"/>
                <a:cs typeface="Calibri"/>
              </a:rPr>
              <a:t> </a:t>
            </a:r>
            <a:r>
              <a:rPr sz="1800" spc="-10" dirty="0">
                <a:solidFill>
                  <a:srgbClr val="112E52"/>
                </a:solidFill>
                <a:latin typeface="Calibri"/>
                <a:cs typeface="Calibri"/>
              </a:rPr>
              <a:t>responsible</a:t>
            </a:r>
            <a:r>
              <a:rPr sz="1800" spc="-45" dirty="0">
                <a:solidFill>
                  <a:srgbClr val="112E52"/>
                </a:solidFill>
                <a:latin typeface="Calibri"/>
                <a:cs typeface="Calibri"/>
              </a:rPr>
              <a:t> </a:t>
            </a:r>
            <a:r>
              <a:rPr sz="1800" dirty="0">
                <a:solidFill>
                  <a:srgbClr val="112E52"/>
                </a:solidFill>
                <a:latin typeface="Calibri"/>
                <a:cs typeface="Calibri"/>
              </a:rPr>
              <a:t>for</a:t>
            </a:r>
            <a:r>
              <a:rPr sz="1800" spc="-65" dirty="0">
                <a:solidFill>
                  <a:srgbClr val="112E52"/>
                </a:solidFill>
                <a:latin typeface="Calibri"/>
                <a:cs typeface="Calibri"/>
              </a:rPr>
              <a:t> </a:t>
            </a:r>
            <a:r>
              <a:rPr sz="1800" dirty="0">
                <a:solidFill>
                  <a:srgbClr val="112E52"/>
                </a:solidFill>
                <a:latin typeface="Calibri"/>
                <a:cs typeface="Calibri"/>
              </a:rPr>
              <a:t>the</a:t>
            </a:r>
            <a:r>
              <a:rPr sz="1800" spc="-60" dirty="0">
                <a:solidFill>
                  <a:srgbClr val="112E52"/>
                </a:solidFill>
                <a:latin typeface="Calibri"/>
                <a:cs typeface="Calibri"/>
              </a:rPr>
              <a:t> </a:t>
            </a:r>
            <a:r>
              <a:rPr sz="1800" dirty="0">
                <a:solidFill>
                  <a:srgbClr val="112E52"/>
                </a:solidFill>
                <a:latin typeface="Calibri"/>
                <a:cs typeface="Calibri"/>
              </a:rPr>
              <a:t>misconduct</a:t>
            </a:r>
            <a:r>
              <a:rPr sz="1800" spc="-40" dirty="0">
                <a:solidFill>
                  <a:srgbClr val="112E52"/>
                </a:solidFill>
                <a:latin typeface="Calibri"/>
                <a:cs typeface="Calibri"/>
              </a:rPr>
              <a:t> </a:t>
            </a:r>
            <a:r>
              <a:rPr sz="1800" dirty="0">
                <a:solidFill>
                  <a:srgbClr val="112E52"/>
                </a:solidFill>
                <a:latin typeface="Calibri"/>
                <a:cs typeface="Calibri"/>
              </a:rPr>
              <a:t>of</a:t>
            </a:r>
            <a:r>
              <a:rPr sz="1800" spc="-60" dirty="0">
                <a:solidFill>
                  <a:srgbClr val="112E52"/>
                </a:solidFill>
                <a:latin typeface="Calibri"/>
                <a:cs typeface="Calibri"/>
              </a:rPr>
              <a:t> </a:t>
            </a:r>
            <a:r>
              <a:rPr sz="1800" dirty="0">
                <a:solidFill>
                  <a:srgbClr val="112E52"/>
                </a:solidFill>
                <a:latin typeface="Calibri"/>
                <a:cs typeface="Calibri"/>
              </a:rPr>
              <a:t>a</a:t>
            </a:r>
            <a:r>
              <a:rPr sz="1800" spc="-70" dirty="0">
                <a:solidFill>
                  <a:srgbClr val="112E52"/>
                </a:solidFill>
                <a:latin typeface="Calibri"/>
                <a:cs typeface="Calibri"/>
              </a:rPr>
              <a:t> </a:t>
            </a:r>
            <a:r>
              <a:rPr sz="1800" spc="-10" dirty="0">
                <a:solidFill>
                  <a:srgbClr val="112E52"/>
                </a:solidFill>
                <a:latin typeface="Calibri"/>
                <a:cs typeface="Calibri"/>
              </a:rPr>
              <a:t>partner.</a:t>
            </a:r>
            <a:endParaRPr sz="180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393192" y="688848"/>
            <a:ext cx="10991215" cy="5236210"/>
            <a:chOff x="393192" y="688848"/>
            <a:chExt cx="10991215" cy="5236210"/>
          </a:xfrm>
        </p:grpSpPr>
        <p:sp>
          <p:nvSpPr>
            <p:cNvPr id="3" name="object 3"/>
            <p:cNvSpPr/>
            <p:nvPr/>
          </p:nvSpPr>
          <p:spPr>
            <a:xfrm>
              <a:off x="399288" y="694944"/>
              <a:ext cx="10979150" cy="5224145"/>
            </a:xfrm>
            <a:custGeom>
              <a:avLst/>
              <a:gdLst/>
              <a:ahLst/>
              <a:cxnLst/>
              <a:rect l="l" t="t" r="r" b="b"/>
              <a:pathLst>
                <a:path w="10979150" h="5224145">
                  <a:moveTo>
                    <a:pt x="10978642" y="0"/>
                  </a:moveTo>
                  <a:lnTo>
                    <a:pt x="0" y="0"/>
                  </a:lnTo>
                  <a:lnTo>
                    <a:pt x="0" y="5223764"/>
                  </a:lnTo>
                  <a:lnTo>
                    <a:pt x="10978642" y="5223764"/>
                  </a:lnTo>
                  <a:lnTo>
                    <a:pt x="10978642" y="0"/>
                  </a:lnTo>
                  <a:close/>
                </a:path>
              </a:pathLst>
            </a:custGeom>
            <a:solidFill>
              <a:srgbClr val="FFFFFF"/>
            </a:solidFill>
          </p:spPr>
          <p:txBody>
            <a:bodyPr wrap="square" lIns="0" tIns="0" rIns="0" bIns="0" rtlCol="0"/>
            <a:lstStyle/>
            <a:p>
              <a:endParaRPr/>
            </a:p>
          </p:txBody>
        </p:sp>
        <p:sp>
          <p:nvSpPr>
            <p:cNvPr id="4" name="object 4"/>
            <p:cNvSpPr/>
            <p:nvPr/>
          </p:nvSpPr>
          <p:spPr>
            <a:xfrm>
              <a:off x="399288" y="694944"/>
              <a:ext cx="10979150" cy="5224145"/>
            </a:xfrm>
            <a:custGeom>
              <a:avLst/>
              <a:gdLst/>
              <a:ahLst/>
              <a:cxnLst/>
              <a:rect l="l" t="t" r="r" b="b"/>
              <a:pathLst>
                <a:path w="10979150" h="5224145">
                  <a:moveTo>
                    <a:pt x="0" y="5223764"/>
                  </a:moveTo>
                  <a:lnTo>
                    <a:pt x="10978642" y="5223764"/>
                  </a:lnTo>
                  <a:lnTo>
                    <a:pt x="10978642" y="0"/>
                  </a:lnTo>
                  <a:lnTo>
                    <a:pt x="0" y="0"/>
                  </a:lnTo>
                  <a:lnTo>
                    <a:pt x="0" y="5223764"/>
                  </a:lnTo>
                  <a:close/>
                </a:path>
              </a:pathLst>
            </a:custGeom>
            <a:ln w="12192">
              <a:solidFill>
                <a:srgbClr val="57AAF0"/>
              </a:solidFill>
            </a:ln>
          </p:spPr>
          <p:txBody>
            <a:bodyPr wrap="square" lIns="0" tIns="0" rIns="0" bIns="0" rtlCol="0"/>
            <a:lstStyle/>
            <a:p>
              <a:endParaRPr/>
            </a:p>
          </p:txBody>
        </p:sp>
      </p:grpSp>
      <p:sp>
        <p:nvSpPr>
          <p:cNvPr id="5" name="object 5"/>
          <p:cNvSpPr txBox="1"/>
          <p:nvPr/>
        </p:nvSpPr>
        <p:spPr>
          <a:xfrm>
            <a:off x="477418" y="978535"/>
            <a:ext cx="10784205" cy="4571365"/>
          </a:xfrm>
          <a:prstGeom prst="rect">
            <a:avLst/>
          </a:prstGeom>
        </p:spPr>
        <p:txBody>
          <a:bodyPr vert="horz" wrap="square" lIns="0" tIns="153035" rIns="0" bIns="0" rtlCol="0">
            <a:spAutoFit/>
          </a:bodyPr>
          <a:lstStyle/>
          <a:p>
            <a:pPr marL="354965" indent="-342265" algn="just">
              <a:lnSpc>
                <a:spcPct val="100000"/>
              </a:lnSpc>
              <a:spcBef>
                <a:spcPts val="1205"/>
              </a:spcBef>
              <a:buFont typeface="Wingdings"/>
              <a:buChar char=""/>
              <a:tabLst>
                <a:tab pos="354965" algn="l"/>
              </a:tabLst>
            </a:pPr>
            <a:r>
              <a:rPr sz="1800" b="1" dirty="0">
                <a:solidFill>
                  <a:srgbClr val="112E52"/>
                </a:solidFill>
                <a:latin typeface="Calibri"/>
                <a:cs typeface="Calibri"/>
              </a:rPr>
              <a:t>Client’s</a:t>
            </a:r>
            <a:r>
              <a:rPr sz="1800" b="1" spc="-100" dirty="0">
                <a:solidFill>
                  <a:srgbClr val="112E52"/>
                </a:solidFill>
                <a:latin typeface="Calibri"/>
                <a:cs typeface="Calibri"/>
              </a:rPr>
              <a:t> </a:t>
            </a:r>
            <a:r>
              <a:rPr sz="1800" b="1" spc="-25" dirty="0">
                <a:solidFill>
                  <a:srgbClr val="112E52"/>
                </a:solidFill>
                <a:latin typeface="Calibri"/>
                <a:cs typeface="Calibri"/>
              </a:rPr>
              <a:t>Perspective:</a:t>
            </a:r>
            <a:r>
              <a:rPr sz="1800" b="1" spc="-100" dirty="0">
                <a:solidFill>
                  <a:srgbClr val="112E52"/>
                </a:solidFill>
                <a:latin typeface="Calibri"/>
                <a:cs typeface="Calibri"/>
              </a:rPr>
              <a:t> </a:t>
            </a:r>
            <a:r>
              <a:rPr sz="1800" dirty="0">
                <a:solidFill>
                  <a:srgbClr val="112E52"/>
                </a:solidFill>
                <a:latin typeface="Calibri"/>
                <a:cs typeface="Calibri"/>
              </a:rPr>
              <a:t>MDP</a:t>
            </a:r>
            <a:r>
              <a:rPr sz="1800" spc="-30" dirty="0">
                <a:solidFill>
                  <a:srgbClr val="112E52"/>
                </a:solidFill>
                <a:latin typeface="Calibri"/>
                <a:cs typeface="Calibri"/>
              </a:rPr>
              <a:t> </a:t>
            </a:r>
            <a:r>
              <a:rPr sz="1800" dirty="0">
                <a:solidFill>
                  <a:srgbClr val="112E52"/>
                </a:solidFill>
                <a:latin typeface="Calibri"/>
                <a:cs typeface="Calibri"/>
              </a:rPr>
              <a:t>is</a:t>
            </a:r>
            <a:r>
              <a:rPr sz="1800" spc="-30" dirty="0">
                <a:solidFill>
                  <a:srgbClr val="112E52"/>
                </a:solidFill>
                <a:latin typeface="Calibri"/>
                <a:cs typeface="Calibri"/>
              </a:rPr>
              <a:t> </a:t>
            </a:r>
            <a:r>
              <a:rPr sz="1800" dirty="0">
                <a:solidFill>
                  <a:srgbClr val="112E52"/>
                </a:solidFill>
                <a:latin typeface="Calibri"/>
                <a:cs typeface="Calibri"/>
              </a:rPr>
              <a:t>the</a:t>
            </a:r>
            <a:r>
              <a:rPr sz="1800" spc="-45" dirty="0">
                <a:solidFill>
                  <a:srgbClr val="112E52"/>
                </a:solidFill>
                <a:latin typeface="Calibri"/>
                <a:cs typeface="Calibri"/>
              </a:rPr>
              <a:t> </a:t>
            </a:r>
            <a:r>
              <a:rPr sz="1800" dirty="0">
                <a:solidFill>
                  <a:srgbClr val="112E52"/>
                </a:solidFill>
                <a:latin typeface="Calibri"/>
                <a:cs typeface="Calibri"/>
              </a:rPr>
              <a:t>best</a:t>
            </a:r>
            <a:r>
              <a:rPr sz="1800" spc="-60" dirty="0">
                <a:solidFill>
                  <a:srgbClr val="112E52"/>
                </a:solidFill>
                <a:latin typeface="Calibri"/>
                <a:cs typeface="Calibri"/>
              </a:rPr>
              <a:t> </a:t>
            </a:r>
            <a:r>
              <a:rPr sz="1800" dirty="0">
                <a:solidFill>
                  <a:srgbClr val="112E52"/>
                </a:solidFill>
                <a:latin typeface="Calibri"/>
                <a:cs typeface="Calibri"/>
              </a:rPr>
              <a:t>way</a:t>
            </a:r>
            <a:r>
              <a:rPr sz="1800" spc="-35" dirty="0">
                <a:solidFill>
                  <a:srgbClr val="112E52"/>
                </a:solidFill>
                <a:latin typeface="Calibri"/>
                <a:cs typeface="Calibri"/>
              </a:rPr>
              <a:t> </a:t>
            </a:r>
            <a:r>
              <a:rPr sz="1800" dirty="0">
                <a:solidFill>
                  <a:srgbClr val="112E52"/>
                </a:solidFill>
                <a:latin typeface="Calibri"/>
                <a:cs typeface="Calibri"/>
              </a:rPr>
              <a:t>to</a:t>
            </a:r>
            <a:r>
              <a:rPr sz="1800" spc="-35" dirty="0">
                <a:solidFill>
                  <a:srgbClr val="112E52"/>
                </a:solidFill>
                <a:latin typeface="Calibri"/>
                <a:cs typeface="Calibri"/>
              </a:rPr>
              <a:t> </a:t>
            </a:r>
            <a:r>
              <a:rPr sz="1800" dirty="0">
                <a:solidFill>
                  <a:srgbClr val="112E52"/>
                </a:solidFill>
                <a:latin typeface="Calibri"/>
                <a:cs typeface="Calibri"/>
              </a:rPr>
              <a:t>address</a:t>
            </a:r>
            <a:r>
              <a:rPr sz="1800" spc="-35" dirty="0">
                <a:solidFill>
                  <a:srgbClr val="112E52"/>
                </a:solidFill>
                <a:latin typeface="Calibri"/>
                <a:cs typeface="Calibri"/>
              </a:rPr>
              <a:t> </a:t>
            </a:r>
            <a:r>
              <a:rPr sz="1800" spc="-10" dirty="0">
                <a:solidFill>
                  <a:srgbClr val="112E52"/>
                </a:solidFill>
                <a:latin typeface="Calibri"/>
                <a:cs typeface="Calibri"/>
              </a:rPr>
              <a:t>complex</a:t>
            </a:r>
            <a:r>
              <a:rPr sz="1800" spc="-45" dirty="0">
                <a:solidFill>
                  <a:srgbClr val="112E52"/>
                </a:solidFill>
                <a:latin typeface="Calibri"/>
                <a:cs typeface="Calibri"/>
              </a:rPr>
              <a:t> </a:t>
            </a:r>
            <a:r>
              <a:rPr sz="1800" dirty="0">
                <a:solidFill>
                  <a:srgbClr val="112E52"/>
                </a:solidFill>
                <a:latin typeface="Calibri"/>
                <a:cs typeface="Calibri"/>
              </a:rPr>
              <a:t>client</a:t>
            </a:r>
            <a:r>
              <a:rPr sz="1800" spc="-15" dirty="0">
                <a:solidFill>
                  <a:srgbClr val="112E52"/>
                </a:solidFill>
                <a:latin typeface="Calibri"/>
                <a:cs typeface="Calibri"/>
              </a:rPr>
              <a:t> </a:t>
            </a:r>
            <a:r>
              <a:rPr sz="1800" spc="-10" dirty="0">
                <a:solidFill>
                  <a:srgbClr val="112E52"/>
                </a:solidFill>
                <a:latin typeface="Calibri"/>
                <a:cs typeface="Calibri"/>
              </a:rPr>
              <a:t>requirements.</a:t>
            </a:r>
            <a:endParaRPr sz="1800">
              <a:latin typeface="Calibri"/>
              <a:cs typeface="Calibri"/>
            </a:endParaRPr>
          </a:p>
          <a:p>
            <a:pPr marL="355600" marR="26670" indent="-342900" algn="just">
              <a:lnSpc>
                <a:spcPct val="142300"/>
              </a:lnSpc>
              <a:spcBef>
                <a:spcPts val="190"/>
              </a:spcBef>
              <a:buFont typeface="Wingdings"/>
              <a:buChar char=""/>
              <a:tabLst>
                <a:tab pos="355600" algn="l"/>
              </a:tabLst>
            </a:pPr>
            <a:r>
              <a:rPr sz="1800" b="1" dirty="0">
                <a:solidFill>
                  <a:srgbClr val="112E52"/>
                </a:solidFill>
                <a:latin typeface="Calibri"/>
                <a:cs typeface="Calibri"/>
              </a:rPr>
              <a:t>One</a:t>
            </a:r>
            <a:r>
              <a:rPr sz="1800" b="1" spc="10" dirty="0">
                <a:solidFill>
                  <a:srgbClr val="112E52"/>
                </a:solidFill>
                <a:latin typeface="Calibri"/>
                <a:cs typeface="Calibri"/>
              </a:rPr>
              <a:t> </a:t>
            </a:r>
            <a:r>
              <a:rPr sz="1800" b="1" dirty="0">
                <a:solidFill>
                  <a:srgbClr val="112E52"/>
                </a:solidFill>
                <a:latin typeface="Calibri"/>
                <a:cs typeface="Calibri"/>
              </a:rPr>
              <a:t>Roof</a:t>
            </a:r>
            <a:r>
              <a:rPr sz="1800" b="1" spc="20" dirty="0">
                <a:solidFill>
                  <a:srgbClr val="112E52"/>
                </a:solidFill>
                <a:latin typeface="Calibri"/>
                <a:cs typeface="Calibri"/>
              </a:rPr>
              <a:t> </a:t>
            </a:r>
            <a:r>
              <a:rPr sz="1800" b="1" dirty="0">
                <a:solidFill>
                  <a:srgbClr val="112E52"/>
                </a:solidFill>
                <a:latin typeface="Calibri"/>
                <a:cs typeface="Calibri"/>
              </a:rPr>
              <a:t>Solution: </a:t>
            </a:r>
            <a:r>
              <a:rPr sz="1800" dirty="0">
                <a:solidFill>
                  <a:srgbClr val="112E52"/>
                </a:solidFill>
                <a:latin typeface="Calibri"/>
                <a:cs typeface="Calibri"/>
              </a:rPr>
              <a:t>The</a:t>
            </a:r>
            <a:r>
              <a:rPr sz="1800" spc="50" dirty="0">
                <a:solidFill>
                  <a:srgbClr val="112E52"/>
                </a:solidFill>
                <a:latin typeface="Calibri"/>
                <a:cs typeface="Calibri"/>
              </a:rPr>
              <a:t> </a:t>
            </a:r>
            <a:r>
              <a:rPr sz="1800" dirty="0">
                <a:solidFill>
                  <a:srgbClr val="112E52"/>
                </a:solidFill>
                <a:latin typeface="Calibri"/>
                <a:cs typeface="Calibri"/>
              </a:rPr>
              <a:t>client</a:t>
            </a:r>
            <a:r>
              <a:rPr sz="1800" spc="45" dirty="0">
                <a:solidFill>
                  <a:srgbClr val="112E52"/>
                </a:solidFill>
                <a:latin typeface="Calibri"/>
                <a:cs typeface="Calibri"/>
              </a:rPr>
              <a:t> </a:t>
            </a:r>
            <a:r>
              <a:rPr sz="1800" dirty="0">
                <a:solidFill>
                  <a:srgbClr val="112E52"/>
                </a:solidFill>
                <a:latin typeface="Calibri"/>
                <a:cs typeface="Calibri"/>
              </a:rPr>
              <a:t>need</a:t>
            </a:r>
            <a:r>
              <a:rPr sz="1800" spc="50" dirty="0">
                <a:solidFill>
                  <a:srgbClr val="112E52"/>
                </a:solidFill>
                <a:latin typeface="Calibri"/>
                <a:cs typeface="Calibri"/>
              </a:rPr>
              <a:t> </a:t>
            </a:r>
            <a:r>
              <a:rPr sz="1800" dirty="0">
                <a:solidFill>
                  <a:srgbClr val="112E52"/>
                </a:solidFill>
                <a:latin typeface="Calibri"/>
                <a:cs typeface="Calibri"/>
              </a:rPr>
              <a:t>not</a:t>
            </a:r>
            <a:r>
              <a:rPr sz="1800" spc="30" dirty="0">
                <a:solidFill>
                  <a:srgbClr val="112E52"/>
                </a:solidFill>
                <a:latin typeface="Calibri"/>
                <a:cs typeface="Calibri"/>
              </a:rPr>
              <a:t> </a:t>
            </a:r>
            <a:r>
              <a:rPr sz="1800" dirty="0">
                <a:solidFill>
                  <a:srgbClr val="112E52"/>
                </a:solidFill>
                <a:latin typeface="Calibri"/>
                <a:cs typeface="Calibri"/>
              </a:rPr>
              <a:t>run</a:t>
            </a:r>
            <a:r>
              <a:rPr sz="1800" spc="60" dirty="0">
                <a:solidFill>
                  <a:srgbClr val="112E52"/>
                </a:solidFill>
                <a:latin typeface="Calibri"/>
                <a:cs typeface="Calibri"/>
              </a:rPr>
              <a:t> </a:t>
            </a:r>
            <a:r>
              <a:rPr sz="1800" dirty="0">
                <a:solidFill>
                  <a:srgbClr val="112E52"/>
                </a:solidFill>
                <a:latin typeface="Calibri"/>
                <a:cs typeface="Calibri"/>
              </a:rPr>
              <a:t>from</a:t>
            </a:r>
            <a:r>
              <a:rPr sz="1800" spc="20" dirty="0">
                <a:solidFill>
                  <a:srgbClr val="112E52"/>
                </a:solidFill>
                <a:latin typeface="Calibri"/>
                <a:cs typeface="Calibri"/>
              </a:rPr>
              <a:t> </a:t>
            </a:r>
            <a:r>
              <a:rPr sz="1800" dirty="0">
                <a:solidFill>
                  <a:srgbClr val="112E52"/>
                </a:solidFill>
                <a:latin typeface="Calibri"/>
                <a:cs typeface="Calibri"/>
              </a:rPr>
              <a:t>pillar</a:t>
            </a:r>
            <a:r>
              <a:rPr sz="1800" spc="30" dirty="0">
                <a:solidFill>
                  <a:srgbClr val="112E52"/>
                </a:solidFill>
                <a:latin typeface="Calibri"/>
                <a:cs typeface="Calibri"/>
              </a:rPr>
              <a:t> </a:t>
            </a:r>
            <a:r>
              <a:rPr sz="1800" dirty="0">
                <a:solidFill>
                  <a:srgbClr val="112E52"/>
                </a:solidFill>
                <a:latin typeface="Calibri"/>
                <a:cs typeface="Calibri"/>
              </a:rPr>
              <a:t>to</a:t>
            </a:r>
            <a:r>
              <a:rPr sz="1800" spc="45" dirty="0">
                <a:solidFill>
                  <a:srgbClr val="112E52"/>
                </a:solidFill>
                <a:latin typeface="Calibri"/>
                <a:cs typeface="Calibri"/>
              </a:rPr>
              <a:t> </a:t>
            </a:r>
            <a:r>
              <a:rPr sz="1800" dirty="0">
                <a:solidFill>
                  <a:srgbClr val="112E52"/>
                </a:solidFill>
                <a:latin typeface="Calibri"/>
                <a:cs typeface="Calibri"/>
              </a:rPr>
              <a:t>post</a:t>
            </a:r>
            <a:r>
              <a:rPr sz="1800" spc="30" dirty="0">
                <a:solidFill>
                  <a:srgbClr val="112E52"/>
                </a:solidFill>
                <a:latin typeface="Calibri"/>
                <a:cs typeface="Calibri"/>
              </a:rPr>
              <a:t> </a:t>
            </a:r>
            <a:r>
              <a:rPr sz="1800" dirty="0">
                <a:solidFill>
                  <a:srgbClr val="112E52"/>
                </a:solidFill>
                <a:latin typeface="Calibri"/>
                <a:cs typeface="Calibri"/>
              </a:rPr>
              <a:t>to</a:t>
            </a:r>
            <a:r>
              <a:rPr sz="1800" spc="35" dirty="0">
                <a:solidFill>
                  <a:srgbClr val="112E52"/>
                </a:solidFill>
                <a:latin typeface="Calibri"/>
                <a:cs typeface="Calibri"/>
              </a:rPr>
              <a:t> </a:t>
            </a:r>
            <a:r>
              <a:rPr sz="1800" dirty="0">
                <a:solidFill>
                  <a:srgbClr val="112E52"/>
                </a:solidFill>
                <a:latin typeface="Calibri"/>
                <a:cs typeface="Calibri"/>
              </a:rPr>
              <a:t>get</a:t>
            </a:r>
            <a:r>
              <a:rPr sz="1800" spc="15" dirty="0">
                <a:solidFill>
                  <a:srgbClr val="112E52"/>
                </a:solidFill>
                <a:latin typeface="Calibri"/>
                <a:cs typeface="Calibri"/>
              </a:rPr>
              <a:t> </a:t>
            </a:r>
            <a:r>
              <a:rPr sz="1800" dirty="0">
                <a:solidFill>
                  <a:srgbClr val="112E52"/>
                </a:solidFill>
                <a:latin typeface="Calibri"/>
                <a:cs typeface="Calibri"/>
              </a:rPr>
              <a:t>a</a:t>
            </a:r>
            <a:r>
              <a:rPr sz="1800" spc="35" dirty="0">
                <a:solidFill>
                  <a:srgbClr val="112E52"/>
                </a:solidFill>
                <a:latin typeface="Calibri"/>
                <a:cs typeface="Calibri"/>
              </a:rPr>
              <a:t> </a:t>
            </a:r>
            <a:r>
              <a:rPr sz="1800" dirty="0">
                <a:solidFill>
                  <a:srgbClr val="112E52"/>
                </a:solidFill>
                <a:latin typeface="Calibri"/>
                <a:cs typeface="Calibri"/>
              </a:rPr>
              <a:t>wide</a:t>
            </a:r>
            <a:r>
              <a:rPr sz="1800" spc="60" dirty="0">
                <a:solidFill>
                  <a:srgbClr val="112E52"/>
                </a:solidFill>
                <a:latin typeface="Calibri"/>
                <a:cs typeface="Calibri"/>
              </a:rPr>
              <a:t> </a:t>
            </a:r>
            <a:r>
              <a:rPr sz="1800" dirty="0">
                <a:solidFill>
                  <a:srgbClr val="112E52"/>
                </a:solidFill>
                <a:latin typeface="Calibri"/>
                <a:cs typeface="Calibri"/>
              </a:rPr>
              <a:t>range</a:t>
            </a:r>
            <a:r>
              <a:rPr sz="1800" spc="30" dirty="0">
                <a:solidFill>
                  <a:srgbClr val="112E52"/>
                </a:solidFill>
                <a:latin typeface="Calibri"/>
                <a:cs typeface="Calibri"/>
              </a:rPr>
              <a:t> </a:t>
            </a:r>
            <a:r>
              <a:rPr sz="1800" dirty="0">
                <a:solidFill>
                  <a:srgbClr val="112E52"/>
                </a:solidFill>
                <a:latin typeface="Calibri"/>
                <a:cs typeface="Calibri"/>
              </a:rPr>
              <a:t>of</a:t>
            </a:r>
            <a:r>
              <a:rPr sz="1800" spc="35" dirty="0">
                <a:solidFill>
                  <a:srgbClr val="112E52"/>
                </a:solidFill>
                <a:latin typeface="Calibri"/>
                <a:cs typeface="Calibri"/>
              </a:rPr>
              <a:t> </a:t>
            </a:r>
            <a:r>
              <a:rPr sz="1800" dirty="0">
                <a:solidFill>
                  <a:srgbClr val="112E52"/>
                </a:solidFill>
                <a:latin typeface="Calibri"/>
                <a:cs typeface="Calibri"/>
              </a:rPr>
              <a:t>services</a:t>
            </a:r>
            <a:r>
              <a:rPr sz="1800" spc="55" dirty="0">
                <a:solidFill>
                  <a:srgbClr val="112E52"/>
                </a:solidFill>
                <a:latin typeface="Calibri"/>
                <a:cs typeface="Calibri"/>
              </a:rPr>
              <a:t> </a:t>
            </a:r>
            <a:r>
              <a:rPr sz="1800" dirty="0">
                <a:solidFill>
                  <a:srgbClr val="112E52"/>
                </a:solidFill>
                <a:latin typeface="Calibri"/>
                <a:cs typeface="Calibri"/>
              </a:rPr>
              <a:t>as</a:t>
            </a:r>
            <a:r>
              <a:rPr sz="1800" spc="25" dirty="0">
                <a:solidFill>
                  <a:srgbClr val="112E52"/>
                </a:solidFill>
                <a:latin typeface="Calibri"/>
                <a:cs typeface="Calibri"/>
              </a:rPr>
              <a:t> </a:t>
            </a:r>
            <a:r>
              <a:rPr sz="1800" dirty="0">
                <a:solidFill>
                  <a:srgbClr val="112E52"/>
                </a:solidFill>
                <a:latin typeface="Calibri"/>
                <a:cs typeface="Calibri"/>
              </a:rPr>
              <a:t>the</a:t>
            </a:r>
            <a:r>
              <a:rPr sz="1800" spc="35" dirty="0">
                <a:solidFill>
                  <a:srgbClr val="112E52"/>
                </a:solidFill>
                <a:latin typeface="Calibri"/>
                <a:cs typeface="Calibri"/>
              </a:rPr>
              <a:t> </a:t>
            </a:r>
            <a:r>
              <a:rPr sz="1800" dirty="0">
                <a:solidFill>
                  <a:srgbClr val="112E52"/>
                </a:solidFill>
                <a:latin typeface="Calibri"/>
                <a:cs typeface="Calibri"/>
              </a:rPr>
              <a:t>experts</a:t>
            </a:r>
            <a:r>
              <a:rPr sz="1800" spc="35" dirty="0">
                <a:solidFill>
                  <a:srgbClr val="112E52"/>
                </a:solidFill>
                <a:latin typeface="Calibri"/>
                <a:cs typeface="Calibri"/>
              </a:rPr>
              <a:t> </a:t>
            </a:r>
            <a:r>
              <a:rPr sz="1800" spc="-25" dirty="0">
                <a:solidFill>
                  <a:srgbClr val="112E52"/>
                </a:solidFill>
                <a:latin typeface="Calibri"/>
                <a:cs typeface="Calibri"/>
              </a:rPr>
              <a:t>of </a:t>
            </a:r>
            <a:r>
              <a:rPr sz="1800" dirty="0">
                <a:solidFill>
                  <a:srgbClr val="112E52"/>
                </a:solidFill>
                <a:latin typeface="Calibri"/>
                <a:cs typeface="Calibri"/>
              </a:rPr>
              <a:t>many</a:t>
            </a:r>
            <a:r>
              <a:rPr sz="1800" spc="310" dirty="0">
                <a:solidFill>
                  <a:srgbClr val="112E52"/>
                </a:solidFill>
                <a:latin typeface="Calibri"/>
                <a:cs typeface="Calibri"/>
              </a:rPr>
              <a:t> </a:t>
            </a:r>
            <a:r>
              <a:rPr sz="1800" dirty="0">
                <a:solidFill>
                  <a:srgbClr val="112E52"/>
                </a:solidFill>
                <a:latin typeface="Calibri"/>
                <a:cs typeface="Calibri"/>
              </a:rPr>
              <a:t>disciplines</a:t>
            </a:r>
            <a:r>
              <a:rPr sz="1800" spc="335" dirty="0">
                <a:solidFill>
                  <a:srgbClr val="112E52"/>
                </a:solidFill>
                <a:latin typeface="Calibri"/>
                <a:cs typeface="Calibri"/>
              </a:rPr>
              <a:t> </a:t>
            </a:r>
            <a:r>
              <a:rPr sz="1800" dirty="0">
                <a:solidFill>
                  <a:srgbClr val="112E52"/>
                </a:solidFill>
                <a:latin typeface="Calibri"/>
                <a:cs typeface="Calibri"/>
              </a:rPr>
              <a:t>to</a:t>
            </a:r>
            <a:r>
              <a:rPr sz="1800" spc="305" dirty="0">
                <a:solidFill>
                  <a:srgbClr val="112E52"/>
                </a:solidFill>
                <a:latin typeface="Calibri"/>
                <a:cs typeface="Calibri"/>
              </a:rPr>
              <a:t> </a:t>
            </a:r>
            <a:r>
              <a:rPr sz="1800" dirty="0">
                <a:solidFill>
                  <a:srgbClr val="112E52"/>
                </a:solidFill>
                <a:latin typeface="Calibri"/>
                <a:cs typeface="Calibri"/>
              </a:rPr>
              <a:t>come</a:t>
            </a:r>
            <a:r>
              <a:rPr sz="1800" spc="320" dirty="0">
                <a:solidFill>
                  <a:srgbClr val="112E52"/>
                </a:solidFill>
                <a:latin typeface="Calibri"/>
                <a:cs typeface="Calibri"/>
              </a:rPr>
              <a:t> </a:t>
            </a:r>
            <a:r>
              <a:rPr sz="1800" dirty="0">
                <a:solidFill>
                  <a:srgbClr val="112E52"/>
                </a:solidFill>
                <a:latin typeface="Calibri"/>
                <a:cs typeface="Calibri"/>
              </a:rPr>
              <a:t>together</a:t>
            </a:r>
            <a:r>
              <a:rPr sz="1800" spc="305" dirty="0">
                <a:solidFill>
                  <a:srgbClr val="112E52"/>
                </a:solidFill>
                <a:latin typeface="Calibri"/>
                <a:cs typeface="Calibri"/>
              </a:rPr>
              <a:t> </a:t>
            </a:r>
            <a:r>
              <a:rPr sz="1800" dirty="0">
                <a:solidFill>
                  <a:srgbClr val="112E52"/>
                </a:solidFill>
                <a:latin typeface="Calibri"/>
                <a:cs typeface="Calibri"/>
              </a:rPr>
              <a:t>as</a:t>
            </a:r>
            <a:r>
              <a:rPr sz="1800" spc="310" dirty="0">
                <a:solidFill>
                  <a:srgbClr val="112E52"/>
                </a:solidFill>
                <a:latin typeface="Calibri"/>
                <a:cs typeface="Calibri"/>
              </a:rPr>
              <a:t> </a:t>
            </a:r>
            <a:r>
              <a:rPr sz="1800" dirty="0">
                <a:solidFill>
                  <a:srgbClr val="112E52"/>
                </a:solidFill>
                <a:latin typeface="Calibri"/>
                <a:cs typeface="Calibri"/>
              </a:rPr>
              <a:t>partners</a:t>
            </a:r>
            <a:r>
              <a:rPr sz="1800" spc="315" dirty="0">
                <a:solidFill>
                  <a:srgbClr val="112E52"/>
                </a:solidFill>
                <a:latin typeface="Calibri"/>
                <a:cs typeface="Calibri"/>
              </a:rPr>
              <a:t> </a:t>
            </a:r>
            <a:r>
              <a:rPr sz="1800" dirty="0">
                <a:solidFill>
                  <a:srgbClr val="112E52"/>
                </a:solidFill>
                <a:latin typeface="Calibri"/>
                <a:cs typeface="Calibri"/>
              </a:rPr>
              <a:t>in</a:t>
            </a:r>
            <a:r>
              <a:rPr sz="1800" spc="310" dirty="0">
                <a:solidFill>
                  <a:srgbClr val="112E52"/>
                </a:solidFill>
                <a:latin typeface="Calibri"/>
                <a:cs typeface="Calibri"/>
              </a:rPr>
              <a:t> </a:t>
            </a:r>
            <a:r>
              <a:rPr sz="1800" dirty="0">
                <a:solidFill>
                  <a:srgbClr val="112E52"/>
                </a:solidFill>
                <a:latin typeface="Calibri"/>
                <a:cs typeface="Calibri"/>
              </a:rPr>
              <a:t>MDP.</a:t>
            </a:r>
            <a:r>
              <a:rPr sz="1800" spc="330" dirty="0">
                <a:solidFill>
                  <a:srgbClr val="112E52"/>
                </a:solidFill>
                <a:latin typeface="Calibri"/>
                <a:cs typeface="Calibri"/>
              </a:rPr>
              <a:t> </a:t>
            </a:r>
            <a:r>
              <a:rPr sz="1800" dirty="0">
                <a:solidFill>
                  <a:srgbClr val="112E52"/>
                </a:solidFill>
                <a:latin typeface="Calibri"/>
                <a:cs typeface="Calibri"/>
              </a:rPr>
              <a:t>All</a:t>
            </a:r>
            <a:r>
              <a:rPr sz="1800" spc="300" dirty="0">
                <a:solidFill>
                  <a:srgbClr val="112E52"/>
                </a:solidFill>
                <a:latin typeface="Calibri"/>
                <a:cs typeface="Calibri"/>
              </a:rPr>
              <a:t> </a:t>
            </a:r>
            <a:r>
              <a:rPr sz="1800" dirty="0">
                <a:solidFill>
                  <a:srgbClr val="112E52"/>
                </a:solidFill>
                <a:latin typeface="Calibri"/>
                <a:cs typeface="Calibri"/>
              </a:rPr>
              <a:t>compliance</a:t>
            </a:r>
            <a:r>
              <a:rPr sz="1800" spc="350" dirty="0">
                <a:solidFill>
                  <a:srgbClr val="112E52"/>
                </a:solidFill>
                <a:latin typeface="Calibri"/>
                <a:cs typeface="Calibri"/>
              </a:rPr>
              <a:t> </a:t>
            </a:r>
            <a:r>
              <a:rPr sz="1800" dirty="0">
                <a:solidFill>
                  <a:srgbClr val="112E52"/>
                </a:solidFill>
                <a:latin typeface="Calibri"/>
                <a:cs typeface="Calibri"/>
              </a:rPr>
              <a:t>requirements</a:t>
            </a:r>
            <a:r>
              <a:rPr sz="1800" spc="320" dirty="0">
                <a:solidFill>
                  <a:srgbClr val="112E52"/>
                </a:solidFill>
                <a:latin typeface="Calibri"/>
                <a:cs typeface="Calibri"/>
              </a:rPr>
              <a:t> </a:t>
            </a:r>
            <a:r>
              <a:rPr sz="1800" dirty="0">
                <a:solidFill>
                  <a:srgbClr val="112E52"/>
                </a:solidFill>
                <a:latin typeface="Calibri"/>
                <a:cs typeface="Calibri"/>
              </a:rPr>
              <a:t>can</a:t>
            </a:r>
            <a:r>
              <a:rPr sz="1800" spc="325" dirty="0">
                <a:solidFill>
                  <a:srgbClr val="112E52"/>
                </a:solidFill>
                <a:latin typeface="Calibri"/>
                <a:cs typeface="Calibri"/>
              </a:rPr>
              <a:t> </a:t>
            </a:r>
            <a:r>
              <a:rPr sz="1800" dirty="0">
                <a:solidFill>
                  <a:srgbClr val="112E52"/>
                </a:solidFill>
                <a:latin typeface="Calibri"/>
                <a:cs typeface="Calibri"/>
              </a:rPr>
              <a:t>all</a:t>
            </a:r>
            <a:r>
              <a:rPr sz="1800" spc="315" dirty="0">
                <a:solidFill>
                  <a:srgbClr val="112E52"/>
                </a:solidFill>
                <a:latin typeface="Calibri"/>
                <a:cs typeface="Calibri"/>
              </a:rPr>
              <a:t> </a:t>
            </a:r>
            <a:r>
              <a:rPr sz="1800" dirty="0">
                <a:solidFill>
                  <a:srgbClr val="112E52"/>
                </a:solidFill>
                <a:latin typeface="Calibri"/>
                <a:cs typeface="Calibri"/>
              </a:rPr>
              <a:t>be</a:t>
            </a:r>
            <a:r>
              <a:rPr sz="1800" spc="315" dirty="0">
                <a:solidFill>
                  <a:srgbClr val="112E52"/>
                </a:solidFill>
                <a:latin typeface="Calibri"/>
                <a:cs typeface="Calibri"/>
              </a:rPr>
              <a:t> </a:t>
            </a:r>
            <a:r>
              <a:rPr sz="1800" spc="-10" dirty="0">
                <a:solidFill>
                  <a:srgbClr val="112E52"/>
                </a:solidFill>
                <a:latin typeface="Calibri"/>
                <a:cs typeface="Calibri"/>
              </a:rPr>
              <a:t>effectively </a:t>
            </a:r>
            <a:r>
              <a:rPr sz="1800" dirty="0">
                <a:solidFill>
                  <a:srgbClr val="112E52"/>
                </a:solidFill>
                <a:latin typeface="Calibri"/>
                <a:cs typeface="Calibri"/>
              </a:rPr>
              <a:t>handled</a:t>
            </a:r>
            <a:r>
              <a:rPr sz="1800" spc="-45" dirty="0">
                <a:solidFill>
                  <a:srgbClr val="112E52"/>
                </a:solidFill>
                <a:latin typeface="Calibri"/>
                <a:cs typeface="Calibri"/>
              </a:rPr>
              <a:t> </a:t>
            </a:r>
            <a:r>
              <a:rPr sz="1800" dirty="0">
                <a:solidFill>
                  <a:srgbClr val="112E52"/>
                </a:solidFill>
                <a:latin typeface="Calibri"/>
                <a:cs typeface="Calibri"/>
              </a:rPr>
              <a:t>under</a:t>
            </a:r>
            <a:r>
              <a:rPr sz="1800" spc="-80" dirty="0">
                <a:solidFill>
                  <a:srgbClr val="112E52"/>
                </a:solidFill>
                <a:latin typeface="Calibri"/>
                <a:cs typeface="Calibri"/>
              </a:rPr>
              <a:t> </a:t>
            </a:r>
            <a:r>
              <a:rPr sz="1800" dirty="0">
                <a:solidFill>
                  <a:srgbClr val="112E52"/>
                </a:solidFill>
                <a:latin typeface="Calibri"/>
                <a:cs typeface="Calibri"/>
              </a:rPr>
              <a:t>one</a:t>
            </a:r>
            <a:r>
              <a:rPr sz="1800" spc="-45" dirty="0">
                <a:solidFill>
                  <a:srgbClr val="112E52"/>
                </a:solidFill>
                <a:latin typeface="Calibri"/>
                <a:cs typeface="Calibri"/>
              </a:rPr>
              <a:t> </a:t>
            </a:r>
            <a:r>
              <a:rPr sz="1800" dirty="0">
                <a:solidFill>
                  <a:srgbClr val="112E52"/>
                </a:solidFill>
                <a:latin typeface="Calibri"/>
                <a:cs typeface="Calibri"/>
              </a:rPr>
              <a:t>roof</a:t>
            </a:r>
            <a:r>
              <a:rPr sz="1800" spc="-75" dirty="0">
                <a:solidFill>
                  <a:srgbClr val="112E52"/>
                </a:solidFill>
                <a:latin typeface="Calibri"/>
                <a:cs typeface="Calibri"/>
              </a:rPr>
              <a:t> </a:t>
            </a:r>
            <a:r>
              <a:rPr sz="1800" dirty="0">
                <a:solidFill>
                  <a:srgbClr val="112E52"/>
                </a:solidFill>
                <a:latin typeface="Calibri"/>
                <a:cs typeface="Calibri"/>
              </a:rPr>
              <a:t>by</a:t>
            </a:r>
            <a:r>
              <a:rPr sz="1800" spc="-70" dirty="0">
                <a:solidFill>
                  <a:srgbClr val="112E52"/>
                </a:solidFill>
                <a:latin typeface="Calibri"/>
                <a:cs typeface="Calibri"/>
              </a:rPr>
              <a:t> </a:t>
            </a:r>
            <a:r>
              <a:rPr sz="1800" dirty="0">
                <a:solidFill>
                  <a:srgbClr val="112E52"/>
                </a:solidFill>
                <a:latin typeface="Calibri"/>
                <a:cs typeface="Calibri"/>
              </a:rPr>
              <a:t>the</a:t>
            </a:r>
            <a:r>
              <a:rPr sz="1800" spc="-70" dirty="0">
                <a:solidFill>
                  <a:srgbClr val="112E52"/>
                </a:solidFill>
                <a:latin typeface="Calibri"/>
                <a:cs typeface="Calibri"/>
              </a:rPr>
              <a:t> </a:t>
            </a:r>
            <a:r>
              <a:rPr sz="1800" spc="-20" dirty="0">
                <a:solidFill>
                  <a:srgbClr val="112E52"/>
                </a:solidFill>
                <a:latin typeface="Calibri"/>
                <a:cs typeface="Calibri"/>
              </a:rPr>
              <a:t>MDP.</a:t>
            </a:r>
            <a:endParaRPr sz="1800">
              <a:latin typeface="Calibri"/>
              <a:cs typeface="Calibri"/>
            </a:endParaRPr>
          </a:p>
          <a:p>
            <a:pPr marL="355600" marR="42545" indent="-342900" algn="just">
              <a:lnSpc>
                <a:spcPct val="150600"/>
              </a:lnSpc>
              <a:spcBef>
                <a:spcPts val="345"/>
              </a:spcBef>
              <a:buFont typeface="Wingdings"/>
              <a:buChar char=""/>
              <a:tabLst>
                <a:tab pos="355600" algn="l"/>
              </a:tabLst>
            </a:pPr>
            <a:r>
              <a:rPr sz="1800" b="1" dirty="0">
                <a:solidFill>
                  <a:srgbClr val="112E52"/>
                </a:solidFill>
                <a:latin typeface="Calibri"/>
                <a:cs typeface="Calibri"/>
              </a:rPr>
              <a:t>Multifarious</a:t>
            </a:r>
            <a:r>
              <a:rPr sz="1800" b="1" spc="15" dirty="0">
                <a:solidFill>
                  <a:srgbClr val="112E52"/>
                </a:solidFill>
                <a:latin typeface="Calibri"/>
                <a:cs typeface="Calibri"/>
              </a:rPr>
              <a:t> </a:t>
            </a:r>
            <a:r>
              <a:rPr sz="1800" b="1" dirty="0">
                <a:solidFill>
                  <a:srgbClr val="112E52"/>
                </a:solidFill>
                <a:latin typeface="Calibri"/>
                <a:cs typeface="Calibri"/>
              </a:rPr>
              <a:t>professional</a:t>
            </a:r>
            <a:r>
              <a:rPr sz="1800" b="1" spc="-5" dirty="0">
                <a:solidFill>
                  <a:srgbClr val="112E52"/>
                </a:solidFill>
                <a:latin typeface="Calibri"/>
                <a:cs typeface="Calibri"/>
              </a:rPr>
              <a:t> </a:t>
            </a:r>
            <a:r>
              <a:rPr sz="1800" b="1" dirty="0">
                <a:solidFill>
                  <a:srgbClr val="112E52"/>
                </a:solidFill>
                <a:latin typeface="Calibri"/>
                <a:cs typeface="Calibri"/>
              </a:rPr>
              <a:t>services:</a:t>
            </a:r>
            <a:r>
              <a:rPr sz="1800" b="1" spc="15" dirty="0">
                <a:solidFill>
                  <a:srgbClr val="112E52"/>
                </a:solidFill>
                <a:latin typeface="Calibri"/>
                <a:cs typeface="Calibri"/>
              </a:rPr>
              <a:t> </a:t>
            </a:r>
            <a:r>
              <a:rPr sz="1800" dirty="0">
                <a:solidFill>
                  <a:srgbClr val="112E52"/>
                </a:solidFill>
                <a:latin typeface="Calibri"/>
                <a:cs typeface="Calibri"/>
              </a:rPr>
              <a:t>The</a:t>
            </a:r>
            <a:r>
              <a:rPr sz="1800" spc="60" dirty="0">
                <a:solidFill>
                  <a:srgbClr val="112E52"/>
                </a:solidFill>
                <a:latin typeface="Calibri"/>
                <a:cs typeface="Calibri"/>
              </a:rPr>
              <a:t> </a:t>
            </a:r>
            <a:r>
              <a:rPr sz="1800" dirty="0">
                <a:solidFill>
                  <a:srgbClr val="112E52"/>
                </a:solidFill>
                <a:latin typeface="Calibri"/>
                <a:cs typeface="Calibri"/>
              </a:rPr>
              <a:t>multidisciplinary</a:t>
            </a:r>
            <a:r>
              <a:rPr sz="1800" spc="75" dirty="0">
                <a:solidFill>
                  <a:srgbClr val="112E52"/>
                </a:solidFill>
                <a:latin typeface="Calibri"/>
                <a:cs typeface="Calibri"/>
              </a:rPr>
              <a:t> </a:t>
            </a:r>
            <a:r>
              <a:rPr sz="1800" dirty="0">
                <a:solidFill>
                  <a:srgbClr val="112E52"/>
                </a:solidFill>
                <a:latin typeface="Calibri"/>
                <a:cs typeface="Calibri"/>
              </a:rPr>
              <a:t>partnership</a:t>
            </a:r>
            <a:r>
              <a:rPr sz="1800" spc="55" dirty="0">
                <a:solidFill>
                  <a:srgbClr val="112E52"/>
                </a:solidFill>
                <a:latin typeface="Calibri"/>
                <a:cs typeface="Calibri"/>
              </a:rPr>
              <a:t> </a:t>
            </a:r>
            <a:r>
              <a:rPr sz="1800" dirty="0">
                <a:solidFill>
                  <a:srgbClr val="112E52"/>
                </a:solidFill>
                <a:latin typeface="Calibri"/>
                <a:cs typeface="Calibri"/>
              </a:rPr>
              <a:t>is</a:t>
            </a:r>
            <a:r>
              <a:rPr sz="1800" spc="50" dirty="0">
                <a:solidFill>
                  <a:srgbClr val="112E52"/>
                </a:solidFill>
                <a:latin typeface="Calibri"/>
                <a:cs typeface="Calibri"/>
              </a:rPr>
              <a:t> </a:t>
            </a:r>
            <a:r>
              <a:rPr sz="1800" dirty="0">
                <a:solidFill>
                  <a:srgbClr val="112E52"/>
                </a:solidFill>
                <a:latin typeface="Calibri"/>
                <a:cs typeface="Calibri"/>
              </a:rPr>
              <a:t>one</a:t>
            </a:r>
            <a:r>
              <a:rPr sz="1800" spc="70" dirty="0">
                <a:solidFill>
                  <a:srgbClr val="112E52"/>
                </a:solidFill>
                <a:latin typeface="Calibri"/>
                <a:cs typeface="Calibri"/>
              </a:rPr>
              <a:t> </a:t>
            </a:r>
            <a:r>
              <a:rPr sz="1800" dirty="0">
                <a:solidFill>
                  <a:srgbClr val="112E52"/>
                </a:solidFill>
                <a:latin typeface="Calibri"/>
                <a:cs typeface="Calibri"/>
              </a:rPr>
              <a:t>of</a:t>
            </a:r>
            <a:r>
              <a:rPr sz="1800" spc="45" dirty="0">
                <a:solidFill>
                  <a:srgbClr val="112E52"/>
                </a:solidFill>
                <a:latin typeface="Calibri"/>
                <a:cs typeface="Calibri"/>
              </a:rPr>
              <a:t> </a:t>
            </a:r>
            <a:r>
              <a:rPr sz="1800" dirty="0">
                <a:solidFill>
                  <a:srgbClr val="112E52"/>
                </a:solidFill>
                <a:latin typeface="Calibri"/>
                <a:cs typeface="Calibri"/>
              </a:rPr>
              <a:t>the</a:t>
            </a:r>
            <a:r>
              <a:rPr sz="1800" spc="60" dirty="0">
                <a:solidFill>
                  <a:srgbClr val="112E52"/>
                </a:solidFill>
                <a:latin typeface="Calibri"/>
                <a:cs typeface="Calibri"/>
              </a:rPr>
              <a:t> </a:t>
            </a:r>
            <a:r>
              <a:rPr sz="1800" dirty="0">
                <a:solidFill>
                  <a:srgbClr val="112E52"/>
                </a:solidFill>
                <a:latin typeface="Calibri"/>
                <a:cs typeface="Calibri"/>
              </a:rPr>
              <a:t>best</a:t>
            </a:r>
            <a:r>
              <a:rPr sz="1800" spc="30" dirty="0">
                <a:solidFill>
                  <a:srgbClr val="112E52"/>
                </a:solidFill>
                <a:latin typeface="Calibri"/>
                <a:cs typeface="Calibri"/>
              </a:rPr>
              <a:t> </a:t>
            </a:r>
            <a:r>
              <a:rPr sz="1800" dirty="0">
                <a:solidFill>
                  <a:srgbClr val="112E52"/>
                </a:solidFill>
                <a:latin typeface="Calibri"/>
                <a:cs typeface="Calibri"/>
              </a:rPr>
              <a:t>mechanisms</a:t>
            </a:r>
            <a:r>
              <a:rPr sz="1800" spc="55" dirty="0">
                <a:solidFill>
                  <a:srgbClr val="112E52"/>
                </a:solidFill>
                <a:latin typeface="Calibri"/>
                <a:cs typeface="Calibri"/>
              </a:rPr>
              <a:t> </a:t>
            </a:r>
            <a:r>
              <a:rPr sz="1800" dirty="0">
                <a:solidFill>
                  <a:srgbClr val="112E52"/>
                </a:solidFill>
                <a:latin typeface="Calibri"/>
                <a:cs typeface="Calibri"/>
              </a:rPr>
              <a:t>to</a:t>
            </a:r>
            <a:r>
              <a:rPr sz="1800" spc="45" dirty="0">
                <a:solidFill>
                  <a:srgbClr val="112E52"/>
                </a:solidFill>
                <a:latin typeface="Calibri"/>
                <a:cs typeface="Calibri"/>
              </a:rPr>
              <a:t> </a:t>
            </a:r>
            <a:r>
              <a:rPr sz="1800" spc="-10" dirty="0">
                <a:solidFill>
                  <a:srgbClr val="112E52"/>
                </a:solidFill>
                <a:latin typeface="Calibri"/>
                <a:cs typeface="Calibri"/>
              </a:rPr>
              <a:t>provide diversified</a:t>
            </a:r>
            <a:r>
              <a:rPr sz="1800" spc="-25" dirty="0">
                <a:solidFill>
                  <a:srgbClr val="112E52"/>
                </a:solidFill>
                <a:latin typeface="Calibri"/>
                <a:cs typeface="Calibri"/>
              </a:rPr>
              <a:t> </a:t>
            </a:r>
            <a:r>
              <a:rPr sz="1800" dirty="0">
                <a:solidFill>
                  <a:srgbClr val="112E52"/>
                </a:solidFill>
                <a:latin typeface="Calibri"/>
                <a:cs typeface="Calibri"/>
              </a:rPr>
              <a:t>services</a:t>
            </a:r>
            <a:r>
              <a:rPr sz="1800" spc="-30" dirty="0">
                <a:solidFill>
                  <a:srgbClr val="112E52"/>
                </a:solidFill>
                <a:latin typeface="Calibri"/>
                <a:cs typeface="Calibri"/>
              </a:rPr>
              <a:t> </a:t>
            </a:r>
            <a:r>
              <a:rPr sz="1800" dirty="0">
                <a:solidFill>
                  <a:srgbClr val="112E52"/>
                </a:solidFill>
                <a:latin typeface="Calibri"/>
                <a:cs typeface="Calibri"/>
              </a:rPr>
              <a:t>to</a:t>
            </a:r>
            <a:r>
              <a:rPr sz="1800" spc="-60" dirty="0">
                <a:solidFill>
                  <a:srgbClr val="112E52"/>
                </a:solidFill>
                <a:latin typeface="Calibri"/>
                <a:cs typeface="Calibri"/>
              </a:rPr>
              <a:t> </a:t>
            </a:r>
            <a:r>
              <a:rPr sz="1800" dirty="0">
                <a:solidFill>
                  <a:srgbClr val="112E52"/>
                </a:solidFill>
                <a:latin typeface="Calibri"/>
                <a:cs typeface="Calibri"/>
              </a:rPr>
              <a:t>its</a:t>
            </a:r>
            <a:r>
              <a:rPr sz="1800" spc="-50" dirty="0">
                <a:solidFill>
                  <a:srgbClr val="112E52"/>
                </a:solidFill>
                <a:latin typeface="Calibri"/>
                <a:cs typeface="Calibri"/>
              </a:rPr>
              <a:t> </a:t>
            </a:r>
            <a:r>
              <a:rPr sz="1800" spc="-10" dirty="0">
                <a:solidFill>
                  <a:srgbClr val="112E52"/>
                </a:solidFill>
                <a:latin typeface="Calibri"/>
                <a:cs typeface="Calibri"/>
              </a:rPr>
              <a:t>clients.</a:t>
            </a:r>
            <a:endParaRPr sz="1800">
              <a:latin typeface="Calibri"/>
              <a:cs typeface="Calibri"/>
            </a:endParaRPr>
          </a:p>
          <a:p>
            <a:pPr marL="354965" indent="-342265" algn="just">
              <a:lnSpc>
                <a:spcPct val="100000"/>
              </a:lnSpc>
              <a:spcBef>
                <a:spcPts val="755"/>
              </a:spcBef>
              <a:buFont typeface="Wingdings"/>
              <a:buChar char=""/>
              <a:tabLst>
                <a:tab pos="354965" algn="l"/>
              </a:tabLst>
            </a:pPr>
            <a:r>
              <a:rPr sz="1800" b="1" dirty="0">
                <a:solidFill>
                  <a:srgbClr val="112E52"/>
                </a:solidFill>
                <a:latin typeface="Calibri"/>
                <a:cs typeface="Calibri"/>
              </a:rPr>
              <a:t>Brand</a:t>
            </a:r>
            <a:r>
              <a:rPr sz="1800" b="1" spc="20" dirty="0">
                <a:solidFill>
                  <a:srgbClr val="112E52"/>
                </a:solidFill>
                <a:latin typeface="Calibri"/>
                <a:cs typeface="Calibri"/>
              </a:rPr>
              <a:t> </a:t>
            </a:r>
            <a:r>
              <a:rPr sz="1800" b="1" dirty="0">
                <a:solidFill>
                  <a:srgbClr val="112E52"/>
                </a:solidFill>
                <a:latin typeface="Calibri"/>
                <a:cs typeface="Calibri"/>
              </a:rPr>
              <a:t>Name:</a:t>
            </a:r>
            <a:r>
              <a:rPr sz="1800" b="1" spc="-5" dirty="0">
                <a:solidFill>
                  <a:srgbClr val="112E52"/>
                </a:solidFill>
                <a:latin typeface="Calibri"/>
                <a:cs typeface="Calibri"/>
              </a:rPr>
              <a:t> </a:t>
            </a:r>
            <a:r>
              <a:rPr sz="1800" dirty="0">
                <a:solidFill>
                  <a:srgbClr val="112E52"/>
                </a:solidFill>
                <a:latin typeface="Calibri"/>
                <a:cs typeface="Calibri"/>
              </a:rPr>
              <a:t>All</a:t>
            </a:r>
            <a:r>
              <a:rPr sz="1800" spc="20" dirty="0">
                <a:solidFill>
                  <a:srgbClr val="112E52"/>
                </a:solidFill>
                <a:latin typeface="Calibri"/>
                <a:cs typeface="Calibri"/>
              </a:rPr>
              <a:t> </a:t>
            </a:r>
            <a:r>
              <a:rPr sz="1800" dirty="0">
                <a:solidFill>
                  <a:srgbClr val="112E52"/>
                </a:solidFill>
                <a:latin typeface="Calibri"/>
                <a:cs typeface="Calibri"/>
              </a:rPr>
              <a:t>domain</a:t>
            </a:r>
            <a:r>
              <a:rPr sz="1800" spc="25" dirty="0">
                <a:solidFill>
                  <a:srgbClr val="112E52"/>
                </a:solidFill>
                <a:latin typeface="Calibri"/>
                <a:cs typeface="Calibri"/>
              </a:rPr>
              <a:t> </a:t>
            </a:r>
            <a:r>
              <a:rPr sz="1800" dirty="0">
                <a:solidFill>
                  <a:srgbClr val="112E52"/>
                </a:solidFill>
                <a:latin typeface="Calibri"/>
                <a:cs typeface="Calibri"/>
              </a:rPr>
              <a:t>experts</a:t>
            </a:r>
            <a:r>
              <a:rPr sz="1800" spc="15" dirty="0">
                <a:solidFill>
                  <a:srgbClr val="112E52"/>
                </a:solidFill>
                <a:latin typeface="Calibri"/>
                <a:cs typeface="Calibri"/>
              </a:rPr>
              <a:t> </a:t>
            </a:r>
            <a:r>
              <a:rPr sz="1800" dirty="0">
                <a:solidFill>
                  <a:srgbClr val="112E52"/>
                </a:solidFill>
                <a:latin typeface="Calibri"/>
                <a:cs typeface="Calibri"/>
              </a:rPr>
              <a:t>will</a:t>
            </a:r>
            <a:r>
              <a:rPr sz="1800" spc="30" dirty="0">
                <a:solidFill>
                  <a:srgbClr val="112E52"/>
                </a:solidFill>
                <a:latin typeface="Calibri"/>
                <a:cs typeface="Calibri"/>
              </a:rPr>
              <a:t> </a:t>
            </a:r>
            <a:r>
              <a:rPr sz="1800" dirty="0">
                <a:solidFill>
                  <a:srgbClr val="112E52"/>
                </a:solidFill>
                <a:latin typeface="Calibri"/>
                <a:cs typeface="Calibri"/>
              </a:rPr>
              <a:t>be</a:t>
            </a:r>
            <a:r>
              <a:rPr sz="1800" spc="30" dirty="0">
                <a:solidFill>
                  <a:srgbClr val="112E52"/>
                </a:solidFill>
                <a:latin typeface="Calibri"/>
                <a:cs typeface="Calibri"/>
              </a:rPr>
              <a:t> </a:t>
            </a:r>
            <a:r>
              <a:rPr sz="1800" dirty="0">
                <a:solidFill>
                  <a:srgbClr val="112E52"/>
                </a:solidFill>
                <a:latin typeface="Calibri"/>
                <a:cs typeface="Calibri"/>
              </a:rPr>
              <a:t>able</a:t>
            </a:r>
            <a:r>
              <a:rPr sz="1800" spc="30" dirty="0">
                <a:solidFill>
                  <a:srgbClr val="112E52"/>
                </a:solidFill>
                <a:latin typeface="Calibri"/>
                <a:cs typeface="Calibri"/>
              </a:rPr>
              <a:t> </a:t>
            </a:r>
            <a:r>
              <a:rPr sz="1800" dirty="0">
                <a:solidFill>
                  <a:srgbClr val="112E52"/>
                </a:solidFill>
                <a:latin typeface="Calibri"/>
                <a:cs typeface="Calibri"/>
              </a:rPr>
              <a:t>to</a:t>
            </a:r>
            <a:r>
              <a:rPr sz="1800" spc="30" dirty="0">
                <a:solidFill>
                  <a:srgbClr val="112E52"/>
                </a:solidFill>
                <a:latin typeface="Calibri"/>
                <a:cs typeface="Calibri"/>
              </a:rPr>
              <a:t> </a:t>
            </a:r>
            <a:r>
              <a:rPr sz="1800" dirty="0">
                <a:solidFill>
                  <a:srgbClr val="112E52"/>
                </a:solidFill>
                <a:latin typeface="Calibri"/>
                <a:cs typeface="Calibri"/>
              </a:rPr>
              <a:t>offer</a:t>
            </a:r>
            <a:r>
              <a:rPr sz="1800" spc="10" dirty="0">
                <a:solidFill>
                  <a:srgbClr val="112E52"/>
                </a:solidFill>
                <a:latin typeface="Calibri"/>
                <a:cs typeface="Calibri"/>
              </a:rPr>
              <a:t> </a:t>
            </a:r>
            <a:r>
              <a:rPr sz="1800" spc="-25" dirty="0">
                <a:solidFill>
                  <a:srgbClr val="112E52"/>
                </a:solidFill>
                <a:latin typeface="Calibri"/>
                <a:cs typeface="Calibri"/>
              </a:rPr>
              <a:t>multi-</a:t>
            </a:r>
            <a:r>
              <a:rPr sz="1800" dirty="0">
                <a:solidFill>
                  <a:srgbClr val="112E52"/>
                </a:solidFill>
                <a:latin typeface="Calibri"/>
                <a:cs typeface="Calibri"/>
              </a:rPr>
              <a:t>discipline</a:t>
            </a:r>
            <a:r>
              <a:rPr sz="1800" spc="80" dirty="0">
                <a:solidFill>
                  <a:srgbClr val="112E52"/>
                </a:solidFill>
                <a:latin typeface="Calibri"/>
                <a:cs typeface="Calibri"/>
              </a:rPr>
              <a:t> </a:t>
            </a:r>
            <a:r>
              <a:rPr sz="1800" spc="-10" dirty="0">
                <a:solidFill>
                  <a:srgbClr val="112E52"/>
                </a:solidFill>
                <a:latin typeface="Calibri"/>
                <a:cs typeface="Calibri"/>
              </a:rPr>
              <a:t>professional</a:t>
            </a:r>
            <a:r>
              <a:rPr sz="1800" spc="10" dirty="0">
                <a:solidFill>
                  <a:srgbClr val="112E52"/>
                </a:solidFill>
                <a:latin typeface="Calibri"/>
                <a:cs typeface="Calibri"/>
              </a:rPr>
              <a:t> </a:t>
            </a:r>
            <a:r>
              <a:rPr sz="1800" dirty="0">
                <a:solidFill>
                  <a:srgbClr val="112E52"/>
                </a:solidFill>
                <a:latin typeface="Calibri"/>
                <a:cs typeface="Calibri"/>
              </a:rPr>
              <a:t>services</a:t>
            </a:r>
            <a:r>
              <a:rPr sz="1800" spc="40" dirty="0">
                <a:solidFill>
                  <a:srgbClr val="112E52"/>
                </a:solidFill>
                <a:latin typeface="Calibri"/>
                <a:cs typeface="Calibri"/>
              </a:rPr>
              <a:t> </a:t>
            </a:r>
            <a:r>
              <a:rPr sz="1800" dirty="0">
                <a:solidFill>
                  <a:srgbClr val="112E52"/>
                </a:solidFill>
                <a:latin typeface="Calibri"/>
                <a:cs typeface="Calibri"/>
              </a:rPr>
              <a:t>under</a:t>
            </a:r>
            <a:r>
              <a:rPr sz="1800" spc="5" dirty="0">
                <a:solidFill>
                  <a:srgbClr val="112E52"/>
                </a:solidFill>
                <a:latin typeface="Calibri"/>
                <a:cs typeface="Calibri"/>
              </a:rPr>
              <a:t> </a:t>
            </a:r>
            <a:r>
              <a:rPr sz="1800" dirty="0">
                <a:solidFill>
                  <a:srgbClr val="112E52"/>
                </a:solidFill>
                <a:latin typeface="Calibri"/>
                <a:cs typeface="Calibri"/>
              </a:rPr>
              <a:t>a</a:t>
            </a:r>
            <a:r>
              <a:rPr sz="1800" spc="20" dirty="0">
                <a:solidFill>
                  <a:srgbClr val="112E52"/>
                </a:solidFill>
                <a:latin typeface="Calibri"/>
                <a:cs typeface="Calibri"/>
              </a:rPr>
              <a:t> </a:t>
            </a:r>
            <a:r>
              <a:rPr sz="1800" dirty="0">
                <a:solidFill>
                  <a:srgbClr val="112E52"/>
                </a:solidFill>
                <a:latin typeface="Calibri"/>
                <a:cs typeface="Calibri"/>
              </a:rPr>
              <a:t>single</a:t>
            </a:r>
            <a:r>
              <a:rPr sz="1800" spc="35" dirty="0">
                <a:solidFill>
                  <a:srgbClr val="112E52"/>
                </a:solidFill>
                <a:latin typeface="Calibri"/>
                <a:cs typeface="Calibri"/>
              </a:rPr>
              <a:t> </a:t>
            </a:r>
            <a:r>
              <a:rPr sz="1800" spc="-10" dirty="0">
                <a:solidFill>
                  <a:srgbClr val="112E52"/>
                </a:solidFill>
                <a:latin typeface="Calibri"/>
                <a:cs typeface="Calibri"/>
              </a:rPr>
              <a:t>brand</a:t>
            </a:r>
            <a:endParaRPr sz="1800">
              <a:latin typeface="Calibri"/>
              <a:cs typeface="Calibri"/>
            </a:endParaRPr>
          </a:p>
          <a:p>
            <a:pPr marL="355600">
              <a:lnSpc>
                <a:spcPct val="100000"/>
              </a:lnSpc>
              <a:spcBef>
                <a:spcPts val="1085"/>
              </a:spcBef>
            </a:pPr>
            <a:r>
              <a:rPr sz="1800" spc="-10" dirty="0">
                <a:solidFill>
                  <a:srgbClr val="112E52"/>
                </a:solidFill>
                <a:latin typeface="Calibri"/>
                <a:cs typeface="Calibri"/>
              </a:rPr>
              <a:t>name.</a:t>
            </a:r>
            <a:endParaRPr sz="1800">
              <a:latin typeface="Calibri"/>
              <a:cs typeface="Calibri"/>
            </a:endParaRPr>
          </a:p>
          <a:p>
            <a:pPr marL="355600" marR="5080" indent="-342900" algn="just">
              <a:lnSpc>
                <a:spcPct val="150900"/>
              </a:lnSpc>
              <a:spcBef>
                <a:spcPts val="325"/>
              </a:spcBef>
              <a:buFont typeface="Wingdings"/>
              <a:buChar char=""/>
              <a:tabLst>
                <a:tab pos="355600" algn="l"/>
              </a:tabLst>
            </a:pPr>
            <a:r>
              <a:rPr sz="1800" b="1" dirty="0">
                <a:solidFill>
                  <a:srgbClr val="112E52"/>
                </a:solidFill>
                <a:latin typeface="Calibri"/>
                <a:cs typeface="Calibri"/>
              </a:rPr>
              <a:t>Expanded</a:t>
            </a:r>
            <a:r>
              <a:rPr sz="1800" b="1" spc="-60" dirty="0">
                <a:solidFill>
                  <a:srgbClr val="112E52"/>
                </a:solidFill>
                <a:latin typeface="Calibri"/>
                <a:cs typeface="Calibri"/>
              </a:rPr>
              <a:t> </a:t>
            </a:r>
            <a:r>
              <a:rPr sz="1800" b="1" dirty="0">
                <a:solidFill>
                  <a:srgbClr val="112E52"/>
                </a:solidFill>
                <a:latin typeface="Calibri"/>
                <a:cs typeface="Calibri"/>
              </a:rPr>
              <a:t>Horizon:</a:t>
            </a:r>
            <a:r>
              <a:rPr sz="1800" b="1" spc="-85" dirty="0">
                <a:solidFill>
                  <a:srgbClr val="112E52"/>
                </a:solidFill>
                <a:latin typeface="Calibri"/>
                <a:cs typeface="Calibri"/>
              </a:rPr>
              <a:t> </a:t>
            </a:r>
            <a:r>
              <a:rPr sz="1800" dirty="0">
                <a:solidFill>
                  <a:srgbClr val="112E52"/>
                </a:solidFill>
                <a:latin typeface="Calibri"/>
                <a:cs typeface="Calibri"/>
              </a:rPr>
              <a:t>The</a:t>
            </a:r>
            <a:r>
              <a:rPr sz="1800" spc="-40" dirty="0">
                <a:solidFill>
                  <a:srgbClr val="112E52"/>
                </a:solidFill>
                <a:latin typeface="Calibri"/>
                <a:cs typeface="Calibri"/>
              </a:rPr>
              <a:t> </a:t>
            </a:r>
            <a:r>
              <a:rPr sz="1800" dirty="0">
                <a:solidFill>
                  <a:srgbClr val="112E52"/>
                </a:solidFill>
                <a:latin typeface="Calibri"/>
                <a:cs typeface="Calibri"/>
              </a:rPr>
              <a:t>MDP</a:t>
            </a:r>
            <a:r>
              <a:rPr sz="1800" spc="-40" dirty="0">
                <a:solidFill>
                  <a:srgbClr val="112E52"/>
                </a:solidFill>
                <a:latin typeface="Calibri"/>
                <a:cs typeface="Calibri"/>
              </a:rPr>
              <a:t> </a:t>
            </a:r>
            <a:r>
              <a:rPr sz="1800" dirty="0">
                <a:solidFill>
                  <a:srgbClr val="112E52"/>
                </a:solidFill>
                <a:latin typeface="Calibri"/>
                <a:cs typeface="Calibri"/>
              </a:rPr>
              <a:t>guidelines</a:t>
            </a:r>
            <a:r>
              <a:rPr sz="1800" spc="-40" dirty="0">
                <a:solidFill>
                  <a:srgbClr val="112E52"/>
                </a:solidFill>
                <a:latin typeface="Calibri"/>
                <a:cs typeface="Calibri"/>
              </a:rPr>
              <a:t> </a:t>
            </a:r>
            <a:r>
              <a:rPr sz="1800" dirty="0">
                <a:solidFill>
                  <a:srgbClr val="112E52"/>
                </a:solidFill>
                <a:latin typeface="Calibri"/>
                <a:cs typeface="Calibri"/>
              </a:rPr>
              <a:t>will</a:t>
            </a:r>
            <a:r>
              <a:rPr sz="1800" spc="-35" dirty="0">
                <a:solidFill>
                  <a:srgbClr val="112E52"/>
                </a:solidFill>
                <a:latin typeface="Calibri"/>
                <a:cs typeface="Calibri"/>
              </a:rPr>
              <a:t> </a:t>
            </a:r>
            <a:r>
              <a:rPr sz="1800" dirty="0">
                <a:solidFill>
                  <a:srgbClr val="112E52"/>
                </a:solidFill>
                <a:latin typeface="Calibri"/>
                <a:cs typeface="Calibri"/>
              </a:rPr>
              <a:t>help</a:t>
            </a:r>
            <a:r>
              <a:rPr sz="1800" spc="-30" dirty="0">
                <a:solidFill>
                  <a:srgbClr val="112E52"/>
                </a:solidFill>
                <a:latin typeface="Calibri"/>
                <a:cs typeface="Calibri"/>
              </a:rPr>
              <a:t> </a:t>
            </a:r>
            <a:r>
              <a:rPr sz="1800" dirty="0">
                <a:solidFill>
                  <a:srgbClr val="112E52"/>
                </a:solidFill>
                <a:latin typeface="Calibri"/>
                <a:cs typeface="Calibri"/>
              </a:rPr>
              <a:t>Indian</a:t>
            </a:r>
            <a:r>
              <a:rPr sz="1800" spc="-35" dirty="0">
                <a:solidFill>
                  <a:srgbClr val="112E52"/>
                </a:solidFill>
                <a:latin typeface="Calibri"/>
                <a:cs typeface="Calibri"/>
              </a:rPr>
              <a:t> </a:t>
            </a:r>
            <a:r>
              <a:rPr sz="1800" dirty="0">
                <a:solidFill>
                  <a:srgbClr val="112E52"/>
                </a:solidFill>
                <a:latin typeface="Calibri"/>
                <a:cs typeface="Calibri"/>
              </a:rPr>
              <a:t>firms</a:t>
            </a:r>
            <a:r>
              <a:rPr sz="1800" spc="-50" dirty="0">
                <a:solidFill>
                  <a:srgbClr val="112E52"/>
                </a:solidFill>
                <a:latin typeface="Calibri"/>
                <a:cs typeface="Calibri"/>
              </a:rPr>
              <a:t> </a:t>
            </a:r>
            <a:r>
              <a:rPr sz="1800" dirty="0">
                <a:solidFill>
                  <a:srgbClr val="112E52"/>
                </a:solidFill>
                <a:latin typeface="Calibri"/>
                <a:cs typeface="Calibri"/>
              </a:rPr>
              <a:t>to</a:t>
            </a:r>
            <a:r>
              <a:rPr sz="1800" spc="-45" dirty="0">
                <a:solidFill>
                  <a:srgbClr val="112E52"/>
                </a:solidFill>
                <a:latin typeface="Calibri"/>
                <a:cs typeface="Calibri"/>
              </a:rPr>
              <a:t> </a:t>
            </a:r>
            <a:r>
              <a:rPr sz="1800" dirty="0">
                <a:solidFill>
                  <a:srgbClr val="112E52"/>
                </a:solidFill>
                <a:latin typeface="Calibri"/>
                <a:cs typeface="Calibri"/>
              </a:rPr>
              <a:t>become</a:t>
            </a:r>
            <a:r>
              <a:rPr sz="1800" spc="-25" dirty="0">
                <a:solidFill>
                  <a:srgbClr val="112E52"/>
                </a:solidFill>
                <a:latin typeface="Calibri"/>
                <a:cs typeface="Calibri"/>
              </a:rPr>
              <a:t> </a:t>
            </a:r>
            <a:r>
              <a:rPr sz="1800" dirty="0">
                <a:solidFill>
                  <a:srgbClr val="112E52"/>
                </a:solidFill>
                <a:latin typeface="Calibri"/>
                <a:cs typeface="Calibri"/>
              </a:rPr>
              <a:t>Global</a:t>
            </a:r>
            <a:r>
              <a:rPr sz="1800" spc="-65" dirty="0">
                <a:solidFill>
                  <a:srgbClr val="112E52"/>
                </a:solidFill>
                <a:latin typeface="Calibri"/>
                <a:cs typeface="Calibri"/>
              </a:rPr>
              <a:t> </a:t>
            </a:r>
            <a:r>
              <a:rPr sz="1800" spc="-20" dirty="0">
                <a:solidFill>
                  <a:srgbClr val="112E52"/>
                </a:solidFill>
                <a:latin typeface="Calibri"/>
                <a:cs typeface="Calibri"/>
              </a:rPr>
              <a:t>Players,”</a:t>
            </a:r>
            <a:r>
              <a:rPr sz="1800" spc="-30" dirty="0">
                <a:solidFill>
                  <a:srgbClr val="112E52"/>
                </a:solidFill>
                <a:latin typeface="Calibri"/>
                <a:cs typeface="Calibri"/>
              </a:rPr>
              <a:t> </a:t>
            </a:r>
            <a:r>
              <a:rPr sz="1800" dirty="0">
                <a:solidFill>
                  <a:srgbClr val="112E52"/>
                </a:solidFill>
                <a:latin typeface="Calibri"/>
                <a:cs typeface="Calibri"/>
              </a:rPr>
              <a:t>A</a:t>
            </a:r>
            <a:r>
              <a:rPr sz="1800" spc="-55" dirty="0">
                <a:solidFill>
                  <a:srgbClr val="112E52"/>
                </a:solidFill>
                <a:latin typeface="Calibri"/>
                <a:cs typeface="Calibri"/>
              </a:rPr>
              <a:t> </a:t>
            </a:r>
            <a:r>
              <a:rPr sz="1800" dirty="0">
                <a:solidFill>
                  <a:srgbClr val="112E52"/>
                </a:solidFill>
                <a:latin typeface="Calibri"/>
                <a:cs typeface="Calibri"/>
              </a:rPr>
              <a:t>firm</a:t>
            </a:r>
            <a:r>
              <a:rPr sz="1800" spc="-50" dirty="0">
                <a:solidFill>
                  <a:srgbClr val="112E52"/>
                </a:solidFill>
                <a:latin typeface="Calibri"/>
                <a:cs typeface="Calibri"/>
              </a:rPr>
              <a:t> </a:t>
            </a:r>
            <a:r>
              <a:rPr sz="1800" dirty="0">
                <a:solidFill>
                  <a:srgbClr val="112E52"/>
                </a:solidFill>
                <a:latin typeface="Calibri"/>
                <a:cs typeface="Calibri"/>
              </a:rPr>
              <a:t>needs</a:t>
            </a:r>
            <a:r>
              <a:rPr sz="1800" spc="-35" dirty="0">
                <a:solidFill>
                  <a:srgbClr val="112E52"/>
                </a:solidFill>
                <a:latin typeface="Calibri"/>
                <a:cs typeface="Calibri"/>
              </a:rPr>
              <a:t> </a:t>
            </a:r>
            <a:r>
              <a:rPr sz="1800" dirty="0">
                <a:solidFill>
                  <a:srgbClr val="112E52"/>
                </a:solidFill>
                <a:latin typeface="Calibri"/>
                <a:cs typeface="Calibri"/>
              </a:rPr>
              <a:t>to</a:t>
            </a:r>
            <a:r>
              <a:rPr sz="1800" spc="-55" dirty="0">
                <a:solidFill>
                  <a:srgbClr val="112E52"/>
                </a:solidFill>
                <a:latin typeface="Calibri"/>
                <a:cs typeface="Calibri"/>
              </a:rPr>
              <a:t> </a:t>
            </a:r>
            <a:r>
              <a:rPr sz="1800" spc="-10" dirty="0">
                <a:solidFill>
                  <a:srgbClr val="112E52"/>
                </a:solidFill>
                <a:latin typeface="Calibri"/>
                <a:cs typeface="Calibri"/>
              </a:rPr>
              <a:t>expand </a:t>
            </a:r>
            <a:r>
              <a:rPr sz="1800" dirty="0">
                <a:solidFill>
                  <a:srgbClr val="112E52"/>
                </a:solidFill>
                <a:latin typeface="Calibri"/>
                <a:cs typeface="Calibri"/>
              </a:rPr>
              <a:t>by</a:t>
            </a:r>
            <a:r>
              <a:rPr sz="1800" spc="190" dirty="0">
                <a:solidFill>
                  <a:srgbClr val="112E52"/>
                </a:solidFill>
                <a:latin typeface="Calibri"/>
                <a:cs typeface="Calibri"/>
              </a:rPr>
              <a:t> </a:t>
            </a:r>
            <a:r>
              <a:rPr sz="1800" dirty="0">
                <a:solidFill>
                  <a:srgbClr val="112E52"/>
                </a:solidFill>
                <a:latin typeface="Calibri"/>
                <a:cs typeface="Calibri"/>
              </a:rPr>
              <a:t>mergers</a:t>
            </a:r>
            <a:r>
              <a:rPr sz="1800" spc="190" dirty="0">
                <a:solidFill>
                  <a:srgbClr val="112E52"/>
                </a:solidFill>
                <a:latin typeface="Calibri"/>
                <a:cs typeface="Calibri"/>
              </a:rPr>
              <a:t> </a:t>
            </a:r>
            <a:r>
              <a:rPr sz="1800" dirty="0">
                <a:solidFill>
                  <a:srgbClr val="112E52"/>
                </a:solidFill>
                <a:latin typeface="Calibri"/>
                <a:cs typeface="Calibri"/>
              </a:rPr>
              <a:t>or</a:t>
            </a:r>
            <a:r>
              <a:rPr sz="1800" spc="195" dirty="0">
                <a:solidFill>
                  <a:srgbClr val="112E52"/>
                </a:solidFill>
                <a:latin typeface="Calibri"/>
                <a:cs typeface="Calibri"/>
              </a:rPr>
              <a:t> </a:t>
            </a:r>
            <a:r>
              <a:rPr sz="1800" dirty="0">
                <a:solidFill>
                  <a:srgbClr val="112E52"/>
                </a:solidFill>
                <a:latin typeface="Calibri"/>
                <a:cs typeface="Calibri"/>
              </a:rPr>
              <a:t>otherwise</a:t>
            </a:r>
            <a:r>
              <a:rPr sz="1800" spc="210" dirty="0">
                <a:solidFill>
                  <a:srgbClr val="112E52"/>
                </a:solidFill>
                <a:latin typeface="Calibri"/>
                <a:cs typeface="Calibri"/>
              </a:rPr>
              <a:t> </a:t>
            </a:r>
            <a:r>
              <a:rPr sz="1800" dirty="0">
                <a:solidFill>
                  <a:srgbClr val="112E52"/>
                </a:solidFill>
                <a:latin typeface="Calibri"/>
                <a:cs typeface="Calibri"/>
              </a:rPr>
              <a:t>and</a:t>
            </a:r>
            <a:r>
              <a:rPr sz="1800" spc="220" dirty="0">
                <a:solidFill>
                  <a:srgbClr val="112E52"/>
                </a:solidFill>
                <a:latin typeface="Calibri"/>
                <a:cs typeface="Calibri"/>
              </a:rPr>
              <a:t> </a:t>
            </a:r>
            <a:r>
              <a:rPr sz="1800" dirty="0">
                <a:solidFill>
                  <a:srgbClr val="112E52"/>
                </a:solidFill>
                <a:latin typeface="Calibri"/>
                <a:cs typeface="Calibri"/>
              </a:rPr>
              <a:t>focus</a:t>
            </a:r>
            <a:r>
              <a:rPr sz="1800" spc="204" dirty="0">
                <a:solidFill>
                  <a:srgbClr val="112E52"/>
                </a:solidFill>
                <a:latin typeface="Calibri"/>
                <a:cs typeface="Calibri"/>
              </a:rPr>
              <a:t> </a:t>
            </a:r>
            <a:r>
              <a:rPr sz="1800" dirty="0">
                <a:solidFill>
                  <a:srgbClr val="112E52"/>
                </a:solidFill>
                <a:latin typeface="Calibri"/>
                <a:cs typeface="Calibri"/>
              </a:rPr>
              <a:t>on</a:t>
            </a:r>
            <a:r>
              <a:rPr sz="1800" spc="204" dirty="0">
                <a:solidFill>
                  <a:srgbClr val="112E52"/>
                </a:solidFill>
                <a:latin typeface="Calibri"/>
                <a:cs typeface="Calibri"/>
              </a:rPr>
              <a:t> </a:t>
            </a:r>
            <a:r>
              <a:rPr sz="1800" dirty="0">
                <a:solidFill>
                  <a:srgbClr val="112E52"/>
                </a:solidFill>
                <a:latin typeface="Calibri"/>
                <a:cs typeface="Calibri"/>
              </a:rPr>
              <a:t>growth</a:t>
            </a:r>
            <a:r>
              <a:rPr sz="1800" spc="229" dirty="0">
                <a:solidFill>
                  <a:srgbClr val="112E52"/>
                </a:solidFill>
                <a:latin typeface="Calibri"/>
                <a:cs typeface="Calibri"/>
              </a:rPr>
              <a:t> </a:t>
            </a:r>
            <a:r>
              <a:rPr sz="1800" dirty="0">
                <a:solidFill>
                  <a:srgbClr val="112E52"/>
                </a:solidFill>
                <a:latin typeface="Calibri"/>
                <a:cs typeface="Calibri"/>
              </a:rPr>
              <a:t>bringing</a:t>
            </a:r>
            <a:r>
              <a:rPr sz="1800" spc="220" dirty="0">
                <a:solidFill>
                  <a:srgbClr val="112E52"/>
                </a:solidFill>
                <a:latin typeface="Calibri"/>
                <a:cs typeface="Calibri"/>
              </a:rPr>
              <a:t> </a:t>
            </a:r>
            <a:r>
              <a:rPr sz="1800" dirty="0">
                <a:solidFill>
                  <a:srgbClr val="112E52"/>
                </a:solidFill>
                <a:latin typeface="Calibri"/>
                <a:cs typeface="Calibri"/>
              </a:rPr>
              <a:t>a</a:t>
            </a:r>
            <a:r>
              <a:rPr sz="1800" spc="204" dirty="0">
                <a:solidFill>
                  <a:srgbClr val="112E52"/>
                </a:solidFill>
                <a:latin typeface="Calibri"/>
                <a:cs typeface="Calibri"/>
              </a:rPr>
              <a:t> </a:t>
            </a:r>
            <a:r>
              <a:rPr sz="1800" dirty="0">
                <a:solidFill>
                  <a:srgbClr val="112E52"/>
                </a:solidFill>
                <a:latin typeface="Calibri"/>
                <a:cs typeface="Calibri"/>
              </a:rPr>
              <a:t>wider</a:t>
            </a:r>
            <a:r>
              <a:rPr sz="1800" spc="210" dirty="0">
                <a:solidFill>
                  <a:srgbClr val="112E52"/>
                </a:solidFill>
                <a:latin typeface="Calibri"/>
                <a:cs typeface="Calibri"/>
              </a:rPr>
              <a:t> </a:t>
            </a:r>
            <a:r>
              <a:rPr sz="1800" dirty="0">
                <a:solidFill>
                  <a:srgbClr val="112E52"/>
                </a:solidFill>
                <a:latin typeface="Calibri"/>
                <a:cs typeface="Calibri"/>
              </a:rPr>
              <a:t>spectrum</a:t>
            </a:r>
            <a:r>
              <a:rPr sz="1800" spc="220" dirty="0">
                <a:solidFill>
                  <a:srgbClr val="112E52"/>
                </a:solidFill>
                <a:latin typeface="Calibri"/>
                <a:cs typeface="Calibri"/>
              </a:rPr>
              <a:t> </a:t>
            </a:r>
            <a:r>
              <a:rPr sz="1800" dirty="0">
                <a:solidFill>
                  <a:srgbClr val="112E52"/>
                </a:solidFill>
                <a:latin typeface="Calibri"/>
                <a:cs typeface="Calibri"/>
              </a:rPr>
              <a:t>of</a:t>
            </a:r>
            <a:r>
              <a:rPr sz="1800" spc="204" dirty="0">
                <a:solidFill>
                  <a:srgbClr val="112E52"/>
                </a:solidFill>
                <a:latin typeface="Calibri"/>
                <a:cs typeface="Calibri"/>
              </a:rPr>
              <a:t> </a:t>
            </a:r>
            <a:r>
              <a:rPr sz="1800" dirty="0">
                <a:solidFill>
                  <a:srgbClr val="112E52"/>
                </a:solidFill>
                <a:latin typeface="Calibri"/>
                <a:cs typeface="Calibri"/>
              </a:rPr>
              <a:t>services</a:t>
            </a:r>
            <a:r>
              <a:rPr sz="1800" spc="210" dirty="0">
                <a:solidFill>
                  <a:srgbClr val="112E52"/>
                </a:solidFill>
                <a:latin typeface="Calibri"/>
                <a:cs typeface="Calibri"/>
              </a:rPr>
              <a:t> </a:t>
            </a:r>
            <a:r>
              <a:rPr sz="1800" dirty="0">
                <a:solidFill>
                  <a:srgbClr val="112E52"/>
                </a:solidFill>
                <a:latin typeface="Calibri"/>
                <a:cs typeface="Calibri"/>
              </a:rPr>
              <a:t>within</a:t>
            </a:r>
            <a:r>
              <a:rPr sz="1800" spc="220" dirty="0">
                <a:solidFill>
                  <a:srgbClr val="112E52"/>
                </a:solidFill>
                <a:latin typeface="Calibri"/>
                <a:cs typeface="Calibri"/>
              </a:rPr>
              <a:t> </a:t>
            </a:r>
            <a:r>
              <a:rPr sz="1800" dirty="0">
                <a:solidFill>
                  <a:srgbClr val="112E52"/>
                </a:solidFill>
                <a:latin typeface="Calibri"/>
                <a:cs typeface="Calibri"/>
              </a:rPr>
              <a:t>the</a:t>
            </a:r>
            <a:r>
              <a:rPr sz="1800" spc="215" dirty="0">
                <a:solidFill>
                  <a:srgbClr val="112E52"/>
                </a:solidFill>
                <a:latin typeface="Calibri"/>
                <a:cs typeface="Calibri"/>
              </a:rPr>
              <a:t> </a:t>
            </a:r>
            <a:r>
              <a:rPr sz="1800" dirty="0">
                <a:solidFill>
                  <a:srgbClr val="112E52"/>
                </a:solidFill>
                <a:latin typeface="Calibri"/>
                <a:cs typeface="Calibri"/>
              </a:rPr>
              <a:t>ambit</a:t>
            </a:r>
            <a:r>
              <a:rPr sz="1800" spc="200" dirty="0">
                <a:solidFill>
                  <a:srgbClr val="112E52"/>
                </a:solidFill>
                <a:latin typeface="Calibri"/>
                <a:cs typeface="Calibri"/>
              </a:rPr>
              <a:t> </a:t>
            </a:r>
            <a:r>
              <a:rPr sz="1800" dirty="0">
                <a:solidFill>
                  <a:srgbClr val="112E52"/>
                </a:solidFill>
                <a:latin typeface="Calibri"/>
                <a:cs typeface="Calibri"/>
              </a:rPr>
              <a:t>of</a:t>
            </a:r>
            <a:r>
              <a:rPr sz="1800" spc="204" dirty="0">
                <a:solidFill>
                  <a:srgbClr val="112E52"/>
                </a:solidFill>
                <a:latin typeface="Calibri"/>
                <a:cs typeface="Calibri"/>
              </a:rPr>
              <a:t> </a:t>
            </a:r>
            <a:r>
              <a:rPr sz="1800" spc="-25" dirty="0">
                <a:solidFill>
                  <a:srgbClr val="112E52"/>
                </a:solidFill>
                <a:latin typeface="Calibri"/>
                <a:cs typeface="Calibri"/>
              </a:rPr>
              <a:t>its </a:t>
            </a:r>
            <a:r>
              <a:rPr sz="1800" spc="-10" dirty="0">
                <a:solidFill>
                  <a:srgbClr val="112E52"/>
                </a:solidFill>
                <a:latin typeface="Calibri"/>
                <a:cs typeface="Calibri"/>
              </a:rPr>
              <a:t>functioning,</a:t>
            </a:r>
            <a:r>
              <a:rPr sz="1800" spc="-30" dirty="0">
                <a:solidFill>
                  <a:srgbClr val="112E52"/>
                </a:solidFill>
                <a:latin typeface="Calibri"/>
                <a:cs typeface="Calibri"/>
              </a:rPr>
              <a:t> </a:t>
            </a:r>
            <a:r>
              <a:rPr sz="1800" dirty="0">
                <a:solidFill>
                  <a:srgbClr val="112E52"/>
                </a:solidFill>
                <a:latin typeface="Calibri"/>
                <a:cs typeface="Calibri"/>
              </a:rPr>
              <a:t>these</a:t>
            </a:r>
            <a:r>
              <a:rPr sz="1800" spc="-45" dirty="0">
                <a:solidFill>
                  <a:srgbClr val="112E52"/>
                </a:solidFill>
                <a:latin typeface="Calibri"/>
                <a:cs typeface="Calibri"/>
              </a:rPr>
              <a:t> </a:t>
            </a:r>
            <a:r>
              <a:rPr sz="1800" dirty="0">
                <a:solidFill>
                  <a:srgbClr val="112E52"/>
                </a:solidFill>
                <a:latin typeface="Calibri"/>
                <a:cs typeface="Calibri"/>
              </a:rPr>
              <a:t>can</a:t>
            </a:r>
            <a:r>
              <a:rPr sz="1800" spc="-45" dirty="0">
                <a:solidFill>
                  <a:srgbClr val="112E52"/>
                </a:solidFill>
                <a:latin typeface="Calibri"/>
                <a:cs typeface="Calibri"/>
              </a:rPr>
              <a:t> </a:t>
            </a:r>
            <a:r>
              <a:rPr sz="1800" dirty="0">
                <a:solidFill>
                  <a:srgbClr val="112E52"/>
                </a:solidFill>
                <a:latin typeface="Calibri"/>
                <a:cs typeface="Calibri"/>
              </a:rPr>
              <a:t>be</a:t>
            </a:r>
            <a:r>
              <a:rPr sz="1800" spc="-55" dirty="0">
                <a:solidFill>
                  <a:srgbClr val="112E52"/>
                </a:solidFill>
                <a:latin typeface="Calibri"/>
                <a:cs typeface="Calibri"/>
              </a:rPr>
              <a:t> </a:t>
            </a:r>
            <a:r>
              <a:rPr sz="1800" dirty="0">
                <a:solidFill>
                  <a:srgbClr val="112E52"/>
                </a:solidFill>
                <a:latin typeface="Calibri"/>
                <a:cs typeface="Calibri"/>
              </a:rPr>
              <a:t>better</a:t>
            </a:r>
            <a:r>
              <a:rPr sz="1800" spc="-45" dirty="0">
                <a:solidFill>
                  <a:srgbClr val="112E52"/>
                </a:solidFill>
                <a:latin typeface="Calibri"/>
                <a:cs typeface="Calibri"/>
              </a:rPr>
              <a:t> </a:t>
            </a:r>
            <a:r>
              <a:rPr sz="1800" spc="-20" dirty="0">
                <a:solidFill>
                  <a:srgbClr val="112E52"/>
                </a:solidFill>
                <a:latin typeface="Calibri"/>
                <a:cs typeface="Calibri"/>
              </a:rPr>
              <a:t>accomplished </a:t>
            </a:r>
            <a:r>
              <a:rPr sz="1800" spc="-10" dirty="0">
                <a:solidFill>
                  <a:srgbClr val="112E52"/>
                </a:solidFill>
                <a:latin typeface="Calibri"/>
                <a:cs typeface="Calibri"/>
              </a:rPr>
              <a:t>through</a:t>
            </a:r>
            <a:r>
              <a:rPr sz="1800" spc="-35" dirty="0">
                <a:solidFill>
                  <a:srgbClr val="112E52"/>
                </a:solidFill>
                <a:latin typeface="Calibri"/>
                <a:cs typeface="Calibri"/>
              </a:rPr>
              <a:t> </a:t>
            </a:r>
            <a:r>
              <a:rPr sz="1800" dirty="0">
                <a:solidFill>
                  <a:srgbClr val="112E52"/>
                </a:solidFill>
                <a:latin typeface="Calibri"/>
                <a:cs typeface="Calibri"/>
              </a:rPr>
              <a:t>the</a:t>
            </a:r>
            <a:r>
              <a:rPr sz="1800" spc="-65" dirty="0">
                <a:solidFill>
                  <a:srgbClr val="112E52"/>
                </a:solidFill>
                <a:latin typeface="Calibri"/>
                <a:cs typeface="Calibri"/>
              </a:rPr>
              <a:t> </a:t>
            </a:r>
            <a:r>
              <a:rPr sz="1800" dirty="0">
                <a:solidFill>
                  <a:srgbClr val="112E52"/>
                </a:solidFill>
                <a:latin typeface="Calibri"/>
                <a:cs typeface="Calibri"/>
              </a:rPr>
              <a:t>status</a:t>
            </a:r>
            <a:r>
              <a:rPr sz="1800" spc="-75" dirty="0">
                <a:solidFill>
                  <a:srgbClr val="112E52"/>
                </a:solidFill>
                <a:latin typeface="Calibri"/>
                <a:cs typeface="Calibri"/>
              </a:rPr>
              <a:t> </a:t>
            </a:r>
            <a:r>
              <a:rPr sz="1800" dirty="0">
                <a:solidFill>
                  <a:srgbClr val="112E52"/>
                </a:solidFill>
                <a:latin typeface="Calibri"/>
                <a:cs typeface="Calibri"/>
              </a:rPr>
              <a:t>of</a:t>
            </a:r>
            <a:r>
              <a:rPr sz="1800" spc="-55" dirty="0">
                <a:solidFill>
                  <a:srgbClr val="112E52"/>
                </a:solidFill>
                <a:latin typeface="Calibri"/>
                <a:cs typeface="Calibri"/>
              </a:rPr>
              <a:t> </a:t>
            </a:r>
            <a:r>
              <a:rPr sz="1800" dirty="0">
                <a:solidFill>
                  <a:srgbClr val="112E52"/>
                </a:solidFill>
                <a:latin typeface="Calibri"/>
                <a:cs typeface="Calibri"/>
              </a:rPr>
              <a:t>an</a:t>
            </a:r>
            <a:r>
              <a:rPr sz="1800" spc="-55" dirty="0">
                <a:solidFill>
                  <a:srgbClr val="112E52"/>
                </a:solidFill>
                <a:latin typeface="Calibri"/>
                <a:cs typeface="Calibri"/>
              </a:rPr>
              <a:t> </a:t>
            </a:r>
            <a:r>
              <a:rPr sz="1800" spc="-20" dirty="0">
                <a:solidFill>
                  <a:srgbClr val="112E52"/>
                </a:solidFill>
                <a:latin typeface="Calibri"/>
                <a:cs typeface="Calibri"/>
              </a:rPr>
              <a:t>MDP.</a:t>
            </a:r>
            <a:endParaRPr sz="1800">
              <a:latin typeface="Calibri"/>
              <a:cs typeface="Calibri"/>
            </a:endParaRPr>
          </a:p>
        </p:txBody>
      </p:sp>
      <p:sp>
        <p:nvSpPr>
          <p:cNvPr id="6" name="object 6"/>
          <p:cNvSpPr txBox="1">
            <a:spLocks noGrp="1"/>
          </p:cNvSpPr>
          <p:nvPr>
            <p:ph type="title"/>
          </p:nvPr>
        </p:nvSpPr>
        <p:spPr>
          <a:xfrm>
            <a:off x="4305427" y="75641"/>
            <a:ext cx="3108325" cy="514350"/>
          </a:xfrm>
          <a:prstGeom prst="rect">
            <a:avLst/>
          </a:prstGeom>
        </p:spPr>
        <p:txBody>
          <a:bodyPr vert="horz" wrap="square" lIns="0" tIns="13335" rIns="0" bIns="0" rtlCol="0">
            <a:spAutoFit/>
          </a:bodyPr>
          <a:lstStyle/>
          <a:p>
            <a:pPr marL="12700">
              <a:lnSpc>
                <a:spcPct val="100000"/>
              </a:lnSpc>
              <a:spcBef>
                <a:spcPts val="105"/>
              </a:spcBef>
            </a:pPr>
            <a:r>
              <a:rPr dirty="0"/>
              <a:t>MDP</a:t>
            </a:r>
            <a:r>
              <a:rPr spc="-40" dirty="0"/>
              <a:t> </a:t>
            </a:r>
            <a:r>
              <a:rPr dirty="0"/>
              <a:t>FIRM</a:t>
            </a:r>
            <a:r>
              <a:rPr spc="-55" dirty="0"/>
              <a:t> </a:t>
            </a:r>
            <a:r>
              <a:rPr dirty="0"/>
              <a:t>–</a:t>
            </a:r>
            <a:r>
              <a:rPr spc="-40" dirty="0"/>
              <a:t> </a:t>
            </a:r>
            <a:r>
              <a:rPr spc="-20" dirty="0"/>
              <a:t>PROS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393192" y="839724"/>
            <a:ext cx="11036935" cy="5198110"/>
            <a:chOff x="393192" y="839724"/>
            <a:chExt cx="11036935" cy="5198110"/>
          </a:xfrm>
        </p:grpSpPr>
        <p:sp>
          <p:nvSpPr>
            <p:cNvPr id="3" name="object 3"/>
            <p:cNvSpPr/>
            <p:nvPr/>
          </p:nvSpPr>
          <p:spPr>
            <a:xfrm>
              <a:off x="399288" y="845820"/>
              <a:ext cx="11024870" cy="5186045"/>
            </a:xfrm>
            <a:custGeom>
              <a:avLst/>
              <a:gdLst/>
              <a:ahLst/>
              <a:cxnLst/>
              <a:rect l="l" t="t" r="r" b="b"/>
              <a:pathLst>
                <a:path w="11024870" h="5186045">
                  <a:moveTo>
                    <a:pt x="11024362" y="0"/>
                  </a:moveTo>
                  <a:lnTo>
                    <a:pt x="0" y="0"/>
                  </a:lnTo>
                  <a:lnTo>
                    <a:pt x="0" y="5185664"/>
                  </a:lnTo>
                  <a:lnTo>
                    <a:pt x="11024362" y="5185664"/>
                  </a:lnTo>
                  <a:lnTo>
                    <a:pt x="11024362" y="0"/>
                  </a:lnTo>
                  <a:close/>
                </a:path>
              </a:pathLst>
            </a:custGeom>
            <a:solidFill>
              <a:srgbClr val="FFFFFF"/>
            </a:solidFill>
          </p:spPr>
          <p:txBody>
            <a:bodyPr wrap="square" lIns="0" tIns="0" rIns="0" bIns="0" rtlCol="0"/>
            <a:lstStyle/>
            <a:p>
              <a:endParaRPr/>
            </a:p>
          </p:txBody>
        </p:sp>
        <p:sp>
          <p:nvSpPr>
            <p:cNvPr id="4" name="object 4"/>
            <p:cNvSpPr/>
            <p:nvPr/>
          </p:nvSpPr>
          <p:spPr>
            <a:xfrm>
              <a:off x="399288" y="845820"/>
              <a:ext cx="11024870" cy="5186045"/>
            </a:xfrm>
            <a:custGeom>
              <a:avLst/>
              <a:gdLst/>
              <a:ahLst/>
              <a:cxnLst/>
              <a:rect l="l" t="t" r="r" b="b"/>
              <a:pathLst>
                <a:path w="11024870" h="5186045">
                  <a:moveTo>
                    <a:pt x="0" y="5185664"/>
                  </a:moveTo>
                  <a:lnTo>
                    <a:pt x="11024362" y="5185664"/>
                  </a:lnTo>
                  <a:lnTo>
                    <a:pt x="11024362" y="0"/>
                  </a:lnTo>
                  <a:lnTo>
                    <a:pt x="0" y="0"/>
                  </a:lnTo>
                  <a:lnTo>
                    <a:pt x="0" y="5185664"/>
                  </a:lnTo>
                  <a:close/>
                </a:path>
              </a:pathLst>
            </a:custGeom>
            <a:ln w="12192">
              <a:solidFill>
                <a:srgbClr val="57AAF0"/>
              </a:solidFill>
            </a:ln>
          </p:spPr>
          <p:txBody>
            <a:bodyPr wrap="square" lIns="0" tIns="0" rIns="0" bIns="0" rtlCol="0"/>
            <a:lstStyle/>
            <a:p>
              <a:endParaRPr/>
            </a:p>
          </p:txBody>
        </p:sp>
      </p:grpSp>
      <p:sp>
        <p:nvSpPr>
          <p:cNvPr id="5" name="object 5"/>
          <p:cNvSpPr txBox="1"/>
          <p:nvPr/>
        </p:nvSpPr>
        <p:spPr>
          <a:xfrm>
            <a:off x="477418" y="1110742"/>
            <a:ext cx="10885170" cy="4520565"/>
          </a:xfrm>
          <a:prstGeom prst="rect">
            <a:avLst/>
          </a:prstGeom>
        </p:spPr>
        <p:txBody>
          <a:bodyPr vert="horz" wrap="square" lIns="0" tIns="12700" rIns="0" bIns="0" rtlCol="0">
            <a:spAutoFit/>
          </a:bodyPr>
          <a:lstStyle/>
          <a:p>
            <a:pPr marL="355600" marR="100965" indent="-342900">
              <a:lnSpc>
                <a:spcPct val="151100"/>
              </a:lnSpc>
              <a:spcBef>
                <a:spcPts val="100"/>
              </a:spcBef>
              <a:buFont typeface="Wingdings"/>
              <a:buChar char=""/>
              <a:tabLst>
                <a:tab pos="355600" algn="l"/>
              </a:tabLst>
            </a:pPr>
            <a:r>
              <a:rPr sz="1800" b="1" dirty="0">
                <a:solidFill>
                  <a:srgbClr val="112E52"/>
                </a:solidFill>
                <a:latin typeface="Calibri"/>
                <a:cs typeface="Calibri"/>
              </a:rPr>
              <a:t>The</a:t>
            </a:r>
            <a:r>
              <a:rPr sz="1800" b="1" spc="135" dirty="0">
                <a:solidFill>
                  <a:srgbClr val="112E52"/>
                </a:solidFill>
                <a:latin typeface="Calibri"/>
                <a:cs typeface="Calibri"/>
              </a:rPr>
              <a:t> </a:t>
            </a:r>
            <a:r>
              <a:rPr sz="1800" b="1" dirty="0">
                <a:solidFill>
                  <a:srgbClr val="112E52"/>
                </a:solidFill>
                <a:latin typeface="Calibri"/>
                <a:cs typeface="Calibri"/>
              </a:rPr>
              <a:t>pool</a:t>
            </a:r>
            <a:r>
              <a:rPr sz="1800" b="1" spc="130" dirty="0">
                <a:solidFill>
                  <a:srgbClr val="112E52"/>
                </a:solidFill>
                <a:latin typeface="Calibri"/>
                <a:cs typeface="Calibri"/>
              </a:rPr>
              <a:t> </a:t>
            </a:r>
            <a:r>
              <a:rPr sz="1800" b="1" dirty="0">
                <a:solidFill>
                  <a:srgbClr val="112E52"/>
                </a:solidFill>
                <a:latin typeface="Calibri"/>
                <a:cs typeface="Calibri"/>
              </a:rPr>
              <a:t>of</a:t>
            </a:r>
            <a:r>
              <a:rPr sz="1800" b="1" spc="145" dirty="0">
                <a:solidFill>
                  <a:srgbClr val="112E52"/>
                </a:solidFill>
                <a:latin typeface="Calibri"/>
                <a:cs typeface="Calibri"/>
              </a:rPr>
              <a:t> </a:t>
            </a:r>
            <a:r>
              <a:rPr sz="1800" b="1" dirty="0">
                <a:solidFill>
                  <a:srgbClr val="112E52"/>
                </a:solidFill>
                <a:latin typeface="Calibri"/>
                <a:cs typeface="Calibri"/>
              </a:rPr>
              <a:t>Talents:</a:t>
            </a:r>
            <a:r>
              <a:rPr sz="1800" b="1" spc="114" dirty="0">
                <a:solidFill>
                  <a:srgbClr val="112E52"/>
                </a:solidFill>
                <a:latin typeface="Calibri"/>
                <a:cs typeface="Calibri"/>
              </a:rPr>
              <a:t> </a:t>
            </a:r>
            <a:r>
              <a:rPr sz="1800" dirty="0">
                <a:solidFill>
                  <a:srgbClr val="112E52"/>
                </a:solidFill>
                <a:latin typeface="Calibri"/>
                <a:cs typeface="Calibri"/>
              </a:rPr>
              <a:t>Interaction</a:t>
            </a:r>
            <a:r>
              <a:rPr sz="1800" spc="180" dirty="0">
                <a:solidFill>
                  <a:srgbClr val="112E52"/>
                </a:solidFill>
                <a:latin typeface="Calibri"/>
                <a:cs typeface="Calibri"/>
              </a:rPr>
              <a:t> </a:t>
            </a:r>
            <a:r>
              <a:rPr sz="1800" dirty="0">
                <a:solidFill>
                  <a:srgbClr val="112E52"/>
                </a:solidFill>
                <a:latin typeface="Calibri"/>
                <a:cs typeface="Calibri"/>
              </a:rPr>
              <a:t>among</a:t>
            </a:r>
            <a:r>
              <a:rPr sz="1800" spc="170" dirty="0">
                <a:solidFill>
                  <a:srgbClr val="112E52"/>
                </a:solidFill>
                <a:latin typeface="Calibri"/>
                <a:cs typeface="Calibri"/>
              </a:rPr>
              <a:t> </a:t>
            </a:r>
            <a:r>
              <a:rPr sz="1800" dirty="0">
                <a:solidFill>
                  <a:srgbClr val="112E52"/>
                </a:solidFill>
                <a:latin typeface="Calibri"/>
                <a:cs typeface="Calibri"/>
              </a:rPr>
              <a:t>team</a:t>
            </a:r>
            <a:r>
              <a:rPr sz="1800" spc="170" dirty="0">
                <a:solidFill>
                  <a:srgbClr val="112E52"/>
                </a:solidFill>
                <a:latin typeface="Calibri"/>
                <a:cs typeface="Calibri"/>
              </a:rPr>
              <a:t> </a:t>
            </a:r>
            <a:r>
              <a:rPr sz="1800" dirty="0">
                <a:solidFill>
                  <a:srgbClr val="112E52"/>
                </a:solidFill>
                <a:latin typeface="Calibri"/>
                <a:cs typeface="Calibri"/>
              </a:rPr>
              <a:t>members</a:t>
            </a:r>
            <a:r>
              <a:rPr sz="1800" spc="155" dirty="0">
                <a:solidFill>
                  <a:srgbClr val="112E52"/>
                </a:solidFill>
                <a:latin typeface="Calibri"/>
                <a:cs typeface="Calibri"/>
              </a:rPr>
              <a:t> </a:t>
            </a:r>
            <a:r>
              <a:rPr sz="1800" dirty="0">
                <a:solidFill>
                  <a:srgbClr val="112E52"/>
                </a:solidFill>
                <a:latin typeface="Calibri"/>
                <a:cs typeface="Calibri"/>
              </a:rPr>
              <a:t>enhances</a:t>
            </a:r>
            <a:r>
              <a:rPr sz="1800" spc="175" dirty="0">
                <a:solidFill>
                  <a:srgbClr val="112E52"/>
                </a:solidFill>
                <a:latin typeface="Calibri"/>
                <a:cs typeface="Calibri"/>
              </a:rPr>
              <a:t> </a:t>
            </a:r>
            <a:r>
              <a:rPr sz="1800" dirty="0">
                <a:solidFill>
                  <a:srgbClr val="112E52"/>
                </a:solidFill>
                <a:latin typeface="Calibri"/>
                <a:cs typeface="Calibri"/>
              </a:rPr>
              <a:t>performance,</a:t>
            </a:r>
            <a:r>
              <a:rPr sz="1800" spc="160" dirty="0">
                <a:solidFill>
                  <a:srgbClr val="112E52"/>
                </a:solidFill>
                <a:latin typeface="Calibri"/>
                <a:cs typeface="Calibri"/>
              </a:rPr>
              <a:t> </a:t>
            </a:r>
            <a:r>
              <a:rPr sz="1800" dirty="0">
                <a:solidFill>
                  <a:srgbClr val="112E52"/>
                </a:solidFill>
                <a:latin typeface="Calibri"/>
                <a:cs typeface="Calibri"/>
              </a:rPr>
              <a:t>refines</a:t>
            </a:r>
            <a:r>
              <a:rPr sz="1800" spc="160" dirty="0">
                <a:solidFill>
                  <a:srgbClr val="112E52"/>
                </a:solidFill>
                <a:latin typeface="Calibri"/>
                <a:cs typeface="Calibri"/>
              </a:rPr>
              <a:t> </a:t>
            </a:r>
            <a:r>
              <a:rPr sz="1800" dirty="0">
                <a:solidFill>
                  <a:srgbClr val="112E52"/>
                </a:solidFill>
                <a:latin typeface="Calibri"/>
                <a:cs typeface="Calibri"/>
              </a:rPr>
              <a:t>skills,</a:t>
            </a:r>
            <a:r>
              <a:rPr sz="1800" spc="150" dirty="0">
                <a:solidFill>
                  <a:srgbClr val="112E52"/>
                </a:solidFill>
                <a:latin typeface="Calibri"/>
                <a:cs typeface="Calibri"/>
              </a:rPr>
              <a:t> </a:t>
            </a:r>
            <a:r>
              <a:rPr sz="1800" dirty="0">
                <a:solidFill>
                  <a:srgbClr val="112E52"/>
                </a:solidFill>
                <a:latin typeface="Calibri"/>
                <a:cs typeface="Calibri"/>
              </a:rPr>
              <a:t>streamlines</a:t>
            </a:r>
            <a:r>
              <a:rPr sz="1800" spc="150" dirty="0">
                <a:solidFill>
                  <a:srgbClr val="112E52"/>
                </a:solidFill>
                <a:latin typeface="Calibri"/>
                <a:cs typeface="Calibri"/>
              </a:rPr>
              <a:t> </a:t>
            </a:r>
            <a:r>
              <a:rPr sz="1800" spc="-25" dirty="0">
                <a:solidFill>
                  <a:srgbClr val="112E52"/>
                </a:solidFill>
                <a:latin typeface="Calibri"/>
                <a:cs typeface="Calibri"/>
              </a:rPr>
              <a:t>the </a:t>
            </a:r>
            <a:r>
              <a:rPr sz="1800" dirty="0">
                <a:solidFill>
                  <a:srgbClr val="112E52"/>
                </a:solidFill>
                <a:latin typeface="Calibri"/>
                <a:cs typeface="Calibri"/>
              </a:rPr>
              <a:t>process</a:t>
            </a:r>
            <a:r>
              <a:rPr sz="1800" spc="-70" dirty="0">
                <a:solidFill>
                  <a:srgbClr val="112E52"/>
                </a:solidFill>
                <a:latin typeface="Calibri"/>
                <a:cs typeface="Calibri"/>
              </a:rPr>
              <a:t> </a:t>
            </a:r>
            <a:r>
              <a:rPr sz="1800" dirty="0">
                <a:solidFill>
                  <a:srgbClr val="112E52"/>
                </a:solidFill>
                <a:latin typeface="Calibri"/>
                <a:cs typeface="Calibri"/>
              </a:rPr>
              <a:t>for</a:t>
            </a:r>
            <a:r>
              <a:rPr sz="1800" spc="-85" dirty="0">
                <a:solidFill>
                  <a:srgbClr val="112E52"/>
                </a:solidFill>
                <a:latin typeface="Calibri"/>
                <a:cs typeface="Calibri"/>
              </a:rPr>
              <a:t> </a:t>
            </a:r>
            <a:r>
              <a:rPr sz="1800" dirty="0">
                <a:solidFill>
                  <a:srgbClr val="112E52"/>
                </a:solidFill>
                <a:latin typeface="Calibri"/>
                <a:cs typeface="Calibri"/>
              </a:rPr>
              <a:t>not</a:t>
            </a:r>
            <a:r>
              <a:rPr sz="1800" spc="-60" dirty="0">
                <a:solidFill>
                  <a:srgbClr val="112E52"/>
                </a:solidFill>
                <a:latin typeface="Calibri"/>
                <a:cs typeface="Calibri"/>
              </a:rPr>
              <a:t> </a:t>
            </a:r>
            <a:r>
              <a:rPr sz="1800" dirty="0">
                <a:solidFill>
                  <a:srgbClr val="112E52"/>
                </a:solidFill>
                <a:latin typeface="Calibri"/>
                <a:cs typeface="Calibri"/>
              </a:rPr>
              <a:t>only</a:t>
            </a:r>
            <a:r>
              <a:rPr sz="1800" spc="-75" dirty="0">
                <a:solidFill>
                  <a:srgbClr val="112E52"/>
                </a:solidFill>
                <a:latin typeface="Calibri"/>
                <a:cs typeface="Calibri"/>
              </a:rPr>
              <a:t> </a:t>
            </a:r>
            <a:r>
              <a:rPr sz="1800" dirty="0">
                <a:solidFill>
                  <a:srgbClr val="112E52"/>
                </a:solidFill>
                <a:latin typeface="Calibri"/>
                <a:cs typeface="Calibri"/>
              </a:rPr>
              <a:t>more</a:t>
            </a:r>
            <a:r>
              <a:rPr sz="1800" spc="-65" dirty="0">
                <a:solidFill>
                  <a:srgbClr val="112E52"/>
                </a:solidFill>
                <a:latin typeface="Calibri"/>
                <a:cs typeface="Calibri"/>
              </a:rPr>
              <a:t> </a:t>
            </a:r>
            <a:r>
              <a:rPr sz="1800" dirty="0">
                <a:solidFill>
                  <a:srgbClr val="112E52"/>
                </a:solidFill>
                <a:latin typeface="Calibri"/>
                <a:cs typeface="Calibri"/>
              </a:rPr>
              <a:t>efficient</a:t>
            </a:r>
            <a:r>
              <a:rPr sz="1800" spc="-60" dirty="0">
                <a:solidFill>
                  <a:srgbClr val="112E52"/>
                </a:solidFill>
                <a:latin typeface="Calibri"/>
                <a:cs typeface="Calibri"/>
              </a:rPr>
              <a:t> </a:t>
            </a:r>
            <a:r>
              <a:rPr sz="1800" dirty="0">
                <a:solidFill>
                  <a:srgbClr val="112E52"/>
                </a:solidFill>
                <a:latin typeface="Calibri"/>
                <a:cs typeface="Calibri"/>
              </a:rPr>
              <a:t>but</a:t>
            </a:r>
            <a:r>
              <a:rPr sz="1800" spc="-65" dirty="0">
                <a:solidFill>
                  <a:srgbClr val="112E52"/>
                </a:solidFill>
                <a:latin typeface="Calibri"/>
                <a:cs typeface="Calibri"/>
              </a:rPr>
              <a:t> </a:t>
            </a:r>
            <a:r>
              <a:rPr sz="1800" dirty="0">
                <a:solidFill>
                  <a:srgbClr val="112E52"/>
                </a:solidFill>
                <a:latin typeface="Calibri"/>
                <a:cs typeface="Calibri"/>
              </a:rPr>
              <a:t>higher</a:t>
            </a:r>
            <a:r>
              <a:rPr sz="1800" spc="-65" dirty="0">
                <a:solidFill>
                  <a:srgbClr val="112E52"/>
                </a:solidFill>
                <a:latin typeface="Calibri"/>
                <a:cs typeface="Calibri"/>
              </a:rPr>
              <a:t> </a:t>
            </a:r>
            <a:r>
              <a:rPr sz="1800" dirty="0">
                <a:solidFill>
                  <a:srgbClr val="112E52"/>
                </a:solidFill>
                <a:latin typeface="Calibri"/>
                <a:cs typeface="Calibri"/>
              </a:rPr>
              <a:t>quality</a:t>
            </a:r>
            <a:r>
              <a:rPr sz="1800" spc="-60" dirty="0">
                <a:solidFill>
                  <a:srgbClr val="112E52"/>
                </a:solidFill>
                <a:latin typeface="Calibri"/>
                <a:cs typeface="Calibri"/>
              </a:rPr>
              <a:t> </a:t>
            </a:r>
            <a:r>
              <a:rPr sz="1800" spc="-10" dirty="0">
                <a:solidFill>
                  <a:srgbClr val="112E52"/>
                </a:solidFill>
                <a:latin typeface="Calibri"/>
                <a:cs typeface="Calibri"/>
              </a:rPr>
              <a:t>advice.</a:t>
            </a:r>
            <a:endParaRPr sz="1800">
              <a:latin typeface="Calibri"/>
              <a:cs typeface="Calibri"/>
            </a:endParaRPr>
          </a:p>
          <a:p>
            <a:pPr marL="354965" indent="-342265">
              <a:lnSpc>
                <a:spcPct val="100000"/>
              </a:lnSpc>
              <a:spcBef>
                <a:spcPts val="745"/>
              </a:spcBef>
              <a:buFont typeface="Wingdings"/>
              <a:buChar char=""/>
              <a:tabLst>
                <a:tab pos="354965" algn="l"/>
              </a:tabLst>
            </a:pPr>
            <a:r>
              <a:rPr sz="1800" b="1" spc="-25" dirty="0">
                <a:solidFill>
                  <a:srgbClr val="112E52"/>
                </a:solidFill>
                <a:latin typeface="Calibri"/>
                <a:cs typeface="Calibri"/>
              </a:rPr>
              <a:t>Cost-</a:t>
            </a:r>
            <a:r>
              <a:rPr sz="1800" b="1" dirty="0">
                <a:solidFill>
                  <a:srgbClr val="112E52"/>
                </a:solidFill>
                <a:latin typeface="Calibri"/>
                <a:cs typeface="Calibri"/>
              </a:rPr>
              <a:t>Effective:</a:t>
            </a:r>
            <a:r>
              <a:rPr sz="1800" b="1" spc="120" dirty="0">
                <a:solidFill>
                  <a:srgbClr val="112E52"/>
                </a:solidFill>
                <a:latin typeface="Calibri"/>
                <a:cs typeface="Calibri"/>
              </a:rPr>
              <a:t> </a:t>
            </a:r>
            <a:r>
              <a:rPr sz="1800" dirty="0">
                <a:solidFill>
                  <a:srgbClr val="112E52"/>
                </a:solidFill>
                <a:latin typeface="Calibri"/>
                <a:cs typeface="Calibri"/>
              </a:rPr>
              <a:t>MDPs</a:t>
            </a:r>
            <a:r>
              <a:rPr sz="1800" spc="140" dirty="0">
                <a:solidFill>
                  <a:srgbClr val="112E52"/>
                </a:solidFill>
                <a:latin typeface="Calibri"/>
                <a:cs typeface="Calibri"/>
              </a:rPr>
              <a:t> </a:t>
            </a:r>
            <a:r>
              <a:rPr sz="1800" dirty="0">
                <a:solidFill>
                  <a:srgbClr val="112E52"/>
                </a:solidFill>
                <a:latin typeface="Calibri"/>
                <a:cs typeface="Calibri"/>
              </a:rPr>
              <a:t>deliver</a:t>
            </a:r>
            <a:r>
              <a:rPr sz="1800" spc="130" dirty="0">
                <a:solidFill>
                  <a:srgbClr val="112E52"/>
                </a:solidFill>
                <a:latin typeface="Calibri"/>
                <a:cs typeface="Calibri"/>
              </a:rPr>
              <a:t> </a:t>
            </a:r>
            <a:r>
              <a:rPr sz="1800" dirty="0">
                <a:solidFill>
                  <a:srgbClr val="112E52"/>
                </a:solidFill>
                <a:latin typeface="Calibri"/>
                <a:cs typeface="Calibri"/>
              </a:rPr>
              <a:t>tangible</a:t>
            </a:r>
            <a:r>
              <a:rPr sz="1800" spc="135" dirty="0">
                <a:solidFill>
                  <a:srgbClr val="112E52"/>
                </a:solidFill>
                <a:latin typeface="Calibri"/>
                <a:cs typeface="Calibri"/>
              </a:rPr>
              <a:t> </a:t>
            </a:r>
            <a:r>
              <a:rPr sz="1800" dirty="0">
                <a:solidFill>
                  <a:srgbClr val="112E52"/>
                </a:solidFill>
                <a:latin typeface="Calibri"/>
                <a:cs typeface="Calibri"/>
              </a:rPr>
              <a:t>benefits.</a:t>
            </a:r>
            <a:r>
              <a:rPr sz="1800" spc="130" dirty="0">
                <a:solidFill>
                  <a:srgbClr val="112E52"/>
                </a:solidFill>
                <a:latin typeface="Calibri"/>
                <a:cs typeface="Calibri"/>
              </a:rPr>
              <a:t> </a:t>
            </a:r>
            <a:r>
              <a:rPr sz="1800" dirty="0">
                <a:solidFill>
                  <a:srgbClr val="112E52"/>
                </a:solidFill>
                <a:latin typeface="Calibri"/>
                <a:cs typeface="Calibri"/>
              </a:rPr>
              <a:t>Collaboration</a:t>
            </a:r>
            <a:r>
              <a:rPr sz="1800" spc="130" dirty="0">
                <a:solidFill>
                  <a:srgbClr val="112E52"/>
                </a:solidFill>
                <a:latin typeface="Calibri"/>
                <a:cs typeface="Calibri"/>
              </a:rPr>
              <a:t> </a:t>
            </a:r>
            <a:r>
              <a:rPr sz="1800" dirty="0">
                <a:solidFill>
                  <a:srgbClr val="112E52"/>
                </a:solidFill>
                <a:latin typeface="Calibri"/>
                <a:cs typeface="Calibri"/>
              </a:rPr>
              <a:t>saves</a:t>
            </a:r>
            <a:r>
              <a:rPr sz="1800" spc="140" dirty="0">
                <a:solidFill>
                  <a:srgbClr val="112E52"/>
                </a:solidFill>
                <a:latin typeface="Calibri"/>
                <a:cs typeface="Calibri"/>
              </a:rPr>
              <a:t> </a:t>
            </a:r>
            <a:r>
              <a:rPr sz="1800" dirty="0">
                <a:solidFill>
                  <a:srgbClr val="112E52"/>
                </a:solidFill>
                <a:latin typeface="Calibri"/>
                <a:cs typeface="Calibri"/>
              </a:rPr>
              <a:t>money</a:t>
            </a:r>
            <a:r>
              <a:rPr sz="1800" spc="130" dirty="0">
                <a:solidFill>
                  <a:srgbClr val="112E52"/>
                </a:solidFill>
                <a:latin typeface="Calibri"/>
                <a:cs typeface="Calibri"/>
              </a:rPr>
              <a:t> </a:t>
            </a:r>
            <a:r>
              <a:rPr sz="1800" dirty="0">
                <a:solidFill>
                  <a:srgbClr val="112E52"/>
                </a:solidFill>
                <a:latin typeface="Calibri"/>
                <a:cs typeface="Calibri"/>
              </a:rPr>
              <a:t>and</a:t>
            </a:r>
            <a:r>
              <a:rPr sz="1800" spc="135" dirty="0">
                <a:solidFill>
                  <a:srgbClr val="112E52"/>
                </a:solidFill>
                <a:latin typeface="Calibri"/>
                <a:cs typeface="Calibri"/>
              </a:rPr>
              <a:t> </a:t>
            </a:r>
            <a:r>
              <a:rPr sz="1800" dirty="0">
                <a:solidFill>
                  <a:srgbClr val="112E52"/>
                </a:solidFill>
                <a:latin typeface="Calibri"/>
                <a:cs typeface="Calibri"/>
              </a:rPr>
              <a:t>time.</a:t>
            </a:r>
            <a:r>
              <a:rPr sz="1800" spc="135" dirty="0">
                <a:solidFill>
                  <a:srgbClr val="112E52"/>
                </a:solidFill>
                <a:latin typeface="Calibri"/>
                <a:cs typeface="Calibri"/>
              </a:rPr>
              <a:t> </a:t>
            </a:r>
            <a:r>
              <a:rPr sz="1800" dirty="0">
                <a:solidFill>
                  <a:srgbClr val="112E52"/>
                </a:solidFill>
                <a:latin typeface="Calibri"/>
                <a:cs typeface="Calibri"/>
              </a:rPr>
              <a:t>It’s</a:t>
            </a:r>
            <a:r>
              <a:rPr sz="1800" spc="135" dirty="0">
                <a:solidFill>
                  <a:srgbClr val="112E52"/>
                </a:solidFill>
                <a:latin typeface="Calibri"/>
                <a:cs typeface="Calibri"/>
              </a:rPr>
              <a:t> </a:t>
            </a:r>
            <a:r>
              <a:rPr sz="1800" dirty="0">
                <a:solidFill>
                  <a:srgbClr val="112E52"/>
                </a:solidFill>
                <a:latin typeface="Calibri"/>
                <a:cs typeface="Calibri"/>
              </a:rPr>
              <a:t>an</a:t>
            </a:r>
            <a:r>
              <a:rPr sz="1800" spc="135" dirty="0">
                <a:solidFill>
                  <a:srgbClr val="112E52"/>
                </a:solidFill>
                <a:latin typeface="Calibri"/>
                <a:cs typeface="Calibri"/>
              </a:rPr>
              <a:t> </a:t>
            </a:r>
            <a:r>
              <a:rPr sz="1800" dirty="0">
                <a:solidFill>
                  <a:srgbClr val="112E52"/>
                </a:solidFill>
                <a:latin typeface="Calibri"/>
                <a:cs typeface="Calibri"/>
              </a:rPr>
              <a:t>extremely</a:t>
            </a:r>
            <a:r>
              <a:rPr sz="1800" spc="130" dirty="0">
                <a:solidFill>
                  <a:srgbClr val="112E52"/>
                </a:solidFill>
                <a:latin typeface="Calibri"/>
                <a:cs typeface="Calibri"/>
              </a:rPr>
              <a:t> </a:t>
            </a:r>
            <a:r>
              <a:rPr sz="1800" spc="-10" dirty="0">
                <a:solidFill>
                  <a:srgbClr val="112E52"/>
                </a:solidFill>
                <a:latin typeface="Calibri"/>
                <a:cs typeface="Calibri"/>
              </a:rPr>
              <a:t>efficient</a:t>
            </a:r>
            <a:endParaRPr sz="1800">
              <a:latin typeface="Calibri"/>
              <a:cs typeface="Calibri"/>
            </a:endParaRPr>
          </a:p>
          <a:p>
            <a:pPr marL="355600">
              <a:lnSpc>
                <a:spcPct val="100000"/>
              </a:lnSpc>
              <a:spcBef>
                <a:spcPts val="1080"/>
              </a:spcBef>
            </a:pPr>
            <a:r>
              <a:rPr sz="1800" spc="-10" dirty="0">
                <a:solidFill>
                  <a:srgbClr val="112E52"/>
                </a:solidFill>
                <a:latin typeface="Calibri"/>
                <a:cs typeface="Calibri"/>
              </a:rPr>
              <a:t>mechanism.</a:t>
            </a:r>
            <a:endParaRPr sz="1800">
              <a:latin typeface="Calibri"/>
              <a:cs typeface="Calibri"/>
            </a:endParaRPr>
          </a:p>
          <a:p>
            <a:pPr marL="355600" marR="12065" indent="-342900">
              <a:lnSpc>
                <a:spcPct val="147800"/>
              </a:lnSpc>
              <a:spcBef>
                <a:spcPts val="325"/>
              </a:spcBef>
              <a:buFont typeface="Wingdings"/>
              <a:buChar char=""/>
              <a:tabLst>
                <a:tab pos="355600" algn="l"/>
              </a:tabLst>
            </a:pPr>
            <a:r>
              <a:rPr sz="1800" b="1" dirty="0">
                <a:solidFill>
                  <a:srgbClr val="112E52"/>
                </a:solidFill>
                <a:latin typeface="Calibri"/>
                <a:cs typeface="Calibri"/>
              </a:rPr>
              <a:t>Avert</a:t>
            </a:r>
            <a:r>
              <a:rPr sz="1800" b="1" spc="260" dirty="0">
                <a:solidFill>
                  <a:srgbClr val="112E52"/>
                </a:solidFill>
                <a:latin typeface="Calibri"/>
                <a:cs typeface="Calibri"/>
              </a:rPr>
              <a:t> </a:t>
            </a:r>
            <a:r>
              <a:rPr sz="1800" b="1" dirty="0">
                <a:solidFill>
                  <a:srgbClr val="112E52"/>
                </a:solidFill>
                <a:latin typeface="Calibri"/>
                <a:cs typeface="Calibri"/>
              </a:rPr>
              <a:t>Risk</a:t>
            </a:r>
            <a:r>
              <a:rPr sz="1800" b="1" spc="280" dirty="0">
                <a:solidFill>
                  <a:srgbClr val="112E52"/>
                </a:solidFill>
                <a:latin typeface="Calibri"/>
                <a:cs typeface="Calibri"/>
              </a:rPr>
              <a:t> </a:t>
            </a:r>
            <a:r>
              <a:rPr sz="1800" b="1" dirty="0">
                <a:solidFill>
                  <a:srgbClr val="112E52"/>
                </a:solidFill>
                <a:latin typeface="Calibri"/>
                <a:cs typeface="Calibri"/>
              </a:rPr>
              <a:t>Through</a:t>
            </a:r>
            <a:r>
              <a:rPr sz="1800" b="1" spc="290" dirty="0">
                <a:solidFill>
                  <a:srgbClr val="112E52"/>
                </a:solidFill>
                <a:latin typeface="Calibri"/>
                <a:cs typeface="Calibri"/>
              </a:rPr>
              <a:t> </a:t>
            </a:r>
            <a:r>
              <a:rPr sz="1800" b="1" dirty="0">
                <a:solidFill>
                  <a:srgbClr val="112E52"/>
                </a:solidFill>
                <a:latin typeface="Calibri"/>
                <a:cs typeface="Calibri"/>
              </a:rPr>
              <a:t>Diversification:</a:t>
            </a:r>
            <a:r>
              <a:rPr sz="1800" b="1" spc="260" dirty="0">
                <a:solidFill>
                  <a:srgbClr val="112E52"/>
                </a:solidFill>
                <a:latin typeface="Calibri"/>
                <a:cs typeface="Calibri"/>
              </a:rPr>
              <a:t> </a:t>
            </a:r>
            <a:r>
              <a:rPr sz="1800" dirty="0">
                <a:solidFill>
                  <a:srgbClr val="112E52"/>
                </a:solidFill>
                <a:latin typeface="Calibri"/>
                <a:cs typeface="Calibri"/>
              </a:rPr>
              <a:t>MDP</a:t>
            </a:r>
            <a:r>
              <a:rPr sz="1800" spc="275" dirty="0">
                <a:solidFill>
                  <a:srgbClr val="112E52"/>
                </a:solidFill>
                <a:latin typeface="Calibri"/>
                <a:cs typeface="Calibri"/>
              </a:rPr>
              <a:t> </a:t>
            </a:r>
            <a:r>
              <a:rPr sz="1800" dirty="0">
                <a:solidFill>
                  <a:srgbClr val="112E52"/>
                </a:solidFill>
                <a:latin typeface="Calibri"/>
                <a:cs typeface="Calibri"/>
              </a:rPr>
              <a:t>provides</a:t>
            </a:r>
            <a:r>
              <a:rPr sz="1800" spc="285" dirty="0">
                <a:solidFill>
                  <a:srgbClr val="112E52"/>
                </a:solidFill>
                <a:latin typeface="Calibri"/>
                <a:cs typeface="Calibri"/>
              </a:rPr>
              <a:t> </a:t>
            </a:r>
            <a:r>
              <a:rPr sz="1800" dirty="0">
                <a:solidFill>
                  <a:srgbClr val="112E52"/>
                </a:solidFill>
                <a:latin typeface="Calibri"/>
                <a:cs typeface="Calibri"/>
              </a:rPr>
              <a:t>the</a:t>
            </a:r>
            <a:r>
              <a:rPr sz="1800" spc="275" dirty="0">
                <a:solidFill>
                  <a:srgbClr val="112E52"/>
                </a:solidFill>
                <a:latin typeface="Calibri"/>
                <a:cs typeface="Calibri"/>
              </a:rPr>
              <a:t> </a:t>
            </a:r>
            <a:r>
              <a:rPr sz="1800" dirty="0">
                <a:solidFill>
                  <a:srgbClr val="112E52"/>
                </a:solidFill>
                <a:latin typeface="Calibri"/>
                <a:cs typeface="Calibri"/>
              </a:rPr>
              <a:t>checks</a:t>
            </a:r>
            <a:r>
              <a:rPr sz="1800" spc="280" dirty="0">
                <a:solidFill>
                  <a:srgbClr val="112E52"/>
                </a:solidFill>
                <a:latin typeface="Calibri"/>
                <a:cs typeface="Calibri"/>
              </a:rPr>
              <a:t> </a:t>
            </a:r>
            <a:r>
              <a:rPr sz="1800" dirty="0">
                <a:solidFill>
                  <a:srgbClr val="112E52"/>
                </a:solidFill>
                <a:latin typeface="Calibri"/>
                <a:cs typeface="Calibri"/>
              </a:rPr>
              <a:t>and</a:t>
            </a:r>
            <a:r>
              <a:rPr sz="1800" spc="275" dirty="0">
                <a:solidFill>
                  <a:srgbClr val="112E52"/>
                </a:solidFill>
                <a:latin typeface="Calibri"/>
                <a:cs typeface="Calibri"/>
              </a:rPr>
              <a:t> </a:t>
            </a:r>
            <a:r>
              <a:rPr sz="1800" dirty="0">
                <a:solidFill>
                  <a:srgbClr val="112E52"/>
                </a:solidFill>
                <a:latin typeface="Calibri"/>
                <a:cs typeface="Calibri"/>
              </a:rPr>
              <a:t>balances</a:t>
            </a:r>
            <a:r>
              <a:rPr sz="1800" spc="290" dirty="0">
                <a:solidFill>
                  <a:srgbClr val="112E52"/>
                </a:solidFill>
                <a:latin typeface="Calibri"/>
                <a:cs typeface="Calibri"/>
              </a:rPr>
              <a:t> </a:t>
            </a:r>
            <a:r>
              <a:rPr sz="1800" dirty="0">
                <a:solidFill>
                  <a:srgbClr val="112E52"/>
                </a:solidFill>
                <a:latin typeface="Calibri"/>
                <a:cs typeface="Calibri"/>
              </a:rPr>
              <a:t>to</a:t>
            </a:r>
            <a:r>
              <a:rPr sz="1800" spc="275" dirty="0">
                <a:solidFill>
                  <a:srgbClr val="112E52"/>
                </a:solidFill>
                <a:latin typeface="Calibri"/>
                <a:cs typeface="Calibri"/>
              </a:rPr>
              <a:t> </a:t>
            </a:r>
            <a:r>
              <a:rPr sz="1800" dirty="0">
                <a:solidFill>
                  <a:srgbClr val="112E52"/>
                </a:solidFill>
                <a:latin typeface="Calibri"/>
                <a:cs typeface="Calibri"/>
              </a:rPr>
              <a:t>avert</a:t>
            </a:r>
            <a:r>
              <a:rPr sz="1800" spc="275" dirty="0">
                <a:solidFill>
                  <a:srgbClr val="112E52"/>
                </a:solidFill>
                <a:latin typeface="Calibri"/>
                <a:cs typeface="Calibri"/>
              </a:rPr>
              <a:t> </a:t>
            </a:r>
            <a:r>
              <a:rPr sz="1800" dirty="0">
                <a:solidFill>
                  <a:srgbClr val="112E52"/>
                </a:solidFill>
                <a:latin typeface="Calibri"/>
                <a:cs typeface="Calibri"/>
              </a:rPr>
              <a:t>risk</a:t>
            </a:r>
            <a:r>
              <a:rPr sz="1800" spc="270" dirty="0">
                <a:solidFill>
                  <a:srgbClr val="112E52"/>
                </a:solidFill>
                <a:latin typeface="Calibri"/>
                <a:cs typeface="Calibri"/>
              </a:rPr>
              <a:t> </a:t>
            </a:r>
            <a:r>
              <a:rPr sz="1800" dirty="0">
                <a:solidFill>
                  <a:srgbClr val="112E52"/>
                </a:solidFill>
                <a:latin typeface="Calibri"/>
                <a:cs typeface="Calibri"/>
              </a:rPr>
              <a:t>by</a:t>
            </a:r>
            <a:r>
              <a:rPr sz="1800" spc="280" dirty="0">
                <a:solidFill>
                  <a:srgbClr val="112E52"/>
                </a:solidFill>
                <a:latin typeface="Calibri"/>
                <a:cs typeface="Calibri"/>
              </a:rPr>
              <a:t> </a:t>
            </a:r>
            <a:r>
              <a:rPr sz="1800" dirty="0">
                <a:solidFill>
                  <a:srgbClr val="112E52"/>
                </a:solidFill>
                <a:latin typeface="Calibri"/>
                <a:cs typeface="Calibri"/>
              </a:rPr>
              <a:t>addressing</a:t>
            </a:r>
            <a:r>
              <a:rPr sz="1800" spc="290" dirty="0">
                <a:solidFill>
                  <a:srgbClr val="112E52"/>
                </a:solidFill>
                <a:latin typeface="Calibri"/>
                <a:cs typeface="Calibri"/>
              </a:rPr>
              <a:t> </a:t>
            </a:r>
            <a:r>
              <a:rPr sz="1800" spc="-20" dirty="0">
                <a:solidFill>
                  <a:srgbClr val="112E52"/>
                </a:solidFill>
                <a:latin typeface="Calibri"/>
                <a:cs typeface="Calibri"/>
              </a:rPr>
              <a:t>each </a:t>
            </a:r>
            <a:r>
              <a:rPr sz="1800" dirty="0">
                <a:solidFill>
                  <a:srgbClr val="112E52"/>
                </a:solidFill>
                <a:latin typeface="Calibri"/>
                <a:cs typeface="Calibri"/>
              </a:rPr>
              <a:t>aspect</a:t>
            </a:r>
            <a:r>
              <a:rPr sz="1800" spc="-90" dirty="0">
                <a:solidFill>
                  <a:srgbClr val="112E52"/>
                </a:solidFill>
                <a:latin typeface="Calibri"/>
                <a:cs typeface="Calibri"/>
              </a:rPr>
              <a:t> </a:t>
            </a:r>
            <a:r>
              <a:rPr sz="1800" dirty="0">
                <a:solidFill>
                  <a:srgbClr val="112E52"/>
                </a:solidFill>
                <a:latin typeface="Calibri"/>
                <a:cs typeface="Calibri"/>
              </a:rPr>
              <a:t>of</a:t>
            </a:r>
            <a:r>
              <a:rPr sz="1800" spc="-75" dirty="0">
                <a:solidFill>
                  <a:srgbClr val="112E52"/>
                </a:solidFill>
                <a:latin typeface="Calibri"/>
                <a:cs typeface="Calibri"/>
              </a:rPr>
              <a:t> </a:t>
            </a:r>
            <a:r>
              <a:rPr sz="1800" dirty="0">
                <a:solidFill>
                  <a:srgbClr val="112E52"/>
                </a:solidFill>
                <a:latin typeface="Calibri"/>
                <a:cs typeface="Calibri"/>
              </a:rPr>
              <a:t>the</a:t>
            </a:r>
            <a:r>
              <a:rPr sz="1800" spc="-70" dirty="0">
                <a:solidFill>
                  <a:srgbClr val="112E52"/>
                </a:solidFill>
                <a:latin typeface="Calibri"/>
                <a:cs typeface="Calibri"/>
              </a:rPr>
              <a:t> </a:t>
            </a:r>
            <a:r>
              <a:rPr sz="1800" spc="-10" dirty="0">
                <a:solidFill>
                  <a:srgbClr val="112E52"/>
                </a:solidFill>
                <a:latin typeface="Calibri"/>
                <a:cs typeface="Calibri"/>
              </a:rPr>
              <a:t>individual’s</a:t>
            </a:r>
            <a:r>
              <a:rPr sz="1800" spc="-40" dirty="0">
                <a:solidFill>
                  <a:srgbClr val="112E52"/>
                </a:solidFill>
                <a:latin typeface="Calibri"/>
                <a:cs typeface="Calibri"/>
              </a:rPr>
              <a:t> </a:t>
            </a:r>
            <a:r>
              <a:rPr sz="1800" dirty="0">
                <a:solidFill>
                  <a:srgbClr val="112E52"/>
                </a:solidFill>
                <a:latin typeface="Calibri"/>
                <a:cs typeface="Calibri"/>
              </a:rPr>
              <a:t>details</a:t>
            </a:r>
            <a:r>
              <a:rPr sz="1800" spc="-65" dirty="0">
                <a:solidFill>
                  <a:srgbClr val="112E52"/>
                </a:solidFill>
                <a:latin typeface="Calibri"/>
                <a:cs typeface="Calibri"/>
              </a:rPr>
              <a:t> </a:t>
            </a:r>
            <a:r>
              <a:rPr sz="1800" dirty="0">
                <a:solidFill>
                  <a:srgbClr val="112E52"/>
                </a:solidFill>
                <a:latin typeface="Calibri"/>
                <a:cs typeface="Calibri"/>
              </a:rPr>
              <a:t>with</a:t>
            </a:r>
            <a:r>
              <a:rPr sz="1800" spc="-75" dirty="0">
                <a:solidFill>
                  <a:srgbClr val="112E52"/>
                </a:solidFill>
                <a:latin typeface="Calibri"/>
                <a:cs typeface="Calibri"/>
              </a:rPr>
              <a:t> </a:t>
            </a:r>
            <a:r>
              <a:rPr sz="1800" spc="-10" dirty="0">
                <a:solidFill>
                  <a:srgbClr val="112E52"/>
                </a:solidFill>
                <a:latin typeface="Calibri"/>
                <a:cs typeface="Calibri"/>
              </a:rPr>
              <a:t>targeted</a:t>
            </a:r>
            <a:r>
              <a:rPr sz="1800" spc="-55" dirty="0">
                <a:solidFill>
                  <a:srgbClr val="112E52"/>
                </a:solidFill>
                <a:latin typeface="Calibri"/>
                <a:cs typeface="Calibri"/>
              </a:rPr>
              <a:t> </a:t>
            </a:r>
            <a:r>
              <a:rPr sz="1800" dirty="0">
                <a:solidFill>
                  <a:srgbClr val="112E52"/>
                </a:solidFill>
                <a:latin typeface="Calibri"/>
                <a:cs typeface="Calibri"/>
              </a:rPr>
              <a:t>and</a:t>
            </a:r>
            <a:r>
              <a:rPr sz="1800" spc="-75" dirty="0">
                <a:solidFill>
                  <a:srgbClr val="112E52"/>
                </a:solidFill>
                <a:latin typeface="Calibri"/>
                <a:cs typeface="Calibri"/>
              </a:rPr>
              <a:t> </a:t>
            </a:r>
            <a:r>
              <a:rPr sz="1800" spc="-20" dirty="0">
                <a:solidFill>
                  <a:srgbClr val="112E52"/>
                </a:solidFill>
                <a:latin typeface="Calibri"/>
                <a:cs typeface="Calibri"/>
              </a:rPr>
              <a:t>collaborated</a:t>
            </a:r>
            <a:r>
              <a:rPr sz="1800" spc="-30" dirty="0">
                <a:solidFill>
                  <a:srgbClr val="112E52"/>
                </a:solidFill>
                <a:latin typeface="Calibri"/>
                <a:cs typeface="Calibri"/>
              </a:rPr>
              <a:t> </a:t>
            </a:r>
            <a:r>
              <a:rPr sz="1800" spc="-10" dirty="0">
                <a:solidFill>
                  <a:srgbClr val="112E52"/>
                </a:solidFill>
                <a:latin typeface="Calibri"/>
                <a:cs typeface="Calibri"/>
              </a:rPr>
              <a:t>expertise.</a:t>
            </a:r>
            <a:endParaRPr sz="1800">
              <a:latin typeface="Calibri"/>
              <a:cs typeface="Calibri"/>
            </a:endParaRPr>
          </a:p>
          <a:p>
            <a:pPr marL="354965" indent="-342265">
              <a:lnSpc>
                <a:spcPct val="100000"/>
              </a:lnSpc>
              <a:spcBef>
                <a:spcPts val="1045"/>
              </a:spcBef>
              <a:buFont typeface="Wingdings"/>
              <a:buChar char=""/>
              <a:tabLst>
                <a:tab pos="354965" algn="l"/>
              </a:tabLst>
            </a:pPr>
            <a:r>
              <a:rPr sz="1800" b="1" dirty="0">
                <a:solidFill>
                  <a:srgbClr val="112E52"/>
                </a:solidFill>
                <a:latin typeface="Calibri"/>
                <a:cs typeface="Calibri"/>
              </a:rPr>
              <a:t>The</a:t>
            </a:r>
            <a:r>
              <a:rPr sz="1800" b="1" spc="390" dirty="0">
                <a:solidFill>
                  <a:srgbClr val="112E52"/>
                </a:solidFill>
                <a:latin typeface="Calibri"/>
                <a:cs typeface="Calibri"/>
              </a:rPr>
              <a:t> </a:t>
            </a:r>
            <a:r>
              <a:rPr sz="1800" b="1" dirty="0">
                <a:solidFill>
                  <a:srgbClr val="112E52"/>
                </a:solidFill>
                <a:latin typeface="Calibri"/>
                <a:cs typeface="Calibri"/>
              </a:rPr>
              <a:t>extensive</a:t>
            </a:r>
            <a:r>
              <a:rPr sz="1800" b="1" spc="395" dirty="0">
                <a:solidFill>
                  <a:srgbClr val="112E52"/>
                </a:solidFill>
                <a:latin typeface="Calibri"/>
                <a:cs typeface="Calibri"/>
              </a:rPr>
              <a:t> </a:t>
            </a:r>
            <a:r>
              <a:rPr sz="1800" b="1" dirty="0">
                <a:solidFill>
                  <a:srgbClr val="112E52"/>
                </a:solidFill>
                <a:latin typeface="Calibri"/>
                <a:cs typeface="Calibri"/>
              </a:rPr>
              <a:t>network</a:t>
            </a:r>
            <a:r>
              <a:rPr sz="1800" b="1" spc="390" dirty="0">
                <a:solidFill>
                  <a:srgbClr val="112E52"/>
                </a:solidFill>
                <a:latin typeface="Calibri"/>
                <a:cs typeface="Calibri"/>
              </a:rPr>
              <a:t> </a:t>
            </a:r>
            <a:r>
              <a:rPr sz="1800" b="1" dirty="0">
                <a:solidFill>
                  <a:srgbClr val="112E52"/>
                </a:solidFill>
                <a:latin typeface="Calibri"/>
                <a:cs typeface="Calibri"/>
              </a:rPr>
              <a:t>of</a:t>
            </a:r>
            <a:r>
              <a:rPr sz="1800" b="1" spc="395" dirty="0">
                <a:solidFill>
                  <a:srgbClr val="112E52"/>
                </a:solidFill>
                <a:latin typeface="Calibri"/>
                <a:cs typeface="Calibri"/>
              </a:rPr>
              <a:t> </a:t>
            </a:r>
            <a:r>
              <a:rPr sz="1800" b="1" dirty="0">
                <a:solidFill>
                  <a:srgbClr val="112E52"/>
                </a:solidFill>
                <a:latin typeface="Calibri"/>
                <a:cs typeface="Calibri"/>
              </a:rPr>
              <a:t>experienced</a:t>
            </a:r>
            <a:r>
              <a:rPr sz="1800" b="1" spc="400" dirty="0">
                <a:solidFill>
                  <a:srgbClr val="112E52"/>
                </a:solidFill>
                <a:latin typeface="Calibri"/>
                <a:cs typeface="Calibri"/>
              </a:rPr>
              <a:t> </a:t>
            </a:r>
            <a:r>
              <a:rPr sz="1800" b="1" dirty="0">
                <a:solidFill>
                  <a:srgbClr val="112E52"/>
                </a:solidFill>
                <a:latin typeface="Calibri"/>
                <a:cs typeface="Calibri"/>
              </a:rPr>
              <a:t>professionals:</a:t>
            </a:r>
            <a:r>
              <a:rPr sz="1800" b="1" spc="395" dirty="0">
                <a:solidFill>
                  <a:srgbClr val="112E52"/>
                </a:solidFill>
                <a:latin typeface="Calibri"/>
                <a:cs typeface="Calibri"/>
              </a:rPr>
              <a:t> </a:t>
            </a:r>
            <a:r>
              <a:rPr sz="1800" dirty="0">
                <a:solidFill>
                  <a:srgbClr val="112E52"/>
                </a:solidFill>
                <a:latin typeface="Calibri"/>
                <a:cs typeface="Calibri"/>
              </a:rPr>
              <a:t>MDP</a:t>
            </a:r>
            <a:r>
              <a:rPr sz="1800" spc="390" dirty="0">
                <a:solidFill>
                  <a:srgbClr val="112E52"/>
                </a:solidFill>
                <a:latin typeface="Calibri"/>
                <a:cs typeface="Calibri"/>
              </a:rPr>
              <a:t> </a:t>
            </a:r>
            <a:r>
              <a:rPr sz="1800" dirty="0">
                <a:solidFill>
                  <a:srgbClr val="112E52"/>
                </a:solidFill>
                <a:latin typeface="Calibri"/>
                <a:cs typeface="Calibri"/>
              </a:rPr>
              <a:t>get</a:t>
            </a:r>
            <a:r>
              <a:rPr sz="1800" spc="400" dirty="0">
                <a:solidFill>
                  <a:srgbClr val="112E52"/>
                </a:solidFill>
                <a:latin typeface="Calibri"/>
                <a:cs typeface="Calibri"/>
              </a:rPr>
              <a:t> </a:t>
            </a:r>
            <a:r>
              <a:rPr sz="1800" dirty="0">
                <a:solidFill>
                  <a:srgbClr val="112E52"/>
                </a:solidFill>
                <a:latin typeface="Calibri"/>
                <a:cs typeface="Calibri"/>
              </a:rPr>
              <a:t>benefits</a:t>
            </a:r>
            <a:r>
              <a:rPr sz="1800" spc="385" dirty="0">
                <a:solidFill>
                  <a:srgbClr val="112E52"/>
                </a:solidFill>
                <a:latin typeface="Calibri"/>
                <a:cs typeface="Calibri"/>
              </a:rPr>
              <a:t> </a:t>
            </a:r>
            <a:r>
              <a:rPr sz="1800" dirty="0">
                <a:solidFill>
                  <a:srgbClr val="112E52"/>
                </a:solidFill>
                <a:latin typeface="Calibri"/>
                <a:cs typeface="Calibri"/>
              </a:rPr>
              <a:t>and</a:t>
            </a:r>
            <a:r>
              <a:rPr sz="1800" spc="420" dirty="0">
                <a:solidFill>
                  <a:srgbClr val="112E52"/>
                </a:solidFill>
                <a:latin typeface="Calibri"/>
                <a:cs typeface="Calibri"/>
              </a:rPr>
              <a:t> </a:t>
            </a:r>
            <a:r>
              <a:rPr sz="1800" dirty="0">
                <a:solidFill>
                  <a:srgbClr val="112E52"/>
                </a:solidFill>
                <a:latin typeface="Calibri"/>
                <a:cs typeface="Calibri"/>
              </a:rPr>
              <a:t>is</a:t>
            </a:r>
            <a:r>
              <a:rPr sz="1800" spc="395" dirty="0">
                <a:solidFill>
                  <a:srgbClr val="112E52"/>
                </a:solidFill>
                <a:latin typeface="Calibri"/>
                <a:cs typeface="Calibri"/>
              </a:rPr>
              <a:t> </a:t>
            </a:r>
            <a:r>
              <a:rPr sz="1800" dirty="0">
                <a:solidFill>
                  <a:srgbClr val="112E52"/>
                </a:solidFill>
                <a:latin typeface="Calibri"/>
                <a:cs typeface="Calibri"/>
              </a:rPr>
              <a:t>supported</a:t>
            </a:r>
            <a:r>
              <a:rPr sz="1800" spc="420" dirty="0">
                <a:solidFill>
                  <a:srgbClr val="112E52"/>
                </a:solidFill>
                <a:latin typeface="Calibri"/>
                <a:cs typeface="Calibri"/>
              </a:rPr>
              <a:t> </a:t>
            </a:r>
            <a:r>
              <a:rPr sz="1800" dirty="0">
                <a:solidFill>
                  <a:srgbClr val="112E52"/>
                </a:solidFill>
                <a:latin typeface="Calibri"/>
                <a:cs typeface="Calibri"/>
              </a:rPr>
              <a:t>by</a:t>
            </a:r>
            <a:r>
              <a:rPr sz="1800" spc="405" dirty="0">
                <a:solidFill>
                  <a:srgbClr val="112E52"/>
                </a:solidFill>
                <a:latin typeface="Calibri"/>
                <a:cs typeface="Calibri"/>
              </a:rPr>
              <a:t> </a:t>
            </a:r>
            <a:r>
              <a:rPr sz="1800" dirty="0">
                <a:solidFill>
                  <a:srgbClr val="112E52"/>
                </a:solidFill>
                <a:latin typeface="Calibri"/>
                <a:cs typeface="Calibri"/>
              </a:rPr>
              <a:t>an</a:t>
            </a:r>
            <a:r>
              <a:rPr sz="1800" spc="390" dirty="0">
                <a:solidFill>
                  <a:srgbClr val="112E52"/>
                </a:solidFill>
                <a:latin typeface="Calibri"/>
                <a:cs typeface="Calibri"/>
              </a:rPr>
              <a:t> </a:t>
            </a:r>
            <a:r>
              <a:rPr sz="1800" spc="-10" dirty="0">
                <a:solidFill>
                  <a:srgbClr val="112E52"/>
                </a:solidFill>
                <a:latin typeface="Calibri"/>
                <a:cs typeface="Calibri"/>
              </a:rPr>
              <a:t>extensive</a:t>
            </a:r>
            <a:endParaRPr sz="1800">
              <a:latin typeface="Calibri"/>
              <a:cs typeface="Calibri"/>
            </a:endParaRPr>
          </a:p>
          <a:p>
            <a:pPr marL="355600">
              <a:lnSpc>
                <a:spcPct val="100000"/>
              </a:lnSpc>
              <a:spcBef>
                <a:spcPts val="1040"/>
              </a:spcBef>
            </a:pPr>
            <a:r>
              <a:rPr sz="1800" spc="-10" dirty="0">
                <a:solidFill>
                  <a:srgbClr val="112E52"/>
                </a:solidFill>
                <a:latin typeface="Calibri"/>
                <a:cs typeface="Calibri"/>
              </a:rPr>
              <a:t>network</a:t>
            </a:r>
            <a:r>
              <a:rPr sz="1800" spc="-60" dirty="0">
                <a:solidFill>
                  <a:srgbClr val="112E52"/>
                </a:solidFill>
                <a:latin typeface="Calibri"/>
                <a:cs typeface="Calibri"/>
              </a:rPr>
              <a:t> </a:t>
            </a:r>
            <a:r>
              <a:rPr sz="1800" dirty="0">
                <a:solidFill>
                  <a:srgbClr val="112E52"/>
                </a:solidFill>
                <a:latin typeface="Calibri"/>
                <a:cs typeface="Calibri"/>
              </a:rPr>
              <a:t>of</a:t>
            </a:r>
            <a:r>
              <a:rPr sz="1800" spc="-35" dirty="0">
                <a:solidFill>
                  <a:srgbClr val="112E52"/>
                </a:solidFill>
                <a:latin typeface="Calibri"/>
                <a:cs typeface="Calibri"/>
              </a:rPr>
              <a:t> </a:t>
            </a:r>
            <a:r>
              <a:rPr sz="1800" spc="-20" dirty="0">
                <a:solidFill>
                  <a:srgbClr val="112E52"/>
                </a:solidFill>
                <a:latin typeface="Calibri"/>
                <a:cs typeface="Calibri"/>
              </a:rPr>
              <a:t>experienced</a:t>
            </a:r>
            <a:r>
              <a:rPr sz="1800" dirty="0">
                <a:solidFill>
                  <a:srgbClr val="112E52"/>
                </a:solidFill>
                <a:latin typeface="Calibri"/>
                <a:cs typeface="Calibri"/>
              </a:rPr>
              <a:t> </a:t>
            </a:r>
            <a:r>
              <a:rPr sz="1800" spc="-20" dirty="0">
                <a:solidFill>
                  <a:srgbClr val="112E52"/>
                </a:solidFill>
                <a:latin typeface="Calibri"/>
                <a:cs typeface="Calibri"/>
              </a:rPr>
              <a:t>professionals</a:t>
            </a:r>
            <a:r>
              <a:rPr sz="1800" spc="-45" dirty="0">
                <a:solidFill>
                  <a:srgbClr val="112E52"/>
                </a:solidFill>
                <a:latin typeface="Calibri"/>
                <a:cs typeface="Calibri"/>
              </a:rPr>
              <a:t> </a:t>
            </a:r>
            <a:r>
              <a:rPr sz="1800" dirty="0">
                <a:solidFill>
                  <a:srgbClr val="112E52"/>
                </a:solidFill>
                <a:latin typeface="Calibri"/>
                <a:cs typeface="Calibri"/>
              </a:rPr>
              <a:t>in</a:t>
            </a:r>
            <a:r>
              <a:rPr sz="1800" spc="-25" dirty="0">
                <a:solidFill>
                  <a:srgbClr val="112E52"/>
                </a:solidFill>
                <a:latin typeface="Calibri"/>
                <a:cs typeface="Calibri"/>
              </a:rPr>
              <a:t> </a:t>
            </a:r>
            <a:r>
              <a:rPr sz="1800" dirty="0">
                <a:solidFill>
                  <a:srgbClr val="112E52"/>
                </a:solidFill>
                <a:latin typeface="Calibri"/>
                <a:cs typeface="Calibri"/>
              </a:rPr>
              <a:t>lots</a:t>
            </a:r>
            <a:r>
              <a:rPr sz="1800" spc="-30" dirty="0">
                <a:solidFill>
                  <a:srgbClr val="112E52"/>
                </a:solidFill>
                <a:latin typeface="Calibri"/>
                <a:cs typeface="Calibri"/>
              </a:rPr>
              <a:t> </a:t>
            </a:r>
            <a:r>
              <a:rPr sz="1800" dirty="0">
                <a:solidFill>
                  <a:srgbClr val="112E52"/>
                </a:solidFill>
                <a:latin typeface="Calibri"/>
                <a:cs typeface="Calibri"/>
              </a:rPr>
              <a:t>of</a:t>
            </a:r>
            <a:r>
              <a:rPr sz="1800" spc="-45" dirty="0">
                <a:solidFill>
                  <a:srgbClr val="112E52"/>
                </a:solidFill>
                <a:latin typeface="Calibri"/>
                <a:cs typeface="Calibri"/>
              </a:rPr>
              <a:t> </a:t>
            </a:r>
            <a:r>
              <a:rPr sz="1800" dirty="0">
                <a:solidFill>
                  <a:srgbClr val="112E52"/>
                </a:solidFill>
                <a:latin typeface="Calibri"/>
                <a:cs typeface="Calibri"/>
              </a:rPr>
              <a:t>distinct</a:t>
            </a:r>
            <a:r>
              <a:rPr sz="1800" spc="-35" dirty="0">
                <a:solidFill>
                  <a:srgbClr val="112E52"/>
                </a:solidFill>
                <a:latin typeface="Calibri"/>
                <a:cs typeface="Calibri"/>
              </a:rPr>
              <a:t> </a:t>
            </a:r>
            <a:r>
              <a:rPr sz="1800" dirty="0">
                <a:solidFill>
                  <a:srgbClr val="112E52"/>
                </a:solidFill>
                <a:latin typeface="Calibri"/>
                <a:cs typeface="Calibri"/>
              </a:rPr>
              <a:t>disciplines,</a:t>
            </a:r>
            <a:r>
              <a:rPr sz="1800" spc="-20" dirty="0">
                <a:solidFill>
                  <a:srgbClr val="112E52"/>
                </a:solidFill>
                <a:latin typeface="Calibri"/>
                <a:cs typeface="Calibri"/>
              </a:rPr>
              <a:t> </a:t>
            </a:r>
            <a:r>
              <a:rPr sz="1800" dirty="0">
                <a:solidFill>
                  <a:srgbClr val="112E52"/>
                </a:solidFill>
                <a:latin typeface="Calibri"/>
                <a:cs typeface="Calibri"/>
              </a:rPr>
              <a:t>in</a:t>
            </a:r>
            <a:r>
              <a:rPr sz="1800" spc="-10" dirty="0">
                <a:solidFill>
                  <a:srgbClr val="112E52"/>
                </a:solidFill>
                <a:latin typeface="Calibri"/>
                <a:cs typeface="Calibri"/>
              </a:rPr>
              <a:t> </a:t>
            </a:r>
            <a:r>
              <a:rPr sz="1800" dirty="0">
                <a:solidFill>
                  <a:srgbClr val="112E52"/>
                </a:solidFill>
                <a:latin typeface="Calibri"/>
                <a:cs typeface="Calibri"/>
              </a:rPr>
              <a:t>many</a:t>
            </a:r>
            <a:r>
              <a:rPr sz="1800" spc="-45" dirty="0">
                <a:solidFill>
                  <a:srgbClr val="112E52"/>
                </a:solidFill>
                <a:latin typeface="Calibri"/>
                <a:cs typeface="Calibri"/>
              </a:rPr>
              <a:t> </a:t>
            </a:r>
            <a:r>
              <a:rPr sz="1800" spc="-10" dirty="0">
                <a:solidFill>
                  <a:srgbClr val="112E52"/>
                </a:solidFill>
                <a:latin typeface="Calibri"/>
                <a:cs typeface="Calibri"/>
              </a:rPr>
              <a:t>industries.</a:t>
            </a:r>
            <a:endParaRPr sz="1800">
              <a:latin typeface="Calibri"/>
              <a:cs typeface="Calibri"/>
            </a:endParaRPr>
          </a:p>
          <a:p>
            <a:pPr marL="355600" marR="5080" indent="-342900" algn="just">
              <a:lnSpc>
                <a:spcPts val="3200"/>
              </a:lnSpc>
              <a:spcBef>
                <a:spcPts val="105"/>
              </a:spcBef>
              <a:buFont typeface="Wingdings"/>
              <a:buChar char=""/>
              <a:tabLst>
                <a:tab pos="355600" algn="l"/>
              </a:tabLst>
            </a:pPr>
            <a:r>
              <a:rPr sz="1800" b="1" dirty="0">
                <a:solidFill>
                  <a:srgbClr val="112E52"/>
                </a:solidFill>
                <a:latin typeface="Calibri"/>
                <a:cs typeface="Calibri"/>
              </a:rPr>
              <a:t>Empowerment</a:t>
            </a:r>
            <a:r>
              <a:rPr sz="1800" b="1" spc="50" dirty="0">
                <a:solidFill>
                  <a:srgbClr val="112E52"/>
                </a:solidFill>
                <a:latin typeface="Calibri"/>
                <a:cs typeface="Calibri"/>
              </a:rPr>
              <a:t> </a:t>
            </a:r>
            <a:r>
              <a:rPr sz="1800" b="1" dirty="0">
                <a:solidFill>
                  <a:srgbClr val="112E52"/>
                </a:solidFill>
                <a:latin typeface="Calibri"/>
                <a:cs typeface="Calibri"/>
              </a:rPr>
              <a:t>to</a:t>
            </a:r>
            <a:r>
              <a:rPr sz="1800" b="1" spc="60" dirty="0">
                <a:solidFill>
                  <a:srgbClr val="112E52"/>
                </a:solidFill>
                <a:latin typeface="Calibri"/>
                <a:cs typeface="Calibri"/>
              </a:rPr>
              <a:t> </a:t>
            </a:r>
            <a:r>
              <a:rPr sz="1800" b="1" dirty="0">
                <a:solidFill>
                  <a:srgbClr val="112E52"/>
                </a:solidFill>
                <a:latin typeface="Calibri"/>
                <a:cs typeface="Calibri"/>
              </a:rPr>
              <a:t>undertake</a:t>
            </a:r>
            <a:r>
              <a:rPr sz="1800" b="1" spc="60" dirty="0">
                <a:solidFill>
                  <a:srgbClr val="112E52"/>
                </a:solidFill>
                <a:latin typeface="Calibri"/>
                <a:cs typeface="Calibri"/>
              </a:rPr>
              <a:t> </a:t>
            </a:r>
            <a:r>
              <a:rPr sz="1800" b="1" dirty="0">
                <a:solidFill>
                  <a:srgbClr val="112E52"/>
                </a:solidFill>
                <a:latin typeface="Calibri"/>
                <a:cs typeface="Calibri"/>
              </a:rPr>
              <a:t>work</a:t>
            </a:r>
            <a:r>
              <a:rPr sz="1800" b="1" spc="50" dirty="0">
                <a:solidFill>
                  <a:srgbClr val="112E52"/>
                </a:solidFill>
                <a:latin typeface="Calibri"/>
                <a:cs typeface="Calibri"/>
              </a:rPr>
              <a:t> </a:t>
            </a:r>
            <a:r>
              <a:rPr sz="1800" b="1" dirty="0">
                <a:solidFill>
                  <a:srgbClr val="112E52"/>
                </a:solidFill>
                <a:latin typeface="Calibri"/>
                <a:cs typeface="Calibri"/>
              </a:rPr>
              <a:t>of</a:t>
            </a:r>
            <a:r>
              <a:rPr sz="1800" b="1" spc="55" dirty="0">
                <a:solidFill>
                  <a:srgbClr val="112E52"/>
                </a:solidFill>
                <a:latin typeface="Calibri"/>
                <a:cs typeface="Calibri"/>
              </a:rPr>
              <a:t> </a:t>
            </a:r>
            <a:r>
              <a:rPr sz="1800" b="1" dirty="0">
                <a:solidFill>
                  <a:srgbClr val="112E52"/>
                </a:solidFill>
                <a:latin typeface="Calibri"/>
                <a:cs typeface="Calibri"/>
              </a:rPr>
              <a:t>greater</a:t>
            </a:r>
            <a:r>
              <a:rPr sz="1800" b="1" spc="50" dirty="0">
                <a:solidFill>
                  <a:srgbClr val="112E52"/>
                </a:solidFill>
                <a:latin typeface="Calibri"/>
                <a:cs typeface="Calibri"/>
              </a:rPr>
              <a:t> </a:t>
            </a:r>
            <a:r>
              <a:rPr sz="1800" b="1" dirty="0">
                <a:solidFill>
                  <a:srgbClr val="112E52"/>
                </a:solidFill>
                <a:latin typeface="Calibri"/>
                <a:cs typeface="Calibri"/>
              </a:rPr>
              <a:t>magnitude</a:t>
            </a:r>
            <a:r>
              <a:rPr sz="1800" b="1" spc="55" dirty="0">
                <a:solidFill>
                  <a:srgbClr val="112E52"/>
                </a:solidFill>
                <a:latin typeface="Calibri"/>
                <a:cs typeface="Calibri"/>
              </a:rPr>
              <a:t> </a:t>
            </a:r>
            <a:r>
              <a:rPr sz="1800" b="1" dirty="0">
                <a:solidFill>
                  <a:srgbClr val="112E52"/>
                </a:solidFill>
                <a:latin typeface="Calibri"/>
                <a:cs typeface="Calibri"/>
              </a:rPr>
              <a:t>and</a:t>
            </a:r>
            <a:r>
              <a:rPr sz="1800" b="1" spc="60" dirty="0">
                <a:solidFill>
                  <a:srgbClr val="112E52"/>
                </a:solidFill>
                <a:latin typeface="Calibri"/>
                <a:cs typeface="Calibri"/>
              </a:rPr>
              <a:t> </a:t>
            </a:r>
            <a:r>
              <a:rPr sz="1800" b="1" dirty="0">
                <a:solidFill>
                  <a:srgbClr val="112E52"/>
                </a:solidFill>
                <a:latin typeface="Calibri"/>
                <a:cs typeface="Calibri"/>
              </a:rPr>
              <a:t>challenges:</a:t>
            </a:r>
            <a:r>
              <a:rPr sz="1800" b="1" spc="45" dirty="0">
                <a:solidFill>
                  <a:srgbClr val="112E52"/>
                </a:solidFill>
                <a:latin typeface="Calibri"/>
                <a:cs typeface="Calibri"/>
              </a:rPr>
              <a:t> </a:t>
            </a:r>
            <a:r>
              <a:rPr sz="1800" dirty="0">
                <a:solidFill>
                  <a:srgbClr val="112E52"/>
                </a:solidFill>
                <a:latin typeface="Calibri"/>
                <a:cs typeface="Calibri"/>
              </a:rPr>
              <a:t>The</a:t>
            </a:r>
            <a:r>
              <a:rPr sz="1800" spc="55" dirty="0">
                <a:solidFill>
                  <a:srgbClr val="112E52"/>
                </a:solidFill>
                <a:latin typeface="Calibri"/>
                <a:cs typeface="Calibri"/>
              </a:rPr>
              <a:t> </a:t>
            </a:r>
            <a:r>
              <a:rPr sz="1800" dirty="0">
                <a:solidFill>
                  <a:srgbClr val="112E52"/>
                </a:solidFill>
                <a:latin typeface="Calibri"/>
                <a:cs typeface="Calibri"/>
              </a:rPr>
              <a:t>professionals</a:t>
            </a:r>
            <a:r>
              <a:rPr sz="1800" spc="55" dirty="0">
                <a:solidFill>
                  <a:srgbClr val="112E52"/>
                </a:solidFill>
                <a:latin typeface="Calibri"/>
                <a:cs typeface="Calibri"/>
              </a:rPr>
              <a:t> </a:t>
            </a:r>
            <a:r>
              <a:rPr sz="1800" dirty="0">
                <a:solidFill>
                  <a:srgbClr val="112E52"/>
                </a:solidFill>
                <a:latin typeface="Calibri"/>
                <a:cs typeface="Calibri"/>
              </a:rPr>
              <a:t>will</a:t>
            </a:r>
            <a:r>
              <a:rPr sz="1800" spc="60" dirty="0">
                <a:solidFill>
                  <a:srgbClr val="112E52"/>
                </a:solidFill>
                <a:latin typeface="Calibri"/>
                <a:cs typeface="Calibri"/>
              </a:rPr>
              <a:t> </a:t>
            </a:r>
            <a:r>
              <a:rPr sz="1800" dirty="0">
                <a:solidFill>
                  <a:srgbClr val="112E52"/>
                </a:solidFill>
                <a:latin typeface="Calibri"/>
                <a:cs typeface="Calibri"/>
              </a:rPr>
              <a:t>be</a:t>
            </a:r>
            <a:r>
              <a:rPr sz="1800" spc="50" dirty="0">
                <a:solidFill>
                  <a:srgbClr val="112E52"/>
                </a:solidFill>
                <a:latin typeface="Calibri"/>
                <a:cs typeface="Calibri"/>
              </a:rPr>
              <a:t> </a:t>
            </a:r>
            <a:r>
              <a:rPr sz="1800" dirty="0">
                <a:solidFill>
                  <a:srgbClr val="112E52"/>
                </a:solidFill>
                <a:latin typeface="Calibri"/>
                <a:cs typeface="Calibri"/>
              </a:rPr>
              <a:t>able</a:t>
            </a:r>
            <a:r>
              <a:rPr sz="1800" spc="65" dirty="0">
                <a:solidFill>
                  <a:srgbClr val="112E52"/>
                </a:solidFill>
                <a:latin typeface="Calibri"/>
                <a:cs typeface="Calibri"/>
              </a:rPr>
              <a:t> </a:t>
            </a:r>
            <a:r>
              <a:rPr sz="1800" dirty="0">
                <a:solidFill>
                  <a:srgbClr val="112E52"/>
                </a:solidFill>
                <a:latin typeface="Calibri"/>
                <a:cs typeface="Calibri"/>
              </a:rPr>
              <a:t>to</a:t>
            </a:r>
            <a:r>
              <a:rPr sz="1800" spc="65" dirty="0">
                <a:solidFill>
                  <a:srgbClr val="112E52"/>
                </a:solidFill>
                <a:latin typeface="Calibri"/>
                <a:cs typeface="Calibri"/>
              </a:rPr>
              <a:t> </a:t>
            </a:r>
            <a:r>
              <a:rPr sz="1800" spc="-10" dirty="0">
                <a:solidFill>
                  <a:srgbClr val="112E52"/>
                </a:solidFill>
                <a:latin typeface="Calibri"/>
                <a:cs typeface="Calibri"/>
              </a:rPr>
              <a:t>offer </a:t>
            </a:r>
            <a:r>
              <a:rPr sz="1800" dirty="0">
                <a:solidFill>
                  <a:srgbClr val="112E52"/>
                </a:solidFill>
                <a:latin typeface="Calibri"/>
                <a:cs typeface="Calibri"/>
              </a:rPr>
              <a:t>services</a:t>
            </a:r>
            <a:r>
              <a:rPr sz="1800" spc="215" dirty="0">
                <a:solidFill>
                  <a:srgbClr val="112E52"/>
                </a:solidFill>
                <a:latin typeface="Calibri"/>
                <a:cs typeface="Calibri"/>
              </a:rPr>
              <a:t> </a:t>
            </a:r>
            <a:r>
              <a:rPr sz="1800" dirty="0">
                <a:solidFill>
                  <a:srgbClr val="112E52"/>
                </a:solidFill>
                <a:latin typeface="Calibri"/>
                <a:cs typeface="Calibri"/>
              </a:rPr>
              <a:t>not</a:t>
            </a:r>
            <a:r>
              <a:rPr sz="1800" spc="204" dirty="0">
                <a:solidFill>
                  <a:srgbClr val="112E52"/>
                </a:solidFill>
                <a:latin typeface="Calibri"/>
                <a:cs typeface="Calibri"/>
              </a:rPr>
              <a:t> </a:t>
            </a:r>
            <a:r>
              <a:rPr sz="1800" dirty="0">
                <a:solidFill>
                  <a:srgbClr val="112E52"/>
                </a:solidFill>
                <a:latin typeface="Calibri"/>
                <a:cs typeface="Calibri"/>
              </a:rPr>
              <a:t>only</a:t>
            </a:r>
            <a:r>
              <a:rPr sz="1800" spc="210" dirty="0">
                <a:solidFill>
                  <a:srgbClr val="112E52"/>
                </a:solidFill>
                <a:latin typeface="Calibri"/>
                <a:cs typeface="Calibri"/>
              </a:rPr>
              <a:t> </a:t>
            </a:r>
            <a:r>
              <a:rPr sz="1800" dirty="0">
                <a:solidFill>
                  <a:srgbClr val="112E52"/>
                </a:solidFill>
                <a:latin typeface="Calibri"/>
                <a:cs typeface="Calibri"/>
              </a:rPr>
              <a:t>his</a:t>
            </a:r>
            <a:r>
              <a:rPr sz="1800" spc="210" dirty="0">
                <a:solidFill>
                  <a:srgbClr val="112E52"/>
                </a:solidFill>
                <a:latin typeface="Calibri"/>
                <a:cs typeface="Calibri"/>
              </a:rPr>
              <a:t> </a:t>
            </a:r>
            <a:r>
              <a:rPr sz="1800" dirty="0">
                <a:solidFill>
                  <a:srgbClr val="112E52"/>
                </a:solidFill>
                <a:latin typeface="Calibri"/>
                <a:cs typeface="Calibri"/>
              </a:rPr>
              <a:t>domain</a:t>
            </a:r>
            <a:r>
              <a:rPr sz="1800" spc="210" dirty="0">
                <a:solidFill>
                  <a:srgbClr val="112E52"/>
                </a:solidFill>
                <a:latin typeface="Calibri"/>
                <a:cs typeface="Calibri"/>
              </a:rPr>
              <a:t> </a:t>
            </a:r>
            <a:r>
              <a:rPr sz="1800" dirty="0">
                <a:solidFill>
                  <a:srgbClr val="112E52"/>
                </a:solidFill>
                <a:latin typeface="Calibri"/>
                <a:cs typeface="Calibri"/>
              </a:rPr>
              <a:t>expertise</a:t>
            </a:r>
            <a:r>
              <a:rPr sz="1800" spc="215" dirty="0">
                <a:solidFill>
                  <a:srgbClr val="112E52"/>
                </a:solidFill>
                <a:latin typeface="Calibri"/>
                <a:cs typeface="Calibri"/>
              </a:rPr>
              <a:t> </a:t>
            </a:r>
            <a:r>
              <a:rPr sz="1800" dirty="0">
                <a:solidFill>
                  <a:srgbClr val="112E52"/>
                </a:solidFill>
                <a:latin typeface="Calibri"/>
                <a:cs typeface="Calibri"/>
              </a:rPr>
              <a:t>but</a:t>
            </a:r>
            <a:r>
              <a:rPr sz="1800" spc="204" dirty="0">
                <a:solidFill>
                  <a:srgbClr val="112E52"/>
                </a:solidFill>
                <a:latin typeface="Calibri"/>
                <a:cs typeface="Calibri"/>
              </a:rPr>
              <a:t> </a:t>
            </a:r>
            <a:r>
              <a:rPr sz="1800" dirty="0">
                <a:solidFill>
                  <a:srgbClr val="112E52"/>
                </a:solidFill>
                <a:latin typeface="Calibri"/>
                <a:cs typeface="Calibri"/>
              </a:rPr>
              <a:t>in</a:t>
            </a:r>
            <a:r>
              <a:rPr sz="1800" spc="225" dirty="0">
                <a:solidFill>
                  <a:srgbClr val="112E52"/>
                </a:solidFill>
                <a:latin typeface="Calibri"/>
                <a:cs typeface="Calibri"/>
              </a:rPr>
              <a:t> </a:t>
            </a:r>
            <a:r>
              <a:rPr sz="1800" dirty="0">
                <a:solidFill>
                  <a:srgbClr val="112E52"/>
                </a:solidFill>
                <a:latin typeface="Calibri"/>
                <a:cs typeface="Calibri"/>
              </a:rPr>
              <a:t>the</a:t>
            </a:r>
            <a:r>
              <a:rPr sz="1800" spc="220" dirty="0">
                <a:solidFill>
                  <a:srgbClr val="112E52"/>
                </a:solidFill>
                <a:latin typeface="Calibri"/>
                <a:cs typeface="Calibri"/>
              </a:rPr>
              <a:t> </a:t>
            </a:r>
            <a:r>
              <a:rPr sz="1800" dirty="0">
                <a:solidFill>
                  <a:srgbClr val="112E52"/>
                </a:solidFill>
                <a:latin typeface="Calibri"/>
                <a:cs typeface="Calibri"/>
              </a:rPr>
              <a:t>collaborative</a:t>
            </a:r>
            <a:r>
              <a:rPr sz="1800" spc="220" dirty="0">
                <a:solidFill>
                  <a:srgbClr val="112E52"/>
                </a:solidFill>
                <a:latin typeface="Calibri"/>
                <a:cs typeface="Calibri"/>
              </a:rPr>
              <a:t> </a:t>
            </a:r>
            <a:r>
              <a:rPr sz="1800" dirty="0">
                <a:solidFill>
                  <a:srgbClr val="112E52"/>
                </a:solidFill>
                <a:latin typeface="Calibri"/>
                <a:cs typeface="Calibri"/>
              </a:rPr>
              <a:t>approach</a:t>
            </a:r>
            <a:r>
              <a:rPr sz="1800" spc="225" dirty="0">
                <a:solidFill>
                  <a:srgbClr val="112E52"/>
                </a:solidFill>
                <a:latin typeface="Calibri"/>
                <a:cs typeface="Calibri"/>
              </a:rPr>
              <a:t> </a:t>
            </a:r>
            <a:r>
              <a:rPr sz="1800" dirty="0">
                <a:solidFill>
                  <a:srgbClr val="112E52"/>
                </a:solidFill>
                <a:latin typeface="Calibri"/>
                <a:cs typeface="Calibri"/>
              </a:rPr>
              <a:t>professionals</a:t>
            </a:r>
            <a:r>
              <a:rPr sz="1800" spc="210" dirty="0">
                <a:solidFill>
                  <a:srgbClr val="112E52"/>
                </a:solidFill>
                <a:latin typeface="Calibri"/>
                <a:cs typeface="Calibri"/>
              </a:rPr>
              <a:t> </a:t>
            </a:r>
            <a:r>
              <a:rPr sz="1800" dirty="0">
                <a:solidFill>
                  <a:srgbClr val="112E52"/>
                </a:solidFill>
                <a:latin typeface="Calibri"/>
                <a:cs typeface="Calibri"/>
              </a:rPr>
              <a:t>will</a:t>
            </a:r>
            <a:r>
              <a:rPr sz="1800" spc="204" dirty="0">
                <a:solidFill>
                  <a:srgbClr val="112E52"/>
                </a:solidFill>
                <a:latin typeface="Calibri"/>
                <a:cs typeface="Calibri"/>
              </a:rPr>
              <a:t> </a:t>
            </a:r>
            <a:r>
              <a:rPr sz="1800" dirty="0">
                <a:solidFill>
                  <a:srgbClr val="112E52"/>
                </a:solidFill>
                <a:latin typeface="Calibri"/>
                <a:cs typeface="Calibri"/>
              </a:rPr>
              <a:t>be</a:t>
            </a:r>
            <a:r>
              <a:rPr sz="1800" spc="235" dirty="0">
                <a:solidFill>
                  <a:srgbClr val="112E52"/>
                </a:solidFill>
                <a:latin typeface="Calibri"/>
                <a:cs typeface="Calibri"/>
              </a:rPr>
              <a:t> </a:t>
            </a:r>
            <a:r>
              <a:rPr sz="1800" dirty="0">
                <a:solidFill>
                  <a:srgbClr val="112E52"/>
                </a:solidFill>
                <a:latin typeface="Calibri"/>
                <a:cs typeface="Calibri"/>
              </a:rPr>
              <a:t>able</a:t>
            </a:r>
            <a:r>
              <a:rPr sz="1800" spc="210" dirty="0">
                <a:solidFill>
                  <a:srgbClr val="112E52"/>
                </a:solidFill>
                <a:latin typeface="Calibri"/>
                <a:cs typeface="Calibri"/>
              </a:rPr>
              <a:t> </a:t>
            </a:r>
            <a:r>
              <a:rPr sz="1800" dirty="0">
                <a:solidFill>
                  <a:srgbClr val="112E52"/>
                </a:solidFill>
                <a:latin typeface="Calibri"/>
                <a:cs typeface="Calibri"/>
              </a:rPr>
              <a:t>to</a:t>
            </a:r>
            <a:r>
              <a:rPr sz="1800" spc="204" dirty="0">
                <a:solidFill>
                  <a:srgbClr val="112E52"/>
                </a:solidFill>
                <a:latin typeface="Calibri"/>
                <a:cs typeface="Calibri"/>
              </a:rPr>
              <a:t> </a:t>
            </a:r>
            <a:r>
              <a:rPr sz="1800" dirty="0">
                <a:solidFill>
                  <a:srgbClr val="112E52"/>
                </a:solidFill>
                <a:latin typeface="Calibri"/>
                <a:cs typeface="Calibri"/>
              </a:rPr>
              <a:t>offer</a:t>
            </a:r>
            <a:r>
              <a:rPr sz="1800" spc="215" dirty="0">
                <a:solidFill>
                  <a:srgbClr val="112E52"/>
                </a:solidFill>
                <a:latin typeface="Calibri"/>
                <a:cs typeface="Calibri"/>
              </a:rPr>
              <a:t> </a:t>
            </a:r>
            <a:r>
              <a:rPr sz="1800" spc="-50" dirty="0">
                <a:solidFill>
                  <a:srgbClr val="112E52"/>
                </a:solidFill>
                <a:latin typeface="Calibri"/>
                <a:cs typeface="Calibri"/>
              </a:rPr>
              <a:t>a </a:t>
            </a:r>
            <a:r>
              <a:rPr sz="1800" dirty="0">
                <a:solidFill>
                  <a:srgbClr val="112E52"/>
                </a:solidFill>
                <a:latin typeface="Calibri"/>
                <a:cs typeface="Calibri"/>
              </a:rPr>
              <a:t>bouquet</a:t>
            </a:r>
            <a:r>
              <a:rPr sz="1800" spc="-75" dirty="0">
                <a:solidFill>
                  <a:srgbClr val="112E52"/>
                </a:solidFill>
                <a:latin typeface="Calibri"/>
                <a:cs typeface="Calibri"/>
              </a:rPr>
              <a:t> </a:t>
            </a:r>
            <a:r>
              <a:rPr sz="1800" dirty="0">
                <a:solidFill>
                  <a:srgbClr val="112E52"/>
                </a:solidFill>
                <a:latin typeface="Calibri"/>
                <a:cs typeface="Calibri"/>
              </a:rPr>
              <a:t>of</a:t>
            </a:r>
            <a:r>
              <a:rPr sz="1800" spc="-55" dirty="0">
                <a:solidFill>
                  <a:srgbClr val="112E52"/>
                </a:solidFill>
                <a:latin typeface="Calibri"/>
                <a:cs typeface="Calibri"/>
              </a:rPr>
              <a:t> </a:t>
            </a:r>
            <a:r>
              <a:rPr sz="1800" dirty="0">
                <a:solidFill>
                  <a:srgbClr val="112E52"/>
                </a:solidFill>
                <a:latin typeface="Calibri"/>
                <a:cs typeface="Calibri"/>
              </a:rPr>
              <a:t>services</a:t>
            </a:r>
            <a:r>
              <a:rPr sz="1800" spc="-65" dirty="0">
                <a:solidFill>
                  <a:srgbClr val="112E52"/>
                </a:solidFill>
                <a:latin typeface="Calibri"/>
                <a:cs typeface="Calibri"/>
              </a:rPr>
              <a:t> </a:t>
            </a:r>
            <a:r>
              <a:rPr sz="1800" dirty="0">
                <a:solidFill>
                  <a:srgbClr val="112E52"/>
                </a:solidFill>
                <a:latin typeface="Calibri"/>
                <a:cs typeface="Calibri"/>
              </a:rPr>
              <a:t>to</a:t>
            </a:r>
            <a:r>
              <a:rPr sz="1800" spc="-80" dirty="0">
                <a:solidFill>
                  <a:srgbClr val="112E52"/>
                </a:solidFill>
                <a:latin typeface="Calibri"/>
                <a:cs typeface="Calibri"/>
              </a:rPr>
              <a:t> </a:t>
            </a:r>
            <a:r>
              <a:rPr sz="1800" dirty="0">
                <a:solidFill>
                  <a:srgbClr val="112E52"/>
                </a:solidFill>
                <a:latin typeface="Calibri"/>
                <a:cs typeface="Calibri"/>
              </a:rPr>
              <a:t>their</a:t>
            </a:r>
            <a:r>
              <a:rPr sz="1800" spc="-75" dirty="0">
                <a:solidFill>
                  <a:srgbClr val="112E52"/>
                </a:solidFill>
                <a:latin typeface="Calibri"/>
                <a:cs typeface="Calibri"/>
              </a:rPr>
              <a:t> </a:t>
            </a:r>
            <a:r>
              <a:rPr sz="1800" dirty="0">
                <a:solidFill>
                  <a:srgbClr val="112E52"/>
                </a:solidFill>
                <a:latin typeface="Calibri"/>
                <a:cs typeface="Calibri"/>
              </a:rPr>
              <a:t>national</a:t>
            </a:r>
            <a:r>
              <a:rPr sz="1800" spc="-80" dirty="0">
                <a:solidFill>
                  <a:srgbClr val="112E52"/>
                </a:solidFill>
                <a:latin typeface="Calibri"/>
                <a:cs typeface="Calibri"/>
              </a:rPr>
              <a:t> </a:t>
            </a:r>
            <a:r>
              <a:rPr sz="1800" dirty="0">
                <a:solidFill>
                  <a:srgbClr val="112E52"/>
                </a:solidFill>
                <a:latin typeface="Calibri"/>
                <a:cs typeface="Calibri"/>
              </a:rPr>
              <a:t>and</a:t>
            </a:r>
            <a:r>
              <a:rPr sz="1800" spc="-50" dirty="0">
                <a:solidFill>
                  <a:srgbClr val="112E52"/>
                </a:solidFill>
                <a:latin typeface="Calibri"/>
                <a:cs typeface="Calibri"/>
              </a:rPr>
              <a:t> </a:t>
            </a:r>
            <a:r>
              <a:rPr sz="1800" dirty="0">
                <a:solidFill>
                  <a:srgbClr val="112E52"/>
                </a:solidFill>
                <a:latin typeface="Calibri"/>
                <a:cs typeface="Calibri"/>
              </a:rPr>
              <a:t>multinational</a:t>
            </a:r>
            <a:r>
              <a:rPr sz="1800" spc="-70" dirty="0">
                <a:solidFill>
                  <a:srgbClr val="112E52"/>
                </a:solidFill>
                <a:latin typeface="Calibri"/>
                <a:cs typeface="Calibri"/>
              </a:rPr>
              <a:t> </a:t>
            </a:r>
            <a:r>
              <a:rPr sz="1800" dirty="0">
                <a:solidFill>
                  <a:srgbClr val="112E52"/>
                </a:solidFill>
                <a:latin typeface="Calibri"/>
                <a:cs typeface="Calibri"/>
              </a:rPr>
              <a:t>clients</a:t>
            </a:r>
            <a:r>
              <a:rPr sz="1800" spc="-50" dirty="0">
                <a:solidFill>
                  <a:srgbClr val="112E52"/>
                </a:solidFill>
                <a:latin typeface="Calibri"/>
                <a:cs typeface="Calibri"/>
              </a:rPr>
              <a:t> </a:t>
            </a:r>
            <a:r>
              <a:rPr sz="1800" dirty="0">
                <a:solidFill>
                  <a:srgbClr val="112E52"/>
                </a:solidFill>
                <a:latin typeface="Calibri"/>
                <a:cs typeface="Calibri"/>
              </a:rPr>
              <a:t>and</a:t>
            </a:r>
            <a:r>
              <a:rPr sz="1800" spc="-65" dirty="0">
                <a:solidFill>
                  <a:srgbClr val="112E52"/>
                </a:solidFill>
                <a:latin typeface="Calibri"/>
                <a:cs typeface="Calibri"/>
              </a:rPr>
              <a:t> </a:t>
            </a:r>
            <a:r>
              <a:rPr sz="1800" dirty="0">
                <a:solidFill>
                  <a:srgbClr val="112E52"/>
                </a:solidFill>
                <a:latin typeface="Calibri"/>
                <a:cs typeface="Calibri"/>
              </a:rPr>
              <a:t>will</a:t>
            </a:r>
            <a:r>
              <a:rPr sz="1800" spc="-60" dirty="0">
                <a:solidFill>
                  <a:srgbClr val="112E52"/>
                </a:solidFill>
                <a:latin typeface="Calibri"/>
                <a:cs typeface="Calibri"/>
              </a:rPr>
              <a:t> </a:t>
            </a:r>
            <a:r>
              <a:rPr sz="1800" dirty="0">
                <a:solidFill>
                  <a:srgbClr val="112E52"/>
                </a:solidFill>
                <a:latin typeface="Calibri"/>
                <a:cs typeface="Calibri"/>
              </a:rPr>
              <a:t>get</a:t>
            </a:r>
            <a:r>
              <a:rPr sz="1800" spc="-75" dirty="0">
                <a:solidFill>
                  <a:srgbClr val="112E52"/>
                </a:solidFill>
                <a:latin typeface="Calibri"/>
                <a:cs typeface="Calibri"/>
              </a:rPr>
              <a:t> </a:t>
            </a:r>
            <a:r>
              <a:rPr sz="1800" dirty="0">
                <a:solidFill>
                  <a:srgbClr val="112E52"/>
                </a:solidFill>
                <a:latin typeface="Calibri"/>
                <a:cs typeface="Calibri"/>
              </a:rPr>
              <a:t>a</a:t>
            </a:r>
            <a:r>
              <a:rPr sz="1800" spc="-90" dirty="0">
                <a:solidFill>
                  <a:srgbClr val="112E52"/>
                </a:solidFill>
                <a:latin typeface="Calibri"/>
                <a:cs typeface="Calibri"/>
              </a:rPr>
              <a:t> </a:t>
            </a:r>
            <a:r>
              <a:rPr sz="1800" spc="-10" dirty="0">
                <a:solidFill>
                  <a:srgbClr val="112E52"/>
                </a:solidFill>
                <a:latin typeface="Calibri"/>
                <a:cs typeface="Calibri"/>
              </a:rPr>
              <a:t>competitive</a:t>
            </a:r>
            <a:r>
              <a:rPr sz="1800" spc="-40" dirty="0">
                <a:solidFill>
                  <a:srgbClr val="112E52"/>
                </a:solidFill>
                <a:latin typeface="Calibri"/>
                <a:cs typeface="Calibri"/>
              </a:rPr>
              <a:t> </a:t>
            </a:r>
            <a:r>
              <a:rPr sz="1800" spc="-10" dirty="0">
                <a:solidFill>
                  <a:srgbClr val="112E52"/>
                </a:solidFill>
                <a:latin typeface="Calibri"/>
                <a:cs typeface="Calibri"/>
              </a:rPr>
              <a:t>landscape.</a:t>
            </a:r>
            <a:endParaRPr sz="1800">
              <a:latin typeface="Calibri"/>
              <a:cs typeface="Calibri"/>
            </a:endParaRPr>
          </a:p>
        </p:txBody>
      </p:sp>
      <p:sp>
        <p:nvSpPr>
          <p:cNvPr id="6" name="object 6"/>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MDP</a:t>
            </a:r>
            <a:r>
              <a:rPr spc="-40" dirty="0"/>
              <a:t> </a:t>
            </a:r>
            <a:r>
              <a:rPr dirty="0"/>
              <a:t>FIRM</a:t>
            </a:r>
            <a:r>
              <a:rPr spc="-50" dirty="0"/>
              <a:t> </a:t>
            </a:r>
            <a:r>
              <a:rPr dirty="0"/>
              <a:t>–</a:t>
            </a:r>
            <a:r>
              <a:rPr spc="-35" dirty="0"/>
              <a:t> </a:t>
            </a:r>
            <a:r>
              <a:rPr spc="-20" dirty="0"/>
              <a:t>PROS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393192" y="265176"/>
            <a:ext cx="11036935" cy="5773420"/>
            <a:chOff x="393192" y="265176"/>
            <a:chExt cx="11036935" cy="5773420"/>
          </a:xfrm>
        </p:grpSpPr>
        <p:sp>
          <p:nvSpPr>
            <p:cNvPr id="3" name="object 3"/>
            <p:cNvSpPr/>
            <p:nvPr/>
          </p:nvSpPr>
          <p:spPr>
            <a:xfrm>
              <a:off x="399288" y="271272"/>
              <a:ext cx="11024870" cy="5760720"/>
            </a:xfrm>
            <a:custGeom>
              <a:avLst/>
              <a:gdLst/>
              <a:ahLst/>
              <a:cxnLst/>
              <a:rect l="l" t="t" r="r" b="b"/>
              <a:pathLst>
                <a:path w="11024870" h="5760720">
                  <a:moveTo>
                    <a:pt x="11024362" y="0"/>
                  </a:moveTo>
                  <a:lnTo>
                    <a:pt x="0" y="0"/>
                  </a:lnTo>
                  <a:lnTo>
                    <a:pt x="0" y="5760720"/>
                  </a:lnTo>
                  <a:lnTo>
                    <a:pt x="11024362" y="5760720"/>
                  </a:lnTo>
                  <a:lnTo>
                    <a:pt x="11024362" y="0"/>
                  </a:lnTo>
                  <a:close/>
                </a:path>
              </a:pathLst>
            </a:custGeom>
            <a:solidFill>
              <a:srgbClr val="FFFFFF"/>
            </a:solidFill>
          </p:spPr>
          <p:txBody>
            <a:bodyPr wrap="square" lIns="0" tIns="0" rIns="0" bIns="0" rtlCol="0"/>
            <a:lstStyle/>
            <a:p>
              <a:endParaRPr/>
            </a:p>
          </p:txBody>
        </p:sp>
        <p:sp>
          <p:nvSpPr>
            <p:cNvPr id="4" name="object 4"/>
            <p:cNvSpPr/>
            <p:nvPr/>
          </p:nvSpPr>
          <p:spPr>
            <a:xfrm>
              <a:off x="399288" y="271272"/>
              <a:ext cx="11024870" cy="5760720"/>
            </a:xfrm>
            <a:custGeom>
              <a:avLst/>
              <a:gdLst/>
              <a:ahLst/>
              <a:cxnLst/>
              <a:rect l="l" t="t" r="r" b="b"/>
              <a:pathLst>
                <a:path w="11024870" h="5760720">
                  <a:moveTo>
                    <a:pt x="0" y="5760720"/>
                  </a:moveTo>
                  <a:lnTo>
                    <a:pt x="11024362" y="5760720"/>
                  </a:lnTo>
                  <a:lnTo>
                    <a:pt x="11024362" y="0"/>
                  </a:lnTo>
                  <a:lnTo>
                    <a:pt x="0" y="0"/>
                  </a:lnTo>
                  <a:lnTo>
                    <a:pt x="0" y="5760720"/>
                  </a:lnTo>
                  <a:close/>
                </a:path>
              </a:pathLst>
            </a:custGeom>
            <a:ln w="12192">
              <a:solidFill>
                <a:srgbClr val="57AAF0"/>
              </a:solidFill>
            </a:ln>
          </p:spPr>
          <p:txBody>
            <a:bodyPr wrap="square" lIns="0" tIns="0" rIns="0" bIns="0" rtlCol="0"/>
            <a:lstStyle/>
            <a:p>
              <a:endParaRPr/>
            </a:p>
          </p:txBody>
        </p:sp>
        <p:pic>
          <p:nvPicPr>
            <p:cNvPr id="5" name="object 5"/>
            <p:cNvPicPr/>
            <p:nvPr/>
          </p:nvPicPr>
          <p:blipFill>
            <a:blip r:embed="rId2" cstate="print"/>
            <a:stretch>
              <a:fillRect/>
            </a:stretch>
          </p:blipFill>
          <p:spPr>
            <a:xfrm>
              <a:off x="748284" y="1164336"/>
              <a:ext cx="4053840" cy="3976116"/>
            </a:xfrm>
            <a:prstGeom prst="rect">
              <a:avLst/>
            </a:prstGeom>
          </p:spPr>
        </p:pic>
      </p:grpSp>
      <p:sp>
        <p:nvSpPr>
          <p:cNvPr id="6" name="object 6"/>
          <p:cNvSpPr txBox="1"/>
          <p:nvPr/>
        </p:nvSpPr>
        <p:spPr>
          <a:xfrm>
            <a:off x="5411851" y="972414"/>
            <a:ext cx="4561840" cy="4319905"/>
          </a:xfrm>
          <a:prstGeom prst="rect">
            <a:avLst/>
          </a:prstGeom>
        </p:spPr>
        <p:txBody>
          <a:bodyPr vert="horz" wrap="square" lIns="0" tIns="38100" rIns="0" bIns="0" rtlCol="0">
            <a:spAutoFit/>
          </a:bodyPr>
          <a:lstStyle/>
          <a:p>
            <a:pPr marL="240029" indent="-227329">
              <a:lnSpc>
                <a:spcPct val="100000"/>
              </a:lnSpc>
              <a:spcBef>
                <a:spcPts val="300"/>
              </a:spcBef>
              <a:buFont typeface="Calibri"/>
              <a:buChar char="•"/>
              <a:tabLst>
                <a:tab pos="240029" algn="l"/>
              </a:tabLst>
            </a:pPr>
            <a:r>
              <a:rPr sz="2000" b="1" dirty="0">
                <a:solidFill>
                  <a:srgbClr val="112E52"/>
                </a:solidFill>
                <a:latin typeface="Calibri"/>
                <a:cs typeface="Calibri"/>
              </a:rPr>
              <a:t>Jurisdiction</a:t>
            </a:r>
            <a:r>
              <a:rPr sz="2000" b="1" spc="-114" dirty="0">
                <a:solidFill>
                  <a:srgbClr val="112E52"/>
                </a:solidFill>
                <a:latin typeface="Calibri"/>
                <a:cs typeface="Calibri"/>
              </a:rPr>
              <a:t> </a:t>
            </a:r>
            <a:r>
              <a:rPr sz="2000" b="1" spc="-10" dirty="0">
                <a:solidFill>
                  <a:srgbClr val="112E52"/>
                </a:solidFill>
                <a:latin typeface="Calibri"/>
                <a:cs typeface="Calibri"/>
              </a:rPr>
              <a:t>regarding</a:t>
            </a:r>
            <a:r>
              <a:rPr sz="2000" b="1" spc="-45" dirty="0">
                <a:solidFill>
                  <a:srgbClr val="112E52"/>
                </a:solidFill>
                <a:latin typeface="Calibri"/>
                <a:cs typeface="Calibri"/>
              </a:rPr>
              <a:t> </a:t>
            </a:r>
            <a:r>
              <a:rPr sz="2000" b="1" dirty="0">
                <a:solidFill>
                  <a:srgbClr val="112E52"/>
                </a:solidFill>
                <a:latin typeface="Calibri"/>
                <a:cs typeface="Calibri"/>
              </a:rPr>
              <a:t>disciplinary</a:t>
            </a:r>
            <a:r>
              <a:rPr sz="2000" b="1" spc="-100" dirty="0">
                <a:solidFill>
                  <a:srgbClr val="112E52"/>
                </a:solidFill>
                <a:latin typeface="Calibri"/>
                <a:cs typeface="Calibri"/>
              </a:rPr>
              <a:t> </a:t>
            </a:r>
            <a:r>
              <a:rPr sz="2000" b="1" spc="-10" dirty="0">
                <a:solidFill>
                  <a:srgbClr val="112E52"/>
                </a:solidFill>
                <a:latin typeface="Calibri"/>
                <a:cs typeface="Calibri"/>
              </a:rPr>
              <a:t>action</a:t>
            </a:r>
            <a:endParaRPr sz="2000">
              <a:latin typeface="Calibri"/>
              <a:cs typeface="Calibri"/>
            </a:endParaRPr>
          </a:p>
          <a:p>
            <a:pPr marL="240029" indent="-227329">
              <a:lnSpc>
                <a:spcPct val="100000"/>
              </a:lnSpc>
              <a:spcBef>
                <a:spcPts val="204"/>
              </a:spcBef>
              <a:buFont typeface="Calibri"/>
              <a:buChar char="•"/>
              <a:tabLst>
                <a:tab pos="240029" algn="l"/>
              </a:tabLst>
            </a:pPr>
            <a:r>
              <a:rPr sz="2000" b="1" dirty="0">
                <a:solidFill>
                  <a:srgbClr val="112E52"/>
                </a:solidFill>
                <a:latin typeface="Calibri"/>
                <a:cs typeface="Calibri"/>
              </a:rPr>
              <a:t>Conflict</a:t>
            </a:r>
            <a:r>
              <a:rPr sz="2000" b="1" spc="-50" dirty="0">
                <a:solidFill>
                  <a:srgbClr val="112E52"/>
                </a:solidFill>
                <a:latin typeface="Calibri"/>
                <a:cs typeface="Calibri"/>
              </a:rPr>
              <a:t> </a:t>
            </a:r>
            <a:r>
              <a:rPr sz="2000" b="1" dirty="0">
                <a:solidFill>
                  <a:srgbClr val="112E52"/>
                </a:solidFill>
                <a:latin typeface="Calibri"/>
                <a:cs typeface="Calibri"/>
              </a:rPr>
              <a:t>in</a:t>
            </a:r>
            <a:r>
              <a:rPr sz="2000" b="1" spc="-30" dirty="0">
                <a:solidFill>
                  <a:srgbClr val="112E52"/>
                </a:solidFill>
                <a:latin typeface="Calibri"/>
                <a:cs typeface="Calibri"/>
              </a:rPr>
              <a:t> </a:t>
            </a:r>
            <a:r>
              <a:rPr sz="2000" b="1" spc="-10" dirty="0">
                <a:solidFill>
                  <a:srgbClr val="112E52"/>
                </a:solidFill>
                <a:latin typeface="Calibri"/>
                <a:cs typeface="Calibri"/>
              </a:rPr>
              <a:t>Interest</a:t>
            </a:r>
            <a:endParaRPr sz="2000">
              <a:latin typeface="Calibri"/>
              <a:cs typeface="Calibri"/>
            </a:endParaRPr>
          </a:p>
          <a:p>
            <a:pPr marL="240029" indent="-227329">
              <a:lnSpc>
                <a:spcPct val="100000"/>
              </a:lnSpc>
              <a:spcBef>
                <a:spcPts val="195"/>
              </a:spcBef>
              <a:buFont typeface="Calibri"/>
              <a:buChar char="•"/>
              <a:tabLst>
                <a:tab pos="240029" algn="l"/>
              </a:tabLst>
            </a:pPr>
            <a:r>
              <a:rPr sz="2000" b="1" dirty="0">
                <a:solidFill>
                  <a:srgbClr val="112E52"/>
                </a:solidFill>
                <a:latin typeface="Calibri"/>
                <a:cs typeface="Calibri"/>
              </a:rPr>
              <a:t>The</a:t>
            </a:r>
            <a:r>
              <a:rPr sz="2000" b="1" spc="-80" dirty="0">
                <a:solidFill>
                  <a:srgbClr val="112E52"/>
                </a:solidFill>
                <a:latin typeface="Calibri"/>
                <a:cs typeface="Calibri"/>
              </a:rPr>
              <a:t> </a:t>
            </a:r>
            <a:r>
              <a:rPr sz="2000" b="1" dirty="0">
                <a:solidFill>
                  <a:srgbClr val="112E52"/>
                </a:solidFill>
                <a:latin typeface="Calibri"/>
                <a:cs typeface="Calibri"/>
              </a:rPr>
              <a:t>onus</a:t>
            </a:r>
            <a:r>
              <a:rPr sz="2000" b="1" spc="-70" dirty="0">
                <a:solidFill>
                  <a:srgbClr val="112E52"/>
                </a:solidFill>
                <a:latin typeface="Calibri"/>
                <a:cs typeface="Calibri"/>
              </a:rPr>
              <a:t> </a:t>
            </a:r>
            <a:r>
              <a:rPr sz="2000" b="1" dirty="0">
                <a:solidFill>
                  <a:srgbClr val="112E52"/>
                </a:solidFill>
                <a:latin typeface="Calibri"/>
                <a:cs typeface="Calibri"/>
              </a:rPr>
              <a:t>of</a:t>
            </a:r>
            <a:r>
              <a:rPr sz="2000" b="1" spc="-40" dirty="0">
                <a:solidFill>
                  <a:srgbClr val="112E52"/>
                </a:solidFill>
                <a:latin typeface="Calibri"/>
                <a:cs typeface="Calibri"/>
              </a:rPr>
              <a:t> </a:t>
            </a:r>
            <a:r>
              <a:rPr sz="2000" b="1" dirty="0">
                <a:solidFill>
                  <a:srgbClr val="112E52"/>
                </a:solidFill>
                <a:latin typeface="Calibri"/>
                <a:cs typeface="Calibri"/>
              </a:rPr>
              <a:t>Work</a:t>
            </a:r>
            <a:r>
              <a:rPr sz="2000" b="1" spc="-60" dirty="0">
                <a:solidFill>
                  <a:srgbClr val="112E52"/>
                </a:solidFill>
                <a:latin typeface="Calibri"/>
                <a:cs typeface="Calibri"/>
              </a:rPr>
              <a:t> </a:t>
            </a:r>
            <a:r>
              <a:rPr sz="2000" b="1" dirty="0">
                <a:solidFill>
                  <a:srgbClr val="112E52"/>
                </a:solidFill>
                <a:latin typeface="Calibri"/>
                <a:cs typeface="Calibri"/>
              </a:rPr>
              <a:t>&amp;</a:t>
            </a:r>
            <a:r>
              <a:rPr sz="2000" b="1" spc="-20" dirty="0">
                <a:solidFill>
                  <a:srgbClr val="112E52"/>
                </a:solidFill>
                <a:latin typeface="Calibri"/>
                <a:cs typeface="Calibri"/>
              </a:rPr>
              <a:t> </a:t>
            </a:r>
            <a:r>
              <a:rPr sz="2000" b="1" spc="-10" dirty="0">
                <a:solidFill>
                  <a:srgbClr val="112E52"/>
                </a:solidFill>
                <a:latin typeface="Calibri"/>
                <a:cs typeface="Calibri"/>
              </a:rPr>
              <a:t>Liability</a:t>
            </a:r>
            <a:endParaRPr sz="2000">
              <a:latin typeface="Calibri"/>
              <a:cs typeface="Calibri"/>
            </a:endParaRPr>
          </a:p>
          <a:p>
            <a:pPr marL="240029" indent="-227329">
              <a:lnSpc>
                <a:spcPct val="100000"/>
              </a:lnSpc>
              <a:spcBef>
                <a:spcPts val="204"/>
              </a:spcBef>
              <a:buFont typeface="Calibri"/>
              <a:buChar char="•"/>
              <a:tabLst>
                <a:tab pos="240029" algn="l"/>
              </a:tabLst>
            </a:pPr>
            <a:r>
              <a:rPr sz="2000" b="1" spc="-10" dirty="0">
                <a:solidFill>
                  <a:srgbClr val="112E52"/>
                </a:solidFill>
                <a:latin typeface="Calibri"/>
                <a:cs typeface="Calibri"/>
              </a:rPr>
              <a:t>Registration</a:t>
            </a:r>
            <a:endParaRPr sz="2000">
              <a:latin typeface="Calibri"/>
              <a:cs typeface="Calibri"/>
            </a:endParaRPr>
          </a:p>
          <a:p>
            <a:pPr marL="240029" indent="-227329">
              <a:lnSpc>
                <a:spcPct val="100000"/>
              </a:lnSpc>
              <a:spcBef>
                <a:spcPts val="204"/>
              </a:spcBef>
              <a:buFont typeface="Calibri"/>
              <a:buChar char="•"/>
              <a:tabLst>
                <a:tab pos="240029" algn="l"/>
              </a:tabLst>
            </a:pPr>
            <a:r>
              <a:rPr sz="2000" b="1" spc="-20" dirty="0">
                <a:solidFill>
                  <a:srgbClr val="112E52"/>
                </a:solidFill>
                <a:latin typeface="Calibri"/>
                <a:cs typeface="Calibri"/>
              </a:rPr>
              <a:t>Name</a:t>
            </a:r>
            <a:endParaRPr sz="2000">
              <a:latin typeface="Calibri"/>
              <a:cs typeface="Calibri"/>
            </a:endParaRPr>
          </a:p>
          <a:p>
            <a:pPr marL="240029" indent="-227329">
              <a:lnSpc>
                <a:spcPct val="100000"/>
              </a:lnSpc>
              <a:spcBef>
                <a:spcPts val="190"/>
              </a:spcBef>
              <a:buFont typeface="Calibri"/>
              <a:buChar char="•"/>
              <a:tabLst>
                <a:tab pos="240029" algn="l"/>
              </a:tabLst>
            </a:pPr>
            <a:r>
              <a:rPr sz="2000" b="1" spc="-25" dirty="0">
                <a:solidFill>
                  <a:srgbClr val="112E52"/>
                </a:solidFill>
                <a:latin typeface="Calibri"/>
                <a:cs typeface="Calibri"/>
              </a:rPr>
              <a:t>FRN</a:t>
            </a:r>
            <a:endParaRPr sz="2000">
              <a:latin typeface="Calibri"/>
              <a:cs typeface="Calibri"/>
            </a:endParaRPr>
          </a:p>
          <a:p>
            <a:pPr marL="240029" indent="-227329">
              <a:lnSpc>
                <a:spcPct val="100000"/>
              </a:lnSpc>
              <a:spcBef>
                <a:spcPts val="204"/>
              </a:spcBef>
              <a:buFont typeface="Calibri"/>
              <a:buChar char="•"/>
              <a:tabLst>
                <a:tab pos="240029" algn="l"/>
              </a:tabLst>
            </a:pPr>
            <a:r>
              <a:rPr sz="2000" b="1" spc="-20" dirty="0">
                <a:solidFill>
                  <a:srgbClr val="112E52"/>
                </a:solidFill>
                <a:latin typeface="Calibri"/>
                <a:cs typeface="Calibri"/>
              </a:rPr>
              <a:t>Corporate</a:t>
            </a:r>
            <a:r>
              <a:rPr sz="2000" b="1" spc="-15" dirty="0">
                <a:solidFill>
                  <a:srgbClr val="112E52"/>
                </a:solidFill>
                <a:latin typeface="Calibri"/>
                <a:cs typeface="Calibri"/>
              </a:rPr>
              <a:t> </a:t>
            </a:r>
            <a:r>
              <a:rPr sz="2000" b="1" spc="-10" dirty="0">
                <a:solidFill>
                  <a:srgbClr val="112E52"/>
                </a:solidFill>
                <a:latin typeface="Calibri"/>
                <a:cs typeface="Calibri"/>
              </a:rPr>
              <a:t>Statutory</a:t>
            </a:r>
            <a:r>
              <a:rPr sz="2000" b="1" spc="-55" dirty="0">
                <a:solidFill>
                  <a:srgbClr val="112E52"/>
                </a:solidFill>
                <a:latin typeface="Calibri"/>
                <a:cs typeface="Calibri"/>
              </a:rPr>
              <a:t> </a:t>
            </a:r>
            <a:r>
              <a:rPr sz="2000" b="1" spc="-20" dirty="0">
                <a:solidFill>
                  <a:srgbClr val="112E52"/>
                </a:solidFill>
                <a:latin typeface="Calibri"/>
                <a:cs typeface="Calibri"/>
              </a:rPr>
              <a:t>Audit</a:t>
            </a:r>
            <a:endParaRPr sz="2000">
              <a:latin typeface="Calibri"/>
              <a:cs typeface="Calibri"/>
            </a:endParaRPr>
          </a:p>
          <a:p>
            <a:pPr marL="240029" indent="-227329">
              <a:lnSpc>
                <a:spcPct val="100000"/>
              </a:lnSpc>
              <a:spcBef>
                <a:spcPts val="204"/>
              </a:spcBef>
              <a:buFont typeface="Calibri"/>
              <a:buChar char="•"/>
              <a:tabLst>
                <a:tab pos="240029" algn="l"/>
              </a:tabLst>
            </a:pPr>
            <a:r>
              <a:rPr sz="2000" b="1" dirty="0">
                <a:solidFill>
                  <a:srgbClr val="112E52"/>
                </a:solidFill>
                <a:latin typeface="Calibri"/>
                <a:cs typeface="Calibri"/>
              </a:rPr>
              <a:t>Majority</a:t>
            </a:r>
            <a:r>
              <a:rPr sz="2000" b="1" spc="-40" dirty="0">
                <a:solidFill>
                  <a:srgbClr val="112E52"/>
                </a:solidFill>
                <a:latin typeface="Calibri"/>
                <a:cs typeface="Calibri"/>
              </a:rPr>
              <a:t> </a:t>
            </a:r>
            <a:r>
              <a:rPr sz="2000" b="1" spc="-10" dirty="0">
                <a:solidFill>
                  <a:srgbClr val="112E52"/>
                </a:solidFill>
                <a:latin typeface="Calibri"/>
                <a:cs typeface="Calibri"/>
              </a:rPr>
              <a:t>Calculation</a:t>
            </a:r>
            <a:endParaRPr sz="2000">
              <a:latin typeface="Calibri"/>
              <a:cs typeface="Calibri"/>
            </a:endParaRPr>
          </a:p>
          <a:p>
            <a:pPr marL="240029" indent="-227329">
              <a:lnSpc>
                <a:spcPct val="100000"/>
              </a:lnSpc>
              <a:spcBef>
                <a:spcPts val="195"/>
              </a:spcBef>
              <a:buFont typeface="Calibri"/>
              <a:buChar char="•"/>
              <a:tabLst>
                <a:tab pos="240029" algn="l"/>
              </a:tabLst>
            </a:pPr>
            <a:r>
              <a:rPr sz="2000" b="1" dirty="0">
                <a:solidFill>
                  <a:srgbClr val="112E52"/>
                </a:solidFill>
                <a:latin typeface="Calibri"/>
                <a:cs typeface="Calibri"/>
              </a:rPr>
              <a:t>Other</a:t>
            </a:r>
            <a:r>
              <a:rPr sz="2000" b="1" spc="-80" dirty="0">
                <a:solidFill>
                  <a:srgbClr val="112E52"/>
                </a:solidFill>
                <a:latin typeface="Calibri"/>
                <a:cs typeface="Calibri"/>
              </a:rPr>
              <a:t> </a:t>
            </a:r>
            <a:r>
              <a:rPr sz="2000" b="1" spc="-10" dirty="0">
                <a:solidFill>
                  <a:srgbClr val="112E52"/>
                </a:solidFill>
                <a:latin typeface="Calibri"/>
                <a:cs typeface="Calibri"/>
              </a:rPr>
              <a:t>Attest</a:t>
            </a:r>
            <a:r>
              <a:rPr sz="2000" b="1" spc="-105" dirty="0">
                <a:solidFill>
                  <a:srgbClr val="112E52"/>
                </a:solidFill>
                <a:latin typeface="Calibri"/>
                <a:cs typeface="Calibri"/>
              </a:rPr>
              <a:t> </a:t>
            </a:r>
            <a:r>
              <a:rPr sz="2000" b="1" spc="-10" dirty="0">
                <a:solidFill>
                  <a:srgbClr val="112E52"/>
                </a:solidFill>
                <a:latin typeface="Calibri"/>
                <a:cs typeface="Calibri"/>
              </a:rPr>
              <a:t>Functions</a:t>
            </a:r>
            <a:endParaRPr sz="2000">
              <a:latin typeface="Calibri"/>
              <a:cs typeface="Calibri"/>
            </a:endParaRPr>
          </a:p>
          <a:p>
            <a:pPr marL="240029" indent="-227329">
              <a:lnSpc>
                <a:spcPct val="100000"/>
              </a:lnSpc>
              <a:spcBef>
                <a:spcPts val="200"/>
              </a:spcBef>
              <a:buFont typeface="Calibri"/>
              <a:buChar char="•"/>
              <a:tabLst>
                <a:tab pos="240029" algn="l"/>
              </a:tabLst>
            </a:pPr>
            <a:r>
              <a:rPr sz="2000" b="1" spc="-20" dirty="0">
                <a:solidFill>
                  <a:srgbClr val="112E52"/>
                </a:solidFill>
                <a:latin typeface="Calibri"/>
                <a:cs typeface="Calibri"/>
              </a:rPr>
              <a:t>Verification</a:t>
            </a:r>
            <a:r>
              <a:rPr sz="2000" b="1" spc="-50" dirty="0">
                <a:solidFill>
                  <a:srgbClr val="112E52"/>
                </a:solidFill>
                <a:latin typeface="Calibri"/>
                <a:cs typeface="Calibri"/>
              </a:rPr>
              <a:t> </a:t>
            </a:r>
            <a:r>
              <a:rPr sz="2000" b="1" dirty="0">
                <a:solidFill>
                  <a:srgbClr val="112E52"/>
                </a:solidFill>
                <a:latin typeface="Calibri"/>
                <a:cs typeface="Calibri"/>
              </a:rPr>
              <a:t>of</a:t>
            </a:r>
            <a:r>
              <a:rPr sz="2000" b="1" spc="-50" dirty="0">
                <a:solidFill>
                  <a:srgbClr val="112E52"/>
                </a:solidFill>
                <a:latin typeface="Calibri"/>
                <a:cs typeface="Calibri"/>
              </a:rPr>
              <a:t> </a:t>
            </a:r>
            <a:r>
              <a:rPr sz="2000" b="1" dirty="0">
                <a:solidFill>
                  <a:srgbClr val="112E52"/>
                </a:solidFill>
                <a:latin typeface="Calibri"/>
                <a:cs typeface="Calibri"/>
              </a:rPr>
              <a:t>non</a:t>
            </a:r>
            <a:r>
              <a:rPr sz="2000" b="1" spc="-65" dirty="0">
                <a:solidFill>
                  <a:srgbClr val="112E52"/>
                </a:solidFill>
                <a:latin typeface="Calibri"/>
                <a:cs typeface="Calibri"/>
              </a:rPr>
              <a:t> </a:t>
            </a:r>
            <a:r>
              <a:rPr sz="2000" b="1" dirty="0">
                <a:solidFill>
                  <a:srgbClr val="112E52"/>
                </a:solidFill>
                <a:latin typeface="Calibri"/>
                <a:cs typeface="Calibri"/>
              </a:rPr>
              <a:t>ICAI</a:t>
            </a:r>
            <a:r>
              <a:rPr sz="2000" b="1" spc="-50" dirty="0">
                <a:solidFill>
                  <a:srgbClr val="112E52"/>
                </a:solidFill>
                <a:latin typeface="Calibri"/>
                <a:cs typeface="Calibri"/>
              </a:rPr>
              <a:t> </a:t>
            </a:r>
            <a:r>
              <a:rPr sz="2000" b="1" dirty="0">
                <a:solidFill>
                  <a:srgbClr val="112E52"/>
                </a:solidFill>
                <a:latin typeface="Calibri"/>
                <a:cs typeface="Calibri"/>
              </a:rPr>
              <a:t>member</a:t>
            </a:r>
            <a:r>
              <a:rPr sz="2000" b="1" spc="-70" dirty="0">
                <a:solidFill>
                  <a:srgbClr val="112E52"/>
                </a:solidFill>
                <a:latin typeface="Calibri"/>
                <a:cs typeface="Calibri"/>
              </a:rPr>
              <a:t> </a:t>
            </a:r>
            <a:r>
              <a:rPr sz="2000" b="1" spc="-10" dirty="0">
                <a:solidFill>
                  <a:srgbClr val="112E52"/>
                </a:solidFill>
                <a:latin typeface="Calibri"/>
                <a:cs typeface="Calibri"/>
              </a:rPr>
              <a:t>partners</a:t>
            </a:r>
            <a:endParaRPr sz="2000">
              <a:latin typeface="Calibri"/>
              <a:cs typeface="Calibri"/>
            </a:endParaRPr>
          </a:p>
          <a:p>
            <a:pPr marL="240029" indent="-227329">
              <a:lnSpc>
                <a:spcPct val="100000"/>
              </a:lnSpc>
              <a:spcBef>
                <a:spcPts val="204"/>
              </a:spcBef>
              <a:buFont typeface="Calibri"/>
              <a:buChar char="•"/>
              <a:tabLst>
                <a:tab pos="240029" algn="l"/>
              </a:tabLst>
            </a:pPr>
            <a:r>
              <a:rPr sz="2000" b="1" dirty="0">
                <a:solidFill>
                  <a:srgbClr val="112E52"/>
                </a:solidFill>
                <a:latin typeface="Calibri"/>
                <a:cs typeface="Calibri"/>
              </a:rPr>
              <a:t>Permissible</a:t>
            </a:r>
            <a:r>
              <a:rPr sz="2000" b="1" spc="-100" dirty="0">
                <a:solidFill>
                  <a:srgbClr val="112E52"/>
                </a:solidFill>
                <a:latin typeface="Calibri"/>
                <a:cs typeface="Calibri"/>
              </a:rPr>
              <a:t> </a:t>
            </a:r>
            <a:r>
              <a:rPr sz="2000" b="1" spc="-10" dirty="0">
                <a:solidFill>
                  <a:srgbClr val="112E52"/>
                </a:solidFill>
                <a:latin typeface="Calibri"/>
                <a:cs typeface="Calibri"/>
              </a:rPr>
              <a:t>Constitution</a:t>
            </a:r>
            <a:endParaRPr sz="2000">
              <a:latin typeface="Calibri"/>
              <a:cs typeface="Calibri"/>
            </a:endParaRPr>
          </a:p>
          <a:p>
            <a:pPr marL="240029" indent="-227329">
              <a:lnSpc>
                <a:spcPct val="100000"/>
              </a:lnSpc>
              <a:spcBef>
                <a:spcPts val="195"/>
              </a:spcBef>
              <a:buFont typeface="Calibri"/>
              <a:buChar char="•"/>
              <a:tabLst>
                <a:tab pos="240029" algn="l"/>
              </a:tabLst>
            </a:pPr>
            <a:r>
              <a:rPr sz="2000" b="1" dirty="0">
                <a:solidFill>
                  <a:srgbClr val="112E52"/>
                </a:solidFill>
                <a:latin typeface="Calibri"/>
                <a:cs typeface="Calibri"/>
              </a:rPr>
              <a:t>CAG,</a:t>
            </a:r>
            <a:r>
              <a:rPr sz="2000" b="1" spc="-45" dirty="0">
                <a:solidFill>
                  <a:srgbClr val="112E52"/>
                </a:solidFill>
                <a:latin typeface="Calibri"/>
                <a:cs typeface="Calibri"/>
              </a:rPr>
              <a:t> </a:t>
            </a:r>
            <a:r>
              <a:rPr sz="2000" b="1" dirty="0">
                <a:solidFill>
                  <a:srgbClr val="112E52"/>
                </a:solidFill>
                <a:latin typeface="Calibri"/>
                <a:cs typeface="Calibri"/>
              </a:rPr>
              <a:t>MEF</a:t>
            </a:r>
            <a:r>
              <a:rPr sz="2000" b="1" spc="-45" dirty="0">
                <a:solidFill>
                  <a:srgbClr val="112E52"/>
                </a:solidFill>
                <a:latin typeface="Calibri"/>
                <a:cs typeface="Calibri"/>
              </a:rPr>
              <a:t> </a:t>
            </a:r>
            <a:r>
              <a:rPr sz="2000" b="1" spc="-10" dirty="0">
                <a:solidFill>
                  <a:srgbClr val="112E52"/>
                </a:solidFill>
                <a:latin typeface="Calibri"/>
                <a:cs typeface="Calibri"/>
              </a:rPr>
              <a:t>Points</a:t>
            </a:r>
            <a:endParaRPr sz="2000">
              <a:latin typeface="Calibri"/>
              <a:cs typeface="Calibri"/>
            </a:endParaRPr>
          </a:p>
          <a:p>
            <a:pPr marL="240029" indent="-227329">
              <a:lnSpc>
                <a:spcPct val="100000"/>
              </a:lnSpc>
              <a:spcBef>
                <a:spcPts val="204"/>
              </a:spcBef>
              <a:buFont typeface="Calibri"/>
              <a:buChar char="•"/>
              <a:tabLst>
                <a:tab pos="240029" algn="l"/>
              </a:tabLst>
            </a:pPr>
            <a:r>
              <a:rPr sz="2000" b="1" dirty="0">
                <a:solidFill>
                  <a:srgbClr val="112E52"/>
                </a:solidFill>
                <a:latin typeface="Calibri"/>
                <a:cs typeface="Calibri"/>
              </a:rPr>
              <a:t>No</a:t>
            </a:r>
            <a:r>
              <a:rPr sz="2000" b="1" spc="-50" dirty="0">
                <a:solidFill>
                  <a:srgbClr val="112E52"/>
                </a:solidFill>
                <a:latin typeface="Calibri"/>
                <a:cs typeface="Calibri"/>
              </a:rPr>
              <a:t> </a:t>
            </a:r>
            <a:r>
              <a:rPr sz="2000" b="1" dirty="0">
                <a:solidFill>
                  <a:srgbClr val="112E52"/>
                </a:solidFill>
                <a:latin typeface="Calibri"/>
                <a:cs typeface="Calibri"/>
              </a:rPr>
              <a:t>Non</a:t>
            </a:r>
            <a:r>
              <a:rPr sz="2000" b="1" spc="-45" dirty="0">
                <a:solidFill>
                  <a:srgbClr val="112E52"/>
                </a:solidFill>
                <a:latin typeface="Calibri"/>
                <a:cs typeface="Calibri"/>
              </a:rPr>
              <a:t> </a:t>
            </a:r>
            <a:r>
              <a:rPr sz="2000" b="1" dirty="0">
                <a:solidFill>
                  <a:srgbClr val="112E52"/>
                </a:solidFill>
                <a:latin typeface="Calibri"/>
                <a:cs typeface="Calibri"/>
              </a:rPr>
              <a:t>COP</a:t>
            </a:r>
            <a:r>
              <a:rPr sz="2000" b="1" spc="-25" dirty="0">
                <a:solidFill>
                  <a:srgbClr val="112E52"/>
                </a:solidFill>
                <a:latin typeface="Calibri"/>
                <a:cs typeface="Calibri"/>
              </a:rPr>
              <a:t> </a:t>
            </a:r>
            <a:r>
              <a:rPr sz="2000" b="1" spc="-10" dirty="0">
                <a:solidFill>
                  <a:srgbClr val="112E52"/>
                </a:solidFill>
                <a:latin typeface="Calibri"/>
                <a:cs typeface="Calibri"/>
              </a:rPr>
              <a:t>holder</a:t>
            </a:r>
            <a:endParaRPr sz="2000">
              <a:latin typeface="Calibri"/>
              <a:cs typeface="Calibri"/>
            </a:endParaRPr>
          </a:p>
        </p:txBody>
      </p:sp>
      <p:sp>
        <p:nvSpPr>
          <p:cNvPr id="7" name="object 7"/>
          <p:cNvSpPr txBox="1"/>
          <p:nvPr/>
        </p:nvSpPr>
        <p:spPr>
          <a:xfrm>
            <a:off x="1294891" y="2231263"/>
            <a:ext cx="2990215" cy="1386205"/>
          </a:xfrm>
          <a:prstGeom prst="rect">
            <a:avLst/>
          </a:prstGeom>
        </p:spPr>
        <p:txBody>
          <a:bodyPr vert="horz" wrap="square" lIns="0" tIns="40640" rIns="0" bIns="0" rtlCol="0">
            <a:spAutoFit/>
          </a:bodyPr>
          <a:lstStyle/>
          <a:p>
            <a:pPr marL="12700" marR="5080" indent="635" algn="ctr">
              <a:lnSpc>
                <a:spcPct val="94000"/>
              </a:lnSpc>
              <a:spcBef>
                <a:spcPts val="320"/>
              </a:spcBef>
            </a:pPr>
            <a:r>
              <a:rPr sz="3100" b="1" dirty="0">
                <a:solidFill>
                  <a:srgbClr val="112E52"/>
                </a:solidFill>
                <a:latin typeface="Calibri"/>
                <a:cs typeface="Calibri"/>
              </a:rPr>
              <a:t>MDP</a:t>
            </a:r>
            <a:r>
              <a:rPr sz="3100" b="1" spc="-125" dirty="0">
                <a:solidFill>
                  <a:srgbClr val="112E52"/>
                </a:solidFill>
                <a:latin typeface="Calibri"/>
                <a:cs typeface="Calibri"/>
              </a:rPr>
              <a:t> </a:t>
            </a:r>
            <a:r>
              <a:rPr sz="3100" b="1" spc="-20" dirty="0">
                <a:solidFill>
                  <a:srgbClr val="112E52"/>
                </a:solidFill>
                <a:latin typeface="Calibri"/>
                <a:cs typeface="Calibri"/>
              </a:rPr>
              <a:t>FIRM- </a:t>
            </a:r>
            <a:r>
              <a:rPr sz="3100" b="1" u="sng" spc="-25" dirty="0">
                <a:solidFill>
                  <a:srgbClr val="112E52"/>
                </a:solidFill>
                <a:uFill>
                  <a:solidFill>
                    <a:srgbClr val="112E52"/>
                  </a:solidFill>
                </a:uFill>
                <a:latin typeface="Calibri"/>
                <a:cs typeface="Calibri"/>
              </a:rPr>
              <a:t>CHALLENGES</a:t>
            </a:r>
            <a:r>
              <a:rPr sz="3100" b="1" u="sng" spc="-85" dirty="0">
                <a:solidFill>
                  <a:srgbClr val="112E52"/>
                </a:solidFill>
                <a:uFill>
                  <a:solidFill>
                    <a:srgbClr val="112E52"/>
                  </a:solidFill>
                </a:uFill>
                <a:latin typeface="Calibri"/>
                <a:cs typeface="Calibri"/>
              </a:rPr>
              <a:t> </a:t>
            </a:r>
            <a:r>
              <a:rPr sz="3100" b="1" u="sng" spc="-50" dirty="0">
                <a:solidFill>
                  <a:srgbClr val="112E52"/>
                </a:solidFill>
                <a:uFill>
                  <a:solidFill>
                    <a:srgbClr val="112E52"/>
                  </a:solidFill>
                </a:uFill>
                <a:latin typeface="Calibri"/>
                <a:cs typeface="Calibri"/>
              </a:rPr>
              <a:t>&amp;</a:t>
            </a:r>
            <a:r>
              <a:rPr sz="3100" b="1" spc="-50" dirty="0">
                <a:solidFill>
                  <a:srgbClr val="112E52"/>
                </a:solidFill>
                <a:latin typeface="Calibri"/>
                <a:cs typeface="Calibri"/>
              </a:rPr>
              <a:t> </a:t>
            </a:r>
            <a:r>
              <a:rPr sz="3100" b="1" u="sng" spc="-10" dirty="0">
                <a:solidFill>
                  <a:srgbClr val="112E52"/>
                </a:solidFill>
                <a:uFill>
                  <a:solidFill>
                    <a:srgbClr val="112E52"/>
                  </a:solidFill>
                </a:uFill>
                <a:latin typeface="Calibri"/>
                <a:cs typeface="Calibri"/>
              </a:rPr>
              <a:t>PRACTICAL</a:t>
            </a:r>
            <a:r>
              <a:rPr sz="3100" b="1" u="sng" spc="-150" dirty="0">
                <a:solidFill>
                  <a:srgbClr val="112E52"/>
                </a:solidFill>
                <a:uFill>
                  <a:solidFill>
                    <a:srgbClr val="112E52"/>
                  </a:solidFill>
                </a:uFill>
                <a:latin typeface="Calibri"/>
                <a:cs typeface="Calibri"/>
              </a:rPr>
              <a:t> </a:t>
            </a:r>
            <a:r>
              <a:rPr sz="3100" b="1" u="sng" spc="-10" dirty="0">
                <a:solidFill>
                  <a:srgbClr val="112E52"/>
                </a:solidFill>
                <a:uFill>
                  <a:solidFill>
                    <a:srgbClr val="112E52"/>
                  </a:solidFill>
                </a:uFill>
                <a:latin typeface="Calibri"/>
                <a:cs typeface="Calibri"/>
              </a:rPr>
              <a:t>ISSUES</a:t>
            </a:r>
            <a:endParaRPr sz="3100">
              <a:latin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245363" y="222504"/>
            <a:ext cx="11217910" cy="5906770"/>
            <a:chOff x="245363" y="222504"/>
            <a:chExt cx="11217910" cy="5906770"/>
          </a:xfrm>
        </p:grpSpPr>
        <p:sp>
          <p:nvSpPr>
            <p:cNvPr id="3" name="object 3"/>
            <p:cNvSpPr/>
            <p:nvPr/>
          </p:nvSpPr>
          <p:spPr>
            <a:xfrm>
              <a:off x="251459" y="228600"/>
              <a:ext cx="11205845" cy="5894705"/>
            </a:xfrm>
            <a:custGeom>
              <a:avLst/>
              <a:gdLst/>
              <a:ahLst/>
              <a:cxnLst/>
              <a:rect l="l" t="t" r="r" b="b"/>
              <a:pathLst>
                <a:path w="11205845" h="5894705">
                  <a:moveTo>
                    <a:pt x="11205464" y="0"/>
                  </a:moveTo>
                  <a:lnTo>
                    <a:pt x="0" y="0"/>
                  </a:lnTo>
                  <a:lnTo>
                    <a:pt x="0" y="5894324"/>
                  </a:lnTo>
                  <a:lnTo>
                    <a:pt x="11205464" y="5894324"/>
                  </a:lnTo>
                  <a:lnTo>
                    <a:pt x="11205464" y="0"/>
                  </a:lnTo>
                  <a:close/>
                </a:path>
              </a:pathLst>
            </a:custGeom>
            <a:solidFill>
              <a:srgbClr val="FFFFFF"/>
            </a:solidFill>
          </p:spPr>
          <p:txBody>
            <a:bodyPr wrap="square" lIns="0" tIns="0" rIns="0" bIns="0" rtlCol="0"/>
            <a:lstStyle/>
            <a:p>
              <a:endParaRPr/>
            </a:p>
          </p:txBody>
        </p:sp>
        <p:sp>
          <p:nvSpPr>
            <p:cNvPr id="4" name="object 4"/>
            <p:cNvSpPr/>
            <p:nvPr/>
          </p:nvSpPr>
          <p:spPr>
            <a:xfrm>
              <a:off x="251459" y="228600"/>
              <a:ext cx="11205845" cy="5894705"/>
            </a:xfrm>
            <a:custGeom>
              <a:avLst/>
              <a:gdLst/>
              <a:ahLst/>
              <a:cxnLst/>
              <a:rect l="l" t="t" r="r" b="b"/>
              <a:pathLst>
                <a:path w="11205845" h="5894705">
                  <a:moveTo>
                    <a:pt x="0" y="5894324"/>
                  </a:moveTo>
                  <a:lnTo>
                    <a:pt x="11205464" y="5894324"/>
                  </a:lnTo>
                  <a:lnTo>
                    <a:pt x="11205464" y="0"/>
                  </a:lnTo>
                  <a:lnTo>
                    <a:pt x="0" y="0"/>
                  </a:lnTo>
                  <a:lnTo>
                    <a:pt x="0" y="5894324"/>
                  </a:lnTo>
                  <a:close/>
                </a:path>
              </a:pathLst>
            </a:custGeom>
            <a:ln w="12192">
              <a:solidFill>
                <a:srgbClr val="0D6DC5"/>
              </a:solidFill>
            </a:ln>
          </p:spPr>
          <p:txBody>
            <a:bodyPr wrap="square" lIns="0" tIns="0" rIns="0" bIns="0" rtlCol="0"/>
            <a:lstStyle/>
            <a:p>
              <a:endParaRPr/>
            </a:p>
          </p:txBody>
        </p:sp>
        <p:pic>
          <p:nvPicPr>
            <p:cNvPr id="5" name="object 5"/>
            <p:cNvPicPr/>
            <p:nvPr/>
          </p:nvPicPr>
          <p:blipFill>
            <a:blip r:embed="rId2" cstate="print"/>
            <a:stretch>
              <a:fillRect/>
            </a:stretch>
          </p:blipFill>
          <p:spPr>
            <a:xfrm>
              <a:off x="792480" y="1313688"/>
              <a:ext cx="3739896" cy="3724655"/>
            </a:xfrm>
            <a:prstGeom prst="rect">
              <a:avLst/>
            </a:prstGeom>
          </p:spPr>
        </p:pic>
      </p:grpSp>
      <p:sp>
        <p:nvSpPr>
          <p:cNvPr id="6" name="object 6"/>
          <p:cNvSpPr txBox="1"/>
          <p:nvPr/>
        </p:nvSpPr>
        <p:spPr>
          <a:xfrm>
            <a:off x="4897882" y="642950"/>
            <a:ext cx="5584190" cy="5045710"/>
          </a:xfrm>
          <a:prstGeom prst="rect">
            <a:avLst/>
          </a:prstGeom>
        </p:spPr>
        <p:txBody>
          <a:bodyPr vert="horz" wrap="square" lIns="0" tIns="12700" rIns="0" bIns="0" rtlCol="0">
            <a:spAutoFit/>
          </a:bodyPr>
          <a:lstStyle/>
          <a:p>
            <a:pPr marL="185420" indent="-172720">
              <a:lnSpc>
                <a:spcPts val="2085"/>
              </a:lnSpc>
              <a:spcBef>
                <a:spcPts val="100"/>
              </a:spcBef>
              <a:buFont typeface="Calibri"/>
              <a:buChar char="•"/>
              <a:tabLst>
                <a:tab pos="185420" algn="l"/>
              </a:tabLst>
            </a:pPr>
            <a:r>
              <a:rPr sz="1800" b="1" dirty="0">
                <a:latin typeface="Calibri"/>
                <a:cs typeface="Calibri"/>
              </a:rPr>
              <a:t>Institutionalisation</a:t>
            </a:r>
            <a:r>
              <a:rPr sz="1800" b="1" spc="245" dirty="0">
                <a:latin typeface="Calibri"/>
                <a:cs typeface="Calibri"/>
              </a:rPr>
              <a:t> </a:t>
            </a:r>
            <a:r>
              <a:rPr sz="1800" b="1" dirty="0">
                <a:latin typeface="Calibri"/>
                <a:cs typeface="Calibri"/>
              </a:rPr>
              <a:t>–</a:t>
            </a:r>
            <a:r>
              <a:rPr sz="1800" b="1" spc="245" dirty="0">
                <a:latin typeface="Calibri"/>
                <a:cs typeface="Calibri"/>
              </a:rPr>
              <a:t> </a:t>
            </a:r>
            <a:r>
              <a:rPr sz="1800" b="1" dirty="0">
                <a:latin typeface="Calibri"/>
                <a:cs typeface="Calibri"/>
              </a:rPr>
              <a:t>Firm</a:t>
            </a:r>
            <a:r>
              <a:rPr sz="1800" b="1" spc="245" dirty="0">
                <a:latin typeface="Calibri"/>
                <a:cs typeface="Calibri"/>
              </a:rPr>
              <a:t> </a:t>
            </a:r>
            <a:r>
              <a:rPr sz="1800" b="1" dirty="0">
                <a:latin typeface="Calibri"/>
                <a:cs typeface="Calibri"/>
              </a:rPr>
              <a:t>belongs</a:t>
            </a:r>
            <a:r>
              <a:rPr sz="1800" b="1" spc="250" dirty="0">
                <a:latin typeface="Calibri"/>
                <a:cs typeface="Calibri"/>
              </a:rPr>
              <a:t> </a:t>
            </a:r>
            <a:r>
              <a:rPr sz="1800" b="1" dirty="0">
                <a:latin typeface="Calibri"/>
                <a:cs typeface="Calibri"/>
              </a:rPr>
              <a:t>to</a:t>
            </a:r>
            <a:r>
              <a:rPr sz="1800" b="1" spc="270" dirty="0">
                <a:latin typeface="Calibri"/>
                <a:cs typeface="Calibri"/>
              </a:rPr>
              <a:t> </a:t>
            </a:r>
            <a:r>
              <a:rPr sz="1800" b="1" dirty="0">
                <a:latin typeface="Calibri"/>
                <a:cs typeface="Calibri"/>
              </a:rPr>
              <a:t>none</a:t>
            </a:r>
            <a:r>
              <a:rPr sz="1800" b="1" spc="254" dirty="0">
                <a:latin typeface="Calibri"/>
                <a:cs typeface="Calibri"/>
              </a:rPr>
              <a:t> </a:t>
            </a:r>
            <a:r>
              <a:rPr sz="1800" b="1" dirty="0">
                <a:latin typeface="Calibri"/>
                <a:cs typeface="Calibri"/>
              </a:rPr>
              <a:t>-</a:t>
            </a:r>
            <a:r>
              <a:rPr sz="1800" b="1" spc="270" dirty="0">
                <a:latin typeface="Calibri"/>
                <a:cs typeface="Calibri"/>
              </a:rPr>
              <a:t> </a:t>
            </a:r>
            <a:r>
              <a:rPr sz="1800" b="1" spc="-10" dirty="0">
                <a:latin typeface="Calibri"/>
                <a:cs typeface="Calibri"/>
              </a:rPr>
              <a:t>perpetual</a:t>
            </a:r>
            <a:endParaRPr sz="1800">
              <a:latin typeface="Calibri"/>
              <a:cs typeface="Calibri"/>
            </a:endParaRPr>
          </a:p>
          <a:p>
            <a:pPr marL="184785">
              <a:lnSpc>
                <a:spcPts val="2085"/>
              </a:lnSpc>
            </a:pPr>
            <a:r>
              <a:rPr sz="1800" b="1" spc="-10" dirty="0">
                <a:latin typeface="Calibri"/>
                <a:cs typeface="Calibri"/>
              </a:rPr>
              <a:t>continuity</a:t>
            </a:r>
            <a:endParaRPr sz="1800">
              <a:latin typeface="Calibri"/>
              <a:cs typeface="Calibri"/>
            </a:endParaRPr>
          </a:p>
          <a:p>
            <a:pPr marL="184785" indent="-172085">
              <a:lnSpc>
                <a:spcPct val="100000"/>
              </a:lnSpc>
              <a:spcBef>
                <a:spcPts val="95"/>
              </a:spcBef>
              <a:buFont typeface="Calibri"/>
              <a:buChar char="•"/>
              <a:tabLst>
                <a:tab pos="184785" algn="l"/>
              </a:tabLst>
            </a:pPr>
            <a:r>
              <a:rPr sz="1800" b="1" dirty="0">
                <a:latin typeface="Calibri"/>
                <a:cs typeface="Calibri"/>
              </a:rPr>
              <a:t>Roles</a:t>
            </a:r>
            <a:r>
              <a:rPr sz="1800" b="1" spc="-20" dirty="0">
                <a:latin typeface="Calibri"/>
                <a:cs typeface="Calibri"/>
              </a:rPr>
              <a:t> </a:t>
            </a:r>
            <a:r>
              <a:rPr sz="1800" b="1" dirty="0">
                <a:latin typeface="Calibri"/>
                <a:cs typeface="Calibri"/>
              </a:rPr>
              <a:t>and</a:t>
            </a:r>
            <a:r>
              <a:rPr sz="1800" b="1" spc="-10" dirty="0">
                <a:latin typeface="Calibri"/>
                <a:cs typeface="Calibri"/>
              </a:rPr>
              <a:t> responsibilities</a:t>
            </a:r>
            <a:r>
              <a:rPr sz="1800" b="1" spc="-55" dirty="0">
                <a:latin typeface="Calibri"/>
                <a:cs typeface="Calibri"/>
              </a:rPr>
              <a:t> </a:t>
            </a:r>
            <a:r>
              <a:rPr sz="1800" b="1" dirty="0">
                <a:latin typeface="Calibri"/>
                <a:cs typeface="Calibri"/>
              </a:rPr>
              <a:t>should</a:t>
            </a:r>
            <a:r>
              <a:rPr sz="1800" b="1" spc="-30" dirty="0">
                <a:latin typeface="Calibri"/>
                <a:cs typeface="Calibri"/>
              </a:rPr>
              <a:t> </a:t>
            </a:r>
            <a:r>
              <a:rPr sz="1800" b="1" dirty="0">
                <a:latin typeface="Calibri"/>
                <a:cs typeface="Calibri"/>
              </a:rPr>
              <a:t>be</a:t>
            </a:r>
            <a:r>
              <a:rPr sz="1800" b="1" spc="-40" dirty="0">
                <a:latin typeface="Calibri"/>
                <a:cs typeface="Calibri"/>
              </a:rPr>
              <a:t> </a:t>
            </a:r>
            <a:r>
              <a:rPr sz="1800" b="1" dirty="0">
                <a:latin typeface="Calibri"/>
                <a:cs typeface="Calibri"/>
              </a:rPr>
              <a:t>clearly</a:t>
            </a:r>
            <a:r>
              <a:rPr sz="1800" b="1" spc="-35" dirty="0">
                <a:latin typeface="Calibri"/>
                <a:cs typeface="Calibri"/>
              </a:rPr>
              <a:t> </a:t>
            </a:r>
            <a:r>
              <a:rPr sz="1800" b="1" dirty="0">
                <a:latin typeface="Calibri"/>
                <a:cs typeface="Calibri"/>
              </a:rPr>
              <a:t>set</a:t>
            </a:r>
            <a:r>
              <a:rPr sz="1800" b="1" spc="-30" dirty="0">
                <a:latin typeface="Calibri"/>
                <a:cs typeface="Calibri"/>
              </a:rPr>
              <a:t> </a:t>
            </a:r>
            <a:r>
              <a:rPr sz="1800" b="1" spc="-25" dirty="0">
                <a:latin typeface="Calibri"/>
                <a:cs typeface="Calibri"/>
              </a:rPr>
              <a:t>out</a:t>
            </a:r>
            <a:endParaRPr sz="1800">
              <a:latin typeface="Calibri"/>
              <a:cs typeface="Calibri"/>
            </a:endParaRPr>
          </a:p>
          <a:p>
            <a:pPr marL="184785" marR="34925" indent="-172720">
              <a:lnSpc>
                <a:spcPts val="2100"/>
              </a:lnSpc>
              <a:spcBef>
                <a:spcPts val="160"/>
              </a:spcBef>
              <a:buFont typeface="Calibri"/>
              <a:buChar char="•"/>
              <a:tabLst>
                <a:tab pos="184785" algn="l"/>
              </a:tabLst>
            </a:pPr>
            <a:r>
              <a:rPr sz="1800" b="1" dirty="0">
                <a:latin typeface="Calibri"/>
                <a:cs typeface="Calibri"/>
              </a:rPr>
              <a:t>Managing</a:t>
            </a:r>
            <a:r>
              <a:rPr sz="1800" b="1" spc="145" dirty="0">
                <a:latin typeface="Calibri"/>
                <a:cs typeface="Calibri"/>
              </a:rPr>
              <a:t> </a:t>
            </a:r>
            <a:r>
              <a:rPr sz="1800" b="1" dirty="0">
                <a:latin typeface="Calibri"/>
                <a:cs typeface="Calibri"/>
              </a:rPr>
              <a:t>Partner</a:t>
            </a:r>
            <a:r>
              <a:rPr sz="1800" b="1" spc="190" dirty="0">
                <a:latin typeface="Calibri"/>
                <a:cs typeface="Calibri"/>
              </a:rPr>
              <a:t> </a:t>
            </a:r>
            <a:r>
              <a:rPr sz="1800" b="1" dirty="0">
                <a:latin typeface="Calibri"/>
                <a:cs typeface="Calibri"/>
              </a:rPr>
              <a:t>/</a:t>
            </a:r>
            <a:r>
              <a:rPr sz="1800" b="1" spc="175" dirty="0">
                <a:latin typeface="Calibri"/>
                <a:cs typeface="Calibri"/>
              </a:rPr>
              <a:t> </a:t>
            </a:r>
            <a:r>
              <a:rPr sz="1800" b="1" dirty="0">
                <a:latin typeface="Calibri"/>
                <a:cs typeface="Calibri"/>
              </a:rPr>
              <a:t>person</a:t>
            </a:r>
            <a:r>
              <a:rPr sz="1800" b="1" spc="160" dirty="0">
                <a:latin typeface="Calibri"/>
                <a:cs typeface="Calibri"/>
              </a:rPr>
              <a:t> </a:t>
            </a:r>
            <a:r>
              <a:rPr sz="1800" b="1" dirty="0">
                <a:latin typeface="Calibri"/>
                <a:cs typeface="Calibri"/>
              </a:rPr>
              <a:t>who</a:t>
            </a:r>
            <a:r>
              <a:rPr sz="1800" b="1" spc="175" dirty="0">
                <a:latin typeface="Calibri"/>
                <a:cs typeface="Calibri"/>
              </a:rPr>
              <a:t> </a:t>
            </a:r>
            <a:r>
              <a:rPr sz="1800" b="1" dirty="0">
                <a:latin typeface="Calibri"/>
                <a:cs typeface="Calibri"/>
              </a:rPr>
              <a:t>represents</a:t>
            </a:r>
            <a:r>
              <a:rPr sz="1800" b="1" spc="150" dirty="0">
                <a:latin typeface="Calibri"/>
                <a:cs typeface="Calibri"/>
              </a:rPr>
              <a:t> </a:t>
            </a:r>
            <a:r>
              <a:rPr sz="1800" b="1" dirty="0">
                <a:latin typeface="Calibri"/>
                <a:cs typeface="Calibri"/>
              </a:rPr>
              <a:t>the</a:t>
            </a:r>
            <a:r>
              <a:rPr sz="1800" b="1" spc="180" dirty="0">
                <a:latin typeface="Calibri"/>
                <a:cs typeface="Calibri"/>
              </a:rPr>
              <a:t> </a:t>
            </a:r>
            <a:r>
              <a:rPr sz="1800" b="1" dirty="0">
                <a:latin typeface="Calibri"/>
                <a:cs typeface="Calibri"/>
              </a:rPr>
              <a:t>firm</a:t>
            </a:r>
            <a:r>
              <a:rPr sz="1800" b="1" spc="204" dirty="0">
                <a:latin typeface="Calibri"/>
                <a:cs typeface="Calibri"/>
              </a:rPr>
              <a:t> </a:t>
            </a:r>
            <a:r>
              <a:rPr sz="1800" b="1" spc="-25" dirty="0">
                <a:latin typeface="Calibri"/>
                <a:cs typeface="Calibri"/>
              </a:rPr>
              <a:t>to </a:t>
            </a:r>
            <a:r>
              <a:rPr sz="1800" b="1" dirty="0">
                <a:latin typeface="Calibri"/>
                <a:cs typeface="Calibri"/>
              </a:rPr>
              <a:t>be</a:t>
            </a:r>
            <a:r>
              <a:rPr sz="1800" b="1" spc="-20" dirty="0">
                <a:latin typeface="Calibri"/>
                <a:cs typeface="Calibri"/>
              </a:rPr>
              <a:t> </a:t>
            </a:r>
            <a:r>
              <a:rPr sz="1800" b="1" dirty="0">
                <a:latin typeface="Calibri"/>
                <a:cs typeface="Calibri"/>
              </a:rPr>
              <a:t>clearly</a:t>
            </a:r>
            <a:r>
              <a:rPr sz="1800" b="1" spc="-40" dirty="0">
                <a:latin typeface="Calibri"/>
                <a:cs typeface="Calibri"/>
              </a:rPr>
              <a:t> </a:t>
            </a:r>
            <a:r>
              <a:rPr sz="1800" b="1" spc="-10" dirty="0">
                <a:latin typeface="Calibri"/>
                <a:cs typeface="Calibri"/>
              </a:rPr>
              <a:t>identified</a:t>
            </a:r>
            <a:endParaRPr sz="1800">
              <a:latin typeface="Calibri"/>
              <a:cs typeface="Calibri"/>
            </a:endParaRPr>
          </a:p>
          <a:p>
            <a:pPr marL="184785" indent="-172085">
              <a:lnSpc>
                <a:spcPts val="2080"/>
              </a:lnSpc>
              <a:spcBef>
                <a:spcPts val="180"/>
              </a:spcBef>
              <a:buFont typeface="Calibri"/>
              <a:buChar char="•"/>
              <a:tabLst>
                <a:tab pos="184785" algn="l"/>
              </a:tabLst>
            </a:pPr>
            <a:r>
              <a:rPr sz="1800" b="1" dirty="0">
                <a:latin typeface="Calibri"/>
                <a:cs typeface="Calibri"/>
              </a:rPr>
              <a:t>Committees</a:t>
            </a:r>
            <a:r>
              <a:rPr sz="1800" b="1" spc="45" dirty="0">
                <a:latin typeface="Calibri"/>
                <a:cs typeface="Calibri"/>
              </a:rPr>
              <a:t>  </a:t>
            </a:r>
            <a:r>
              <a:rPr sz="1800" b="1" dirty="0">
                <a:latin typeface="Calibri"/>
                <a:cs typeface="Calibri"/>
              </a:rPr>
              <a:t>of</a:t>
            </a:r>
            <a:r>
              <a:rPr sz="1800" b="1" spc="55" dirty="0">
                <a:latin typeface="Calibri"/>
                <a:cs typeface="Calibri"/>
              </a:rPr>
              <a:t>  </a:t>
            </a:r>
            <a:r>
              <a:rPr sz="1800" b="1" dirty="0">
                <a:latin typeface="Calibri"/>
                <a:cs typeface="Calibri"/>
              </a:rPr>
              <a:t>partners</a:t>
            </a:r>
            <a:r>
              <a:rPr sz="1800" b="1" spc="55" dirty="0">
                <a:latin typeface="Calibri"/>
                <a:cs typeface="Calibri"/>
              </a:rPr>
              <a:t>  </a:t>
            </a:r>
            <a:r>
              <a:rPr sz="1800" b="1" dirty="0">
                <a:latin typeface="Calibri"/>
                <a:cs typeface="Calibri"/>
              </a:rPr>
              <a:t>to</a:t>
            </a:r>
            <a:r>
              <a:rPr sz="1800" b="1" spc="70" dirty="0">
                <a:latin typeface="Calibri"/>
                <a:cs typeface="Calibri"/>
              </a:rPr>
              <a:t>  </a:t>
            </a:r>
            <a:r>
              <a:rPr sz="1800" b="1" dirty="0">
                <a:latin typeface="Calibri"/>
                <a:cs typeface="Calibri"/>
              </a:rPr>
              <a:t>be</a:t>
            </a:r>
            <a:r>
              <a:rPr sz="1800" b="1" spc="55" dirty="0">
                <a:latin typeface="Calibri"/>
                <a:cs typeface="Calibri"/>
              </a:rPr>
              <a:t>  </a:t>
            </a:r>
            <a:r>
              <a:rPr sz="1800" b="1" dirty="0">
                <a:latin typeface="Calibri"/>
                <a:cs typeface="Calibri"/>
              </a:rPr>
              <a:t>formed</a:t>
            </a:r>
            <a:r>
              <a:rPr sz="1800" b="1" spc="65" dirty="0">
                <a:latin typeface="Calibri"/>
                <a:cs typeface="Calibri"/>
              </a:rPr>
              <a:t>  </a:t>
            </a:r>
            <a:r>
              <a:rPr sz="1800" b="1" dirty="0">
                <a:latin typeface="Calibri"/>
                <a:cs typeface="Calibri"/>
              </a:rPr>
              <a:t>with</a:t>
            </a:r>
            <a:r>
              <a:rPr sz="1800" b="1" spc="60" dirty="0">
                <a:latin typeface="Calibri"/>
                <a:cs typeface="Calibri"/>
              </a:rPr>
              <a:t>  </a:t>
            </a:r>
            <a:r>
              <a:rPr sz="1800" b="1" spc="-10" dirty="0">
                <a:latin typeface="Calibri"/>
                <a:cs typeface="Calibri"/>
              </a:rPr>
              <a:t>ultimate</a:t>
            </a:r>
            <a:endParaRPr sz="1800">
              <a:latin typeface="Calibri"/>
              <a:cs typeface="Calibri"/>
            </a:endParaRPr>
          </a:p>
          <a:p>
            <a:pPr marL="184785">
              <a:lnSpc>
                <a:spcPts val="2080"/>
              </a:lnSpc>
            </a:pPr>
            <a:r>
              <a:rPr sz="1800" b="1" dirty="0">
                <a:latin typeface="Calibri"/>
                <a:cs typeface="Calibri"/>
              </a:rPr>
              <a:t>powers</a:t>
            </a:r>
            <a:r>
              <a:rPr sz="1800" b="1" spc="-114" dirty="0">
                <a:latin typeface="Calibri"/>
                <a:cs typeface="Calibri"/>
              </a:rPr>
              <a:t> </a:t>
            </a:r>
            <a:r>
              <a:rPr sz="1800" b="1" dirty="0">
                <a:latin typeface="Calibri"/>
                <a:cs typeface="Calibri"/>
              </a:rPr>
              <a:t>resting</a:t>
            </a:r>
            <a:r>
              <a:rPr sz="1800" b="1" spc="-65" dirty="0">
                <a:latin typeface="Calibri"/>
                <a:cs typeface="Calibri"/>
              </a:rPr>
              <a:t> </a:t>
            </a:r>
            <a:r>
              <a:rPr sz="1800" b="1" dirty="0">
                <a:latin typeface="Calibri"/>
                <a:cs typeface="Calibri"/>
              </a:rPr>
              <a:t>with</a:t>
            </a:r>
            <a:r>
              <a:rPr sz="1800" b="1" spc="-40" dirty="0">
                <a:latin typeface="Calibri"/>
                <a:cs typeface="Calibri"/>
              </a:rPr>
              <a:t> </a:t>
            </a:r>
            <a:r>
              <a:rPr sz="1800" b="1" dirty="0">
                <a:latin typeface="Calibri"/>
                <a:cs typeface="Calibri"/>
              </a:rPr>
              <a:t>entire</a:t>
            </a:r>
            <a:r>
              <a:rPr sz="1800" b="1" spc="-65" dirty="0">
                <a:latin typeface="Calibri"/>
                <a:cs typeface="Calibri"/>
              </a:rPr>
              <a:t> </a:t>
            </a:r>
            <a:r>
              <a:rPr sz="1800" b="1" spc="-10" dirty="0">
                <a:latin typeface="Calibri"/>
                <a:cs typeface="Calibri"/>
              </a:rPr>
              <a:t>partnership</a:t>
            </a:r>
            <a:r>
              <a:rPr sz="1800" b="1" spc="-60" dirty="0">
                <a:latin typeface="Calibri"/>
                <a:cs typeface="Calibri"/>
              </a:rPr>
              <a:t> </a:t>
            </a:r>
            <a:r>
              <a:rPr sz="1800" b="1" spc="-10" dirty="0">
                <a:latin typeface="Calibri"/>
                <a:cs typeface="Calibri"/>
              </a:rPr>
              <a:t>/network</a:t>
            </a:r>
            <a:endParaRPr sz="1800">
              <a:latin typeface="Calibri"/>
              <a:cs typeface="Calibri"/>
            </a:endParaRPr>
          </a:p>
          <a:p>
            <a:pPr marL="184785" marR="5080" indent="-172720">
              <a:lnSpc>
                <a:spcPts val="1989"/>
              </a:lnSpc>
              <a:spcBef>
                <a:spcPts val="355"/>
              </a:spcBef>
              <a:buFont typeface="Calibri"/>
              <a:buChar char="•"/>
              <a:tabLst>
                <a:tab pos="184785" algn="l"/>
                <a:tab pos="832485" algn="l"/>
                <a:tab pos="1236345" algn="l"/>
                <a:tab pos="2330450" algn="l"/>
                <a:tab pos="2656840" algn="l"/>
                <a:tab pos="3195320" algn="l"/>
                <a:tab pos="4565015" algn="l"/>
                <a:tab pos="5335270" algn="l"/>
              </a:tabLst>
            </a:pPr>
            <a:r>
              <a:rPr sz="1800" b="1" spc="-10" dirty="0">
                <a:latin typeface="Calibri"/>
                <a:cs typeface="Calibri"/>
              </a:rPr>
              <a:t>Rules</a:t>
            </a:r>
            <a:r>
              <a:rPr sz="1800" b="1" dirty="0">
                <a:latin typeface="Calibri"/>
                <a:cs typeface="Calibri"/>
              </a:rPr>
              <a:t>	</a:t>
            </a:r>
            <a:r>
              <a:rPr sz="1800" b="1" spc="-25" dirty="0">
                <a:latin typeface="Calibri"/>
                <a:cs typeface="Calibri"/>
              </a:rPr>
              <a:t>for</a:t>
            </a:r>
            <a:r>
              <a:rPr sz="1800" b="1" dirty="0">
                <a:latin typeface="Calibri"/>
                <a:cs typeface="Calibri"/>
              </a:rPr>
              <a:t>	</a:t>
            </a:r>
            <a:r>
              <a:rPr sz="1800" b="1" spc="-10" dirty="0">
                <a:latin typeface="Calibri"/>
                <a:cs typeface="Calibri"/>
              </a:rPr>
              <a:t>admission</a:t>
            </a:r>
            <a:r>
              <a:rPr sz="1800" b="1" dirty="0">
                <a:latin typeface="Calibri"/>
                <a:cs typeface="Calibri"/>
              </a:rPr>
              <a:t>	</a:t>
            </a:r>
            <a:r>
              <a:rPr sz="1800" b="1" spc="-25" dirty="0">
                <a:latin typeface="Calibri"/>
                <a:cs typeface="Calibri"/>
              </a:rPr>
              <a:t>of</a:t>
            </a:r>
            <a:r>
              <a:rPr sz="1800" b="1" dirty="0">
                <a:latin typeface="Calibri"/>
                <a:cs typeface="Calibri"/>
              </a:rPr>
              <a:t>	</a:t>
            </a:r>
            <a:r>
              <a:rPr sz="1800" b="1" spc="-25" dirty="0">
                <a:latin typeface="Calibri"/>
                <a:cs typeface="Calibri"/>
              </a:rPr>
              <a:t>new</a:t>
            </a:r>
            <a:r>
              <a:rPr sz="1800" b="1" dirty="0">
                <a:latin typeface="Calibri"/>
                <a:cs typeface="Calibri"/>
              </a:rPr>
              <a:t>	</a:t>
            </a:r>
            <a:r>
              <a:rPr sz="1800" b="1" spc="-10" dirty="0">
                <a:latin typeface="Calibri"/>
                <a:cs typeface="Calibri"/>
              </a:rPr>
              <a:t>Partner/Firm</a:t>
            </a:r>
            <a:r>
              <a:rPr sz="1800" b="1" dirty="0">
                <a:latin typeface="Calibri"/>
                <a:cs typeface="Calibri"/>
              </a:rPr>
              <a:t>	</a:t>
            </a:r>
            <a:r>
              <a:rPr sz="1800" b="1" spc="-10" dirty="0">
                <a:latin typeface="Calibri"/>
                <a:cs typeface="Calibri"/>
              </a:rPr>
              <a:t>should</a:t>
            </a:r>
            <a:r>
              <a:rPr sz="1800" b="1" dirty="0">
                <a:latin typeface="Calibri"/>
                <a:cs typeface="Calibri"/>
              </a:rPr>
              <a:t>	</a:t>
            </a:r>
            <a:r>
              <a:rPr sz="1800" b="1" spc="-25" dirty="0">
                <a:latin typeface="Calibri"/>
                <a:cs typeface="Calibri"/>
              </a:rPr>
              <a:t>be </a:t>
            </a:r>
            <a:r>
              <a:rPr sz="1800" b="1" spc="-10" dirty="0">
                <a:latin typeface="Calibri"/>
                <a:cs typeface="Calibri"/>
              </a:rPr>
              <a:t>documented</a:t>
            </a:r>
            <a:endParaRPr sz="1800">
              <a:latin typeface="Calibri"/>
              <a:cs typeface="Calibri"/>
            </a:endParaRPr>
          </a:p>
          <a:p>
            <a:pPr marL="186055" indent="-173355">
              <a:lnSpc>
                <a:spcPct val="100000"/>
              </a:lnSpc>
              <a:spcBef>
                <a:spcPts val="70"/>
              </a:spcBef>
              <a:buFont typeface="Calibri"/>
              <a:buChar char="•"/>
              <a:tabLst>
                <a:tab pos="186055" algn="l"/>
              </a:tabLst>
            </a:pPr>
            <a:r>
              <a:rPr sz="1800" b="1" spc="-10" dirty="0">
                <a:latin typeface="Calibri"/>
                <a:cs typeface="Calibri"/>
              </a:rPr>
              <a:t>Retirement</a:t>
            </a:r>
            <a:r>
              <a:rPr sz="1800" b="1" spc="-85" dirty="0">
                <a:latin typeface="Calibri"/>
                <a:cs typeface="Calibri"/>
              </a:rPr>
              <a:t> </a:t>
            </a:r>
            <a:r>
              <a:rPr sz="1800" b="1" dirty="0">
                <a:latin typeface="Calibri"/>
                <a:cs typeface="Calibri"/>
              </a:rPr>
              <a:t>of</a:t>
            </a:r>
            <a:r>
              <a:rPr sz="1800" b="1" spc="-20" dirty="0">
                <a:latin typeface="Calibri"/>
                <a:cs typeface="Calibri"/>
              </a:rPr>
              <a:t> </a:t>
            </a:r>
            <a:r>
              <a:rPr sz="1800" b="1" spc="-10" dirty="0">
                <a:latin typeface="Calibri"/>
                <a:cs typeface="Calibri"/>
              </a:rPr>
              <a:t>Partners/Firms</a:t>
            </a:r>
            <a:r>
              <a:rPr sz="1800" b="1" spc="-15" dirty="0">
                <a:latin typeface="Calibri"/>
                <a:cs typeface="Calibri"/>
              </a:rPr>
              <a:t> </a:t>
            </a:r>
            <a:r>
              <a:rPr sz="1800" b="1" dirty="0">
                <a:latin typeface="Calibri"/>
                <a:cs typeface="Calibri"/>
              </a:rPr>
              <a:t>should</a:t>
            </a:r>
            <a:r>
              <a:rPr sz="1800" b="1" spc="-35" dirty="0">
                <a:latin typeface="Calibri"/>
                <a:cs typeface="Calibri"/>
              </a:rPr>
              <a:t> </a:t>
            </a:r>
            <a:r>
              <a:rPr sz="1800" b="1" dirty="0">
                <a:latin typeface="Calibri"/>
                <a:cs typeface="Calibri"/>
              </a:rPr>
              <a:t>be</a:t>
            </a:r>
            <a:r>
              <a:rPr sz="1800" b="1" spc="-55" dirty="0">
                <a:latin typeface="Calibri"/>
                <a:cs typeface="Calibri"/>
              </a:rPr>
              <a:t> </a:t>
            </a:r>
            <a:r>
              <a:rPr sz="1800" b="1" spc="-10" dirty="0">
                <a:latin typeface="Calibri"/>
                <a:cs typeface="Calibri"/>
              </a:rPr>
              <a:t>defined</a:t>
            </a:r>
            <a:endParaRPr sz="1800">
              <a:latin typeface="Calibri"/>
              <a:cs typeface="Calibri"/>
            </a:endParaRPr>
          </a:p>
          <a:p>
            <a:pPr marL="184785" marR="27305" indent="-172720">
              <a:lnSpc>
                <a:spcPts val="1989"/>
              </a:lnSpc>
              <a:spcBef>
                <a:spcPts val="450"/>
              </a:spcBef>
              <a:buFont typeface="Calibri"/>
              <a:buChar char="•"/>
              <a:tabLst>
                <a:tab pos="184785" algn="l"/>
              </a:tabLst>
            </a:pPr>
            <a:r>
              <a:rPr sz="1800" b="1" dirty="0">
                <a:latin typeface="Calibri"/>
                <a:cs typeface="Calibri"/>
              </a:rPr>
              <a:t>Profit/Cost</a:t>
            </a:r>
            <a:r>
              <a:rPr sz="1800" b="1" spc="405" dirty="0">
                <a:latin typeface="Calibri"/>
                <a:cs typeface="Calibri"/>
              </a:rPr>
              <a:t> </a:t>
            </a:r>
            <a:r>
              <a:rPr sz="1800" b="1" dirty="0">
                <a:latin typeface="Calibri"/>
                <a:cs typeface="Calibri"/>
              </a:rPr>
              <a:t>Centers</a:t>
            </a:r>
            <a:r>
              <a:rPr sz="1800" b="1" spc="395" dirty="0">
                <a:latin typeface="Calibri"/>
                <a:cs typeface="Calibri"/>
              </a:rPr>
              <a:t> </a:t>
            </a:r>
            <a:r>
              <a:rPr sz="1800" b="1" dirty="0">
                <a:latin typeface="Calibri"/>
                <a:cs typeface="Calibri"/>
              </a:rPr>
              <a:t>should</a:t>
            </a:r>
            <a:r>
              <a:rPr sz="1800" b="1" spc="405" dirty="0">
                <a:latin typeface="Calibri"/>
                <a:cs typeface="Calibri"/>
              </a:rPr>
              <a:t> </a:t>
            </a:r>
            <a:r>
              <a:rPr sz="1800" b="1" dirty="0">
                <a:latin typeface="Calibri"/>
                <a:cs typeface="Calibri"/>
              </a:rPr>
              <a:t>be</a:t>
            </a:r>
            <a:r>
              <a:rPr sz="1800" b="1" spc="409" dirty="0">
                <a:latin typeface="Calibri"/>
                <a:cs typeface="Calibri"/>
              </a:rPr>
              <a:t> </a:t>
            </a:r>
            <a:r>
              <a:rPr sz="1800" b="1" dirty="0">
                <a:latin typeface="Calibri"/>
                <a:cs typeface="Calibri"/>
              </a:rPr>
              <a:t>identified</a:t>
            </a:r>
            <a:r>
              <a:rPr sz="1800" b="1" spc="390" dirty="0">
                <a:latin typeface="Calibri"/>
                <a:cs typeface="Calibri"/>
              </a:rPr>
              <a:t> </a:t>
            </a:r>
            <a:r>
              <a:rPr sz="1800" b="1" dirty="0">
                <a:latin typeface="Calibri"/>
                <a:cs typeface="Calibri"/>
              </a:rPr>
              <a:t>&amp;</a:t>
            </a:r>
            <a:r>
              <a:rPr sz="1800" b="1" spc="420" dirty="0">
                <a:latin typeface="Calibri"/>
                <a:cs typeface="Calibri"/>
              </a:rPr>
              <a:t> </a:t>
            </a:r>
            <a:r>
              <a:rPr sz="1800" b="1" spc="-10" dirty="0">
                <a:latin typeface="Calibri"/>
                <a:cs typeface="Calibri"/>
              </a:rPr>
              <a:t>profit/cost </a:t>
            </a:r>
            <a:r>
              <a:rPr sz="1800" b="1" dirty="0">
                <a:latin typeface="Calibri"/>
                <a:cs typeface="Calibri"/>
              </a:rPr>
              <a:t>should</a:t>
            </a:r>
            <a:r>
              <a:rPr sz="1800" b="1" spc="-55" dirty="0">
                <a:latin typeface="Calibri"/>
                <a:cs typeface="Calibri"/>
              </a:rPr>
              <a:t> </a:t>
            </a:r>
            <a:r>
              <a:rPr sz="1800" b="1" dirty="0">
                <a:latin typeface="Calibri"/>
                <a:cs typeface="Calibri"/>
              </a:rPr>
              <a:t>be</a:t>
            </a:r>
            <a:r>
              <a:rPr sz="1800" b="1" spc="-15" dirty="0">
                <a:latin typeface="Calibri"/>
                <a:cs typeface="Calibri"/>
              </a:rPr>
              <a:t> </a:t>
            </a:r>
            <a:r>
              <a:rPr sz="1800" b="1" dirty="0">
                <a:latin typeface="Calibri"/>
                <a:cs typeface="Calibri"/>
              </a:rPr>
              <a:t>shared</a:t>
            </a:r>
            <a:r>
              <a:rPr sz="1800" b="1" spc="-30" dirty="0">
                <a:latin typeface="Calibri"/>
                <a:cs typeface="Calibri"/>
              </a:rPr>
              <a:t> </a:t>
            </a:r>
            <a:r>
              <a:rPr sz="1800" b="1" spc="-10" dirty="0">
                <a:latin typeface="Calibri"/>
                <a:cs typeface="Calibri"/>
              </a:rPr>
              <a:t>accordingly</a:t>
            </a:r>
            <a:endParaRPr sz="1800">
              <a:latin typeface="Calibri"/>
              <a:cs typeface="Calibri"/>
            </a:endParaRPr>
          </a:p>
          <a:p>
            <a:pPr marL="184785" marR="34925" indent="-172720">
              <a:lnSpc>
                <a:spcPts val="2000"/>
              </a:lnSpc>
              <a:spcBef>
                <a:spcPts val="309"/>
              </a:spcBef>
              <a:buFont typeface="Calibri"/>
              <a:buChar char="•"/>
              <a:tabLst>
                <a:tab pos="184785" algn="l"/>
              </a:tabLst>
            </a:pPr>
            <a:r>
              <a:rPr sz="1800" b="1" dirty="0">
                <a:latin typeface="Calibri"/>
                <a:cs typeface="Calibri"/>
              </a:rPr>
              <a:t>There</a:t>
            </a:r>
            <a:r>
              <a:rPr sz="1800" b="1" spc="130" dirty="0">
                <a:latin typeface="Calibri"/>
                <a:cs typeface="Calibri"/>
              </a:rPr>
              <a:t> </a:t>
            </a:r>
            <a:r>
              <a:rPr sz="1800" b="1" dirty="0">
                <a:latin typeface="Calibri"/>
                <a:cs typeface="Calibri"/>
              </a:rPr>
              <a:t>should</a:t>
            </a:r>
            <a:r>
              <a:rPr sz="1800" b="1" spc="150" dirty="0">
                <a:latin typeface="Calibri"/>
                <a:cs typeface="Calibri"/>
              </a:rPr>
              <a:t> </a:t>
            </a:r>
            <a:r>
              <a:rPr sz="1800" b="1" dirty="0">
                <a:latin typeface="Calibri"/>
                <a:cs typeface="Calibri"/>
              </a:rPr>
              <a:t>be</a:t>
            </a:r>
            <a:r>
              <a:rPr sz="1800" b="1" spc="114" dirty="0">
                <a:latin typeface="Calibri"/>
                <a:cs typeface="Calibri"/>
              </a:rPr>
              <a:t> </a:t>
            </a:r>
            <a:r>
              <a:rPr sz="1800" b="1" dirty="0">
                <a:latin typeface="Calibri"/>
                <a:cs typeface="Calibri"/>
              </a:rPr>
              <a:t>no</a:t>
            </a:r>
            <a:r>
              <a:rPr sz="1800" b="1" spc="145" dirty="0">
                <a:latin typeface="Calibri"/>
                <a:cs typeface="Calibri"/>
              </a:rPr>
              <a:t> </a:t>
            </a:r>
            <a:r>
              <a:rPr sz="1800" b="1" dirty="0">
                <a:latin typeface="Calibri"/>
                <a:cs typeface="Calibri"/>
              </a:rPr>
              <a:t>ambiguity</a:t>
            </a:r>
            <a:r>
              <a:rPr sz="1800" b="1" spc="120" dirty="0">
                <a:latin typeface="Calibri"/>
                <a:cs typeface="Calibri"/>
              </a:rPr>
              <a:t> </a:t>
            </a:r>
            <a:r>
              <a:rPr sz="1800" b="1" dirty="0">
                <a:latin typeface="Calibri"/>
                <a:cs typeface="Calibri"/>
              </a:rPr>
              <a:t>regarding</a:t>
            </a:r>
            <a:r>
              <a:rPr sz="1800" b="1" spc="125" dirty="0">
                <a:latin typeface="Calibri"/>
                <a:cs typeface="Calibri"/>
              </a:rPr>
              <a:t> </a:t>
            </a:r>
            <a:r>
              <a:rPr sz="1800" b="1" dirty="0">
                <a:latin typeface="Calibri"/>
                <a:cs typeface="Calibri"/>
              </a:rPr>
              <a:t>key</a:t>
            </a:r>
            <a:r>
              <a:rPr sz="1800" b="1" spc="120" dirty="0">
                <a:latin typeface="Calibri"/>
                <a:cs typeface="Calibri"/>
              </a:rPr>
              <a:t> </a:t>
            </a:r>
            <a:r>
              <a:rPr sz="1800" b="1" dirty="0">
                <a:latin typeface="Calibri"/>
                <a:cs typeface="Calibri"/>
              </a:rPr>
              <a:t>areas</a:t>
            </a:r>
            <a:r>
              <a:rPr sz="1800" b="1" spc="135" dirty="0">
                <a:latin typeface="Calibri"/>
                <a:cs typeface="Calibri"/>
              </a:rPr>
              <a:t> </a:t>
            </a:r>
            <a:r>
              <a:rPr sz="1800" b="1" spc="-20" dirty="0">
                <a:latin typeface="Calibri"/>
                <a:cs typeface="Calibri"/>
              </a:rPr>
              <a:t>such </a:t>
            </a:r>
            <a:r>
              <a:rPr sz="1800" b="1" dirty="0">
                <a:latin typeface="Calibri"/>
                <a:cs typeface="Calibri"/>
              </a:rPr>
              <a:t>as</a:t>
            </a:r>
            <a:r>
              <a:rPr sz="1800" b="1" spc="-20" dirty="0">
                <a:latin typeface="Calibri"/>
                <a:cs typeface="Calibri"/>
              </a:rPr>
              <a:t> </a:t>
            </a:r>
            <a:r>
              <a:rPr sz="1800" b="1" dirty="0">
                <a:latin typeface="Calibri"/>
                <a:cs typeface="Calibri"/>
              </a:rPr>
              <a:t>sharing</a:t>
            </a:r>
            <a:r>
              <a:rPr sz="1800" b="1" spc="-60" dirty="0">
                <a:latin typeface="Calibri"/>
                <a:cs typeface="Calibri"/>
              </a:rPr>
              <a:t> </a:t>
            </a:r>
            <a:r>
              <a:rPr sz="1800" b="1" dirty="0">
                <a:latin typeface="Calibri"/>
                <a:cs typeface="Calibri"/>
              </a:rPr>
              <a:t>of</a:t>
            </a:r>
            <a:r>
              <a:rPr sz="1800" b="1" spc="-25" dirty="0">
                <a:latin typeface="Calibri"/>
                <a:cs typeface="Calibri"/>
              </a:rPr>
              <a:t> </a:t>
            </a:r>
            <a:r>
              <a:rPr sz="1800" b="1" dirty="0">
                <a:latin typeface="Calibri"/>
                <a:cs typeface="Calibri"/>
              </a:rPr>
              <a:t>profits</a:t>
            </a:r>
            <a:r>
              <a:rPr sz="1800" b="1" spc="-35" dirty="0">
                <a:latin typeface="Calibri"/>
                <a:cs typeface="Calibri"/>
              </a:rPr>
              <a:t> </a:t>
            </a:r>
            <a:r>
              <a:rPr sz="1800" b="1" spc="-20" dirty="0">
                <a:latin typeface="Calibri"/>
                <a:cs typeface="Calibri"/>
              </a:rPr>
              <a:t>etc.</a:t>
            </a:r>
            <a:endParaRPr sz="1800">
              <a:latin typeface="Calibri"/>
              <a:cs typeface="Calibri"/>
            </a:endParaRPr>
          </a:p>
          <a:p>
            <a:pPr marL="184785" indent="-172085">
              <a:lnSpc>
                <a:spcPct val="100000"/>
              </a:lnSpc>
              <a:spcBef>
                <a:spcPts val="60"/>
              </a:spcBef>
              <a:buFont typeface="Calibri"/>
              <a:buChar char="•"/>
              <a:tabLst>
                <a:tab pos="184785" algn="l"/>
              </a:tabLst>
            </a:pPr>
            <a:r>
              <a:rPr sz="1800" b="1" dirty="0">
                <a:latin typeface="Calibri"/>
                <a:cs typeface="Calibri"/>
              </a:rPr>
              <a:t>HR</a:t>
            </a:r>
            <a:r>
              <a:rPr sz="1800" b="1" spc="-25" dirty="0">
                <a:latin typeface="Calibri"/>
                <a:cs typeface="Calibri"/>
              </a:rPr>
              <a:t> </a:t>
            </a:r>
            <a:r>
              <a:rPr sz="1800" b="1" dirty="0">
                <a:latin typeface="Calibri"/>
                <a:cs typeface="Calibri"/>
              </a:rPr>
              <a:t>processes</a:t>
            </a:r>
            <a:r>
              <a:rPr sz="1800" b="1" spc="-75" dirty="0">
                <a:latin typeface="Calibri"/>
                <a:cs typeface="Calibri"/>
              </a:rPr>
              <a:t> </a:t>
            </a:r>
            <a:r>
              <a:rPr sz="1800" b="1" dirty="0">
                <a:latin typeface="Calibri"/>
                <a:cs typeface="Calibri"/>
              </a:rPr>
              <a:t>should</a:t>
            </a:r>
            <a:r>
              <a:rPr sz="1800" b="1" spc="-65" dirty="0">
                <a:latin typeface="Calibri"/>
                <a:cs typeface="Calibri"/>
              </a:rPr>
              <a:t> </a:t>
            </a:r>
            <a:r>
              <a:rPr sz="1800" b="1" dirty="0">
                <a:latin typeface="Calibri"/>
                <a:cs typeface="Calibri"/>
              </a:rPr>
              <a:t>be</a:t>
            </a:r>
            <a:r>
              <a:rPr sz="1800" b="1" spc="-45" dirty="0">
                <a:latin typeface="Calibri"/>
                <a:cs typeface="Calibri"/>
              </a:rPr>
              <a:t> </a:t>
            </a:r>
            <a:r>
              <a:rPr sz="1800" b="1" dirty="0">
                <a:latin typeface="Calibri"/>
                <a:cs typeface="Calibri"/>
              </a:rPr>
              <a:t>put</a:t>
            </a:r>
            <a:r>
              <a:rPr sz="1800" b="1" spc="-35" dirty="0">
                <a:latin typeface="Calibri"/>
                <a:cs typeface="Calibri"/>
              </a:rPr>
              <a:t> </a:t>
            </a:r>
            <a:r>
              <a:rPr sz="1800" b="1" dirty="0">
                <a:latin typeface="Calibri"/>
                <a:cs typeface="Calibri"/>
              </a:rPr>
              <a:t>into</a:t>
            </a:r>
            <a:r>
              <a:rPr sz="1800" b="1" spc="-50" dirty="0">
                <a:latin typeface="Calibri"/>
                <a:cs typeface="Calibri"/>
              </a:rPr>
              <a:t> </a:t>
            </a:r>
            <a:r>
              <a:rPr sz="1800" b="1" spc="-10" dirty="0">
                <a:latin typeface="Calibri"/>
                <a:cs typeface="Calibri"/>
              </a:rPr>
              <a:t>place</a:t>
            </a:r>
            <a:endParaRPr sz="1800">
              <a:latin typeface="Calibri"/>
              <a:cs typeface="Calibri"/>
            </a:endParaRPr>
          </a:p>
          <a:p>
            <a:pPr marL="184785" indent="-172085">
              <a:lnSpc>
                <a:spcPct val="100000"/>
              </a:lnSpc>
              <a:spcBef>
                <a:spcPts val="95"/>
              </a:spcBef>
              <a:buFont typeface="Calibri"/>
              <a:buChar char="•"/>
              <a:tabLst>
                <a:tab pos="184785" algn="l"/>
              </a:tabLst>
            </a:pPr>
            <a:r>
              <a:rPr sz="1800" b="1" dirty="0">
                <a:latin typeface="Calibri"/>
                <a:cs typeface="Calibri"/>
              </a:rPr>
              <a:t>Stationery</a:t>
            </a:r>
            <a:r>
              <a:rPr sz="1800" b="1" spc="-70" dirty="0">
                <a:latin typeface="Calibri"/>
                <a:cs typeface="Calibri"/>
              </a:rPr>
              <a:t> </a:t>
            </a:r>
            <a:r>
              <a:rPr sz="1800" b="1" dirty="0">
                <a:latin typeface="Calibri"/>
                <a:cs typeface="Calibri"/>
              </a:rPr>
              <a:t>of</a:t>
            </a:r>
            <a:r>
              <a:rPr sz="1800" b="1" spc="-15" dirty="0">
                <a:latin typeface="Calibri"/>
                <a:cs typeface="Calibri"/>
              </a:rPr>
              <a:t> </a:t>
            </a:r>
            <a:r>
              <a:rPr sz="1800" b="1" dirty="0">
                <a:latin typeface="Calibri"/>
                <a:cs typeface="Calibri"/>
              </a:rPr>
              <a:t>common</a:t>
            </a:r>
            <a:r>
              <a:rPr sz="1800" b="1" spc="-50" dirty="0">
                <a:latin typeface="Calibri"/>
                <a:cs typeface="Calibri"/>
              </a:rPr>
              <a:t> </a:t>
            </a:r>
            <a:r>
              <a:rPr sz="1800" b="1" dirty="0">
                <a:latin typeface="Calibri"/>
                <a:cs typeface="Calibri"/>
              </a:rPr>
              <a:t>design</a:t>
            </a:r>
            <a:r>
              <a:rPr sz="1800" b="1" spc="-50" dirty="0">
                <a:latin typeface="Calibri"/>
                <a:cs typeface="Calibri"/>
              </a:rPr>
              <a:t> </a:t>
            </a:r>
            <a:r>
              <a:rPr sz="1800" b="1" dirty="0">
                <a:latin typeface="Calibri"/>
                <a:cs typeface="Calibri"/>
              </a:rPr>
              <a:t>should</a:t>
            </a:r>
            <a:r>
              <a:rPr sz="1800" b="1" spc="-35" dirty="0">
                <a:latin typeface="Calibri"/>
                <a:cs typeface="Calibri"/>
              </a:rPr>
              <a:t> </a:t>
            </a:r>
            <a:r>
              <a:rPr sz="1800" b="1" dirty="0">
                <a:latin typeface="Calibri"/>
                <a:cs typeface="Calibri"/>
              </a:rPr>
              <a:t>be</a:t>
            </a:r>
            <a:r>
              <a:rPr sz="1800" b="1" spc="-55" dirty="0">
                <a:latin typeface="Calibri"/>
                <a:cs typeface="Calibri"/>
              </a:rPr>
              <a:t> </a:t>
            </a:r>
            <a:r>
              <a:rPr sz="1800" b="1" spc="-20" dirty="0">
                <a:latin typeface="Calibri"/>
                <a:cs typeface="Calibri"/>
              </a:rPr>
              <a:t>used</a:t>
            </a:r>
            <a:endParaRPr sz="1800">
              <a:latin typeface="Calibri"/>
              <a:cs typeface="Calibri"/>
            </a:endParaRPr>
          </a:p>
          <a:p>
            <a:pPr marL="184785" indent="-172085">
              <a:lnSpc>
                <a:spcPct val="100000"/>
              </a:lnSpc>
              <a:spcBef>
                <a:spcPts val="105"/>
              </a:spcBef>
              <a:buFont typeface="Calibri"/>
              <a:buChar char="•"/>
              <a:tabLst>
                <a:tab pos="184785" algn="l"/>
              </a:tabLst>
            </a:pPr>
            <a:r>
              <a:rPr sz="1800" b="1" dirty="0">
                <a:latin typeface="Calibri"/>
                <a:cs typeface="Calibri"/>
              </a:rPr>
              <a:t>Periodical</a:t>
            </a:r>
            <a:r>
              <a:rPr sz="1800" b="1" spc="-100" dirty="0">
                <a:latin typeface="Calibri"/>
                <a:cs typeface="Calibri"/>
              </a:rPr>
              <a:t> </a:t>
            </a:r>
            <a:r>
              <a:rPr sz="1800" b="1" dirty="0">
                <a:latin typeface="Calibri"/>
                <a:cs typeface="Calibri"/>
              </a:rPr>
              <a:t>Meetings</a:t>
            </a:r>
            <a:r>
              <a:rPr sz="1800" b="1" spc="-95" dirty="0">
                <a:latin typeface="Calibri"/>
                <a:cs typeface="Calibri"/>
              </a:rPr>
              <a:t> </a:t>
            </a:r>
            <a:r>
              <a:rPr sz="1800" b="1" dirty="0">
                <a:latin typeface="Calibri"/>
                <a:cs typeface="Calibri"/>
              </a:rPr>
              <a:t>are</a:t>
            </a:r>
            <a:r>
              <a:rPr sz="1800" b="1" spc="-15" dirty="0">
                <a:latin typeface="Calibri"/>
                <a:cs typeface="Calibri"/>
              </a:rPr>
              <a:t> </a:t>
            </a:r>
            <a:r>
              <a:rPr sz="1800" b="1" spc="-20" dirty="0">
                <a:latin typeface="Calibri"/>
                <a:cs typeface="Calibri"/>
              </a:rPr>
              <a:t>must</a:t>
            </a:r>
            <a:endParaRPr sz="1800">
              <a:latin typeface="Calibri"/>
              <a:cs typeface="Calibri"/>
            </a:endParaRPr>
          </a:p>
          <a:p>
            <a:pPr marL="185420" indent="-172720">
              <a:lnSpc>
                <a:spcPct val="100000"/>
              </a:lnSpc>
              <a:spcBef>
                <a:spcPts val="195"/>
              </a:spcBef>
              <a:buFont typeface="Calibri"/>
              <a:buChar char="•"/>
              <a:tabLst>
                <a:tab pos="185420" algn="l"/>
              </a:tabLst>
            </a:pPr>
            <a:r>
              <a:rPr sz="1800" b="1" dirty="0">
                <a:latin typeface="Calibri"/>
                <a:cs typeface="Calibri"/>
              </a:rPr>
              <a:t>Creation</a:t>
            </a:r>
            <a:r>
              <a:rPr sz="1800" b="1" spc="-70" dirty="0">
                <a:latin typeface="Calibri"/>
                <a:cs typeface="Calibri"/>
              </a:rPr>
              <a:t> </a:t>
            </a:r>
            <a:r>
              <a:rPr sz="1800" b="1" dirty="0">
                <a:latin typeface="Calibri"/>
                <a:cs typeface="Calibri"/>
              </a:rPr>
              <a:t>of</a:t>
            </a:r>
            <a:r>
              <a:rPr sz="1800" b="1" spc="-40" dirty="0">
                <a:latin typeface="Calibri"/>
                <a:cs typeface="Calibri"/>
              </a:rPr>
              <a:t> </a:t>
            </a:r>
            <a:r>
              <a:rPr sz="1800" b="1" dirty="0">
                <a:latin typeface="Calibri"/>
                <a:cs typeface="Calibri"/>
              </a:rPr>
              <a:t>immoveable</a:t>
            </a:r>
            <a:r>
              <a:rPr sz="1800" b="1" spc="-95" dirty="0">
                <a:latin typeface="Calibri"/>
                <a:cs typeface="Calibri"/>
              </a:rPr>
              <a:t> </a:t>
            </a:r>
            <a:r>
              <a:rPr sz="1800" b="1" dirty="0">
                <a:latin typeface="Calibri"/>
                <a:cs typeface="Calibri"/>
              </a:rPr>
              <a:t>properties</a:t>
            </a:r>
            <a:r>
              <a:rPr sz="1800" b="1" spc="-55" dirty="0">
                <a:latin typeface="Calibri"/>
                <a:cs typeface="Calibri"/>
              </a:rPr>
              <a:t> </a:t>
            </a:r>
            <a:r>
              <a:rPr sz="1800" b="1" dirty="0">
                <a:latin typeface="Calibri"/>
                <a:cs typeface="Calibri"/>
              </a:rPr>
              <a:t>should</a:t>
            </a:r>
            <a:r>
              <a:rPr sz="1800" b="1" spc="-55" dirty="0">
                <a:latin typeface="Calibri"/>
                <a:cs typeface="Calibri"/>
              </a:rPr>
              <a:t> </a:t>
            </a:r>
            <a:r>
              <a:rPr sz="1800" b="1" dirty="0">
                <a:latin typeface="Calibri"/>
                <a:cs typeface="Calibri"/>
              </a:rPr>
              <a:t>be</a:t>
            </a:r>
            <a:r>
              <a:rPr sz="1800" b="1" spc="-75" dirty="0">
                <a:latin typeface="Calibri"/>
                <a:cs typeface="Calibri"/>
              </a:rPr>
              <a:t> </a:t>
            </a:r>
            <a:r>
              <a:rPr sz="1800" b="1" spc="-10" dirty="0">
                <a:latin typeface="Calibri"/>
                <a:cs typeface="Calibri"/>
              </a:rPr>
              <a:t>avoided</a:t>
            </a:r>
            <a:endParaRPr sz="1800">
              <a:latin typeface="Calibri"/>
              <a:cs typeface="Calibri"/>
            </a:endParaRPr>
          </a:p>
        </p:txBody>
      </p:sp>
      <p:sp>
        <p:nvSpPr>
          <p:cNvPr id="7" name="object 7"/>
          <p:cNvSpPr txBox="1"/>
          <p:nvPr/>
        </p:nvSpPr>
        <p:spPr>
          <a:xfrm>
            <a:off x="1321435" y="2368423"/>
            <a:ext cx="2641600" cy="1107440"/>
          </a:xfrm>
          <a:prstGeom prst="rect">
            <a:avLst/>
          </a:prstGeom>
        </p:spPr>
        <p:txBody>
          <a:bodyPr vert="horz" wrap="square" lIns="0" tIns="48895" rIns="0" bIns="0" rtlCol="0">
            <a:spAutoFit/>
          </a:bodyPr>
          <a:lstStyle/>
          <a:p>
            <a:pPr marL="12700" marR="5080" indent="635" algn="ctr">
              <a:lnSpc>
                <a:spcPts val="2760"/>
              </a:lnSpc>
              <a:spcBef>
                <a:spcPts val="385"/>
              </a:spcBef>
            </a:pPr>
            <a:r>
              <a:rPr sz="2500" b="1" spc="-10" dirty="0">
                <a:latin typeface="Calibri"/>
                <a:cs typeface="Calibri"/>
              </a:rPr>
              <a:t>ESSENTIAL </a:t>
            </a:r>
            <a:r>
              <a:rPr sz="2500" b="1" u="sng" spc="-20" dirty="0">
                <a:uFill>
                  <a:solidFill>
                    <a:srgbClr val="000000"/>
                  </a:solidFill>
                </a:uFill>
                <a:latin typeface="Calibri"/>
                <a:cs typeface="Calibri"/>
              </a:rPr>
              <a:t>REQUISITES</a:t>
            </a:r>
            <a:r>
              <a:rPr sz="2500" b="1" u="sng" spc="-80" dirty="0">
                <a:uFill>
                  <a:solidFill>
                    <a:srgbClr val="000000"/>
                  </a:solidFill>
                </a:uFill>
                <a:latin typeface="Calibri"/>
                <a:cs typeface="Calibri"/>
              </a:rPr>
              <a:t> </a:t>
            </a:r>
            <a:r>
              <a:rPr sz="2500" b="1" u="sng" spc="-25" dirty="0">
                <a:uFill>
                  <a:solidFill>
                    <a:srgbClr val="000000"/>
                  </a:solidFill>
                </a:uFill>
                <a:latin typeface="Calibri"/>
                <a:cs typeface="Calibri"/>
              </a:rPr>
              <a:t>OF</a:t>
            </a:r>
            <a:r>
              <a:rPr sz="2500" b="1" spc="-25" dirty="0">
                <a:latin typeface="Calibri"/>
                <a:cs typeface="Calibri"/>
              </a:rPr>
              <a:t> </a:t>
            </a:r>
            <a:r>
              <a:rPr sz="2500" b="1" u="sng" spc="-35" dirty="0">
                <a:uFill>
                  <a:solidFill>
                    <a:srgbClr val="000000"/>
                  </a:solidFill>
                </a:uFill>
                <a:latin typeface="Calibri"/>
                <a:cs typeface="Calibri"/>
              </a:rPr>
              <a:t>CAPACITY</a:t>
            </a:r>
            <a:r>
              <a:rPr sz="2500" b="1" u="sng" spc="-100" dirty="0">
                <a:uFill>
                  <a:solidFill>
                    <a:srgbClr val="000000"/>
                  </a:solidFill>
                </a:uFill>
                <a:latin typeface="Calibri"/>
                <a:cs typeface="Calibri"/>
              </a:rPr>
              <a:t> </a:t>
            </a:r>
            <a:r>
              <a:rPr sz="2500" b="1" u="sng" spc="-10" dirty="0">
                <a:uFill>
                  <a:solidFill>
                    <a:srgbClr val="000000"/>
                  </a:solidFill>
                </a:uFill>
                <a:latin typeface="Calibri"/>
                <a:cs typeface="Calibri"/>
              </a:rPr>
              <a:t>BUILDING</a:t>
            </a:r>
            <a:endParaRPr sz="250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65248" y="2100072"/>
            <a:ext cx="7458709" cy="1999614"/>
          </a:xfrm>
          <a:prstGeom prst="rect">
            <a:avLst/>
          </a:prstGeom>
          <a:solidFill>
            <a:srgbClr val="FFFFFF"/>
          </a:solidFill>
          <a:ln w="12192">
            <a:solidFill>
              <a:srgbClr val="57AAF0"/>
            </a:solidFill>
          </a:ln>
        </p:spPr>
        <p:txBody>
          <a:bodyPr vert="horz" wrap="square" lIns="0" tIns="555625" rIns="0" bIns="0" rtlCol="0">
            <a:spAutoFit/>
          </a:bodyPr>
          <a:lstStyle/>
          <a:p>
            <a:pPr marL="3810" algn="ctr">
              <a:lnSpc>
                <a:spcPct val="100000"/>
              </a:lnSpc>
              <a:spcBef>
                <a:spcPts val="4375"/>
              </a:spcBef>
            </a:pPr>
            <a:r>
              <a:rPr sz="4800" u="none" dirty="0"/>
              <a:t>THANK</a:t>
            </a:r>
            <a:r>
              <a:rPr sz="4800" u="none" spc="-20" dirty="0"/>
              <a:t> </a:t>
            </a:r>
            <a:r>
              <a:rPr sz="4800" u="none" spc="-25" dirty="0"/>
              <a:t>YOU</a:t>
            </a:r>
            <a:endParaRPr sz="4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38912" y="1153668"/>
            <a:ext cx="10945495" cy="4897755"/>
            <a:chOff x="438912" y="1153668"/>
            <a:chExt cx="10945495" cy="4897755"/>
          </a:xfrm>
        </p:grpSpPr>
        <p:sp>
          <p:nvSpPr>
            <p:cNvPr id="3" name="object 3"/>
            <p:cNvSpPr/>
            <p:nvPr/>
          </p:nvSpPr>
          <p:spPr>
            <a:xfrm>
              <a:off x="445008" y="1159764"/>
              <a:ext cx="10933430" cy="4885690"/>
            </a:xfrm>
            <a:custGeom>
              <a:avLst/>
              <a:gdLst/>
              <a:ahLst/>
              <a:cxnLst/>
              <a:rect l="l" t="t" r="r" b="b"/>
              <a:pathLst>
                <a:path w="10933430" h="4885690">
                  <a:moveTo>
                    <a:pt x="10932922" y="0"/>
                  </a:moveTo>
                  <a:lnTo>
                    <a:pt x="0" y="0"/>
                  </a:lnTo>
                  <a:lnTo>
                    <a:pt x="0" y="4885563"/>
                  </a:lnTo>
                  <a:lnTo>
                    <a:pt x="10932922" y="4885563"/>
                  </a:lnTo>
                  <a:lnTo>
                    <a:pt x="10932922" y="0"/>
                  </a:lnTo>
                  <a:close/>
                </a:path>
              </a:pathLst>
            </a:custGeom>
            <a:solidFill>
              <a:srgbClr val="FFFFFF"/>
            </a:solidFill>
          </p:spPr>
          <p:txBody>
            <a:bodyPr wrap="square" lIns="0" tIns="0" rIns="0" bIns="0" rtlCol="0"/>
            <a:lstStyle/>
            <a:p>
              <a:endParaRPr/>
            </a:p>
          </p:txBody>
        </p:sp>
        <p:sp>
          <p:nvSpPr>
            <p:cNvPr id="4" name="object 4"/>
            <p:cNvSpPr/>
            <p:nvPr/>
          </p:nvSpPr>
          <p:spPr>
            <a:xfrm>
              <a:off x="445008" y="1159764"/>
              <a:ext cx="10933430" cy="4885690"/>
            </a:xfrm>
            <a:custGeom>
              <a:avLst/>
              <a:gdLst/>
              <a:ahLst/>
              <a:cxnLst/>
              <a:rect l="l" t="t" r="r" b="b"/>
              <a:pathLst>
                <a:path w="10933430" h="4885690">
                  <a:moveTo>
                    <a:pt x="0" y="4885563"/>
                  </a:moveTo>
                  <a:lnTo>
                    <a:pt x="10932922" y="4885563"/>
                  </a:lnTo>
                  <a:lnTo>
                    <a:pt x="10932922" y="0"/>
                  </a:lnTo>
                  <a:lnTo>
                    <a:pt x="0" y="0"/>
                  </a:lnTo>
                  <a:lnTo>
                    <a:pt x="0" y="4885563"/>
                  </a:lnTo>
                  <a:close/>
                </a:path>
              </a:pathLst>
            </a:custGeom>
            <a:ln w="12192">
              <a:solidFill>
                <a:srgbClr val="57AAF0"/>
              </a:solidFill>
            </a:ln>
          </p:spPr>
          <p:txBody>
            <a:bodyPr wrap="square" lIns="0" tIns="0" rIns="0" bIns="0" rtlCol="0"/>
            <a:lstStyle/>
            <a:p>
              <a:endParaRPr/>
            </a:p>
          </p:txBody>
        </p:sp>
      </p:grpSp>
      <p:sp>
        <p:nvSpPr>
          <p:cNvPr id="5" name="object 5"/>
          <p:cNvSpPr txBox="1"/>
          <p:nvPr/>
        </p:nvSpPr>
        <p:spPr>
          <a:xfrm>
            <a:off x="523138" y="1497559"/>
            <a:ext cx="10699115" cy="4099560"/>
          </a:xfrm>
          <a:prstGeom prst="rect">
            <a:avLst/>
          </a:prstGeom>
        </p:spPr>
        <p:txBody>
          <a:bodyPr vert="horz" wrap="square" lIns="0" tIns="12700" rIns="0" bIns="0" rtlCol="0">
            <a:spAutoFit/>
          </a:bodyPr>
          <a:lstStyle/>
          <a:p>
            <a:pPr marL="355600" marR="5080" indent="-342900" algn="just">
              <a:lnSpc>
                <a:spcPct val="150000"/>
              </a:lnSpc>
              <a:spcBef>
                <a:spcPts val="100"/>
              </a:spcBef>
              <a:buFont typeface="Wingdings"/>
              <a:buChar char=""/>
              <a:tabLst>
                <a:tab pos="355600" algn="l"/>
              </a:tabLst>
            </a:pPr>
            <a:r>
              <a:rPr sz="2000" b="1" dirty="0">
                <a:solidFill>
                  <a:srgbClr val="112E52"/>
                </a:solidFill>
                <a:latin typeface="Calibri"/>
                <a:cs typeface="Calibri"/>
              </a:rPr>
              <a:t>’MDP</a:t>
            </a:r>
            <a:r>
              <a:rPr sz="2000" b="1" spc="-85" dirty="0">
                <a:solidFill>
                  <a:srgbClr val="112E52"/>
                </a:solidFill>
                <a:latin typeface="Calibri"/>
                <a:cs typeface="Calibri"/>
              </a:rPr>
              <a:t> </a:t>
            </a:r>
            <a:r>
              <a:rPr sz="2000" b="1" dirty="0">
                <a:solidFill>
                  <a:srgbClr val="112E52"/>
                </a:solidFill>
                <a:latin typeface="Calibri"/>
                <a:cs typeface="Calibri"/>
              </a:rPr>
              <a:t>CAs</a:t>
            </a:r>
            <a:r>
              <a:rPr sz="2000" b="1" spc="-65" dirty="0">
                <a:solidFill>
                  <a:srgbClr val="112E52"/>
                </a:solidFill>
                <a:latin typeface="Calibri"/>
                <a:cs typeface="Calibri"/>
              </a:rPr>
              <a:t> </a:t>
            </a:r>
            <a:r>
              <a:rPr sz="2000" dirty="0">
                <a:solidFill>
                  <a:srgbClr val="112E52"/>
                </a:solidFill>
                <a:latin typeface="Calibri"/>
                <a:cs typeface="Calibri"/>
              </a:rPr>
              <a:t>in</a:t>
            </a:r>
            <a:r>
              <a:rPr sz="2000" spc="-65" dirty="0">
                <a:solidFill>
                  <a:srgbClr val="112E52"/>
                </a:solidFill>
                <a:latin typeface="Calibri"/>
                <a:cs typeface="Calibri"/>
              </a:rPr>
              <a:t> </a:t>
            </a:r>
            <a:r>
              <a:rPr sz="2000" dirty="0">
                <a:solidFill>
                  <a:srgbClr val="112E52"/>
                </a:solidFill>
                <a:latin typeface="Calibri"/>
                <a:cs typeface="Calibri"/>
              </a:rPr>
              <a:t>Practice’</a:t>
            </a:r>
            <a:r>
              <a:rPr sz="2000" spc="-30" dirty="0">
                <a:solidFill>
                  <a:srgbClr val="112E52"/>
                </a:solidFill>
                <a:latin typeface="Calibri"/>
                <a:cs typeface="Calibri"/>
              </a:rPr>
              <a:t> </a:t>
            </a:r>
            <a:r>
              <a:rPr sz="2000" dirty="0">
                <a:solidFill>
                  <a:srgbClr val="112E52"/>
                </a:solidFill>
                <a:latin typeface="Calibri"/>
                <a:cs typeface="Calibri"/>
              </a:rPr>
              <a:t>is</a:t>
            </a:r>
            <a:r>
              <a:rPr sz="2000" spc="-70" dirty="0">
                <a:solidFill>
                  <a:srgbClr val="112E52"/>
                </a:solidFill>
                <a:latin typeface="Calibri"/>
                <a:cs typeface="Calibri"/>
              </a:rPr>
              <a:t> </a:t>
            </a:r>
            <a:r>
              <a:rPr sz="2000" dirty="0">
                <a:solidFill>
                  <a:srgbClr val="112E52"/>
                </a:solidFill>
                <a:latin typeface="Calibri"/>
                <a:cs typeface="Calibri"/>
              </a:rPr>
              <a:t>an</a:t>
            </a:r>
            <a:r>
              <a:rPr sz="2000" spc="-55" dirty="0">
                <a:solidFill>
                  <a:srgbClr val="112E52"/>
                </a:solidFill>
                <a:latin typeface="Calibri"/>
                <a:cs typeface="Calibri"/>
              </a:rPr>
              <a:t> </a:t>
            </a:r>
            <a:r>
              <a:rPr sz="2000" dirty="0">
                <a:solidFill>
                  <a:srgbClr val="112E52"/>
                </a:solidFill>
                <a:latin typeface="Calibri"/>
                <a:cs typeface="Calibri"/>
              </a:rPr>
              <a:t>abbreviation</a:t>
            </a:r>
            <a:r>
              <a:rPr sz="2000" spc="-60" dirty="0">
                <a:solidFill>
                  <a:srgbClr val="112E52"/>
                </a:solidFill>
                <a:latin typeface="Calibri"/>
                <a:cs typeface="Calibri"/>
              </a:rPr>
              <a:t> </a:t>
            </a:r>
            <a:r>
              <a:rPr sz="2000" dirty="0">
                <a:solidFill>
                  <a:srgbClr val="112E52"/>
                </a:solidFill>
                <a:latin typeface="Calibri"/>
                <a:cs typeface="Calibri"/>
              </a:rPr>
              <a:t>of</a:t>
            </a:r>
            <a:r>
              <a:rPr sz="2000" spc="-70" dirty="0">
                <a:solidFill>
                  <a:srgbClr val="112E52"/>
                </a:solidFill>
                <a:latin typeface="Calibri"/>
                <a:cs typeface="Calibri"/>
              </a:rPr>
              <a:t> </a:t>
            </a:r>
            <a:r>
              <a:rPr sz="2000" dirty="0">
                <a:solidFill>
                  <a:srgbClr val="112E52"/>
                </a:solidFill>
                <a:latin typeface="Calibri"/>
                <a:cs typeface="Calibri"/>
              </a:rPr>
              <a:t>the</a:t>
            </a:r>
            <a:r>
              <a:rPr sz="2000" spc="-80" dirty="0">
                <a:solidFill>
                  <a:srgbClr val="112E52"/>
                </a:solidFill>
                <a:latin typeface="Calibri"/>
                <a:cs typeface="Calibri"/>
              </a:rPr>
              <a:t> </a:t>
            </a:r>
            <a:r>
              <a:rPr sz="2000" dirty="0">
                <a:solidFill>
                  <a:srgbClr val="112E52"/>
                </a:solidFill>
                <a:latin typeface="Calibri"/>
                <a:cs typeface="Calibri"/>
              </a:rPr>
              <a:t>term</a:t>
            </a:r>
            <a:r>
              <a:rPr sz="2000" spc="-55" dirty="0">
                <a:solidFill>
                  <a:srgbClr val="112E52"/>
                </a:solidFill>
                <a:latin typeface="Calibri"/>
                <a:cs typeface="Calibri"/>
              </a:rPr>
              <a:t> </a:t>
            </a:r>
            <a:r>
              <a:rPr sz="2000" spc="-25" dirty="0">
                <a:solidFill>
                  <a:srgbClr val="112E52"/>
                </a:solidFill>
                <a:latin typeface="Calibri"/>
                <a:cs typeface="Calibri"/>
              </a:rPr>
              <a:t>‘Multi-</a:t>
            </a:r>
            <a:r>
              <a:rPr sz="2000" dirty="0">
                <a:solidFill>
                  <a:srgbClr val="112E52"/>
                </a:solidFill>
                <a:latin typeface="Calibri"/>
                <a:cs typeface="Calibri"/>
              </a:rPr>
              <a:t>disciplinary</a:t>
            </a:r>
            <a:r>
              <a:rPr sz="2000" spc="-30" dirty="0">
                <a:solidFill>
                  <a:srgbClr val="112E52"/>
                </a:solidFill>
                <a:latin typeface="Calibri"/>
                <a:cs typeface="Calibri"/>
              </a:rPr>
              <a:t> </a:t>
            </a:r>
            <a:r>
              <a:rPr sz="2000" spc="-20" dirty="0">
                <a:solidFill>
                  <a:srgbClr val="112E52"/>
                </a:solidFill>
                <a:latin typeface="Calibri"/>
                <a:cs typeface="Calibri"/>
              </a:rPr>
              <a:t>Partnership</a:t>
            </a:r>
            <a:r>
              <a:rPr sz="2000" spc="-30" dirty="0">
                <a:solidFill>
                  <a:srgbClr val="112E52"/>
                </a:solidFill>
                <a:latin typeface="Calibri"/>
                <a:cs typeface="Calibri"/>
              </a:rPr>
              <a:t> </a:t>
            </a:r>
            <a:r>
              <a:rPr sz="2000" dirty="0">
                <a:solidFill>
                  <a:srgbClr val="112E52"/>
                </a:solidFill>
                <a:latin typeface="Calibri"/>
                <a:cs typeface="Calibri"/>
              </a:rPr>
              <a:t>Firm</a:t>
            </a:r>
            <a:r>
              <a:rPr sz="2000" spc="-50" dirty="0">
                <a:solidFill>
                  <a:srgbClr val="112E52"/>
                </a:solidFill>
                <a:latin typeface="Calibri"/>
                <a:cs typeface="Calibri"/>
              </a:rPr>
              <a:t> </a:t>
            </a:r>
            <a:r>
              <a:rPr sz="2000" dirty="0">
                <a:solidFill>
                  <a:srgbClr val="112E52"/>
                </a:solidFill>
                <a:latin typeface="Calibri"/>
                <a:cs typeface="Calibri"/>
              </a:rPr>
              <a:t>of</a:t>
            </a:r>
            <a:r>
              <a:rPr sz="2000" spc="-85" dirty="0">
                <a:solidFill>
                  <a:srgbClr val="112E52"/>
                </a:solidFill>
                <a:latin typeface="Calibri"/>
                <a:cs typeface="Calibri"/>
              </a:rPr>
              <a:t> </a:t>
            </a:r>
            <a:r>
              <a:rPr sz="2000" spc="-10" dirty="0">
                <a:solidFill>
                  <a:srgbClr val="112E52"/>
                </a:solidFill>
                <a:latin typeface="Calibri"/>
                <a:cs typeface="Calibri"/>
              </a:rPr>
              <a:t>Chartered </a:t>
            </a:r>
            <a:r>
              <a:rPr sz="2000" spc="-20" dirty="0">
                <a:solidFill>
                  <a:srgbClr val="112E52"/>
                </a:solidFill>
                <a:latin typeface="Calibri"/>
                <a:cs typeface="Calibri"/>
              </a:rPr>
              <a:t>Accountants</a:t>
            </a:r>
            <a:r>
              <a:rPr sz="2000" spc="-50" dirty="0">
                <a:solidFill>
                  <a:srgbClr val="112E52"/>
                </a:solidFill>
                <a:latin typeface="Calibri"/>
                <a:cs typeface="Calibri"/>
              </a:rPr>
              <a:t> </a:t>
            </a:r>
            <a:r>
              <a:rPr sz="2000" dirty="0">
                <a:solidFill>
                  <a:srgbClr val="112E52"/>
                </a:solidFill>
                <a:latin typeface="Calibri"/>
                <a:cs typeface="Calibri"/>
              </a:rPr>
              <a:t>in </a:t>
            </a:r>
            <a:r>
              <a:rPr sz="2000" spc="-10" dirty="0">
                <a:solidFill>
                  <a:srgbClr val="112E52"/>
                </a:solidFill>
                <a:latin typeface="Calibri"/>
                <a:cs typeface="Calibri"/>
              </a:rPr>
              <a:t>Practice’.</a:t>
            </a:r>
            <a:endParaRPr sz="2000">
              <a:latin typeface="Calibri"/>
              <a:cs typeface="Calibri"/>
            </a:endParaRPr>
          </a:p>
          <a:p>
            <a:pPr marL="354965" indent="-342265" algn="just">
              <a:lnSpc>
                <a:spcPct val="100000"/>
              </a:lnSpc>
              <a:spcBef>
                <a:spcPts val="830"/>
              </a:spcBef>
              <a:buFont typeface="Wingdings"/>
              <a:buChar char=""/>
              <a:tabLst>
                <a:tab pos="354965" algn="l"/>
              </a:tabLst>
            </a:pPr>
            <a:r>
              <a:rPr sz="2000" dirty="0">
                <a:solidFill>
                  <a:srgbClr val="112E52"/>
                </a:solidFill>
                <a:latin typeface="Calibri"/>
                <a:cs typeface="Calibri"/>
              </a:rPr>
              <a:t>The</a:t>
            </a:r>
            <a:r>
              <a:rPr sz="2000" spc="-45" dirty="0">
                <a:solidFill>
                  <a:srgbClr val="112E52"/>
                </a:solidFill>
                <a:latin typeface="Calibri"/>
                <a:cs typeface="Calibri"/>
              </a:rPr>
              <a:t> </a:t>
            </a:r>
            <a:r>
              <a:rPr sz="2000" dirty="0">
                <a:solidFill>
                  <a:srgbClr val="112E52"/>
                </a:solidFill>
                <a:latin typeface="Calibri"/>
                <a:cs typeface="Calibri"/>
              </a:rPr>
              <a:t>provisions</a:t>
            </a:r>
            <a:r>
              <a:rPr sz="2000" spc="-45" dirty="0">
                <a:solidFill>
                  <a:srgbClr val="112E52"/>
                </a:solidFill>
                <a:latin typeface="Calibri"/>
                <a:cs typeface="Calibri"/>
              </a:rPr>
              <a:t> </a:t>
            </a:r>
            <a:r>
              <a:rPr sz="2000" dirty="0">
                <a:solidFill>
                  <a:srgbClr val="112E52"/>
                </a:solidFill>
                <a:latin typeface="Calibri"/>
                <a:cs typeface="Calibri"/>
              </a:rPr>
              <a:t>of</a:t>
            </a:r>
            <a:r>
              <a:rPr sz="2000" spc="-45" dirty="0">
                <a:solidFill>
                  <a:srgbClr val="112E52"/>
                </a:solidFill>
                <a:latin typeface="Calibri"/>
                <a:cs typeface="Calibri"/>
              </a:rPr>
              <a:t> </a:t>
            </a:r>
            <a:r>
              <a:rPr sz="2000" dirty="0">
                <a:solidFill>
                  <a:srgbClr val="112E52"/>
                </a:solidFill>
                <a:latin typeface="Calibri"/>
                <a:cs typeface="Calibri"/>
              </a:rPr>
              <a:t>the</a:t>
            </a:r>
            <a:r>
              <a:rPr sz="2000" spc="-40" dirty="0">
                <a:solidFill>
                  <a:srgbClr val="112E52"/>
                </a:solidFill>
                <a:latin typeface="Calibri"/>
                <a:cs typeface="Calibri"/>
              </a:rPr>
              <a:t> </a:t>
            </a:r>
            <a:r>
              <a:rPr sz="2000" spc="-10" dirty="0">
                <a:solidFill>
                  <a:srgbClr val="112E52"/>
                </a:solidFill>
                <a:latin typeface="Calibri"/>
                <a:cs typeface="Calibri"/>
              </a:rPr>
              <a:t>Chartered</a:t>
            </a:r>
            <a:r>
              <a:rPr sz="2000" spc="-40" dirty="0">
                <a:solidFill>
                  <a:srgbClr val="112E52"/>
                </a:solidFill>
                <a:latin typeface="Calibri"/>
                <a:cs typeface="Calibri"/>
              </a:rPr>
              <a:t> </a:t>
            </a:r>
            <a:r>
              <a:rPr sz="2000" spc="-20" dirty="0">
                <a:solidFill>
                  <a:srgbClr val="112E52"/>
                </a:solidFill>
                <a:latin typeface="Calibri"/>
                <a:cs typeface="Calibri"/>
              </a:rPr>
              <a:t>Accountants</a:t>
            </a:r>
            <a:r>
              <a:rPr sz="2000" spc="-45" dirty="0">
                <a:solidFill>
                  <a:srgbClr val="112E52"/>
                </a:solidFill>
                <a:latin typeface="Calibri"/>
                <a:cs typeface="Calibri"/>
              </a:rPr>
              <a:t> </a:t>
            </a:r>
            <a:r>
              <a:rPr sz="2000" dirty="0">
                <a:solidFill>
                  <a:srgbClr val="112E52"/>
                </a:solidFill>
                <a:latin typeface="Calibri"/>
                <a:cs typeface="Calibri"/>
              </a:rPr>
              <a:t>Act,</a:t>
            </a:r>
            <a:r>
              <a:rPr sz="2000" spc="-45" dirty="0">
                <a:solidFill>
                  <a:srgbClr val="112E52"/>
                </a:solidFill>
                <a:latin typeface="Calibri"/>
                <a:cs typeface="Calibri"/>
              </a:rPr>
              <a:t> </a:t>
            </a:r>
            <a:r>
              <a:rPr sz="2000" dirty="0">
                <a:solidFill>
                  <a:srgbClr val="112E52"/>
                </a:solidFill>
                <a:latin typeface="Calibri"/>
                <a:cs typeface="Calibri"/>
              </a:rPr>
              <a:t>1949</a:t>
            </a:r>
            <a:r>
              <a:rPr sz="2000" spc="-90" dirty="0">
                <a:solidFill>
                  <a:srgbClr val="112E52"/>
                </a:solidFill>
                <a:latin typeface="Calibri"/>
                <a:cs typeface="Calibri"/>
              </a:rPr>
              <a:t> </a:t>
            </a:r>
            <a:r>
              <a:rPr sz="2000" dirty="0">
                <a:solidFill>
                  <a:srgbClr val="112E52"/>
                </a:solidFill>
                <a:latin typeface="Calibri"/>
                <a:cs typeface="Calibri"/>
              </a:rPr>
              <a:t>and</a:t>
            </a:r>
            <a:r>
              <a:rPr sz="2000" spc="-45" dirty="0">
                <a:solidFill>
                  <a:srgbClr val="112E52"/>
                </a:solidFill>
                <a:latin typeface="Calibri"/>
                <a:cs typeface="Calibri"/>
              </a:rPr>
              <a:t> </a:t>
            </a:r>
            <a:r>
              <a:rPr sz="2000" dirty="0">
                <a:solidFill>
                  <a:srgbClr val="112E52"/>
                </a:solidFill>
                <a:latin typeface="Calibri"/>
                <a:cs typeface="Calibri"/>
              </a:rPr>
              <a:t>the</a:t>
            </a:r>
            <a:r>
              <a:rPr sz="2000" spc="-45" dirty="0">
                <a:solidFill>
                  <a:srgbClr val="112E52"/>
                </a:solidFill>
                <a:latin typeface="Calibri"/>
                <a:cs typeface="Calibri"/>
              </a:rPr>
              <a:t> </a:t>
            </a:r>
            <a:r>
              <a:rPr sz="2000" spc="-10" dirty="0">
                <a:solidFill>
                  <a:srgbClr val="112E52"/>
                </a:solidFill>
                <a:latin typeface="Calibri"/>
                <a:cs typeface="Calibri"/>
              </a:rPr>
              <a:t>Chartered</a:t>
            </a:r>
            <a:r>
              <a:rPr sz="2000" spc="-40" dirty="0">
                <a:solidFill>
                  <a:srgbClr val="112E52"/>
                </a:solidFill>
                <a:latin typeface="Calibri"/>
                <a:cs typeface="Calibri"/>
              </a:rPr>
              <a:t> </a:t>
            </a:r>
            <a:r>
              <a:rPr sz="2000" spc="-20" dirty="0">
                <a:solidFill>
                  <a:srgbClr val="112E52"/>
                </a:solidFill>
                <a:latin typeface="Calibri"/>
                <a:cs typeface="Calibri"/>
              </a:rPr>
              <a:t>Accountants</a:t>
            </a:r>
            <a:r>
              <a:rPr sz="2000" spc="-50" dirty="0">
                <a:solidFill>
                  <a:srgbClr val="112E52"/>
                </a:solidFill>
                <a:latin typeface="Calibri"/>
                <a:cs typeface="Calibri"/>
              </a:rPr>
              <a:t> </a:t>
            </a:r>
            <a:r>
              <a:rPr sz="2000" spc="-10" dirty="0">
                <a:solidFill>
                  <a:srgbClr val="112E52"/>
                </a:solidFill>
                <a:latin typeface="Calibri"/>
                <a:cs typeface="Calibri"/>
              </a:rPr>
              <a:t>Regulations</a:t>
            </a:r>
            <a:endParaRPr sz="2000">
              <a:latin typeface="Calibri"/>
              <a:cs typeface="Calibri"/>
            </a:endParaRPr>
          </a:p>
          <a:p>
            <a:pPr marL="355600" marR="535940" algn="just">
              <a:lnSpc>
                <a:spcPct val="150000"/>
              </a:lnSpc>
            </a:pPr>
            <a:r>
              <a:rPr sz="2000" dirty="0">
                <a:solidFill>
                  <a:srgbClr val="112E52"/>
                </a:solidFill>
                <a:latin typeface="Calibri"/>
                <a:cs typeface="Calibri"/>
              </a:rPr>
              <a:t>1988</a:t>
            </a:r>
            <a:r>
              <a:rPr sz="2000" spc="200" dirty="0">
                <a:solidFill>
                  <a:srgbClr val="112E52"/>
                </a:solidFill>
                <a:latin typeface="Calibri"/>
                <a:cs typeface="Calibri"/>
              </a:rPr>
              <a:t>  </a:t>
            </a:r>
            <a:r>
              <a:rPr sz="2000" dirty="0">
                <a:solidFill>
                  <a:srgbClr val="112E52"/>
                </a:solidFill>
                <a:latin typeface="Calibri"/>
                <a:cs typeface="Calibri"/>
              </a:rPr>
              <a:t>amended</a:t>
            </a:r>
            <a:r>
              <a:rPr sz="2000" spc="-65" dirty="0">
                <a:solidFill>
                  <a:srgbClr val="112E52"/>
                </a:solidFill>
                <a:latin typeface="Calibri"/>
                <a:cs typeface="Calibri"/>
              </a:rPr>
              <a:t> </a:t>
            </a:r>
            <a:r>
              <a:rPr sz="2000" dirty="0">
                <a:solidFill>
                  <a:srgbClr val="112E52"/>
                </a:solidFill>
                <a:latin typeface="Calibri"/>
                <a:cs typeface="Calibri"/>
              </a:rPr>
              <a:t>way</a:t>
            </a:r>
            <a:r>
              <a:rPr sz="2000" spc="-95" dirty="0">
                <a:solidFill>
                  <a:srgbClr val="112E52"/>
                </a:solidFill>
                <a:latin typeface="Calibri"/>
                <a:cs typeface="Calibri"/>
              </a:rPr>
              <a:t> </a:t>
            </a:r>
            <a:r>
              <a:rPr sz="2000" dirty="0">
                <a:solidFill>
                  <a:srgbClr val="112E52"/>
                </a:solidFill>
                <a:latin typeface="Calibri"/>
                <a:cs typeface="Calibri"/>
              </a:rPr>
              <a:t>back</a:t>
            </a:r>
            <a:r>
              <a:rPr sz="2000" spc="-65" dirty="0">
                <a:solidFill>
                  <a:srgbClr val="112E52"/>
                </a:solidFill>
                <a:latin typeface="Calibri"/>
                <a:cs typeface="Calibri"/>
              </a:rPr>
              <a:t> </a:t>
            </a:r>
            <a:r>
              <a:rPr sz="2000" dirty="0">
                <a:solidFill>
                  <a:srgbClr val="112E52"/>
                </a:solidFill>
                <a:latin typeface="Calibri"/>
                <a:cs typeface="Calibri"/>
              </a:rPr>
              <a:t>and</a:t>
            </a:r>
            <a:r>
              <a:rPr sz="2000" spc="-90" dirty="0">
                <a:solidFill>
                  <a:srgbClr val="112E52"/>
                </a:solidFill>
                <a:latin typeface="Calibri"/>
                <a:cs typeface="Calibri"/>
              </a:rPr>
              <a:t> </a:t>
            </a:r>
            <a:r>
              <a:rPr sz="2000" dirty="0">
                <a:solidFill>
                  <a:srgbClr val="112E52"/>
                </a:solidFill>
                <a:latin typeface="Calibri"/>
                <a:cs typeface="Calibri"/>
              </a:rPr>
              <a:t>permit</a:t>
            </a:r>
            <a:r>
              <a:rPr sz="2000" spc="-60" dirty="0">
                <a:solidFill>
                  <a:srgbClr val="112E52"/>
                </a:solidFill>
                <a:latin typeface="Calibri"/>
                <a:cs typeface="Calibri"/>
              </a:rPr>
              <a:t> </a:t>
            </a:r>
            <a:r>
              <a:rPr sz="2000" dirty="0">
                <a:solidFill>
                  <a:srgbClr val="112E52"/>
                </a:solidFill>
                <a:latin typeface="Calibri"/>
                <a:cs typeface="Calibri"/>
              </a:rPr>
              <a:t>the</a:t>
            </a:r>
            <a:r>
              <a:rPr sz="2000" spc="-75" dirty="0">
                <a:solidFill>
                  <a:srgbClr val="112E52"/>
                </a:solidFill>
                <a:latin typeface="Calibri"/>
                <a:cs typeface="Calibri"/>
              </a:rPr>
              <a:t> </a:t>
            </a:r>
            <a:r>
              <a:rPr sz="2000" spc="-10" dirty="0">
                <a:solidFill>
                  <a:srgbClr val="112E52"/>
                </a:solidFill>
                <a:latin typeface="Calibri"/>
                <a:cs typeface="Calibri"/>
              </a:rPr>
              <a:t>members</a:t>
            </a:r>
            <a:r>
              <a:rPr sz="2000" spc="-35" dirty="0">
                <a:solidFill>
                  <a:srgbClr val="112E52"/>
                </a:solidFill>
                <a:latin typeface="Calibri"/>
                <a:cs typeface="Calibri"/>
              </a:rPr>
              <a:t> </a:t>
            </a:r>
            <a:r>
              <a:rPr sz="2000" dirty="0">
                <a:solidFill>
                  <a:srgbClr val="112E52"/>
                </a:solidFill>
                <a:latin typeface="Calibri"/>
                <a:cs typeface="Calibri"/>
              </a:rPr>
              <a:t>of</a:t>
            </a:r>
            <a:r>
              <a:rPr sz="2000" spc="-90" dirty="0">
                <a:solidFill>
                  <a:srgbClr val="112E52"/>
                </a:solidFill>
                <a:latin typeface="Calibri"/>
                <a:cs typeface="Calibri"/>
              </a:rPr>
              <a:t> </a:t>
            </a:r>
            <a:r>
              <a:rPr sz="2000" dirty="0">
                <a:solidFill>
                  <a:srgbClr val="112E52"/>
                </a:solidFill>
                <a:latin typeface="Calibri"/>
                <a:cs typeface="Calibri"/>
              </a:rPr>
              <a:t>the</a:t>
            </a:r>
            <a:r>
              <a:rPr sz="2000" spc="-65" dirty="0">
                <a:solidFill>
                  <a:srgbClr val="112E52"/>
                </a:solidFill>
                <a:latin typeface="Calibri"/>
                <a:cs typeface="Calibri"/>
              </a:rPr>
              <a:t> </a:t>
            </a:r>
            <a:r>
              <a:rPr sz="2000" dirty="0">
                <a:solidFill>
                  <a:srgbClr val="112E52"/>
                </a:solidFill>
                <a:latin typeface="Calibri"/>
                <a:cs typeface="Calibri"/>
              </a:rPr>
              <a:t>Institute</a:t>
            </a:r>
            <a:r>
              <a:rPr sz="2000" spc="-65" dirty="0">
                <a:solidFill>
                  <a:srgbClr val="112E52"/>
                </a:solidFill>
                <a:latin typeface="Calibri"/>
                <a:cs typeface="Calibri"/>
              </a:rPr>
              <a:t> </a:t>
            </a:r>
            <a:r>
              <a:rPr sz="2000" dirty="0">
                <a:solidFill>
                  <a:srgbClr val="112E52"/>
                </a:solidFill>
                <a:latin typeface="Calibri"/>
                <a:cs typeface="Calibri"/>
              </a:rPr>
              <a:t>of</a:t>
            </a:r>
            <a:r>
              <a:rPr sz="2000" spc="-80" dirty="0">
                <a:solidFill>
                  <a:srgbClr val="112E52"/>
                </a:solidFill>
                <a:latin typeface="Calibri"/>
                <a:cs typeface="Calibri"/>
              </a:rPr>
              <a:t> </a:t>
            </a:r>
            <a:r>
              <a:rPr sz="2000" spc="-10" dirty="0">
                <a:solidFill>
                  <a:srgbClr val="112E52"/>
                </a:solidFill>
                <a:latin typeface="Calibri"/>
                <a:cs typeface="Calibri"/>
              </a:rPr>
              <a:t>Chartered</a:t>
            </a:r>
            <a:r>
              <a:rPr sz="2000" spc="-75" dirty="0">
                <a:solidFill>
                  <a:srgbClr val="112E52"/>
                </a:solidFill>
                <a:latin typeface="Calibri"/>
                <a:cs typeface="Calibri"/>
              </a:rPr>
              <a:t> </a:t>
            </a:r>
            <a:r>
              <a:rPr sz="2000" spc="-20" dirty="0">
                <a:solidFill>
                  <a:srgbClr val="112E52"/>
                </a:solidFill>
                <a:latin typeface="Calibri"/>
                <a:cs typeface="Calibri"/>
              </a:rPr>
              <a:t>Accountants</a:t>
            </a:r>
            <a:r>
              <a:rPr sz="2000" spc="-90" dirty="0">
                <a:solidFill>
                  <a:srgbClr val="112E52"/>
                </a:solidFill>
                <a:latin typeface="Calibri"/>
                <a:cs typeface="Calibri"/>
              </a:rPr>
              <a:t> </a:t>
            </a:r>
            <a:r>
              <a:rPr sz="2000" spc="-25" dirty="0">
                <a:solidFill>
                  <a:srgbClr val="112E52"/>
                </a:solidFill>
                <a:latin typeface="Calibri"/>
                <a:cs typeface="Calibri"/>
              </a:rPr>
              <a:t>of </a:t>
            </a:r>
            <a:r>
              <a:rPr sz="2000" dirty="0">
                <a:solidFill>
                  <a:srgbClr val="112E52"/>
                </a:solidFill>
                <a:latin typeface="Calibri"/>
                <a:cs typeface="Calibri"/>
              </a:rPr>
              <a:t>India</a:t>
            </a:r>
            <a:r>
              <a:rPr sz="2000" spc="-35" dirty="0">
                <a:solidFill>
                  <a:srgbClr val="112E52"/>
                </a:solidFill>
                <a:latin typeface="Calibri"/>
                <a:cs typeface="Calibri"/>
              </a:rPr>
              <a:t> </a:t>
            </a:r>
            <a:r>
              <a:rPr sz="2000" dirty="0">
                <a:solidFill>
                  <a:srgbClr val="112E52"/>
                </a:solidFill>
                <a:latin typeface="Calibri"/>
                <a:cs typeface="Calibri"/>
              </a:rPr>
              <a:t>to</a:t>
            </a:r>
            <a:r>
              <a:rPr sz="2000" spc="-25" dirty="0">
                <a:solidFill>
                  <a:srgbClr val="112E52"/>
                </a:solidFill>
                <a:latin typeface="Calibri"/>
                <a:cs typeface="Calibri"/>
              </a:rPr>
              <a:t> </a:t>
            </a:r>
            <a:r>
              <a:rPr sz="2000" b="1" dirty="0">
                <a:solidFill>
                  <a:srgbClr val="112E52"/>
                </a:solidFill>
                <a:latin typeface="Calibri"/>
                <a:cs typeface="Calibri"/>
              </a:rPr>
              <a:t>form</a:t>
            </a:r>
            <a:r>
              <a:rPr sz="2000" b="1" spc="-25" dirty="0">
                <a:solidFill>
                  <a:srgbClr val="112E52"/>
                </a:solidFill>
                <a:latin typeface="Calibri"/>
                <a:cs typeface="Calibri"/>
              </a:rPr>
              <a:t> </a:t>
            </a:r>
            <a:r>
              <a:rPr sz="2000" b="1" spc="-20" dirty="0">
                <a:solidFill>
                  <a:srgbClr val="112E52"/>
                </a:solidFill>
                <a:latin typeface="Calibri"/>
                <a:cs typeface="Calibri"/>
              </a:rPr>
              <a:t>multi-</a:t>
            </a:r>
            <a:r>
              <a:rPr sz="2000" b="1" spc="-10" dirty="0">
                <a:solidFill>
                  <a:srgbClr val="112E52"/>
                </a:solidFill>
                <a:latin typeface="Calibri"/>
                <a:cs typeface="Calibri"/>
              </a:rPr>
              <a:t>disciplinary</a:t>
            </a:r>
            <a:r>
              <a:rPr sz="2000" b="1" spc="-70" dirty="0">
                <a:solidFill>
                  <a:srgbClr val="112E52"/>
                </a:solidFill>
                <a:latin typeface="Calibri"/>
                <a:cs typeface="Calibri"/>
              </a:rPr>
              <a:t> </a:t>
            </a:r>
            <a:r>
              <a:rPr sz="2000" b="1" dirty="0">
                <a:solidFill>
                  <a:srgbClr val="112E52"/>
                </a:solidFill>
                <a:latin typeface="Calibri"/>
                <a:cs typeface="Calibri"/>
              </a:rPr>
              <a:t>partnership</a:t>
            </a:r>
            <a:r>
              <a:rPr sz="2000" b="1" spc="-55" dirty="0">
                <a:solidFill>
                  <a:srgbClr val="112E52"/>
                </a:solidFill>
                <a:latin typeface="Calibri"/>
                <a:cs typeface="Calibri"/>
              </a:rPr>
              <a:t> </a:t>
            </a:r>
            <a:r>
              <a:rPr sz="2000" b="1" dirty="0">
                <a:solidFill>
                  <a:srgbClr val="112E52"/>
                </a:solidFill>
                <a:latin typeface="Calibri"/>
                <a:cs typeface="Calibri"/>
              </a:rPr>
              <a:t>firms</a:t>
            </a:r>
            <a:r>
              <a:rPr sz="2000" b="1" spc="-30" dirty="0">
                <a:solidFill>
                  <a:srgbClr val="112E52"/>
                </a:solidFill>
                <a:latin typeface="Calibri"/>
                <a:cs typeface="Calibri"/>
              </a:rPr>
              <a:t> </a:t>
            </a:r>
            <a:r>
              <a:rPr sz="2000" b="1" dirty="0">
                <a:solidFill>
                  <a:srgbClr val="112E52"/>
                </a:solidFill>
                <a:latin typeface="Calibri"/>
                <a:cs typeface="Calibri"/>
              </a:rPr>
              <a:t>with</a:t>
            </a:r>
            <a:r>
              <a:rPr sz="2000" b="1" spc="-50" dirty="0">
                <a:solidFill>
                  <a:srgbClr val="112E52"/>
                </a:solidFill>
                <a:latin typeface="Calibri"/>
                <a:cs typeface="Calibri"/>
              </a:rPr>
              <a:t> </a:t>
            </a:r>
            <a:r>
              <a:rPr sz="2000" b="1" dirty="0">
                <a:solidFill>
                  <a:srgbClr val="112E52"/>
                </a:solidFill>
                <a:latin typeface="Calibri"/>
                <a:cs typeface="Calibri"/>
              </a:rPr>
              <a:t>specified</a:t>
            </a:r>
            <a:r>
              <a:rPr sz="2000" b="1" spc="-45" dirty="0">
                <a:solidFill>
                  <a:srgbClr val="112E52"/>
                </a:solidFill>
                <a:latin typeface="Calibri"/>
                <a:cs typeface="Calibri"/>
              </a:rPr>
              <a:t> </a:t>
            </a:r>
            <a:r>
              <a:rPr sz="2000" b="1" spc="-10" dirty="0">
                <a:solidFill>
                  <a:srgbClr val="112E52"/>
                </a:solidFill>
                <a:latin typeface="Calibri"/>
                <a:cs typeface="Calibri"/>
              </a:rPr>
              <a:t>professionals</a:t>
            </a:r>
            <a:r>
              <a:rPr sz="2000" spc="-10" dirty="0">
                <a:solidFill>
                  <a:srgbClr val="112E52"/>
                </a:solidFill>
                <a:latin typeface="Calibri"/>
                <a:cs typeface="Calibri"/>
              </a:rPr>
              <a:t>.</a:t>
            </a:r>
            <a:endParaRPr sz="2000">
              <a:latin typeface="Calibri"/>
              <a:cs typeface="Calibri"/>
            </a:endParaRPr>
          </a:p>
          <a:p>
            <a:pPr marL="355600" marR="260985" indent="-342900" algn="just">
              <a:lnSpc>
                <a:spcPct val="150000"/>
              </a:lnSpc>
              <a:buFont typeface="Wingdings"/>
              <a:buChar char=""/>
              <a:tabLst>
                <a:tab pos="355600" algn="l"/>
              </a:tabLst>
            </a:pPr>
            <a:r>
              <a:rPr sz="2000" dirty="0">
                <a:solidFill>
                  <a:srgbClr val="112E52"/>
                </a:solidFill>
                <a:latin typeface="Calibri"/>
                <a:cs typeface="Calibri"/>
              </a:rPr>
              <a:t>ICAI</a:t>
            </a:r>
            <a:r>
              <a:rPr sz="2000" spc="-45" dirty="0">
                <a:solidFill>
                  <a:srgbClr val="112E52"/>
                </a:solidFill>
                <a:latin typeface="Calibri"/>
                <a:cs typeface="Calibri"/>
              </a:rPr>
              <a:t> </a:t>
            </a:r>
            <a:r>
              <a:rPr sz="2000" dirty="0">
                <a:solidFill>
                  <a:srgbClr val="112E52"/>
                </a:solidFill>
                <a:latin typeface="Calibri"/>
                <a:cs typeface="Calibri"/>
              </a:rPr>
              <a:t>council</a:t>
            </a:r>
            <a:r>
              <a:rPr sz="2000" spc="-35" dirty="0">
                <a:solidFill>
                  <a:srgbClr val="112E52"/>
                </a:solidFill>
                <a:latin typeface="Calibri"/>
                <a:cs typeface="Calibri"/>
              </a:rPr>
              <a:t> </a:t>
            </a:r>
            <a:r>
              <a:rPr sz="2000" b="1" dirty="0">
                <a:solidFill>
                  <a:srgbClr val="112E52"/>
                </a:solidFill>
                <a:latin typeface="Calibri"/>
                <a:cs typeface="Calibri"/>
              </a:rPr>
              <a:t>revised</a:t>
            </a:r>
            <a:r>
              <a:rPr sz="2000" b="1" spc="-45" dirty="0">
                <a:solidFill>
                  <a:srgbClr val="112E52"/>
                </a:solidFill>
                <a:latin typeface="Calibri"/>
                <a:cs typeface="Calibri"/>
              </a:rPr>
              <a:t> </a:t>
            </a:r>
            <a:r>
              <a:rPr sz="2000" b="1" dirty="0">
                <a:solidFill>
                  <a:srgbClr val="112E52"/>
                </a:solidFill>
                <a:latin typeface="Calibri"/>
                <a:cs typeface="Calibri"/>
              </a:rPr>
              <a:t>Form</a:t>
            </a:r>
            <a:r>
              <a:rPr sz="2000" b="1" spc="-45" dirty="0">
                <a:solidFill>
                  <a:srgbClr val="112E52"/>
                </a:solidFill>
                <a:latin typeface="Calibri"/>
                <a:cs typeface="Calibri"/>
              </a:rPr>
              <a:t> </a:t>
            </a:r>
            <a:r>
              <a:rPr sz="2000" b="1" dirty="0">
                <a:solidFill>
                  <a:srgbClr val="112E52"/>
                </a:solidFill>
                <a:latin typeface="Calibri"/>
                <a:cs typeface="Calibri"/>
              </a:rPr>
              <a:t>18</a:t>
            </a:r>
            <a:r>
              <a:rPr sz="2000" b="1" spc="-50" dirty="0">
                <a:solidFill>
                  <a:srgbClr val="112E52"/>
                </a:solidFill>
                <a:latin typeface="Calibri"/>
                <a:cs typeface="Calibri"/>
              </a:rPr>
              <a:t> </a:t>
            </a:r>
            <a:r>
              <a:rPr sz="2000" dirty="0">
                <a:solidFill>
                  <a:srgbClr val="112E52"/>
                </a:solidFill>
                <a:latin typeface="Calibri"/>
                <a:cs typeface="Calibri"/>
              </a:rPr>
              <a:t>to</a:t>
            </a:r>
            <a:r>
              <a:rPr sz="2000" spc="-30" dirty="0">
                <a:solidFill>
                  <a:srgbClr val="112E52"/>
                </a:solidFill>
                <a:latin typeface="Calibri"/>
                <a:cs typeface="Calibri"/>
              </a:rPr>
              <a:t> </a:t>
            </a:r>
            <a:r>
              <a:rPr sz="2000" dirty="0">
                <a:solidFill>
                  <a:srgbClr val="112E52"/>
                </a:solidFill>
                <a:latin typeface="Calibri"/>
                <a:cs typeface="Calibri"/>
              </a:rPr>
              <a:t>include</a:t>
            </a:r>
            <a:r>
              <a:rPr sz="2000" spc="-20" dirty="0">
                <a:solidFill>
                  <a:srgbClr val="112E52"/>
                </a:solidFill>
                <a:latin typeface="Calibri"/>
                <a:cs typeface="Calibri"/>
              </a:rPr>
              <a:t> </a:t>
            </a:r>
            <a:r>
              <a:rPr sz="2000" dirty="0">
                <a:solidFill>
                  <a:srgbClr val="112E52"/>
                </a:solidFill>
                <a:latin typeface="Calibri"/>
                <a:cs typeface="Calibri"/>
              </a:rPr>
              <a:t>the</a:t>
            </a:r>
            <a:r>
              <a:rPr sz="2000" spc="-40" dirty="0">
                <a:solidFill>
                  <a:srgbClr val="112E52"/>
                </a:solidFill>
                <a:latin typeface="Calibri"/>
                <a:cs typeface="Calibri"/>
              </a:rPr>
              <a:t> </a:t>
            </a:r>
            <a:r>
              <a:rPr sz="2000" dirty="0">
                <a:solidFill>
                  <a:srgbClr val="112E52"/>
                </a:solidFill>
                <a:latin typeface="Calibri"/>
                <a:cs typeface="Calibri"/>
              </a:rPr>
              <a:t>details</a:t>
            </a:r>
            <a:r>
              <a:rPr sz="2000" spc="-40" dirty="0">
                <a:solidFill>
                  <a:srgbClr val="112E52"/>
                </a:solidFill>
                <a:latin typeface="Calibri"/>
                <a:cs typeface="Calibri"/>
              </a:rPr>
              <a:t> </a:t>
            </a:r>
            <a:r>
              <a:rPr sz="2000" dirty="0">
                <a:solidFill>
                  <a:srgbClr val="112E52"/>
                </a:solidFill>
                <a:latin typeface="Calibri"/>
                <a:cs typeface="Calibri"/>
              </a:rPr>
              <a:t>of</a:t>
            </a:r>
            <a:r>
              <a:rPr sz="2000" spc="-30" dirty="0">
                <a:solidFill>
                  <a:srgbClr val="112E52"/>
                </a:solidFill>
                <a:latin typeface="Calibri"/>
                <a:cs typeface="Calibri"/>
              </a:rPr>
              <a:t> </a:t>
            </a:r>
            <a:r>
              <a:rPr sz="2000" dirty="0">
                <a:solidFill>
                  <a:srgbClr val="112E52"/>
                </a:solidFill>
                <a:latin typeface="Calibri"/>
                <a:cs typeface="Calibri"/>
              </a:rPr>
              <a:t>partners</a:t>
            </a:r>
            <a:r>
              <a:rPr sz="2000" spc="-45" dirty="0">
                <a:solidFill>
                  <a:srgbClr val="112E52"/>
                </a:solidFill>
                <a:latin typeface="Calibri"/>
                <a:cs typeface="Calibri"/>
              </a:rPr>
              <a:t> </a:t>
            </a:r>
            <a:r>
              <a:rPr sz="2000" dirty="0">
                <a:solidFill>
                  <a:srgbClr val="112E52"/>
                </a:solidFill>
                <a:latin typeface="Calibri"/>
                <a:cs typeface="Calibri"/>
              </a:rPr>
              <a:t>such</a:t>
            </a:r>
            <a:r>
              <a:rPr sz="2000" spc="-30" dirty="0">
                <a:solidFill>
                  <a:srgbClr val="112E52"/>
                </a:solidFill>
                <a:latin typeface="Calibri"/>
                <a:cs typeface="Calibri"/>
              </a:rPr>
              <a:t> </a:t>
            </a:r>
            <a:r>
              <a:rPr sz="2000" dirty="0">
                <a:solidFill>
                  <a:srgbClr val="112E52"/>
                </a:solidFill>
                <a:latin typeface="Calibri"/>
                <a:cs typeface="Calibri"/>
              </a:rPr>
              <a:t>as</a:t>
            </a:r>
            <a:r>
              <a:rPr sz="2000" spc="-35" dirty="0">
                <a:solidFill>
                  <a:srgbClr val="112E52"/>
                </a:solidFill>
                <a:latin typeface="Calibri"/>
                <a:cs typeface="Calibri"/>
              </a:rPr>
              <a:t> </a:t>
            </a:r>
            <a:r>
              <a:rPr sz="2000" dirty="0">
                <a:solidFill>
                  <a:srgbClr val="112E52"/>
                </a:solidFill>
                <a:latin typeface="Calibri"/>
                <a:cs typeface="Calibri"/>
              </a:rPr>
              <a:t>Chartered</a:t>
            </a:r>
            <a:r>
              <a:rPr sz="2000" spc="-30" dirty="0">
                <a:solidFill>
                  <a:srgbClr val="112E52"/>
                </a:solidFill>
                <a:latin typeface="Calibri"/>
                <a:cs typeface="Calibri"/>
              </a:rPr>
              <a:t> </a:t>
            </a:r>
            <a:r>
              <a:rPr sz="2000" spc="-10" dirty="0">
                <a:solidFill>
                  <a:srgbClr val="112E52"/>
                </a:solidFill>
                <a:latin typeface="Calibri"/>
                <a:cs typeface="Calibri"/>
              </a:rPr>
              <a:t>Accountant</a:t>
            </a:r>
            <a:r>
              <a:rPr sz="2000" spc="-30" dirty="0">
                <a:solidFill>
                  <a:srgbClr val="112E52"/>
                </a:solidFill>
                <a:latin typeface="Calibri"/>
                <a:cs typeface="Calibri"/>
              </a:rPr>
              <a:t> </a:t>
            </a:r>
            <a:r>
              <a:rPr sz="2000" spc="-10" dirty="0">
                <a:solidFill>
                  <a:srgbClr val="112E52"/>
                </a:solidFill>
                <a:latin typeface="Calibri"/>
                <a:cs typeface="Calibri"/>
              </a:rPr>
              <a:t>(CA), </a:t>
            </a:r>
            <a:r>
              <a:rPr sz="2000" dirty="0">
                <a:solidFill>
                  <a:srgbClr val="112E52"/>
                </a:solidFill>
                <a:latin typeface="Calibri"/>
                <a:cs typeface="Calibri"/>
              </a:rPr>
              <a:t>Cost</a:t>
            </a:r>
            <a:r>
              <a:rPr sz="2000" spc="-30" dirty="0">
                <a:solidFill>
                  <a:srgbClr val="112E52"/>
                </a:solidFill>
                <a:latin typeface="Calibri"/>
                <a:cs typeface="Calibri"/>
              </a:rPr>
              <a:t> </a:t>
            </a:r>
            <a:r>
              <a:rPr sz="2000" dirty="0">
                <a:solidFill>
                  <a:srgbClr val="112E52"/>
                </a:solidFill>
                <a:latin typeface="Calibri"/>
                <a:cs typeface="Calibri"/>
              </a:rPr>
              <a:t>&amp;</a:t>
            </a:r>
            <a:r>
              <a:rPr sz="2000" spc="-20" dirty="0">
                <a:solidFill>
                  <a:srgbClr val="112E52"/>
                </a:solidFill>
                <a:latin typeface="Calibri"/>
                <a:cs typeface="Calibri"/>
              </a:rPr>
              <a:t> </a:t>
            </a:r>
            <a:r>
              <a:rPr sz="2000" spc="-10" dirty="0">
                <a:solidFill>
                  <a:srgbClr val="112E52"/>
                </a:solidFill>
                <a:latin typeface="Calibri"/>
                <a:cs typeface="Calibri"/>
              </a:rPr>
              <a:t>Accountant</a:t>
            </a:r>
            <a:r>
              <a:rPr sz="2000" spc="-30" dirty="0">
                <a:solidFill>
                  <a:srgbClr val="112E52"/>
                </a:solidFill>
                <a:latin typeface="Calibri"/>
                <a:cs typeface="Calibri"/>
              </a:rPr>
              <a:t> </a:t>
            </a:r>
            <a:r>
              <a:rPr sz="2000" dirty="0">
                <a:solidFill>
                  <a:srgbClr val="112E52"/>
                </a:solidFill>
                <a:latin typeface="Calibri"/>
                <a:cs typeface="Calibri"/>
              </a:rPr>
              <a:t>&amp;</a:t>
            </a:r>
            <a:r>
              <a:rPr sz="2000" spc="-20" dirty="0">
                <a:solidFill>
                  <a:srgbClr val="112E52"/>
                </a:solidFill>
                <a:latin typeface="Calibri"/>
                <a:cs typeface="Calibri"/>
              </a:rPr>
              <a:t> </a:t>
            </a:r>
            <a:r>
              <a:rPr sz="2000" dirty="0">
                <a:solidFill>
                  <a:srgbClr val="112E52"/>
                </a:solidFill>
                <a:latin typeface="Calibri"/>
                <a:cs typeface="Calibri"/>
              </a:rPr>
              <a:t>Company</a:t>
            </a:r>
            <a:r>
              <a:rPr sz="2000" spc="-20" dirty="0">
                <a:solidFill>
                  <a:srgbClr val="112E52"/>
                </a:solidFill>
                <a:latin typeface="Calibri"/>
                <a:cs typeface="Calibri"/>
              </a:rPr>
              <a:t> </a:t>
            </a:r>
            <a:r>
              <a:rPr sz="2000" spc="-10" dirty="0">
                <a:solidFill>
                  <a:srgbClr val="112E52"/>
                </a:solidFill>
                <a:latin typeface="Calibri"/>
                <a:cs typeface="Calibri"/>
              </a:rPr>
              <a:t>Secretary</a:t>
            </a:r>
            <a:r>
              <a:rPr sz="2000" spc="-25" dirty="0">
                <a:solidFill>
                  <a:srgbClr val="112E52"/>
                </a:solidFill>
                <a:latin typeface="Calibri"/>
                <a:cs typeface="Calibri"/>
              </a:rPr>
              <a:t> </a:t>
            </a:r>
            <a:r>
              <a:rPr sz="2000" dirty="0">
                <a:solidFill>
                  <a:srgbClr val="112E52"/>
                </a:solidFill>
                <a:latin typeface="Calibri"/>
                <a:cs typeface="Calibri"/>
              </a:rPr>
              <a:t>holding</a:t>
            </a:r>
            <a:r>
              <a:rPr sz="2000" spc="-20" dirty="0">
                <a:solidFill>
                  <a:srgbClr val="112E52"/>
                </a:solidFill>
                <a:latin typeface="Calibri"/>
                <a:cs typeface="Calibri"/>
              </a:rPr>
              <a:t> </a:t>
            </a:r>
            <a:r>
              <a:rPr sz="2000" dirty="0">
                <a:solidFill>
                  <a:srgbClr val="112E52"/>
                </a:solidFill>
                <a:latin typeface="Calibri"/>
                <a:cs typeface="Calibri"/>
              </a:rPr>
              <a:t>a</a:t>
            </a:r>
            <a:r>
              <a:rPr sz="2000" spc="-25" dirty="0">
                <a:solidFill>
                  <a:srgbClr val="112E52"/>
                </a:solidFill>
                <a:latin typeface="Calibri"/>
                <a:cs typeface="Calibri"/>
              </a:rPr>
              <a:t> </a:t>
            </a:r>
            <a:r>
              <a:rPr sz="2000" spc="-10" dirty="0">
                <a:solidFill>
                  <a:srgbClr val="112E52"/>
                </a:solidFill>
                <a:latin typeface="Calibri"/>
                <a:cs typeface="Calibri"/>
              </a:rPr>
              <a:t>certificate</a:t>
            </a:r>
            <a:r>
              <a:rPr sz="2000" spc="-30" dirty="0">
                <a:solidFill>
                  <a:srgbClr val="112E52"/>
                </a:solidFill>
                <a:latin typeface="Calibri"/>
                <a:cs typeface="Calibri"/>
              </a:rPr>
              <a:t> </a:t>
            </a:r>
            <a:r>
              <a:rPr sz="2000" dirty="0">
                <a:solidFill>
                  <a:srgbClr val="112E52"/>
                </a:solidFill>
                <a:latin typeface="Calibri"/>
                <a:cs typeface="Calibri"/>
              </a:rPr>
              <a:t>of</a:t>
            </a:r>
            <a:r>
              <a:rPr sz="2000" spc="-20" dirty="0">
                <a:solidFill>
                  <a:srgbClr val="112E52"/>
                </a:solidFill>
                <a:latin typeface="Calibri"/>
                <a:cs typeface="Calibri"/>
              </a:rPr>
              <a:t> </a:t>
            </a:r>
            <a:r>
              <a:rPr sz="2000" dirty="0">
                <a:solidFill>
                  <a:srgbClr val="112E52"/>
                </a:solidFill>
                <a:latin typeface="Calibri"/>
                <a:cs typeface="Calibri"/>
              </a:rPr>
              <a:t>practice,</a:t>
            </a:r>
            <a:r>
              <a:rPr sz="2000" spc="-15" dirty="0">
                <a:solidFill>
                  <a:srgbClr val="112E52"/>
                </a:solidFill>
                <a:latin typeface="Calibri"/>
                <a:cs typeface="Calibri"/>
              </a:rPr>
              <a:t> </a:t>
            </a:r>
            <a:r>
              <a:rPr sz="2000" dirty="0">
                <a:solidFill>
                  <a:srgbClr val="112E52"/>
                </a:solidFill>
                <a:latin typeface="Calibri"/>
                <a:cs typeface="Calibri"/>
              </a:rPr>
              <a:t>and</a:t>
            </a:r>
            <a:r>
              <a:rPr sz="2000" spc="-15" dirty="0">
                <a:solidFill>
                  <a:srgbClr val="112E52"/>
                </a:solidFill>
                <a:latin typeface="Calibri"/>
                <a:cs typeface="Calibri"/>
              </a:rPr>
              <a:t> </a:t>
            </a:r>
            <a:r>
              <a:rPr sz="2000" dirty="0">
                <a:solidFill>
                  <a:srgbClr val="112E52"/>
                </a:solidFill>
                <a:latin typeface="Calibri"/>
                <a:cs typeface="Calibri"/>
              </a:rPr>
              <a:t>the</a:t>
            </a:r>
            <a:r>
              <a:rPr sz="2000" spc="-35" dirty="0">
                <a:solidFill>
                  <a:srgbClr val="112E52"/>
                </a:solidFill>
                <a:latin typeface="Calibri"/>
                <a:cs typeface="Calibri"/>
              </a:rPr>
              <a:t> </a:t>
            </a:r>
            <a:r>
              <a:rPr sz="2000" dirty="0">
                <a:solidFill>
                  <a:srgbClr val="112E52"/>
                </a:solidFill>
                <a:latin typeface="Calibri"/>
                <a:cs typeface="Calibri"/>
              </a:rPr>
              <a:t>partners</a:t>
            </a:r>
            <a:r>
              <a:rPr sz="2000" spc="-20" dirty="0">
                <a:solidFill>
                  <a:srgbClr val="112E52"/>
                </a:solidFill>
                <a:latin typeface="Calibri"/>
                <a:cs typeface="Calibri"/>
              </a:rPr>
              <a:t> </a:t>
            </a:r>
            <a:r>
              <a:rPr sz="2000" spc="-10" dirty="0">
                <a:solidFill>
                  <a:srgbClr val="112E52"/>
                </a:solidFill>
                <a:latin typeface="Calibri"/>
                <a:cs typeface="Calibri"/>
              </a:rPr>
              <a:t>having </a:t>
            </a:r>
            <a:r>
              <a:rPr sz="2000" spc="-20" dirty="0">
                <a:solidFill>
                  <a:srgbClr val="112E52"/>
                </a:solidFill>
                <a:latin typeface="Calibri"/>
                <a:cs typeface="Calibri"/>
              </a:rPr>
              <a:t>professional</a:t>
            </a:r>
            <a:r>
              <a:rPr sz="2000" spc="-25" dirty="0">
                <a:solidFill>
                  <a:srgbClr val="112E52"/>
                </a:solidFill>
                <a:latin typeface="Calibri"/>
                <a:cs typeface="Calibri"/>
              </a:rPr>
              <a:t> </a:t>
            </a:r>
            <a:r>
              <a:rPr sz="2000" spc="-10" dirty="0">
                <a:solidFill>
                  <a:srgbClr val="112E52"/>
                </a:solidFill>
                <a:latin typeface="Calibri"/>
                <a:cs typeface="Calibri"/>
              </a:rPr>
              <a:t>qualifications </a:t>
            </a:r>
            <a:r>
              <a:rPr sz="2000" dirty="0">
                <a:solidFill>
                  <a:srgbClr val="112E52"/>
                </a:solidFill>
                <a:latin typeface="Calibri"/>
                <a:cs typeface="Calibri"/>
              </a:rPr>
              <a:t>other</a:t>
            </a:r>
            <a:r>
              <a:rPr sz="2000" spc="-45" dirty="0">
                <a:solidFill>
                  <a:srgbClr val="112E52"/>
                </a:solidFill>
                <a:latin typeface="Calibri"/>
                <a:cs typeface="Calibri"/>
              </a:rPr>
              <a:t> </a:t>
            </a:r>
            <a:r>
              <a:rPr sz="2000" dirty="0">
                <a:solidFill>
                  <a:srgbClr val="112E52"/>
                </a:solidFill>
                <a:latin typeface="Calibri"/>
                <a:cs typeface="Calibri"/>
              </a:rPr>
              <a:t>than</a:t>
            </a:r>
            <a:r>
              <a:rPr sz="2000" spc="-45" dirty="0">
                <a:solidFill>
                  <a:srgbClr val="112E52"/>
                </a:solidFill>
                <a:latin typeface="Calibri"/>
                <a:cs typeface="Calibri"/>
              </a:rPr>
              <a:t> </a:t>
            </a:r>
            <a:r>
              <a:rPr sz="2000" dirty="0">
                <a:solidFill>
                  <a:srgbClr val="112E52"/>
                </a:solidFill>
                <a:latin typeface="Calibri"/>
                <a:cs typeface="Calibri"/>
              </a:rPr>
              <a:t>CA,</a:t>
            </a:r>
            <a:r>
              <a:rPr sz="2000" spc="-45" dirty="0">
                <a:solidFill>
                  <a:srgbClr val="112E52"/>
                </a:solidFill>
                <a:latin typeface="Calibri"/>
                <a:cs typeface="Calibri"/>
              </a:rPr>
              <a:t> </a:t>
            </a:r>
            <a:r>
              <a:rPr sz="2000" dirty="0">
                <a:solidFill>
                  <a:srgbClr val="112E52"/>
                </a:solidFill>
                <a:latin typeface="Calibri"/>
                <a:cs typeface="Calibri"/>
              </a:rPr>
              <a:t>CMA</a:t>
            </a:r>
            <a:r>
              <a:rPr sz="2000" spc="-50" dirty="0">
                <a:solidFill>
                  <a:srgbClr val="112E52"/>
                </a:solidFill>
                <a:latin typeface="Calibri"/>
                <a:cs typeface="Calibri"/>
              </a:rPr>
              <a:t> </a:t>
            </a:r>
            <a:r>
              <a:rPr sz="2000" dirty="0">
                <a:solidFill>
                  <a:srgbClr val="112E52"/>
                </a:solidFill>
                <a:latin typeface="Calibri"/>
                <a:cs typeface="Calibri"/>
              </a:rPr>
              <a:t>&amp;</a:t>
            </a:r>
            <a:r>
              <a:rPr sz="2000" spc="-65" dirty="0">
                <a:solidFill>
                  <a:srgbClr val="112E52"/>
                </a:solidFill>
                <a:latin typeface="Calibri"/>
                <a:cs typeface="Calibri"/>
              </a:rPr>
              <a:t> </a:t>
            </a:r>
            <a:r>
              <a:rPr sz="2000" spc="-25" dirty="0">
                <a:solidFill>
                  <a:srgbClr val="112E52"/>
                </a:solidFill>
                <a:latin typeface="Calibri"/>
                <a:cs typeface="Calibri"/>
              </a:rPr>
              <a:t>CS.</a:t>
            </a:r>
            <a:endParaRPr sz="2000">
              <a:latin typeface="Calibri"/>
              <a:cs typeface="Calibri"/>
            </a:endParaRPr>
          </a:p>
          <a:p>
            <a:pPr marL="354965" indent="-342265" algn="just">
              <a:lnSpc>
                <a:spcPct val="100000"/>
              </a:lnSpc>
              <a:spcBef>
                <a:spcPts val="1485"/>
              </a:spcBef>
              <a:buFont typeface="Wingdings"/>
              <a:buChar char=""/>
              <a:tabLst>
                <a:tab pos="354965" algn="l"/>
              </a:tabLst>
            </a:pPr>
            <a:r>
              <a:rPr sz="1800" dirty="0">
                <a:solidFill>
                  <a:srgbClr val="112E52"/>
                </a:solidFill>
                <a:latin typeface="Calibri"/>
                <a:cs typeface="Calibri"/>
              </a:rPr>
              <a:t>CA</a:t>
            </a:r>
            <a:r>
              <a:rPr sz="1800" spc="-60" dirty="0">
                <a:solidFill>
                  <a:srgbClr val="112E52"/>
                </a:solidFill>
                <a:latin typeface="Calibri"/>
                <a:cs typeface="Calibri"/>
              </a:rPr>
              <a:t> </a:t>
            </a:r>
            <a:r>
              <a:rPr sz="1800" spc="-10" dirty="0">
                <a:solidFill>
                  <a:srgbClr val="112E52"/>
                </a:solidFill>
                <a:latin typeface="Calibri"/>
                <a:cs typeface="Calibri"/>
              </a:rPr>
              <a:t>(Amendments)</a:t>
            </a:r>
            <a:r>
              <a:rPr sz="1800" spc="-30" dirty="0">
                <a:solidFill>
                  <a:srgbClr val="112E52"/>
                </a:solidFill>
                <a:latin typeface="Calibri"/>
                <a:cs typeface="Calibri"/>
              </a:rPr>
              <a:t> </a:t>
            </a:r>
            <a:r>
              <a:rPr sz="1800" spc="-10" dirty="0">
                <a:solidFill>
                  <a:srgbClr val="112E52"/>
                </a:solidFill>
                <a:latin typeface="Calibri"/>
                <a:cs typeface="Calibri"/>
              </a:rPr>
              <a:t>Regulation</a:t>
            </a:r>
            <a:r>
              <a:rPr sz="1800" spc="-20" dirty="0">
                <a:solidFill>
                  <a:srgbClr val="112E52"/>
                </a:solidFill>
                <a:latin typeface="Calibri"/>
                <a:cs typeface="Calibri"/>
              </a:rPr>
              <a:t> </a:t>
            </a:r>
            <a:r>
              <a:rPr sz="1800" dirty="0">
                <a:solidFill>
                  <a:srgbClr val="112E52"/>
                </a:solidFill>
                <a:latin typeface="Calibri"/>
                <a:cs typeface="Calibri"/>
              </a:rPr>
              <a:t>2021</a:t>
            </a:r>
            <a:r>
              <a:rPr sz="1800" spc="-50" dirty="0">
                <a:solidFill>
                  <a:srgbClr val="112E52"/>
                </a:solidFill>
                <a:latin typeface="Calibri"/>
                <a:cs typeface="Calibri"/>
              </a:rPr>
              <a:t> </a:t>
            </a:r>
            <a:r>
              <a:rPr sz="1800" dirty="0">
                <a:solidFill>
                  <a:srgbClr val="112E52"/>
                </a:solidFill>
                <a:latin typeface="Calibri"/>
                <a:cs typeface="Calibri"/>
              </a:rPr>
              <a:t>&amp;</a:t>
            </a:r>
            <a:r>
              <a:rPr sz="1800" spc="-60" dirty="0">
                <a:solidFill>
                  <a:srgbClr val="112E52"/>
                </a:solidFill>
                <a:latin typeface="Calibri"/>
                <a:cs typeface="Calibri"/>
              </a:rPr>
              <a:t> </a:t>
            </a:r>
            <a:r>
              <a:rPr sz="1800" dirty="0">
                <a:solidFill>
                  <a:srgbClr val="112E52"/>
                </a:solidFill>
                <a:latin typeface="Calibri"/>
                <a:cs typeface="Calibri"/>
              </a:rPr>
              <a:t>Revised</a:t>
            </a:r>
            <a:r>
              <a:rPr sz="1800" spc="-35" dirty="0">
                <a:solidFill>
                  <a:srgbClr val="112E52"/>
                </a:solidFill>
                <a:latin typeface="Calibri"/>
                <a:cs typeface="Calibri"/>
              </a:rPr>
              <a:t> </a:t>
            </a:r>
            <a:r>
              <a:rPr sz="1800" dirty="0">
                <a:solidFill>
                  <a:srgbClr val="112E52"/>
                </a:solidFill>
                <a:latin typeface="Calibri"/>
                <a:cs typeface="Calibri"/>
              </a:rPr>
              <a:t>Form</a:t>
            </a:r>
            <a:r>
              <a:rPr sz="1800" spc="-60" dirty="0">
                <a:solidFill>
                  <a:srgbClr val="112E52"/>
                </a:solidFill>
                <a:latin typeface="Calibri"/>
                <a:cs typeface="Calibri"/>
              </a:rPr>
              <a:t> </a:t>
            </a:r>
            <a:r>
              <a:rPr sz="1800" dirty="0">
                <a:solidFill>
                  <a:srgbClr val="112E52"/>
                </a:solidFill>
                <a:latin typeface="Calibri"/>
                <a:cs typeface="Calibri"/>
              </a:rPr>
              <a:t>18</a:t>
            </a:r>
            <a:r>
              <a:rPr sz="1800" spc="-50" dirty="0">
                <a:solidFill>
                  <a:srgbClr val="112E52"/>
                </a:solidFill>
                <a:latin typeface="Calibri"/>
                <a:cs typeface="Calibri"/>
              </a:rPr>
              <a:t> </a:t>
            </a:r>
            <a:r>
              <a:rPr sz="1800" dirty="0">
                <a:solidFill>
                  <a:srgbClr val="112E52"/>
                </a:solidFill>
                <a:latin typeface="Calibri"/>
                <a:cs typeface="Calibri"/>
              </a:rPr>
              <a:t>is</a:t>
            </a:r>
            <a:r>
              <a:rPr sz="1800" spc="-30" dirty="0">
                <a:solidFill>
                  <a:srgbClr val="112E52"/>
                </a:solidFill>
                <a:latin typeface="Calibri"/>
                <a:cs typeface="Calibri"/>
              </a:rPr>
              <a:t> </a:t>
            </a:r>
            <a:r>
              <a:rPr sz="1800" b="1" dirty="0">
                <a:solidFill>
                  <a:srgbClr val="112E52"/>
                </a:solidFill>
                <a:latin typeface="Calibri"/>
                <a:cs typeface="Calibri"/>
              </a:rPr>
              <a:t>applicable</a:t>
            </a:r>
            <a:r>
              <a:rPr sz="1800" b="1" spc="-70" dirty="0">
                <a:solidFill>
                  <a:srgbClr val="112E52"/>
                </a:solidFill>
                <a:latin typeface="Calibri"/>
                <a:cs typeface="Calibri"/>
              </a:rPr>
              <a:t> </a:t>
            </a:r>
            <a:r>
              <a:rPr sz="1800" b="1" dirty="0">
                <a:solidFill>
                  <a:srgbClr val="112E52"/>
                </a:solidFill>
                <a:latin typeface="Calibri"/>
                <a:cs typeface="Calibri"/>
              </a:rPr>
              <a:t>from</a:t>
            </a:r>
            <a:r>
              <a:rPr sz="1800" b="1" spc="-100" dirty="0">
                <a:solidFill>
                  <a:srgbClr val="112E52"/>
                </a:solidFill>
                <a:latin typeface="Calibri"/>
                <a:cs typeface="Calibri"/>
              </a:rPr>
              <a:t> </a:t>
            </a:r>
            <a:r>
              <a:rPr sz="1800" b="1" dirty="0">
                <a:solidFill>
                  <a:srgbClr val="112E52"/>
                </a:solidFill>
                <a:latin typeface="Calibri"/>
                <a:cs typeface="Calibri"/>
              </a:rPr>
              <a:t>08</a:t>
            </a:r>
            <a:r>
              <a:rPr sz="1800" b="1" spc="-35" dirty="0">
                <a:solidFill>
                  <a:srgbClr val="112E52"/>
                </a:solidFill>
                <a:latin typeface="Calibri"/>
                <a:cs typeface="Calibri"/>
              </a:rPr>
              <a:t> </a:t>
            </a:r>
            <a:r>
              <a:rPr sz="1800" b="1" dirty="0">
                <a:solidFill>
                  <a:srgbClr val="112E52"/>
                </a:solidFill>
                <a:latin typeface="Calibri"/>
                <a:cs typeface="Calibri"/>
              </a:rPr>
              <a:t>July</a:t>
            </a:r>
            <a:r>
              <a:rPr sz="1800" b="1" spc="-95" dirty="0">
                <a:solidFill>
                  <a:srgbClr val="112E52"/>
                </a:solidFill>
                <a:latin typeface="Calibri"/>
                <a:cs typeface="Calibri"/>
              </a:rPr>
              <a:t> </a:t>
            </a:r>
            <a:r>
              <a:rPr sz="1800" b="1" spc="-10" dirty="0">
                <a:solidFill>
                  <a:srgbClr val="112E52"/>
                </a:solidFill>
                <a:latin typeface="Calibri"/>
                <a:cs typeface="Calibri"/>
              </a:rPr>
              <a:t>2021</a:t>
            </a:r>
            <a:r>
              <a:rPr sz="1800" spc="-10" dirty="0">
                <a:solidFill>
                  <a:srgbClr val="112E52"/>
                </a:solidFill>
                <a:latin typeface="Calibri"/>
                <a:cs typeface="Calibri"/>
              </a:rPr>
              <a:t>.</a:t>
            </a:r>
            <a:endParaRPr sz="1800">
              <a:latin typeface="Calibri"/>
              <a:cs typeface="Calibri"/>
            </a:endParaRPr>
          </a:p>
        </p:txBody>
      </p:sp>
      <p:sp>
        <p:nvSpPr>
          <p:cNvPr id="6" name="object 6"/>
          <p:cNvSpPr txBox="1">
            <a:spLocks noGrp="1"/>
          </p:cNvSpPr>
          <p:nvPr>
            <p:ph type="title"/>
          </p:nvPr>
        </p:nvSpPr>
        <p:spPr>
          <a:xfrm>
            <a:off x="2465958" y="356743"/>
            <a:ext cx="6886575" cy="574040"/>
          </a:xfrm>
          <a:prstGeom prst="rect">
            <a:avLst/>
          </a:prstGeom>
        </p:spPr>
        <p:txBody>
          <a:bodyPr vert="horz" wrap="square" lIns="0" tIns="12700" rIns="0" bIns="0" rtlCol="0">
            <a:spAutoFit/>
          </a:bodyPr>
          <a:lstStyle/>
          <a:p>
            <a:pPr marL="12700">
              <a:lnSpc>
                <a:spcPct val="100000"/>
              </a:lnSpc>
              <a:spcBef>
                <a:spcPts val="100"/>
              </a:spcBef>
            </a:pPr>
            <a:r>
              <a:rPr sz="3600" spc="-50" dirty="0"/>
              <a:t>MULTI</a:t>
            </a:r>
            <a:r>
              <a:rPr sz="3600" spc="-175" dirty="0"/>
              <a:t> </a:t>
            </a:r>
            <a:r>
              <a:rPr sz="3600" spc="-20" dirty="0"/>
              <a:t>DISCIPLINARY</a:t>
            </a:r>
            <a:r>
              <a:rPr sz="3600" spc="-140" dirty="0"/>
              <a:t> </a:t>
            </a:r>
            <a:r>
              <a:rPr sz="3600" spc="-10" dirty="0"/>
              <a:t>PARTNERSHIPS</a:t>
            </a:r>
            <a:endParaRPr sz="3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38658" y="1153414"/>
            <a:ext cx="10946130" cy="4898390"/>
            <a:chOff x="438658" y="1153414"/>
            <a:chExt cx="10946130" cy="4898390"/>
          </a:xfrm>
        </p:grpSpPr>
        <p:sp>
          <p:nvSpPr>
            <p:cNvPr id="3" name="object 3"/>
            <p:cNvSpPr/>
            <p:nvPr/>
          </p:nvSpPr>
          <p:spPr>
            <a:xfrm>
              <a:off x="445008" y="1159764"/>
              <a:ext cx="10933430" cy="4885690"/>
            </a:xfrm>
            <a:custGeom>
              <a:avLst/>
              <a:gdLst/>
              <a:ahLst/>
              <a:cxnLst/>
              <a:rect l="l" t="t" r="r" b="b"/>
              <a:pathLst>
                <a:path w="10933430" h="4885690">
                  <a:moveTo>
                    <a:pt x="10932922" y="0"/>
                  </a:moveTo>
                  <a:lnTo>
                    <a:pt x="0" y="0"/>
                  </a:lnTo>
                  <a:lnTo>
                    <a:pt x="0" y="4885563"/>
                  </a:lnTo>
                  <a:lnTo>
                    <a:pt x="10932922" y="4885563"/>
                  </a:lnTo>
                  <a:lnTo>
                    <a:pt x="10932922" y="0"/>
                  </a:lnTo>
                  <a:close/>
                </a:path>
              </a:pathLst>
            </a:custGeom>
            <a:solidFill>
              <a:srgbClr val="FFFFFF"/>
            </a:solidFill>
          </p:spPr>
          <p:txBody>
            <a:bodyPr wrap="square" lIns="0" tIns="0" rIns="0" bIns="0" rtlCol="0"/>
            <a:lstStyle/>
            <a:p>
              <a:endParaRPr/>
            </a:p>
          </p:txBody>
        </p:sp>
        <p:sp>
          <p:nvSpPr>
            <p:cNvPr id="4" name="object 4"/>
            <p:cNvSpPr/>
            <p:nvPr/>
          </p:nvSpPr>
          <p:spPr>
            <a:xfrm>
              <a:off x="445008" y="1159764"/>
              <a:ext cx="10933430" cy="4885690"/>
            </a:xfrm>
            <a:custGeom>
              <a:avLst/>
              <a:gdLst/>
              <a:ahLst/>
              <a:cxnLst/>
              <a:rect l="l" t="t" r="r" b="b"/>
              <a:pathLst>
                <a:path w="10933430" h="4885690">
                  <a:moveTo>
                    <a:pt x="0" y="4885563"/>
                  </a:moveTo>
                  <a:lnTo>
                    <a:pt x="10932922" y="4885563"/>
                  </a:lnTo>
                  <a:lnTo>
                    <a:pt x="10932922" y="0"/>
                  </a:lnTo>
                  <a:lnTo>
                    <a:pt x="0" y="0"/>
                  </a:lnTo>
                  <a:lnTo>
                    <a:pt x="0" y="4885563"/>
                  </a:lnTo>
                  <a:close/>
                </a:path>
              </a:pathLst>
            </a:custGeom>
            <a:ln w="12192">
              <a:solidFill>
                <a:srgbClr val="57AAF0"/>
              </a:solidFill>
            </a:ln>
          </p:spPr>
          <p:txBody>
            <a:bodyPr wrap="square" lIns="0" tIns="0" rIns="0" bIns="0" rtlCol="0"/>
            <a:lstStyle/>
            <a:p>
              <a:endParaRPr/>
            </a:p>
          </p:txBody>
        </p:sp>
        <p:sp>
          <p:nvSpPr>
            <p:cNvPr id="5" name="object 5"/>
            <p:cNvSpPr/>
            <p:nvPr/>
          </p:nvSpPr>
          <p:spPr>
            <a:xfrm>
              <a:off x="3921252" y="2401824"/>
              <a:ext cx="6739255" cy="438784"/>
            </a:xfrm>
            <a:custGeom>
              <a:avLst/>
              <a:gdLst/>
              <a:ahLst/>
              <a:cxnLst/>
              <a:rect l="l" t="t" r="r" b="b"/>
              <a:pathLst>
                <a:path w="6739255" h="438785">
                  <a:moveTo>
                    <a:pt x="6665849" y="0"/>
                  </a:moveTo>
                  <a:lnTo>
                    <a:pt x="0" y="0"/>
                  </a:lnTo>
                  <a:lnTo>
                    <a:pt x="0" y="438404"/>
                  </a:lnTo>
                  <a:lnTo>
                    <a:pt x="6665849" y="438404"/>
                  </a:lnTo>
                  <a:lnTo>
                    <a:pt x="6694297" y="432689"/>
                  </a:lnTo>
                  <a:lnTo>
                    <a:pt x="6717537" y="416941"/>
                  </a:lnTo>
                  <a:lnTo>
                    <a:pt x="6733285" y="393827"/>
                  </a:lnTo>
                  <a:lnTo>
                    <a:pt x="6739001" y="365379"/>
                  </a:lnTo>
                  <a:lnTo>
                    <a:pt x="6739001" y="73025"/>
                  </a:lnTo>
                  <a:lnTo>
                    <a:pt x="6733285" y="44577"/>
                  </a:lnTo>
                  <a:lnTo>
                    <a:pt x="6717537" y="21462"/>
                  </a:lnTo>
                  <a:lnTo>
                    <a:pt x="6694297" y="5715"/>
                  </a:lnTo>
                  <a:lnTo>
                    <a:pt x="6665849" y="0"/>
                  </a:lnTo>
                  <a:close/>
                </a:path>
              </a:pathLst>
            </a:custGeom>
            <a:solidFill>
              <a:srgbClr val="CCD3EA">
                <a:alpha val="90194"/>
              </a:srgbClr>
            </a:solidFill>
          </p:spPr>
          <p:txBody>
            <a:bodyPr wrap="square" lIns="0" tIns="0" rIns="0" bIns="0" rtlCol="0"/>
            <a:lstStyle/>
            <a:p>
              <a:endParaRPr/>
            </a:p>
          </p:txBody>
        </p:sp>
        <p:sp>
          <p:nvSpPr>
            <p:cNvPr id="6" name="object 6"/>
            <p:cNvSpPr/>
            <p:nvPr/>
          </p:nvSpPr>
          <p:spPr>
            <a:xfrm>
              <a:off x="3921252" y="2401824"/>
              <a:ext cx="6739255" cy="438784"/>
            </a:xfrm>
            <a:custGeom>
              <a:avLst/>
              <a:gdLst/>
              <a:ahLst/>
              <a:cxnLst/>
              <a:rect l="l" t="t" r="r" b="b"/>
              <a:pathLst>
                <a:path w="6739255" h="438785">
                  <a:moveTo>
                    <a:pt x="6739001" y="73025"/>
                  </a:moveTo>
                  <a:lnTo>
                    <a:pt x="6739001" y="365379"/>
                  </a:lnTo>
                  <a:lnTo>
                    <a:pt x="6733285" y="393827"/>
                  </a:lnTo>
                  <a:lnTo>
                    <a:pt x="6717537" y="416941"/>
                  </a:lnTo>
                  <a:lnTo>
                    <a:pt x="6694297" y="432689"/>
                  </a:lnTo>
                  <a:lnTo>
                    <a:pt x="6665849" y="438404"/>
                  </a:lnTo>
                  <a:lnTo>
                    <a:pt x="0" y="438404"/>
                  </a:lnTo>
                  <a:lnTo>
                    <a:pt x="0" y="0"/>
                  </a:lnTo>
                  <a:lnTo>
                    <a:pt x="6665849" y="0"/>
                  </a:lnTo>
                  <a:lnTo>
                    <a:pt x="6694297" y="5715"/>
                  </a:lnTo>
                  <a:lnTo>
                    <a:pt x="6717537" y="21462"/>
                  </a:lnTo>
                  <a:lnTo>
                    <a:pt x="6733285" y="44577"/>
                  </a:lnTo>
                  <a:lnTo>
                    <a:pt x="6739001" y="73025"/>
                  </a:lnTo>
                  <a:close/>
                </a:path>
              </a:pathLst>
            </a:custGeom>
            <a:ln w="6095">
              <a:solidFill>
                <a:srgbClr val="CCD3EA"/>
              </a:solidFill>
            </a:ln>
          </p:spPr>
          <p:txBody>
            <a:bodyPr wrap="square" lIns="0" tIns="0" rIns="0" bIns="0" rtlCol="0"/>
            <a:lstStyle/>
            <a:p>
              <a:endParaRPr/>
            </a:p>
          </p:txBody>
        </p:sp>
        <p:pic>
          <p:nvPicPr>
            <p:cNvPr id="7" name="object 7"/>
            <p:cNvPicPr/>
            <p:nvPr/>
          </p:nvPicPr>
          <p:blipFill>
            <a:blip r:embed="rId2" cstate="print"/>
            <a:stretch>
              <a:fillRect/>
            </a:stretch>
          </p:blipFill>
          <p:spPr>
            <a:xfrm>
              <a:off x="1123188" y="2319528"/>
              <a:ext cx="2833116" cy="623315"/>
            </a:xfrm>
            <a:prstGeom prst="rect">
              <a:avLst/>
            </a:prstGeom>
          </p:spPr>
        </p:pic>
        <p:pic>
          <p:nvPicPr>
            <p:cNvPr id="8" name="object 8"/>
            <p:cNvPicPr/>
            <p:nvPr/>
          </p:nvPicPr>
          <p:blipFill>
            <a:blip r:embed="rId3" cstate="print"/>
            <a:stretch>
              <a:fillRect/>
            </a:stretch>
          </p:blipFill>
          <p:spPr>
            <a:xfrm>
              <a:off x="1086612" y="2279904"/>
              <a:ext cx="2307336" cy="743712"/>
            </a:xfrm>
            <a:prstGeom prst="rect">
              <a:avLst/>
            </a:prstGeom>
          </p:spPr>
        </p:pic>
        <p:pic>
          <p:nvPicPr>
            <p:cNvPr id="9" name="object 9"/>
            <p:cNvPicPr/>
            <p:nvPr/>
          </p:nvPicPr>
          <p:blipFill>
            <a:blip r:embed="rId4" cstate="print"/>
            <a:stretch>
              <a:fillRect/>
            </a:stretch>
          </p:blipFill>
          <p:spPr>
            <a:xfrm>
              <a:off x="1162812" y="2346960"/>
              <a:ext cx="2758440" cy="548639"/>
            </a:xfrm>
            <a:prstGeom prst="rect">
              <a:avLst/>
            </a:prstGeom>
          </p:spPr>
        </p:pic>
      </p:grpSp>
      <p:sp>
        <p:nvSpPr>
          <p:cNvPr id="10" name="object 10"/>
          <p:cNvSpPr txBox="1">
            <a:spLocks noGrp="1"/>
          </p:cNvSpPr>
          <p:nvPr>
            <p:ph type="title"/>
          </p:nvPr>
        </p:nvSpPr>
        <p:spPr>
          <a:xfrm>
            <a:off x="2465958" y="397002"/>
            <a:ext cx="6886575" cy="574040"/>
          </a:xfrm>
          <a:prstGeom prst="rect">
            <a:avLst/>
          </a:prstGeom>
        </p:spPr>
        <p:txBody>
          <a:bodyPr vert="horz" wrap="square" lIns="0" tIns="12700" rIns="0" bIns="0" rtlCol="0">
            <a:spAutoFit/>
          </a:bodyPr>
          <a:lstStyle/>
          <a:p>
            <a:pPr marL="12700">
              <a:lnSpc>
                <a:spcPct val="100000"/>
              </a:lnSpc>
              <a:spcBef>
                <a:spcPts val="100"/>
              </a:spcBef>
            </a:pPr>
            <a:r>
              <a:rPr sz="3600" spc="-50" dirty="0"/>
              <a:t>MULTI</a:t>
            </a:r>
            <a:r>
              <a:rPr sz="3600" spc="-175" dirty="0"/>
              <a:t> </a:t>
            </a:r>
            <a:r>
              <a:rPr sz="3600" spc="-20" dirty="0"/>
              <a:t>DISCIPLINARY</a:t>
            </a:r>
            <a:r>
              <a:rPr sz="3600" spc="-140" dirty="0"/>
              <a:t> </a:t>
            </a:r>
            <a:r>
              <a:rPr sz="3600" spc="-10" dirty="0"/>
              <a:t>PARTNERSHIPS</a:t>
            </a:r>
            <a:endParaRPr sz="3600"/>
          </a:p>
        </p:txBody>
      </p:sp>
      <p:sp>
        <p:nvSpPr>
          <p:cNvPr id="11" name="object 11"/>
          <p:cNvSpPr txBox="1"/>
          <p:nvPr/>
        </p:nvSpPr>
        <p:spPr>
          <a:xfrm>
            <a:off x="1237869" y="2332736"/>
            <a:ext cx="1957705" cy="511175"/>
          </a:xfrm>
          <a:prstGeom prst="rect">
            <a:avLst/>
          </a:prstGeom>
        </p:spPr>
        <p:txBody>
          <a:bodyPr vert="horz" wrap="square" lIns="0" tIns="20955" rIns="0" bIns="0" rtlCol="0">
            <a:spAutoFit/>
          </a:bodyPr>
          <a:lstStyle/>
          <a:p>
            <a:pPr marL="12700" marR="5080">
              <a:lnSpc>
                <a:spcPts val="1910"/>
              </a:lnSpc>
              <a:spcBef>
                <a:spcPts val="165"/>
              </a:spcBef>
            </a:pPr>
            <a:r>
              <a:rPr sz="1600" dirty="0">
                <a:solidFill>
                  <a:srgbClr val="FFFFFF"/>
                </a:solidFill>
                <a:latin typeface="Calibri"/>
                <a:cs typeface="Calibri"/>
              </a:rPr>
              <a:t>(a)</a:t>
            </a:r>
            <a:r>
              <a:rPr sz="1600" spc="-95" dirty="0">
                <a:solidFill>
                  <a:srgbClr val="FFFFFF"/>
                </a:solidFill>
                <a:latin typeface="Calibri"/>
                <a:cs typeface="Calibri"/>
              </a:rPr>
              <a:t> </a:t>
            </a:r>
            <a:r>
              <a:rPr sz="1600" b="1" dirty="0">
                <a:solidFill>
                  <a:srgbClr val="FFFFFF"/>
                </a:solidFill>
                <a:latin typeface="Calibri"/>
                <a:cs typeface="Calibri"/>
              </a:rPr>
              <a:t>Company</a:t>
            </a:r>
            <a:r>
              <a:rPr sz="1600" b="1" spc="-80" dirty="0">
                <a:solidFill>
                  <a:srgbClr val="FFFFFF"/>
                </a:solidFill>
                <a:latin typeface="Calibri"/>
                <a:cs typeface="Calibri"/>
              </a:rPr>
              <a:t> </a:t>
            </a:r>
            <a:r>
              <a:rPr sz="1600" b="1" spc="-20" dirty="0">
                <a:solidFill>
                  <a:srgbClr val="FFFFFF"/>
                </a:solidFill>
                <a:latin typeface="Calibri"/>
                <a:cs typeface="Calibri"/>
              </a:rPr>
              <a:t>Secretary, </a:t>
            </a:r>
            <a:r>
              <a:rPr sz="1600" b="1" spc="-10" dirty="0">
                <a:solidFill>
                  <a:srgbClr val="FFFFFF"/>
                </a:solidFill>
                <a:latin typeface="Calibri"/>
                <a:cs typeface="Calibri"/>
              </a:rPr>
              <a:t>Member</a:t>
            </a:r>
            <a:r>
              <a:rPr sz="1600" spc="-10" dirty="0">
                <a:solidFill>
                  <a:srgbClr val="FFFFFF"/>
                </a:solidFill>
                <a:latin typeface="Calibri"/>
                <a:cs typeface="Calibri"/>
              </a:rPr>
              <a:t>,</a:t>
            </a:r>
            <a:endParaRPr sz="1600">
              <a:latin typeface="Calibri"/>
              <a:cs typeface="Calibri"/>
            </a:endParaRPr>
          </a:p>
        </p:txBody>
      </p:sp>
      <p:grpSp>
        <p:nvGrpSpPr>
          <p:cNvPr id="12" name="object 12"/>
          <p:cNvGrpSpPr/>
          <p:nvPr/>
        </p:nvGrpSpPr>
        <p:grpSpPr>
          <a:xfrm>
            <a:off x="3918077" y="2974721"/>
            <a:ext cx="6745605" cy="447040"/>
            <a:chOff x="3918077" y="2974721"/>
            <a:chExt cx="6745605" cy="447040"/>
          </a:xfrm>
        </p:grpSpPr>
        <p:sp>
          <p:nvSpPr>
            <p:cNvPr id="13" name="object 13"/>
            <p:cNvSpPr/>
            <p:nvPr/>
          </p:nvSpPr>
          <p:spPr>
            <a:xfrm>
              <a:off x="3921252" y="2977896"/>
              <a:ext cx="6739255" cy="440690"/>
            </a:xfrm>
            <a:custGeom>
              <a:avLst/>
              <a:gdLst/>
              <a:ahLst/>
              <a:cxnLst/>
              <a:rect l="l" t="t" r="r" b="b"/>
              <a:pathLst>
                <a:path w="6739255" h="440689">
                  <a:moveTo>
                    <a:pt x="6665595" y="0"/>
                  </a:moveTo>
                  <a:lnTo>
                    <a:pt x="0" y="0"/>
                  </a:lnTo>
                  <a:lnTo>
                    <a:pt x="0" y="440182"/>
                  </a:lnTo>
                  <a:lnTo>
                    <a:pt x="6665595" y="440182"/>
                  </a:lnTo>
                  <a:lnTo>
                    <a:pt x="6694170" y="434467"/>
                  </a:lnTo>
                  <a:lnTo>
                    <a:pt x="6717537" y="418719"/>
                  </a:lnTo>
                  <a:lnTo>
                    <a:pt x="6733285" y="395351"/>
                  </a:lnTo>
                  <a:lnTo>
                    <a:pt x="6739001" y="366775"/>
                  </a:lnTo>
                  <a:lnTo>
                    <a:pt x="6739001" y="73406"/>
                  </a:lnTo>
                  <a:lnTo>
                    <a:pt x="6733285" y="44831"/>
                  </a:lnTo>
                  <a:lnTo>
                    <a:pt x="6717537" y="21462"/>
                  </a:lnTo>
                  <a:lnTo>
                    <a:pt x="6694170" y="5714"/>
                  </a:lnTo>
                  <a:lnTo>
                    <a:pt x="6665595" y="0"/>
                  </a:lnTo>
                  <a:close/>
                </a:path>
              </a:pathLst>
            </a:custGeom>
            <a:solidFill>
              <a:srgbClr val="CCD3EA">
                <a:alpha val="90194"/>
              </a:srgbClr>
            </a:solidFill>
          </p:spPr>
          <p:txBody>
            <a:bodyPr wrap="square" lIns="0" tIns="0" rIns="0" bIns="0" rtlCol="0"/>
            <a:lstStyle/>
            <a:p>
              <a:endParaRPr/>
            </a:p>
          </p:txBody>
        </p:sp>
        <p:sp>
          <p:nvSpPr>
            <p:cNvPr id="14" name="object 14"/>
            <p:cNvSpPr/>
            <p:nvPr/>
          </p:nvSpPr>
          <p:spPr>
            <a:xfrm>
              <a:off x="3921252" y="2977896"/>
              <a:ext cx="6739255" cy="440690"/>
            </a:xfrm>
            <a:custGeom>
              <a:avLst/>
              <a:gdLst/>
              <a:ahLst/>
              <a:cxnLst/>
              <a:rect l="l" t="t" r="r" b="b"/>
              <a:pathLst>
                <a:path w="6739255" h="440689">
                  <a:moveTo>
                    <a:pt x="6739001" y="73406"/>
                  </a:moveTo>
                  <a:lnTo>
                    <a:pt x="6739001" y="366775"/>
                  </a:lnTo>
                  <a:lnTo>
                    <a:pt x="6733285" y="395351"/>
                  </a:lnTo>
                  <a:lnTo>
                    <a:pt x="6717537" y="418719"/>
                  </a:lnTo>
                  <a:lnTo>
                    <a:pt x="6694170" y="434467"/>
                  </a:lnTo>
                  <a:lnTo>
                    <a:pt x="6665595" y="440182"/>
                  </a:lnTo>
                  <a:lnTo>
                    <a:pt x="0" y="440182"/>
                  </a:lnTo>
                  <a:lnTo>
                    <a:pt x="0" y="0"/>
                  </a:lnTo>
                  <a:lnTo>
                    <a:pt x="6665595" y="0"/>
                  </a:lnTo>
                  <a:lnTo>
                    <a:pt x="6694170" y="5714"/>
                  </a:lnTo>
                  <a:lnTo>
                    <a:pt x="6717537" y="21462"/>
                  </a:lnTo>
                  <a:lnTo>
                    <a:pt x="6733285" y="44831"/>
                  </a:lnTo>
                  <a:lnTo>
                    <a:pt x="6739001" y="73406"/>
                  </a:lnTo>
                  <a:close/>
                </a:path>
              </a:pathLst>
            </a:custGeom>
            <a:ln w="6096">
              <a:solidFill>
                <a:srgbClr val="CCD3EA"/>
              </a:solidFill>
            </a:ln>
          </p:spPr>
          <p:txBody>
            <a:bodyPr wrap="square" lIns="0" tIns="0" rIns="0" bIns="0" rtlCol="0"/>
            <a:lstStyle/>
            <a:p>
              <a:endParaRPr/>
            </a:p>
          </p:txBody>
        </p:sp>
      </p:grpSp>
      <p:sp>
        <p:nvSpPr>
          <p:cNvPr id="15" name="object 15"/>
          <p:cNvSpPr txBox="1"/>
          <p:nvPr/>
        </p:nvSpPr>
        <p:spPr>
          <a:xfrm>
            <a:off x="4156964" y="2332736"/>
            <a:ext cx="6201410" cy="1069340"/>
          </a:xfrm>
          <a:prstGeom prst="rect">
            <a:avLst/>
          </a:prstGeom>
        </p:spPr>
        <p:txBody>
          <a:bodyPr vert="horz" wrap="square" lIns="0" tIns="20955" rIns="0" bIns="0" rtlCol="0">
            <a:spAutoFit/>
          </a:bodyPr>
          <a:lstStyle/>
          <a:p>
            <a:pPr marL="183515" marR="10795" indent="-171450">
              <a:lnSpc>
                <a:spcPts val="1910"/>
              </a:lnSpc>
              <a:spcBef>
                <a:spcPts val="165"/>
              </a:spcBef>
              <a:buChar char="•"/>
              <a:tabLst>
                <a:tab pos="184785" algn="l"/>
              </a:tabLst>
            </a:pPr>
            <a:r>
              <a:rPr sz="1600" dirty="0">
                <a:latin typeface="Calibri"/>
                <a:cs typeface="Calibri"/>
              </a:rPr>
              <a:t>The</a:t>
            </a:r>
            <a:r>
              <a:rPr sz="1600" spc="285" dirty="0">
                <a:latin typeface="Calibri"/>
                <a:cs typeface="Calibri"/>
              </a:rPr>
              <a:t> </a:t>
            </a:r>
            <a:r>
              <a:rPr sz="1600" dirty="0">
                <a:latin typeface="Calibri"/>
                <a:cs typeface="Calibri"/>
              </a:rPr>
              <a:t>Institute</a:t>
            </a:r>
            <a:r>
              <a:rPr sz="1600" spc="285" dirty="0">
                <a:latin typeface="Calibri"/>
                <a:cs typeface="Calibri"/>
              </a:rPr>
              <a:t> </a:t>
            </a:r>
            <a:r>
              <a:rPr sz="1600" dirty="0">
                <a:latin typeface="Calibri"/>
                <a:cs typeface="Calibri"/>
              </a:rPr>
              <a:t>of</a:t>
            </a:r>
            <a:r>
              <a:rPr sz="1600" spc="300" dirty="0">
                <a:latin typeface="Calibri"/>
                <a:cs typeface="Calibri"/>
              </a:rPr>
              <a:t> </a:t>
            </a:r>
            <a:r>
              <a:rPr sz="1600" dirty="0">
                <a:latin typeface="Calibri"/>
                <a:cs typeface="Calibri"/>
              </a:rPr>
              <a:t>Company</a:t>
            </a:r>
            <a:r>
              <a:rPr sz="1600" spc="300" dirty="0">
                <a:latin typeface="Calibri"/>
                <a:cs typeface="Calibri"/>
              </a:rPr>
              <a:t> </a:t>
            </a:r>
            <a:r>
              <a:rPr sz="1600" dirty="0">
                <a:latin typeface="Calibri"/>
                <a:cs typeface="Calibri"/>
              </a:rPr>
              <a:t>Secretaries</a:t>
            </a:r>
            <a:r>
              <a:rPr sz="1600" spc="340" dirty="0">
                <a:latin typeface="Calibri"/>
                <a:cs typeface="Calibri"/>
              </a:rPr>
              <a:t> </a:t>
            </a:r>
            <a:r>
              <a:rPr sz="1600" dirty="0">
                <a:latin typeface="Calibri"/>
                <a:cs typeface="Calibri"/>
              </a:rPr>
              <a:t>of</a:t>
            </a:r>
            <a:r>
              <a:rPr sz="1600" spc="310" dirty="0">
                <a:latin typeface="Calibri"/>
                <a:cs typeface="Calibri"/>
              </a:rPr>
              <a:t> </a:t>
            </a:r>
            <a:r>
              <a:rPr sz="1600" dirty="0">
                <a:latin typeface="Calibri"/>
                <a:cs typeface="Calibri"/>
              </a:rPr>
              <a:t>India,</a:t>
            </a:r>
            <a:r>
              <a:rPr sz="1600" spc="270" dirty="0">
                <a:latin typeface="Calibri"/>
                <a:cs typeface="Calibri"/>
              </a:rPr>
              <a:t> </a:t>
            </a:r>
            <a:r>
              <a:rPr sz="1600" dirty="0">
                <a:latin typeface="Calibri"/>
                <a:cs typeface="Calibri"/>
              </a:rPr>
              <a:t>established</a:t>
            </a:r>
            <a:r>
              <a:rPr sz="1600" spc="295" dirty="0">
                <a:latin typeface="Calibri"/>
                <a:cs typeface="Calibri"/>
              </a:rPr>
              <a:t> </a:t>
            </a:r>
            <a:r>
              <a:rPr sz="1600" dirty="0">
                <a:latin typeface="Calibri"/>
                <a:cs typeface="Calibri"/>
              </a:rPr>
              <a:t>under</a:t>
            </a:r>
            <a:r>
              <a:rPr sz="1600" spc="300" dirty="0">
                <a:latin typeface="Calibri"/>
                <a:cs typeface="Calibri"/>
              </a:rPr>
              <a:t> </a:t>
            </a:r>
            <a:r>
              <a:rPr sz="1600" spc="-25" dirty="0">
                <a:latin typeface="Calibri"/>
                <a:cs typeface="Calibri"/>
              </a:rPr>
              <a:t>the 	</a:t>
            </a:r>
            <a:r>
              <a:rPr sz="1600" spc="-10" dirty="0">
                <a:latin typeface="Calibri"/>
                <a:cs typeface="Calibri"/>
              </a:rPr>
              <a:t>Company</a:t>
            </a:r>
            <a:r>
              <a:rPr sz="1600" spc="-60" dirty="0">
                <a:latin typeface="Calibri"/>
                <a:cs typeface="Calibri"/>
              </a:rPr>
              <a:t> </a:t>
            </a:r>
            <a:r>
              <a:rPr sz="1600" spc="-20" dirty="0">
                <a:latin typeface="Calibri"/>
                <a:cs typeface="Calibri"/>
              </a:rPr>
              <a:t>Secretaries</a:t>
            </a:r>
            <a:r>
              <a:rPr sz="1600" spc="10" dirty="0">
                <a:latin typeface="Calibri"/>
                <a:cs typeface="Calibri"/>
              </a:rPr>
              <a:t> </a:t>
            </a:r>
            <a:r>
              <a:rPr sz="1600" dirty="0">
                <a:latin typeface="Calibri"/>
                <a:cs typeface="Calibri"/>
              </a:rPr>
              <a:t>Act,</a:t>
            </a:r>
            <a:r>
              <a:rPr sz="1600" spc="-45" dirty="0">
                <a:latin typeface="Calibri"/>
                <a:cs typeface="Calibri"/>
              </a:rPr>
              <a:t> </a:t>
            </a:r>
            <a:r>
              <a:rPr sz="1600" spc="-20" dirty="0">
                <a:latin typeface="Calibri"/>
                <a:cs typeface="Calibri"/>
              </a:rPr>
              <a:t>1980</a:t>
            </a:r>
            <a:endParaRPr sz="1600">
              <a:latin typeface="Calibri"/>
              <a:cs typeface="Calibri"/>
            </a:endParaRPr>
          </a:p>
          <a:p>
            <a:pPr marL="183515" marR="5080" indent="-171450">
              <a:lnSpc>
                <a:spcPts val="1800"/>
              </a:lnSpc>
              <a:spcBef>
                <a:spcPts val="770"/>
              </a:spcBef>
              <a:buChar char="•"/>
              <a:tabLst>
                <a:tab pos="184785" algn="l"/>
              </a:tabLst>
            </a:pPr>
            <a:r>
              <a:rPr sz="1600" dirty="0">
                <a:latin typeface="Calibri"/>
                <a:cs typeface="Calibri"/>
              </a:rPr>
              <a:t>The</a:t>
            </a:r>
            <a:r>
              <a:rPr sz="1600" spc="200" dirty="0">
                <a:latin typeface="Calibri"/>
                <a:cs typeface="Calibri"/>
              </a:rPr>
              <a:t> </a:t>
            </a:r>
            <a:r>
              <a:rPr sz="1600" dirty="0">
                <a:latin typeface="Calibri"/>
                <a:cs typeface="Calibri"/>
              </a:rPr>
              <a:t>Institute</a:t>
            </a:r>
            <a:r>
              <a:rPr sz="1600" spc="195" dirty="0">
                <a:latin typeface="Calibri"/>
                <a:cs typeface="Calibri"/>
              </a:rPr>
              <a:t> </a:t>
            </a:r>
            <a:r>
              <a:rPr sz="1600" dirty="0">
                <a:latin typeface="Calibri"/>
                <a:cs typeface="Calibri"/>
              </a:rPr>
              <a:t>of</a:t>
            </a:r>
            <a:r>
              <a:rPr sz="1600" spc="229" dirty="0">
                <a:latin typeface="Calibri"/>
                <a:cs typeface="Calibri"/>
              </a:rPr>
              <a:t> </a:t>
            </a:r>
            <a:r>
              <a:rPr sz="1600" dirty="0">
                <a:latin typeface="Calibri"/>
                <a:cs typeface="Calibri"/>
              </a:rPr>
              <a:t>Cost</a:t>
            </a:r>
            <a:r>
              <a:rPr sz="1600" spc="220" dirty="0">
                <a:latin typeface="Calibri"/>
                <a:cs typeface="Calibri"/>
              </a:rPr>
              <a:t> </a:t>
            </a:r>
            <a:r>
              <a:rPr sz="1600" dirty="0">
                <a:latin typeface="Calibri"/>
                <a:cs typeface="Calibri"/>
              </a:rPr>
              <a:t>and</a:t>
            </a:r>
            <a:r>
              <a:rPr sz="1600" spc="204" dirty="0">
                <a:latin typeface="Calibri"/>
                <a:cs typeface="Calibri"/>
              </a:rPr>
              <a:t> </a:t>
            </a:r>
            <a:r>
              <a:rPr sz="1600" dirty="0">
                <a:latin typeface="Calibri"/>
                <a:cs typeface="Calibri"/>
              </a:rPr>
              <a:t>Works</a:t>
            </a:r>
            <a:r>
              <a:rPr sz="1600" spc="240" dirty="0">
                <a:latin typeface="Calibri"/>
                <a:cs typeface="Calibri"/>
              </a:rPr>
              <a:t> </a:t>
            </a:r>
            <a:r>
              <a:rPr sz="1600" dirty="0">
                <a:latin typeface="Calibri"/>
                <a:cs typeface="Calibri"/>
              </a:rPr>
              <a:t>Accountants</a:t>
            </a:r>
            <a:r>
              <a:rPr sz="1600" spc="215" dirty="0">
                <a:latin typeface="Calibri"/>
                <a:cs typeface="Calibri"/>
              </a:rPr>
              <a:t> </a:t>
            </a:r>
            <a:r>
              <a:rPr sz="1600" dirty="0">
                <a:latin typeface="Calibri"/>
                <a:cs typeface="Calibri"/>
              </a:rPr>
              <a:t>of</a:t>
            </a:r>
            <a:r>
              <a:rPr sz="1600" spc="220" dirty="0">
                <a:latin typeface="Calibri"/>
                <a:cs typeface="Calibri"/>
              </a:rPr>
              <a:t> </a:t>
            </a:r>
            <a:r>
              <a:rPr sz="1600" dirty="0">
                <a:latin typeface="Calibri"/>
                <a:cs typeface="Calibri"/>
              </a:rPr>
              <a:t>India</a:t>
            </a:r>
            <a:r>
              <a:rPr sz="1600" spc="195" dirty="0">
                <a:latin typeface="Calibri"/>
                <a:cs typeface="Calibri"/>
              </a:rPr>
              <a:t> </a:t>
            </a:r>
            <a:r>
              <a:rPr sz="1600" dirty="0">
                <a:latin typeface="Calibri"/>
                <a:cs typeface="Calibri"/>
              </a:rPr>
              <a:t>was</a:t>
            </a:r>
            <a:r>
              <a:rPr sz="1600" spc="220" dirty="0">
                <a:latin typeface="Calibri"/>
                <a:cs typeface="Calibri"/>
              </a:rPr>
              <a:t> </a:t>
            </a:r>
            <a:r>
              <a:rPr sz="1600" spc="-10" dirty="0">
                <a:latin typeface="Calibri"/>
                <a:cs typeface="Calibri"/>
              </a:rPr>
              <a:t>established 	</a:t>
            </a:r>
            <a:r>
              <a:rPr sz="1600" dirty="0">
                <a:latin typeface="Calibri"/>
                <a:cs typeface="Calibri"/>
              </a:rPr>
              <a:t>under</a:t>
            </a:r>
            <a:r>
              <a:rPr sz="1600" spc="-50" dirty="0">
                <a:latin typeface="Calibri"/>
                <a:cs typeface="Calibri"/>
              </a:rPr>
              <a:t> </a:t>
            </a:r>
            <a:r>
              <a:rPr sz="1600" dirty="0">
                <a:latin typeface="Calibri"/>
                <a:cs typeface="Calibri"/>
              </a:rPr>
              <a:t>the</a:t>
            </a:r>
            <a:r>
              <a:rPr sz="1600" spc="-60" dirty="0">
                <a:latin typeface="Calibri"/>
                <a:cs typeface="Calibri"/>
              </a:rPr>
              <a:t> </a:t>
            </a:r>
            <a:r>
              <a:rPr sz="1600" dirty="0">
                <a:latin typeface="Calibri"/>
                <a:cs typeface="Calibri"/>
              </a:rPr>
              <a:t>Cost</a:t>
            </a:r>
            <a:r>
              <a:rPr sz="1600" spc="-45" dirty="0">
                <a:latin typeface="Calibri"/>
                <a:cs typeface="Calibri"/>
              </a:rPr>
              <a:t> </a:t>
            </a:r>
            <a:r>
              <a:rPr sz="1600" dirty="0">
                <a:latin typeface="Calibri"/>
                <a:cs typeface="Calibri"/>
              </a:rPr>
              <a:t>and</a:t>
            </a:r>
            <a:r>
              <a:rPr sz="1600" spc="-65" dirty="0">
                <a:latin typeface="Calibri"/>
                <a:cs typeface="Calibri"/>
              </a:rPr>
              <a:t> </a:t>
            </a:r>
            <a:r>
              <a:rPr sz="1600" spc="-10" dirty="0">
                <a:latin typeface="Calibri"/>
                <a:cs typeface="Calibri"/>
              </a:rPr>
              <a:t>Works</a:t>
            </a:r>
            <a:r>
              <a:rPr sz="1600" spc="-5" dirty="0">
                <a:latin typeface="Calibri"/>
                <a:cs typeface="Calibri"/>
              </a:rPr>
              <a:t> </a:t>
            </a:r>
            <a:r>
              <a:rPr sz="1600" spc="-20" dirty="0">
                <a:latin typeface="Calibri"/>
                <a:cs typeface="Calibri"/>
              </a:rPr>
              <a:t>Accountants</a:t>
            </a:r>
            <a:r>
              <a:rPr sz="1600" spc="-45" dirty="0">
                <a:latin typeface="Calibri"/>
                <a:cs typeface="Calibri"/>
              </a:rPr>
              <a:t> </a:t>
            </a:r>
            <a:r>
              <a:rPr sz="1600" dirty="0">
                <a:latin typeface="Calibri"/>
                <a:cs typeface="Calibri"/>
              </a:rPr>
              <a:t>Act,</a:t>
            </a:r>
            <a:r>
              <a:rPr sz="1600" spc="-50" dirty="0">
                <a:latin typeface="Calibri"/>
                <a:cs typeface="Calibri"/>
              </a:rPr>
              <a:t> </a:t>
            </a:r>
            <a:r>
              <a:rPr sz="1600" spc="-20" dirty="0">
                <a:latin typeface="Calibri"/>
                <a:cs typeface="Calibri"/>
              </a:rPr>
              <a:t>1959</a:t>
            </a:r>
            <a:endParaRPr sz="1600">
              <a:latin typeface="Calibri"/>
              <a:cs typeface="Calibri"/>
            </a:endParaRPr>
          </a:p>
        </p:txBody>
      </p:sp>
      <p:grpSp>
        <p:nvGrpSpPr>
          <p:cNvPr id="16" name="object 16"/>
          <p:cNvGrpSpPr/>
          <p:nvPr/>
        </p:nvGrpSpPr>
        <p:grpSpPr>
          <a:xfrm>
            <a:off x="1086611" y="2895600"/>
            <a:ext cx="2870200" cy="624840"/>
            <a:chOff x="1086611" y="2895600"/>
            <a:chExt cx="2870200" cy="624840"/>
          </a:xfrm>
        </p:grpSpPr>
        <p:pic>
          <p:nvPicPr>
            <p:cNvPr id="17" name="object 17"/>
            <p:cNvPicPr/>
            <p:nvPr/>
          </p:nvPicPr>
          <p:blipFill>
            <a:blip r:embed="rId5" cstate="print"/>
            <a:stretch>
              <a:fillRect/>
            </a:stretch>
          </p:blipFill>
          <p:spPr>
            <a:xfrm>
              <a:off x="1123187" y="2895600"/>
              <a:ext cx="2833116" cy="624840"/>
            </a:xfrm>
            <a:prstGeom prst="rect">
              <a:avLst/>
            </a:prstGeom>
          </p:spPr>
        </p:pic>
        <p:pic>
          <p:nvPicPr>
            <p:cNvPr id="18" name="object 18"/>
            <p:cNvPicPr/>
            <p:nvPr/>
          </p:nvPicPr>
          <p:blipFill>
            <a:blip r:embed="rId6" cstate="print"/>
            <a:stretch>
              <a:fillRect/>
            </a:stretch>
          </p:blipFill>
          <p:spPr>
            <a:xfrm>
              <a:off x="1086611" y="2973324"/>
              <a:ext cx="2798064" cy="509016"/>
            </a:xfrm>
            <a:prstGeom prst="rect">
              <a:avLst/>
            </a:prstGeom>
          </p:spPr>
        </p:pic>
        <p:pic>
          <p:nvPicPr>
            <p:cNvPr id="19" name="object 19"/>
            <p:cNvPicPr/>
            <p:nvPr/>
          </p:nvPicPr>
          <p:blipFill>
            <a:blip r:embed="rId7" cstate="print"/>
            <a:stretch>
              <a:fillRect/>
            </a:stretch>
          </p:blipFill>
          <p:spPr>
            <a:xfrm>
              <a:off x="1162811" y="2923032"/>
              <a:ext cx="2758440" cy="550163"/>
            </a:xfrm>
            <a:prstGeom prst="rect">
              <a:avLst/>
            </a:prstGeom>
          </p:spPr>
        </p:pic>
      </p:grpSp>
      <p:sp>
        <p:nvSpPr>
          <p:cNvPr id="20" name="object 20"/>
          <p:cNvSpPr txBox="1"/>
          <p:nvPr/>
        </p:nvSpPr>
        <p:spPr>
          <a:xfrm>
            <a:off x="1237869" y="3028950"/>
            <a:ext cx="2480310" cy="269240"/>
          </a:xfrm>
          <a:prstGeom prst="rect">
            <a:avLst/>
          </a:prstGeom>
        </p:spPr>
        <p:txBody>
          <a:bodyPr vert="horz" wrap="square" lIns="0" tIns="12065" rIns="0" bIns="0" rtlCol="0">
            <a:spAutoFit/>
          </a:bodyPr>
          <a:lstStyle/>
          <a:p>
            <a:pPr marL="12700">
              <a:lnSpc>
                <a:spcPct val="100000"/>
              </a:lnSpc>
              <a:spcBef>
                <a:spcPts val="95"/>
              </a:spcBef>
            </a:pPr>
            <a:r>
              <a:rPr sz="1600" dirty="0">
                <a:solidFill>
                  <a:srgbClr val="FFFFFF"/>
                </a:solidFill>
                <a:latin typeface="Calibri"/>
                <a:cs typeface="Calibri"/>
              </a:rPr>
              <a:t>(b)</a:t>
            </a:r>
            <a:r>
              <a:rPr sz="1600" spc="-75" dirty="0">
                <a:solidFill>
                  <a:srgbClr val="FFFFFF"/>
                </a:solidFill>
                <a:latin typeface="Calibri"/>
                <a:cs typeface="Calibri"/>
              </a:rPr>
              <a:t> </a:t>
            </a:r>
            <a:r>
              <a:rPr sz="1600" b="1" dirty="0">
                <a:solidFill>
                  <a:srgbClr val="FFFFFF"/>
                </a:solidFill>
                <a:latin typeface="Calibri"/>
                <a:cs typeface="Calibri"/>
              </a:rPr>
              <a:t>Cost</a:t>
            </a:r>
            <a:r>
              <a:rPr sz="1600" b="1" spc="-70" dirty="0">
                <a:solidFill>
                  <a:srgbClr val="FFFFFF"/>
                </a:solidFill>
                <a:latin typeface="Calibri"/>
                <a:cs typeface="Calibri"/>
              </a:rPr>
              <a:t> </a:t>
            </a:r>
            <a:r>
              <a:rPr sz="1600" b="1" spc="-10" dirty="0">
                <a:solidFill>
                  <a:srgbClr val="FFFFFF"/>
                </a:solidFill>
                <a:latin typeface="Calibri"/>
                <a:cs typeface="Calibri"/>
              </a:rPr>
              <a:t>Accountant,</a:t>
            </a:r>
            <a:r>
              <a:rPr sz="1600" b="1" spc="-45" dirty="0">
                <a:solidFill>
                  <a:srgbClr val="FFFFFF"/>
                </a:solidFill>
                <a:latin typeface="Calibri"/>
                <a:cs typeface="Calibri"/>
              </a:rPr>
              <a:t> </a:t>
            </a:r>
            <a:r>
              <a:rPr sz="1600" b="1" spc="-10" dirty="0">
                <a:solidFill>
                  <a:srgbClr val="FFFFFF"/>
                </a:solidFill>
                <a:latin typeface="Calibri"/>
                <a:cs typeface="Calibri"/>
              </a:rPr>
              <a:t>Member</a:t>
            </a:r>
            <a:endParaRPr sz="1600">
              <a:latin typeface="Calibri"/>
              <a:cs typeface="Calibri"/>
            </a:endParaRPr>
          </a:p>
        </p:txBody>
      </p:sp>
      <p:grpSp>
        <p:nvGrpSpPr>
          <p:cNvPr id="21" name="object 21"/>
          <p:cNvGrpSpPr/>
          <p:nvPr/>
        </p:nvGrpSpPr>
        <p:grpSpPr>
          <a:xfrm>
            <a:off x="3918077" y="3552317"/>
            <a:ext cx="6745605" cy="445134"/>
            <a:chOff x="3918077" y="3552317"/>
            <a:chExt cx="6745605" cy="445134"/>
          </a:xfrm>
        </p:grpSpPr>
        <p:sp>
          <p:nvSpPr>
            <p:cNvPr id="22" name="object 22"/>
            <p:cNvSpPr/>
            <p:nvPr/>
          </p:nvSpPr>
          <p:spPr>
            <a:xfrm>
              <a:off x="3921252" y="3555492"/>
              <a:ext cx="6739255" cy="438784"/>
            </a:xfrm>
            <a:custGeom>
              <a:avLst/>
              <a:gdLst/>
              <a:ahLst/>
              <a:cxnLst/>
              <a:rect l="l" t="t" r="r" b="b"/>
              <a:pathLst>
                <a:path w="6739255" h="438785">
                  <a:moveTo>
                    <a:pt x="6665849" y="0"/>
                  </a:moveTo>
                  <a:lnTo>
                    <a:pt x="0" y="0"/>
                  </a:lnTo>
                  <a:lnTo>
                    <a:pt x="0" y="438403"/>
                  </a:lnTo>
                  <a:lnTo>
                    <a:pt x="6665849" y="438403"/>
                  </a:lnTo>
                  <a:lnTo>
                    <a:pt x="6694297" y="432688"/>
                  </a:lnTo>
                  <a:lnTo>
                    <a:pt x="6717537" y="416940"/>
                  </a:lnTo>
                  <a:lnTo>
                    <a:pt x="6733285" y="393826"/>
                  </a:lnTo>
                  <a:lnTo>
                    <a:pt x="6739001" y="365378"/>
                  </a:lnTo>
                  <a:lnTo>
                    <a:pt x="6739001" y="73025"/>
                  </a:lnTo>
                  <a:lnTo>
                    <a:pt x="6733285" y="44576"/>
                  </a:lnTo>
                  <a:lnTo>
                    <a:pt x="6717537" y="21462"/>
                  </a:lnTo>
                  <a:lnTo>
                    <a:pt x="6694297" y="5714"/>
                  </a:lnTo>
                  <a:lnTo>
                    <a:pt x="6665849" y="0"/>
                  </a:lnTo>
                  <a:close/>
                </a:path>
              </a:pathLst>
            </a:custGeom>
            <a:solidFill>
              <a:srgbClr val="CCD3EA">
                <a:alpha val="90194"/>
              </a:srgbClr>
            </a:solidFill>
          </p:spPr>
          <p:txBody>
            <a:bodyPr wrap="square" lIns="0" tIns="0" rIns="0" bIns="0" rtlCol="0"/>
            <a:lstStyle/>
            <a:p>
              <a:endParaRPr/>
            </a:p>
          </p:txBody>
        </p:sp>
        <p:sp>
          <p:nvSpPr>
            <p:cNvPr id="23" name="object 23"/>
            <p:cNvSpPr/>
            <p:nvPr/>
          </p:nvSpPr>
          <p:spPr>
            <a:xfrm>
              <a:off x="3921252" y="3555492"/>
              <a:ext cx="6739255" cy="438784"/>
            </a:xfrm>
            <a:custGeom>
              <a:avLst/>
              <a:gdLst/>
              <a:ahLst/>
              <a:cxnLst/>
              <a:rect l="l" t="t" r="r" b="b"/>
              <a:pathLst>
                <a:path w="6739255" h="438785">
                  <a:moveTo>
                    <a:pt x="6739001" y="73025"/>
                  </a:moveTo>
                  <a:lnTo>
                    <a:pt x="6739001" y="365378"/>
                  </a:lnTo>
                  <a:lnTo>
                    <a:pt x="6733285" y="393826"/>
                  </a:lnTo>
                  <a:lnTo>
                    <a:pt x="6717537" y="416940"/>
                  </a:lnTo>
                  <a:lnTo>
                    <a:pt x="6694297" y="432688"/>
                  </a:lnTo>
                  <a:lnTo>
                    <a:pt x="6665849" y="438403"/>
                  </a:lnTo>
                  <a:lnTo>
                    <a:pt x="0" y="438403"/>
                  </a:lnTo>
                  <a:lnTo>
                    <a:pt x="0" y="0"/>
                  </a:lnTo>
                  <a:lnTo>
                    <a:pt x="6665849" y="0"/>
                  </a:lnTo>
                  <a:lnTo>
                    <a:pt x="6694297" y="5714"/>
                  </a:lnTo>
                  <a:lnTo>
                    <a:pt x="6717537" y="21462"/>
                  </a:lnTo>
                  <a:lnTo>
                    <a:pt x="6733285" y="44576"/>
                  </a:lnTo>
                  <a:lnTo>
                    <a:pt x="6739001" y="73025"/>
                  </a:lnTo>
                  <a:close/>
                </a:path>
              </a:pathLst>
            </a:custGeom>
            <a:ln w="6095">
              <a:solidFill>
                <a:srgbClr val="CCD3EA"/>
              </a:solidFill>
            </a:ln>
          </p:spPr>
          <p:txBody>
            <a:bodyPr wrap="square" lIns="0" tIns="0" rIns="0" bIns="0" rtlCol="0"/>
            <a:lstStyle/>
            <a:p>
              <a:endParaRPr/>
            </a:p>
          </p:txBody>
        </p:sp>
      </p:grpSp>
      <p:sp>
        <p:nvSpPr>
          <p:cNvPr id="24" name="object 24"/>
          <p:cNvSpPr txBox="1"/>
          <p:nvPr/>
        </p:nvSpPr>
        <p:spPr>
          <a:xfrm>
            <a:off x="4156964" y="3605022"/>
            <a:ext cx="5314315" cy="269240"/>
          </a:xfrm>
          <a:prstGeom prst="rect">
            <a:avLst/>
          </a:prstGeom>
        </p:spPr>
        <p:txBody>
          <a:bodyPr vert="horz" wrap="square" lIns="0" tIns="12065" rIns="0" bIns="0" rtlCol="0">
            <a:spAutoFit/>
          </a:bodyPr>
          <a:lstStyle/>
          <a:p>
            <a:pPr marL="184150" indent="-171450">
              <a:lnSpc>
                <a:spcPct val="100000"/>
              </a:lnSpc>
              <a:spcBef>
                <a:spcPts val="95"/>
              </a:spcBef>
              <a:buChar char="•"/>
              <a:tabLst>
                <a:tab pos="184150" algn="l"/>
              </a:tabLst>
            </a:pPr>
            <a:r>
              <a:rPr sz="1600" dirty="0">
                <a:latin typeface="Calibri"/>
                <a:cs typeface="Calibri"/>
              </a:rPr>
              <a:t>Bar</a:t>
            </a:r>
            <a:r>
              <a:rPr sz="1600" spc="-20" dirty="0">
                <a:latin typeface="Calibri"/>
                <a:cs typeface="Calibri"/>
              </a:rPr>
              <a:t> </a:t>
            </a:r>
            <a:r>
              <a:rPr sz="1600" dirty="0">
                <a:latin typeface="Calibri"/>
                <a:cs typeface="Calibri"/>
              </a:rPr>
              <a:t>Council</a:t>
            </a:r>
            <a:r>
              <a:rPr sz="1600" spc="-60" dirty="0">
                <a:latin typeface="Calibri"/>
                <a:cs typeface="Calibri"/>
              </a:rPr>
              <a:t> </a:t>
            </a:r>
            <a:r>
              <a:rPr sz="1600" dirty="0">
                <a:latin typeface="Calibri"/>
                <a:cs typeface="Calibri"/>
              </a:rPr>
              <a:t>of</a:t>
            </a:r>
            <a:r>
              <a:rPr sz="1600" spc="-20" dirty="0">
                <a:latin typeface="Calibri"/>
                <a:cs typeface="Calibri"/>
              </a:rPr>
              <a:t> </a:t>
            </a:r>
            <a:r>
              <a:rPr sz="1600" dirty="0">
                <a:latin typeface="Calibri"/>
                <a:cs typeface="Calibri"/>
              </a:rPr>
              <a:t>India</a:t>
            </a:r>
            <a:r>
              <a:rPr sz="1600" spc="-55" dirty="0">
                <a:latin typeface="Calibri"/>
                <a:cs typeface="Calibri"/>
              </a:rPr>
              <a:t> </a:t>
            </a:r>
            <a:r>
              <a:rPr sz="1600" spc="-10" dirty="0">
                <a:latin typeface="Calibri"/>
                <a:cs typeface="Calibri"/>
              </a:rPr>
              <a:t>established</a:t>
            </a:r>
            <a:r>
              <a:rPr sz="1600" spc="-65" dirty="0">
                <a:latin typeface="Calibri"/>
                <a:cs typeface="Calibri"/>
              </a:rPr>
              <a:t> </a:t>
            </a:r>
            <a:r>
              <a:rPr sz="1600" dirty="0">
                <a:latin typeface="Calibri"/>
                <a:cs typeface="Calibri"/>
              </a:rPr>
              <a:t>under</a:t>
            </a:r>
            <a:r>
              <a:rPr sz="1600" spc="-5" dirty="0">
                <a:latin typeface="Calibri"/>
                <a:cs typeface="Calibri"/>
              </a:rPr>
              <a:t> </a:t>
            </a:r>
            <a:r>
              <a:rPr sz="1600" dirty="0">
                <a:latin typeface="Calibri"/>
                <a:cs typeface="Calibri"/>
              </a:rPr>
              <a:t>the</a:t>
            </a:r>
            <a:r>
              <a:rPr sz="1600" spc="-35" dirty="0">
                <a:latin typeface="Calibri"/>
                <a:cs typeface="Calibri"/>
              </a:rPr>
              <a:t> </a:t>
            </a:r>
            <a:r>
              <a:rPr sz="1600" spc="-20" dirty="0">
                <a:latin typeface="Calibri"/>
                <a:cs typeface="Calibri"/>
              </a:rPr>
              <a:t>Advocates</a:t>
            </a:r>
            <a:r>
              <a:rPr sz="1600" spc="-25" dirty="0">
                <a:latin typeface="Calibri"/>
                <a:cs typeface="Calibri"/>
              </a:rPr>
              <a:t> </a:t>
            </a:r>
            <a:r>
              <a:rPr sz="1600" dirty="0">
                <a:latin typeface="Calibri"/>
                <a:cs typeface="Calibri"/>
              </a:rPr>
              <a:t>Act,</a:t>
            </a:r>
            <a:r>
              <a:rPr sz="1600" spc="-30" dirty="0">
                <a:latin typeface="Calibri"/>
                <a:cs typeface="Calibri"/>
              </a:rPr>
              <a:t> </a:t>
            </a:r>
            <a:r>
              <a:rPr sz="1600" spc="-20" dirty="0">
                <a:latin typeface="Calibri"/>
                <a:cs typeface="Calibri"/>
              </a:rPr>
              <a:t>1961</a:t>
            </a:r>
            <a:endParaRPr sz="1600">
              <a:latin typeface="Calibri"/>
              <a:cs typeface="Calibri"/>
            </a:endParaRPr>
          </a:p>
        </p:txBody>
      </p:sp>
      <p:grpSp>
        <p:nvGrpSpPr>
          <p:cNvPr id="25" name="object 25"/>
          <p:cNvGrpSpPr/>
          <p:nvPr/>
        </p:nvGrpSpPr>
        <p:grpSpPr>
          <a:xfrm>
            <a:off x="1086611" y="3473196"/>
            <a:ext cx="2870200" cy="623570"/>
            <a:chOff x="1086611" y="3473196"/>
            <a:chExt cx="2870200" cy="623570"/>
          </a:xfrm>
        </p:grpSpPr>
        <p:pic>
          <p:nvPicPr>
            <p:cNvPr id="26" name="object 26"/>
            <p:cNvPicPr/>
            <p:nvPr/>
          </p:nvPicPr>
          <p:blipFill>
            <a:blip r:embed="rId2" cstate="print"/>
            <a:stretch>
              <a:fillRect/>
            </a:stretch>
          </p:blipFill>
          <p:spPr>
            <a:xfrm>
              <a:off x="1123187" y="3473196"/>
              <a:ext cx="2833116" cy="623316"/>
            </a:xfrm>
            <a:prstGeom prst="rect">
              <a:avLst/>
            </a:prstGeom>
          </p:spPr>
        </p:pic>
        <p:pic>
          <p:nvPicPr>
            <p:cNvPr id="27" name="object 27"/>
            <p:cNvPicPr/>
            <p:nvPr/>
          </p:nvPicPr>
          <p:blipFill>
            <a:blip r:embed="rId8" cstate="print"/>
            <a:stretch>
              <a:fillRect/>
            </a:stretch>
          </p:blipFill>
          <p:spPr>
            <a:xfrm>
              <a:off x="1086611" y="3549396"/>
              <a:ext cx="2129028" cy="509016"/>
            </a:xfrm>
            <a:prstGeom prst="rect">
              <a:avLst/>
            </a:prstGeom>
          </p:spPr>
        </p:pic>
        <p:pic>
          <p:nvPicPr>
            <p:cNvPr id="28" name="object 28"/>
            <p:cNvPicPr/>
            <p:nvPr/>
          </p:nvPicPr>
          <p:blipFill>
            <a:blip r:embed="rId9" cstate="print"/>
            <a:stretch>
              <a:fillRect/>
            </a:stretch>
          </p:blipFill>
          <p:spPr>
            <a:xfrm>
              <a:off x="1162811" y="3500628"/>
              <a:ext cx="2758440" cy="548639"/>
            </a:xfrm>
            <a:prstGeom prst="rect">
              <a:avLst/>
            </a:prstGeom>
          </p:spPr>
        </p:pic>
      </p:grpSp>
      <p:sp>
        <p:nvSpPr>
          <p:cNvPr id="29" name="object 29"/>
          <p:cNvSpPr txBox="1"/>
          <p:nvPr/>
        </p:nvSpPr>
        <p:spPr>
          <a:xfrm>
            <a:off x="1237869" y="3605022"/>
            <a:ext cx="1815464" cy="269240"/>
          </a:xfrm>
          <a:prstGeom prst="rect">
            <a:avLst/>
          </a:prstGeom>
        </p:spPr>
        <p:txBody>
          <a:bodyPr vert="horz" wrap="square" lIns="0" tIns="12065" rIns="0" bIns="0" rtlCol="0">
            <a:spAutoFit/>
          </a:bodyPr>
          <a:lstStyle/>
          <a:p>
            <a:pPr marL="12700">
              <a:lnSpc>
                <a:spcPct val="100000"/>
              </a:lnSpc>
              <a:spcBef>
                <a:spcPts val="95"/>
              </a:spcBef>
            </a:pPr>
            <a:r>
              <a:rPr sz="1600" dirty="0">
                <a:solidFill>
                  <a:srgbClr val="FFFFFF"/>
                </a:solidFill>
                <a:latin typeface="Calibri"/>
                <a:cs typeface="Calibri"/>
              </a:rPr>
              <a:t>c)</a:t>
            </a:r>
            <a:r>
              <a:rPr sz="1600" spc="-65" dirty="0">
                <a:solidFill>
                  <a:srgbClr val="FFFFFF"/>
                </a:solidFill>
                <a:latin typeface="Calibri"/>
                <a:cs typeface="Calibri"/>
              </a:rPr>
              <a:t> </a:t>
            </a:r>
            <a:r>
              <a:rPr sz="1600" b="1" spc="-10" dirty="0">
                <a:solidFill>
                  <a:srgbClr val="FFFFFF"/>
                </a:solidFill>
                <a:latin typeface="Calibri"/>
                <a:cs typeface="Calibri"/>
              </a:rPr>
              <a:t>Advocate,</a:t>
            </a:r>
            <a:r>
              <a:rPr sz="1600" b="1" spc="-45" dirty="0">
                <a:solidFill>
                  <a:srgbClr val="FFFFFF"/>
                </a:solidFill>
                <a:latin typeface="Calibri"/>
                <a:cs typeface="Calibri"/>
              </a:rPr>
              <a:t> </a:t>
            </a:r>
            <a:r>
              <a:rPr sz="1600" b="1" spc="-10" dirty="0">
                <a:solidFill>
                  <a:srgbClr val="FFFFFF"/>
                </a:solidFill>
                <a:latin typeface="Calibri"/>
                <a:cs typeface="Calibri"/>
              </a:rPr>
              <a:t>Member</a:t>
            </a:r>
            <a:endParaRPr sz="1600">
              <a:latin typeface="Calibri"/>
              <a:cs typeface="Calibri"/>
            </a:endParaRPr>
          </a:p>
        </p:txBody>
      </p:sp>
      <p:grpSp>
        <p:nvGrpSpPr>
          <p:cNvPr id="30" name="object 30"/>
          <p:cNvGrpSpPr/>
          <p:nvPr/>
        </p:nvGrpSpPr>
        <p:grpSpPr>
          <a:xfrm>
            <a:off x="1086611" y="4049268"/>
            <a:ext cx="9577070" cy="623570"/>
            <a:chOff x="1086611" y="4049268"/>
            <a:chExt cx="9577070" cy="623570"/>
          </a:xfrm>
        </p:grpSpPr>
        <p:sp>
          <p:nvSpPr>
            <p:cNvPr id="31" name="object 31"/>
            <p:cNvSpPr/>
            <p:nvPr/>
          </p:nvSpPr>
          <p:spPr>
            <a:xfrm>
              <a:off x="3921251" y="4131564"/>
              <a:ext cx="6739255" cy="438784"/>
            </a:xfrm>
            <a:custGeom>
              <a:avLst/>
              <a:gdLst/>
              <a:ahLst/>
              <a:cxnLst/>
              <a:rect l="l" t="t" r="r" b="b"/>
              <a:pathLst>
                <a:path w="6739255" h="438785">
                  <a:moveTo>
                    <a:pt x="6665849" y="0"/>
                  </a:moveTo>
                  <a:lnTo>
                    <a:pt x="0" y="0"/>
                  </a:lnTo>
                  <a:lnTo>
                    <a:pt x="0" y="438404"/>
                  </a:lnTo>
                  <a:lnTo>
                    <a:pt x="6665849" y="438404"/>
                  </a:lnTo>
                  <a:lnTo>
                    <a:pt x="6694297" y="432689"/>
                  </a:lnTo>
                  <a:lnTo>
                    <a:pt x="6717537" y="416941"/>
                  </a:lnTo>
                  <a:lnTo>
                    <a:pt x="6733285" y="393827"/>
                  </a:lnTo>
                  <a:lnTo>
                    <a:pt x="6739001" y="365379"/>
                  </a:lnTo>
                  <a:lnTo>
                    <a:pt x="6739001" y="73025"/>
                  </a:lnTo>
                  <a:lnTo>
                    <a:pt x="6733285" y="44577"/>
                  </a:lnTo>
                  <a:lnTo>
                    <a:pt x="6717537" y="21463"/>
                  </a:lnTo>
                  <a:lnTo>
                    <a:pt x="6694297" y="5715"/>
                  </a:lnTo>
                  <a:lnTo>
                    <a:pt x="6665849" y="0"/>
                  </a:lnTo>
                  <a:close/>
                </a:path>
              </a:pathLst>
            </a:custGeom>
            <a:solidFill>
              <a:srgbClr val="CCD3EA">
                <a:alpha val="90194"/>
              </a:srgbClr>
            </a:solidFill>
          </p:spPr>
          <p:txBody>
            <a:bodyPr wrap="square" lIns="0" tIns="0" rIns="0" bIns="0" rtlCol="0"/>
            <a:lstStyle/>
            <a:p>
              <a:endParaRPr/>
            </a:p>
          </p:txBody>
        </p:sp>
        <p:sp>
          <p:nvSpPr>
            <p:cNvPr id="32" name="object 32"/>
            <p:cNvSpPr/>
            <p:nvPr/>
          </p:nvSpPr>
          <p:spPr>
            <a:xfrm>
              <a:off x="3921251" y="4131564"/>
              <a:ext cx="6739255" cy="438784"/>
            </a:xfrm>
            <a:custGeom>
              <a:avLst/>
              <a:gdLst/>
              <a:ahLst/>
              <a:cxnLst/>
              <a:rect l="l" t="t" r="r" b="b"/>
              <a:pathLst>
                <a:path w="6739255" h="438785">
                  <a:moveTo>
                    <a:pt x="6739001" y="73025"/>
                  </a:moveTo>
                  <a:lnTo>
                    <a:pt x="6739001" y="365379"/>
                  </a:lnTo>
                  <a:lnTo>
                    <a:pt x="6733285" y="393827"/>
                  </a:lnTo>
                  <a:lnTo>
                    <a:pt x="6717537" y="416941"/>
                  </a:lnTo>
                  <a:lnTo>
                    <a:pt x="6694297" y="432689"/>
                  </a:lnTo>
                  <a:lnTo>
                    <a:pt x="6665849" y="438404"/>
                  </a:lnTo>
                  <a:lnTo>
                    <a:pt x="0" y="438404"/>
                  </a:lnTo>
                  <a:lnTo>
                    <a:pt x="0" y="0"/>
                  </a:lnTo>
                  <a:lnTo>
                    <a:pt x="6665849" y="0"/>
                  </a:lnTo>
                  <a:lnTo>
                    <a:pt x="6694297" y="5715"/>
                  </a:lnTo>
                  <a:lnTo>
                    <a:pt x="6717537" y="21463"/>
                  </a:lnTo>
                  <a:lnTo>
                    <a:pt x="6733285" y="44577"/>
                  </a:lnTo>
                  <a:lnTo>
                    <a:pt x="6739001" y="73025"/>
                  </a:lnTo>
                  <a:close/>
                </a:path>
              </a:pathLst>
            </a:custGeom>
            <a:ln w="6095">
              <a:solidFill>
                <a:srgbClr val="CCD3EA"/>
              </a:solidFill>
            </a:ln>
          </p:spPr>
          <p:txBody>
            <a:bodyPr wrap="square" lIns="0" tIns="0" rIns="0" bIns="0" rtlCol="0"/>
            <a:lstStyle/>
            <a:p>
              <a:endParaRPr/>
            </a:p>
          </p:txBody>
        </p:sp>
        <p:pic>
          <p:nvPicPr>
            <p:cNvPr id="33" name="object 33"/>
            <p:cNvPicPr/>
            <p:nvPr/>
          </p:nvPicPr>
          <p:blipFill>
            <a:blip r:embed="rId2" cstate="print"/>
            <a:stretch>
              <a:fillRect/>
            </a:stretch>
          </p:blipFill>
          <p:spPr>
            <a:xfrm>
              <a:off x="1123187" y="4049268"/>
              <a:ext cx="2833116" cy="623315"/>
            </a:xfrm>
            <a:prstGeom prst="rect">
              <a:avLst/>
            </a:prstGeom>
          </p:spPr>
        </p:pic>
        <p:pic>
          <p:nvPicPr>
            <p:cNvPr id="34" name="object 34"/>
            <p:cNvPicPr/>
            <p:nvPr/>
          </p:nvPicPr>
          <p:blipFill>
            <a:blip r:embed="rId10" cstate="print"/>
            <a:stretch>
              <a:fillRect/>
            </a:stretch>
          </p:blipFill>
          <p:spPr>
            <a:xfrm>
              <a:off x="1086611" y="4125468"/>
              <a:ext cx="2147316" cy="509015"/>
            </a:xfrm>
            <a:prstGeom prst="rect">
              <a:avLst/>
            </a:prstGeom>
          </p:spPr>
        </p:pic>
        <p:pic>
          <p:nvPicPr>
            <p:cNvPr id="35" name="object 35"/>
            <p:cNvPicPr/>
            <p:nvPr/>
          </p:nvPicPr>
          <p:blipFill>
            <a:blip r:embed="rId11" cstate="print"/>
            <a:stretch>
              <a:fillRect/>
            </a:stretch>
          </p:blipFill>
          <p:spPr>
            <a:xfrm>
              <a:off x="1162811" y="4076700"/>
              <a:ext cx="2758440" cy="548640"/>
            </a:xfrm>
            <a:prstGeom prst="rect">
              <a:avLst/>
            </a:prstGeom>
          </p:spPr>
        </p:pic>
      </p:grpSp>
      <p:sp>
        <p:nvSpPr>
          <p:cNvPr id="36" name="object 36"/>
          <p:cNvSpPr txBox="1"/>
          <p:nvPr/>
        </p:nvSpPr>
        <p:spPr>
          <a:xfrm>
            <a:off x="1237869" y="4181602"/>
            <a:ext cx="1830705" cy="269240"/>
          </a:xfrm>
          <a:prstGeom prst="rect">
            <a:avLst/>
          </a:prstGeom>
        </p:spPr>
        <p:txBody>
          <a:bodyPr vert="horz" wrap="square" lIns="0" tIns="12065" rIns="0" bIns="0" rtlCol="0">
            <a:spAutoFit/>
          </a:bodyPr>
          <a:lstStyle/>
          <a:p>
            <a:pPr marL="12700">
              <a:lnSpc>
                <a:spcPct val="100000"/>
              </a:lnSpc>
              <a:spcBef>
                <a:spcPts val="95"/>
              </a:spcBef>
            </a:pPr>
            <a:r>
              <a:rPr sz="1600" dirty="0">
                <a:solidFill>
                  <a:srgbClr val="FFFFFF"/>
                </a:solidFill>
                <a:latin typeface="Calibri"/>
                <a:cs typeface="Calibri"/>
              </a:rPr>
              <a:t>(d)</a:t>
            </a:r>
            <a:r>
              <a:rPr sz="1600" spc="-50" dirty="0">
                <a:solidFill>
                  <a:srgbClr val="FFFFFF"/>
                </a:solidFill>
                <a:latin typeface="Calibri"/>
                <a:cs typeface="Calibri"/>
              </a:rPr>
              <a:t> </a:t>
            </a:r>
            <a:r>
              <a:rPr sz="1600" b="1" spc="-25" dirty="0">
                <a:solidFill>
                  <a:srgbClr val="FFFFFF"/>
                </a:solidFill>
                <a:latin typeface="Calibri"/>
                <a:cs typeface="Calibri"/>
              </a:rPr>
              <a:t>Engineer,</a:t>
            </a:r>
            <a:r>
              <a:rPr sz="1600" b="1" spc="-10" dirty="0">
                <a:solidFill>
                  <a:srgbClr val="FFFFFF"/>
                </a:solidFill>
                <a:latin typeface="Calibri"/>
                <a:cs typeface="Calibri"/>
              </a:rPr>
              <a:t> Member</a:t>
            </a:r>
            <a:endParaRPr sz="1600">
              <a:latin typeface="Calibri"/>
              <a:cs typeface="Calibri"/>
            </a:endParaRPr>
          </a:p>
        </p:txBody>
      </p:sp>
      <p:grpSp>
        <p:nvGrpSpPr>
          <p:cNvPr id="37" name="object 37"/>
          <p:cNvGrpSpPr/>
          <p:nvPr/>
        </p:nvGrpSpPr>
        <p:grpSpPr>
          <a:xfrm>
            <a:off x="1086611" y="4625340"/>
            <a:ext cx="9577070" cy="623570"/>
            <a:chOff x="1086611" y="4625340"/>
            <a:chExt cx="9577070" cy="623570"/>
          </a:xfrm>
        </p:grpSpPr>
        <p:sp>
          <p:nvSpPr>
            <p:cNvPr id="38" name="object 38"/>
            <p:cNvSpPr/>
            <p:nvPr/>
          </p:nvSpPr>
          <p:spPr>
            <a:xfrm>
              <a:off x="3921251" y="4707636"/>
              <a:ext cx="6739255" cy="438784"/>
            </a:xfrm>
            <a:custGeom>
              <a:avLst/>
              <a:gdLst/>
              <a:ahLst/>
              <a:cxnLst/>
              <a:rect l="l" t="t" r="r" b="b"/>
              <a:pathLst>
                <a:path w="6739255" h="438785">
                  <a:moveTo>
                    <a:pt x="6665849" y="0"/>
                  </a:moveTo>
                  <a:lnTo>
                    <a:pt x="0" y="0"/>
                  </a:lnTo>
                  <a:lnTo>
                    <a:pt x="0" y="438404"/>
                  </a:lnTo>
                  <a:lnTo>
                    <a:pt x="6665849" y="438404"/>
                  </a:lnTo>
                  <a:lnTo>
                    <a:pt x="6694297" y="432689"/>
                  </a:lnTo>
                  <a:lnTo>
                    <a:pt x="6717537" y="416941"/>
                  </a:lnTo>
                  <a:lnTo>
                    <a:pt x="6733285" y="393827"/>
                  </a:lnTo>
                  <a:lnTo>
                    <a:pt x="6739001" y="365379"/>
                  </a:lnTo>
                  <a:lnTo>
                    <a:pt x="6739001" y="73025"/>
                  </a:lnTo>
                  <a:lnTo>
                    <a:pt x="6733285" y="44577"/>
                  </a:lnTo>
                  <a:lnTo>
                    <a:pt x="6717537" y="21463"/>
                  </a:lnTo>
                  <a:lnTo>
                    <a:pt x="6694297" y="5715"/>
                  </a:lnTo>
                  <a:lnTo>
                    <a:pt x="6665849" y="0"/>
                  </a:lnTo>
                  <a:close/>
                </a:path>
              </a:pathLst>
            </a:custGeom>
            <a:solidFill>
              <a:srgbClr val="CCD3EA">
                <a:alpha val="90194"/>
              </a:srgbClr>
            </a:solidFill>
          </p:spPr>
          <p:txBody>
            <a:bodyPr wrap="square" lIns="0" tIns="0" rIns="0" bIns="0" rtlCol="0"/>
            <a:lstStyle/>
            <a:p>
              <a:endParaRPr/>
            </a:p>
          </p:txBody>
        </p:sp>
        <p:sp>
          <p:nvSpPr>
            <p:cNvPr id="39" name="object 39"/>
            <p:cNvSpPr/>
            <p:nvPr/>
          </p:nvSpPr>
          <p:spPr>
            <a:xfrm>
              <a:off x="3921251" y="4707636"/>
              <a:ext cx="6739255" cy="438784"/>
            </a:xfrm>
            <a:custGeom>
              <a:avLst/>
              <a:gdLst/>
              <a:ahLst/>
              <a:cxnLst/>
              <a:rect l="l" t="t" r="r" b="b"/>
              <a:pathLst>
                <a:path w="6739255" h="438785">
                  <a:moveTo>
                    <a:pt x="6739001" y="73025"/>
                  </a:moveTo>
                  <a:lnTo>
                    <a:pt x="6739001" y="365379"/>
                  </a:lnTo>
                  <a:lnTo>
                    <a:pt x="6733285" y="393827"/>
                  </a:lnTo>
                  <a:lnTo>
                    <a:pt x="6717537" y="416941"/>
                  </a:lnTo>
                  <a:lnTo>
                    <a:pt x="6694297" y="432689"/>
                  </a:lnTo>
                  <a:lnTo>
                    <a:pt x="6665849" y="438404"/>
                  </a:lnTo>
                  <a:lnTo>
                    <a:pt x="0" y="438404"/>
                  </a:lnTo>
                  <a:lnTo>
                    <a:pt x="0" y="0"/>
                  </a:lnTo>
                  <a:lnTo>
                    <a:pt x="6665849" y="0"/>
                  </a:lnTo>
                  <a:lnTo>
                    <a:pt x="6694297" y="5715"/>
                  </a:lnTo>
                  <a:lnTo>
                    <a:pt x="6717537" y="21463"/>
                  </a:lnTo>
                  <a:lnTo>
                    <a:pt x="6733285" y="44577"/>
                  </a:lnTo>
                  <a:lnTo>
                    <a:pt x="6739001" y="73025"/>
                  </a:lnTo>
                  <a:close/>
                </a:path>
              </a:pathLst>
            </a:custGeom>
            <a:ln w="6095">
              <a:solidFill>
                <a:srgbClr val="CCD3EA"/>
              </a:solidFill>
            </a:ln>
          </p:spPr>
          <p:txBody>
            <a:bodyPr wrap="square" lIns="0" tIns="0" rIns="0" bIns="0" rtlCol="0"/>
            <a:lstStyle/>
            <a:p>
              <a:endParaRPr/>
            </a:p>
          </p:txBody>
        </p:sp>
        <p:pic>
          <p:nvPicPr>
            <p:cNvPr id="40" name="object 40"/>
            <p:cNvPicPr/>
            <p:nvPr/>
          </p:nvPicPr>
          <p:blipFill>
            <a:blip r:embed="rId2" cstate="print"/>
            <a:stretch>
              <a:fillRect/>
            </a:stretch>
          </p:blipFill>
          <p:spPr>
            <a:xfrm>
              <a:off x="1123187" y="4625340"/>
              <a:ext cx="2833116" cy="623315"/>
            </a:xfrm>
            <a:prstGeom prst="rect">
              <a:avLst/>
            </a:prstGeom>
          </p:spPr>
        </p:pic>
        <p:pic>
          <p:nvPicPr>
            <p:cNvPr id="41" name="object 41"/>
            <p:cNvPicPr/>
            <p:nvPr/>
          </p:nvPicPr>
          <p:blipFill>
            <a:blip r:embed="rId12" cstate="print"/>
            <a:stretch>
              <a:fillRect/>
            </a:stretch>
          </p:blipFill>
          <p:spPr>
            <a:xfrm>
              <a:off x="1086611" y="4701540"/>
              <a:ext cx="2179319" cy="509015"/>
            </a:xfrm>
            <a:prstGeom prst="rect">
              <a:avLst/>
            </a:prstGeom>
          </p:spPr>
        </p:pic>
        <p:pic>
          <p:nvPicPr>
            <p:cNvPr id="42" name="object 42"/>
            <p:cNvPicPr/>
            <p:nvPr/>
          </p:nvPicPr>
          <p:blipFill>
            <a:blip r:embed="rId11" cstate="print"/>
            <a:stretch>
              <a:fillRect/>
            </a:stretch>
          </p:blipFill>
          <p:spPr>
            <a:xfrm>
              <a:off x="1162811" y="4652772"/>
              <a:ext cx="2758440" cy="548640"/>
            </a:xfrm>
            <a:prstGeom prst="rect">
              <a:avLst/>
            </a:prstGeom>
          </p:spPr>
        </p:pic>
      </p:grpSp>
      <p:sp>
        <p:nvSpPr>
          <p:cNvPr id="43" name="object 43"/>
          <p:cNvSpPr txBox="1"/>
          <p:nvPr/>
        </p:nvSpPr>
        <p:spPr>
          <a:xfrm>
            <a:off x="1237869" y="4758055"/>
            <a:ext cx="1865630" cy="269240"/>
          </a:xfrm>
          <a:prstGeom prst="rect">
            <a:avLst/>
          </a:prstGeom>
        </p:spPr>
        <p:txBody>
          <a:bodyPr vert="horz" wrap="square" lIns="0" tIns="12065" rIns="0" bIns="0" rtlCol="0">
            <a:spAutoFit/>
          </a:bodyPr>
          <a:lstStyle/>
          <a:p>
            <a:pPr marL="12700">
              <a:lnSpc>
                <a:spcPct val="100000"/>
              </a:lnSpc>
              <a:spcBef>
                <a:spcPts val="95"/>
              </a:spcBef>
            </a:pPr>
            <a:r>
              <a:rPr sz="1600" dirty="0">
                <a:solidFill>
                  <a:srgbClr val="FFFFFF"/>
                </a:solidFill>
                <a:latin typeface="Calibri"/>
                <a:cs typeface="Calibri"/>
              </a:rPr>
              <a:t>(e)</a:t>
            </a:r>
            <a:r>
              <a:rPr sz="1600" spc="-60" dirty="0">
                <a:solidFill>
                  <a:srgbClr val="FFFFFF"/>
                </a:solidFill>
                <a:latin typeface="Calibri"/>
                <a:cs typeface="Calibri"/>
              </a:rPr>
              <a:t> </a:t>
            </a:r>
            <a:r>
              <a:rPr sz="1600" b="1" spc="-10" dirty="0">
                <a:solidFill>
                  <a:srgbClr val="FFFFFF"/>
                </a:solidFill>
                <a:latin typeface="Calibri"/>
                <a:cs typeface="Calibri"/>
              </a:rPr>
              <a:t>Architect,</a:t>
            </a:r>
            <a:r>
              <a:rPr sz="1600" b="1" spc="-40" dirty="0">
                <a:solidFill>
                  <a:srgbClr val="FFFFFF"/>
                </a:solidFill>
                <a:latin typeface="Calibri"/>
                <a:cs typeface="Calibri"/>
              </a:rPr>
              <a:t> </a:t>
            </a:r>
            <a:r>
              <a:rPr sz="1600" b="1" spc="-10" dirty="0">
                <a:solidFill>
                  <a:srgbClr val="FFFFFF"/>
                </a:solidFill>
                <a:latin typeface="Calibri"/>
                <a:cs typeface="Calibri"/>
              </a:rPr>
              <a:t>Member</a:t>
            </a:r>
            <a:endParaRPr sz="1600">
              <a:latin typeface="Calibri"/>
              <a:cs typeface="Calibri"/>
            </a:endParaRPr>
          </a:p>
        </p:txBody>
      </p:sp>
      <p:grpSp>
        <p:nvGrpSpPr>
          <p:cNvPr id="44" name="object 44"/>
          <p:cNvGrpSpPr/>
          <p:nvPr/>
        </p:nvGrpSpPr>
        <p:grpSpPr>
          <a:xfrm>
            <a:off x="3918077" y="5280533"/>
            <a:ext cx="6745605" cy="445134"/>
            <a:chOff x="3918077" y="5280533"/>
            <a:chExt cx="6745605" cy="445134"/>
          </a:xfrm>
        </p:grpSpPr>
        <p:sp>
          <p:nvSpPr>
            <p:cNvPr id="45" name="object 45"/>
            <p:cNvSpPr/>
            <p:nvPr/>
          </p:nvSpPr>
          <p:spPr>
            <a:xfrm>
              <a:off x="3921252" y="5283708"/>
              <a:ext cx="6739255" cy="438784"/>
            </a:xfrm>
            <a:custGeom>
              <a:avLst/>
              <a:gdLst/>
              <a:ahLst/>
              <a:cxnLst/>
              <a:rect l="l" t="t" r="r" b="b"/>
              <a:pathLst>
                <a:path w="6739255" h="438785">
                  <a:moveTo>
                    <a:pt x="6665849" y="0"/>
                  </a:moveTo>
                  <a:lnTo>
                    <a:pt x="0" y="0"/>
                  </a:lnTo>
                  <a:lnTo>
                    <a:pt x="0" y="438404"/>
                  </a:lnTo>
                  <a:lnTo>
                    <a:pt x="6665849" y="438404"/>
                  </a:lnTo>
                  <a:lnTo>
                    <a:pt x="6694297" y="432663"/>
                  </a:lnTo>
                  <a:lnTo>
                    <a:pt x="6717537" y="417004"/>
                  </a:lnTo>
                  <a:lnTo>
                    <a:pt x="6733285" y="393776"/>
                  </a:lnTo>
                  <a:lnTo>
                    <a:pt x="6739001" y="365340"/>
                  </a:lnTo>
                  <a:lnTo>
                    <a:pt x="6739001" y="73063"/>
                  </a:lnTo>
                  <a:lnTo>
                    <a:pt x="6733285" y="44577"/>
                  </a:lnTo>
                  <a:lnTo>
                    <a:pt x="6717537" y="21463"/>
                  </a:lnTo>
                  <a:lnTo>
                    <a:pt x="6694297" y="5715"/>
                  </a:lnTo>
                  <a:lnTo>
                    <a:pt x="6665849" y="0"/>
                  </a:lnTo>
                  <a:close/>
                </a:path>
              </a:pathLst>
            </a:custGeom>
            <a:solidFill>
              <a:srgbClr val="CCD3EA">
                <a:alpha val="90194"/>
              </a:srgbClr>
            </a:solidFill>
          </p:spPr>
          <p:txBody>
            <a:bodyPr wrap="square" lIns="0" tIns="0" rIns="0" bIns="0" rtlCol="0"/>
            <a:lstStyle/>
            <a:p>
              <a:endParaRPr/>
            </a:p>
          </p:txBody>
        </p:sp>
        <p:sp>
          <p:nvSpPr>
            <p:cNvPr id="46" name="object 46"/>
            <p:cNvSpPr/>
            <p:nvPr/>
          </p:nvSpPr>
          <p:spPr>
            <a:xfrm>
              <a:off x="3921252" y="5283708"/>
              <a:ext cx="6739255" cy="438784"/>
            </a:xfrm>
            <a:custGeom>
              <a:avLst/>
              <a:gdLst/>
              <a:ahLst/>
              <a:cxnLst/>
              <a:rect l="l" t="t" r="r" b="b"/>
              <a:pathLst>
                <a:path w="6739255" h="438785">
                  <a:moveTo>
                    <a:pt x="6739001" y="73063"/>
                  </a:moveTo>
                  <a:lnTo>
                    <a:pt x="6739001" y="365340"/>
                  </a:lnTo>
                  <a:lnTo>
                    <a:pt x="6733285" y="393776"/>
                  </a:lnTo>
                  <a:lnTo>
                    <a:pt x="6717537" y="417004"/>
                  </a:lnTo>
                  <a:lnTo>
                    <a:pt x="6694297" y="432663"/>
                  </a:lnTo>
                  <a:lnTo>
                    <a:pt x="6665849" y="438404"/>
                  </a:lnTo>
                  <a:lnTo>
                    <a:pt x="0" y="438404"/>
                  </a:lnTo>
                  <a:lnTo>
                    <a:pt x="0" y="0"/>
                  </a:lnTo>
                  <a:lnTo>
                    <a:pt x="6665849" y="0"/>
                  </a:lnTo>
                  <a:lnTo>
                    <a:pt x="6694297" y="5715"/>
                  </a:lnTo>
                  <a:lnTo>
                    <a:pt x="6717537" y="21463"/>
                  </a:lnTo>
                  <a:lnTo>
                    <a:pt x="6733285" y="44577"/>
                  </a:lnTo>
                  <a:lnTo>
                    <a:pt x="6739001" y="73063"/>
                  </a:lnTo>
                  <a:close/>
                </a:path>
              </a:pathLst>
            </a:custGeom>
            <a:ln w="6095">
              <a:solidFill>
                <a:srgbClr val="CCD3EA"/>
              </a:solidFill>
            </a:ln>
          </p:spPr>
          <p:txBody>
            <a:bodyPr wrap="square" lIns="0" tIns="0" rIns="0" bIns="0" rtlCol="0"/>
            <a:lstStyle/>
            <a:p>
              <a:endParaRPr/>
            </a:p>
          </p:txBody>
        </p:sp>
      </p:grpSp>
      <p:sp>
        <p:nvSpPr>
          <p:cNvPr id="47" name="object 47"/>
          <p:cNvSpPr txBox="1"/>
          <p:nvPr/>
        </p:nvSpPr>
        <p:spPr>
          <a:xfrm>
            <a:off x="4156964" y="4080129"/>
            <a:ext cx="6196965" cy="1652905"/>
          </a:xfrm>
          <a:prstGeom prst="rect">
            <a:avLst/>
          </a:prstGeom>
        </p:spPr>
        <p:txBody>
          <a:bodyPr vert="horz" wrap="square" lIns="0" tIns="32384" rIns="0" bIns="0" rtlCol="0">
            <a:spAutoFit/>
          </a:bodyPr>
          <a:lstStyle/>
          <a:p>
            <a:pPr marL="182245" marR="5080" indent="-170180">
              <a:lnSpc>
                <a:spcPts val="1800"/>
              </a:lnSpc>
              <a:spcBef>
                <a:spcPts val="254"/>
              </a:spcBef>
              <a:buChar char="•"/>
              <a:tabLst>
                <a:tab pos="184785" algn="l"/>
              </a:tabLst>
            </a:pPr>
            <a:r>
              <a:rPr sz="1600" dirty="0">
                <a:latin typeface="Calibri"/>
                <a:cs typeface="Calibri"/>
              </a:rPr>
              <a:t>The</a:t>
            </a:r>
            <a:r>
              <a:rPr sz="1600" spc="-75" dirty="0">
                <a:latin typeface="Calibri"/>
                <a:cs typeface="Calibri"/>
              </a:rPr>
              <a:t> </a:t>
            </a:r>
            <a:r>
              <a:rPr sz="1600" dirty="0">
                <a:latin typeface="Calibri"/>
                <a:cs typeface="Calibri"/>
              </a:rPr>
              <a:t>Institution</a:t>
            </a:r>
            <a:r>
              <a:rPr sz="1600" spc="-70" dirty="0">
                <a:latin typeface="Calibri"/>
                <a:cs typeface="Calibri"/>
              </a:rPr>
              <a:t> </a:t>
            </a:r>
            <a:r>
              <a:rPr sz="1600" dirty="0">
                <a:latin typeface="Calibri"/>
                <a:cs typeface="Calibri"/>
              </a:rPr>
              <a:t>of</a:t>
            </a:r>
            <a:r>
              <a:rPr sz="1600" spc="-45" dirty="0">
                <a:latin typeface="Calibri"/>
                <a:cs typeface="Calibri"/>
              </a:rPr>
              <a:t> </a:t>
            </a:r>
            <a:r>
              <a:rPr sz="1600" dirty="0">
                <a:latin typeface="Calibri"/>
                <a:cs typeface="Calibri"/>
              </a:rPr>
              <a:t>Engineers,</a:t>
            </a:r>
            <a:r>
              <a:rPr sz="1600" spc="-50" dirty="0">
                <a:latin typeface="Calibri"/>
                <a:cs typeface="Calibri"/>
              </a:rPr>
              <a:t> </a:t>
            </a:r>
            <a:r>
              <a:rPr sz="1600" dirty="0">
                <a:latin typeface="Calibri"/>
                <a:cs typeface="Calibri"/>
              </a:rPr>
              <a:t>or</a:t>
            </a:r>
            <a:r>
              <a:rPr sz="1600" spc="-45" dirty="0">
                <a:latin typeface="Calibri"/>
                <a:cs typeface="Calibri"/>
              </a:rPr>
              <a:t> </a:t>
            </a:r>
            <a:r>
              <a:rPr sz="1600" dirty="0">
                <a:latin typeface="Calibri"/>
                <a:cs typeface="Calibri"/>
              </a:rPr>
              <a:t>Engineering</a:t>
            </a:r>
            <a:r>
              <a:rPr sz="1600" spc="-45" dirty="0">
                <a:latin typeface="Calibri"/>
                <a:cs typeface="Calibri"/>
              </a:rPr>
              <a:t> </a:t>
            </a:r>
            <a:r>
              <a:rPr sz="1600" dirty="0">
                <a:latin typeface="Calibri"/>
                <a:cs typeface="Calibri"/>
              </a:rPr>
              <a:t>from</a:t>
            </a:r>
            <a:r>
              <a:rPr sz="1600" spc="-45" dirty="0">
                <a:latin typeface="Calibri"/>
                <a:cs typeface="Calibri"/>
              </a:rPr>
              <a:t> </a:t>
            </a:r>
            <a:r>
              <a:rPr sz="1600" dirty="0">
                <a:latin typeface="Calibri"/>
                <a:cs typeface="Calibri"/>
              </a:rPr>
              <a:t>a</a:t>
            </a:r>
            <a:r>
              <a:rPr sz="1600" spc="-40" dirty="0">
                <a:latin typeface="Calibri"/>
                <a:cs typeface="Calibri"/>
              </a:rPr>
              <a:t> </a:t>
            </a:r>
            <a:r>
              <a:rPr sz="1600" dirty="0">
                <a:latin typeface="Calibri"/>
                <a:cs typeface="Calibri"/>
              </a:rPr>
              <a:t>University</a:t>
            </a:r>
            <a:r>
              <a:rPr sz="1600" spc="-40" dirty="0">
                <a:latin typeface="Calibri"/>
                <a:cs typeface="Calibri"/>
              </a:rPr>
              <a:t> </a:t>
            </a:r>
            <a:r>
              <a:rPr sz="1600" spc="-10" dirty="0">
                <a:latin typeface="Calibri"/>
                <a:cs typeface="Calibri"/>
              </a:rPr>
              <a:t>established 	</a:t>
            </a:r>
            <a:r>
              <a:rPr sz="1600" dirty="0">
                <a:latin typeface="Calibri"/>
                <a:cs typeface="Calibri"/>
              </a:rPr>
              <a:t>by</a:t>
            </a:r>
            <a:r>
              <a:rPr sz="1600" spc="-45" dirty="0">
                <a:latin typeface="Calibri"/>
                <a:cs typeface="Calibri"/>
              </a:rPr>
              <a:t> </a:t>
            </a:r>
            <a:r>
              <a:rPr sz="1600" dirty="0">
                <a:latin typeface="Calibri"/>
                <a:cs typeface="Calibri"/>
              </a:rPr>
              <a:t>law</a:t>
            </a:r>
            <a:r>
              <a:rPr sz="1600" spc="-45" dirty="0">
                <a:latin typeface="Calibri"/>
                <a:cs typeface="Calibri"/>
              </a:rPr>
              <a:t> </a:t>
            </a:r>
            <a:r>
              <a:rPr sz="1600" dirty="0">
                <a:latin typeface="Calibri"/>
                <a:cs typeface="Calibri"/>
              </a:rPr>
              <a:t>or</a:t>
            </a:r>
            <a:r>
              <a:rPr sz="1600" spc="-35" dirty="0">
                <a:latin typeface="Calibri"/>
                <a:cs typeface="Calibri"/>
              </a:rPr>
              <a:t> </a:t>
            </a:r>
            <a:r>
              <a:rPr sz="1600" dirty="0">
                <a:latin typeface="Calibri"/>
                <a:cs typeface="Calibri"/>
              </a:rPr>
              <a:t>an</a:t>
            </a:r>
            <a:r>
              <a:rPr sz="1600" spc="-50" dirty="0">
                <a:latin typeface="Calibri"/>
                <a:cs typeface="Calibri"/>
              </a:rPr>
              <a:t> </a:t>
            </a:r>
            <a:r>
              <a:rPr sz="1600" spc="-10" dirty="0">
                <a:latin typeface="Calibri"/>
                <a:cs typeface="Calibri"/>
              </a:rPr>
              <a:t>institution</a:t>
            </a:r>
            <a:r>
              <a:rPr sz="1600" spc="-80" dirty="0">
                <a:latin typeface="Calibri"/>
                <a:cs typeface="Calibri"/>
              </a:rPr>
              <a:t> </a:t>
            </a:r>
            <a:r>
              <a:rPr sz="1600" spc="-10" dirty="0">
                <a:latin typeface="Calibri"/>
                <a:cs typeface="Calibri"/>
              </a:rPr>
              <a:t>recognized</a:t>
            </a:r>
            <a:r>
              <a:rPr sz="1600" spc="-5" dirty="0">
                <a:latin typeface="Calibri"/>
                <a:cs typeface="Calibri"/>
              </a:rPr>
              <a:t> </a:t>
            </a:r>
            <a:r>
              <a:rPr sz="1600" dirty="0">
                <a:latin typeface="Calibri"/>
                <a:cs typeface="Calibri"/>
              </a:rPr>
              <a:t>by</a:t>
            </a:r>
            <a:r>
              <a:rPr sz="1600" spc="-45" dirty="0">
                <a:latin typeface="Calibri"/>
                <a:cs typeface="Calibri"/>
              </a:rPr>
              <a:t> </a:t>
            </a:r>
            <a:r>
              <a:rPr sz="1600" spc="-25" dirty="0">
                <a:latin typeface="Calibri"/>
                <a:cs typeface="Calibri"/>
              </a:rPr>
              <a:t>law</a:t>
            </a:r>
            <a:endParaRPr sz="1600">
              <a:latin typeface="Calibri"/>
              <a:cs typeface="Calibri"/>
            </a:endParaRPr>
          </a:p>
          <a:p>
            <a:pPr marL="184785" marR="8890" indent="-172720">
              <a:lnSpc>
                <a:spcPts val="1800"/>
              </a:lnSpc>
              <a:spcBef>
                <a:spcPts val="1000"/>
              </a:spcBef>
              <a:buChar char="•"/>
              <a:tabLst>
                <a:tab pos="184785" algn="l"/>
                <a:tab pos="229870" algn="l"/>
              </a:tabLst>
            </a:pPr>
            <a:r>
              <a:rPr sz="1600" dirty="0">
                <a:latin typeface="Calibri"/>
                <a:cs typeface="Calibri"/>
              </a:rPr>
              <a:t>	The</a:t>
            </a:r>
            <a:r>
              <a:rPr sz="1600" spc="100" dirty="0">
                <a:latin typeface="Calibri"/>
                <a:cs typeface="Calibri"/>
              </a:rPr>
              <a:t> </a:t>
            </a:r>
            <a:r>
              <a:rPr sz="1600" dirty="0">
                <a:latin typeface="Calibri"/>
                <a:cs typeface="Calibri"/>
              </a:rPr>
              <a:t>Indian</a:t>
            </a:r>
            <a:r>
              <a:rPr sz="1600" spc="85" dirty="0">
                <a:latin typeface="Calibri"/>
                <a:cs typeface="Calibri"/>
              </a:rPr>
              <a:t> </a:t>
            </a:r>
            <a:r>
              <a:rPr sz="1600" dirty="0">
                <a:latin typeface="Calibri"/>
                <a:cs typeface="Calibri"/>
              </a:rPr>
              <a:t>Institute</a:t>
            </a:r>
            <a:r>
              <a:rPr sz="1600" spc="100" dirty="0">
                <a:latin typeface="Calibri"/>
                <a:cs typeface="Calibri"/>
              </a:rPr>
              <a:t> </a:t>
            </a:r>
            <a:r>
              <a:rPr sz="1600" dirty="0">
                <a:latin typeface="Calibri"/>
                <a:cs typeface="Calibri"/>
              </a:rPr>
              <a:t>of</a:t>
            </a:r>
            <a:r>
              <a:rPr sz="1600" spc="140" dirty="0">
                <a:latin typeface="Calibri"/>
                <a:cs typeface="Calibri"/>
              </a:rPr>
              <a:t> </a:t>
            </a:r>
            <a:r>
              <a:rPr sz="1600" dirty="0">
                <a:latin typeface="Calibri"/>
                <a:cs typeface="Calibri"/>
              </a:rPr>
              <a:t>Architects</a:t>
            </a:r>
            <a:r>
              <a:rPr sz="1600" spc="125" dirty="0">
                <a:latin typeface="Calibri"/>
                <a:cs typeface="Calibri"/>
              </a:rPr>
              <a:t> </a:t>
            </a:r>
            <a:r>
              <a:rPr sz="1600" dirty="0">
                <a:latin typeface="Calibri"/>
                <a:cs typeface="Calibri"/>
              </a:rPr>
              <a:t>established</a:t>
            </a:r>
            <a:r>
              <a:rPr sz="1600" spc="114" dirty="0">
                <a:latin typeface="Calibri"/>
                <a:cs typeface="Calibri"/>
              </a:rPr>
              <a:t> </a:t>
            </a:r>
            <a:r>
              <a:rPr sz="1600" dirty="0">
                <a:latin typeface="Calibri"/>
                <a:cs typeface="Calibri"/>
              </a:rPr>
              <a:t>under</a:t>
            </a:r>
            <a:r>
              <a:rPr sz="1600" spc="110" dirty="0">
                <a:latin typeface="Calibri"/>
                <a:cs typeface="Calibri"/>
              </a:rPr>
              <a:t> </a:t>
            </a:r>
            <a:r>
              <a:rPr sz="1600" dirty="0">
                <a:latin typeface="Calibri"/>
                <a:cs typeface="Calibri"/>
              </a:rPr>
              <a:t>the</a:t>
            </a:r>
            <a:r>
              <a:rPr sz="1600" spc="125" dirty="0">
                <a:latin typeface="Calibri"/>
                <a:cs typeface="Calibri"/>
              </a:rPr>
              <a:t> </a:t>
            </a:r>
            <a:r>
              <a:rPr sz="1600" dirty="0">
                <a:latin typeface="Calibri"/>
                <a:cs typeface="Calibri"/>
              </a:rPr>
              <a:t>Architects</a:t>
            </a:r>
            <a:r>
              <a:rPr sz="1600" spc="130" dirty="0">
                <a:latin typeface="Calibri"/>
                <a:cs typeface="Calibri"/>
              </a:rPr>
              <a:t> </a:t>
            </a:r>
            <a:r>
              <a:rPr sz="1600" spc="-20" dirty="0">
                <a:latin typeface="Calibri"/>
                <a:cs typeface="Calibri"/>
              </a:rPr>
              <a:t>Act, 1972</a:t>
            </a:r>
            <a:endParaRPr sz="1600">
              <a:latin typeface="Calibri"/>
              <a:cs typeface="Calibri"/>
            </a:endParaRPr>
          </a:p>
          <a:p>
            <a:pPr marL="182245" marR="10160" indent="-170180">
              <a:lnSpc>
                <a:spcPts val="1800"/>
              </a:lnSpc>
              <a:spcBef>
                <a:spcPts val="900"/>
              </a:spcBef>
              <a:buChar char="•"/>
              <a:tabLst>
                <a:tab pos="184785" algn="l"/>
              </a:tabLst>
            </a:pPr>
            <a:r>
              <a:rPr sz="1600" dirty="0">
                <a:latin typeface="Calibri"/>
                <a:cs typeface="Calibri"/>
              </a:rPr>
              <a:t>The</a:t>
            </a:r>
            <a:r>
              <a:rPr sz="1600" spc="50" dirty="0">
                <a:latin typeface="Calibri"/>
                <a:cs typeface="Calibri"/>
              </a:rPr>
              <a:t> </a:t>
            </a:r>
            <a:r>
              <a:rPr sz="1600" dirty="0">
                <a:latin typeface="Calibri"/>
                <a:cs typeface="Calibri"/>
              </a:rPr>
              <a:t>Institute</a:t>
            </a:r>
            <a:r>
              <a:rPr sz="1600" spc="50" dirty="0">
                <a:latin typeface="Calibri"/>
                <a:cs typeface="Calibri"/>
              </a:rPr>
              <a:t> </a:t>
            </a:r>
            <a:r>
              <a:rPr sz="1600" dirty="0">
                <a:latin typeface="Calibri"/>
                <a:cs typeface="Calibri"/>
              </a:rPr>
              <a:t>of</a:t>
            </a:r>
            <a:r>
              <a:rPr sz="1600" spc="85" dirty="0">
                <a:latin typeface="Calibri"/>
                <a:cs typeface="Calibri"/>
              </a:rPr>
              <a:t> </a:t>
            </a:r>
            <a:r>
              <a:rPr sz="1600" dirty="0">
                <a:latin typeface="Calibri"/>
                <a:cs typeface="Calibri"/>
              </a:rPr>
              <a:t>Actuaries</a:t>
            </a:r>
            <a:r>
              <a:rPr sz="1600" spc="75" dirty="0">
                <a:latin typeface="Calibri"/>
                <a:cs typeface="Calibri"/>
              </a:rPr>
              <a:t> </a:t>
            </a:r>
            <a:r>
              <a:rPr sz="1600" dirty="0">
                <a:latin typeface="Calibri"/>
                <a:cs typeface="Calibri"/>
              </a:rPr>
              <a:t>of</a:t>
            </a:r>
            <a:r>
              <a:rPr sz="1600" spc="100" dirty="0">
                <a:latin typeface="Calibri"/>
                <a:cs typeface="Calibri"/>
              </a:rPr>
              <a:t> </a:t>
            </a:r>
            <a:r>
              <a:rPr sz="1600" dirty="0">
                <a:latin typeface="Calibri"/>
                <a:cs typeface="Calibri"/>
              </a:rPr>
              <a:t>India,</a:t>
            </a:r>
            <a:r>
              <a:rPr sz="1600" spc="55" dirty="0">
                <a:latin typeface="Calibri"/>
                <a:cs typeface="Calibri"/>
              </a:rPr>
              <a:t> </a:t>
            </a:r>
            <a:r>
              <a:rPr sz="1600" dirty="0">
                <a:latin typeface="Calibri"/>
                <a:cs typeface="Calibri"/>
              </a:rPr>
              <a:t>established</a:t>
            </a:r>
            <a:r>
              <a:rPr sz="1600" spc="75" dirty="0">
                <a:latin typeface="Calibri"/>
                <a:cs typeface="Calibri"/>
              </a:rPr>
              <a:t> </a:t>
            </a:r>
            <a:r>
              <a:rPr sz="1600" dirty="0">
                <a:latin typeface="Calibri"/>
                <a:cs typeface="Calibri"/>
              </a:rPr>
              <a:t>under</a:t>
            </a:r>
            <a:r>
              <a:rPr sz="1600" spc="90" dirty="0">
                <a:latin typeface="Calibri"/>
                <a:cs typeface="Calibri"/>
              </a:rPr>
              <a:t> </a:t>
            </a:r>
            <a:r>
              <a:rPr sz="1600" dirty="0">
                <a:latin typeface="Calibri"/>
                <a:cs typeface="Calibri"/>
              </a:rPr>
              <a:t>The</a:t>
            </a:r>
            <a:r>
              <a:rPr sz="1600" spc="65" dirty="0">
                <a:latin typeface="Calibri"/>
                <a:cs typeface="Calibri"/>
              </a:rPr>
              <a:t> </a:t>
            </a:r>
            <a:r>
              <a:rPr sz="1600" dirty="0">
                <a:latin typeface="Calibri"/>
                <a:cs typeface="Calibri"/>
              </a:rPr>
              <a:t>Actuaries</a:t>
            </a:r>
            <a:r>
              <a:rPr sz="1600" spc="85" dirty="0">
                <a:latin typeface="Calibri"/>
                <a:cs typeface="Calibri"/>
              </a:rPr>
              <a:t> </a:t>
            </a:r>
            <a:r>
              <a:rPr sz="1600" spc="-20" dirty="0">
                <a:latin typeface="Calibri"/>
                <a:cs typeface="Calibri"/>
              </a:rPr>
              <a:t>Act, 	2006</a:t>
            </a:r>
            <a:endParaRPr sz="1600">
              <a:latin typeface="Calibri"/>
              <a:cs typeface="Calibri"/>
            </a:endParaRPr>
          </a:p>
        </p:txBody>
      </p:sp>
      <p:grpSp>
        <p:nvGrpSpPr>
          <p:cNvPr id="48" name="object 48"/>
          <p:cNvGrpSpPr/>
          <p:nvPr/>
        </p:nvGrpSpPr>
        <p:grpSpPr>
          <a:xfrm>
            <a:off x="1086611" y="5201412"/>
            <a:ext cx="2870200" cy="623570"/>
            <a:chOff x="1086611" y="5201412"/>
            <a:chExt cx="2870200" cy="623570"/>
          </a:xfrm>
        </p:grpSpPr>
        <p:pic>
          <p:nvPicPr>
            <p:cNvPr id="49" name="object 49"/>
            <p:cNvPicPr/>
            <p:nvPr/>
          </p:nvPicPr>
          <p:blipFill>
            <a:blip r:embed="rId2" cstate="print"/>
            <a:stretch>
              <a:fillRect/>
            </a:stretch>
          </p:blipFill>
          <p:spPr>
            <a:xfrm>
              <a:off x="1123187" y="5201412"/>
              <a:ext cx="2833116" cy="623316"/>
            </a:xfrm>
            <a:prstGeom prst="rect">
              <a:avLst/>
            </a:prstGeom>
          </p:spPr>
        </p:pic>
        <p:pic>
          <p:nvPicPr>
            <p:cNvPr id="50" name="object 50"/>
            <p:cNvPicPr/>
            <p:nvPr/>
          </p:nvPicPr>
          <p:blipFill>
            <a:blip r:embed="rId13" cstate="print"/>
            <a:stretch>
              <a:fillRect/>
            </a:stretch>
          </p:blipFill>
          <p:spPr>
            <a:xfrm>
              <a:off x="1086611" y="5282184"/>
              <a:ext cx="1964436" cy="509016"/>
            </a:xfrm>
            <a:prstGeom prst="rect">
              <a:avLst/>
            </a:prstGeom>
          </p:spPr>
        </p:pic>
        <p:pic>
          <p:nvPicPr>
            <p:cNvPr id="51" name="object 51"/>
            <p:cNvPicPr/>
            <p:nvPr/>
          </p:nvPicPr>
          <p:blipFill>
            <a:blip r:embed="rId9" cstate="print"/>
            <a:stretch>
              <a:fillRect/>
            </a:stretch>
          </p:blipFill>
          <p:spPr>
            <a:xfrm>
              <a:off x="1162811" y="5228844"/>
              <a:ext cx="2758440" cy="548640"/>
            </a:xfrm>
            <a:prstGeom prst="rect">
              <a:avLst/>
            </a:prstGeom>
          </p:spPr>
        </p:pic>
      </p:grpSp>
      <p:sp>
        <p:nvSpPr>
          <p:cNvPr id="52" name="object 52"/>
          <p:cNvSpPr txBox="1"/>
          <p:nvPr/>
        </p:nvSpPr>
        <p:spPr>
          <a:xfrm>
            <a:off x="1237869" y="5338978"/>
            <a:ext cx="1651000" cy="269240"/>
          </a:xfrm>
          <a:prstGeom prst="rect">
            <a:avLst/>
          </a:prstGeom>
        </p:spPr>
        <p:txBody>
          <a:bodyPr vert="horz" wrap="square" lIns="0" tIns="12065" rIns="0" bIns="0" rtlCol="0">
            <a:spAutoFit/>
          </a:bodyPr>
          <a:lstStyle/>
          <a:p>
            <a:pPr marL="12700">
              <a:lnSpc>
                <a:spcPct val="100000"/>
              </a:lnSpc>
              <a:spcBef>
                <a:spcPts val="95"/>
              </a:spcBef>
            </a:pPr>
            <a:r>
              <a:rPr sz="1600" dirty="0">
                <a:solidFill>
                  <a:srgbClr val="FFFFFF"/>
                </a:solidFill>
                <a:latin typeface="Calibri"/>
                <a:cs typeface="Calibri"/>
              </a:rPr>
              <a:t>f)</a:t>
            </a:r>
            <a:r>
              <a:rPr sz="1600" spc="-50" dirty="0">
                <a:solidFill>
                  <a:srgbClr val="FFFFFF"/>
                </a:solidFill>
                <a:latin typeface="Calibri"/>
                <a:cs typeface="Calibri"/>
              </a:rPr>
              <a:t> </a:t>
            </a:r>
            <a:r>
              <a:rPr sz="1600" b="1" spc="-20" dirty="0">
                <a:solidFill>
                  <a:srgbClr val="FFFFFF"/>
                </a:solidFill>
                <a:latin typeface="Calibri"/>
                <a:cs typeface="Calibri"/>
              </a:rPr>
              <a:t>Actuary,</a:t>
            </a:r>
            <a:r>
              <a:rPr sz="1600" b="1" spc="5" dirty="0">
                <a:solidFill>
                  <a:srgbClr val="FFFFFF"/>
                </a:solidFill>
                <a:latin typeface="Calibri"/>
                <a:cs typeface="Calibri"/>
              </a:rPr>
              <a:t> </a:t>
            </a:r>
            <a:r>
              <a:rPr sz="1600" b="1" spc="-10" dirty="0">
                <a:solidFill>
                  <a:srgbClr val="FFFFFF"/>
                </a:solidFill>
                <a:latin typeface="Calibri"/>
                <a:cs typeface="Calibri"/>
              </a:rPr>
              <a:t>Member</a:t>
            </a:r>
            <a:endParaRPr sz="1600">
              <a:latin typeface="Calibri"/>
              <a:cs typeface="Calibri"/>
            </a:endParaRPr>
          </a:p>
        </p:txBody>
      </p:sp>
      <p:sp>
        <p:nvSpPr>
          <p:cNvPr id="53" name="object 53"/>
          <p:cNvSpPr txBox="1"/>
          <p:nvPr/>
        </p:nvSpPr>
        <p:spPr>
          <a:xfrm>
            <a:off x="934618" y="1436370"/>
            <a:ext cx="9848215" cy="574040"/>
          </a:xfrm>
          <a:prstGeom prst="rect">
            <a:avLst/>
          </a:prstGeom>
        </p:spPr>
        <p:txBody>
          <a:bodyPr vert="horz" wrap="square" lIns="0" tIns="12700" rIns="0" bIns="0" rtlCol="0">
            <a:spAutoFit/>
          </a:bodyPr>
          <a:lstStyle/>
          <a:p>
            <a:pPr marL="12700" marR="5080">
              <a:lnSpc>
                <a:spcPct val="100000"/>
              </a:lnSpc>
              <a:spcBef>
                <a:spcPts val="100"/>
              </a:spcBef>
            </a:pPr>
            <a:r>
              <a:rPr sz="1800" b="1" u="sng" dirty="0">
                <a:solidFill>
                  <a:srgbClr val="112E52"/>
                </a:solidFill>
                <a:uFill>
                  <a:solidFill>
                    <a:srgbClr val="112E52"/>
                  </a:solidFill>
                </a:uFill>
                <a:latin typeface="Calibri"/>
                <a:cs typeface="Calibri"/>
              </a:rPr>
              <a:t>SPECIFIED</a:t>
            </a:r>
            <a:r>
              <a:rPr sz="1800" b="1" u="sng" spc="-105" dirty="0">
                <a:solidFill>
                  <a:srgbClr val="112E52"/>
                </a:solidFill>
                <a:uFill>
                  <a:solidFill>
                    <a:srgbClr val="112E52"/>
                  </a:solidFill>
                </a:uFill>
                <a:latin typeface="Calibri"/>
                <a:cs typeface="Calibri"/>
              </a:rPr>
              <a:t> </a:t>
            </a:r>
            <a:r>
              <a:rPr sz="1800" b="1" u="sng" dirty="0">
                <a:solidFill>
                  <a:srgbClr val="112E52"/>
                </a:solidFill>
                <a:uFill>
                  <a:solidFill>
                    <a:srgbClr val="112E52"/>
                  </a:solidFill>
                </a:uFill>
                <a:latin typeface="Calibri"/>
                <a:cs typeface="Calibri"/>
              </a:rPr>
              <a:t>PROFESSIONALS:</a:t>
            </a:r>
            <a:r>
              <a:rPr sz="1800" b="1" spc="-65" dirty="0">
                <a:solidFill>
                  <a:srgbClr val="112E52"/>
                </a:solidFill>
                <a:latin typeface="Calibri"/>
                <a:cs typeface="Calibri"/>
              </a:rPr>
              <a:t> </a:t>
            </a:r>
            <a:r>
              <a:rPr sz="1800" spc="-20" dirty="0">
                <a:solidFill>
                  <a:srgbClr val="112E52"/>
                </a:solidFill>
                <a:latin typeface="Calibri"/>
                <a:cs typeface="Calibri"/>
              </a:rPr>
              <a:t>Regulations</a:t>
            </a:r>
            <a:r>
              <a:rPr sz="1800" spc="-40" dirty="0">
                <a:solidFill>
                  <a:srgbClr val="112E52"/>
                </a:solidFill>
                <a:latin typeface="Calibri"/>
                <a:cs typeface="Calibri"/>
              </a:rPr>
              <a:t> </a:t>
            </a:r>
            <a:r>
              <a:rPr sz="1800" dirty="0">
                <a:solidFill>
                  <a:srgbClr val="112E52"/>
                </a:solidFill>
                <a:latin typeface="Calibri"/>
                <a:cs typeface="Calibri"/>
              </a:rPr>
              <a:t>53B</a:t>
            </a:r>
            <a:r>
              <a:rPr sz="1800" spc="-90" dirty="0">
                <a:solidFill>
                  <a:srgbClr val="112E52"/>
                </a:solidFill>
                <a:latin typeface="Calibri"/>
                <a:cs typeface="Calibri"/>
              </a:rPr>
              <a:t> </a:t>
            </a:r>
            <a:r>
              <a:rPr sz="1800" dirty="0">
                <a:solidFill>
                  <a:srgbClr val="112E52"/>
                </a:solidFill>
                <a:latin typeface="Calibri"/>
                <a:cs typeface="Calibri"/>
              </a:rPr>
              <a:t>prescribes</a:t>
            </a:r>
            <a:r>
              <a:rPr sz="1800" spc="-50" dirty="0">
                <a:solidFill>
                  <a:srgbClr val="112E52"/>
                </a:solidFill>
                <a:latin typeface="Calibri"/>
                <a:cs typeface="Calibri"/>
              </a:rPr>
              <a:t> </a:t>
            </a:r>
            <a:r>
              <a:rPr sz="1800" spc="-10" dirty="0">
                <a:solidFill>
                  <a:srgbClr val="112E52"/>
                </a:solidFill>
                <a:latin typeface="Calibri"/>
                <a:cs typeface="Calibri"/>
              </a:rPr>
              <a:t>following</a:t>
            </a:r>
            <a:r>
              <a:rPr sz="1800" spc="-25" dirty="0">
                <a:solidFill>
                  <a:srgbClr val="112E52"/>
                </a:solidFill>
                <a:latin typeface="Calibri"/>
                <a:cs typeface="Calibri"/>
              </a:rPr>
              <a:t> </a:t>
            </a:r>
            <a:r>
              <a:rPr sz="1800" spc="-10" dirty="0">
                <a:solidFill>
                  <a:srgbClr val="112E52"/>
                </a:solidFill>
                <a:latin typeface="Calibri"/>
                <a:cs typeface="Calibri"/>
              </a:rPr>
              <a:t>specified</a:t>
            </a:r>
            <a:r>
              <a:rPr sz="1800" spc="-40" dirty="0">
                <a:solidFill>
                  <a:srgbClr val="112E52"/>
                </a:solidFill>
                <a:latin typeface="Calibri"/>
                <a:cs typeface="Calibri"/>
              </a:rPr>
              <a:t> </a:t>
            </a:r>
            <a:r>
              <a:rPr sz="1800" spc="-20" dirty="0">
                <a:solidFill>
                  <a:srgbClr val="112E52"/>
                </a:solidFill>
                <a:latin typeface="Calibri"/>
                <a:cs typeface="Calibri"/>
              </a:rPr>
              <a:t>professionals’</a:t>
            </a:r>
            <a:r>
              <a:rPr sz="1800" spc="-70" dirty="0">
                <a:solidFill>
                  <a:srgbClr val="112E52"/>
                </a:solidFill>
                <a:latin typeface="Calibri"/>
                <a:cs typeface="Calibri"/>
              </a:rPr>
              <a:t> </a:t>
            </a:r>
            <a:r>
              <a:rPr sz="1800" dirty="0">
                <a:solidFill>
                  <a:srgbClr val="112E52"/>
                </a:solidFill>
                <a:latin typeface="Calibri"/>
                <a:cs typeface="Calibri"/>
              </a:rPr>
              <a:t>who</a:t>
            </a:r>
            <a:r>
              <a:rPr sz="1800" spc="-50" dirty="0">
                <a:solidFill>
                  <a:srgbClr val="112E52"/>
                </a:solidFill>
                <a:latin typeface="Calibri"/>
                <a:cs typeface="Calibri"/>
              </a:rPr>
              <a:t> </a:t>
            </a:r>
            <a:r>
              <a:rPr sz="1800" dirty="0">
                <a:solidFill>
                  <a:srgbClr val="112E52"/>
                </a:solidFill>
                <a:latin typeface="Calibri"/>
                <a:cs typeface="Calibri"/>
              </a:rPr>
              <a:t>can</a:t>
            </a:r>
            <a:r>
              <a:rPr sz="1800" spc="-50" dirty="0">
                <a:solidFill>
                  <a:srgbClr val="112E52"/>
                </a:solidFill>
                <a:latin typeface="Calibri"/>
                <a:cs typeface="Calibri"/>
              </a:rPr>
              <a:t> </a:t>
            </a:r>
            <a:r>
              <a:rPr sz="1800" spc="-10" dirty="0">
                <a:solidFill>
                  <a:srgbClr val="112E52"/>
                </a:solidFill>
                <a:latin typeface="Calibri"/>
                <a:cs typeface="Calibri"/>
              </a:rPr>
              <a:t>become </a:t>
            </a:r>
            <a:r>
              <a:rPr sz="1800" dirty="0">
                <a:solidFill>
                  <a:srgbClr val="112E52"/>
                </a:solidFill>
                <a:latin typeface="Calibri"/>
                <a:cs typeface="Calibri"/>
              </a:rPr>
              <a:t>a</a:t>
            </a:r>
            <a:r>
              <a:rPr sz="1800" spc="-65" dirty="0">
                <a:solidFill>
                  <a:srgbClr val="112E52"/>
                </a:solidFill>
                <a:latin typeface="Calibri"/>
                <a:cs typeface="Calibri"/>
              </a:rPr>
              <a:t> </a:t>
            </a:r>
            <a:r>
              <a:rPr sz="1800" dirty="0">
                <a:solidFill>
                  <a:srgbClr val="112E52"/>
                </a:solidFill>
                <a:latin typeface="Calibri"/>
                <a:cs typeface="Calibri"/>
              </a:rPr>
              <a:t>partner</a:t>
            </a:r>
            <a:r>
              <a:rPr sz="1800" spc="-40" dirty="0">
                <a:solidFill>
                  <a:srgbClr val="112E52"/>
                </a:solidFill>
                <a:latin typeface="Calibri"/>
                <a:cs typeface="Calibri"/>
              </a:rPr>
              <a:t> </a:t>
            </a:r>
            <a:r>
              <a:rPr sz="1800" dirty="0">
                <a:solidFill>
                  <a:srgbClr val="112E52"/>
                </a:solidFill>
                <a:latin typeface="Calibri"/>
                <a:cs typeface="Calibri"/>
              </a:rPr>
              <a:t>under</a:t>
            </a:r>
            <a:r>
              <a:rPr sz="1800" spc="-60" dirty="0">
                <a:solidFill>
                  <a:srgbClr val="112E52"/>
                </a:solidFill>
                <a:latin typeface="Calibri"/>
                <a:cs typeface="Calibri"/>
              </a:rPr>
              <a:t> </a:t>
            </a:r>
            <a:r>
              <a:rPr sz="1800" dirty="0">
                <a:solidFill>
                  <a:srgbClr val="112E52"/>
                </a:solidFill>
                <a:latin typeface="Calibri"/>
                <a:cs typeface="Calibri"/>
              </a:rPr>
              <a:t>MDP</a:t>
            </a:r>
            <a:r>
              <a:rPr sz="1800" spc="-50" dirty="0">
                <a:solidFill>
                  <a:srgbClr val="112E52"/>
                </a:solidFill>
                <a:latin typeface="Calibri"/>
                <a:cs typeface="Calibri"/>
              </a:rPr>
              <a:t> </a:t>
            </a:r>
            <a:r>
              <a:rPr sz="1800" spc="-10" dirty="0">
                <a:solidFill>
                  <a:srgbClr val="112E52"/>
                </a:solidFill>
                <a:latin typeface="Calibri"/>
                <a:cs typeface="Calibri"/>
              </a:rPr>
              <a:t>provisions:</a:t>
            </a:r>
            <a:endParaRPr sz="1800">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90500" y="905256"/>
            <a:ext cx="11259820" cy="5095240"/>
            <a:chOff x="190500" y="905256"/>
            <a:chExt cx="11259820" cy="5095240"/>
          </a:xfrm>
        </p:grpSpPr>
        <p:sp>
          <p:nvSpPr>
            <p:cNvPr id="3" name="object 3"/>
            <p:cNvSpPr/>
            <p:nvPr/>
          </p:nvSpPr>
          <p:spPr>
            <a:xfrm>
              <a:off x="196595" y="911352"/>
              <a:ext cx="11247120" cy="5082540"/>
            </a:xfrm>
            <a:custGeom>
              <a:avLst/>
              <a:gdLst/>
              <a:ahLst/>
              <a:cxnLst/>
              <a:rect l="l" t="t" r="r" b="b"/>
              <a:pathLst>
                <a:path w="11247120" h="5082540">
                  <a:moveTo>
                    <a:pt x="11247120" y="0"/>
                  </a:moveTo>
                  <a:lnTo>
                    <a:pt x="0" y="0"/>
                  </a:lnTo>
                  <a:lnTo>
                    <a:pt x="0" y="5082540"/>
                  </a:lnTo>
                  <a:lnTo>
                    <a:pt x="11247120" y="5082540"/>
                  </a:lnTo>
                  <a:lnTo>
                    <a:pt x="11247120" y="0"/>
                  </a:lnTo>
                  <a:close/>
                </a:path>
              </a:pathLst>
            </a:custGeom>
            <a:solidFill>
              <a:srgbClr val="FFFFFF"/>
            </a:solidFill>
          </p:spPr>
          <p:txBody>
            <a:bodyPr wrap="square" lIns="0" tIns="0" rIns="0" bIns="0" rtlCol="0"/>
            <a:lstStyle/>
            <a:p>
              <a:endParaRPr/>
            </a:p>
          </p:txBody>
        </p:sp>
        <p:sp>
          <p:nvSpPr>
            <p:cNvPr id="4" name="object 4"/>
            <p:cNvSpPr/>
            <p:nvPr/>
          </p:nvSpPr>
          <p:spPr>
            <a:xfrm>
              <a:off x="196595" y="911352"/>
              <a:ext cx="11247120" cy="5082540"/>
            </a:xfrm>
            <a:custGeom>
              <a:avLst/>
              <a:gdLst/>
              <a:ahLst/>
              <a:cxnLst/>
              <a:rect l="l" t="t" r="r" b="b"/>
              <a:pathLst>
                <a:path w="11247120" h="5082540">
                  <a:moveTo>
                    <a:pt x="0" y="5082540"/>
                  </a:moveTo>
                  <a:lnTo>
                    <a:pt x="11247120" y="5082540"/>
                  </a:lnTo>
                  <a:lnTo>
                    <a:pt x="11247120" y="0"/>
                  </a:lnTo>
                  <a:lnTo>
                    <a:pt x="0" y="0"/>
                  </a:lnTo>
                  <a:lnTo>
                    <a:pt x="0" y="5082540"/>
                  </a:lnTo>
                  <a:close/>
                </a:path>
              </a:pathLst>
            </a:custGeom>
            <a:ln w="12192">
              <a:solidFill>
                <a:srgbClr val="0D6DC5"/>
              </a:solidFill>
            </a:ln>
          </p:spPr>
          <p:txBody>
            <a:bodyPr wrap="square" lIns="0" tIns="0" rIns="0" bIns="0" rtlCol="0"/>
            <a:lstStyle/>
            <a:p>
              <a:endParaRPr/>
            </a:p>
          </p:txBody>
        </p:sp>
      </p:grpSp>
      <p:sp>
        <p:nvSpPr>
          <p:cNvPr id="5" name="object 5"/>
          <p:cNvSpPr txBox="1"/>
          <p:nvPr/>
        </p:nvSpPr>
        <p:spPr>
          <a:xfrm>
            <a:off x="455168" y="1189482"/>
            <a:ext cx="10650220" cy="574040"/>
          </a:xfrm>
          <a:prstGeom prst="rect">
            <a:avLst/>
          </a:prstGeom>
        </p:spPr>
        <p:txBody>
          <a:bodyPr vert="horz" wrap="square" lIns="0" tIns="12700" rIns="0" bIns="0" rtlCol="0">
            <a:spAutoFit/>
          </a:bodyPr>
          <a:lstStyle/>
          <a:p>
            <a:pPr marL="2809240" marR="5080" indent="-2797175">
              <a:lnSpc>
                <a:spcPct val="100000"/>
              </a:lnSpc>
              <a:spcBef>
                <a:spcPts val="100"/>
              </a:spcBef>
            </a:pPr>
            <a:r>
              <a:rPr sz="1800" dirty="0">
                <a:solidFill>
                  <a:srgbClr val="0C1F36"/>
                </a:solidFill>
                <a:latin typeface="Calibri"/>
                <a:cs typeface="Calibri"/>
              </a:rPr>
              <a:t>The</a:t>
            </a:r>
            <a:r>
              <a:rPr sz="1800" spc="-70" dirty="0">
                <a:solidFill>
                  <a:srgbClr val="0C1F36"/>
                </a:solidFill>
                <a:latin typeface="Calibri"/>
                <a:cs typeface="Calibri"/>
              </a:rPr>
              <a:t> </a:t>
            </a:r>
            <a:r>
              <a:rPr sz="1800" dirty="0">
                <a:solidFill>
                  <a:srgbClr val="0C1F36"/>
                </a:solidFill>
                <a:latin typeface="Calibri"/>
                <a:cs typeface="Calibri"/>
              </a:rPr>
              <a:t>ICAI</a:t>
            </a:r>
            <a:r>
              <a:rPr sz="1800" spc="-80" dirty="0">
                <a:solidFill>
                  <a:srgbClr val="0C1F36"/>
                </a:solidFill>
                <a:latin typeface="Calibri"/>
                <a:cs typeface="Calibri"/>
              </a:rPr>
              <a:t> </a:t>
            </a:r>
            <a:r>
              <a:rPr sz="1800" dirty="0">
                <a:solidFill>
                  <a:srgbClr val="0C1F36"/>
                </a:solidFill>
                <a:latin typeface="Calibri"/>
                <a:cs typeface="Calibri"/>
              </a:rPr>
              <a:t>has</a:t>
            </a:r>
            <a:r>
              <a:rPr sz="1800" spc="-60" dirty="0">
                <a:solidFill>
                  <a:srgbClr val="0C1F36"/>
                </a:solidFill>
                <a:latin typeface="Calibri"/>
                <a:cs typeface="Calibri"/>
              </a:rPr>
              <a:t> </a:t>
            </a:r>
            <a:r>
              <a:rPr sz="1800" spc="-10" dirty="0">
                <a:solidFill>
                  <a:srgbClr val="0C1F36"/>
                </a:solidFill>
                <a:latin typeface="Calibri"/>
                <a:cs typeface="Calibri"/>
              </a:rPr>
              <a:t>taken</a:t>
            </a:r>
            <a:r>
              <a:rPr sz="1800" spc="-60" dirty="0">
                <a:solidFill>
                  <a:srgbClr val="0C1F36"/>
                </a:solidFill>
                <a:latin typeface="Calibri"/>
                <a:cs typeface="Calibri"/>
              </a:rPr>
              <a:t> </a:t>
            </a:r>
            <a:r>
              <a:rPr sz="1800" dirty="0">
                <a:solidFill>
                  <a:srgbClr val="0C1F36"/>
                </a:solidFill>
                <a:latin typeface="Calibri"/>
                <a:cs typeface="Calibri"/>
              </a:rPr>
              <a:t>the</a:t>
            </a:r>
            <a:r>
              <a:rPr sz="1800" spc="-65" dirty="0">
                <a:solidFill>
                  <a:srgbClr val="0C1F36"/>
                </a:solidFill>
                <a:latin typeface="Calibri"/>
                <a:cs typeface="Calibri"/>
              </a:rPr>
              <a:t> </a:t>
            </a:r>
            <a:r>
              <a:rPr sz="1800" dirty="0">
                <a:solidFill>
                  <a:srgbClr val="0C1F36"/>
                </a:solidFill>
                <a:latin typeface="Calibri"/>
                <a:cs typeface="Calibri"/>
              </a:rPr>
              <a:t>first</a:t>
            </a:r>
            <a:r>
              <a:rPr sz="1800" spc="-65" dirty="0">
                <a:solidFill>
                  <a:srgbClr val="0C1F36"/>
                </a:solidFill>
                <a:latin typeface="Calibri"/>
                <a:cs typeface="Calibri"/>
              </a:rPr>
              <a:t> </a:t>
            </a:r>
            <a:r>
              <a:rPr sz="1800" dirty="0">
                <a:solidFill>
                  <a:srgbClr val="0C1F36"/>
                </a:solidFill>
                <a:latin typeface="Calibri"/>
                <a:cs typeface="Calibri"/>
              </a:rPr>
              <a:t>step</a:t>
            </a:r>
            <a:r>
              <a:rPr sz="1800" spc="-45" dirty="0">
                <a:solidFill>
                  <a:srgbClr val="0C1F36"/>
                </a:solidFill>
                <a:latin typeface="Calibri"/>
                <a:cs typeface="Calibri"/>
              </a:rPr>
              <a:t> </a:t>
            </a:r>
            <a:r>
              <a:rPr sz="1800" dirty="0">
                <a:solidFill>
                  <a:srgbClr val="0C1F36"/>
                </a:solidFill>
                <a:latin typeface="Calibri"/>
                <a:cs typeface="Calibri"/>
              </a:rPr>
              <a:t>to</a:t>
            </a:r>
            <a:r>
              <a:rPr sz="1800" spc="-70" dirty="0">
                <a:solidFill>
                  <a:srgbClr val="0C1F36"/>
                </a:solidFill>
                <a:latin typeface="Calibri"/>
                <a:cs typeface="Calibri"/>
              </a:rPr>
              <a:t> </a:t>
            </a:r>
            <a:r>
              <a:rPr sz="1800" dirty="0">
                <a:solidFill>
                  <a:srgbClr val="0C1F36"/>
                </a:solidFill>
                <a:latin typeface="Calibri"/>
                <a:cs typeface="Calibri"/>
              </a:rPr>
              <a:t>allow</a:t>
            </a:r>
            <a:r>
              <a:rPr sz="1800" spc="-55" dirty="0">
                <a:solidFill>
                  <a:srgbClr val="0C1F36"/>
                </a:solidFill>
                <a:latin typeface="Calibri"/>
                <a:cs typeface="Calibri"/>
              </a:rPr>
              <a:t> </a:t>
            </a:r>
            <a:r>
              <a:rPr sz="1800" dirty="0">
                <a:solidFill>
                  <a:srgbClr val="0C1F36"/>
                </a:solidFill>
                <a:latin typeface="Calibri"/>
                <a:cs typeface="Calibri"/>
              </a:rPr>
              <a:t>MDP</a:t>
            </a:r>
            <a:r>
              <a:rPr sz="1800" spc="-65" dirty="0">
                <a:solidFill>
                  <a:srgbClr val="0C1F36"/>
                </a:solidFill>
                <a:latin typeface="Calibri"/>
                <a:cs typeface="Calibri"/>
              </a:rPr>
              <a:t> </a:t>
            </a:r>
            <a:r>
              <a:rPr sz="1800" dirty="0">
                <a:solidFill>
                  <a:srgbClr val="0C1F36"/>
                </a:solidFill>
                <a:latin typeface="Calibri"/>
                <a:cs typeface="Calibri"/>
              </a:rPr>
              <a:t>Firm</a:t>
            </a:r>
            <a:r>
              <a:rPr sz="1800" spc="-70" dirty="0">
                <a:solidFill>
                  <a:srgbClr val="0C1F36"/>
                </a:solidFill>
                <a:latin typeface="Calibri"/>
                <a:cs typeface="Calibri"/>
              </a:rPr>
              <a:t> </a:t>
            </a:r>
            <a:r>
              <a:rPr sz="1800" dirty="0">
                <a:solidFill>
                  <a:srgbClr val="0C1F36"/>
                </a:solidFill>
                <a:latin typeface="Calibri"/>
                <a:cs typeface="Calibri"/>
              </a:rPr>
              <a:t>with</a:t>
            </a:r>
            <a:r>
              <a:rPr sz="1800" spc="-45" dirty="0">
                <a:solidFill>
                  <a:srgbClr val="0C1F36"/>
                </a:solidFill>
                <a:latin typeface="Calibri"/>
                <a:cs typeface="Calibri"/>
              </a:rPr>
              <a:t> </a:t>
            </a:r>
            <a:r>
              <a:rPr sz="1800" dirty="0">
                <a:solidFill>
                  <a:srgbClr val="0C1F36"/>
                </a:solidFill>
                <a:latin typeface="Calibri"/>
                <a:cs typeface="Calibri"/>
              </a:rPr>
              <a:t>other</a:t>
            </a:r>
            <a:r>
              <a:rPr sz="1800" spc="-60" dirty="0">
                <a:solidFill>
                  <a:srgbClr val="0C1F36"/>
                </a:solidFill>
                <a:latin typeface="Calibri"/>
                <a:cs typeface="Calibri"/>
              </a:rPr>
              <a:t> </a:t>
            </a:r>
            <a:r>
              <a:rPr sz="1800" spc="-10" dirty="0">
                <a:solidFill>
                  <a:srgbClr val="0C1F36"/>
                </a:solidFill>
                <a:latin typeface="Calibri"/>
                <a:cs typeface="Calibri"/>
              </a:rPr>
              <a:t>specialized</a:t>
            </a:r>
            <a:r>
              <a:rPr sz="1800" spc="-5" dirty="0">
                <a:solidFill>
                  <a:srgbClr val="0C1F36"/>
                </a:solidFill>
                <a:latin typeface="Calibri"/>
                <a:cs typeface="Calibri"/>
              </a:rPr>
              <a:t> </a:t>
            </a:r>
            <a:r>
              <a:rPr sz="1800" spc="-20" dirty="0">
                <a:solidFill>
                  <a:srgbClr val="0C1F36"/>
                </a:solidFill>
                <a:latin typeface="Calibri"/>
                <a:cs typeface="Calibri"/>
              </a:rPr>
              <a:t>professionals.</a:t>
            </a:r>
            <a:r>
              <a:rPr sz="1800" spc="-80" dirty="0">
                <a:solidFill>
                  <a:srgbClr val="0C1F36"/>
                </a:solidFill>
                <a:latin typeface="Calibri"/>
                <a:cs typeface="Calibri"/>
              </a:rPr>
              <a:t> </a:t>
            </a:r>
            <a:r>
              <a:rPr sz="1800" dirty="0">
                <a:solidFill>
                  <a:srgbClr val="0C1F36"/>
                </a:solidFill>
                <a:latin typeface="Calibri"/>
                <a:cs typeface="Calibri"/>
              </a:rPr>
              <a:t>The</a:t>
            </a:r>
            <a:r>
              <a:rPr sz="1800" spc="-65" dirty="0">
                <a:solidFill>
                  <a:srgbClr val="0C1F36"/>
                </a:solidFill>
                <a:latin typeface="Calibri"/>
                <a:cs typeface="Calibri"/>
              </a:rPr>
              <a:t> </a:t>
            </a:r>
            <a:r>
              <a:rPr sz="1800" spc="-10" dirty="0">
                <a:solidFill>
                  <a:srgbClr val="0C1F36"/>
                </a:solidFill>
                <a:latin typeface="Calibri"/>
                <a:cs typeface="Calibri"/>
              </a:rPr>
              <a:t>reciprocal</a:t>
            </a:r>
            <a:r>
              <a:rPr sz="1800" spc="-25" dirty="0">
                <a:solidFill>
                  <a:srgbClr val="0C1F36"/>
                </a:solidFill>
                <a:latin typeface="Calibri"/>
                <a:cs typeface="Calibri"/>
              </a:rPr>
              <a:t> </a:t>
            </a:r>
            <a:r>
              <a:rPr sz="1800" dirty="0">
                <a:solidFill>
                  <a:srgbClr val="0C1F36"/>
                </a:solidFill>
                <a:latin typeface="Calibri"/>
                <a:cs typeface="Calibri"/>
              </a:rPr>
              <a:t>provisions</a:t>
            </a:r>
            <a:r>
              <a:rPr sz="1800" spc="-55" dirty="0">
                <a:solidFill>
                  <a:srgbClr val="0C1F36"/>
                </a:solidFill>
                <a:latin typeface="Calibri"/>
                <a:cs typeface="Calibri"/>
              </a:rPr>
              <a:t> </a:t>
            </a:r>
            <a:r>
              <a:rPr sz="1800" spc="-25" dirty="0">
                <a:solidFill>
                  <a:srgbClr val="0C1F36"/>
                </a:solidFill>
                <a:latin typeface="Calibri"/>
                <a:cs typeface="Calibri"/>
              </a:rPr>
              <a:t>in </a:t>
            </a:r>
            <a:r>
              <a:rPr sz="1800" dirty="0">
                <a:solidFill>
                  <a:srgbClr val="0C1F36"/>
                </a:solidFill>
                <a:latin typeface="Calibri"/>
                <a:cs typeface="Calibri"/>
              </a:rPr>
              <a:t>other</a:t>
            </a:r>
            <a:r>
              <a:rPr sz="1800" spc="-45" dirty="0">
                <a:solidFill>
                  <a:srgbClr val="0C1F36"/>
                </a:solidFill>
                <a:latin typeface="Calibri"/>
                <a:cs typeface="Calibri"/>
              </a:rPr>
              <a:t> </a:t>
            </a:r>
            <a:r>
              <a:rPr sz="1800" spc="-10" dirty="0">
                <a:solidFill>
                  <a:srgbClr val="0C1F36"/>
                </a:solidFill>
                <a:latin typeface="Calibri"/>
                <a:cs typeface="Calibri"/>
              </a:rPr>
              <a:t>specific</a:t>
            </a:r>
            <a:r>
              <a:rPr sz="1800" spc="-50" dirty="0">
                <a:solidFill>
                  <a:srgbClr val="0C1F36"/>
                </a:solidFill>
                <a:latin typeface="Calibri"/>
                <a:cs typeface="Calibri"/>
              </a:rPr>
              <a:t> </a:t>
            </a:r>
            <a:r>
              <a:rPr sz="1800" spc="-20" dirty="0">
                <a:solidFill>
                  <a:srgbClr val="0C1F36"/>
                </a:solidFill>
                <a:latin typeface="Calibri"/>
                <a:cs typeface="Calibri"/>
              </a:rPr>
              <a:t>professional</a:t>
            </a:r>
            <a:r>
              <a:rPr sz="1800" spc="-40" dirty="0">
                <a:solidFill>
                  <a:srgbClr val="0C1F36"/>
                </a:solidFill>
                <a:latin typeface="Calibri"/>
                <a:cs typeface="Calibri"/>
              </a:rPr>
              <a:t> </a:t>
            </a:r>
            <a:r>
              <a:rPr sz="1800" dirty="0">
                <a:solidFill>
                  <a:srgbClr val="0C1F36"/>
                </a:solidFill>
                <a:latin typeface="Calibri"/>
                <a:cs typeface="Calibri"/>
              </a:rPr>
              <a:t>Acts</a:t>
            </a:r>
            <a:r>
              <a:rPr sz="1800" spc="-60" dirty="0">
                <a:solidFill>
                  <a:srgbClr val="0C1F36"/>
                </a:solidFill>
                <a:latin typeface="Calibri"/>
                <a:cs typeface="Calibri"/>
              </a:rPr>
              <a:t> </a:t>
            </a:r>
            <a:r>
              <a:rPr sz="1800" dirty="0">
                <a:solidFill>
                  <a:srgbClr val="0C1F36"/>
                </a:solidFill>
                <a:latin typeface="Calibri"/>
                <a:cs typeface="Calibri"/>
              </a:rPr>
              <a:t>are</a:t>
            </a:r>
            <a:r>
              <a:rPr sz="1800" spc="-25" dirty="0">
                <a:solidFill>
                  <a:srgbClr val="0C1F36"/>
                </a:solidFill>
                <a:latin typeface="Calibri"/>
                <a:cs typeface="Calibri"/>
              </a:rPr>
              <a:t> </a:t>
            </a:r>
            <a:r>
              <a:rPr sz="1800" dirty="0">
                <a:solidFill>
                  <a:srgbClr val="0C1F36"/>
                </a:solidFill>
                <a:latin typeface="Calibri"/>
                <a:cs typeface="Calibri"/>
              </a:rPr>
              <a:t>as</a:t>
            </a:r>
            <a:r>
              <a:rPr sz="1800" spc="-70" dirty="0">
                <a:solidFill>
                  <a:srgbClr val="0C1F36"/>
                </a:solidFill>
                <a:latin typeface="Calibri"/>
                <a:cs typeface="Calibri"/>
              </a:rPr>
              <a:t> </a:t>
            </a:r>
            <a:r>
              <a:rPr sz="1800" spc="-10" dirty="0">
                <a:solidFill>
                  <a:srgbClr val="0C1F36"/>
                </a:solidFill>
                <a:latin typeface="Calibri"/>
                <a:cs typeface="Calibri"/>
              </a:rPr>
              <a:t>tabulated</a:t>
            </a:r>
            <a:r>
              <a:rPr sz="1800" spc="-25" dirty="0">
                <a:solidFill>
                  <a:srgbClr val="0C1F36"/>
                </a:solidFill>
                <a:latin typeface="Calibri"/>
                <a:cs typeface="Calibri"/>
              </a:rPr>
              <a:t> </a:t>
            </a:r>
            <a:r>
              <a:rPr sz="1800" spc="-10" dirty="0">
                <a:solidFill>
                  <a:srgbClr val="0C1F36"/>
                </a:solidFill>
                <a:latin typeface="Calibri"/>
                <a:cs typeface="Calibri"/>
              </a:rPr>
              <a:t>below:</a:t>
            </a:r>
            <a:endParaRPr sz="1800">
              <a:latin typeface="Calibri"/>
              <a:cs typeface="Calibri"/>
            </a:endParaRPr>
          </a:p>
        </p:txBody>
      </p:sp>
      <p:graphicFrame>
        <p:nvGraphicFramePr>
          <p:cNvPr id="6" name="object 6"/>
          <p:cNvGraphicFramePr>
            <a:graphicFrameLocks noGrp="1"/>
          </p:cNvGraphicFramePr>
          <p:nvPr/>
        </p:nvGraphicFramePr>
        <p:xfrm>
          <a:off x="654710" y="1967484"/>
          <a:ext cx="10539095" cy="3112135"/>
        </p:xfrm>
        <a:graphic>
          <a:graphicData uri="http://schemas.openxmlformats.org/drawingml/2006/table">
            <a:tbl>
              <a:tblPr firstRow="1" bandRow="1">
                <a:tableStyleId>{2D5ABB26-0587-4C30-8999-92F81FD0307C}</a:tableStyleId>
              </a:tblPr>
              <a:tblGrid>
                <a:gridCol w="1492885">
                  <a:extLst>
                    <a:ext uri="{9D8B030D-6E8A-4147-A177-3AD203B41FA5}">
                      <a16:colId xmlns:a16="http://schemas.microsoft.com/office/drawing/2014/main" val="20000"/>
                    </a:ext>
                  </a:extLst>
                </a:gridCol>
                <a:gridCol w="1492885">
                  <a:extLst>
                    <a:ext uri="{9D8B030D-6E8A-4147-A177-3AD203B41FA5}">
                      <a16:colId xmlns:a16="http://schemas.microsoft.com/office/drawing/2014/main" val="20001"/>
                    </a:ext>
                  </a:extLst>
                </a:gridCol>
                <a:gridCol w="1492884">
                  <a:extLst>
                    <a:ext uri="{9D8B030D-6E8A-4147-A177-3AD203B41FA5}">
                      <a16:colId xmlns:a16="http://schemas.microsoft.com/office/drawing/2014/main" val="20002"/>
                    </a:ext>
                  </a:extLst>
                </a:gridCol>
                <a:gridCol w="1492885">
                  <a:extLst>
                    <a:ext uri="{9D8B030D-6E8A-4147-A177-3AD203B41FA5}">
                      <a16:colId xmlns:a16="http://schemas.microsoft.com/office/drawing/2014/main" val="20003"/>
                    </a:ext>
                  </a:extLst>
                </a:gridCol>
                <a:gridCol w="1492885">
                  <a:extLst>
                    <a:ext uri="{9D8B030D-6E8A-4147-A177-3AD203B41FA5}">
                      <a16:colId xmlns:a16="http://schemas.microsoft.com/office/drawing/2014/main" val="20004"/>
                    </a:ext>
                  </a:extLst>
                </a:gridCol>
                <a:gridCol w="1492884">
                  <a:extLst>
                    <a:ext uri="{9D8B030D-6E8A-4147-A177-3AD203B41FA5}">
                      <a16:colId xmlns:a16="http://schemas.microsoft.com/office/drawing/2014/main" val="20005"/>
                    </a:ext>
                  </a:extLst>
                </a:gridCol>
                <a:gridCol w="1492884">
                  <a:extLst>
                    <a:ext uri="{9D8B030D-6E8A-4147-A177-3AD203B41FA5}">
                      <a16:colId xmlns:a16="http://schemas.microsoft.com/office/drawing/2014/main" val="20006"/>
                    </a:ext>
                  </a:extLst>
                </a:gridCol>
              </a:tblGrid>
              <a:tr h="645160">
                <a:tc>
                  <a:txBody>
                    <a:bodyPr/>
                    <a:lstStyle/>
                    <a:p>
                      <a:pPr marL="10160" algn="ctr">
                        <a:lnSpc>
                          <a:spcPct val="100000"/>
                        </a:lnSpc>
                        <a:spcBef>
                          <a:spcPts val="1540"/>
                        </a:spcBef>
                      </a:pPr>
                      <a:r>
                        <a:rPr sz="1600" b="1" spc="-10" dirty="0">
                          <a:solidFill>
                            <a:srgbClr val="FFFFFF"/>
                          </a:solidFill>
                          <a:latin typeface="Verdana"/>
                          <a:cs typeface="Verdana"/>
                        </a:rPr>
                        <a:t>Particulars</a:t>
                      </a:r>
                      <a:endParaRPr sz="1600">
                        <a:latin typeface="Verdana"/>
                        <a:cs typeface="Verdana"/>
                      </a:endParaRPr>
                    </a:p>
                  </a:txBody>
                  <a:tcPr marL="0" marR="0" marT="1955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9DD9"/>
                    </a:solidFill>
                  </a:tcPr>
                </a:tc>
                <a:tc>
                  <a:txBody>
                    <a:bodyPr/>
                    <a:lstStyle/>
                    <a:p>
                      <a:pPr marL="252729">
                        <a:lnSpc>
                          <a:spcPct val="100000"/>
                        </a:lnSpc>
                        <a:spcBef>
                          <a:spcPts val="580"/>
                        </a:spcBef>
                      </a:pPr>
                      <a:r>
                        <a:rPr sz="1600" b="1" spc="-10" dirty="0">
                          <a:solidFill>
                            <a:srgbClr val="FFFFFF"/>
                          </a:solidFill>
                          <a:latin typeface="Verdana"/>
                          <a:cs typeface="Verdana"/>
                        </a:rPr>
                        <a:t>Company</a:t>
                      </a:r>
                      <a:endParaRPr sz="1600">
                        <a:latin typeface="Verdana"/>
                        <a:cs typeface="Verdana"/>
                      </a:endParaRPr>
                    </a:p>
                    <a:p>
                      <a:pPr marL="277495">
                        <a:lnSpc>
                          <a:spcPct val="100000"/>
                        </a:lnSpc>
                      </a:pPr>
                      <a:r>
                        <a:rPr sz="1600" b="1" spc="-25" dirty="0">
                          <a:solidFill>
                            <a:srgbClr val="FFFFFF"/>
                          </a:solidFill>
                          <a:latin typeface="Verdana"/>
                          <a:cs typeface="Verdana"/>
                        </a:rPr>
                        <a:t>Secretary</a:t>
                      </a:r>
                      <a:endParaRPr sz="1600">
                        <a:latin typeface="Verdana"/>
                        <a:cs typeface="Verdana"/>
                      </a:endParaRPr>
                    </a:p>
                  </a:txBody>
                  <a:tcPr marL="0" marR="0" marT="736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9DD9"/>
                    </a:solidFill>
                  </a:tcPr>
                </a:tc>
                <a:tc>
                  <a:txBody>
                    <a:bodyPr/>
                    <a:lstStyle/>
                    <a:p>
                      <a:pPr marL="48895" algn="ctr">
                        <a:lnSpc>
                          <a:spcPct val="100000"/>
                        </a:lnSpc>
                        <a:spcBef>
                          <a:spcPts val="580"/>
                        </a:spcBef>
                      </a:pPr>
                      <a:r>
                        <a:rPr sz="1600" b="1" spc="-20" dirty="0">
                          <a:solidFill>
                            <a:srgbClr val="FFFFFF"/>
                          </a:solidFill>
                          <a:latin typeface="Verdana"/>
                          <a:cs typeface="Verdana"/>
                        </a:rPr>
                        <a:t>Cost</a:t>
                      </a:r>
                      <a:endParaRPr sz="1600">
                        <a:latin typeface="Verdana"/>
                        <a:cs typeface="Verdana"/>
                      </a:endParaRPr>
                    </a:p>
                    <a:p>
                      <a:pPr marL="3810" algn="ctr">
                        <a:lnSpc>
                          <a:spcPct val="100000"/>
                        </a:lnSpc>
                      </a:pPr>
                      <a:r>
                        <a:rPr sz="1600" b="1" spc="-10" dirty="0">
                          <a:solidFill>
                            <a:srgbClr val="FFFFFF"/>
                          </a:solidFill>
                          <a:latin typeface="Verdana"/>
                          <a:cs typeface="Verdana"/>
                        </a:rPr>
                        <a:t>Accountant</a:t>
                      </a:r>
                      <a:endParaRPr sz="1600">
                        <a:latin typeface="Verdana"/>
                        <a:cs typeface="Verdana"/>
                      </a:endParaRPr>
                    </a:p>
                  </a:txBody>
                  <a:tcPr marL="0" marR="0" marT="736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9DD9"/>
                    </a:solidFill>
                  </a:tcPr>
                </a:tc>
                <a:tc>
                  <a:txBody>
                    <a:bodyPr/>
                    <a:lstStyle/>
                    <a:p>
                      <a:pPr marL="3175" algn="ctr">
                        <a:lnSpc>
                          <a:spcPct val="100000"/>
                        </a:lnSpc>
                        <a:spcBef>
                          <a:spcPts val="1540"/>
                        </a:spcBef>
                      </a:pPr>
                      <a:r>
                        <a:rPr sz="1600" b="1" spc="-10" dirty="0">
                          <a:solidFill>
                            <a:srgbClr val="FFFFFF"/>
                          </a:solidFill>
                          <a:latin typeface="Verdana"/>
                          <a:cs typeface="Verdana"/>
                        </a:rPr>
                        <a:t>Advocate</a:t>
                      </a:r>
                      <a:endParaRPr sz="1600">
                        <a:latin typeface="Verdana"/>
                        <a:cs typeface="Verdana"/>
                      </a:endParaRPr>
                    </a:p>
                  </a:txBody>
                  <a:tcPr marL="0" marR="0" marT="1955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9DD9"/>
                    </a:solidFill>
                  </a:tcPr>
                </a:tc>
                <a:tc>
                  <a:txBody>
                    <a:bodyPr/>
                    <a:lstStyle/>
                    <a:p>
                      <a:pPr marL="8255" algn="ctr">
                        <a:lnSpc>
                          <a:spcPct val="100000"/>
                        </a:lnSpc>
                        <a:spcBef>
                          <a:spcPts val="1540"/>
                        </a:spcBef>
                      </a:pPr>
                      <a:r>
                        <a:rPr sz="1600" b="1" spc="-10" dirty="0">
                          <a:solidFill>
                            <a:srgbClr val="FFFFFF"/>
                          </a:solidFill>
                          <a:latin typeface="Verdana"/>
                          <a:cs typeface="Verdana"/>
                        </a:rPr>
                        <a:t>Engineer</a:t>
                      </a:r>
                      <a:endParaRPr sz="1600">
                        <a:latin typeface="Verdana"/>
                        <a:cs typeface="Verdana"/>
                      </a:endParaRPr>
                    </a:p>
                  </a:txBody>
                  <a:tcPr marL="0" marR="0" marT="1955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9DD9"/>
                    </a:solidFill>
                  </a:tcPr>
                </a:tc>
                <a:tc>
                  <a:txBody>
                    <a:bodyPr/>
                    <a:lstStyle/>
                    <a:p>
                      <a:pPr marL="4445" algn="ctr">
                        <a:lnSpc>
                          <a:spcPct val="100000"/>
                        </a:lnSpc>
                        <a:spcBef>
                          <a:spcPts val="1540"/>
                        </a:spcBef>
                      </a:pPr>
                      <a:r>
                        <a:rPr sz="1600" b="1" spc="-10" dirty="0">
                          <a:solidFill>
                            <a:srgbClr val="FFFFFF"/>
                          </a:solidFill>
                          <a:latin typeface="Verdana"/>
                          <a:cs typeface="Verdana"/>
                        </a:rPr>
                        <a:t>Architect</a:t>
                      </a:r>
                      <a:endParaRPr sz="1600">
                        <a:latin typeface="Verdana"/>
                        <a:cs typeface="Verdana"/>
                      </a:endParaRPr>
                    </a:p>
                  </a:txBody>
                  <a:tcPr marL="0" marR="0" marT="1955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9DD9"/>
                    </a:solidFill>
                  </a:tcPr>
                </a:tc>
                <a:tc>
                  <a:txBody>
                    <a:bodyPr/>
                    <a:lstStyle/>
                    <a:p>
                      <a:pPr marL="5080" algn="ctr">
                        <a:lnSpc>
                          <a:spcPct val="100000"/>
                        </a:lnSpc>
                        <a:spcBef>
                          <a:spcPts val="1540"/>
                        </a:spcBef>
                      </a:pPr>
                      <a:r>
                        <a:rPr sz="1600" b="1" spc="-10" dirty="0">
                          <a:solidFill>
                            <a:srgbClr val="FFFFFF"/>
                          </a:solidFill>
                          <a:latin typeface="Verdana"/>
                          <a:cs typeface="Verdana"/>
                        </a:rPr>
                        <a:t>Actuary</a:t>
                      </a:r>
                      <a:endParaRPr sz="1600">
                        <a:latin typeface="Verdana"/>
                        <a:cs typeface="Verdana"/>
                      </a:endParaRPr>
                    </a:p>
                  </a:txBody>
                  <a:tcPr marL="0" marR="0" marT="1955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9DD9"/>
                    </a:solidFill>
                  </a:tcPr>
                </a:tc>
                <a:extLst>
                  <a:ext uri="{0D108BD9-81ED-4DB2-BD59-A6C34878D82A}">
                    <a16:rowId xmlns:a16="http://schemas.microsoft.com/office/drawing/2014/main" val="10000"/>
                  </a:ext>
                </a:extLst>
              </a:tr>
              <a:tr h="578485">
                <a:tc>
                  <a:txBody>
                    <a:bodyPr/>
                    <a:lstStyle/>
                    <a:p>
                      <a:pPr marL="325755" marR="368935" indent="45720">
                        <a:lnSpc>
                          <a:spcPct val="100000"/>
                        </a:lnSpc>
                        <a:spcBef>
                          <a:spcPts val="310"/>
                        </a:spcBef>
                      </a:pPr>
                      <a:r>
                        <a:rPr sz="1600" spc="-75" dirty="0">
                          <a:latin typeface="Verdana"/>
                          <a:cs typeface="Verdana"/>
                        </a:rPr>
                        <a:t>Right</a:t>
                      </a:r>
                      <a:r>
                        <a:rPr sz="1600" spc="-130" dirty="0">
                          <a:latin typeface="Verdana"/>
                          <a:cs typeface="Verdana"/>
                        </a:rPr>
                        <a:t> </a:t>
                      </a:r>
                      <a:r>
                        <a:rPr sz="1600" spc="-25" dirty="0">
                          <a:latin typeface="Verdana"/>
                          <a:cs typeface="Verdana"/>
                        </a:rPr>
                        <a:t>to practice</a:t>
                      </a:r>
                      <a:endParaRPr sz="1600">
                        <a:latin typeface="Verdana"/>
                        <a:cs typeface="Verdana"/>
                      </a:endParaRPr>
                    </a:p>
                  </a:txBody>
                  <a:tcPr marL="0" marR="0" marT="3937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9DFEF"/>
                    </a:solidFill>
                  </a:tcPr>
                </a:tc>
                <a:tc>
                  <a:txBody>
                    <a:bodyPr/>
                    <a:lstStyle/>
                    <a:p>
                      <a:pPr marL="3810" algn="ctr">
                        <a:lnSpc>
                          <a:spcPct val="100000"/>
                        </a:lnSpc>
                        <a:spcBef>
                          <a:spcPts val="1270"/>
                        </a:spcBef>
                      </a:pPr>
                      <a:r>
                        <a:rPr sz="1600" spc="-20" dirty="0">
                          <a:latin typeface="Verdana"/>
                          <a:cs typeface="Verdana"/>
                        </a:rPr>
                        <a:t>Sec</a:t>
                      </a:r>
                      <a:r>
                        <a:rPr sz="1600" spc="-105" dirty="0">
                          <a:latin typeface="Verdana"/>
                          <a:cs typeface="Verdana"/>
                        </a:rPr>
                        <a:t> </a:t>
                      </a:r>
                      <a:r>
                        <a:rPr sz="1600" spc="-20" dirty="0">
                          <a:latin typeface="Verdana"/>
                          <a:cs typeface="Verdana"/>
                        </a:rPr>
                        <a:t>2(2)</a:t>
                      </a:r>
                      <a:endParaRPr sz="1600">
                        <a:latin typeface="Verdana"/>
                        <a:cs typeface="Verdana"/>
                      </a:endParaRPr>
                    </a:p>
                  </a:txBody>
                  <a:tcPr marL="0" marR="0" marT="161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9DFEF"/>
                    </a:solidFill>
                  </a:tcPr>
                </a:tc>
                <a:tc>
                  <a:txBody>
                    <a:bodyPr/>
                    <a:lstStyle/>
                    <a:p>
                      <a:pPr marL="4445" algn="ctr">
                        <a:lnSpc>
                          <a:spcPct val="100000"/>
                        </a:lnSpc>
                        <a:spcBef>
                          <a:spcPts val="1270"/>
                        </a:spcBef>
                      </a:pPr>
                      <a:r>
                        <a:rPr sz="1600" spc="-20" dirty="0">
                          <a:latin typeface="Verdana"/>
                          <a:cs typeface="Verdana"/>
                        </a:rPr>
                        <a:t>Sec</a:t>
                      </a:r>
                      <a:r>
                        <a:rPr sz="1600" spc="-105" dirty="0">
                          <a:latin typeface="Verdana"/>
                          <a:cs typeface="Verdana"/>
                        </a:rPr>
                        <a:t> </a:t>
                      </a:r>
                      <a:r>
                        <a:rPr sz="1600" spc="-50" dirty="0">
                          <a:latin typeface="Verdana"/>
                          <a:cs typeface="Verdana"/>
                        </a:rPr>
                        <a:t>2</a:t>
                      </a:r>
                      <a:endParaRPr sz="1600">
                        <a:latin typeface="Verdana"/>
                        <a:cs typeface="Verdana"/>
                      </a:endParaRPr>
                    </a:p>
                  </a:txBody>
                  <a:tcPr marL="0" marR="0" marT="161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9DFEF"/>
                    </a:solidFill>
                  </a:tcPr>
                </a:tc>
                <a:tc>
                  <a:txBody>
                    <a:bodyPr/>
                    <a:lstStyle/>
                    <a:p>
                      <a:pPr marL="5080" algn="ctr">
                        <a:lnSpc>
                          <a:spcPct val="100000"/>
                        </a:lnSpc>
                        <a:spcBef>
                          <a:spcPts val="1270"/>
                        </a:spcBef>
                      </a:pPr>
                      <a:r>
                        <a:rPr sz="1600" spc="-20" dirty="0">
                          <a:latin typeface="Verdana"/>
                          <a:cs typeface="Verdana"/>
                        </a:rPr>
                        <a:t>Sec</a:t>
                      </a:r>
                      <a:r>
                        <a:rPr sz="1600" spc="-105" dirty="0">
                          <a:latin typeface="Verdana"/>
                          <a:cs typeface="Verdana"/>
                        </a:rPr>
                        <a:t> </a:t>
                      </a:r>
                      <a:r>
                        <a:rPr sz="1600" spc="-10" dirty="0">
                          <a:latin typeface="Verdana"/>
                          <a:cs typeface="Verdana"/>
                        </a:rPr>
                        <a:t>(1)(a)</a:t>
                      </a:r>
                      <a:endParaRPr sz="1600">
                        <a:latin typeface="Verdana"/>
                        <a:cs typeface="Verdana"/>
                      </a:endParaRPr>
                    </a:p>
                  </a:txBody>
                  <a:tcPr marL="0" marR="0" marT="161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9DFEF"/>
                    </a:solidFill>
                  </a:tcPr>
                </a:tc>
                <a:tc>
                  <a:txBody>
                    <a:bodyPr/>
                    <a:lstStyle/>
                    <a:p>
                      <a:pPr algn="ctr">
                        <a:lnSpc>
                          <a:spcPct val="100000"/>
                        </a:lnSpc>
                        <a:spcBef>
                          <a:spcPts val="1270"/>
                        </a:spcBef>
                      </a:pPr>
                      <a:r>
                        <a:rPr sz="1600" spc="-10" dirty="0">
                          <a:latin typeface="Verdana"/>
                          <a:cs typeface="Verdana"/>
                        </a:rPr>
                        <a:t>Clause</a:t>
                      </a:r>
                      <a:r>
                        <a:rPr sz="1600" spc="-95" dirty="0">
                          <a:latin typeface="Verdana"/>
                          <a:cs typeface="Verdana"/>
                        </a:rPr>
                        <a:t> </a:t>
                      </a:r>
                      <a:r>
                        <a:rPr sz="1600" spc="-25" dirty="0">
                          <a:latin typeface="Verdana"/>
                          <a:cs typeface="Verdana"/>
                        </a:rPr>
                        <a:t>48</a:t>
                      </a:r>
                      <a:endParaRPr sz="1600">
                        <a:latin typeface="Verdana"/>
                        <a:cs typeface="Verdana"/>
                      </a:endParaRPr>
                    </a:p>
                  </a:txBody>
                  <a:tcPr marL="0" marR="0" marT="161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9DFEF"/>
                    </a:solidFill>
                  </a:tcPr>
                </a:tc>
                <a:tc>
                  <a:txBody>
                    <a:bodyPr/>
                    <a:lstStyle/>
                    <a:p>
                      <a:pPr marL="6350" algn="ctr">
                        <a:lnSpc>
                          <a:spcPct val="100000"/>
                        </a:lnSpc>
                        <a:spcBef>
                          <a:spcPts val="1270"/>
                        </a:spcBef>
                      </a:pPr>
                      <a:r>
                        <a:rPr sz="1600" spc="-20" dirty="0">
                          <a:latin typeface="Verdana"/>
                          <a:cs typeface="Verdana"/>
                        </a:rPr>
                        <a:t>Sec</a:t>
                      </a:r>
                      <a:r>
                        <a:rPr sz="1600" spc="-105" dirty="0">
                          <a:latin typeface="Verdana"/>
                          <a:cs typeface="Verdana"/>
                        </a:rPr>
                        <a:t> </a:t>
                      </a:r>
                      <a:r>
                        <a:rPr sz="1600" spc="-20" dirty="0">
                          <a:latin typeface="Verdana"/>
                          <a:cs typeface="Verdana"/>
                        </a:rPr>
                        <a:t>2(a)</a:t>
                      </a:r>
                      <a:endParaRPr sz="1600">
                        <a:latin typeface="Verdana"/>
                        <a:cs typeface="Verdana"/>
                      </a:endParaRPr>
                    </a:p>
                  </a:txBody>
                  <a:tcPr marL="0" marR="0" marT="161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9DFEF"/>
                    </a:solidFill>
                  </a:tcPr>
                </a:tc>
                <a:tc>
                  <a:txBody>
                    <a:bodyPr/>
                    <a:lstStyle/>
                    <a:p>
                      <a:pPr marL="5715" algn="ctr">
                        <a:lnSpc>
                          <a:spcPct val="100000"/>
                        </a:lnSpc>
                        <a:spcBef>
                          <a:spcPts val="1270"/>
                        </a:spcBef>
                      </a:pPr>
                      <a:r>
                        <a:rPr sz="1600" spc="-20" dirty="0">
                          <a:latin typeface="Verdana"/>
                          <a:cs typeface="Verdana"/>
                        </a:rPr>
                        <a:t>Sec</a:t>
                      </a:r>
                      <a:r>
                        <a:rPr sz="1600" spc="-105" dirty="0">
                          <a:latin typeface="Verdana"/>
                          <a:cs typeface="Verdana"/>
                        </a:rPr>
                        <a:t> </a:t>
                      </a:r>
                      <a:r>
                        <a:rPr sz="1600" spc="-20" dirty="0">
                          <a:latin typeface="Verdana"/>
                          <a:cs typeface="Verdana"/>
                        </a:rPr>
                        <a:t>2(2)</a:t>
                      </a:r>
                      <a:endParaRPr sz="1600">
                        <a:latin typeface="Verdana"/>
                        <a:cs typeface="Verdana"/>
                      </a:endParaRPr>
                    </a:p>
                  </a:txBody>
                  <a:tcPr marL="0" marR="0" marT="161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9DFEF"/>
                    </a:solidFill>
                  </a:tcPr>
                </a:tc>
                <a:extLst>
                  <a:ext uri="{0D108BD9-81ED-4DB2-BD59-A6C34878D82A}">
                    <a16:rowId xmlns:a16="http://schemas.microsoft.com/office/drawing/2014/main" val="10001"/>
                  </a:ext>
                </a:extLst>
              </a:tr>
              <a:tr h="577850">
                <a:tc>
                  <a:txBody>
                    <a:bodyPr/>
                    <a:lstStyle/>
                    <a:p>
                      <a:pPr marL="327660">
                        <a:lnSpc>
                          <a:spcPct val="100000"/>
                        </a:lnSpc>
                        <a:spcBef>
                          <a:spcPts val="315"/>
                        </a:spcBef>
                      </a:pPr>
                      <a:r>
                        <a:rPr sz="1600" spc="-10" dirty="0">
                          <a:latin typeface="Verdana"/>
                          <a:cs typeface="Verdana"/>
                        </a:rPr>
                        <a:t>Allowing</a:t>
                      </a:r>
                      <a:endParaRPr sz="1600">
                        <a:latin typeface="Verdana"/>
                        <a:cs typeface="Verdana"/>
                      </a:endParaRPr>
                    </a:p>
                    <a:p>
                      <a:pPr marL="312420">
                        <a:lnSpc>
                          <a:spcPct val="100000"/>
                        </a:lnSpc>
                      </a:pPr>
                      <a:r>
                        <a:rPr sz="1600" spc="-10" dirty="0">
                          <a:latin typeface="Verdana"/>
                          <a:cs typeface="Verdana"/>
                        </a:rPr>
                        <a:t>provision</a:t>
                      </a:r>
                      <a:endParaRPr sz="1600">
                        <a:latin typeface="Verdana"/>
                        <a:cs typeface="Verdan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EF8"/>
                    </a:solidFill>
                  </a:tcPr>
                </a:tc>
                <a:tc>
                  <a:txBody>
                    <a:bodyPr/>
                    <a:lstStyle/>
                    <a:p>
                      <a:pPr marL="216535">
                        <a:lnSpc>
                          <a:spcPct val="100000"/>
                        </a:lnSpc>
                        <a:spcBef>
                          <a:spcPts val="315"/>
                        </a:spcBef>
                      </a:pPr>
                      <a:r>
                        <a:rPr sz="1600" spc="-10" dirty="0">
                          <a:latin typeface="Verdana"/>
                          <a:cs typeface="Verdana"/>
                        </a:rPr>
                        <a:t>Regulation</a:t>
                      </a:r>
                      <a:endParaRPr sz="1600">
                        <a:latin typeface="Verdana"/>
                        <a:cs typeface="Verdana"/>
                      </a:endParaRPr>
                    </a:p>
                    <a:p>
                      <a:pPr marL="446405">
                        <a:lnSpc>
                          <a:spcPct val="100000"/>
                        </a:lnSpc>
                      </a:pPr>
                      <a:r>
                        <a:rPr sz="1600" spc="-10" dirty="0">
                          <a:latin typeface="Verdana"/>
                          <a:cs typeface="Verdana"/>
                        </a:rPr>
                        <a:t>168(B)</a:t>
                      </a:r>
                      <a:endParaRPr sz="1600">
                        <a:latin typeface="Verdana"/>
                        <a:cs typeface="Verdan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EF8"/>
                    </a:solidFill>
                  </a:tcPr>
                </a:tc>
                <a:tc>
                  <a:txBody>
                    <a:bodyPr/>
                    <a:lstStyle/>
                    <a:p>
                      <a:pPr marL="216535">
                        <a:lnSpc>
                          <a:spcPct val="100000"/>
                        </a:lnSpc>
                        <a:spcBef>
                          <a:spcPts val="315"/>
                        </a:spcBef>
                      </a:pPr>
                      <a:r>
                        <a:rPr sz="1600" spc="-10" dirty="0">
                          <a:latin typeface="Verdana"/>
                          <a:cs typeface="Verdana"/>
                        </a:rPr>
                        <a:t>Regulation</a:t>
                      </a:r>
                      <a:endParaRPr sz="1600">
                        <a:latin typeface="Verdana"/>
                        <a:cs typeface="Verdana"/>
                      </a:endParaRPr>
                    </a:p>
                    <a:p>
                      <a:pPr marL="439420">
                        <a:lnSpc>
                          <a:spcPct val="100000"/>
                        </a:lnSpc>
                      </a:pPr>
                      <a:r>
                        <a:rPr sz="1600" spc="-10" dirty="0">
                          <a:latin typeface="Verdana"/>
                          <a:cs typeface="Verdana"/>
                        </a:rPr>
                        <a:t>111(c)</a:t>
                      </a:r>
                      <a:endParaRPr sz="1600">
                        <a:latin typeface="Verdana"/>
                        <a:cs typeface="Verdan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EF8"/>
                    </a:solidFill>
                  </a:tcPr>
                </a:tc>
                <a:tc>
                  <a:txBody>
                    <a:bodyPr/>
                    <a:lstStyle/>
                    <a:p>
                      <a:pPr marL="1905" algn="ctr">
                        <a:lnSpc>
                          <a:spcPct val="100000"/>
                        </a:lnSpc>
                        <a:spcBef>
                          <a:spcPts val="1270"/>
                        </a:spcBef>
                      </a:pPr>
                      <a:r>
                        <a:rPr sz="1600" spc="-20" dirty="0">
                          <a:latin typeface="Verdana"/>
                          <a:cs typeface="Verdana"/>
                        </a:rPr>
                        <a:t>Not</a:t>
                      </a:r>
                      <a:r>
                        <a:rPr sz="1600" spc="-120" dirty="0">
                          <a:latin typeface="Verdana"/>
                          <a:cs typeface="Verdana"/>
                        </a:rPr>
                        <a:t> </a:t>
                      </a:r>
                      <a:r>
                        <a:rPr sz="1600" spc="-10" dirty="0">
                          <a:latin typeface="Verdana"/>
                          <a:cs typeface="Verdana"/>
                        </a:rPr>
                        <a:t>Allowed</a:t>
                      </a:r>
                      <a:endParaRPr sz="1600">
                        <a:latin typeface="Verdana"/>
                        <a:cs typeface="Verdana"/>
                      </a:endParaRPr>
                    </a:p>
                  </a:txBody>
                  <a:tcPr marL="0" marR="0" marT="161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EF8"/>
                    </a:solidFill>
                  </a:tcPr>
                </a:tc>
                <a:tc>
                  <a:txBody>
                    <a:bodyPr/>
                    <a:lstStyle/>
                    <a:p>
                      <a:pPr marL="6985" algn="ctr">
                        <a:lnSpc>
                          <a:spcPct val="100000"/>
                        </a:lnSpc>
                        <a:spcBef>
                          <a:spcPts val="1270"/>
                        </a:spcBef>
                      </a:pPr>
                      <a:r>
                        <a:rPr sz="1600" spc="-50" dirty="0">
                          <a:latin typeface="Verdana"/>
                          <a:cs typeface="Verdana"/>
                        </a:rPr>
                        <a:t>-</a:t>
                      </a:r>
                      <a:endParaRPr sz="1600">
                        <a:latin typeface="Verdana"/>
                        <a:cs typeface="Verdana"/>
                      </a:endParaRPr>
                    </a:p>
                  </a:txBody>
                  <a:tcPr marL="0" marR="0" marT="161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EF8"/>
                    </a:solidFill>
                  </a:tcPr>
                </a:tc>
                <a:tc>
                  <a:txBody>
                    <a:bodyPr/>
                    <a:lstStyle/>
                    <a:p>
                      <a:pPr marL="6985" algn="ctr">
                        <a:lnSpc>
                          <a:spcPct val="100000"/>
                        </a:lnSpc>
                        <a:spcBef>
                          <a:spcPts val="1270"/>
                        </a:spcBef>
                      </a:pPr>
                      <a:r>
                        <a:rPr sz="1600" spc="-50" dirty="0">
                          <a:latin typeface="Verdana"/>
                          <a:cs typeface="Verdana"/>
                        </a:rPr>
                        <a:t>-</a:t>
                      </a:r>
                      <a:endParaRPr sz="1600">
                        <a:latin typeface="Verdana"/>
                        <a:cs typeface="Verdana"/>
                      </a:endParaRPr>
                    </a:p>
                  </a:txBody>
                  <a:tcPr marL="0" marR="0" marT="161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EF8"/>
                    </a:solidFill>
                  </a:tcPr>
                </a:tc>
                <a:tc>
                  <a:txBody>
                    <a:bodyPr/>
                    <a:lstStyle/>
                    <a:p>
                      <a:pPr marL="7620" algn="ctr">
                        <a:lnSpc>
                          <a:spcPct val="100000"/>
                        </a:lnSpc>
                        <a:spcBef>
                          <a:spcPts val="1270"/>
                        </a:spcBef>
                      </a:pPr>
                      <a:r>
                        <a:rPr sz="1600" spc="-50" dirty="0">
                          <a:latin typeface="Verdana"/>
                          <a:cs typeface="Verdana"/>
                        </a:rPr>
                        <a:t>-</a:t>
                      </a:r>
                      <a:endParaRPr sz="1600">
                        <a:latin typeface="Verdana"/>
                        <a:cs typeface="Verdana"/>
                      </a:endParaRPr>
                    </a:p>
                  </a:txBody>
                  <a:tcPr marL="0" marR="0" marT="161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EF8"/>
                    </a:solidFill>
                  </a:tcPr>
                </a:tc>
                <a:extLst>
                  <a:ext uri="{0D108BD9-81ED-4DB2-BD59-A6C34878D82A}">
                    <a16:rowId xmlns:a16="http://schemas.microsoft.com/office/drawing/2014/main" val="10002"/>
                  </a:ext>
                </a:extLst>
              </a:tr>
              <a:tr h="1310640">
                <a:tc>
                  <a:txBody>
                    <a:bodyPr/>
                    <a:lstStyle/>
                    <a:p>
                      <a:pPr>
                        <a:lnSpc>
                          <a:spcPct val="100000"/>
                        </a:lnSpc>
                      </a:pPr>
                      <a:endParaRPr sz="1600">
                        <a:latin typeface="Times New Roman"/>
                        <a:cs typeface="Times New Roman"/>
                      </a:endParaRPr>
                    </a:p>
                    <a:p>
                      <a:pPr>
                        <a:lnSpc>
                          <a:spcPct val="100000"/>
                        </a:lnSpc>
                        <a:spcBef>
                          <a:spcPts val="650"/>
                        </a:spcBef>
                      </a:pPr>
                      <a:endParaRPr sz="1600">
                        <a:latin typeface="Times New Roman"/>
                        <a:cs typeface="Times New Roman"/>
                      </a:endParaRPr>
                    </a:p>
                    <a:p>
                      <a:pPr marL="1270" algn="ctr">
                        <a:lnSpc>
                          <a:spcPct val="100000"/>
                        </a:lnSpc>
                        <a:spcBef>
                          <a:spcPts val="5"/>
                        </a:spcBef>
                      </a:pPr>
                      <a:r>
                        <a:rPr sz="1600" spc="-10" dirty="0">
                          <a:latin typeface="Verdana"/>
                          <a:cs typeface="Verdana"/>
                        </a:rPr>
                        <a:t>Conclusion</a:t>
                      </a:r>
                      <a:endParaRPr sz="1600">
                        <a:latin typeface="Verdana"/>
                        <a:cs typeface="Verdana"/>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9DFEF"/>
                    </a:solidFill>
                  </a:tcPr>
                </a:tc>
                <a:tc>
                  <a:txBody>
                    <a:bodyPr/>
                    <a:lstStyle/>
                    <a:p>
                      <a:pPr>
                        <a:lnSpc>
                          <a:spcPct val="100000"/>
                        </a:lnSpc>
                      </a:pPr>
                      <a:endParaRPr sz="1600">
                        <a:latin typeface="Times New Roman"/>
                        <a:cs typeface="Times New Roman"/>
                      </a:endParaRPr>
                    </a:p>
                    <a:p>
                      <a:pPr>
                        <a:lnSpc>
                          <a:spcPct val="100000"/>
                        </a:lnSpc>
                        <a:spcBef>
                          <a:spcPts val="650"/>
                        </a:spcBef>
                      </a:pPr>
                      <a:endParaRPr sz="1600">
                        <a:latin typeface="Times New Roman"/>
                        <a:cs typeface="Times New Roman"/>
                      </a:endParaRPr>
                    </a:p>
                    <a:p>
                      <a:pPr algn="ctr">
                        <a:lnSpc>
                          <a:spcPct val="100000"/>
                        </a:lnSpc>
                        <a:spcBef>
                          <a:spcPts val="5"/>
                        </a:spcBef>
                      </a:pPr>
                      <a:r>
                        <a:rPr sz="1600" spc="-10" dirty="0">
                          <a:latin typeface="Verdana"/>
                          <a:cs typeface="Verdana"/>
                        </a:rPr>
                        <a:t>Permitted</a:t>
                      </a:r>
                      <a:endParaRPr sz="1600">
                        <a:latin typeface="Verdana"/>
                        <a:cs typeface="Verdana"/>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9DFEF"/>
                    </a:solidFill>
                  </a:tcPr>
                </a:tc>
                <a:tc>
                  <a:txBody>
                    <a:bodyPr/>
                    <a:lstStyle/>
                    <a:p>
                      <a:pPr>
                        <a:lnSpc>
                          <a:spcPct val="100000"/>
                        </a:lnSpc>
                      </a:pPr>
                      <a:endParaRPr sz="1600">
                        <a:latin typeface="Times New Roman"/>
                        <a:cs typeface="Times New Roman"/>
                      </a:endParaRPr>
                    </a:p>
                    <a:p>
                      <a:pPr>
                        <a:lnSpc>
                          <a:spcPct val="100000"/>
                        </a:lnSpc>
                        <a:spcBef>
                          <a:spcPts val="650"/>
                        </a:spcBef>
                      </a:pPr>
                      <a:endParaRPr sz="1600">
                        <a:latin typeface="Times New Roman"/>
                        <a:cs typeface="Times New Roman"/>
                      </a:endParaRPr>
                    </a:p>
                    <a:p>
                      <a:pPr marL="1270" algn="ctr">
                        <a:lnSpc>
                          <a:spcPct val="100000"/>
                        </a:lnSpc>
                        <a:spcBef>
                          <a:spcPts val="5"/>
                        </a:spcBef>
                      </a:pPr>
                      <a:r>
                        <a:rPr sz="1600" spc="-10" dirty="0">
                          <a:latin typeface="Verdana"/>
                          <a:cs typeface="Verdana"/>
                        </a:rPr>
                        <a:t>Permitted</a:t>
                      </a:r>
                      <a:endParaRPr sz="1600">
                        <a:latin typeface="Verdana"/>
                        <a:cs typeface="Verdana"/>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9DFEF"/>
                    </a:solidFill>
                  </a:tcPr>
                </a:tc>
                <a:tc>
                  <a:txBody>
                    <a:bodyPr/>
                    <a:lstStyle/>
                    <a:p>
                      <a:pPr>
                        <a:lnSpc>
                          <a:spcPct val="100000"/>
                        </a:lnSpc>
                        <a:spcBef>
                          <a:spcPts val="1435"/>
                        </a:spcBef>
                      </a:pPr>
                      <a:endParaRPr sz="1600">
                        <a:latin typeface="Times New Roman"/>
                        <a:cs typeface="Times New Roman"/>
                      </a:endParaRPr>
                    </a:p>
                    <a:p>
                      <a:pPr marL="271780" marR="275590" indent="299720">
                        <a:lnSpc>
                          <a:spcPct val="100000"/>
                        </a:lnSpc>
                      </a:pPr>
                      <a:r>
                        <a:rPr sz="1600" spc="-25" dirty="0">
                          <a:latin typeface="Verdana"/>
                          <a:cs typeface="Verdana"/>
                        </a:rPr>
                        <a:t>Not </a:t>
                      </a:r>
                      <a:r>
                        <a:rPr sz="1600" spc="-60" dirty="0">
                          <a:latin typeface="Verdana"/>
                          <a:cs typeface="Verdana"/>
                        </a:rPr>
                        <a:t>Permitted</a:t>
                      </a:r>
                      <a:endParaRPr sz="1600">
                        <a:latin typeface="Verdana"/>
                        <a:cs typeface="Verdana"/>
                      </a:endParaRPr>
                    </a:p>
                  </a:txBody>
                  <a:tcPr marL="0" marR="0" marT="1822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9DFEF"/>
                    </a:solidFill>
                  </a:tcPr>
                </a:tc>
                <a:tc>
                  <a:txBody>
                    <a:bodyPr/>
                    <a:lstStyle/>
                    <a:p>
                      <a:pPr>
                        <a:lnSpc>
                          <a:spcPct val="100000"/>
                        </a:lnSpc>
                      </a:pPr>
                      <a:endParaRPr sz="1600">
                        <a:latin typeface="Times New Roman"/>
                        <a:cs typeface="Times New Roman"/>
                      </a:endParaRPr>
                    </a:p>
                    <a:p>
                      <a:pPr>
                        <a:lnSpc>
                          <a:spcPct val="100000"/>
                        </a:lnSpc>
                        <a:spcBef>
                          <a:spcPts val="650"/>
                        </a:spcBef>
                      </a:pPr>
                      <a:endParaRPr sz="1600">
                        <a:latin typeface="Times New Roman"/>
                        <a:cs typeface="Times New Roman"/>
                      </a:endParaRPr>
                    </a:p>
                    <a:p>
                      <a:pPr marL="1270" algn="ctr">
                        <a:lnSpc>
                          <a:spcPct val="100000"/>
                        </a:lnSpc>
                        <a:spcBef>
                          <a:spcPts val="5"/>
                        </a:spcBef>
                      </a:pPr>
                      <a:r>
                        <a:rPr sz="1600" spc="-10" dirty="0">
                          <a:latin typeface="Verdana"/>
                          <a:cs typeface="Verdana"/>
                        </a:rPr>
                        <a:t>Permitted</a:t>
                      </a:r>
                      <a:endParaRPr sz="1600">
                        <a:latin typeface="Verdana"/>
                        <a:cs typeface="Verdana"/>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9DFEF"/>
                    </a:solidFill>
                  </a:tcPr>
                </a:tc>
                <a:tc>
                  <a:txBody>
                    <a:bodyPr/>
                    <a:lstStyle/>
                    <a:p>
                      <a:pPr>
                        <a:lnSpc>
                          <a:spcPct val="100000"/>
                        </a:lnSpc>
                      </a:pPr>
                      <a:endParaRPr sz="1600">
                        <a:latin typeface="Times New Roman"/>
                        <a:cs typeface="Times New Roman"/>
                      </a:endParaRPr>
                    </a:p>
                    <a:p>
                      <a:pPr>
                        <a:lnSpc>
                          <a:spcPct val="100000"/>
                        </a:lnSpc>
                        <a:spcBef>
                          <a:spcPts val="650"/>
                        </a:spcBef>
                      </a:pPr>
                      <a:endParaRPr sz="1600">
                        <a:latin typeface="Times New Roman"/>
                        <a:cs typeface="Times New Roman"/>
                      </a:endParaRPr>
                    </a:p>
                    <a:p>
                      <a:pPr marL="1270" algn="ctr">
                        <a:lnSpc>
                          <a:spcPct val="100000"/>
                        </a:lnSpc>
                        <a:spcBef>
                          <a:spcPts val="5"/>
                        </a:spcBef>
                      </a:pPr>
                      <a:r>
                        <a:rPr sz="1600" spc="-10" dirty="0">
                          <a:latin typeface="Verdana"/>
                          <a:cs typeface="Verdana"/>
                        </a:rPr>
                        <a:t>Permitted</a:t>
                      </a:r>
                      <a:endParaRPr sz="1600">
                        <a:latin typeface="Verdana"/>
                        <a:cs typeface="Verdana"/>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9DFEF"/>
                    </a:solidFill>
                  </a:tcPr>
                </a:tc>
                <a:tc>
                  <a:txBody>
                    <a:bodyPr/>
                    <a:lstStyle/>
                    <a:p>
                      <a:pPr marL="155575" marR="135255" indent="-1270" algn="ctr">
                        <a:lnSpc>
                          <a:spcPct val="100000"/>
                        </a:lnSpc>
                        <a:spcBef>
                          <a:spcPts val="315"/>
                        </a:spcBef>
                      </a:pPr>
                      <a:r>
                        <a:rPr sz="1600" spc="-10" dirty="0">
                          <a:latin typeface="Verdana"/>
                          <a:cs typeface="Verdana"/>
                        </a:rPr>
                        <a:t>Permitted </a:t>
                      </a:r>
                      <a:r>
                        <a:rPr sz="1600" spc="-50" dirty="0">
                          <a:latin typeface="Verdana"/>
                          <a:cs typeface="Verdana"/>
                        </a:rPr>
                        <a:t>only</a:t>
                      </a:r>
                      <a:r>
                        <a:rPr sz="1600" spc="-145" dirty="0">
                          <a:latin typeface="Verdana"/>
                          <a:cs typeface="Verdana"/>
                        </a:rPr>
                        <a:t> </a:t>
                      </a:r>
                      <a:r>
                        <a:rPr sz="1600" spc="-20" dirty="0">
                          <a:latin typeface="Verdana"/>
                          <a:cs typeface="Verdana"/>
                        </a:rPr>
                        <a:t>with </a:t>
                      </a:r>
                      <a:r>
                        <a:rPr sz="1600" spc="-10" dirty="0">
                          <a:latin typeface="Verdana"/>
                          <a:cs typeface="Verdana"/>
                        </a:rPr>
                        <a:t>member </a:t>
                      </a:r>
                      <a:r>
                        <a:rPr sz="1600" dirty="0">
                          <a:latin typeface="Verdana"/>
                          <a:cs typeface="Verdana"/>
                        </a:rPr>
                        <a:t>who</a:t>
                      </a:r>
                      <a:r>
                        <a:rPr sz="1600" spc="-95" dirty="0">
                          <a:latin typeface="Verdana"/>
                          <a:cs typeface="Verdana"/>
                        </a:rPr>
                        <a:t> </a:t>
                      </a:r>
                      <a:r>
                        <a:rPr sz="1600" spc="-105" dirty="0">
                          <a:latin typeface="Verdana"/>
                          <a:cs typeface="Verdana"/>
                        </a:rPr>
                        <a:t>is</a:t>
                      </a:r>
                      <a:r>
                        <a:rPr sz="1600" spc="-295" dirty="0">
                          <a:latin typeface="Verdana"/>
                          <a:cs typeface="Verdana"/>
                        </a:rPr>
                        <a:t> </a:t>
                      </a:r>
                      <a:r>
                        <a:rPr sz="1600" spc="-25" dirty="0">
                          <a:latin typeface="Verdana"/>
                          <a:cs typeface="Verdana"/>
                        </a:rPr>
                        <a:t>not</a:t>
                      </a:r>
                      <a:r>
                        <a:rPr sz="1600" spc="-165" dirty="0">
                          <a:latin typeface="Verdana"/>
                          <a:cs typeface="Verdana"/>
                        </a:rPr>
                        <a:t> </a:t>
                      </a:r>
                      <a:r>
                        <a:rPr sz="1600" spc="-70" dirty="0">
                          <a:latin typeface="Verdana"/>
                          <a:cs typeface="Verdana"/>
                        </a:rPr>
                        <a:t>in </a:t>
                      </a:r>
                      <a:r>
                        <a:rPr sz="1600" spc="-10" dirty="0">
                          <a:latin typeface="Verdana"/>
                          <a:cs typeface="Verdana"/>
                        </a:rPr>
                        <a:t>practice</a:t>
                      </a:r>
                      <a:endParaRPr sz="1600">
                        <a:latin typeface="Verdana"/>
                        <a:cs typeface="Verdan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9DFEF"/>
                    </a:solidFill>
                  </a:tcPr>
                </a:tc>
                <a:extLst>
                  <a:ext uri="{0D108BD9-81ED-4DB2-BD59-A6C34878D82A}">
                    <a16:rowId xmlns:a16="http://schemas.microsoft.com/office/drawing/2014/main" val="10003"/>
                  </a:ext>
                </a:extLst>
              </a:tr>
            </a:tbl>
          </a:graphicData>
        </a:graphic>
      </p:graphicFrame>
      <p:sp>
        <p:nvSpPr>
          <p:cNvPr id="7" name="object 7"/>
          <p:cNvSpPr txBox="1">
            <a:spLocks noGrp="1"/>
          </p:cNvSpPr>
          <p:nvPr>
            <p:ph type="title"/>
          </p:nvPr>
        </p:nvSpPr>
        <p:spPr>
          <a:xfrm>
            <a:off x="825220" y="214960"/>
            <a:ext cx="9925685" cy="452120"/>
          </a:xfrm>
          <a:prstGeom prst="rect">
            <a:avLst/>
          </a:prstGeom>
        </p:spPr>
        <p:txBody>
          <a:bodyPr vert="horz" wrap="square" lIns="0" tIns="12065" rIns="0" bIns="0" rtlCol="0">
            <a:spAutoFit/>
          </a:bodyPr>
          <a:lstStyle/>
          <a:p>
            <a:pPr marL="12700">
              <a:lnSpc>
                <a:spcPct val="100000"/>
              </a:lnSpc>
              <a:spcBef>
                <a:spcPts val="95"/>
              </a:spcBef>
            </a:pPr>
            <a:r>
              <a:rPr sz="2800" u="sng" spc="-130" dirty="0">
                <a:solidFill>
                  <a:srgbClr val="0C1F36"/>
                </a:solidFill>
                <a:uFill>
                  <a:solidFill>
                    <a:srgbClr val="0C1F36"/>
                  </a:solidFill>
                </a:uFill>
              </a:rPr>
              <a:t> </a:t>
            </a:r>
            <a:r>
              <a:rPr sz="2800" u="sng" spc="-20" dirty="0">
                <a:solidFill>
                  <a:srgbClr val="0C1F36"/>
                </a:solidFill>
                <a:uFill>
                  <a:solidFill>
                    <a:srgbClr val="0C1F36"/>
                  </a:solidFill>
                </a:uFill>
              </a:rPr>
              <a:t>RECIPROCAL</a:t>
            </a:r>
            <a:r>
              <a:rPr sz="2800" u="sng" spc="-45" dirty="0">
                <a:solidFill>
                  <a:srgbClr val="0C1F36"/>
                </a:solidFill>
                <a:uFill>
                  <a:solidFill>
                    <a:srgbClr val="0C1F36"/>
                  </a:solidFill>
                </a:uFill>
              </a:rPr>
              <a:t> </a:t>
            </a:r>
            <a:r>
              <a:rPr sz="2800" u="sng" spc="-20" dirty="0">
                <a:solidFill>
                  <a:srgbClr val="0C1F36"/>
                </a:solidFill>
                <a:uFill>
                  <a:solidFill>
                    <a:srgbClr val="0C1F36"/>
                  </a:solidFill>
                </a:uFill>
              </a:rPr>
              <a:t>PROVISIONS</a:t>
            </a:r>
            <a:r>
              <a:rPr sz="2800" u="sng" spc="-95" dirty="0">
                <a:solidFill>
                  <a:srgbClr val="0C1F36"/>
                </a:solidFill>
                <a:uFill>
                  <a:solidFill>
                    <a:srgbClr val="0C1F36"/>
                  </a:solidFill>
                </a:uFill>
              </a:rPr>
              <a:t> </a:t>
            </a:r>
            <a:r>
              <a:rPr sz="2800" u="sng" dirty="0">
                <a:solidFill>
                  <a:srgbClr val="0C1F36"/>
                </a:solidFill>
                <a:uFill>
                  <a:solidFill>
                    <a:srgbClr val="0C1F36"/>
                  </a:solidFill>
                </a:uFill>
              </a:rPr>
              <a:t>IN</a:t>
            </a:r>
            <a:r>
              <a:rPr sz="2800" u="sng" spc="-95" dirty="0">
                <a:solidFill>
                  <a:srgbClr val="0C1F36"/>
                </a:solidFill>
                <a:uFill>
                  <a:solidFill>
                    <a:srgbClr val="0C1F36"/>
                  </a:solidFill>
                </a:uFill>
              </a:rPr>
              <a:t> </a:t>
            </a:r>
            <a:r>
              <a:rPr sz="2800" u="sng" dirty="0">
                <a:solidFill>
                  <a:srgbClr val="0C1F36"/>
                </a:solidFill>
                <a:uFill>
                  <a:solidFill>
                    <a:srgbClr val="0C1F36"/>
                  </a:solidFill>
                </a:uFill>
              </a:rPr>
              <a:t>OTHER</a:t>
            </a:r>
            <a:r>
              <a:rPr sz="2800" u="sng" spc="-135" dirty="0">
                <a:solidFill>
                  <a:srgbClr val="0C1F36"/>
                </a:solidFill>
                <a:uFill>
                  <a:solidFill>
                    <a:srgbClr val="0C1F36"/>
                  </a:solidFill>
                </a:uFill>
              </a:rPr>
              <a:t> </a:t>
            </a:r>
            <a:r>
              <a:rPr sz="2800" u="sng" spc="-10" dirty="0">
                <a:solidFill>
                  <a:srgbClr val="0C1F36"/>
                </a:solidFill>
                <a:uFill>
                  <a:solidFill>
                    <a:srgbClr val="0C1F36"/>
                  </a:solidFill>
                </a:uFill>
              </a:rPr>
              <a:t>SPECIFIC</a:t>
            </a:r>
            <a:r>
              <a:rPr sz="2800" u="sng" spc="-70" dirty="0">
                <a:solidFill>
                  <a:srgbClr val="0C1F36"/>
                </a:solidFill>
                <a:uFill>
                  <a:solidFill>
                    <a:srgbClr val="0C1F36"/>
                  </a:solidFill>
                </a:uFill>
              </a:rPr>
              <a:t> </a:t>
            </a:r>
            <a:r>
              <a:rPr sz="2800" u="sng" spc="-10" dirty="0">
                <a:solidFill>
                  <a:srgbClr val="0C1F36"/>
                </a:solidFill>
                <a:uFill>
                  <a:solidFill>
                    <a:srgbClr val="0C1F36"/>
                  </a:solidFill>
                </a:uFill>
              </a:rPr>
              <a:t>PROFESSIONALS</a:t>
            </a:r>
            <a:r>
              <a:rPr sz="2800" u="sng" spc="-70" dirty="0">
                <a:solidFill>
                  <a:srgbClr val="0C1F36"/>
                </a:solidFill>
                <a:uFill>
                  <a:solidFill>
                    <a:srgbClr val="0C1F36"/>
                  </a:solidFill>
                </a:uFill>
              </a:rPr>
              <a:t> </a:t>
            </a:r>
            <a:r>
              <a:rPr sz="2800" u="sng" spc="-20" dirty="0">
                <a:solidFill>
                  <a:srgbClr val="0C1F36"/>
                </a:solidFill>
                <a:uFill>
                  <a:solidFill>
                    <a:srgbClr val="0C1F36"/>
                  </a:solidFill>
                </a:uFill>
              </a:rPr>
              <a:t>ACTS</a:t>
            </a:r>
            <a:endParaRPr sz="2800"/>
          </a:p>
        </p:txBody>
      </p:sp>
      <p:sp>
        <p:nvSpPr>
          <p:cNvPr id="8" name="object 8"/>
          <p:cNvSpPr txBox="1"/>
          <p:nvPr/>
        </p:nvSpPr>
        <p:spPr>
          <a:xfrm>
            <a:off x="679805" y="5340198"/>
            <a:ext cx="10137140" cy="574040"/>
          </a:xfrm>
          <a:prstGeom prst="rect">
            <a:avLst/>
          </a:prstGeom>
        </p:spPr>
        <p:txBody>
          <a:bodyPr vert="horz" wrap="square" lIns="0" tIns="12700" rIns="0" bIns="0" rtlCol="0">
            <a:spAutoFit/>
          </a:bodyPr>
          <a:lstStyle/>
          <a:p>
            <a:pPr marL="12700" marR="5080">
              <a:lnSpc>
                <a:spcPct val="100000"/>
              </a:lnSpc>
              <a:spcBef>
                <a:spcPts val="100"/>
              </a:spcBef>
            </a:pPr>
            <a:r>
              <a:rPr sz="1800" dirty="0">
                <a:latin typeface="Calibri"/>
                <a:cs typeface="Calibri"/>
              </a:rPr>
              <a:t>*The</a:t>
            </a:r>
            <a:r>
              <a:rPr sz="1800" spc="-60" dirty="0">
                <a:latin typeface="Calibri"/>
                <a:cs typeface="Calibri"/>
              </a:rPr>
              <a:t> </a:t>
            </a:r>
            <a:r>
              <a:rPr sz="1800" dirty="0">
                <a:latin typeface="Calibri"/>
                <a:cs typeface="Calibri"/>
              </a:rPr>
              <a:t>Institute</a:t>
            </a:r>
            <a:r>
              <a:rPr sz="1800" spc="-65" dirty="0">
                <a:latin typeface="Calibri"/>
                <a:cs typeface="Calibri"/>
              </a:rPr>
              <a:t> </a:t>
            </a:r>
            <a:r>
              <a:rPr sz="1800" dirty="0">
                <a:latin typeface="Calibri"/>
                <a:cs typeface="Calibri"/>
              </a:rPr>
              <a:t>of</a:t>
            </a:r>
            <a:r>
              <a:rPr sz="1800" spc="-75" dirty="0">
                <a:latin typeface="Calibri"/>
                <a:cs typeface="Calibri"/>
              </a:rPr>
              <a:t> </a:t>
            </a:r>
            <a:r>
              <a:rPr sz="1800" dirty="0">
                <a:latin typeface="Calibri"/>
                <a:cs typeface="Calibri"/>
              </a:rPr>
              <a:t>Cost</a:t>
            </a:r>
            <a:r>
              <a:rPr sz="1800" spc="-65" dirty="0">
                <a:latin typeface="Calibri"/>
                <a:cs typeface="Calibri"/>
              </a:rPr>
              <a:t> </a:t>
            </a:r>
            <a:r>
              <a:rPr sz="1800" dirty="0">
                <a:latin typeface="Calibri"/>
                <a:cs typeface="Calibri"/>
              </a:rPr>
              <a:t>&amp;</a:t>
            </a:r>
            <a:r>
              <a:rPr sz="1800" spc="-80" dirty="0">
                <a:latin typeface="Calibri"/>
                <a:cs typeface="Calibri"/>
              </a:rPr>
              <a:t> </a:t>
            </a:r>
            <a:r>
              <a:rPr sz="1800" spc="-10" dirty="0">
                <a:latin typeface="Calibri"/>
                <a:cs typeface="Calibri"/>
              </a:rPr>
              <a:t>Management</a:t>
            </a:r>
            <a:r>
              <a:rPr sz="1800" spc="-80" dirty="0">
                <a:latin typeface="Calibri"/>
                <a:cs typeface="Calibri"/>
              </a:rPr>
              <a:t> </a:t>
            </a:r>
            <a:r>
              <a:rPr sz="1800" spc="-20" dirty="0">
                <a:latin typeface="Calibri"/>
                <a:cs typeface="Calibri"/>
              </a:rPr>
              <a:t>Accountants</a:t>
            </a:r>
            <a:r>
              <a:rPr sz="1800" spc="-45" dirty="0">
                <a:latin typeface="Calibri"/>
                <a:cs typeface="Calibri"/>
              </a:rPr>
              <a:t> </a:t>
            </a:r>
            <a:r>
              <a:rPr sz="1800" dirty="0">
                <a:latin typeface="Calibri"/>
                <a:cs typeface="Calibri"/>
              </a:rPr>
              <a:t>and</a:t>
            </a:r>
            <a:r>
              <a:rPr sz="1800" spc="-65" dirty="0">
                <a:latin typeface="Calibri"/>
                <a:cs typeface="Calibri"/>
              </a:rPr>
              <a:t> </a:t>
            </a:r>
            <a:r>
              <a:rPr sz="1800" dirty="0">
                <a:latin typeface="Calibri"/>
                <a:cs typeface="Calibri"/>
              </a:rPr>
              <a:t>The</a:t>
            </a:r>
            <a:r>
              <a:rPr sz="1800" spc="-50" dirty="0">
                <a:latin typeface="Calibri"/>
                <a:cs typeface="Calibri"/>
              </a:rPr>
              <a:t> </a:t>
            </a:r>
            <a:r>
              <a:rPr sz="1800" dirty="0">
                <a:latin typeface="Calibri"/>
                <a:cs typeface="Calibri"/>
              </a:rPr>
              <a:t>Institute</a:t>
            </a:r>
            <a:r>
              <a:rPr sz="1800" spc="-50" dirty="0">
                <a:latin typeface="Calibri"/>
                <a:cs typeface="Calibri"/>
              </a:rPr>
              <a:t> </a:t>
            </a:r>
            <a:r>
              <a:rPr sz="1800" dirty="0">
                <a:latin typeface="Calibri"/>
                <a:cs typeface="Calibri"/>
              </a:rPr>
              <a:t>of</a:t>
            </a:r>
            <a:r>
              <a:rPr sz="1800" spc="-75" dirty="0">
                <a:latin typeface="Calibri"/>
                <a:cs typeface="Calibri"/>
              </a:rPr>
              <a:t> </a:t>
            </a:r>
            <a:r>
              <a:rPr sz="1800" dirty="0">
                <a:latin typeface="Calibri"/>
                <a:cs typeface="Calibri"/>
              </a:rPr>
              <a:t>Company</a:t>
            </a:r>
            <a:r>
              <a:rPr sz="1800" spc="-65" dirty="0">
                <a:latin typeface="Calibri"/>
                <a:cs typeface="Calibri"/>
              </a:rPr>
              <a:t> </a:t>
            </a:r>
            <a:r>
              <a:rPr sz="1800" spc="-10" dirty="0">
                <a:latin typeface="Calibri"/>
                <a:cs typeface="Calibri"/>
              </a:rPr>
              <a:t>Secretary</a:t>
            </a:r>
            <a:r>
              <a:rPr sz="1800" spc="-50" dirty="0">
                <a:latin typeface="Calibri"/>
                <a:cs typeface="Calibri"/>
              </a:rPr>
              <a:t> </a:t>
            </a:r>
            <a:r>
              <a:rPr sz="1800" dirty="0">
                <a:latin typeface="Calibri"/>
                <a:cs typeface="Calibri"/>
              </a:rPr>
              <a:t>of</a:t>
            </a:r>
            <a:r>
              <a:rPr sz="1800" spc="-65" dirty="0">
                <a:latin typeface="Calibri"/>
                <a:cs typeface="Calibri"/>
              </a:rPr>
              <a:t> </a:t>
            </a:r>
            <a:r>
              <a:rPr sz="1800" dirty="0">
                <a:latin typeface="Calibri"/>
                <a:cs typeface="Calibri"/>
              </a:rPr>
              <a:t>India</a:t>
            </a:r>
            <a:r>
              <a:rPr sz="1800" spc="-60" dirty="0">
                <a:latin typeface="Calibri"/>
                <a:cs typeface="Calibri"/>
              </a:rPr>
              <a:t> </a:t>
            </a:r>
            <a:r>
              <a:rPr sz="1800" dirty="0">
                <a:latin typeface="Calibri"/>
                <a:cs typeface="Calibri"/>
              </a:rPr>
              <a:t>has</a:t>
            </a:r>
            <a:r>
              <a:rPr sz="1800" spc="-70" dirty="0">
                <a:latin typeface="Calibri"/>
                <a:cs typeface="Calibri"/>
              </a:rPr>
              <a:t> </a:t>
            </a:r>
            <a:r>
              <a:rPr sz="1800" spc="-10" dirty="0">
                <a:latin typeface="Calibri"/>
                <a:cs typeface="Calibri"/>
              </a:rPr>
              <a:t>issued </a:t>
            </a:r>
            <a:r>
              <a:rPr sz="1800" dirty="0">
                <a:latin typeface="Calibri"/>
                <a:cs typeface="Calibri"/>
              </a:rPr>
              <a:t>advisory</a:t>
            </a:r>
            <a:r>
              <a:rPr sz="1800" spc="-70" dirty="0">
                <a:latin typeface="Calibri"/>
                <a:cs typeface="Calibri"/>
              </a:rPr>
              <a:t> </a:t>
            </a:r>
            <a:r>
              <a:rPr sz="1800" dirty="0">
                <a:latin typeface="Calibri"/>
                <a:cs typeface="Calibri"/>
              </a:rPr>
              <a:t>to</a:t>
            </a:r>
            <a:r>
              <a:rPr sz="1800" spc="-65" dirty="0">
                <a:latin typeface="Calibri"/>
                <a:cs typeface="Calibri"/>
              </a:rPr>
              <a:t> </a:t>
            </a:r>
            <a:r>
              <a:rPr sz="1800" dirty="0">
                <a:latin typeface="Calibri"/>
                <a:cs typeface="Calibri"/>
              </a:rPr>
              <a:t>its</a:t>
            </a:r>
            <a:r>
              <a:rPr sz="1800" spc="-50" dirty="0">
                <a:latin typeface="Calibri"/>
                <a:cs typeface="Calibri"/>
              </a:rPr>
              <a:t> </a:t>
            </a:r>
            <a:r>
              <a:rPr sz="1800" dirty="0">
                <a:latin typeface="Calibri"/>
                <a:cs typeface="Calibri"/>
              </a:rPr>
              <a:t>members,</a:t>
            </a:r>
            <a:r>
              <a:rPr sz="1800" spc="-70" dirty="0">
                <a:latin typeface="Calibri"/>
                <a:cs typeface="Calibri"/>
              </a:rPr>
              <a:t> </a:t>
            </a:r>
            <a:r>
              <a:rPr sz="1800" spc="-10" dirty="0">
                <a:latin typeface="Calibri"/>
                <a:cs typeface="Calibri"/>
              </a:rPr>
              <a:t>restricting</a:t>
            </a:r>
            <a:r>
              <a:rPr sz="1800" spc="-15" dirty="0">
                <a:latin typeface="Calibri"/>
                <a:cs typeface="Calibri"/>
              </a:rPr>
              <a:t> </a:t>
            </a:r>
            <a:r>
              <a:rPr sz="1800" dirty="0">
                <a:latin typeface="Calibri"/>
                <a:cs typeface="Calibri"/>
              </a:rPr>
              <a:t>them</a:t>
            </a:r>
            <a:r>
              <a:rPr sz="1800" spc="-45" dirty="0">
                <a:latin typeface="Calibri"/>
                <a:cs typeface="Calibri"/>
              </a:rPr>
              <a:t> </a:t>
            </a:r>
            <a:r>
              <a:rPr sz="1800" dirty="0">
                <a:latin typeface="Calibri"/>
                <a:cs typeface="Calibri"/>
              </a:rPr>
              <a:t>to</a:t>
            </a:r>
            <a:r>
              <a:rPr sz="1800" spc="-50" dirty="0">
                <a:latin typeface="Calibri"/>
                <a:cs typeface="Calibri"/>
              </a:rPr>
              <a:t> </a:t>
            </a:r>
            <a:r>
              <a:rPr sz="1800" dirty="0">
                <a:latin typeface="Calibri"/>
                <a:cs typeface="Calibri"/>
              </a:rPr>
              <a:t>join</a:t>
            </a:r>
            <a:r>
              <a:rPr sz="1800" spc="-40" dirty="0">
                <a:latin typeface="Calibri"/>
                <a:cs typeface="Calibri"/>
              </a:rPr>
              <a:t> </a:t>
            </a:r>
            <a:r>
              <a:rPr sz="1800" dirty="0">
                <a:latin typeface="Calibri"/>
                <a:cs typeface="Calibri"/>
              </a:rPr>
              <a:t>MDP</a:t>
            </a:r>
            <a:r>
              <a:rPr sz="1800" spc="-60" dirty="0">
                <a:latin typeface="Calibri"/>
                <a:cs typeface="Calibri"/>
              </a:rPr>
              <a:t> </a:t>
            </a:r>
            <a:r>
              <a:rPr sz="1800" dirty="0">
                <a:latin typeface="Calibri"/>
                <a:cs typeface="Calibri"/>
              </a:rPr>
              <a:t>till</a:t>
            </a:r>
            <a:r>
              <a:rPr sz="1800" spc="-50" dirty="0">
                <a:latin typeface="Calibri"/>
                <a:cs typeface="Calibri"/>
              </a:rPr>
              <a:t> </a:t>
            </a:r>
            <a:r>
              <a:rPr sz="1800" dirty="0">
                <a:latin typeface="Calibri"/>
                <a:cs typeface="Calibri"/>
              </a:rPr>
              <a:t>further</a:t>
            </a:r>
            <a:r>
              <a:rPr sz="1800" spc="-40" dirty="0">
                <a:latin typeface="Calibri"/>
                <a:cs typeface="Calibri"/>
              </a:rPr>
              <a:t> </a:t>
            </a:r>
            <a:r>
              <a:rPr sz="1800" spc="-10" dirty="0">
                <a:latin typeface="Calibri"/>
                <a:cs typeface="Calibri"/>
              </a:rPr>
              <a:t>notification.</a:t>
            </a:r>
            <a:endParaRPr sz="1800">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60020" y="248412"/>
            <a:ext cx="11446510" cy="2415540"/>
            <a:chOff x="160020" y="248412"/>
            <a:chExt cx="11446510" cy="2415540"/>
          </a:xfrm>
        </p:grpSpPr>
        <p:sp>
          <p:nvSpPr>
            <p:cNvPr id="3" name="object 3"/>
            <p:cNvSpPr/>
            <p:nvPr/>
          </p:nvSpPr>
          <p:spPr>
            <a:xfrm>
              <a:off x="166116" y="254508"/>
              <a:ext cx="11434445" cy="2403475"/>
            </a:xfrm>
            <a:custGeom>
              <a:avLst/>
              <a:gdLst/>
              <a:ahLst/>
              <a:cxnLst/>
              <a:rect l="l" t="t" r="r" b="b"/>
              <a:pathLst>
                <a:path w="11434445" h="2403475">
                  <a:moveTo>
                    <a:pt x="11434064" y="0"/>
                  </a:moveTo>
                  <a:lnTo>
                    <a:pt x="0" y="0"/>
                  </a:lnTo>
                  <a:lnTo>
                    <a:pt x="0" y="2403221"/>
                  </a:lnTo>
                  <a:lnTo>
                    <a:pt x="11434064" y="2403221"/>
                  </a:lnTo>
                  <a:lnTo>
                    <a:pt x="11434064" y="0"/>
                  </a:lnTo>
                  <a:close/>
                </a:path>
              </a:pathLst>
            </a:custGeom>
            <a:solidFill>
              <a:srgbClr val="FFFFFF"/>
            </a:solidFill>
          </p:spPr>
          <p:txBody>
            <a:bodyPr wrap="square" lIns="0" tIns="0" rIns="0" bIns="0" rtlCol="0"/>
            <a:lstStyle/>
            <a:p>
              <a:endParaRPr/>
            </a:p>
          </p:txBody>
        </p:sp>
        <p:sp>
          <p:nvSpPr>
            <p:cNvPr id="4" name="object 4"/>
            <p:cNvSpPr/>
            <p:nvPr/>
          </p:nvSpPr>
          <p:spPr>
            <a:xfrm>
              <a:off x="166116" y="254508"/>
              <a:ext cx="11434445" cy="2403475"/>
            </a:xfrm>
            <a:custGeom>
              <a:avLst/>
              <a:gdLst/>
              <a:ahLst/>
              <a:cxnLst/>
              <a:rect l="l" t="t" r="r" b="b"/>
              <a:pathLst>
                <a:path w="11434445" h="2403475">
                  <a:moveTo>
                    <a:pt x="0" y="2403221"/>
                  </a:moveTo>
                  <a:lnTo>
                    <a:pt x="11434064" y="2403221"/>
                  </a:lnTo>
                  <a:lnTo>
                    <a:pt x="11434064" y="0"/>
                  </a:lnTo>
                  <a:lnTo>
                    <a:pt x="0" y="0"/>
                  </a:lnTo>
                  <a:lnTo>
                    <a:pt x="0" y="2403221"/>
                  </a:lnTo>
                  <a:close/>
                </a:path>
              </a:pathLst>
            </a:custGeom>
            <a:ln w="12192">
              <a:solidFill>
                <a:srgbClr val="4488D5"/>
              </a:solidFill>
            </a:ln>
          </p:spPr>
          <p:txBody>
            <a:bodyPr wrap="square" lIns="0" tIns="0" rIns="0" bIns="0" rtlCol="0"/>
            <a:lstStyle/>
            <a:p>
              <a:endParaRPr/>
            </a:p>
          </p:txBody>
        </p:sp>
      </p:grpSp>
      <p:sp>
        <p:nvSpPr>
          <p:cNvPr id="5" name="object 5"/>
          <p:cNvSpPr txBox="1">
            <a:spLocks noGrp="1"/>
          </p:cNvSpPr>
          <p:nvPr>
            <p:ph type="title"/>
          </p:nvPr>
        </p:nvSpPr>
        <p:spPr>
          <a:xfrm>
            <a:off x="244246" y="395274"/>
            <a:ext cx="10506075" cy="1107440"/>
          </a:xfrm>
          <a:prstGeom prst="rect">
            <a:avLst/>
          </a:prstGeom>
        </p:spPr>
        <p:txBody>
          <a:bodyPr vert="horz" wrap="square" lIns="0" tIns="38100" rIns="0" bIns="0" rtlCol="0">
            <a:spAutoFit/>
          </a:bodyPr>
          <a:lstStyle/>
          <a:p>
            <a:pPr marL="12700">
              <a:lnSpc>
                <a:spcPct val="100000"/>
              </a:lnSpc>
              <a:spcBef>
                <a:spcPts val="300"/>
              </a:spcBef>
            </a:pPr>
            <a:r>
              <a:rPr sz="2800" u="sng" dirty="0">
                <a:solidFill>
                  <a:srgbClr val="0C1F36"/>
                </a:solidFill>
                <a:uFill>
                  <a:solidFill>
                    <a:srgbClr val="0C1F36"/>
                  </a:solidFill>
                </a:uFill>
              </a:rPr>
              <a:t>OTHER</a:t>
            </a:r>
            <a:r>
              <a:rPr sz="2800" u="sng" spc="-110" dirty="0">
                <a:solidFill>
                  <a:srgbClr val="0C1F36"/>
                </a:solidFill>
                <a:uFill>
                  <a:solidFill>
                    <a:srgbClr val="0C1F36"/>
                  </a:solidFill>
                </a:uFill>
              </a:rPr>
              <a:t> </a:t>
            </a:r>
            <a:r>
              <a:rPr sz="2800" u="sng" spc="-10" dirty="0">
                <a:solidFill>
                  <a:srgbClr val="0C1F36"/>
                </a:solidFill>
                <a:uFill>
                  <a:solidFill>
                    <a:srgbClr val="0C1F36"/>
                  </a:solidFill>
                </a:uFill>
              </a:rPr>
              <a:t>PROFESSIONAL</a:t>
            </a:r>
            <a:r>
              <a:rPr sz="2800" u="sng" spc="-55" dirty="0">
                <a:solidFill>
                  <a:srgbClr val="0C1F36"/>
                </a:solidFill>
                <a:uFill>
                  <a:solidFill>
                    <a:srgbClr val="0C1F36"/>
                  </a:solidFill>
                </a:uFill>
              </a:rPr>
              <a:t> </a:t>
            </a:r>
            <a:r>
              <a:rPr sz="2800" u="sng" spc="-10" dirty="0">
                <a:solidFill>
                  <a:srgbClr val="0C1F36"/>
                </a:solidFill>
                <a:uFill>
                  <a:solidFill>
                    <a:srgbClr val="0C1F36"/>
                  </a:solidFill>
                </a:uFill>
              </a:rPr>
              <a:t>BODIES:</a:t>
            </a:r>
            <a:endParaRPr sz="2800"/>
          </a:p>
          <a:p>
            <a:pPr marL="12700" marR="5080">
              <a:lnSpc>
                <a:spcPct val="100000"/>
              </a:lnSpc>
              <a:spcBef>
                <a:spcPts val="155"/>
              </a:spcBef>
            </a:pPr>
            <a:r>
              <a:rPr sz="2000" b="0" u="none" dirty="0">
                <a:solidFill>
                  <a:srgbClr val="0C1F36"/>
                </a:solidFill>
                <a:latin typeface="Calibri"/>
                <a:cs typeface="Calibri"/>
              </a:rPr>
              <a:t>The</a:t>
            </a:r>
            <a:r>
              <a:rPr sz="2000" b="0" u="none" spc="-65" dirty="0">
                <a:solidFill>
                  <a:srgbClr val="0C1F36"/>
                </a:solidFill>
                <a:latin typeface="Calibri"/>
                <a:cs typeface="Calibri"/>
              </a:rPr>
              <a:t> </a:t>
            </a:r>
            <a:r>
              <a:rPr sz="2000" b="0" u="none" spc="-10" dirty="0">
                <a:solidFill>
                  <a:srgbClr val="0C1F36"/>
                </a:solidFill>
                <a:latin typeface="Calibri"/>
                <a:cs typeface="Calibri"/>
              </a:rPr>
              <a:t>Members</a:t>
            </a:r>
            <a:r>
              <a:rPr sz="2000" b="0" u="none" spc="-50" dirty="0">
                <a:solidFill>
                  <a:srgbClr val="0C1F36"/>
                </a:solidFill>
                <a:latin typeface="Calibri"/>
                <a:cs typeface="Calibri"/>
              </a:rPr>
              <a:t> </a:t>
            </a:r>
            <a:r>
              <a:rPr sz="2000" b="0" u="none" dirty="0">
                <a:solidFill>
                  <a:srgbClr val="0C1F36"/>
                </a:solidFill>
                <a:latin typeface="Calibri"/>
                <a:cs typeface="Calibri"/>
              </a:rPr>
              <a:t>of</a:t>
            </a:r>
            <a:r>
              <a:rPr sz="2000" b="0" u="none" spc="-75" dirty="0">
                <a:solidFill>
                  <a:srgbClr val="0C1F36"/>
                </a:solidFill>
                <a:latin typeface="Calibri"/>
                <a:cs typeface="Calibri"/>
              </a:rPr>
              <a:t> </a:t>
            </a:r>
            <a:r>
              <a:rPr sz="2000" b="0" u="none" dirty="0">
                <a:solidFill>
                  <a:srgbClr val="0C1F36"/>
                </a:solidFill>
                <a:latin typeface="Calibri"/>
                <a:cs typeface="Calibri"/>
              </a:rPr>
              <a:t>any</a:t>
            </a:r>
            <a:r>
              <a:rPr sz="2000" b="0" u="none" spc="-65" dirty="0">
                <a:solidFill>
                  <a:srgbClr val="0C1F36"/>
                </a:solidFill>
                <a:latin typeface="Calibri"/>
                <a:cs typeface="Calibri"/>
              </a:rPr>
              <a:t> </a:t>
            </a:r>
            <a:r>
              <a:rPr sz="2000" b="0" u="none" dirty="0">
                <a:solidFill>
                  <a:srgbClr val="0C1F36"/>
                </a:solidFill>
                <a:latin typeface="Calibri"/>
                <a:cs typeface="Calibri"/>
              </a:rPr>
              <a:t>other</a:t>
            </a:r>
            <a:r>
              <a:rPr sz="2000" b="0" u="none" spc="-75" dirty="0">
                <a:solidFill>
                  <a:srgbClr val="0C1F36"/>
                </a:solidFill>
                <a:latin typeface="Calibri"/>
                <a:cs typeface="Calibri"/>
              </a:rPr>
              <a:t> </a:t>
            </a:r>
            <a:r>
              <a:rPr sz="2000" b="0" u="none" spc="-20" dirty="0">
                <a:solidFill>
                  <a:srgbClr val="0C1F36"/>
                </a:solidFill>
                <a:latin typeface="Calibri"/>
                <a:cs typeface="Calibri"/>
              </a:rPr>
              <a:t>professional</a:t>
            </a:r>
            <a:r>
              <a:rPr sz="2000" b="0" u="none" spc="-35" dirty="0">
                <a:solidFill>
                  <a:srgbClr val="0C1F36"/>
                </a:solidFill>
                <a:latin typeface="Calibri"/>
                <a:cs typeface="Calibri"/>
              </a:rPr>
              <a:t> </a:t>
            </a:r>
            <a:r>
              <a:rPr sz="2000" b="0" u="none" dirty="0">
                <a:solidFill>
                  <a:srgbClr val="0C1F36"/>
                </a:solidFill>
                <a:latin typeface="Calibri"/>
                <a:cs typeface="Calibri"/>
              </a:rPr>
              <a:t>bodies</a:t>
            </a:r>
            <a:r>
              <a:rPr sz="2000" b="0" u="none" spc="-75" dirty="0">
                <a:solidFill>
                  <a:srgbClr val="0C1F36"/>
                </a:solidFill>
                <a:latin typeface="Calibri"/>
                <a:cs typeface="Calibri"/>
              </a:rPr>
              <a:t> </a:t>
            </a:r>
            <a:r>
              <a:rPr sz="2000" b="0" u="none" dirty="0">
                <a:solidFill>
                  <a:srgbClr val="0C1F36"/>
                </a:solidFill>
                <a:latin typeface="Calibri"/>
                <a:cs typeface="Calibri"/>
              </a:rPr>
              <a:t>or</a:t>
            </a:r>
            <a:r>
              <a:rPr sz="2000" b="0" u="none" spc="-65" dirty="0">
                <a:solidFill>
                  <a:srgbClr val="0C1F36"/>
                </a:solidFill>
                <a:latin typeface="Calibri"/>
                <a:cs typeface="Calibri"/>
              </a:rPr>
              <a:t> </a:t>
            </a:r>
            <a:r>
              <a:rPr sz="2000" b="0" u="none" dirty="0">
                <a:solidFill>
                  <a:srgbClr val="0C1F36"/>
                </a:solidFill>
                <a:latin typeface="Calibri"/>
                <a:cs typeface="Calibri"/>
              </a:rPr>
              <a:t>persons</a:t>
            </a:r>
            <a:r>
              <a:rPr sz="2000" b="0" u="none" spc="-60" dirty="0">
                <a:solidFill>
                  <a:srgbClr val="0C1F36"/>
                </a:solidFill>
                <a:latin typeface="Calibri"/>
                <a:cs typeface="Calibri"/>
              </a:rPr>
              <a:t> </a:t>
            </a:r>
            <a:r>
              <a:rPr sz="2000" b="0" u="none" dirty="0">
                <a:solidFill>
                  <a:srgbClr val="0C1F36"/>
                </a:solidFill>
                <a:latin typeface="Calibri"/>
                <a:cs typeface="Calibri"/>
              </a:rPr>
              <a:t>having</a:t>
            </a:r>
            <a:r>
              <a:rPr sz="2000" b="0" u="none" spc="-70" dirty="0">
                <a:solidFill>
                  <a:srgbClr val="0C1F36"/>
                </a:solidFill>
                <a:latin typeface="Calibri"/>
                <a:cs typeface="Calibri"/>
              </a:rPr>
              <a:t> </a:t>
            </a:r>
            <a:r>
              <a:rPr sz="2000" b="0" u="none" dirty="0">
                <a:solidFill>
                  <a:srgbClr val="0C1F36"/>
                </a:solidFill>
                <a:latin typeface="Calibri"/>
                <a:cs typeface="Calibri"/>
              </a:rPr>
              <a:t>prescribed</a:t>
            </a:r>
            <a:r>
              <a:rPr sz="2000" b="0" u="none" spc="-50" dirty="0">
                <a:solidFill>
                  <a:srgbClr val="0C1F36"/>
                </a:solidFill>
                <a:latin typeface="Calibri"/>
                <a:cs typeface="Calibri"/>
              </a:rPr>
              <a:t> </a:t>
            </a:r>
            <a:r>
              <a:rPr sz="2000" b="0" u="none" spc="-10" dirty="0">
                <a:solidFill>
                  <a:srgbClr val="0C1F36"/>
                </a:solidFill>
                <a:latin typeface="Calibri"/>
                <a:cs typeface="Calibri"/>
              </a:rPr>
              <a:t>qualifications</a:t>
            </a:r>
            <a:r>
              <a:rPr sz="2000" b="0" u="none" spc="-25" dirty="0">
                <a:solidFill>
                  <a:srgbClr val="0C1F36"/>
                </a:solidFill>
                <a:latin typeface="Calibri"/>
                <a:cs typeface="Calibri"/>
              </a:rPr>
              <a:t> </a:t>
            </a:r>
            <a:r>
              <a:rPr sz="2000" b="0" u="none" dirty="0">
                <a:solidFill>
                  <a:srgbClr val="0C1F36"/>
                </a:solidFill>
                <a:latin typeface="Calibri"/>
                <a:cs typeface="Calibri"/>
              </a:rPr>
              <a:t>shall</a:t>
            </a:r>
            <a:r>
              <a:rPr sz="2000" b="0" u="none" spc="-75" dirty="0">
                <a:solidFill>
                  <a:srgbClr val="0C1F36"/>
                </a:solidFill>
                <a:latin typeface="Calibri"/>
                <a:cs typeface="Calibri"/>
              </a:rPr>
              <a:t> </a:t>
            </a:r>
            <a:r>
              <a:rPr sz="2000" b="0" u="none" dirty="0">
                <a:solidFill>
                  <a:srgbClr val="0C1F36"/>
                </a:solidFill>
                <a:latin typeface="Calibri"/>
                <a:cs typeface="Calibri"/>
              </a:rPr>
              <a:t>not</a:t>
            </a:r>
            <a:r>
              <a:rPr sz="2000" b="0" u="none" spc="-60" dirty="0">
                <a:solidFill>
                  <a:srgbClr val="0C1F36"/>
                </a:solidFill>
                <a:latin typeface="Calibri"/>
                <a:cs typeface="Calibri"/>
              </a:rPr>
              <a:t> </a:t>
            </a:r>
            <a:r>
              <a:rPr sz="2000" b="0" u="none" spc="-25" dirty="0">
                <a:solidFill>
                  <a:srgbClr val="0C1F36"/>
                </a:solidFill>
                <a:latin typeface="Calibri"/>
                <a:cs typeface="Calibri"/>
              </a:rPr>
              <a:t>be </a:t>
            </a:r>
            <a:r>
              <a:rPr sz="2000" b="0" u="none" spc="-10" dirty="0">
                <a:solidFill>
                  <a:srgbClr val="0C1F36"/>
                </a:solidFill>
                <a:latin typeface="Calibri"/>
                <a:cs typeface="Calibri"/>
              </a:rPr>
              <a:t>admitted</a:t>
            </a:r>
            <a:r>
              <a:rPr sz="2000" b="0" u="none" spc="-70" dirty="0">
                <a:solidFill>
                  <a:srgbClr val="0C1F36"/>
                </a:solidFill>
                <a:latin typeface="Calibri"/>
                <a:cs typeface="Calibri"/>
              </a:rPr>
              <a:t> </a:t>
            </a:r>
            <a:r>
              <a:rPr sz="2000" b="0" u="none" dirty="0">
                <a:solidFill>
                  <a:srgbClr val="0C1F36"/>
                </a:solidFill>
                <a:latin typeface="Calibri"/>
                <a:cs typeface="Calibri"/>
              </a:rPr>
              <a:t>into</a:t>
            </a:r>
            <a:r>
              <a:rPr sz="2000" b="0" u="none" spc="-80" dirty="0">
                <a:solidFill>
                  <a:srgbClr val="0C1F36"/>
                </a:solidFill>
                <a:latin typeface="Calibri"/>
                <a:cs typeface="Calibri"/>
              </a:rPr>
              <a:t> </a:t>
            </a:r>
            <a:r>
              <a:rPr sz="2000" b="0" u="none" spc="-10" dirty="0">
                <a:solidFill>
                  <a:srgbClr val="0C1F36"/>
                </a:solidFill>
                <a:latin typeface="Calibri"/>
                <a:cs typeface="Calibri"/>
              </a:rPr>
              <a:t>partnership</a:t>
            </a:r>
            <a:r>
              <a:rPr sz="2000" b="0" u="none" spc="-40" dirty="0">
                <a:solidFill>
                  <a:srgbClr val="0C1F36"/>
                </a:solidFill>
                <a:latin typeface="Calibri"/>
                <a:cs typeface="Calibri"/>
              </a:rPr>
              <a:t> </a:t>
            </a:r>
            <a:r>
              <a:rPr sz="2000" b="0" u="none" dirty="0">
                <a:solidFill>
                  <a:srgbClr val="0C1F36"/>
                </a:solidFill>
                <a:latin typeface="Calibri"/>
                <a:cs typeface="Calibri"/>
              </a:rPr>
              <a:t>as</a:t>
            </a:r>
            <a:r>
              <a:rPr sz="2000" b="0" u="none" spc="-70" dirty="0">
                <a:solidFill>
                  <a:srgbClr val="0C1F36"/>
                </a:solidFill>
                <a:latin typeface="Calibri"/>
                <a:cs typeface="Calibri"/>
              </a:rPr>
              <a:t> </a:t>
            </a:r>
            <a:r>
              <a:rPr sz="2000" b="0" u="none" dirty="0">
                <a:solidFill>
                  <a:srgbClr val="0C1F36"/>
                </a:solidFill>
                <a:latin typeface="Calibri"/>
                <a:cs typeface="Calibri"/>
              </a:rPr>
              <a:t>on</a:t>
            </a:r>
            <a:r>
              <a:rPr sz="2000" b="0" u="none" spc="-95" dirty="0">
                <a:solidFill>
                  <a:srgbClr val="0C1F36"/>
                </a:solidFill>
                <a:latin typeface="Calibri"/>
                <a:cs typeface="Calibri"/>
              </a:rPr>
              <a:t> </a:t>
            </a:r>
            <a:r>
              <a:rPr sz="2000" b="0" u="none" spc="-10" dirty="0">
                <a:solidFill>
                  <a:srgbClr val="0C1F36"/>
                </a:solidFill>
                <a:latin typeface="Calibri"/>
                <a:cs typeface="Calibri"/>
              </a:rPr>
              <a:t>date.</a:t>
            </a:r>
            <a:endParaRPr sz="2000">
              <a:latin typeface="Calibri"/>
              <a:cs typeface="Calibri"/>
            </a:endParaRPr>
          </a:p>
        </p:txBody>
      </p:sp>
      <p:sp>
        <p:nvSpPr>
          <p:cNvPr id="6" name="object 6"/>
          <p:cNvSpPr txBox="1"/>
          <p:nvPr/>
        </p:nvSpPr>
        <p:spPr>
          <a:xfrm>
            <a:off x="244246" y="1776425"/>
            <a:ext cx="10029190" cy="636905"/>
          </a:xfrm>
          <a:prstGeom prst="rect">
            <a:avLst/>
          </a:prstGeom>
        </p:spPr>
        <p:txBody>
          <a:bodyPr vert="horz" wrap="square" lIns="0" tIns="13335" rIns="0" bIns="0" rtlCol="0">
            <a:spAutoFit/>
          </a:bodyPr>
          <a:lstStyle/>
          <a:p>
            <a:pPr marL="12700">
              <a:lnSpc>
                <a:spcPct val="100000"/>
              </a:lnSpc>
              <a:spcBef>
                <a:spcPts val="105"/>
              </a:spcBef>
            </a:pPr>
            <a:r>
              <a:rPr sz="2000" dirty="0">
                <a:solidFill>
                  <a:srgbClr val="0C1F36"/>
                </a:solidFill>
                <a:latin typeface="Calibri"/>
                <a:cs typeface="Calibri"/>
              </a:rPr>
              <a:t>For</a:t>
            </a:r>
            <a:r>
              <a:rPr sz="2000" spc="-80" dirty="0">
                <a:solidFill>
                  <a:srgbClr val="0C1F36"/>
                </a:solidFill>
                <a:latin typeface="Calibri"/>
                <a:cs typeface="Calibri"/>
              </a:rPr>
              <a:t> </a:t>
            </a:r>
            <a:r>
              <a:rPr sz="2000" spc="-10" dirty="0">
                <a:solidFill>
                  <a:srgbClr val="0C1F36"/>
                </a:solidFill>
                <a:latin typeface="Calibri"/>
                <a:cs typeface="Calibri"/>
              </a:rPr>
              <a:t>example,</a:t>
            </a:r>
            <a:r>
              <a:rPr sz="2000" spc="-20" dirty="0">
                <a:solidFill>
                  <a:srgbClr val="0C1F36"/>
                </a:solidFill>
                <a:latin typeface="Calibri"/>
                <a:cs typeface="Calibri"/>
              </a:rPr>
              <a:t> </a:t>
            </a:r>
            <a:r>
              <a:rPr sz="2000" dirty="0">
                <a:solidFill>
                  <a:srgbClr val="0C1F36"/>
                </a:solidFill>
                <a:latin typeface="Calibri"/>
                <a:cs typeface="Calibri"/>
              </a:rPr>
              <a:t>MBA,</a:t>
            </a:r>
            <a:r>
              <a:rPr sz="2000" spc="-65" dirty="0">
                <a:solidFill>
                  <a:srgbClr val="0C1F36"/>
                </a:solidFill>
                <a:latin typeface="Calibri"/>
                <a:cs typeface="Calibri"/>
              </a:rPr>
              <a:t> </a:t>
            </a:r>
            <a:r>
              <a:rPr sz="2000" spc="-25" dirty="0">
                <a:solidFill>
                  <a:srgbClr val="0C1F36"/>
                </a:solidFill>
                <a:latin typeface="Calibri"/>
                <a:cs typeface="Calibri"/>
              </a:rPr>
              <a:t>Approved</a:t>
            </a:r>
            <a:r>
              <a:rPr sz="2000" spc="-90" dirty="0">
                <a:solidFill>
                  <a:srgbClr val="0C1F36"/>
                </a:solidFill>
                <a:latin typeface="Calibri"/>
                <a:cs typeface="Calibri"/>
              </a:rPr>
              <a:t> </a:t>
            </a:r>
            <a:r>
              <a:rPr sz="2000" spc="-30" dirty="0">
                <a:solidFill>
                  <a:srgbClr val="0C1F36"/>
                </a:solidFill>
                <a:latin typeface="Calibri"/>
                <a:cs typeface="Calibri"/>
              </a:rPr>
              <a:t>valuer,</a:t>
            </a:r>
            <a:r>
              <a:rPr sz="2000" spc="-70" dirty="0">
                <a:solidFill>
                  <a:srgbClr val="0C1F36"/>
                </a:solidFill>
                <a:latin typeface="Calibri"/>
                <a:cs typeface="Calibri"/>
              </a:rPr>
              <a:t> </a:t>
            </a:r>
            <a:r>
              <a:rPr sz="2000" dirty="0">
                <a:solidFill>
                  <a:srgbClr val="0C1F36"/>
                </a:solidFill>
                <a:latin typeface="Calibri"/>
                <a:cs typeface="Calibri"/>
              </a:rPr>
              <a:t>Approved</a:t>
            </a:r>
            <a:r>
              <a:rPr sz="2000" spc="-85" dirty="0">
                <a:solidFill>
                  <a:srgbClr val="0C1F36"/>
                </a:solidFill>
                <a:latin typeface="Calibri"/>
                <a:cs typeface="Calibri"/>
              </a:rPr>
              <a:t> </a:t>
            </a:r>
            <a:r>
              <a:rPr sz="2000" dirty="0">
                <a:solidFill>
                  <a:srgbClr val="0C1F36"/>
                </a:solidFill>
                <a:latin typeface="Calibri"/>
                <a:cs typeface="Calibri"/>
              </a:rPr>
              <a:t>Insolvency</a:t>
            </a:r>
            <a:r>
              <a:rPr sz="2000" spc="-70" dirty="0">
                <a:solidFill>
                  <a:srgbClr val="0C1F36"/>
                </a:solidFill>
                <a:latin typeface="Calibri"/>
                <a:cs typeface="Calibri"/>
              </a:rPr>
              <a:t> </a:t>
            </a:r>
            <a:r>
              <a:rPr sz="2000" spc="-20" dirty="0">
                <a:solidFill>
                  <a:srgbClr val="0C1F36"/>
                </a:solidFill>
                <a:latin typeface="Calibri"/>
                <a:cs typeface="Calibri"/>
              </a:rPr>
              <a:t>Professional</a:t>
            </a:r>
            <a:r>
              <a:rPr sz="2000" spc="-15" dirty="0">
                <a:solidFill>
                  <a:srgbClr val="0C1F36"/>
                </a:solidFill>
                <a:latin typeface="Calibri"/>
                <a:cs typeface="Calibri"/>
              </a:rPr>
              <a:t> </a:t>
            </a:r>
            <a:r>
              <a:rPr sz="2000" dirty="0">
                <a:solidFill>
                  <a:srgbClr val="0C1F36"/>
                </a:solidFill>
                <a:latin typeface="Calibri"/>
                <a:cs typeface="Calibri"/>
              </a:rPr>
              <a:t>or</a:t>
            </a:r>
            <a:r>
              <a:rPr sz="2000" spc="-55" dirty="0">
                <a:solidFill>
                  <a:srgbClr val="0C1F36"/>
                </a:solidFill>
                <a:latin typeface="Calibri"/>
                <a:cs typeface="Calibri"/>
              </a:rPr>
              <a:t> </a:t>
            </a:r>
            <a:r>
              <a:rPr sz="2000" spc="-20" dirty="0">
                <a:solidFill>
                  <a:srgbClr val="0C1F36"/>
                </a:solidFill>
                <a:latin typeface="Calibri"/>
                <a:cs typeface="Calibri"/>
              </a:rPr>
              <a:t>Information</a:t>
            </a:r>
            <a:r>
              <a:rPr sz="2000" spc="-50" dirty="0">
                <a:solidFill>
                  <a:srgbClr val="0C1F36"/>
                </a:solidFill>
                <a:latin typeface="Calibri"/>
                <a:cs typeface="Calibri"/>
              </a:rPr>
              <a:t> </a:t>
            </a:r>
            <a:r>
              <a:rPr sz="2000" spc="-10" dirty="0">
                <a:solidFill>
                  <a:srgbClr val="0C1F36"/>
                </a:solidFill>
                <a:latin typeface="Calibri"/>
                <a:cs typeface="Calibri"/>
              </a:rPr>
              <a:t>Technology</a:t>
            </a:r>
            <a:endParaRPr sz="2000">
              <a:latin typeface="Calibri"/>
              <a:cs typeface="Calibri"/>
            </a:endParaRPr>
          </a:p>
          <a:p>
            <a:pPr marL="12700">
              <a:lnSpc>
                <a:spcPct val="100000"/>
              </a:lnSpc>
              <a:spcBef>
                <a:spcPts val="5"/>
              </a:spcBef>
            </a:pPr>
            <a:r>
              <a:rPr sz="2000" spc="-20" dirty="0">
                <a:solidFill>
                  <a:srgbClr val="0C1F36"/>
                </a:solidFill>
                <a:latin typeface="Calibri"/>
                <a:cs typeface="Calibri"/>
              </a:rPr>
              <a:t>Professional</a:t>
            </a:r>
            <a:r>
              <a:rPr sz="2000" spc="-10" dirty="0">
                <a:solidFill>
                  <a:srgbClr val="0C1F36"/>
                </a:solidFill>
                <a:latin typeface="Calibri"/>
                <a:cs typeface="Calibri"/>
              </a:rPr>
              <a:t> </a:t>
            </a:r>
            <a:r>
              <a:rPr sz="2000" dirty="0">
                <a:solidFill>
                  <a:srgbClr val="0C1F36"/>
                </a:solidFill>
                <a:latin typeface="Calibri"/>
                <a:cs typeface="Calibri"/>
              </a:rPr>
              <a:t>shall</a:t>
            </a:r>
            <a:r>
              <a:rPr sz="2000" spc="-40" dirty="0">
                <a:solidFill>
                  <a:srgbClr val="0C1F36"/>
                </a:solidFill>
                <a:latin typeface="Calibri"/>
                <a:cs typeface="Calibri"/>
              </a:rPr>
              <a:t> </a:t>
            </a:r>
            <a:r>
              <a:rPr sz="2000" dirty="0">
                <a:solidFill>
                  <a:srgbClr val="0C1F36"/>
                </a:solidFill>
                <a:latin typeface="Calibri"/>
                <a:cs typeface="Calibri"/>
              </a:rPr>
              <a:t>not</a:t>
            </a:r>
            <a:r>
              <a:rPr sz="2000" spc="-60" dirty="0">
                <a:solidFill>
                  <a:srgbClr val="0C1F36"/>
                </a:solidFill>
                <a:latin typeface="Calibri"/>
                <a:cs typeface="Calibri"/>
              </a:rPr>
              <a:t> </a:t>
            </a:r>
            <a:r>
              <a:rPr sz="2000" dirty="0">
                <a:solidFill>
                  <a:srgbClr val="0C1F36"/>
                </a:solidFill>
                <a:latin typeface="Calibri"/>
                <a:cs typeface="Calibri"/>
              </a:rPr>
              <a:t>be</a:t>
            </a:r>
            <a:r>
              <a:rPr sz="2000" spc="-50" dirty="0">
                <a:solidFill>
                  <a:srgbClr val="0C1F36"/>
                </a:solidFill>
                <a:latin typeface="Calibri"/>
                <a:cs typeface="Calibri"/>
              </a:rPr>
              <a:t> </a:t>
            </a:r>
            <a:r>
              <a:rPr sz="2000" spc="-10" dirty="0">
                <a:solidFill>
                  <a:srgbClr val="0C1F36"/>
                </a:solidFill>
                <a:latin typeface="Calibri"/>
                <a:cs typeface="Calibri"/>
              </a:rPr>
              <a:t>admitted</a:t>
            </a:r>
            <a:r>
              <a:rPr sz="2000" spc="-35" dirty="0">
                <a:solidFill>
                  <a:srgbClr val="0C1F36"/>
                </a:solidFill>
                <a:latin typeface="Calibri"/>
                <a:cs typeface="Calibri"/>
              </a:rPr>
              <a:t> </a:t>
            </a:r>
            <a:r>
              <a:rPr sz="2000" dirty="0">
                <a:solidFill>
                  <a:srgbClr val="0C1F36"/>
                </a:solidFill>
                <a:latin typeface="Calibri"/>
                <a:cs typeface="Calibri"/>
              </a:rPr>
              <a:t>as</a:t>
            </a:r>
            <a:r>
              <a:rPr sz="2000" spc="-40" dirty="0">
                <a:solidFill>
                  <a:srgbClr val="0C1F36"/>
                </a:solidFill>
                <a:latin typeface="Calibri"/>
                <a:cs typeface="Calibri"/>
              </a:rPr>
              <a:t> </a:t>
            </a:r>
            <a:r>
              <a:rPr sz="2000" dirty="0">
                <a:solidFill>
                  <a:srgbClr val="0C1F36"/>
                </a:solidFill>
                <a:latin typeface="Calibri"/>
                <a:cs typeface="Calibri"/>
              </a:rPr>
              <a:t>a</a:t>
            </a:r>
            <a:r>
              <a:rPr sz="2000" spc="-55" dirty="0">
                <a:solidFill>
                  <a:srgbClr val="0C1F36"/>
                </a:solidFill>
                <a:latin typeface="Calibri"/>
                <a:cs typeface="Calibri"/>
              </a:rPr>
              <a:t> </a:t>
            </a:r>
            <a:r>
              <a:rPr sz="2000" dirty="0">
                <a:solidFill>
                  <a:srgbClr val="0C1F36"/>
                </a:solidFill>
                <a:latin typeface="Calibri"/>
                <a:cs typeface="Calibri"/>
              </a:rPr>
              <a:t>partner</a:t>
            </a:r>
            <a:r>
              <a:rPr sz="2000" spc="-50" dirty="0">
                <a:solidFill>
                  <a:srgbClr val="0C1F36"/>
                </a:solidFill>
                <a:latin typeface="Calibri"/>
                <a:cs typeface="Calibri"/>
              </a:rPr>
              <a:t> </a:t>
            </a:r>
            <a:r>
              <a:rPr sz="2000" dirty="0">
                <a:solidFill>
                  <a:srgbClr val="0C1F36"/>
                </a:solidFill>
                <a:latin typeface="Calibri"/>
                <a:cs typeface="Calibri"/>
              </a:rPr>
              <a:t>in</a:t>
            </a:r>
            <a:r>
              <a:rPr sz="2000" spc="-45" dirty="0">
                <a:solidFill>
                  <a:srgbClr val="0C1F36"/>
                </a:solidFill>
                <a:latin typeface="Calibri"/>
                <a:cs typeface="Calibri"/>
              </a:rPr>
              <a:t> </a:t>
            </a:r>
            <a:r>
              <a:rPr sz="2000" dirty="0">
                <a:solidFill>
                  <a:srgbClr val="0C1F36"/>
                </a:solidFill>
                <a:latin typeface="Calibri"/>
                <a:cs typeface="Calibri"/>
              </a:rPr>
              <a:t>MDP</a:t>
            </a:r>
            <a:r>
              <a:rPr sz="2000" spc="-80" dirty="0">
                <a:solidFill>
                  <a:srgbClr val="0C1F36"/>
                </a:solidFill>
                <a:latin typeface="Calibri"/>
                <a:cs typeface="Calibri"/>
              </a:rPr>
              <a:t> </a:t>
            </a:r>
            <a:r>
              <a:rPr sz="2000" spc="-10" dirty="0">
                <a:solidFill>
                  <a:srgbClr val="0C1F36"/>
                </a:solidFill>
                <a:latin typeface="Calibri"/>
                <a:cs typeface="Calibri"/>
              </a:rPr>
              <a:t>Firms.</a:t>
            </a:r>
            <a:endParaRPr sz="2000">
              <a:latin typeface="Calibri"/>
              <a:cs typeface="Calibri"/>
            </a:endParaRPr>
          </a:p>
        </p:txBody>
      </p:sp>
      <p:sp>
        <p:nvSpPr>
          <p:cNvPr id="7" name="object 7"/>
          <p:cNvSpPr txBox="1"/>
          <p:nvPr/>
        </p:nvSpPr>
        <p:spPr>
          <a:xfrm>
            <a:off x="166116" y="2923032"/>
            <a:ext cx="11435080" cy="1393190"/>
          </a:xfrm>
          <a:prstGeom prst="rect">
            <a:avLst/>
          </a:prstGeom>
          <a:solidFill>
            <a:srgbClr val="FFFFFF"/>
          </a:solidFill>
          <a:ln w="12192">
            <a:solidFill>
              <a:srgbClr val="4488D5"/>
            </a:solidFill>
          </a:ln>
        </p:spPr>
        <p:txBody>
          <a:bodyPr vert="horz" wrap="square" lIns="0" tIns="133350" rIns="0" bIns="0" rtlCol="0">
            <a:spAutoFit/>
          </a:bodyPr>
          <a:lstStyle/>
          <a:p>
            <a:pPr marL="90805">
              <a:lnSpc>
                <a:spcPct val="100000"/>
              </a:lnSpc>
              <a:spcBef>
                <a:spcPts val="1050"/>
              </a:spcBef>
            </a:pPr>
            <a:r>
              <a:rPr sz="2800" b="1" u="sng" dirty="0">
                <a:solidFill>
                  <a:srgbClr val="112E52"/>
                </a:solidFill>
                <a:uFill>
                  <a:solidFill>
                    <a:srgbClr val="112E52"/>
                  </a:solidFill>
                </a:uFill>
                <a:latin typeface="Calibri"/>
                <a:cs typeface="Calibri"/>
              </a:rPr>
              <a:t>MODE</a:t>
            </a:r>
            <a:r>
              <a:rPr sz="2800" b="1" u="sng" spc="-95" dirty="0">
                <a:solidFill>
                  <a:srgbClr val="112E52"/>
                </a:solidFill>
                <a:uFill>
                  <a:solidFill>
                    <a:srgbClr val="112E52"/>
                  </a:solidFill>
                </a:uFill>
                <a:latin typeface="Calibri"/>
                <a:cs typeface="Calibri"/>
              </a:rPr>
              <a:t> </a:t>
            </a:r>
            <a:r>
              <a:rPr sz="2800" b="1" u="sng" dirty="0">
                <a:solidFill>
                  <a:srgbClr val="112E52"/>
                </a:solidFill>
                <a:uFill>
                  <a:solidFill>
                    <a:srgbClr val="112E52"/>
                  </a:solidFill>
                </a:uFill>
                <a:latin typeface="Calibri"/>
                <a:cs typeface="Calibri"/>
              </a:rPr>
              <a:t>OF</a:t>
            </a:r>
            <a:r>
              <a:rPr sz="2800" b="1" u="sng" spc="-95" dirty="0">
                <a:solidFill>
                  <a:srgbClr val="112E52"/>
                </a:solidFill>
                <a:uFill>
                  <a:solidFill>
                    <a:srgbClr val="112E52"/>
                  </a:solidFill>
                </a:uFill>
                <a:latin typeface="Calibri"/>
                <a:cs typeface="Calibri"/>
              </a:rPr>
              <a:t> </a:t>
            </a:r>
            <a:r>
              <a:rPr sz="2800" b="1" u="sng" spc="-25" dirty="0">
                <a:solidFill>
                  <a:srgbClr val="112E52"/>
                </a:solidFill>
                <a:uFill>
                  <a:solidFill>
                    <a:srgbClr val="112E52"/>
                  </a:solidFill>
                </a:uFill>
                <a:latin typeface="Calibri"/>
                <a:cs typeface="Calibri"/>
              </a:rPr>
              <a:t>FORMATION</a:t>
            </a:r>
            <a:r>
              <a:rPr sz="2800" b="1" u="sng" spc="-45" dirty="0">
                <a:solidFill>
                  <a:srgbClr val="112E52"/>
                </a:solidFill>
                <a:uFill>
                  <a:solidFill>
                    <a:srgbClr val="112E52"/>
                  </a:solidFill>
                </a:uFill>
                <a:latin typeface="Calibri"/>
                <a:cs typeface="Calibri"/>
              </a:rPr>
              <a:t> </a:t>
            </a:r>
            <a:r>
              <a:rPr sz="2800" b="1" u="sng" spc="-20" dirty="0">
                <a:solidFill>
                  <a:srgbClr val="112E52"/>
                </a:solidFill>
                <a:uFill>
                  <a:solidFill>
                    <a:srgbClr val="112E52"/>
                  </a:solidFill>
                </a:uFill>
                <a:latin typeface="Calibri"/>
                <a:cs typeface="Calibri"/>
              </a:rPr>
              <a:t>MDP:</a:t>
            </a:r>
            <a:endParaRPr sz="2800">
              <a:latin typeface="Calibri"/>
              <a:cs typeface="Calibri"/>
            </a:endParaRPr>
          </a:p>
          <a:p>
            <a:pPr marL="90805" marR="280035" indent="51435">
              <a:lnSpc>
                <a:spcPct val="100000"/>
              </a:lnSpc>
              <a:spcBef>
                <a:spcPts val="155"/>
              </a:spcBef>
            </a:pPr>
            <a:r>
              <a:rPr sz="2000" dirty="0">
                <a:solidFill>
                  <a:srgbClr val="112E52"/>
                </a:solidFill>
                <a:latin typeface="Calibri"/>
                <a:cs typeface="Calibri"/>
              </a:rPr>
              <a:t>Firm</a:t>
            </a:r>
            <a:r>
              <a:rPr sz="2000" spc="-65" dirty="0">
                <a:solidFill>
                  <a:srgbClr val="112E52"/>
                </a:solidFill>
                <a:latin typeface="Calibri"/>
                <a:cs typeface="Calibri"/>
              </a:rPr>
              <a:t> </a:t>
            </a:r>
            <a:r>
              <a:rPr sz="2000" dirty="0">
                <a:solidFill>
                  <a:srgbClr val="112E52"/>
                </a:solidFill>
                <a:latin typeface="Calibri"/>
                <a:cs typeface="Calibri"/>
              </a:rPr>
              <a:t>can</a:t>
            </a:r>
            <a:r>
              <a:rPr sz="2000" spc="-65" dirty="0">
                <a:solidFill>
                  <a:srgbClr val="112E52"/>
                </a:solidFill>
                <a:latin typeface="Calibri"/>
                <a:cs typeface="Calibri"/>
              </a:rPr>
              <a:t> </a:t>
            </a:r>
            <a:r>
              <a:rPr sz="2000" dirty="0">
                <a:solidFill>
                  <a:srgbClr val="112E52"/>
                </a:solidFill>
                <a:latin typeface="Calibri"/>
                <a:cs typeface="Calibri"/>
              </a:rPr>
              <a:t>be</a:t>
            </a:r>
            <a:r>
              <a:rPr sz="2000" spc="-75" dirty="0">
                <a:solidFill>
                  <a:srgbClr val="112E52"/>
                </a:solidFill>
                <a:latin typeface="Calibri"/>
                <a:cs typeface="Calibri"/>
              </a:rPr>
              <a:t> </a:t>
            </a:r>
            <a:r>
              <a:rPr sz="2000" spc="-10" dirty="0">
                <a:solidFill>
                  <a:srgbClr val="112E52"/>
                </a:solidFill>
                <a:latin typeface="Calibri"/>
                <a:cs typeface="Calibri"/>
              </a:rPr>
              <a:t>constituted</a:t>
            </a:r>
            <a:r>
              <a:rPr sz="2000" spc="-50" dirty="0">
                <a:solidFill>
                  <a:srgbClr val="112E52"/>
                </a:solidFill>
                <a:latin typeface="Calibri"/>
                <a:cs typeface="Calibri"/>
              </a:rPr>
              <a:t> </a:t>
            </a:r>
            <a:r>
              <a:rPr sz="2000" dirty="0">
                <a:solidFill>
                  <a:srgbClr val="112E52"/>
                </a:solidFill>
                <a:latin typeface="Calibri"/>
                <a:cs typeface="Calibri"/>
              </a:rPr>
              <a:t>as</a:t>
            </a:r>
            <a:r>
              <a:rPr sz="2000" spc="-50" dirty="0">
                <a:solidFill>
                  <a:srgbClr val="112E52"/>
                </a:solidFill>
                <a:latin typeface="Calibri"/>
                <a:cs typeface="Calibri"/>
              </a:rPr>
              <a:t> </a:t>
            </a:r>
            <a:r>
              <a:rPr sz="2000" dirty="0">
                <a:solidFill>
                  <a:srgbClr val="112E52"/>
                </a:solidFill>
                <a:latin typeface="Calibri"/>
                <a:cs typeface="Calibri"/>
              </a:rPr>
              <a:t>a</a:t>
            </a:r>
            <a:r>
              <a:rPr sz="2000" spc="-50" dirty="0">
                <a:solidFill>
                  <a:srgbClr val="112E52"/>
                </a:solidFill>
                <a:latin typeface="Calibri"/>
                <a:cs typeface="Calibri"/>
              </a:rPr>
              <a:t> </a:t>
            </a:r>
            <a:r>
              <a:rPr sz="2000" spc="-10" dirty="0">
                <a:solidFill>
                  <a:srgbClr val="112E52"/>
                </a:solidFill>
                <a:latin typeface="Calibri"/>
                <a:cs typeface="Calibri"/>
              </a:rPr>
              <a:t>partnership</a:t>
            </a:r>
            <a:r>
              <a:rPr sz="2000" spc="-60" dirty="0">
                <a:solidFill>
                  <a:srgbClr val="112E52"/>
                </a:solidFill>
                <a:latin typeface="Calibri"/>
                <a:cs typeface="Calibri"/>
              </a:rPr>
              <a:t> </a:t>
            </a:r>
            <a:r>
              <a:rPr sz="2000" dirty="0">
                <a:solidFill>
                  <a:srgbClr val="112E52"/>
                </a:solidFill>
                <a:latin typeface="Calibri"/>
                <a:cs typeface="Calibri"/>
              </a:rPr>
              <a:t>firm</a:t>
            </a:r>
            <a:r>
              <a:rPr sz="2000" spc="-40" dirty="0">
                <a:solidFill>
                  <a:srgbClr val="112E52"/>
                </a:solidFill>
                <a:latin typeface="Calibri"/>
                <a:cs typeface="Calibri"/>
              </a:rPr>
              <a:t> </a:t>
            </a:r>
            <a:r>
              <a:rPr sz="2000" dirty="0">
                <a:solidFill>
                  <a:srgbClr val="112E52"/>
                </a:solidFill>
                <a:latin typeface="Calibri"/>
                <a:cs typeface="Calibri"/>
              </a:rPr>
              <a:t>as</a:t>
            </a:r>
            <a:r>
              <a:rPr sz="2000" spc="-70" dirty="0">
                <a:solidFill>
                  <a:srgbClr val="112E52"/>
                </a:solidFill>
                <a:latin typeface="Calibri"/>
                <a:cs typeface="Calibri"/>
              </a:rPr>
              <a:t> </a:t>
            </a:r>
            <a:r>
              <a:rPr sz="2000" dirty="0">
                <a:solidFill>
                  <a:srgbClr val="112E52"/>
                </a:solidFill>
                <a:latin typeface="Calibri"/>
                <a:cs typeface="Calibri"/>
              </a:rPr>
              <a:t>per</a:t>
            </a:r>
            <a:r>
              <a:rPr sz="2000" spc="-50" dirty="0">
                <a:solidFill>
                  <a:srgbClr val="112E52"/>
                </a:solidFill>
                <a:latin typeface="Calibri"/>
                <a:cs typeface="Calibri"/>
              </a:rPr>
              <a:t> </a:t>
            </a:r>
            <a:r>
              <a:rPr sz="2000" dirty="0">
                <a:solidFill>
                  <a:srgbClr val="112E52"/>
                </a:solidFill>
                <a:latin typeface="Calibri"/>
                <a:cs typeface="Calibri"/>
              </a:rPr>
              <a:t>the</a:t>
            </a:r>
            <a:r>
              <a:rPr sz="2000" spc="-60" dirty="0">
                <a:solidFill>
                  <a:srgbClr val="112E52"/>
                </a:solidFill>
                <a:latin typeface="Calibri"/>
                <a:cs typeface="Calibri"/>
              </a:rPr>
              <a:t> </a:t>
            </a:r>
            <a:r>
              <a:rPr sz="2000" dirty="0">
                <a:solidFill>
                  <a:srgbClr val="112E52"/>
                </a:solidFill>
                <a:latin typeface="Calibri"/>
                <a:cs typeface="Calibri"/>
              </a:rPr>
              <a:t>Indian</a:t>
            </a:r>
            <a:r>
              <a:rPr sz="2000" spc="-65" dirty="0">
                <a:solidFill>
                  <a:srgbClr val="112E52"/>
                </a:solidFill>
                <a:latin typeface="Calibri"/>
                <a:cs typeface="Calibri"/>
              </a:rPr>
              <a:t> </a:t>
            </a:r>
            <a:r>
              <a:rPr sz="2000" spc="-20" dirty="0">
                <a:solidFill>
                  <a:srgbClr val="112E52"/>
                </a:solidFill>
                <a:latin typeface="Calibri"/>
                <a:cs typeface="Calibri"/>
              </a:rPr>
              <a:t>Partnership</a:t>
            </a:r>
            <a:r>
              <a:rPr sz="2000" spc="-25" dirty="0">
                <a:solidFill>
                  <a:srgbClr val="112E52"/>
                </a:solidFill>
                <a:latin typeface="Calibri"/>
                <a:cs typeface="Calibri"/>
              </a:rPr>
              <a:t> </a:t>
            </a:r>
            <a:r>
              <a:rPr sz="2000" dirty="0">
                <a:solidFill>
                  <a:srgbClr val="112E52"/>
                </a:solidFill>
                <a:latin typeface="Calibri"/>
                <a:cs typeface="Calibri"/>
              </a:rPr>
              <a:t>Act,</a:t>
            </a:r>
            <a:r>
              <a:rPr sz="2000" spc="-60" dirty="0">
                <a:solidFill>
                  <a:srgbClr val="112E52"/>
                </a:solidFill>
                <a:latin typeface="Calibri"/>
                <a:cs typeface="Calibri"/>
              </a:rPr>
              <a:t> </a:t>
            </a:r>
            <a:r>
              <a:rPr sz="2000" dirty="0">
                <a:solidFill>
                  <a:srgbClr val="112E52"/>
                </a:solidFill>
                <a:latin typeface="Calibri"/>
                <a:cs typeface="Calibri"/>
              </a:rPr>
              <a:t>1932,</a:t>
            </a:r>
            <a:r>
              <a:rPr sz="2000" spc="-110" dirty="0">
                <a:solidFill>
                  <a:srgbClr val="112E52"/>
                </a:solidFill>
                <a:latin typeface="Calibri"/>
                <a:cs typeface="Calibri"/>
              </a:rPr>
              <a:t> </a:t>
            </a:r>
            <a:r>
              <a:rPr sz="2000" dirty="0">
                <a:solidFill>
                  <a:srgbClr val="112E52"/>
                </a:solidFill>
                <a:latin typeface="Calibri"/>
                <a:cs typeface="Calibri"/>
              </a:rPr>
              <a:t>or</a:t>
            </a:r>
            <a:r>
              <a:rPr sz="2000" spc="-65" dirty="0">
                <a:solidFill>
                  <a:srgbClr val="112E52"/>
                </a:solidFill>
                <a:latin typeface="Calibri"/>
                <a:cs typeface="Calibri"/>
              </a:rPr>
              <a:t> </a:t>
            </a:r>
            <a:r>
              <a:rPr sz="2000" dirty="0">
                <a:solidFill>
                  <a:srgbClr val="112E52"/>
                </a:solidFill>
                <a:latin typeface="Calibri"/>
                <a:cs typeface="Calibri"/>
              </a:rPr>
              <a:t>as</a:t>
            </a:r>
            <a:r>
              <a:rPr sz="2000" spc="-55" dirty="0">
                <a:solidFill>
                  <a:srgbClr val="112E52"/>
                </a:solidFill>
                <a:latin typeface="Calibri"/>
                <a:cs typeface="Calibri"/>
              </a:rPr>
              <a:t> </a:t>
            </a:r>
            <a:r>
              <a:rPr sz="2000" dirty="0">
                <a:solidFill>
                  <a:srgbClr val="112E52"/>
                </a:solidFill>
                <a:latin typeface="Calibri"/>
                <a:cs typeface="Calibri"/>
              </a:rPr>
              <a:t>a</a:t>
            </a:r>
            <a:r>
              <a:rPr sz="2000" spc="-60" dirty="0">
                <a:solidFill>
                  <a:srgbClr val="112E52"/>
                </a:solidFill>
                <a:latin typeface="Calibri"/>
                <a:cs typeface="Calibri"/>
              </a:rPr>
              <a:t> </a:t>
            </a:r>
            <a:r>
              <a:rPr sz="2000" dirty="0">
                <a:solidFill>
                  <a:srgbClr val="112E52"/>
                </a:solidFill>
                <a:latin typeface="Calibri"/>
                <a:cs typeface="Calibri"/>
              </a:rPr>
              <a:t>limited</a:t>
            </a:r>
            <a:r>
              <a:rPr sz="2000" spc="-25" dirty="0">
                <a:solidFill>
                  <a:srgbClr val="112E52"/>
                </a:solidFill>
                <a:latin typeface="Calibri"/>
                <a:cs typeface="Calibri"/>
              </a:rPr>
              <a:t> </a:t>
            </a:r>
            <a:r>
              <a:rPr sz="2000" spc="-10" dirty="0">
                <a:solidFill>
                  <a:srgbClr val="112E52"/>
                </a:solidFill>
                <a:latin typeface="Calibri"/>
                <a:cs typeface="Calibri"/>
              </a:rPr>
              <a:t>liability </a:t>
            </a:r>
            <a:r>
              <a:rPr sz="2000" spc="-20" dirty="0">
                <a:solidFill>
                  <a:srgbClr val="112E52"/>
                </a:solidFill>
                <a:latin typeface="Calibri"/>
                <a:cs typeface="Calibri"/>
              </a:rPr>
              <a:t>partnership</a:t>
            </a:r>
            <a:r>
              <a:rPr sz="2000" spc="-70" dirty="0">
                <a:solidFill>
                  <a:srgbClr val="112E52"/>
                </a:solidFill>
                <a:latin typeface="Calibri"/>
                <a:cs typeface="Calibri"/>
              </a:rPr>
              <a:t> </a:t>
            </a:r>
            <a:r>
              <a:rPr sz="2000" dirty="0">
                <a:solidFill>
                  <a:srgbClr val="112E52"/>
                </a:solidFill>
                <a:latin typeface="Calibri"/>
                <a:cs typeface="Calibri"/>
              </a:rPr>
              <a:t>firm</a:t>
            </a:r>
            <a:r>
              <a:rPr sz="2000" spc="-70" dirty="0">
                <a:solidFill>
                  <a:srgbClr val="112E52"/>
                </a:solidFill>
                <a:latin typeface="Calibri"/>
                <a:cs typeface="Calibri"/>
              </a:rPr>
              <a:t> </a:t>
            </a:r>
            <a:r>
              <a:rPr sz="2000" dirty="0">
                <a:solidFill>
                  <a:srgbClr val="112E52"/>
                </a:solidFill>
                <a:latin typeface="Calibri"/>
                <a:cs typeface="Calibri"/>
              </a:rPr>
              <a:t>as</a:t>
            </a:r>
            <a:r>
              <a:rPr sz="2000" spc="-80" dirty="0">
                <a:solidFill>
                  <a:srgbClr val="112E52"/>
                </a:solidFill>
                <a:latin typeface="Calibri"/>
                <a:cs typeface="Calibri"/>
              </a:rPr>
              <a:t> </a:t>
            </a:r>
            <a:r>
              <a:rPr sz="2000" dirty="0">
                <a:solidFill>
                  <a:srgbClr val="112E52"/>
                </a:solidFill>
                <a:latin typeface="Calibri"/>
                <a:cs typeface="Calibri"/>
              </a:rPr>
              <a:t>per</a:t>
            </a:r>
            <a:r>
              <a:rPr sz="2000" spc="-85" dirty="0">
                <a:solidFill>
                  <a:srgbClr val="112E52"/>
                </a:solidFill>
                <a:latin typeface="Calibri"/>
                <a:cs typeface="Calibri"/>
              </a:rPr>
              <a:t> </a:t>
            </a:r>
            <a:r>
              <a:rPr sz="2000" dirty="0">
                <a:solidFill>
                  <a:srgbClr val="112E52"/>
                </a:solidFill>
                <a:latin typeface="Calibri"/>
                <a:cs typeface="Calibri"/>
              </a:rPr>
              <a:t>the</a:t>
            </a:r>
            <a:r>
              <a:rPr sz="2000" spc="-75" dirty="0">
                <a:solidFill>
                  <a:srgbClr val="112E52"/>
                </a:solidFill>
                <a:latin typeface="Calibri"/>
                <a:cs typeface="Calibri"/>
              </a:rPr>
              <a:t> </a:t>
            </a:r>
            <a:r>
              <a:rPr sz="2000" dirty="0">
                <a:solidFill>
                  <a:srgbClr val="112E52"/>
                </a:solidFill>
                <a:latin typeface="Calibri"/>
                <a:cs typeface="Calibri"/>
              </a:rPr>
              <a:t>Limited</a:t>
            </a:r>
            <a:r>
              <a:rPr sz="2000" spc="-60" dirty="0">
                <a:solidFill>
                  <a:srgbClr val="112E52"/>
                </a:solidFill>
                <a:latin typeface="Calibri"/>
                <a:cs typeface="Calibri"/>
              </a:rPr>
              <a:t> </a:t>
            </a:r>
            <a:r>
              <a:rPr sz="2000" dirty="0">
                <a:solidFill>
                  <a:srgbClr val="112E52"/>
                </a:solidFill>
                <a:latin typeface="Calibri"/>
                <a:cs typeface="Calibri"/>
              </a:rPr>
              <a:t>Liability</a:t>
            </a:r>
            <a:r>
              <a:rPr sz="2000" spc="-70" dirty="0">
                <a:solidFill>
                  <a:srgbClr val="112E52"/>
                </a:solidFill>
                <a:latin typeface="Calibri"/>
                <a:cs typeface="Calibri"/>
              </a:rPr>
              <a:t> </a:t>
            </a:r>
            <a:r>
              <a:rPr sz="2000" spc="-10" dirty="0">
                <a:solidFill>
                  <a:srgbClr val="112E52"/>
                </a:solidFill>
                <a:latin typeface="Calibri"/>
                <a:cs typeface="Calibri"/>
              </a:rPr>
              <a:t>Partnership</a:t>
            </a:r>
            <a:r>
              <a:rPr sz="2000" spc="-25" dirty="0">
                <a:solidFill>
                  <a:srgbClr val="112E52"/>
                </a:solidFill>
                <a:latin typeface="Calibri"/>
                <a:cs typeface="Calibri"/>
              </a:rPr>
              <a:t> </a:t>
            </a:r>
            <a:r>
              <a:rPr sz="2000" dirty="0">
                <a:solidFill>
                  <a:srgbClr val="112E52"/>
                </a:solidFill>
                <a:latin typeface="Calibri"/>
                <a:cs typeface="Calibri"/>
              </a:rPr>
              <a:t>Act,</a:t>
            </a:r>
            <a:r>
              <a:rPr sz="2000" spc="-85" dirty="0">
                <a:solidFill>
                  <a:srgbClr val="112E52"/>
                </a:solidFill>
                <a:latin typeface="Calibri"/>
                <a:cs typeface="Calibri"/>
              </a:rPr>
              <a:t> </a:t>
            </a:r>
            <a:r>
              <a:rPr sz="2000" spc="-20" dirty="0">
                <a:solidFill>
                  <a:srgbClr val="112E52"/>
                </a:solidFill>
                <a:latin typeface="Calibri"/>
                <a:cs typeface="Calibri"/>
              </a:rPr>
              <a:t>2008</a:t>
            </a:r>
            <a:endParaRPr sz="2000">
              <a:latin typeface="Calibri"/>
              <a:cs typeface="Calibri"/>
            </a:endParaRPr>
          </a:p>
        </p:txBody>
      </p:sp>
      <p:sp>
        <p:nvSpPr>
          <p:cNvPr id="8" name="object 8"/>
          <p:cNvSpPr txBox="1"/>
          <p:nvPr/>
        </p:nvSpPr>
        <p:spPr>
          <a:xfrm>
            <a:off x="166116" y="4608576"/>
            <a:ext cx="11434445" cy="1437005"/>
          </a:xfrm>
          <a:prstGeom prst="rect">
            <a:avLst/>
          </a:prstGeom>
          <a:solidFill>
            <a:srgbClr val="FFFFFF"/>
          </a:solidFill>
          <a:ln w="12192">
            <a:solidFill>
              <a:srgbClr val="4488D5"/>
            </a:solidFill>
          </a:ln>
        </p:spPr>
        <p:txBody>
          <a:bodyPr vert="horz" wrap="square" lIns="0" tIns="155575" rIns="0" bIns="0" rtlCol="0">
            <a:spAutoFit/>
          </a:bodyPr>
          <a:lstStyle/>
          <a:p>
            <a:pPr marL="90805">
              <a:lnSpc>
                <a:spcPct val="100000"/>
              </a:lnSpc>
              <a:spcBef>
                <a:spcPts val="1225"/>
              </a:spcBef>
            </a:pPr>
            <a:r>
              <a:rPr sz="2800" b="1" u="sng" dirty="0">
                <a:solidFill>
                  <a:srgbClr val="333333"/>
                </a:solidFill>
                <a:uFill>
                  <a:solidFill>
                    <a:srgbClr val="333333"/>
                  </a:solidFill>
                </a:uFill>
                <a:latin typeface="Calibri"/>
                <a:cs typeface="Calibri"/>
              </a:rPr>
              <a:t>MDP</a:t>
            </a:r>
            <a:r>
              <a:rPr sz="2800" b="1" u="sng" spc="-110" dirty="0">
                <a:solidFill>
                  <a:srgbClr val="333333"/>
                </a:solidFill>
                <a:uFill>
                  <a:solidFill>
                    <a:srgbClr val="333333"/>
                  </a:solidFill>
                </a:uFill>
                <a:latin typeface="Calibri"/>
                <a:cs typeface="Calibri"/>
              </a:rPr>
              <a:t> </a:t>
            </a:r>
            <a:r>
              <a:rPr sz="2800" b="1" u="sng" dirty="0">
                <a:solidFill>
                  <a:srgbClr val="333333"/>
                </a:solidFill>
                <a:uFill>
                  <a:solidFill>
                    <a:srgbClr val="333333"/>
                  </a:solidFill>
                </a:uFill>
                <a:latin typeface="Calibri"/>
                <a:cs typeface="Calibri"/>
              </a:rPr>
              <a:t>CANNOT</a:t>
            </a:r>
            <a:r>
              <a:rPr sz="2800" b="1" u="sng" spc="-30" dirty="0">
                <a:solidFill>
                  <a:srgbClr val="333333"/>
                </a:solidFill>
                <a:uFill>
                  <a:solidFill>
                    <a:srgbClr val="333333"/>
                  </a:solidFill>
                </a:uFill>
                <a:latin typeface="Calibri"/>
                <a:cs typeface="Calibri"/>
              </a:rPr>
              <a:t> </a:t>
            </a:r>
            <a:r>
              <a:rPr sz="2800" b="1" u="sng" dirty="0">
                <a:solidFill>
                  <a:srgbClr val="333333"/>
                </a:solidFill>
                <a:uFill>
                  <a:solidFill>
                    <a:srgbClr val="333333"/>
                  </a:solidFill>
                </a:uFill>
                <a:latin typeface="Calibri"/>
                <a:cs typeface="Calibri"/>
              </a:rPr>
              <a:t>BE</a:t>
            </a:r>
            <a:r>
              <a:rPr sz="2800" b="1" u="sng" spc="-95" dirty="0">
                <a:solidFill>
                  <a:srgbClr val="333333"/>
                </a:solidFill>
                <a:uFill>
                  <a:solidFill>
                    <a:srgbClr val="333333"/>
                  </a:solidFill>
                </a:uFill>
                <a:latin typeface="Calibri"/>
                <a:cs typeface="Calibri"/>
              </a:rPr>
              <a:t> </a:t>
            </a:r>
            <a:r>
              <a:rPr sz="2800" b="1" u="sng" dirty="0">
                <a:solidFill>
                  <a:srgbClr val="333333"/>
                </a:solidFill>
                <a:uFill>
                  <a:solidFill>
                    <a:srgbClr val="333333"/>
                  </a:solidFill>
                </a:uFill>
                <a:latin typeface="Calibri"/>
                <a:cs typeface="Calibri"/>
              </a:rPr>
              <a:t>FORMED</a:t>
            </a:r>
            <a:r>
              <a:rPr sz="2800" b="1" u="sng" spc="-110" dirty="0">
                <a:solidFill>
                  <a:srgbClr val="333333"/>
                </a:solidFill>
                <a:uFill>
                  <a:solidFill>
                    <a:srgbClr val="333333"/>
                  </a:solidFill>
                </a:uFill>
                <a:latin typeface="Calibri"/>
                <a:cs typeface="Calibri"/>
              </a:rPr>
              <a:t> </a:t>
            </a:r>
            <a:r>
              <a:rPr sz="2800" b="1" u="sng" dirty="0">
                <a:solidFill>
                  <a:srgbClr val="333333"/>
                </a:solidFill>
                <a:uFill>
                  <a:solidFill>
                    <a:srgbClr val="333333"/>
                  </a:solidFill>
                </a:uFill>
                <a:latin typeface="Calibri"/>
                <a:cs typeface="Calibri"/>
              </a:rPr>
              <a:t>AS</a:t>
            </a:r>
            <a:r>
              <a:rPr sz="2800" b="1" u="sng" spc="-80" dirty="0">
                <a:solidFill>
                  <a:srgbClr val="333333"/>
                </a:solidFill>
                <a:uFill>
                  <a:solidFill>
                    <a:srgbClr val="333333"/>
                  </a:solidFill>
                </a:uFill>
                <a:latin typeface="Calibri"/>
                <a:cs typeface="Calibri"/>
              </a:rPr>
              <a:t> </a:t>
            </a:r>
            <a:r>
              <a:rPr sz="2800" b="1" u="sng" dirty="0">
                <a:solidFill>
                  <a:srgbClr val="333333"/>
                </a:solidFill>
                <a:uFill>
                  <a:solidFill>
                    <a:srgbClr val="333333"/>
                  </a:solidFill>
                </a:uFill>
                <a:latin typeface="Calibri"/>
                <a:cs typeface="Calibri"/>
              </a:rPr>
              <a:t>A</a:t>
            </a:r>
            <a:r>
              <a:rPr sz="2800" b="1" u="sng" spc="-90" dirty="0">
                <a:solidFill>
                  <a:srgbClr val="333333"/>
                </a:solidFill>
                <a:uFill>
                  <a:solidFill>
                    <a:srgbClr val="333333"/>
                  </a:solidFill>
                </a:uFill>
                <a:latin typeface="Calibri"/>
                <a:cs typeface="Calibri"/>
              </a:rPr>
              <a:t> </a:t>
            </a:r>
            <a:r>
              <a:rPr sz="2800" b="1" u="sng" spc="-10" dirty="0">
                <a:solidFill>
                  <a:srgbClr val="333333"/>
                </a:solidFill>
                <a:uFill>
                  <a:solidFill>
                    <a:srgbClr val="333333"/>
                  </a:solidFill>
                </a:uFill>
                <a:latin typeface="Calibri"/>
                <a:cs typeface="Calibri"/>
              </a:rPr>
              <a:t>COMPANY:</a:t>
            </a:r>
            <a:endParaRPr sz="2800">
              <a:latin typeface="Calibri"/>
              <a:cs typeface="Calibri"/>
            </a:endParaRPr>
          </a:p>
          <a:p>
            <a:pPr marL="90805">
              <a:lnSpc>
                <a:spcPct val="100000"/>
              </a:lnSpc>
              <a:spcBef>
                <a:spcPts val="150"/>
              </a:spcBef>
            </a:pPr>
            <a:r>
              <a:rPr sz="2000" dirty="0">
                <a:solidFill>
                  <a:srgbClr val="333333"/>
                </a:solidFill>
                <a:latin typeface="Calibri"/>
                <a:cs typeface="Calibri"/>
              </a:rPr>
              <a:t>As</a:t>
            </a:r>
            <a:r>
              <a:rPr sz="2000" spc="-55" dirty="0">
                <a:solidFill>
                  <a:srgbClr val="333333"/>
                </a:solidFill>
                <a:latin typeface="Calibri"/>
                <a:cs typeface="Calibri"/>
              </a:rPr>
              <a:t> </a:t>
            </a:r>
            <a:r>
              <a:rPr sz="2000" dirty="0">
                <a:solidFill>
                  <a:srgbClr val="333333"/>
                </a:solidFill>
                <a:latin typeface="Calibri"/>
                <a:cs typeface="Calibri"/>
              </a:rPr>
              <a:t>per</a:t>
            </a:r>
            <a:r>
              <a:rPr sz="2000" spc="-40" dirty="0">
                <a:solidFill>
                  <a:srgbClr val="333333"/>
                </a:solidFill>
                <a:latin typeface="Calibri"/>
                <a:cs typeface="Calibri"/>
              </a:rPr>
              <a:t> </a:t>
            </a:r>
            <a:r>
              <a:rPr sz="2000" dirty="0">
                <a:solidFill>
                  <a:srgbClr val="333333"/>
                </a:solidFill>
                <a:latin typeface="Calibri"/>
                <a:cs typeface="Calibri"/>
              </a:rPr>
              <a:t>Section</a:t>
            </a:r>
            <a:r>
              <a:rPr sz="2000" spc="-35" dirty="0">
                <a:solidFill>
                  <a:srgbClr val="333333"/>
                </a:solidFill>
                <a:latin typeface="Calibri"/>
                <a:cs typeface="Calibri"/>
              </a:rPr>
              <a:t> </a:t>
            </a:r>
            <a:r>
              <a:rPr sz="2000" dirty="0">
                <a:solidFill>
                  <a:srgbClr val="333333"/>
                </a:solidFill>
                <a:latin typeface="Calibri"/>
                <a:cs typeface="Calibri"/>
              </a:rPr>
              <a:t>25</a:t>
            </a:r>
            <a:r>
              <a:rPr sz="2000" spc="-80" dirty="0">
                <a:solidFill>
                  <a:srgbClr val="333333"/>
                </a:solidFill>
                <a:latin typeface="Calibri"/>
                <a:cs typeface="Calibri"/>
              </a:rPr>
              <a:t> </a:t>
            </a:r>
            <a:r>
              <a:rPr sz="2000" dirty="0">
                <a:solidFill>
                  <a:srgbClr val="333333"/>
                </a:solidFill>
                <a:latin typeface="Calibri"/>
                <a:cs typeface="Calibri"/>
              </a:rPr>
              <a:t>of</a:t>
            </a:r>
            <a:r>
              <a:rPr sz="2000" spc="-45" dirty="0">
                <a:solidFill>
                  <a:srgbClr val="333333"/>
                </a:solidFill>
                <a:latin typeface="Calibri"/>
                <a:cs typeface="Calibri"/>
              </a:rPr>
              <a:t> </a:t>
            </a:r>
            <a:r>
              <a:rPr sz="2000" dirty="0">
                <a:solidFill>
                  <a:srgbClr val="333333"/>
                </a:solidFill>
                <a:latin typeface="Calibri"/>
                <a:cs typeface="Calibri"/>
              </a:rPr>
              <a:t>the</a:t>
            </a:r>
            <a:r>
              <a:rPr sz="2000" spc="-60" dirty="0">
                <a:solidFill>
                  <a:srgbClr val="333333"/>
                </a:solidFill>
                <a:latin typeface="Calibri"/>
                <a:cs typeface="Calibri"/>
              </a:rPr>
              <a:t> </a:t>
            </a:r>
            <a:r>
              <a:rPr sz="2000" dirty="0">
                <a:solidFill>
                  <a:srgbClr val="333333"/>
                </a:solidFill>
                <a:latin typeface="Calibri"/>
                <a:cs typeface="Calibri"/>
              </a:rPr>
              <a:t>Chartered</a:t>
            </a:r>
            <a:r>
              <a:rPr sz="2000" spc="-35" dirty="0">
                <a:solidFill>
                  <a:srgbClr val="333333"/>
                </a:solidFill>
                <a:latin typeface="Calibri"/>
                <a:cs typeface="Calibri"/>
              </a:rPr>
              <a:t> </a:t>
            </a:r>
            <a:r>
              <a:rPr sz="2000" spc="-20" dirty="0">
                <a:solidFill>
                  <a:srgbClr val="333333"/>
                </a:solidFill>
                <a:latin typeface="Calibri"/>
                <a:cs typeface="Calibri"/>
              </a:rPr>
              <a:t>Accountants</a:t>
            </a:r>
            <a:r>
              <a:rPr sz="2000" spc="-55" dirty="0">
                <a:solidFill>
                  <a:srgbClr val="333333"/>
                </a:solidFill>
                <a:latin typeface="Calibri"/>
                <a:cs typeface="Calibri"/>
              </a:rPr>
              <a:t> </a:t>
            </a:r>
            <a:r>
              <a:rPr sz="2000" dirty="0">
                <a:solidFill>
                  <a:srgbClr val="333333"/>
                </a:solidFill>
                <a:latin typeface="Calibri"/>
                <a:cs typeface="Calibri"/>
              </a:rPr>
              <a:t>Act,</a:t>
            </a:r>
            <a:r>
              <a:rPr sz="2000" spc="-50" dirty="0">
                <a:solidFill>
                  <a:srgbClr val="333333"/>
                </a:solidFill>
                <a:latin typeface="Calibri"/>
                <a:cs typeface="Calibri"/>
              </a:rPr>
              <a:t> </a:t>
            </a:r>
            <a:r>
              <a:rPr sz="2000" dirty="0">
                <a:solidFill>
                  <a:srgbClr val="333333"/>
                </a:solidFill>
                <a:latin typeface="Calibri"/>
                <a:cs typeface="Calibri"/>
              </a:rPr>
              <a:t>1949,</a:t>
            </a:r>
            <a:r>
              <a:rPr sz="2000" spc="-100" dirty="0">
                <a:solidFill>
                  <a:srgbClr val="333333"/>
                </a:solidFill>
                <a:latin typeface="Calibri"/>
                <a:cs typeface="Calibri"/>
              </a:rPr>
              <a:t> </a:t>
            </a:r>
            <a:r>
              <a:rPr sz="2000" dirty="0">
                <a:solidFill>
                  <a:srgbClr val="333333"/>
                </a:solidFill>
                <a:latin typeface="Calibri"/>
                <a:cs typeface="Calibri"/>
              </a:rPr>
              <a:t>no</a:t>
            </a:r>
            <a:r>
              <a:rPr sz="2000" spc="-70" dirty="0">
                <a:solidFill>
                  <a:srgbClr val="333333"/>
                </a:solidFill>
                <a:latin typeface="Calibri"/>
                <a:cs typeface="Calibri"/>
              </a:rPr>
              <a:t> </a:t>
            </a:r>
            <a:r>
              <a:rPr sz="2000" spc="-30" dirty="0">
                <a:solidFill>
                  <a:srgbClr val="333333"/>
                </a:solidFill>
                <a:latin typeface="Calibri"/>
                <a:cs typeface="Calibri"/>
              </a:rPr>
              <a:t>company,</a:t>
            </a:r>
            <a:r>
              <a:rPr sz="2000" spc="-85" dirty="0">
                <a:solidFill>
                  <a:srgbClr val="333333"/>
                </a:solidFill>
                <a:latin typeface="Calibri"/>
                <a:cs typeface="Calibri"/>
              </a:rPr>
              <a:t> </a:t>
            </a:r>
            <a:r>
              <a:rPr sz="2000" dirty="0">
                <a:solidFill>
                  <a:srgbClr val="333333"/>
                </a:solidFill>
                <a:latin typeface="Calibri"/>
                <a:cs typeface="Calibri"/>
              </a:rPr>
              <a:t>whether</a:t>
            </a:r>
            <a:r>
              <a:rPr sz="2000" spc="-60" dirty="0">
                <a:solidFill>
                  <a:srgbClr val="333333"/>
                </a:solidFill>
                <a:latin typeface="Calibri"/>
                <a:cs typeface="Calibri"/>
              </a:rPr>
              <a:t> </a:t>
            </a:r>
            <a:r>
              <a:rPr sz="2000" dirty="0">
                <a:solidFill>
                  <a:srgbClr val="333333"/>
                </a:solidFill>
                <a:latin typeface="Calibri"/>
                <a:cs typeface="Calibri"/>
              </a:rPr>
              <a:t>incorporated</a:t>
            </a:r>
            <a:r>
              <a:rPr sz="2000" spc="-45" dirty="0">
                <a:solidFill>
                  <a:srgbClr val="333333"/>
                </a:solidFill>
                <a:latin typeface="Calibri"/>
                <a:cs typeface="Calibri"/>
              </a:rPr>
              <a:t> </a:t>
            </a:r>
            <a:r>
              <a:rPr sz="2000" dirty="0">
                <a:solidFill>
                  <a:srgbClr val="333333"/>
                </a:solidFill>
                <a:latin typeface="Calibri"/>
                <a:cs typeface="Calibri"/>
              </a:rPr>
              <a:t>in</a:t>
            </a:r>
            <a:r>
              <a:rPr sz="2000" spc="-40" dirty="0">
                <a:solidFill>
                  <a:srgbClr val="333333"/>
                </a:solidFill>
                <a:latin typeface="Calibri"/>
                <a:cs typeface="Calibri"/>
              </a:rPr>
              <a:t> </a:t>
            </a:r>
            <a:r>
              <a:rPr sz="2000" dirty="0">
                <a:solidFill>
                  <a:srgbClr val="333333"/>
                </a:solidFill>
                <a:latin typeface="Calibri"/>
                <a:cs typeface="Calibri"/>
              </a:rPr>
              <a:t>India</a:t>
            </a:r>
            <a:r>
              <a:rPr sz="2000" spc="-70" dirty="0">
                <a:solidFill>
                  <a:srgbClr val="333333"/>
                </a:solidFill>
                <a:latin typeface="Calibri"/>
                <a:cs typeface="Calibri"/>
              </a:rPr>
              <a:t> </a:t>
            </a:r>
            <a:r>
              <a:rPr sz="2000" spc="-25" dirty="0">
                <a:solidFill>
                  <a:srgbClr val="333333"/>
                </a:solidFill>
                <a:latin typeface="Calibri"/>
                <a:cs typeface="Calibri"/>
              </a:rPr>
              <a:t>or</a:t>
            </a:r>
            <a:endParaRPr sz="2000">
              <a:latin typeface="Calibri"/>
              <a:cs typeface="Calibri"/>
            </a:endParaRPr>
          </a:p>
          <a:p>
            <a:pPr marL="90805">
              <a:lnSpc>
                <a:spcPct val="100000"/>
              </a:lnSpc>
              <a:spcBef>
                <a:spcPts val="5"/>
              </a:spcBef>
            </a:pPr>
            <a:r>
              <a:rPr sz="2000" dirty="0">
                <a:solidFill>
                  <a:srgbClr val="333333"/>
                </a:solidFill>
                <a:latin typeface="Calibri"/>
                <a:cs typeface="Calibri"/>
              </a:rPr>
              <a:t>elsewhere,</a:t>
            </a:r>
            <a:r>
              <a:rPr sz="2000" spc="-50" dirty="0">
                <a:solidFill>
                  <a:srgbClr val="333333"/>
                </a:solidFill>
                <a:latin typeface="Calibri"/>
                <a:cs typeface="Calibri"/>
              </a:rPr>
              <a:t> </a:t>
            </a:r>
            <a:r>
              <a:rPr sz="2000" dirty="0">
                <a:solidFill>
                  <a:srgbClr val="333333"/>
                </a:solidFill>
                <a:latin typeface="Calibri"/>
                <a:cs typeface="Calibri"/>
              </a:rPr>
              <a:t>shall</a:t>
            </a:r>
            <a:r>
              <a:rPr sz="2000" spc="-60" dirty="0">
                <a:solidFill>
                  <a:srgbClr val="333333"/>
                </a:solidFill>
                <a:latin typeface="Calibri"/>
                <a:cs typeface="Calibri"/>
              </a:rPr>
              <a:t> </a:t>
            </a:r>
            <a:r>
              <a:rPr sz="2000" dirty="0">
                <a:solidFill>
                  <a:srgbClr val="333333"/>
                </a:solidFill>
                <a:latin typeface="Calibri"/>
                <a:cs typeface="Calibri"/>
              </a:rPr>
              <a:t>practice</a:t>
            </a:r>
            <a:r>
              <a:rPr sz="2000" spc="-60" dirty="0">
                <a:solidFill>
                  <a:srgbClr val="333333"/>
                </a:solidFill>
                <a:latin typeface="Calibri"/>
                <a:cs typeface="Calibri"/>
              </a:rPr>
              <a:t> </a:t>
            </a:r>
            <a:r>
              <a:rPr sz="2000" dirty="0">
                <a:solidFill>
                  <a:srgbClr val="333333"/>
                </a:solidFill>
                <a:latin typeface="Calibri"/>
                <a:cs typeface="Calibri"/>
              </a:rPr>
              <a:t>as</a:t>
            </a:r>
            <a:r>
              <a:rPr sz="2000" spc="-65" dirty="0">
                <a:solidFill>
                  <a:srgbClr val="333333"/>
                </a:solidFill>
                <a:latin typeface="Calibri"/>
                <a:cs typeface="Calibri"/>
              </a:rPr>
              <a:t> </a:t>
            </a:r>
            <a:r>
              <a:rPr sz="2000" dirty="0">
                <a:solidFill>
                  <a:srgbClr val="333333"/>
                </a:solidFill>
                <a:latin typeface="Calibri"/>
                <a:cs typeface="Calibri"/>
              </a:rPr>
              <a:t>chartered</a:t>
            </a:r>
            <a:r>
              <a:rPr sz="2000" spc="-50" dirty="0">
                <a:solidFill>
                  <a:srgbClr val="333333"/>
                </a:solidFill>
                <a:latin typeface="Calibri"/>
                <a:cs typeface="Calibri"/>
              </a:rPr>
              <a:t> </a:t>
            </a:r>
            <a:r>
              <a:rPr sz="2000" spc="-20" dirty="0">
                <a:solidFill>
                  <a:srgbClr val="333333"/>
                </a:solidFill>
                <a:latin typeface="Calibri"/>
                <a:cs typeface="Calibri"/>
              </a:rPr>
              <a:t>accountants.</a:t>
            </a:r>
            <a:r>
              <a:rPr sz="2000" spc="-90" dirty="0">
                <a:solidFill>
                  <a:srgbClr val="333333"/>
                </a:solidFill>
                <a:latin typeface="Calibri"/>
                <a:cs typeface="Calibri"/>
              </a:rPr>
              <a:t> </a:t>
            </a:r>
            <a:r>
              <a:rPr sz="2000" dirty="0">
                <a:solidFill>
                  <a:srgbClr val="333333"/>
                </a:solidFill>
                <a:latin typeface="Calibri"/>
                <a:cs typeface="Calibri"/>
              </a:rPr>
              <a:t>Hence,</a:t>
            </a:r>
            <a:r>
              <a:rPr sz="2000" spc="-60" dirty="0">
                <a:solidFill>
                  <a:srgbClr val="333333"/>
                </a:solidFill>
                <a:latin typeface="Calibri"/>
                <a:cs typeface="Calibri"/>
              </a:rPr>
              <a:t> </a:t>
            </a:r>
            <a:r>
              <a:rPr sz="2000" dirty="0">
                <a:solidFill>
                  <a:srgbClr val="333333"/>
                </a:solidFill>
                <a:latin typeface="Calibri"/>
                <a:cs typeface="Calibri"/>
              </a:rPr>
              <a:t>MDP</a:t>
            </a:r>
            <a:r>
              <a:rPr sz="2000" spc="-110" dirty="0">
                <a:solidFill>
                  <a:srgbClr val="333333"/>
                </a:solidFill>
                <a:latin typeface="Calibri"/>
                <a:cs typeface="Calibri"/>
              </a:rPr>
              <a:t> </a:t>
            </a:r>
            <a:r>
              <a:rPr sz="2000" dirty="0">
                <a:solidFill>
                  <a:srgbClr val="333333"/>
                </a:solidFill>
                <a:latin typeface="Calibri"/>
                <a:cs typeface="Calibri"/>
              </a:rPr>
              <a:t>cannot</a:t>
            </a:r>
            <a:r>
              <a:rPr sz="2000" spc="-85" dirty="0">
                <a:solidFill>
                  <a:srgbClr val="333333"/>
                </a:solidFill>
                <a:latin typeface="Calibri"/>
                <a:cs typeface="Calibri"/>
              </a:rPr>
              <a:t> </a:t>
            </a:r>
            <a:r>
              <a:rPr sz="2000" dirty="0">
                <a:solidFill>
                  <a:srgbClr val="333333"/>
                </a:solidFill>
                <a:latin typeface="Calibri"/>
                <a:cs typeface="Calibri"/>
              </a:rPr>
              <a:t>be</a:t>
            </a:r>
            <a:r>
              <a:rPr sz="2000" spc="-85" dirty="0">
                <a:solidFill>
                  <a:srgbClr val="333333"/>
                </a:solidFill>
                <a:latin typeface="Calibri"/>
                <a:cs typeface="Calibri"/>
              </a:rPr>
              <a:t> </a:t>
            </a:r>
            <a:r>
              <a:rPr sz="2000" dirty="0">
                <a:solidFill>
                  <a:srgbClr val="333333"/>
                </a:solidFill>
                <a:latin typeface="Calibri"/>
                <a:cs typeface="Calibri"/>
              </a:rPr>
              <a:t>formed</a:t>
            </a:r>
            <a:r>
              <a:rPr sz="2000" spc="-70" dirty="0">
                <a:solidFill>
                  <a:srgbClr val="333333"/>
                </a:solidFill>
                <a:latin typeface="Calibri"/>
                <a:cs typeface="Calibri"/>
              </a:rPr>
              <a:t> </a:t>
            </a:r>
            <a:r>
              <a:rPr sz="2000" dirty="0">
                <a:solidFill>
                  <a:srgbClr val="333333"/>
                </a:solidFill>
                <a:latin typeface="Calibri"/>
                <a:cs typeface="Calibri"/>
              </a:rPr>
              <a:t>as</a:t>
            </a:r>
            <a:r>
              <a:rPr sz="2000" spc="-70" dirty="0">
                <a:solidFill>
                  <a:srgbClr val="333333"/>
                </a:solidFill>
                <a:latin typeface="Calibri"/>
                <a:cs typeface="Calibri"/>
              </a:rPr>
              <a:t> </a:t>
            </a:r>
            <a:r>
              <a:rPr sz="2000" dirty="0">
                <a:solidFill>
                  <a:srgbClr val="333333"/>
                </a:solidFill>
                <a:latin typeface="Calibri"/>
                <a:cs typeface="Calibri"/>
              </a:rPr>
              <a:t>a</a:t>
            </a:r>
            <a:r>
              <a:rPr sz="2000" spc="-60" dirty="0">
                <a:solidFill>
                  <a:srgbClr val="333333"/>
                </a:solidFill>
                <a:latin typeface="Calibri"/>
                <a:cs typeface="Calibri"/>
              </a:rPr>
              <a:t> </a:t>
            </a:r>
            <a:r>
              <a:rPr sz="2000" spc="-10" dirty="0">
                <a:solidFill>
                  <a:srgbClr val="333333"/>
                </a:solidFill>
                <a:latin typeface="Calibri"/>
                <a:cs typeface="Calibri"/>
              </a:rPr>
              <a:t>company.</a:t>
            </a:r>
            <a:endParaRPr sz="200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6116" y="527304"/>
            <a:ext cx="11435080" cy="1868805"/>
          </a:xfrm>
          <a:prstGeom prst="rect">
            <a:avLst/>
          </a:prstGeom>
          <a:solidFill>
            <a:srgbClr val="FFFFFF"/>
          </a:solidFill>
          <a:ln w="12192">
            <a:solidFill>
              <a:srgbClr val="4488D5"/>
            </a:solidFill>
          </a:ln>
        </p:spPr>
        <p:txBody>
          <a:bodyPr vert="horz" wrap="square" lIns="0" tIns="368935" rIns="0" bIns="0" rtlCol="0">
            <a:spAutoFit/>
          </a:bodyPr>
          <a:lstStyle/>
          <a:p>
            <a:pPr marL="90805">
              <a:lnSpc>
                <a:spcPct val="100000"/>
              </a:lnSpc>
              <a:spcBef>
                <a:spcPts val="2905"/>
              </a:spcBef>
            </a:pPr>
            <a:r>
              <a:rPr sz="2800" b="1" u="sng" spc="-10" dirty="0">
                <a:solidFill>
                  <a:srgbClr val="0C1F36"/>
                </a:solidFill>
                <a:uFill>
                  <a:solidFill>
                    <a:srgbClr val="0C1F36"/>
                  </a:solidFill>
                </a:uFill>
                <a:latin typeface="Calibri"/>
                <a:cs typeface="Calibri"/>
              </a:rPr>
              <a:t>REGISTRATION</a:t>
            </a:r>
            <a:r>
              <a:rPr sz="1800" spc="-10" dirty="0">
                <a:solidFill>
                  <a:srgbClr val="0C1F36"/>
                </a:solidFill>
                <a:latin typeface="Calibri"/>
                <a:cs typeface="Calibri"/>
              </a:rPr>
              <a:t>:</a:t>
            </a:r>
            <a:endParaRPr sz="1800">
              <a:latin typeface="Calibri"/>
              <a:cs typeface="Calibri"/>
            </a:endParaRPr>
          </a:p>
          <a:p>
            <a:pPr marL="90805" marR="162560">
              <a:lnSpc>
                <a:spcPct val="100000"/>
              </a:lnSpc>
              <a:spcBef>
                <a:spcPts val="155"/>
              </a:spcBef>
            </a:pPr>
            <a:r>
              <a:rPr sz="2000" dirty="0">
                <a:solidFill>
                  <a:srgbClr val="0C1F36"/>
                </a:solidFill>
                <a:latin typeface="Calibri"/>
                <a:cs typeface="Calibri"/>
              </a:rPr>
              <a:t>Registration</a:t>
            </a:r>
            <a:r>
              <a:rPr sz="2000" spc="275" dirty="0">
                <a:solidFill>
                  <a:srgbClr val="0C1F36"/>
                </a:solidFill>
                <a:latin typeface="Calibri"/>
                <a:cs typeface="Calibri"/>
              </a:rPr>
              <a:t> </a:t>
            </a:r>
            <a:r>
              <a:rPr sz="2000" dirty="0">
                <a:solidFill>
                  <a:srgbClr val="0C1F36"/>
                </a:solidFill>
                <a:latin typeface="Calibri"/>
                <a:cs typeface="Calibri"/>
              </a:rPr>
              <a:t>of</a:t>
            </a:r>
            <a:r>
              <a:rPr sz="2000" spc="250" dirty="0">
                <a:solidFill>
                  <a:srgbClr val="0C1F36"/>
                </a:solidFill>
                <a:latin typeface="Calibri"/>
                <a:cs typeface="Calibri"/>
              </a:rPr>
              <a:t> </a:t>
            </a:r>
            <a:r>
              <a:rPr sz="2000" dirty="0">
                <a:solidFill>
                  <a:srgbClr val="0C1F36"/>
                </a:solidFill>
                <a:latin typeface="Calibri"/>
                <a:cs typeface="Calibri"/>
              </a:rPr>
              <a:t>MDP</a:t>
            </a:r>
            <a:r>
              <a:rPr sz="2000" spc="260" dirty="0">
                <a:solidFill>
                  <a:srgbClr val="0C1F36"/>
                </a:solidFill>
                <a:latin typeface="Calibri"/>
                <a:cs typeface="Calibri"/>
              </a:rPr>
              <a:t> </a:t>
            </a:r>
            <a:r>
              <a:rPr sz="2000" dirty="0">
                <a:solidFill>
                  <a:srgbClr val="0C1F36"/>
                </a:solidFill>
                <a:latin typeface="Calibri"/>
                <a:cs typeface="Calibri"/>
              </a:rPr>
              <a:t>with</a:t>
            </a:r>
            <a:r>
              <a:rPr sz="2000" spc="290" dirty="0">
                <a:solidFill>
                  <a:srgbClr val="0C1F36"/>
                </a:solidFill>
                <a:latin typeface="Calibri"/>
                <a:cs typeface="Calibri"/>
              </a:rPr>
              <a:t> </a:t>
            </a:r>
            <a:r>
              <a:rPr sz="2000" dirty="0">
                <a:solidFill>
                  <a:srgbClr val="0C1F36"/>
                </a:solidFill>
                <a:latin typeface="Calibri"/>
                <a:cs typeface="Calibri"/>
              </a:rPr>
              <a:t>the</a:t>
            </a:r>
            <a:r>
              <a:rPr sz="2000" spc="280" dirty="0">
                <a:solidFill>
                  <a:srgbClr val="0C1F36"/>
                </a:solidFill>
                <a:latin typeface="Calibri"/>
                <a:cs typeface="Calibri"/>
              </a:rPr>
              <a:t> </a:t>
            </a:r>
            <a:r>
              <a:rPr sz="2000" dirty="0">
                <a:solidFill>
                  <a:srgbClr val="0C1F36"/>
                </a:solidFill>
                <a:latin typeface="Calibri"/>
                <a:cs typeface="Calibri"/>
              </a:rPr>
              <a:t>Institute</a:t>
            </a:r>
            <a:r>
              <a:rPr sz="2000" spc="290" dirty="0">
                <a:solidFill>
                  <a:srgbClr val="0C1F36"/>
                </a:solidFill>
                <a:latin typeface="Calibri"/>
                <a:cs typeface="Calibri"/>
              </a:rPr>
              <a:t> </a:t>
            </a:r>
            <a:r>
              <a:rPr sz="2000" dirty="0">
                <a:solidFill>
                  <a:srgbClr val="0C1F36"/>
                </a:solidFill>
                <a:latin typeface="Calibri"/>
                <a:cs typeface="Calibri"/>
              </a:rPr>
              <a:t>is</a:t>
            </a:r>
            <a:r>
              <a:rPr sz="2000" spc="285" dirty="0">
                <a:solidFill>
                  <a:srgbClr val="0C1F36"/>
                </a:solidFill>
                <a:latin typeface="Calibri"/>
                <a:cs typeface="Calibri"/>
              </a:rPr>
              <a:t> </a:t>
            </a:r>
            <a:r>
              <a:rPr sz="2000" dirty="0">
                <a:solidFill>
                  <a:srgbClr val="0C1F36"/>
                </a:solidFill>
                <a:latin typeface="Calibri"/>
                <a:cs typeface="Calibri"/>
              </a:rPr>
              <a:t>mandatory.</a:t>
            </a:r>
            <a:r>
              <a:rPr sz="2000" spc="275" dirty="0">
                <a:solidFill>
                  <a:srgbClr val="0C1F36"/>
                </a:solidFill>
                <a:latin typeface="Calibri"/>
                <a:cs typeface="Calibri"/>
              </a:rPr>
              <a:t> </a:t>
            </a:r>
            <a:r>
              <a:rPr sz="2000" dirty="0">
                <a:solidFill>
                  <a:srgbClr val="0C1F36"/>
                </a:solidFill>
                <a:latin typeface="Calibri"/>
                <a:cs typeface="Calibri"/>
              </a:rPr>
              <a:t>The</a:t>
            </a:r>
            <a:r>
              <a:rPr sz="2000" spc="260" dirty="0">
                <a:solidFill>
                  <a:srgbClr val="0C1F36"/>
                </a:solidFill>
                <a:latin typeface="Calibri"/>
                <a:cs typeface="Calibri"/>
              </a:rPr>
              <a:t> </a:t>
            </a:r>
            <a:r>
              <a:rPr sz="2000" dirty="0">
                <a:solidFill>
                  <a:srgbClr val="0C1F36"/>
                </a:solidFill>
                <a:latin typeface="Calibri"/>
                <a:cs typeface="Calibri"/>
              </a:rPr>
              <a:t>registration</a:t>
            </a:r>
            <a:r>
              <a:rPr sz="2000" spc="290" dirty="0">
                <a:solidFill>
                  <a:srgbClr val="0C1F36"/>
                </a:solidFill>
                <a:latin typeface="Calibri"/>
                <a:cs typeface="Calibri"/>
              </a:rPr>
              <a:t> </a:t>
            </a:r>
            <a:r>
              <a:rPr sz="2000" dirty="0">
                <a:solidFill>
                  <a:srgbClr val="0C1F36"/>
                </a:solidFill>
                <a:latin typeface="Calibri"/>
                <a:cs typeface="Calibri"/>
              </a:rPr>
              <a:t>number</a:t>
            </a:r>
            <a:r>
              <a:rPr sz="2000" spc="275" dirty="0">
                <a:solidFill>
                  <a:srgbClr val="0C1F36"/>
                </a:solidFill>
                <a:latin typeface="Calibri"/>
                <a:cs typeface="Calibri"/>
              </a:rPr>
              <a:t> </a:t>
            </a:r>
            <a:r>
              <a:rPr sz="2000" dirty="0">
                <a:solidFill>
                  <a:srgbClr val="0C1F36"/>
                </a:solidFill>
                <a:latin typeface="Calibri"/>
                <a:cs typeface="Calibri"/>
              </a:rPr>
              <a:t>of</a:t>
            </a:r>
            <a:r>
              <a:rPr sz="2000" spc="250" dirty="0">
                <a:solidFill>
                  <a:srgbClr val="0C1F36"/>
                </a:solidFill>
                <a:latin typeface="Calibri"/>
                <a:cs typeface="Calibri"/>
              </a:rPr>
              <a:t> </a:t>
            </a:r>
            <a:r>
              <a:rPr sz="2000" dirty="0">
                <a:solidFill>
                  <a:srgbClr val="0C1F36"/>
                </a:solidFill>
                <a:latin typeface="Calibri"/>
                <a:cs typeface="Calibri"/>
              </a:rPr>
              <a:t>MDP</a:t>
            </a:r>
            <a:r>
              <a:rPr sz="2000" spc="260" dirty="0">
                <a:solidFill>
                  <a:srgbClr val="0C1F36"/>
                </a:solidFill>
                <a:latin typeface="Calibri"/>
                <a:cs typeface="Calibri"/>
              </a:rPr>
              <a:t> </a:t>
            </a:r>
            <a:r>
              <a:rPr sz="2000" dirty="0">
                <a:solidFill>
                  <a:srgbClr val="0C1F36"/>
                </a:solidFill>
                <a:latin typeface="Calibri"/>
                <a:cs typeface="Calibri"/>
              </a:rPr>
              <a:t>shall</a:t>
            </a:r>
            <a:r>
              <a:rPr sz="2000" spc="275" dirty="0">
                <a:solidFill>
                  <a:srgbClr val="0C1F36"/>
                </a:solidFill>
                <a:latin typeface="Calibri"/>
                <a:cs typeface="Calibri"/>
              </a:rPr>
              <a:t> </a:t>
            </a:r>
            <a:r>
              <a:rPr sz="2000" dirty="0">
                <a:solidFill>
                  <a:srgbClr val="0C1F36"/>
                </a:solidFill>
                <a:latin typeface="Calibri"/>
                <a:cs typeface="Calibri"/>
              </a:rPr>
              <a:t>contain</a:t>
            </a:r>
            <a:r>
              <a:rPr sz="2000" spc="280" dirty="0">
                <a:solidFill>
                  <a:srgbClr val="0C1F36"/>
                </a:solidFill>
                <a:latin typeface="Calibri"/>
                <a:cs typeface="Calibri"/>
              </a:rPr>
              <a:t> </a:t>
            </a:r>
            <a:r>
              <a:rPr sz="2000" spc="-25" dirty="0">
                <a:solidFill>
                  <a:srgbClr val="0C1F36"/>
                </a:solidFill>
                <a:latin typeface="Calibri"/>
                <a:cs typeface="Calibri"/>
              </a:rPr>
              <a:t>the </a:t>
            </a:r>
            <a:r>
              <a:rPr sz="2000" spc="-20" dirty="0">
                <a:solidFill>
                  <a:srgbClr val="0C1F36"/>
                </a:solidFill>
                <a:latin typeface="Calibri"/>
                <a:cs typeface="Calibri"/>
              </a:rPr>
              <a:t>abbreviation</a:t>
            </a:r>
            <a:r>
              <a:rPr sz="2000" spc="-45" dirty="0">
                <a:solidFill>
                  <a:srgbClr val="0C1F36"/>
                </a:solidFill>
                <a:latin typeface="Calibri"/>
                <a:cs typeface="Calibri"/>
              </a:rPr>
              <a:t> </a:t>
            </a:r>
            <a:r>
              <a:rPr sz="2000" dirty="0">
                <a:solidFill>
                  <a:srgbClr val="0C1F36"/>
                </a:solidFill>
                <a:latin typeface="Calibri"/>
                <a:cs typeface="Calibri"/>
              </a:rPr>
              <a:t>“MDP”</a:t>
            </a:r>
            <a:r>
              <a:rPr sz="2000" spc="-70" dirty="0">
                <a:solidFill>
                  <a:srgbClr val="0C1F36"/>
                </a:solidFill>
                <a:latin typeface="Calibri"/>
                <a:cs typeface="Calibri"/>
              </a:rPr>
              <a:t> </a:t>
            </a:r>
            <a:r>
              <a:rPr sz="2000" dirty="0">
                <a:solidFill>
                  <a:srgbClr val="0C1F36"/>
                </a:solidFill>
                <a:latin typeface="Calibri"/>
                <a:cs typeface="Calibri"/>
              </a:rPr>
              <a:t>to</a:t>
            </a:r>
            <a:r>
              <a:rPr sz="2000" spc="-60" dirty="0">
                <a:solidFill>
                  <a:srgbClr val="0C1F36"/>
                </a:solidFill>
                <a:latin typeface="Calibri"/>
                <a:cs typeface="Calibri"/>
              </a:rPr>
              <a:t> </a:t>
            </a:r>
            <a:r>
              <a:rPr sz="2000" spc="-10" dirty="0">
                <a:solidFill>
                  <a:srgbClr val="0C1F36"/>
                </a:solidFill>
                <a:latin typeface="Calibri"/>
                <a:cs typeface="Calibri"/>
              </a:rPr>
              <a:t>distinguish</a:t>
            </a:r>
            <a:r>
              <a:rPr sz="2000" spc="-50" dirty="0">
                <a:solidFill>
                  <a:srgbClr val="0C1F36"/>
                </a:solidFill>
                <a:latin typeface="Calibri"/>
                <a:cs typeface="Calibri"/>
              </a:rPr>
              <a:t> </a:t>
            </a:r>
            <a:r>
              <a:rPr sz="2000" dirty="0">
                <a:solidFill>
                  <a:srgbClr val="0C1F36"/>
                </a:solidFill>
                <a:latin typeface="Calibri"/>
                <a:cs typeface="Calibri"/>
              </a:rPr>
              <a:t>it</a:t>
            </a:r>
            <a:r>
              <a:rPr sz="2000" spc="-35" dirty="0">
                <a:solidFill>
                  <a:srgbClr val="0C1F36"/>
                </a:solidFill>
                <a:latin typeface="Calibri"/>
                <a:cs typeface="Calibri"/>
              </a:rPr>
              <a:t> </a:t>
            </a:r>
            <a:r>
              <a:rPr sz="2000" dirty="0">
                <a:solidFill>
                  <a:srgbClr val="0C1F36"/>
                </a:solidFill>
                <a:latin typeface="Calibri"/>
                <a:cs typeface="Calibri"/>
              </a:rPr>
              <a:t>from</a:t>
            </a:r>
            <a:r>
              <a:rPr sz="2000" spc="-65" dirty="0">
                <a:solidFill>
                  <a:srgbClr val="0C1F36"/>
                </a:solidFill>
                <a:latin typeface="Calibri"/>
                <a:cs typeface="Calibri"/>
              </a:rPr>
              <a:t> </a:t>
            </a:r>
            <a:r>
              <a:rPr sz="2000" dirty="0">
                <a:solidFill>
                  <a:srgbClr val="0C1F36"/>
                </a:solidFill>
                <a:latin typeface="Calibri"/>
                <a:cs typeface="Calibri"/>
              </a:rPr>
              <a:t>the</a:t>
            </a:r>
            <a:r>
              <a:rPr sz="2000" spc="-50" dirty="0">
                <a:solidFill>
                  <a:srgbClr val="0C1F36"/>
                </a:solidFill>
                <a:latin typeface="Calibri"/>
                <a:cs typeface="Calibri"/>
              </a:rPr>
              <a:t> </a:t>
            </a:r>
            <a:r>
              <a:rPr sz="2000" spc="-20" dirty="0">
                <a:solidFill>
                  <a:srgbClr val="0C1F36"/>
                </a:solidFill>
                <a:latin typeface="Calibri"/>
                <a:cs typeface="Calibri"/>
              </a:rPr>
              <a:t>registration</a:t>
            </a:r>
            <a:r>
              <a:rPr sz="2000" spc="-5" dirty="0">
                <a:solidFill>
                  <a:srgbClr val="0C1F36"/>
                </a:solidFill>
                <a:latin typeface="Calibri"/>
                <a:cs typeface="Calibri"/>
              </a:rPr>
              <a:t> </a:t>
            </a:r>
            <a:r>
              <a:rPr sz="2000" dirty="0">
                <a:solidFill>
                  <a:srgbClr val="0C1F36"/>
                </a:solidFill>
                <a:latin typeface="Calibri"/>
                <a:cs typeface="Calibri"/>
              </a:rPr>
              <a:t>number</a:t>
            </a:r>
            <a:r>
              <a:rPr sz="2000" spc="-80" dirty="0">
                <a:solidFill>
                  <a:srgbClr val="0C1F36"/>
                </a:solidFill>
                <a:latin typeface="Calibri"/>
                <a:cs typeface="Calibri"/>
              </a:rPr>
              <a:t> </a:t>
            </a:r>
            <a:r>
              <a:rPr sz="2000" dirty="0">
                <a:solidFill>
                  <a:srgbClr val="0C1F36"/>
                </a:solidFill>
                <a:latin typeface="Calibri"/>
                <a:cs typeface="Calibri"/>
              </a:rPr>
              <a:t>of</a:t>
            </a:r>
            <a:r>
              <a:rPr sz="2000" spc="-75" dirty="0">
                <a:solidFill>
                  <a:srgbClr val="0C1F36"/>
                </a:solidFill>
                <a:latin typeface="Calibri"/>
                <a:cs typeface="Calibri"/>
              </a:rPr>
              <a:t> </a:t>
            </a:r>
            <a:r>
              <a:rPr sz="2000" dirty="0">
                <a:solidFill>
                  <a:srgbClr val="0C1F36"/>
                </a:solidFill>
                <a:latin typeface="Calibri"/>
                <a:cs typeface="Calibri"/>
              </a:rPr>
              <a:t>other</a:t>
            </a:r>
            <a:r>
              <a:rPr sz="2000" spc="-60" dirty="0">
                <a:solidFill>
                  <a:srgbClr val="0C1F36"/>
                </a:solidFill>
                <a:latin typeface="Calibri"/>
                <a:cs typeface="Calibri"/>
              </a:rPr>
              <a:t> </a:t>
            </a:r>
            <a:r>
              <a:rPr sz="2000" dirty="0">
                <a:solidFill>
                  <a:srgbClr val="0C1F36"/>
                </a:solidFill>
                <a:latin typeface="Calibri"/>
                <a:cs typeface="Calibri"/>
              </a:rPr>
              <a:t>firms</a:t>
            </a:r>
            <a:r>
              <a:rPr sz="2000" spc="-35" dirty="0">
                <a:solidFill>
                  <a:srgbClr val="0C1F36"/>
                </a:solidFill>
                <a:latin typeface="Calibri"/>
                <a:cs typeface="Calibri"/>
              </a:rPr>
              <a:t> </a:t>
            </a:r>
            <a:r>
              <a:rPr sz="2000" dirty="0">
                <a:solidFill>
                  <a:srgbClr val="0C1F36"/>
                </a:solidFill>
                <a:latin typeface="Calibri"/>
                <a:cs typeface="Calibri"/>
              </a:rPr>
              <a:t>of</a:t>
            </a:r>
            <a:r>
              <a:rPr sz="2000" spc="-60" dirty="0">
                <a:solidFill>
                  <a:srgbClr val="0C1F36"/>
                </a:solidFill>
                <a:latin typeface="Calibri"/>
                <a:cs typeface="Calibri"/>
              </a:rPr>
              <a:t> </a:t>
            </a:r>
            <a:r>
              <a:rPr sz="2000" dirty="0">
                <a:solidFill>
                  <a:srgbClr val="0C1F36"/>
                </a:solidFill>
                <a:latin typeface="Calibri"/>
                <a:cs typeface="Calibri"/>
              </a:rPr>
              <a:t>chartered</a:t>
            </a:r>
            <a:r>
              <a:rPr sz="2000" spc="-45" dirty="0">
                <a:solidFill>
                  <a:srgbClr val="0C1F36"/>
                </a:solidFill>
                <a:latin typeface="Calibri"/>
                <a:cs typeface="Calibri"/>
              </a:rPr>
              <a:t> </a:t>
            </a:r>
            <a:r>
              <a:rPr sz="2000" spc="-10" dirty="0">
                <a:solidFill>
                  <a:srgbClr val="0C1F36"/>
                </a:solidFill>
                <a:latin typeface="Calibri"/>
                <a:cs typeface="Calibri"/>
              </a:rPr>
              <a:t>accountants.</a:t>
            </a:r>
            <a:endParaRPr sz="2000">
              <a:latin typeface="Calibri"/>
              <a:cs typeface="Calibri"/>
            </a:endParaRPr>
          </a:p>
        </p:txBody>
      </p:sp>
      <p:grpSp>
        <p:nvGrpSpPr>
          <p:cNvPr id="3" name="object 3"/>
          <p:cNvGrpSpPr/>
          <p:nvPr/>
        </p:nvGrpSpPr>
        <p:grpSpPr>
          <a:xfrm>
            <a:off x="160020" y="2705100"/>
            <a:ext cx="11446510" cy="3117850"/>
            <a:chOff x="160020" y="2705100"/>
            <a:chExt cx="11446510" cy="3117850"/>
          </a:xfrm>
        </p:grpSpPr>
        <p:sp>
          <p:nvSpPr>
            <p:cNvPr id="4" name="object 4"/>
            <p:cNvSpPr/>
            <p:nvPr/>
          </p:nvSpPr>
          <p:spPr>
            <a:xfrm>
              <a:off x="166116" y="2711196"/>
              <a:ext cx="11434445" cy="3105785"/>
            </a:xfrm>
            <a:custGeom>
              <a:avLst/>
              <a:gdLst/>
              <a:ahLst/>
              <a:cxnLst/>
              <a:rect l="l" t="t" r="r" b="b"/>
              <a:pathLst>
                <a:path w="11434445" h="3105785">
                  <a:moveTo>
                    <a:pt x="11434064" y="0"/>
                  </a:moveTo>
                  <a:lnTo>
                    <a:pt x="0" y="0"/>
                  </a:lnTo>
                  <a:lnTo>
                    <a:pt x="0" y="3105404"/>
                  </a:lnTo>
                  <a:lnTo>
                    <a:pt x="11434064" y="3105404"/>
                  </a:lnTo>
                  <a:lnTo>
                    <a:pt x="11434064" y="0"/>
                  </a:lnTo>
                  <a:close/>
                </a:path>
              </a:pathLst>
            </a:custGeom>
            <a:solidFill>
              <a:srgbClr val="FFFFFF"/>
            </a:solidFill>
          </p:spPr>
          <p:txBody>
            <a:bodyPr wrap="square" lIns="0" tIns="0" rIns="0" bIns="0" rtlCol="0"/>
            <a:lstStyle/>
            <a:p>
              <a:endParaRPr/>
            </a:p>
          </p:txBody>
        </p:sp>
        <p:sp>
          <p:nvSpPr>
            <p:cNvPr id="5" name="object 5"/>
            <p:cNvSpPr/>
            <p:nvPr/>
          </p:nvSpPr>
          <p:spPr>
            <a:xfrm>
              <a:off x="166116" y="2711196"/>
              <a:ext cx="11434445" cy="3105785"/>
            </a:xfrm>
            <a:custGeom>
              <a:avLst/>
              <a:gdLst/>
              <a:ahLst/>
              <a:cxnLst/>
              <a:rect l="l" t="t" r="r" b="b"/>
              <a:pathLst>
                <a:path w="11434445" h="3105785">
                  <a:moveTo>
                    <a:pt x="0" y="3105404"/>
                  </a:moveTo>
                  <a:lnTo>
                    <a:pt x="11434064" y="3105404"/>
                  </a:lnTo>
                  <a:lnTo>
                    <a:pt x="11434064" y="0"/>
                  </a:lnTo>
                  <a:lnTo>
                    <a:pt x="0" y="0"/>
                  </a:lnTo>
                  <a:lnTo>
                    <a:pt x="0" y="3105404"/>
                  </a:lnTo>
                  <a:close/>
                </a:path>
              </a:pathLst>
            </a:custGeom>
            <a:ln w="12192">
              <a:solidFill>
                <a:srgbClr val="4488D5"/>
              </a:solidFill>
            </a:ln>
          </p:spPr>
          <p:txBody>
            <a:bodyPr wrap="square" lIns="0" tIns="0" rIns="0" bIns="0" rtlCol="0"/>
            <a:lstStyle/>
            <a:p>
              <a:endParaRPr/>
            </a:p>
          </p:txBody>
        </p:sp>
      </p:grpSp>
      <p:sp>
        <p:nvSpPr>
          <p:cNvPr id="6" name="object 6"/>
          <p:cNvSpPr txBox="1"/>
          <p:nvPr/>
        </p:nvSpPr>
        <p:spPr>
          <a:xfrm>
            <a:off x="244246" y="3052062"/>
            <a:ext cx="11293475" cy="2326640"/>
          </a:xfrm>
          <a:prstGeom prst="rect">
            <a:avLst/>
          </a:prstGeom>
        </p:spPr>
        <p:txBody>
          <a:bodyPr vert="horz" wrap="square" lIns="0" tIns="38100" rIns="0" bIns="0" rtlCol="0">
            <a:spAutoFit/>
          </a:bodyPr>
          <a:lstStyle/>
          <a:p>
            <a:pPr marL="12700" algn="just">
              <a:lnSpc>
                <a:spcPct val="100000"/>
              </a:lnSpc>
              <a:spcBef>
                <a:spcPts val="300"/>
              </a:spcBef>
            </a:pPr>
            <a:r>
              <a:rPr sz="2800" b="1" u="sng" dirty="0">
                <a:solidFill>
                  <a:srgbClr val="0C1F36"/>
                </a:solidFill>
                <a:uFill>
                  <a:solidFill>
                    <a:srgbClr val="0C1F36"/>
                  </a:solidFill>
                </a:uFill>
                <a:latin typeface="Calibri"/>
                <a:cs typeface="Calibri"/>
              </a:rPr>
              <a:t>NAME</a:t>
            </a:r>
            <a:r>
              <a:rPr sz="2800" b="1" u="sng" spc="-20" dirty="0">
                <a:solidFill>
                  <a:srgbClr val="0C1F36"/>
                </a:solidFill>
                <a:uFill>
                  <a:solidFill>
                    <a:srgbClr val="0C1F36"/>
                  </a:solidFill>
                </a:uFill>
                <a:latin typeface="Calibri"/>
                <a:cs typeface="Calibri"/>
              </a:rPr>
              <a:t> </a:t>
            </a:r>
            <a:r>
              <a:rPr sz="2800" b="1" u="sng" dirty="0">
                <a:solidFill>
                  <a:srgbClr val="0C1F36"/>
                </a:solidFill>
                <a:uFill>
                  <a:solidFill>
                    <a:srgbClr val="0C1F36"/>
                  </a:solidFill>
                </a:uFill>
                <a:latin typeface="Calibri"/>
                <a:cs typeface="Calibri"/>
              </a:rPr>
              <a:t>OF</a:t>
            </a:r>
            <a:r>
              <a:rPr sz="2800" b="1" u="sng" spc="-70" dirty="0">
                <a:solidFill>
                  <a:srgbClr val="0C1F36"/>
                </a:solidFill>
                <a:uFill>
                  <a:solidFill>
                    <a:srgbClr val="0C1F36"/>
                  </a:solidFill>
                </a:uFill>
                <a:latin typeface="Calibri"/>
                <a:cs typeface="Calibri"/>
              </a:rPr>
              <a:t> </a:t>
            </a:r>
            <a:r>
              <a:rPr sz="2800" b="1" u="sng" dirty="0">
                <a:solidFill>
                  <a:srgbClr val="0C1F36"/>
                </a:solidFill>
                <a:uFill>
                  <a:solidFill>
                    <a:srgbClr val="0C1F36"/>
                  </a:solidFill>
                </a:uFill>
                <a:latin typeface="Calibri"/>
                <a:cs typeface="Calibri"/>
              </a:rPr>
              <a:t>THE</a:t>
            </a:r>
            <a:r>
              <a:rPr sz="2800" b="1" u="sng" spc="-60" dirty="0">
                <a:solidFill>
                  <a:srgbClr val="0C1F36"/>
                </a:solidFill>
                <a:uFill>
                  <a:solidFill>
                    <a:srgbClr val="0C1F36"/>
                  </a:solidFill>
                </a:uFill>
                <a:latin typeface="Calibri"/>
                <a:cs typeface="Calibri"/>
              </a:rPr>
              <a:t> </a:t>
            </a:r>
            <a:r>
              <a:rPr sz="2800" b="1" u="sng" spc="-20" dirty="0">
                <a:solidFill>
                  <a:srgbClr val="0C1F36"/>
                </a:solidFill>
                <a:uFill>
                  <a:solidFill>
                    <a:srgbClr val="0C1F36"/>
                  </a:solidFill>
                </a:uFill>
                <a:latin typeface="Calibri"/>
                <a:cs typeface="Calibri"/>
              </a:rPr>
              <a:t>FIRM:</a:t>
            </a:r>
            <a:endParaRPr sz="2800">
              <a:latin typeface="Calibri"/>
              <a:cs typeface="Calibri"/>
            </a:endParaRPr>
          </a:p>
          <a:p>
            <a:pPr marL="12700" marR="5080" algn="just">
              <a:lnSpc>
                <a:spcPct val="100000"/>
              </a:lnSpc>
              <a:spcBef>
                <a:spcPts val="150"/>
              </a:spcBef>
            </a:pPr>
            <a:r>
              <a:rPr sz="2000" spc="-45" dirty="0">
                <a:solidFill>
                  <a:srgbClr val="0C1F36"/>
                </a:solidFill>
                <a:latin typeface="Calibri"/>
                <a:cs typeface="Calibri"/>
              </a:rPr>
              <a:t>To</a:t>
            </a:r>
            <a:r>
              <a:rPr sz="2000" spc="-70" dirty="0">
                <a:solidFill>
                  <a:srgbClr val="0C1F36"/>
                </a:solidFill>
                <a:latin typeface="Calibri"/>
                <a:cs typeface="Calibri"/>
              </a:rPr>
              <a:t> </a:t>
            </a:r>
            <a:r>
              <a:rPr sz="2000" dirty="0">
                <a:solidFill>
                  <a:srgbClr val="0C1F36"/>
                </a:solidFill>
                <a:latin typeface="Calibri"/>
                <a:cs typeface="Calibri"/>
              </a:rPr>
              <a:t>distinguish</a:t>
            </a:r>
            <a:r>
              <a:rPr sz="2000" spc="-40" dirty="0">
                <a:solidFill>
                  <a:srgbClr val="0C1F36"/>
                </a:solidFill>
                <a:latin typeface="Calibri"/>
                <a:cs typeface="Calibri"/>
              </a:rPr>
              <a:t> </a:t>
            </a:r>
            <a:r>
              <a:rPr sz="2000" dirty="0">
                <a:solidFill>
                  <a:srgbClr val="0C1F36"/>
                </a:solidFill>
                <a:latin typeface="Calibri"/>
                <a:cs typeface="Calibri"/>
              </a:rPr>
              <a:t>MDP</a:t>
            </a:r>
            <a:r>
              <a:rPr sz="2000" spc="-15" dirty="0">
                <a:solidFill>
                  <a:srgbClr val="0C1F36"/>
                </a:solidFill>
                <a:latin typeface="Calibri"/>
                <a:cs typeface="Calibri"/>
              </a:rPr>
              <a:t> </a:t>
            </a:r>
            <a:r>
              <a:rPr sz="2000" dirty="0">
                <a:solidFill>
                  <a:srgbClr val="0C1F36"/>
                </a:solidFill>
                <a:latin typeface="Calibri"/>
                <a:cs typeface="Calibri"/>
              </a:rPr>
              <a:t>Firm</a:t>
            </a:r>
            <a:r>
              <a:rPr sz="2000" spc="-15" dirty="0">
                <a:solidFill>
                  <a:srgbClr val="0C1F36"/>
                </a:solidFill>
                <a:latin typeface="Calibri"/>
                <a:cs typeface="Calibri"/>
              </a:rPr>
              <a:t> </a:t>
            </a:r>
            <a:r>
              <a:rPr sz="2000" dirty="0">
                <a:solidFill>
                  <a:srgbClr val="0C1F36"/>
                </a:solidFill>
                <a:latin typeface="Calibri"/>
                <a:cs typeface="Calibri"/>
              </a:rPr>
              <a:t>from</a:t>
            </a:r>
            <a:r>
              <a:rPr sz="2000" spc="-15" dirty="0">
                <a:solidFill>
                  <a:srgbClr val="0C1F36"/>
                </a:solidFill>
                <a:latin typeface="Calibri"/>
                <a:cs typeface="Calibri"/>
              </a:rPr>
              <a:t> </a:t>
            </a:r>
            <a:r>
              <a:rPr sz="2000" dirty="0">
                <a:solidFill>
                  <a:srgbClr val="0C1F36"/>
                </a:solidFill>
                <a:latin typeface="Calibri"/>
                <a:cs typeface="Calibri"/>
              </a:rPr>
              <a:t>other</a:t>
            </a:r>
            <a:r>
              <a:rPr sz="2000" spc="-20" dirty="0">
                <a:solidFill>
                  <a:srgbClr val="0C1F36"/>
                </a:solidFill>
                <a:latin typeface="Calibri"/>
                <a:cs typeface="Calibri"/>
              </a:rPr>
              <a:t> </a:t>
            </a:r>
            <a:r>
              <a:rPr sz="2000" dirty="0">
                <a:solidFill>
                  <a:srgbClr val="0C1F36"/>
                </a:solidFill>
                <a:latin typeface="Calibri"/>
                <a:cs typeface="Calibri"/>
              </a:rPr>
              <a:t>firms</a:t>
            </a:r>
            <a:r>
              <a:rPr sz="2000" spc="-15" dirty="0">
                <a:solidFill>
                  <a:srgbClr val="0C1F36"/>
                </a:solidFill>
                <a:latin typeface="Calibri"/>
                <a:cs typeface="Calibri"/>
              </a:rPr>
              <a:t> </a:t>
            </a:r>
            <a:r>
              <a:rPr sz="2000" dirty="0">
                <a:solidFill>
                  <a:srgbClr val="0C1F36"/>
                </a:solidFill>
                <a:latin typeface="Calibri"/>
                <a:cs typeface="Calibri"/>
              </a:rPr>
              <a:t>of</a:t>
            </a:r>
            <a:r>
              <a:rPr sz="2000" spc="-15" dirty="0">
                <a:solidFill>
                  <a:srgbClr val="0C1F36"/>
                </a:solidFill>
                <a:latin typeface="Calibri"/>
                <a:cs typeface="Calibri"/>
              </a:rPr>
              <a:t> </a:t>
            </a:r>
            <a:r>
              <a:rPr sz="2000" spc="-10" dirty="0">
                <a:solidFill>
                  <a:srgbClr val="0C1F36"/>
                </a:solidFill>
                <a:latin typeface="Calibri"/>
                <a:cs typeface="Calibri"/>
              </a:rPr>
              <a:t>Chartered</a:t>
            </a:r>
            <a:r>
              <a:rPr sz="2000" spc="-30" dirty="0">
                <a:solidFill>
                  <a:srgbClr val="0C1F36"/>
                </a:solidFill>
                <a:latin typeface="Calibri"/>
                <a:cs typeface="Calibri"/>
              </a:rPr>
              <a:t> </a:t>
            </a:r>
            <a:r>
              <a:rPr sz="2000" spc="-10" dirty="0">
                <a:solidFill>
                  <a:srgbClr val="0C1F36"/>
                </a:solidFill>
                <a:latin typeface="Calibri"/>
                <a:cs typeface="Calibri"/>
              </a:rPr>
              <a:t>Accountants,</a:t>
            </a:r>
            <a:r>
              <a:rPr sz="2000" spc="-15" dirty="0">
                <a:solidFill>
                  <a:srgbClr val="0C1F36"/>
                </a:solidFill>
                <a:latin typeface="Calibri"/>
                <a:cs typeface="Calibri"/>
              </a:rPr>
              <a:t> </a:t>
            </a:r>
            <a:r>
              <a:rPr sz="2000" dirty="0">
                <a:solidFill>
                  <a:srgbClr val="0C1F36"/>
                </a:solidFill>
                <a:latin typeface="Calibri"/>
                <a:cs typeface="Calibri"/>
              </a:rPr>
              <a:t>the</a:t>
            </a:r>
            <a:r>
              <a:rPr sz="2000" spc="-10" dirty="0">
                <a:solidFill>
                  <a:srgbClr val="0C1F36"/>
                </a:solidFill>
                <a:latin typeface="Calibri"/>
                <a:cs typeface="Calibri"/>
              </a:rPr>
              <a:t> </a:t>
            </a:r>
            <a:r>
              <a:rPr sz="2000" dirty="0">
                <a:solidFill>
                  <a:srgbClr val="0C1F36"/>
                </a:solidFill>
                <a:latin typeface="Calibri"/>
                <a:cs typeface="Calibri"/>
              </a:rPr>
              <a:t>suffix</a:t>
            </a:r>
            <a:r>
              <a:rPr sz="2000" spc="-20" dirty="0">
                <a:solidFill>
                  <a:srgbClr val="0C1F36"/>
                </a:solidFill>
                <a:latin typeface="Calibri"/>
                <a:cs typeface="Calibri"/>
              </a:rPr>
              <a:t> </a:t>
            </a:r>
            <a:r>
              <a:rPr sz="2000" spc="-25" dirty="0">
                <a:solidFill>
                  <a:srgbClr val="0C1F36"/>
                </a:solidFill>
                <a:latin typeface="Calibri"/>
                <a:cs typeface="Calibri"/>
              </a:rPr>
              <a:t>“multi-</a:t>
            </a:r>
            <a:r>
              <a:rPr sz="2000" dirty="0">
                <a:solidFill>
                  <a:srgbClr val="0C1F36"/>
                </a:solidFill>
                <a:latin typeface="Calibri"/>
                <a:cs typeface="Calibri"/>
              </a:rPr>
              <a:t>disciplinary</a:t>
            </a:r>
            <a:r>
              <a:rPr sz="2000" spc="-5" dirty="0">
                <a:solidFill>
                  <a:srgbClr val="0C1F36"/>
                </a:solidFill>
                <a:latin typeface="Calibri"/>
                <a:cs typeface="Calibri"/>
              </a:rPr>
              <a:t> </a:t>
            </a:r>
            <a:r>
              <a:rPr sz="2000" spc="-10" dirty="0">
                <a:solidFill>
                  <a:srgbClr val="0C1F36"/>
                </a:solidFill>
                <a:latin typeface="Calibri"/>
                <a:cs typeface="Calibri"/>
              </a:rPr>
              <a:t>partnership </a:t>
            </a:r>
            <a:r>
              <a:rPr sz="2000" dirty="0">
                <a:solidFill>
                  <a:srgbClr val="0C1F36"/>
                </a:solidFill>
                <a:latin typeface="Calibri"/>
                <a:cs typeface="Calibri"/>
              </a:rPr>
              <a:t>firm</a:t>
            </a:r>
            <a:r>
              <a:rPr sz="2000" spc="10" dirty="0">
                <a:solidFill>
                  <a:srgbClr val="0C1F36"/>
                </a:solidFill>
                <a:latin typeface="Calibri"/>
                <a:cs typeface="Calibri"/>
              </a:rPr>
              <a:t> </a:t>
            </a:r>
            <a:r>
              <a:rPr sz="2000" dirty="0">
                <a:solidFill>
                  <a:srgbClr val="0C1F36"/>
                </a:solidFill>
                <a:latin typeface="Calibri"/>
                <a:cs typeface="Calibri"/>
              </a:rPr>
              <a:t>of</a:t>
            </a:r>
            <a:r>
              <a:rPr sz="2000" spc="20" dirty="0">
                <a:solidFill>
                  <a:srgbClr val="0C1F36"/>
                </a:solidFill>
                <a:latin typeface="Calibri"/>
                <a:cs typeface="Calibri"/>
              </a:rPr>
              <a:t> </a:t>
            </a:r>
            <a:r>
              <a:rPr sz="2000" dirty="0">
                <a:solidFill>
                  <a:srgbClr val="0C1F36"/>
                </a:solidFill>
                <a:latin typeface="Calibri"/>
                <a:cs typeface="Calibri"/>
              </a:rPr>
              <a:t>chartered</a:t>
            </a:r>
            <a:r>
              <a:rPr sz="2000" spc="20" dirty="0">
                <a:solidFill>
                  <a:srgbClr val="0C1F36"/>
                </a:solidFill>
                <a:latin typeface="Calibri"/>
                <a:cs typeface="Calibri"/>
              </a:rPr>
              <a:t> </a:t>
            </a:r>
            <a:r>
              <a:rPr sz="2000" dirty="0">
                <a:solidFill>
                  <a:srgbClr val="0C1F36"/>
                </a:solidFill>
                <a:latin typeface="Calibri"/>
                <a:cs typeface="Calibri"/>
              </a:rPr>
              <a:t>accountants</a:t>
            </a:r>
            <a:r>
              <a:rPr sz="2000" spc="20" dirty="0">
                <a:solidFill>
                  <a:srgbClr val="0C1F36"/>
                </a:solidFill>
                <a:latin typeface="Calibri"/>
                <a:cs typeface="Calibri"/>
              </a:rPr>
              <a:t> </a:t>
            </a:r>
            <a:r>
              <a:rPr sz="2000" dirty="0">
                <a:solidFill>
                  <a:srgbClr val="0C1F36"/>
                </a:solidFill>
                <a:latin typeface="Calibri"/>
                <a:cs typeface="Calibri"/>
              </a:rPr>
              <a:t>in</a:t>
            </a:r>
            <a:r>
              <a:rPr sz="2000" spc="20" dirty="0">
                <a:solidFill>
                  <a:srgbClr val="0C1F36"/>
                </a:solidFill>
                <a:latin typeface="Calibri"/>
                <a:cs typeface="Calibri"/>
              </a:rPr>
              <a:t> </a:t>
            </a:r>
            <a:r>
              <a:rPr sz="2000" dirty="0">
                <a:solidFill>
                  <a:srgbClr val="0C1F36"/>
                </a:solidFill>
                <a:latin typeface="Calibri"/>
                <a:cs typeface="Calibri"/>
              </a:rPr>
              <a:t>practice”</a:t>
            </a:r>
            <a:r>
              <a:rPr sz="2000" spc="40" dirty="0">
                <a:solidFill>
                  <a:srgbClr val="0C1F36"/>
                </a:solidFill>
                <a:latin typeface="Calibri"/>
                <a:cs typeface="Calibri"/>
              </a:rPr>
              <a:t> </a:t>
            </a:r>
            <a:r>
              <a:rPr sz="2000" dirty="0">
                <a:solidFill>
                  <a:srgbClr val="0C1F36"/>
                </a:solidFill>
                <a:latin typeface="Calibri"/>
                <a:cs typeface="Calibri"/>
              </a:rPr>
              <a:t>shall</a:t>
            </a:r>
            <a:r>
              <a:rPr sz="2000" spc="5" dirty="0">
                <a:solidFill>
                  <a:srgbClr val="0C1F36"/>
                </a:solidFill>
                <a:latin typeface="Calibri"/>
                <a:cs typeface="Calibri"/>
              </a:rPr>
              <a:t> </a:t>
            </a:r>
            <a:r>
              <a:rPr sz="2000" dirty="0">
                <a:solidFill>
                  <a:srgbClr val="0C1F36"/>
                </a:solidFill>
                <a:latin typeface="Calibri"/>
                <a:cs typeface="Calibri"/>
              </a:rPr>
              <a:t>be</a:t>
            </a:r>
            <a:r>
              <a:rPr sz="2000" spc="25" dirty="0">
                <a:solidFill>
                  <a:srgbClr val="0C1F36"/>
                </a:solidFill>
                <a:latin typeface="Calibri"/>
                <a:cs typeface="Calibri"/>
              </a:rPr>
              <a:t> </a:t>
            </a:r>
            <a:r>
              <a:rPr sz="2000" dirty="0">
                <a:solidFill>
                  <a:srgbClr val="0C1F36"/>
                </a:solidFill>
                <a:latin typeface="Calibri"/>
                <a:cs typeface="Calibri"/>
              </a:rPr>
              <a:t>used</a:t>
            </a:r>
            <a:r>
              <a:rPr sz="2000" spc="20" dirty="0">
                <a:solidFill>
                  <a:srgbClr val="0C1F36"/>
                </a:solidFill>
                <a:latin typeface="Calibri"/>
                <a:cs typeface="Calibri"/>
              </a:rPr>
              <a:t> </a:t>
            </a:r>
            <a:r>
              <a:rPr sz="2000" dirty="0">
                <a:solidFill>
                  <a:srgbClr val="0C1F36"/>
                </a:solidFill>
                <a:latin typeface="Calibri"/>
                <a:cs typeface="Calibri"/>
              </a:rPr>
              <a:t>after</a:t>
            </a:r>
            <a:r>
              <a:rPr sz="2000" spc="20" dirty="0">
                <a:solidFill>
                  <a:srgbClr val="0C1F36"/>
                </a:solidFill>
                <a:latin typeface="Calibri"/>
                <a:cs typeface="Calibri"/>
              </a:rPr>
              <a:t> </a:t>
            </a:r>
            <a:r>
              <a:rPr sz="2000" dirty="0">
                <a:solidFill>
                  <a:srgbClr val="0C1F36"/>
                </a:solidFill>
                <a:latin typeface="Calibri"/>
                <a:cs typeface="Calibri"/>
              </a:rPr>
              <a:t>the</a:t>
            </a:r>
            <a:r>
              <a:rPr sz="2000" spc="15" dirty="0">
                <a:solidFill>
                  <a:srgbClr val="0C1F36"/>
                </a:solidFill>
                <a:latin typeface="Calibri"/>
                <a:cs typeface="Calibri"/>
              </a:rPr>
              <a:t> </a:t>
            </a:r>
            <a:r>
              <a:rPr sz="2000" dirty="0">
                <a:solidFill>
                  <a:srgbClr val="0C1F36"/>
                </a:solidFill>
                <a:latin typeface="Calibri"/>
                <a:cs typeface="Calibri"/>
              </a:rPr>
              <a:t>name</a:t>
            </a:r>
            <a:r>
              <a:rPr sz="2000" spc="10" dirty="0">
                <a:solidFill>
                  <a:srgbClr val="0C1F36"/>
                </a:solidFill>
                <a:latin typeface="Calibri"/>
                <a:cs typeface="Calibri"/>
              </a:rPr>
              <a:t> </a:t>
            </a:r>
            <a:r>
              <a:rPr sz="2000" dirty="0">
                <a:solidFill>
                  <a:srgbClr val="0C1F36"/>
                </a:solidFill>
                <a:latin typeface="Calibri"/>
                <a:cs typeface="Calibri"/>
              </a:rPr>
              <a:t>of</a:t>
            </a:r>
            <a:r>
              <a:rPr sz="2000" spc="25" dirty="0">
                <a:solidFill>
                  <a:srgbClr val="0C1F36"/>
                </a:solidFill>
                <a:latin typeface="Calibri"/>
                <a:cs typeface="Calibri"/>
              </a:rPr>
              <a:t> </a:t>
            </a:r>
            <a:r>
              <a:rPr sz="2000" dirty="0">
                <a:solidFill>
                  <a:srgbClr val="0C1F36"/>
                </a:solidFill>
                <a:latin typeface="Calibri"/>
                <a:cs typeface="Calibri"/>
              </a:rPr>
              <a:t>MDP</a:t>
            </a:r>
            <a:r>
              <a:rPr sz="2000" spc="15" dirty="0">
                <a:solidFill>
                  <a:srgbClr val="0C1F36"/>
                </a:solidFill>
                <a:latin typeface="Calibri"/>
                <a:cs typeface="Calibri"/>
              </a:rPr>
              <a:t> </a:t>
            </a:r>
            <a:r>
              <a:rPr sz="2000" dirty="0">
                <a:solidFill>
                  <a:srgbClr val="0C1F36"/>
                </a:solidFill>
                <a:latin typeface="Calibri"/>
                <a:cs typeface="Calibri"/>
              </a:rPr>
              <a:t>Firm.</a:t>
            </a:r>
            <a:r>
              <a:rPr sz="2000" spc="25" dirty="0">
                <a:solidFill>
                  <a:srgbClr val="0C1F36"/>
                </a:solidFill>
                <a:latin typeface="Calibri"/>
                <a:cs typeface="Calibri"/>
              </a:rPr>
              <a:t> </a:t>
            </a:r>
            <a:r>
              <a:rPr sz="2000" dirty="0">
                <a:solidFill>
                  <a:srgbClr val="0C1F36"/>
                </a:solidFill>
                <a:latin typeface="Calibri"/>
                <a:cs typeface="Calibri"/>
              </a:rPr>
              <a:t>MDP</a:t>
            </a:r>
            <a:r>
              <a:rPr sz="2000" spc="15" dirty="0">
                <a:solidFill>
                  <a:srgbClr val="0C1F36"/>
                </a:solidFill>
                <a:latin typeface="Calibri"/>
                <a:cs typeface="Calibri"/>
              </a:rPr>
              <a:t> </a:t>
            </a:r>
            <a:r>
              <a:rPr sz="2000" dirty="0">
                <a:solidFill>
                  <a:srgbClr val="0C1F36"/>
                </a:solidFill>
                <a:latin typeface="Calibri"/>
                <a:cs typeface="Calibri"/>
              </a:rPr>
              <a:t>Firm</a:t>
            </a:r>
            <a:r>
              <a:rPr sz="2000" spc="5" dirty="0">
                <a:solidFill>
                  <a:srgbClr val="0C1F36"/>
                </a:solidFill>
                <a:latin typeface="Calibri"/>
                <a:cs typeface="Calibri"/>
              </a:rPr>
              <a:t> </a:t>
            </a:r>
            <a:r>
              <a:rPr sz="2000" dirty="0">
                <a:solidFill>
                  <a:srgbClr val="0C1F36"/>
                </a:solidFill>
                <a:latin typeface="Calibri"/>
                <a:cs typeface="Calibri"/>
              </a:rPr>
              <a:t>shall</a:t>
            </a:r>
            <a:r>
              <a:rPr sz="2000" spc="20" dirty="0">
                <a:solidFill>
                  <a:srgbClr val="0C1F36"/>
                </a:solidFill>
                <a:latin typeface="Calibri"/>
                <a:cs typeface="Calibri"/>
              </a:rPr>
              <a:t> </a:t>
            </a:r>
            <a:r>
              <a:rPr sz="2000" spc="-10" dirty="0">
                <a:solidFill>
                  <a:srgbClr val="0C1F36"/>
                </a:solidFill>
                <a:latin typeface="Calibri"/>
                <a:cs typeface="Calibri"/>
              </a:rPr>
              <a:t>submit </a:t>
            </a:r>
            <a:r>
              <a:rPr sz="2000" dirty="0">
                <a:solidFill>
                  <a:srgbClr val="0C1F36"/>
                </a:solidFill>
                <a:latin typeface="Calibri"/>
                <a:cs typeface="Calibri"/>
              </a:rPr>
              <a:t>the</a:t>
            </a:r>
            <a:r>
              <a:rPr sz="2000" spc="409" dirty="0">
                <a:solidFill>
                  <a:srgbClr val="0C1F36"/>
                </a:solidFill>
                <a:latin typeface="Calibri"/>
                <a:cs typeface="Calibri"/>
              </a:rPr>
              <a:t> </a:t>
            </a:r>
            <a:r>
              <a:rPr sz="2000" dirty="0">
                <a:solidFill>
                  <a:srgbClr val="0C1F36"/>
                </a:solidFill>
                <a:latin typeface="Calibri"/>
                <a:cs typeface="Calibri"/>
              </a:rPr>
              <a:t>details</a:t>
            </a:r>
            <a:r>
              <a:rPr sz="2000" spc="415" dirty="0">
                <a:solidFill>
                  <a:srgbClr val="0C1F36"/>
                </a:solidFill>
                <a:latin typeface="Calibri"/>
                <a:cs typeface="Calibri"/>
              </a:rPr>
              <a:t> </a:t>
            </a:r>
            <a:r>
              <a:rPr sz="2000" dirty="0">
                <a:solidFill>
                  <a:srgbClr val="0C1F36"/>
                </a:solidFill>
                <a:latin typeface="Calibri"/>
                <a:cs typeface="Calibri"/>
              </a:rPr>
              <a:t>prescribed</a:t>
            </a:r>
            <a:r>
              <a:rPr sz="2000" spc="415" dirty="0">
                <a:solidFill>
                  <a:srgbClr val="0C1F36"/>
                </a:solidFill>
                <a:latin typeface="Calibri"/>
                <a:cs typeface="Calibri"/>
              </a:rPr>
              <a:t> </a:t>
            </a:r>
            <a:r>
              <a:rPr sz="2000" dirty="0">
                <a:solidFill>
                  <a:srgbClr val="0C1F36"/>
                </a:solidFill>
                <a:latin typeface="Calibri"/>
                <a:cs typeface="Calibri"/>
              </a:rPr>
              <a:t>in</a:t>
            </a:r>
            <a:r>
              <a:rPr sz="2000" spc="415" dirty="0">
                <a:solidFill>
                  <a:srgbClr val="0C1F36"/>
                </a:solidFill>
                <a:latin typeface="Calibri"/>
                <a:cs typeface="Calibri"/>
              </a:rPr>
              <a:t> </a:t>
            </a:r>
            <a:r>
              <a:rPr sz="2000" dirty="0">
                <a:solidFill>
                  <a:srgbClr val="0C1F36"/>
                </a:solidFill>
                <a:latin typeface="Calibri"/>
                <a:cs typeface="Calibri"/>
              </a:rPr>
              <a:t>Revised</a:t>
            </a:r>
            <a:r>
              <a:rPr sz="2000" spc="420" dirty="0">
                <a:solidFill>
                  <a:srgbClr val="0C1F36"/>
                </a:solidFill>
                <a:latin typeface="Calibri"/>
                <a:cs typeface="Calibri"/>
              </a:rPr>
              <a:t> </a:t>
            </a:r>
            <a:r>
              <a:rPr sz="2000" dirty="0">
                <a:solidFill>
                  <a:srgbClr val="0C1F36"/>
                </a:solidFill>
                <a:latin typeface="Calibri"/>
                <a:cs typeface="Calibri"/>
              </a:rPr>
              <a:t>Form</a:t>
            </a:r>
            <a:r>
              <a:rPr sz="2000" spc="400" dirty="0">
                <a:solidFill>
                  <a:srgbClr val="0C1F36"/>
                </a:solidFill>
                <a:latin typeface="Calibri"/>
                <a:cs typeface="Calibri"/>
              </a:rPr>
              <a:t> </a:t>
            </a:r>
            <a:r>
              <a:rPr sz="2000" dirty="0">
                <a:solidFill>
                  <a:srgbClr val="0C1F36"/>
                </a:solidFill>
                <a:latin typeface="Calibri"/>
                <a:cs typeface="Calibri"/>
              </a:rPr>
              <a:t>18</a:t>
            </a:r>
            <a:r>
              <a:rPr sz="2000" spc="415" dirty="0">
                <a:solidFill>
                  <a:srgbClr val="0C1F36"/>
                </a:solidFill>
                <a:latin typeface="Calibri"/>
                <a:cs typeface="Calibri"/>
              </a:rPr>
              <a:t> </a:t>
            </a:r>
            <a:r>
              <a:rPr sz="2000" dirty="0">
                <a:solidFill>
                  <a:srgbClr val="0C1F36"/>
                </a:solidFill>
                <a:latin typeface="Calibri"/>
                <a:cs typeface="Calibri"/>
              </a:rPr>
              <a:t>as</a:t>
            </a:r>
            <a:r>
              <a:rPr sz="2000" spc="409" dirty="0">
                <a:solidFill>
                  <a:srgbClr val="0C1F36"/>
                </a:solidFill>
                <a:latin typeface="Calibri"/>
                <a:cs typeface="Calibri"/>
              </a:rPr>
              <a:t> </a:t>
            </a:r>
            <a:r>
              <a:rPr sz="2000" dirty="0">
                <a:solidFill>
                  <a:srgbClr val="0C1F36"/>
                </a:solidFill>
                <a:latin typeface="Calibri"/>
                <a:cs typeface="Calibri"/>
              </a:rPr>
              <a:t>prescribed</a:t>
            </a:r>
            <a:r>
              <a:rPr sz="2000" spc="395" dirty="0">
                <a:solidFill>
                  <a:srgbClr val="0C1F36"/>
                </a:solidFill>
                <a:latin typeface="Calibri"/>
                <a:cs typeface="Calibri"/>
              </a:rPr>
              <a:t> </a:t>
            </a:r>
            <a:r>
              <a:rPr sz="2000" dirty="0">
                <a:solidFill>
                  <a:srgbClr val="0C1F36"/>
                </a:solidFill>
                <a:latin typeface="Calibri"/>
                <a:cs typeface="Calibri"/>
              </a:rPr>
              <a:t>under</a:t>
            </a:r>
            <a:r>
              <a:rPr sz="2000" spc="400" dirty="0">
                <a:solidFill>
                  <a:srgbClr val="0C1F36"/>
                </a:solidFill>
                <a:latin typeface="Calibri"/>
                <a:cs typeface="Calibri"/>
              </a:rPr>
              <a:t> </a:t>
            </a:r>
            <a:r>
              <a:rPr sz="2000" dirty="0">
                <a:solidFill>
                  <a:srgbClr val="0C1F36"/>
                </a:solidFill>
                <a:latin typeface="Calibri"/>
                <a:cs typeface="Calibri"/>
              </a:rPr>
              <a:t>Regulation</a:t>
            </a:r>
            <a:r>
              <a:rPr sz="2000" spc="409" dirty="0">
                <a:solidFill>
                  <a:srgbClr val="0C1F36"/>
                </a:solidFill>
                <a:latin typeface="Calibri"/>
                <a:cs typeface="Calibri"/>
              </a:rPr>
              <a:t> </a:t>
            </a:r>
            <a:r>
              <a:rPr sz="2000" dirty="0">
                <a:solidFill>
                  <a:srgbClr val="0C1F36"/>
                </a:solidFill>
                <a:latin typeface="Calibri"/>
                <a:cs typeface="Calibri"/>
              </a:rPr>
              <a:t>190</a:t>
            </a:r>
            <a:r>
              <a:rPr sz="2000" spc="409" dirty="0">
                <a:solidFill>
                  <a:srgbClr val="0C1F36"/>
                </a:solidFill>
                <a:latin typeface="Calibri"/>
                <a:cs typeface="Calibri"/>
              </a:rPr>
              <a:t> </a:t>
            </a:r>
            <a:r>
              <a:rPr sz="2000" dirty="0">
                <a:solidFill>
                  <a:srgbClr val="0C1F36"/>
                </a:solidFill>
                <a:latin typeface="Calibri"/>
                <a:cs typeface="Calibri"/>
              </a:rPr>
              <a:t>of</a:t>
            </a:r>
            <a:r>
              <a:rPr sz="2000" spc="395" dirty="0">
                <a:solidFill>
                  <a:srgbClr val="0C1F36"/>
                </a:solidFill>
                <a:latin typeface="Calibri"/>
                <a:cs typeface="Calibri"/>
              </a:rPr>
              <a:t> </a:t>
            </a:r>
            <a:r>
              <a:rPr sz="2000" dirty="0">
                <a:solidFill>
                  <a:srgbClr val="0C1F36"/>
                </a:solidFill>
                <a:latin typeface="Calibri"/>
                <a:cs typeface="Calibri"/>
              </a:rPr>
              <a:t>the</a:t>
            </a:r>
            <a:r>
              <a:rPr sz="2000" spc="415" dirty="0">
                <a:solidFill>
                  <a:srgbClr val="0C1F36"/>
                </a:solidFill>
                <a:latin typeface="Calibri"/>
                <a:cs typeface="Calibri"/>
              </a:rPr>
              <a:t> </a:t>
            </a:r>
            <a:r>
              <a:rPr sz="2000" dirty="0">
                <a:solidFill>
                  <a:srgbClr val="0C1F36"/>
                </a:solidFill>
                <a:latin typeface="Calibri"/>
                <a:cs typeface="Calibri"/>
              </a:rPr>
              <a:t>Regulations.</a:t>
            </a:r>
            <a:r>
              <a:rPr sz="2000" spc="409" dirty="0">
                <a:solidFill>
                  <a:srgbClr val="0C1F36"/>
                </a:solidFill>
                <a:latin typeface="Calibri"/>
                <a:cs typeface="Calibri"/>
              </a:rPr>
              <a:t> </a:t>
            </a:r>
            <a:r>
              <a:rPr sz="2000" spc="-25" dirty="0">
                <a:solidFill>
                  <a:srgbClr val="0C1F36"/>
                </a:solidFill>
                <a:latin typeface="Calibri"/>
                <a:cs typeface="Calibri"/>
              </a:rPr>
              <a:t>The </a:t>
            </a:r>
            <a:r>
              <a:rPr sz="2000" dirty="0">
                <a:solidFill>
                  <a:srgbClr val="0C1F36"/>
                </a:solidFill>
                <a:latin typeface="Calibri"/>
                <a:cs typeface="Calibri"/>
              </a:rPr>
              <a:t>application</a:t>
            </a:r>
            <a:r>
              <a:rPr sz="2000" spc="20" dirty="0">
                <a:solidFill>
                  <a:srgbClr val="0C1F36"/>
                </a:solidFill>
                <a:latin typeface="Calibri"/>
                <a:cs typeface="Calibri"/>
              </a:rPr>
              <a:t> </a:t>
            </a:r>
            <a:r>
              <a:rPr sz="2000" dirty="0">
                <a:solidFill>
                  <a:srgbClr val="0C1F36"/>
                </a:solidFill>
                <a:latin typeface="Calibri"/>
                <a:cs typeface="Calibri"/>
              </a:rPr>
              <a:t>for</a:t>
            </a:r>
            <a:r>
              <a:rPr sz="2000" spc="20" dirty="0">
                <a:solidFill>
                  <a:srgbClr val="0C1F36"/>
                </a:solidFill>
                <a:latin typeface="Calibri"/>
                <a:cs typeface="Calibri"/>
              </a:rPr>
              <a:t> </a:t>
            </a:r>
            <a:r>
              <a:rPr sz="2000" dirty="0">
                <a:solidFill>
                  <a:srgbClr val="0C1F36"/>
                </a:solidFill>
                <a:latin typeface="Calibri"/>
                <a:cs typeface="Calibri"/>
              </a:rPr>
              <a:t>the</a:t>
            </a:r>
            <a:r>
              <a:rPr sz="2000" spc="10" dirty="0">
                <a:solidFill>
                  <a:srgbClr val="0C1F36"/>
                </a:solidFill>
                <a:latin typeface="Calibri"/>
                <a:cs typeface="Calibri"/>
              </a:rPr>
              <a:t> </a:t>
            </a:r>
            <a:r>
              <a:rPr sz="2000" dirty="0">
                <a:solidFill>
                  <a:srgbClr val="0C1F36"/>
                </a:solidFill>
                <a:latin typeface="Calibri"/>
                <a:cs typeface="Calibri"/>
              </a:rPr>
              <a:t>approval of</a:t>
            </a:r>
            <a:r>
              <a:rPr sz="2000" spc="10" dirty="0">
                <a:solidFill>
                  <a:srgbClr val="0C1F36"/>
                </a:solidFill>
                <a:latin typeface="Calibri"/>
                <a:cs typeface="Calibri"/>
              </a:rPr>
              <a:t> </a:t>
            </a:r>
            <a:r>
              <a:rPr sz="2000" dirty="0">
                <a:solidFill>
                  <a:srgbClr val="0C1F36"/>
                </a:solidFill>
                <a:latin typeface="Calibri"/>
                <a:cs typeface="Calibri"/>
              </a:rPr>
              <a:t>its</a:t>
            </a:r>
            <a:r>
              <a:rPr sz="2000" spc="5" dirty="0">
                <a:solidFill>
                  <a:srgbClr val="0C1F36"/>
                </a:solidFill>
                <a:latin typeface="Calibri"/>
                <a:cs typeface="Calibri"/>
              </a:rPr>
              <a:t> </a:t>
            </a:r>
            <a:r>
              <a:rPr sz="2000" dirty="0">
                <a:solidFill>
                  <a:srgbClr val="0C1F36"/>
                </a:solidFill>
                <a:latin typeface="Calibri"/>
                <a:cs typeface="Calibri"/>
              </a:rPr>
              <a:t>trade</a:t>
            </a:r>
            <a:r>
              <a:rPr sz="2000" spc="10" dirty="0">
                <a:solidFill>
                  <a:srgbClr val="0C1F36"/>
                </a:solidFill>
                <a:latin typeface="Calibri"/>
                <a:cs typeface="Calibri"/>
              </a:rPr>
              <a:t> </a:t>
            </a:r>
            <a:r>
              <a:rPr sz="2000" dirty="0">
                <a:solidFill>
                  <a:srgbClr val="0C1F36"/>
                </a:solidFill>
                <a:latin typeface="Calibri"/>
                <a:cs typeface="Calibri"/>
              </a:rPr>
              <a:t>name</a:t>
            </a:r>
            <a:r>
              <a:rPr sz="2000" spc="5" dirty="0">
                <a:solidFill>
                  <a:srgbClr val="0C1F36"/>
                </a:solidFill>
                <a:latin typeface="Calibri"/>
                <a:cs typeface="Calibri"/>
              </a:rPr>
              <a:t> </a:t>
            </a:r>
            <a:r>
              <a:rPr sz="2000" dirty="0">
                <a:solidFill>
                  <a:srgbClr val="0C1F36"/>
                </a:solidFill>
                <a:latin typeface="Calibri"/>
                <a:cs typeface="Calibri"/>
              </a:rPr>
              <a:t>or</a:t>
            </a:r>
            <a:r>
              <a:rPr sz="2000" spc="10" dirty="0">
                <a:solidFill>
                  <a:srgbClr val="0C1F36"/>
                </a:solidFill>
                <a:latin typeface="Calibri"/>
                <a:cs typeface="Calibri"/>
              </a:rPr>
              <a:t> </a:t>
            </a:r>
            <a:r>
              <a:rPr sz="2000" dirty="0">
                <a:solidFill>
                  <a:srgbClr val="0C1F36"/>
                </a:solidFill>
                <a:latin typeface="Calibri"/>
                <a:cs typeface="Calibri"/>
              </a:rPr>
              <a:t>firm</a:t>
            </a:r>
            <a:r>
              <a:rPr sz="2000" spc="5" dirty="0">
                <a:solidFill>
                  <a:srgbClr val="0C1F36"/>
                </a:solidFill>
                <a:latin typeface="Calibri"/>
                <a:cs typeface="Calibri"/>
              </a:rPr>
              <a:t> </a:t>
            </a:r>
            <a:r>
              <a:rPr sz="2000" dirty="0">
                <a:solidFill>
                  <a:srgbClr val="0C1F36"/>
                </a:solidFill>
                <a:latin typeface="Calibri"/>
                <a:cs typeface="Calibri"/>
              </a:rPr>
              <a:t>name</a:t>
            </a:r>
            <a:r>
              <a:rPr sz="2000" spc="5" dirty="0">
                <a:solidFill>
                  <a:srgbClr val="0C1F36"/>
                </a:solidFill>
                <a:latin typeface="Calibri"/>
                <a:cs typeface="Calibri"/>
              </a:rPr>
              <a:t> </a:t>
            </a:r>
            <a:r>
              <a:rPr sz="2000" dirty="0">
                <a:solidFill>
                  <a:srgbClr val="0C1F36"/>
                </a:solidFill>
                <a:latin typeface="Calibri"/>
                <a:cs typeface="Calibri"/>
              </a:rPr>
              <a:t>in</a:t>
            </a:r>
            <a:r>
              <a:rPr sz="2000" spc="10" dirty="0">
                <a:solidFill>
                  <a:srgbClr val="0C1F36"/>
                </a:solidFill>
                <a:latin typeface="Calibri"/>
                <a:cs typeface="Calibri"/>
              </a:rPr>
              <a:t> </a:t>
            </a:r>
            <a:r>
              <a:rPr sz="2000" dirty="0">
                <a:solidFill>
                  <a:srgbClr val="0C1F36"/>
                </a:solidFill>
                <a:latin typeface="Calibri"/>
                <a:cs typeface="Calibri"/>
              </a:rPr>
              <a:t>Form</a:t>
            </a:r>
            <a:r>
              <a:rPr sz="2000" spc="10" dirty="0">
                <a:solidFill>
                  <a:srgbClr val="0C1F36"/>
                </a:solidFill>
                <a:latin typeface="Calibri"/>
                <a:cs typeface="Calibri"/>
              </a:rPr>
              <a:t> </a:t>
            </a:r>
            <a:r>
              <a:rPr sz="2000" dirty="0">
                <a:solidFill>
                  <a:srgbClr val="0C1F36"/>
                </a:solidFill>
                <a:latin typeface="Calibri"/>
                <a:cs typeface="Calibri"/>
              </a:rPr>
              <a:t>117,</a:t>
            </a:r>
            <a:r>
              <a:rPr sz="2000" spc="15" dirty="0">
                <a:solidFill>
                  <a:srgbClr val="0C1F36"/>
                </a:solidFill>
                <a:latin typeface="Calibri"/>
                <a:cs typeface="Calibri"/>
              </a:rPr>
              <a:t> </a:t>
            </a:r>
            <a:r>
              <a:rPr sz="2000" dirty="0">
                <a:solidFill>
                  <a:srgbClr val="0C1F36"/>
                </a:solidFill>
                <a:latin typeface="Calibri"/>
                <a:cs typeface="Calibri"/>
              </a:rPr>
              <a:t>as</a:t>
            </a:r>
            <a:r>
              <a:rPr sz="2000" spc="10" dirty="0">
                <a:solidFill>
                  <a:srgbClr val="0C1F36"/>
                </a:solidFill>
                <a:latin typeface="Calibri"/>
                <a:cs typeface="Calibri"/>
              </a:rPr>
              <a:t> </a:t>
            </a:r>
            <a:r>
              <a:rPr sz="2000" dirty="0">
                <a:solidFill>
                  <a:srgbClr val="0C1F36"/>
                </a:solidFill>
                <a:latin typeface="Calibri"/>
                <a:cs typeface="Calibri"/>
              </a:rPr>
              <a:t>prescribed</a:t>
            </a:r>
            <a:r>
              <a:rPr sz="2000" spc="5" dirty="0">
                <a:solidFill>
                  <a:srgbClr val="0C1F36"/>
                </a:solidFill>
                <a:latin typeface="Calibri"/>
                <a:cs typeface="Calibri"/>
              </a:rPr>
              <a:t> </a:t>
            </a:r>
            <a:r>
              <a:rPr sz="2000" dirty="0">
                <a:solidFill>
                  <a:srgbClr val="0C1F36"/>
                </a:solidFill>
                <a:latin typeface="Calibri"/>
                <a:cs typeface="Calibri"/>
              </a:rPr>
              <a:t>under</a:t>
            </a:r>
            <a:r>
              <a:rPr sz="2000" spc="15" dirty="0">
                <a:solidFill>
                  <a:srgbClr val="0C1F36"/>
                </a:solidFill>
                <a:latin typeface="Calibri"/>
                <a:cs typeface="Calibri"/>
              </a:rPr>
              <a:t> </a:t>
            </a:r>
            <a:r>
              <a:rPr sz="2000" dirty="0">
                <a:solidFill>
                  <a:srgbClr val="0C1F36"/>
                </a:solidFill>
                <a:latin typeface="Calibri"/>
                <a:cs typeface="Calibri"/>
              </a:rPr>
              <a:t>Regulation</a:t>
            </a:r>
            <a:r>
              <a:rPr sz="2000" spc="15" dirty="0">
                <a:solidFill>
                  <a:srgbClr val="0C1F36"/>
                </a:solidFill>
                <a:latin typeface="Calibri"/>
                <a:cs typeface="Calibri"/>
              </a:rPr>
              <a:t> </a:t>
            </a:r>
            <a:r>
              <a:rPr sz="2000" spc="-25" dirty="0">
                <a:solidFill>
                  <a:srgbClr val="0C1F36"/>
                </a:solidFill>
                <a:latin typeface="Calibri"/>
                <a:cs typeface="Calibri"/>
              </a:rPr>
              <a:t>190 </a:t>
            </a:r>
            <a:r>
              <a:rPr sz="2000" dirty="0">
                <a:solidFill>
                  <a:srgbClr val="0C1F36"/>
                </a:solidFill>
                <a:latin typeface="Calibri"/>
                <a:cs typeface="Calibri"/>
              </a:rPr>
              <a:t>is</a:t>
            </a:r>
            <a:r>
              <a:rPr sz="2000" spc="170" dirty="0">
                <a:solidFill>
                  <a:srgbClr val="0C1F36"/>
                </a:solidFill>
                <a:latin typeface="Calibri"/>
                <a:cs typeface="Calibri"/>
              </a:rPr>
              <a:t> </a:t>
            </a:r>
            <a:r>
              <a:rPr sz="2000" dirty="0">
                <a:solidFill>
                  <a:srgbClr val="0C1F36"/>
                </a:solidFill>
                <a:latin typeface="Calibri"/>
                <a:cs typeface="Calibri"/>
              </a:rPr>
              <a:t>required</a:t>
            </a:r>
            <a:r>
              <a:rPr sz="2000" spc="195" dirty="0">
                <a:solidFill>
                  <a:srgbClr val="0C1F36"/>
                </a:solidFill>
                <a:latin typeface="Calibri"/>
                <a:cs typeface="Calibri"/>
              </a:rPr>
              <a:t> </a:t>
            </a:r>
            <a:r>
              <a:rPr sz="2000" dirty="0">
                <a:solidFill>
                  <a:srgbClr val="0C1F36"/>
                </a:solidFill>
                <a:latin typeface="Calibri"/>
                <a:cs typeface="Calibri"/>
              </a:rPr>
              <a:t>to</a:t>
            </a:r>
            <a:r>
              <a:rPr sz="2000" spc="165" dirty="0">
                <a:solidFill>
                  <a:srgbClr val="0C1F36"/>
                </a:solidFill>
                <a:latin typeface="Calibri"/>
                <a:cs typeface="Calibri"/>
              </a:rPr>
              <a:t> </a:t>
            </a:r>
            <a:r>
              <a:rPr sz="2000" dirty="0">
                <a:solidFill>
                  <a:srgbClr val="0C1F36"/>
                </a:solidFill>
                <a:latin typeface="Calibri"/>
                <a:cs typeface="Calibri"/>
              </a:rPr>
              <a:t>be</a:t>
            </a:r>
            <a:r>
              <a:rPr sz="2000" spc="185" dirty="0">
                <a:solidFill>
                  <a:srgbClr val="0C1F36"/>
                </a:solidFill>
                <a:latin typeface="Calibri"/>
                <a:cs typeface="Calibri"/>
              </a:rPr>
              <a:t> </a:t>
            </a:r>
            <a:r>
              <a:rPr sz="2000" dirty="0">
                <a:solidFill>
                  <a:srgbClr val="0C1F36"/>
                </a:solidFill>
                <a:latin typeface="Calibri"/>
                <a:cs typeface="Calibri"/>
              </a:rPr>
              <a:t>submitted</a:t>
            </a:r>
            <a:r>
              <a:rPr sz="2000" spc="180" dirty="0">
                <a:solidFill>
                  <a:srgbClr val="0C1F36"/>
                </a:solidFill>
                <a:latin typeface="Calibri"/>
                <a:cs typeface="Calibri"/>
              </a:rPr>
              <a:t> </a:t>
            </a:r>
            <a:r>
              <a:rPr sz="2000" dirty="0">
                <a:solidFill>
                  <a:srgbClr val="0C1F36"/>
                </a:solidFill>
                <a:latin typeface="Calibri"/>
                <a:cs typeface="Calibri"/>
              </a:rPr>
              <a:t>to</a:t>
            </a:r>
            <a:r>
              <a:rPr sz="2000" spc="180" dirty="0">
                <a:solidFill>
                  <a:srgbClr val="0C1F36"/>
                </a:solidFill>
                <a:latin typeface="Calibri"/>
                <a:cs typeface="Calibri"/>
              </a:rPr>
              <a:t> </a:t>
            </a:r>
            <a:r>
              <a:rPr sz="2000" dirty="0">
                <a:solidFill>
                  <a:srgbClr val="0C1F36"/>
                </a:solidFill>
                <a:latin typeface="Calibri"/>
                <a:cs typeface="Calibri"/>
              </a:rPr>
              <a:t>the</a:t>
            </a:r>
            <a:r>
              <a:rPr sz="2000" spc="175" dirty="0">
                <a:solidFill>
                  <a:srgbClr val="0C1F36"/>
                </a:solidFill>
                <a:latin typeface="Calibri"/>
                <a:cs typeface="Calibri"/>
              </a:rPr>
              <a:t> </a:t>
            </a:r>
            <a:r>
              <a:rPr sz="2000" dirty="0">
                <a:solidFill>
                  <a:srgbClr val="0C1F36"/>
                </a:solidFill>
                <a:latin typeface="Calibri"/>
                <a:cs typeface="Calibri"/>
              </a:rPr>
              <a:t>Council.</a:t>
            </a:r>
            <a:r>
              <a:rPr sz="2000" spc="165" dirty="0">
                <a:solidFill>
                  <a:srgbClr val="0C1F36"/>
                </a:solidFill>
                <a:latin typeface="Calibri"/>
                <a:cs typeface="Calibri"/>
              </a:rPr>
              <a:t> </a:t>
            </a:r>
            <a:r>
              <a:rPr sz="2000" dirty="0">
                <a:solidFill>
                  <a:srgbClr val="0C1F36"/>
                </a:solidFill>
                <a:latin typeface="Calibri"/>
                <a:cs typeface="Calibri"/>
              </a:rPr>
              <a:t>MDP</a:t>
            </a:r>
            <a:r>
              <a:rPr sz="2000" spc="170" dirty="0">
                <a:solidFill>
                  <a:srgbClr val="0C1F36"/>
                </a:solidFill>
                <a:latin typeface="Calibri"/>
                <a:cs typeface="Calibri"/>
              </a:rPr>
              <a:t> </a:t>
            </a:r>
            <a:r>
              <a:rPr sz="2000" dirty="0">
                <a:solidFill>
                  <a:srgbClr val="0C1F36"/>
                </a:solidFill>
                <a:latin typeface="Calibri"/>
                <a:cs typeface="Calibri"/>
              </a:rPr>
              <a:t>CAs</a:t>
            </a:r>
            <a:r>
              <a:rPr sz="2000" spc="190" dirty="0">
                <a:solidFill>
                  <a:srgbClr val="0C1F36"/>
                </a:solidFill>
                <a:latin typeface="Calibri"/>
                <a:cs typeface="Calibri"/>
              </a:rPr>
              <a:t> </a:t>
            </a:r>
            <a:r>
              <a:rPr sz="2000" dirty="0">
                <a:solidFill>
                  <a:srgbClr val="0C1F36"/>
                </a:solidFill>
                <a:latin typeface="Calibri"/>
                <a:cs typeface="Calibri"/>
              </a:rPr>
              <a:t>in</a:t>
            </a:r>
            <a:r>
              <a:rPr sz="2000" spc="180" dirty="0">
                <a:solidFill>
                  <a:srgbClr val="0C1F36"/>
                </a:solidFill>
                <a:latin typeface="Calibri"/>
                <a:cs typeface="Calibri"/>
              </a:rPr>
              <a:t> </a:t>
            </a:r>
            <a:r>
              <a:rPr sz="2000" dirty="0">
                <a:solidFill>
                  <a:srgbClr val="0C1F36"/>
                </a:solidFill>
                <a:latin typeface="Calibri"/>
                <a:cs typeface="Calibri"/>
              </a:rPr>
              <a:t>Practice</a:t>
            </a:r>
            <a:r>
              <a:rPr sz="2000" spc="180" dirty="0">
                <a:solidFill>
                  <a:srgbClr val="0C1F36"/>
                </a:solidFill>
                <a:latin typeface="Calibri"/>
                <a:cs typeface="Calibri"/>
              </a:rPr>
              <a:t> </a:t>
            </a:r>
            <a:r>
              <a:rPr sz="2000" dirty="0">
                <a:solidFill>
                  <a:srgbClr val="0C1F36"/>
                </a:solidFill>
                <a:latin typeface="Calibri"/>
                <a:cs typeface="Calibri"/>
              </a:rPr>
              <a:t>shall</a:t>
            </a:r>
            <a:r>
              <a:rPr sz="2000" spc="170" dirty="0">
                <a:solidFill>
                  <a:srgbClr val="0C1F36"/>
                </a:solidFill>
                <a:latin typeface="Calibri"/>
                <a:cs typeface="Calibri"/>
              </a:rPr>
              <a:t> </a:t>
            </a:r>
            <a:r>
              <a:rPr sz="2000" dirty="0">
                <a:solidFill>
                  <a:srgbClr val="0C1F36"/>
                </a:solidFill>
                <a:latin typeface="Calibri"/>
                <a:cs typeface="Calibri"/>
              </a:rPr>
              <a:t>have</a:t>
            </a:r>
            <a:r>
              <a:rPr sz="2000" spc="180" dirty="0">
                <a:solidFill>
                  <a:srgbClr val="0C1F36"/>
                </a:solidFill>
                <a:latin typeface="Calibri"/>
                <a:cs typeface="Calibri"/>
              </a:rPr>
              <a:t> </a:t>
            </a:r>
            <a:r>
              <a:rPr sz="2000" dirty="0">
                <a:solidFill>
                  <a:srgbClr val="0C1F36"/>
                </a:solidFill>
                <a:latin typeface="Calibri"/>
                <a:cs typeface="Calibri"/>
              </a:rPr>
              <a:t>a</a:t>
            </a:r>
            <a:r>
              <a:rPr sz="2000" spc="175" dirty="0">
                <a:solidFill>
                  <a:srgbClr val="0C1F36"/>
                </a:solidFill>
                <a:latin typeface="Calibri"/>
                <a:cs typeface="Calibri"/>
              </a:rPr>
              <a:t> </a:t>
            </a:r>
            <a:r>
              <a:rPr sz="2000" dirty="0">
                <a:solidFill>
                  <a:srgbClr val="0C1F36"/>
                </a:solidFill>
                <a:latin typeface="Calibri"/>
                <a:cs typeface="Calibri"/>
              </a:rPr>
              <a:t>distinct</a:t>
            </a:r>
            <a:r>
              <a:rPr sz="2000" spc="185" dirty="0">
                <a:solidFill>
                  <a:srgbClr val="0C1F36"/>
                </a:solidFill>
                <a:latin typeface="Calibri"/>
                <a:cs typeface="Calibri"/>
              </a:rPr>
              <a:t> </a:t>
            </a:r>
            <a:r>
              <a:rPr sz="2000" dirty="0">
                <a:solidFill>
                  <a:srgbClr val="0C1F36"/>
                </a:solidFill>
                <a:latin typeface="Calibri"/>
                <a:cs typeface="Calibri"/>
              </a:rPr>
              <a:t>name</a:t>
            </a:r>
            <a:r>
              <a:rPr sz="2000" spc="185" dirty="0">
                <a:solidFill>
                  <a:srgbClr val="0C1F36"/>
                </a:solidFill>
                <a:latin typeface="Calibri"/>
                <a:cs typeface="Calibri"/>
              </a:rPr>
              <a:t> </a:t>
            </a:r>
            <a:r>
              <a:rPr sz="2000" dirty="0">
                <a:solidFill>
                  <a:srgbClr val="0C1F36"/>
                </a:solidFill>
                <a:latin typeface="Calibri"/>
                <a:cs typeface="Calibri"/>
              </a:rPr>
              <a:t>which</a:t>
            </a:r>
            <a:r>
              <a:rPr sz="2000" spc="175" dirty="0">
                <a:solidFill>
                  <a:srgbClr val="0C1F36"/>
                </a:solidFill>
                <a:latin typeface="Calibri"/>
                <a:cs typeface="Calibri"/>
              </a:rPr>
              <a:t> </a:t>
            </a:r>
            <a:r>
              <a:rPr sz="2000" dirty="0">
                <a:solidFill>
                  <a:srgbClr val="0C1F36"/>
                </a:solidFill>
                <a:latin typeface="Calibri"/>
                <a:cs typeface="Calibri"/>
              </a:rPr>
              <a:t>shall</a:t>
            </a:r>
            <a:r>
              <a:rPr sz="2000" spc="165" dirty="0">
                <a:solidFill>
                  <a:srgbClr val="0C1F36"/>
                </a:solidFill>
                <a:latin typeface="Calibri"/>
                <a:cs typeface="Calibri"/>
              </a:rPr>
              <a:t> </a:t>
            </a:r>
            <a:r>
              <a:rPr sz="2000" spc="-25" dirty="0">
                <a:solidFill>
                  <a:srgbClr val="0C1F36"/>
                </a:solidFill>
                <a:latin typeface="Calibri"/>
                <a:cs typeface="Calibri"/>
              </a:rPr>
              <a:t>be </a:t>
            </a:r>
            <a:r>
              <a:rPr sz="2000" dirty="0">
                <a:solidFill>
                  <a:srgbClr val="0C1F36"/>
                </a:solidFill>
                <a:latin typeface="Calibri"/>
                <a:cs typeface="Calibri"/>
              </a:rPr>
              <a:t>approved</a:t>
            </a:r>
            <a:r>
              <a:rPr sz="2000" spc="-90" dirty="0">
                <a:solidFill>
                  <a:srgbClr val="0C1F36"/>
                </a:solidFill>
                <a:latin typeface="Calibri"/>
                <a:cs typeface="Calibri"/>
              </a:rPr>
              <a:t> </a:t>
            </a:r>
            <a:r>
              <a:rPr sz="2000" dirty="0">
                <a:solidFill>
                  <a:srgbClr val="0C1F36"/>
                </a:solidFill>
                <a:latin typeface="Calibri"/>
                <a:cs typeface="Calibri"/>
              </a:rPr>
              <a:t>by</a:t>
            </a:r>
            <a:r>
              <a:rPr sz="2000" spc="-105" dirty="0">
                <a:solidFill>
                  <a:srgbClr val="0C1F36"/>
                </a:solidFill>
                <a:latin typeface="Calibri"/>
                <a:cs typeface="Calibri"/>
              </a:rPr>
              <a:t> </a:t>
            </a:r>
            <a:r>
              <a:rPr sz="2000" dirty="0">
                <a:solidFill>
                  <a:srgbClr val="0C1F36"/>
                </a:solidFill>
                <a:latin typeface="Calibri"/>
                <a:cs typeface="Calibri"/>
              </a:rPr>
              <a:t>the</a:t>
            </a:r>
            <a:r>
              <a:rPr sz="2000" spc="-65" dirty="0">
                <a:solidFill>
                  <a:srgbClr val="0C1F36"/>
                </a:solidFill>
                <a:latin typeface="Calibri"/>
                <a:cs typeface="Calibri"/>
              </a:rPr>
              <a:t> </a:t>
            </a:r>
            <a:r>
              <a:rPr sz="2000" spc="-10" dirty="0">
                <a:solidFill>
                  <a:srgbClr val="0C1F36"/>
                </a:solidFill>
                <a:latin typeface="Calibri"/>
                <a:cs typeface="Calibri"/>
              </a:rPr>
              <a:t>Institute.</a:t>
            </a:r>
            <a:endParaRPr sz="2000">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60020" y="135636"/>
            <a:ext cx="11446510" cy="3980815"/>
            <a:chOff x="160020" y="135636"/>
            <a:chExt cx="11446510" cy="3980815"/>
          </a:xfrm>
        </p:grpSpPr>
        <p:sp>
          <p:nvSpPr>
            <p:cNvPr id="3" name="object 3"/>
            <p:cNvSpPr/>
            <p:nvPr/>
          </p:nvSpPr>
          <p:spPr>
            <a:xfrm>
              <a:off x="166116" y="141732"/>
              <a:ext cx="11434445" cy="3968750"/>
            </a:xfrm>
            <a:custGeom>
              <a:avLst/>
              <a:gdLst/>
              <a:ahLst/>
              <a:cxnLst/>
              <a:rect l="l" t="t" r="r" b="b"/>
              <a:pathLst>
                <a:path w="11434445" h="3968750">
                  <a:moveTo>
                    <a:pt x="11434064" y="0"/>
                  </a:moveTo>
                  <a:lnTo>
                    <a:pt x="0" y="0"/>
                  </a:lnTo>
                  <a:lnTo>
                    <a:pt x="0" y="3968242"/>
                  </a:lnTo>
                  <a:lnTo>
                    <a:pt x="11434064" y="3968242"/>
                  </a:lnTo>
                  <a:lnTo>
                    <a:pt x="11434064" y="0"/>
                  </a:lnTo>
                  <a:close/>
                </a:path>
              </a:pathLst>
            </a:custGeom>
            <a:solidFill>
              <a:srgbClr val="FFFFFF"/>
            </a:solidFill>
          </p:spPr>
          <p:txBody>
            <a:bodyPr wrap="square" lIns="0" tIns="0" rIns="0" bIns="0" rtlCol="0"/>
            <a:lstStyle/>
            <a:p>
              <a:endParaRPr/>
            </a:p>
          </p:txBody>
        </p:sp>
        <p:sp>
          <p:nvSpPr>
            <p:cNvPr id="4" name="object 4"/>
            <p:cNvSpPr/>
            <p:nvPr/>
          </p:nvSpPr>
          <p:spPr>
            <a:xfrm>
              <a:off x="166116" y="141732"/>
              <a:ext cx="11434445" cy="3968750"/>
            </a:xfrm>
            <a:custGeom>
              <a:avLst/>
              <a:gdLst/>
              <a:ahLst/>
              <a:cxnLst/>
              <a:rect l="l" t="t" r="r" b="b"/>
              <a:pathLst>
                <a:path w="11434445" h="3968750">
                  <a:moveTo>
                    <a:pt x="0" y="3968242"/>
                  </a:moveTo>
                  <a:lnTo>
                    <a:pt x="11434064" y="3968242"/>
                  </a:lnTo>
                  <a:lnTo>
                    <a:pt x="11434064" y="0"/>
                  </a:lnTo>
                  <a:lnTo>
                    <a:pt x="0" y="0"/>
                  </a:lnTo>
                  <a:lnTo>
                    <a:pt x="0" y="3968242"/>
                  </a:lnTo>
                  <a:close/>
                </a:path>
              </a:pathLst>
            </a:custGeom>
            <a:ln w="12192">
              <a:solidFill>
                <a:srgbClr val="4488D5"/>
              </a:solidFill>
            </a:ln>
          </p:spPr>
          <p:txBody>
            <a:bodyPr wrap="square" lIns="0" tIns="0" rIns="0" bIns="0" rtlCol="0"/>
            <a:lstStyle/>
            <a:p>
              <a:endParaRPr/>
            </a:p>
          </p:txBody>
        </p:sp>
      </p:grpSp>
      <p:sp>
        <p:nvSpPr>
          <p:cNvPr id="5" name="object 5"/>
          <p:cNvSpPr txBox="1">
            <a:spLocks noGrp="1"/>
          </p:cNvSpPr>
          <p:nvPr>
            <p:ph type="title"/>
          </p:nvPr>
        </p:nvSpPr>
        <p:spPr>
          <a:xfrm>
            <a:off x="244246" y="382016"/>
            <a:ext cx="11291570" cy="1399540"/>
          </a:xfrm>
          <a:prstGeom prst="rect">
            <a:avLst/>
          </a:prstGeom>
        </p:spPr>
        <p:txBody>
          <a:bodyPr vert="horz" wrap="square" lIns="0" tIns="12700" rIns="0" bIns="0" rtlCol="0">
            <a:spAutoFit/>
          </a:bodyPr>
          <a:lstStyle/>
          <a:p>
            <a:pPr marL="12700" algn="just">
              <a:lnSpc>
                <a:spcPct val="100000"/>
              </a:lnSpc>
              <a:spcBef>
                <a:spcPts val="100"/>
              </a:spcBef>
            </a:pPr>
            <a:r>
              <a:rPr sz="2400" u="sng" spc="-20" dirty="0">
                <a:solidFill>
                  <a:srgbClr val="0C1F36"/>
                </a:solidFill>
                <a:uFill>
                  <a:solidFill>
                    <a:srgbClr val="0C1F36"/>
                  </a:solidFill>
                </a:uFill>
              </a:rPr>
              <a:t>VERIFICATION</a:t>
            </a:r>
            <a:r>
              <a:rPr sz="2400" u="sng" spc="-50" dirty="0">
                <a:solidFill>
                  <a:srgbClr val="0C1F36"/>
                </a:solidFill>
                <a:uFill>
                  <a:solidFill>
                    <a:srgbClr val="0C1F36"/>
                  </a:solidFill>
                </a:uFill>
              </a:rPr>
              <a:t> </a:t>
            </a:r>
            <a:r>
              <a:rPr sz="2400" u="sng" dirty="0">
                <a:solidFill>
                  <a:srgbClr val="0C1F36"/>
                </a:solidFill>
                <a:uFill>
                  <a:solidFill>
                    <a:srgbClr val="0C1F36"/>
                  </a:solidFill>
                </a:uFill>
              </a:rPr>
              <a:t>OF</a:t>
            </a:r>
            <a:r>
              <a:rPr sz="2400" u="sng" spc="-55" dirty="0">
                <a:solidFill>
                  <a:srgbClr val="0C1F36"/>
                </a:solidFill>
                <a:uFill>
                  <a:solidFill>
                    <a:srgbClr val="0C1F36"/>
                  </a:solidFill>
                </a:uFill>
              </a:rPr>
              <a:t> </a:t>
            </a:r>
            <a:r>
              <a:rPr sz="2400" u="sng" spc="-30" dirty="0">
                <a:solidFill>
                  <a:srgbClr val="0C1F36"/>
                </a:solidFill>
                <a:uFill>
                  <a:solidFill>
                    <a:srgbClr val="0C1F36"/>
                  </a:solidFill>
                </a:uFill>
              </a:rPr>
              <a:t>PARTNERS</a:t>
            </a:r>
            <a:r>
              <a:rPr sz="2400" u="sng" spc="-90" dirty="0">
                <a:solidFill>
                  <a:srgbClr val="0C1F36"/>
                </a:solidFill>
                <a:uFill>
                  <a:solidFill>
                    <a:srgbClr val="0C1F36"/>
                  </a:solidFill>
                </a:uFill>
              </a:rPr>
              <a:t> </a:t>
            </a:r>
            <a:r>
              <a:rPr sz="2400" u="sng" spc="-25" dirty="0">
                <a:solidFill>
                  <a:srgbClr val="0C1F36"/>
                </a:solidFill>
                <a:uFill>
                  <a:solidFill>
                    <a:srgbClr val="0C1F36"/>
                  </a:solidFill>
                </a:uFill>
              </a:rPr>
              <a:t>MDP</a:t>
            </a:r>
            <a:endParaRPr sz="2400"/>
          </a:p>
          <a:p>
            <a:pPr marL="12700" marR="5080" algn="just">
              <a:lnSpc>
                <a:spcPct val="100000"/>
              </a:lnSpc>
              <a:spcBef>
                <a:spcPts val="20"/>
              </a:spcBef>
            </a:pPr>
            <a:r>
              <a:rPr sz="2200" b="0" u="none" dirty="0">
                <a:solidFill>
                  <a:srgbClr val="0C1F36"/>
                </a:solidFill>
                <a:latin typeface="Calibri"/>
                <a:cs typeface="Calibri"/>
              </a:rPr>
              <a:t>Firm</a:t>
            </a:r>
            <a:r>
              <a:rPr sz="2200" b="0" u="none" spc="325" dirty="0">
                <a:solidFill>
                  <a:srgbClr val="0C1F36"/>
                </a:solidFill>
                <a:latin typeface="Calibri"/>
                <a:cs typeface="Calibri"/>
              </a:rPr>
              <a:t> </a:t>
            </a:r>
            <a:r>
              <a:rPr sz="2200" b="0" u="none" dirty="0">
                <a:solidFill>
                  <a:srgbClr val="0C1F36"/>
                </a:solidFill>
                <a:latin typeface="Calibri"/>
                <a:cs typeface="Calibri"/>
              </a:rPr>
              <a:t>must</a:t>
            </a:r>
            <a:r>
              <a:rPr sz="2200" b="0" u="none" spc="325" dirty="0">
                <a:solidFill>
                  <a:srgbClr val="0C1F36"/>
                </a:solidFill>
                <a:latin typeface="Calibri"/>
                <a:cs typeface="Calibri"/>
              </a:rPr>
              <a:t> </a:t>
            </a:r>
            <a:r>
              <a:rPr sz="2200" b="0" u="none" dirty="0">
                <a:solidFill>
                  <a:srgbClr val="0C1F36"/>
                </a:solidFill>
                <a:latin typeface="Calibri"/>
                <a:cs typeface="Calibri"/>
              </a:rPr>
              <a:t>submit</a:t>
            </a:r>
            <a:r>
              <a:rPr sz="2200" b="0" u="none" spc="325" dirty="0">
                <a:solidFill>
                  <a:srgbClr val="0C1F36"/>
                </a:solidFill>
                <a:latin typeface="Calibri"/>
                <a:cs typeface="Calibri"/>
              </a:rPr>
              <a:t> </a:t>
            </a:r>
            <a:r>
              <a:rPr sz="2200" b="0" u="none" dirty="0">
                <a:solidFill>
                  <a:srgbClr val="0C1F36"/>
                </a:solidFill>
                <a:latin typeface="Calibri"/>
                <a:cs typeface="Calibri"/>
              </a:rPr>
              <a:t>the</a:t>
            </a:r>
            <a:r>
              <a:rPr sz="2200" b="0" u="none" spc="320" dirty="0">
                <a:solidFill>
                  <a:srgbClr val="0C1F36"/>
                </a:solidFill>
                <a:latin typeface="Calibri"/>
                <a:cs typeface="Calibri"/>
              </a:rPr>
              <a:t> </a:t>
            </a:r>
            <a:r>
              <a:rPr sz="2200" b="0" u="none" dirty="0">
                <a:solidFill>
                  <a:srgbClr val="0C1F36"/>
                </a:solidFill>
                <a:latin typeface="Calibri"/>
                <a:cs typeface="Calibri"/>
              </a:rPr>
              <a:t>documentary</a:t>
            </a:r>
            <a:r>
              <a:rPr sz="2200" b="0" u="none" spc="320" dirty="0">
                <a:solidFill>
                  <a:srgbClr val="0C1F36"/>
                </a:solidFill>
                <a:latin typeface="Calibri"/>
                <a:cs typeface="Calibri"/>
              </a:rPr>
              <a:t> </a:t>
            </a:r>
            <a:r>
              <a:rPr sz="2200" b="0" u="none" dirty="0">
                <a:solidFill>
                  <a:srgbClr val="0C1F36"/>
                </a:solidFill>
                <a:latin typeface="Calibri"/>
                <a:cs typeface="Calibri"/>
              </a:rPr>
              <a:t>evidence</a:t>
            </a:r>
            <a:r>
              <a:rPr sz="2200" b="0" u="none" spc="325" dirty="0">
                <a:solidFill>
                  <a:srgbClr val="0C1F36"/>
                </a:solidFill>
                <a:latin typeface="Calibri"/>
                <a:cs typeface="Calibri"/>
              </a:rPr>
              <a:t> </a:t>
            </a:r>
            <a:r>
              <a:rPr sz="2200" b="0" u="none" dirty="0">
                <a:solidFill>
                  <a:srgbClr val="0C1F36"/>
                </a:solidFill>
                <a:latin typeface="Calibri"/>
                <a:cs typeface="Calibri"/>
              </a:rPr>
              <a:t>in</a:t>
            </a:r>
            <a:r>
              <a:rPr sz="2200" b="0" u="none" spc="315" dirty="0">
                <a:solidFill>
                  <a:srgbClr val="0C1F36"/>
                </a:solidFill>
                <a:latin typeface="Calibri"/>
                <a:cs typeface="Calibri"/>
              </a:rPr>
              <a:t> </a:t>
            </a:r>
            <a:r>
              <a:rPr sz="2200" b="0" u="none" dirty="0">
                <a:solidFill>
                  <a:srgbClr val="0C1F36"/>
                </a:solidFill>
                <a:latin typeface="Calibri"/>
                <a:cs typeface="Calibri"/>
              </a:rPr>
              <a:t>case</a:t>
            </a:r>
            <a:r>
              <a:rPr sz="2200" b="0" u="none" spc="320" dirty="0">
                <a:solidFill>
                  <a:srgbClr val="0C1F36"/>
                </a:solidFill>
                <a:latin typeface="Calibri"/>
                <a:cs typeface="Calibri"/>
              </a:rPr>
              <a:t> </a:t>
            </a:r>
            <a:r>
              <a:rPr sz="2200" b="0" u="none" dirty="0">
                <a:solidFill>
                  <a:srgbClr val="0C1F36"/>
                </a:solidFill>
                <a:latin typeface="Calibri"/>
                <a:cs typeface="Calibri"/>
              </a:rPr>
              <a:t>of</a:t>
            </a:r>
            <a:r>
              <a:rPr sz="2200" b="0" u="none" spc="330" dirty="0">
                <a:solidFill>
                  <a:srgbClr val="0C1F36"/>
                </a:solidFill>
                <a:latin typeface="Calibri"/>
                <a:cs typeface="Calibri"/>
              </a:rPr>
              <a:t> </a:t>
            </a:r>
            <a:r>
              <a:rPr sz="2200" b="0" u="none" dirty="0">
                <a:solidFill>
                  <a:srgbClr val="0C1F36"/>
                </a:solidFill>
                <a:latin typeface="Calibri"/>
                <a:cs typeface="Calibri"/>
              </a:rPr>
              <a:t>partners</a:t>
            </a:r>
            <a:r>
              <a:rPr sz="2200" b="0" u="none" spc="330" dirty="0">
                <a:solidFill>
                  <a:srgbClr val="0C1F36"/>
                </a:solidFill>
                <a:latin typeface="Calibri"/>
                <a:cs typeface="Calibri"/>
              </a:rPr>
              <a:t> </a:t>
            </a:r>
            <a:r>
              <a:rPr sz="2200" b="0" u="none" dirty="0">
                <a:solidFill>
                  <a:srgbClr val="0C1F36"/>
                </a:solidFill>
                <a:latin typeface="Calibri"/>
                <a:cs typeface="Calibri"/>
              </a:rPr>
              <a:t>who</a:t>
            </a:r>
            <a:r>
              <a:rPr sz="2200" b="0" u="none" spc="325" dirty="0">
                <a:solidFill>
                  <a:srgbClr val="0C1F36"/>
                </a:solidFill>
                <a:latin typeface="Calibri"/>
                <a:cs typeface="Calibri"/>
              </a:rPr>
              <a:t> </a:t>
            </a:r>
            <a:r>
              <a:rPr sz="2200" b="0" u="none" dirty="0">
                <a:solidFill>
                  <a:srgbClr val="0C1F36"/>
                </a:solidFill>
                <a:latin typeface="Calibri"/>
                <a:cs typeface="Calibri"/>
              </a:rPr>
              <a:t>are</a:t>
            </a:r>
            <a:r>
              <a:rPr sz="2200" b="0" u="none" spc="330" dirty="0">
                <a:solidFill>
                  <a:srgbClr val="0C1F36"/>
                </a:solidFill>
                <a:latin typeface="Calibri"/>
                <a:cs typeface="Calibri"/>
              </a:rPr>
              <a:t> </a:t>
            </a:r>
            <a:r>
              <a:rPr sz="2200" b="0" u="none" dirty="0">
                <a:solidFill>
                  <a:srgbClr val="0C1F36"/>
                </a:solidFill>
                <a:latin typeface="Calibri"/>
                <a:cs typeface="Calibri"/>
              </a:rPr>
              <a:t>not</a:t>
            </a:r>
            <a:r>
              <a:rPr sz="2200" b="0" u="none" spc="335" dirty="0">
                <a:solidFill>
                  <a:srgbClr val="0C1F36"/>
                </a:solidFill>
                <a:latin typeface="Calibri"/>
                <a:cs typeface="Calibri"/>
              </a:rPr>
              <a:t> </a:t>
            </a:r>
            <a:r>
              <a:rPr sz="2200" b="0" u="none" dirty="0">
                <a:solidFill>
                  <a:srgbClr val="0C1F36"/>
                </a:solidFill>
                <a:latin typeface="Calibri"/>
                <a:cs typeface="Calibri"/>
              </a:rPr>
              <a:t>members</a:t>
            </a:r>
            <a:r>
              <a:rPr sz="2200" b="0" u="none" spc="325" dirty="0">
                <a:solidFill>
                  <a:srgbClr val="0C1F36"/>
                </a:solidFill>
                <a:latin typeface="Calibri"/>
                <a:cs typeface="Calibri"/>
              </a:rPr>
              <a:t> </a:t>
            </a:r>
            <a:r>
              <a:rPr sz="2200" b="0" u="none" dirty="0">
                <a:solidFill>
                  <a:srgbClr val="0C1F36"/>
                </a:solidFill>
                <a:latin typeface="Calibri"/>
                <a:cs typeface="Calibri"/>
              </a:rPr>
              <a:t>of</a:t>
            </a:r>
            <a:r>
              <a:rPr sz="2200" b="0" u="none" spc="320" dirty="0">
                <a:solidFill>
                  <a:srgbClr val="0C1F36"/>
                </a:solidFill>
                <a:latin typeface="Calibri"/>
                <a:cs typeface="Calibri"/>
              </a:rPr>
              <a:t> </a:t>
            </a:r>
            <a:r>
              <a:rPr sz="2200" b="0" u="none" spc="-25" dirty="0">
                <a:solidFill>
                  <a:srgbClr val="0C1F36"/>
                </a:solidFill>
                <a:latin typeface="Calibri"/>
                <a:cs typeface="Calibri"/>
              </a:rPr>
              <a:t>the </a:t>
            </a:r>
            <a:r>
              <a:rPr sz="2200" b="0" u="none" dirty="0">
                <a:solidFill>
                  <a:srgbClr val="0C1F36"/>
                </a:solidFill>
                <a:latin typeface="Calibri"/>
                <a:cs typeface="Calibri"/>
              </a:rPr>
              <a:t>Institute</a:t>
            </a:r>
            <a:r>
              <a:rPr sz="2200" b="0" u="none" spc="65" dirty="0">
                <a:solidFill>
                  <a:srgbClr val="0C1F36"/>
                </a:solidFill>
                <a:latin typeface="Calibri"/>
                <a:cs typeface="Calibri"/>
              </a:rPr>
              <a:t> </a:t>
            </a:r>
            <a:r>
              <a:rPr sz="2200" b="0" u="none" dirty="0">
                <a:solidFill>
                  <a:srgbClr val="0C1F36"/>
                </a:solidFill>
                <a:latin typeface="Calibri"/>
                <a:cs typeface="Calibri"/>
              </a:rPr>
              <a:t>of</a:t>
            </a:r>
            <a:r>
              <a:rPr sz="2200" b="0" u="none" spc="85" dirty="0">
                <a:solidFill>
                  <a:srgbClr val="0C1F36"/>
                </a:solidFill>
                <a:latin typeface="Calibri"/>
                <a:cs typeface="Calibri"/>
              </a:rPr>
              <a:t> </a:t>
            </a:r>
            <a:r>
              <a:rPr sz="2200" b="0" u="none" dirty="0">
                <a:solidFill>
                  <a:srgbClr val="0C1F36"/>
                </a:solidFill>
                <a:latin typeface="Calibri"/>
                <a:cs typeface="Calibri"/>
              </a:rPr>
              <a:t>Chartered</a:t>
            </a:r>
            <a:r>
              <a:rPr sz="2200" b="0" u="none" spc="85" dirty="0">
                <a:solidFill>
                  <a:srgbClr val="0C1F36"/>
                </a:solidFill>
                <a:latin typeface="Calibri"/>
                <a:cs typeface="Calibri"/>
              </a:rPr>
              <a:t> </a:t>
            </a:r>
            <a:r>
              <a:rPr sz="2200" b="0" u="none" dirty="0">
                <a:solidFill>
                  <a:srgbClr val="0C1F36"/>
                </a:solidFill>
                <a:latin typeface="Calibri"/>
                <a:cs typeface="Calibri"/>
              </a:rPr>
              <a:t>Accountants</a:t>
            </a:r>
            <a:r>
              <a:rPr sz="2200" b="0" u="none" spc="65" dirty="0">
                <a:solidFill>
                  <a:srgbClr val="0C1F36"/>
                </a:solidFill>
                <a:latin typeface="Calibri"/>
                <a:cs typeface="Calibri"/>
              </a:rPr>
              <a:t> </a:t>
            </a:r>
            <a:r>
              <a:rPr sz="2200" b="0" u="none" dirty="0">
                <a:solidFill>
                  <a:srgbClr val="0C1F36"/>
                </a:solidFill>
                <a:latin typeface="Calibri"/>
                <a:cs typeface="Calibri"/>
              </a:rPr>
              <a:t>of</a:t>
            </a:r>
            <a:r>
              <a:rPr sz="2200" b="0" u="none" spc="75" dirty="0">
                <a:solidFill>
                  <a:srgbClr val="0C1F36"/>
                </a:solidFill>
                <a:latin typeface="Calibri"/>
                <a:cs typeface="Calibri"/>
              </a:rPr>
              <a:t> </a:t>
            </a:r>
            <a:r>
              <a:rPr sz="2200" b="0" u="none" dirty="0">
                <a:solidFill>
                  <a:srgbClr val="0C1F36"/>
                </a:solidFill>
                <a:latin typeface="Calibri"/>
                <a:cs typeface="Calibri"/>
              </a:rPr>
              <a:t>India</a:t>
            </a:r>
            <a:r>
              <a:rPr sz="2200" b="0" u="none" spc="65" dirty="0">
                <a:solidFill>
                  <a:srgbClr val="0C1F36"/>
                </a:solidFill>
                <a:latin typeface="Calibri"/>
                <a:cs typeface="Calibri"/>
              </a:rPr>
              <a:t> </a:t>
            </a:r>
            <a:r>
              <a:rPr sz="2200" b="0" u="none" dirty="0">
                <a:solidFill>
                  <a:srgbClr val="0C1F36"/>
                </a:solidFill>
                <a:latin typeface="Calibri"/>
                <a:cs typeface="Calibri"/>
              </a:rPr>
              <a:t>Such</a:t>
            </a:r>
            <a:r>
              <a:rPr sz="2200" b="0" u="none" spc="55" dirty="0">
                <a:solidFill>
                  <a:srgbClr val="0C1F36"/>
                </a:solidFill>
                <a:latin typeface="Calibri"/>
                <a:cs typeface="Calibri"/>
              </a:rPr>
              <a:t> </a:t>
            </a:r>
            <a:r>
              <a:rPr sz="2200" b="0" u="none" dirty="0">
                <a:solidFill>
                  <a:srgbClr val="0C1F36"/>
                </a:solidFill>
                <a:latin typeface="Calibri"/>
                <a:cs typeface="Calibri"/>
              </a:rPr>
              <a:t>documentary</a:t>
            </a:r>
            <a:r>
              <a:rPr sz="2200" b="0" u="none" spc="85" dirty="0">
                <a:solidFill>
                  <a:srgbClr val="0C1F36"/>
                </a:solidFill>
                <a:latin typeface="Calibri"/>
                <a:cs typeface="Calibri"/>
              </a:rPr>
              <a:t> </a:t>
            </a:r>
            <a:r>
              <a:rPr sz="2200" b="0" u="none" dirty="0">
                <a:solidFill>
                  <a:srgbClr val="0C1F36"/>
                </a:solidFill>
                <a:latin typeface="Calibri"/>
                <a:cs typeface="Calibri"/>
              </a:rPr>
              <a:t>evidence</a:t>
            </a:r>
            <a:r>
              <a:rPr sz="2200" b="0" u="none" spc="60" dirty="0">
                <a:solidFill>
                  <a:srgbClr val="0C1F36"/>
                </a:solidFill>
                <a:latin typeface="Calibri"/>
                <a:cs typeface="Calibri"/>
              </a:rPr>
              <a:t> </a:t>
            </a:r>
            <a:r>
              <a:rPr sz="2200" b="0" u="none" dirty="0">
                <a:solidFill>
                  <a:srgbClr val="0C1F36"/>
                </a:solidFill>
                <a:latin typeface="Calibri"/>
                <a:cs typeface="Calibri"/>
              </a:rPr>
              <a:t>needs</a:t>
            </a:r>
            <a:r>
              <a:rPr sz="2200" b="0" u="none" spc="85" dirty="0">
                <a:solidFill>
                  <a:srgbClr val="0C1F36"/>
                </a:solidFill>
                <a:latin typeface="Calibri"/>
                <a:cs typeface="Calibri"/>
              </a:rPr>
              <a:t> </a:t>
            </a:r>
            <a:r>
              <a:rPr sz="2200" b="0" u="none" dirty="0">
                <a:solidFill>
                  <a:srgbClr val="0C1F36"/>
                </a:solidFill>
                <a:latin typeface="Calibri"/>
                <a:cs typeface="Calibri"/>
              </a:rPr>
              <a:t>to</a:t>
            </a:r>
            <a:r>
              <a:rPr sz="2200" b="0" u="none" spc="80" dirty="0">
                <a:solidFill>
                  <a:srgbClr val="0C1F36"/>
                </a:solidFill>
                <a:latin typeface="Calibri"/>
                <a:cs typeface="Calibri"/>
              </a:rPr>
              <a:t> </a:t>
            </a:r>
            <a:r>
              <a:rPr sz="2200" b="0" u="none" dirty="0">
                <a:solidFill>
                  <a:srgbClr val="0C1F36"/>
                </a:solidFill>
                <a:latin typeface="Calibri"/>
                <a:cs typeface="Calibri"/>
              </a:rPr>
              <a:t>be</a:t>
            </a:r>
            <a:r>
              <a:rPr sz="2200" b="0" u="none" spc="70" dirty="0">
                <a:solidFill>
                  <a:srgbClr val="0C1F36"/>
                </a:solidFill>
                <a:latin typeface="Calibri"/>
                <a:cs typeface="Calibri"/>
              </a:rPr>
              <a:t> </a:t>
            </a:r>
            <a:r>
              <a:rPr sz="2200" b="0" u="none" dirty="0">
                <a:solidFill>
                  <a:srgbClr val="0C1F36"/>
                </a:solidFill>
                <a:latin typeface="Calibri"/>
                <a:cs typeface="Calibri"/>
              </a:rPr>
              <a:t>attested</a:t>
            </a:r>
            <a:r>
              <a:rPr sz="2200" b="0" u="none" spc="75" dirty="0">
                <a:solidFill>
                  <a:srgbClr val="0C1F36"/>
                </a:solidFill>
                <a:latin typeface="Calibri"/>
                <a:cs typeface="Calibri"/>
              </a:rPr>
              <a:t> </a:t>
            </a:r>
            <a:r>
              <a:rPr sz="2200" b="0" u="none" dirty="0">
                <a:solidFill>
                  <a:srgbClr val="0C1F36"/>
                </a:solidFill>
                <a:latin typeface="Calibri"/>
                <a:cs typeface="Calibri"/>
              </a:rPr>
              <a:t>by</a:t>
            </a:r>
            <a:r>
              <a:rPr sz="2200" b="0" u="none" spc="75" dirty="0">
                <a:solidFill>
                  <a:srgbClr val="0C1F36"/>
                </a:solidFill>
                <a:latin typeface="Calibri"/>
                <a:cs typeface="Calibri"/>
              </a:rPr>
              <a:t> </a:t>
            </a:r>
            <a:r>
              <a:rPr sz="2200" b="0" u="none" spc="-50" dirty="0">
                <a:solidFill>
                  <a:srgbClr val="0C1F36"/>
                </a:solidFill>
                <a:latin typeface="Calibri"/>
                <a:cs typeface="Calibri"/>
              </a:rPr>
              <a:t>a </a:t>
            </a:r>
            <a:r>
              <a:rPr sz="2200" b="0" u="none" spc="-10" dirty="0">
                <a:solidFill>
                  <a:srgbClr val="0C1F36"/>
                </a:solidFill>
                <a:latin typeface="Calibri"/>
                <a:cs typeface="Calibri"/>
              </a:rPr>
              <a:t>Chartered</a:t>
            </a:r>
            <a:r>
              <a:rPr sz="2200" b="0" u="none" spc="-85" dirty="0">
                <a:solidFill>
                  <a:srgbClr val="0C1F36"/>
                </a:solidFill>
                <a:latin typeface="Calibri"/>
                <a:cs typeface="Calibri"/>
              </a:rPr>
              <a:t> </a:t>
            </a:r>
            <a:r>
              <a:rPr sz="2200" b="0" u="none" spc="-10" dirty="0">
                <a:solidFill>
                  <a:srgbClr val="0C1F36"/>
                </a:solidFill>
                <a:latin typeface="Calibri"/>
                <a:cs typeface="Calibri"/>
              </a:rPr>
              <a:t>Accountant</a:t>
            </a:r>
            <a:r>
              <a:rPr sz="2200" b="0" u="none" spc="-45" dirty="0">
                <a:solidFill>
                  <a:srgbClr val="0C1F36"/>
                </a:solidFill>
                <a:latin typeface="Calibri"/>
                <a:cs typeface="Calibri"/>
              </a:rPr>
              <a:t> </a:t>
            </a:r>
            <a:r>
              <a:rPr sz="2200" b="0" u="none" dirty="0">
                <a:solidFill>
                  <a:srgbClr val="0C1F36"/>
                </a:solidFill>
                <a:latin typeface="Calibri"/>
                <a:cs typeface="Calibri"/>
              </a:rPr>
              <a:t>in</a:t>
            </a:r>
            <a:r>
              <a:rPr sz="2200" b="0" u="none" spc="-70" dirty="0">
                <a:solidFill>
                  <a:srgbClr val="0C1F36"/>
                </a:solidFill>
                <a:latin typeface="Calibri"/>
                <a:cs typeface="Calibri"/>
              </a:rPr>
              <a:t> </a:t>
            </a:r>
            <a:r>
              <a:rPr sz="2200" b="0" u="none" dirty="0">
                <a:solidFill>
                  <a:srgbClr val="0C1F36"/>
                </a:solidFill>
                <a:latin typeface="Calibri"/>
                <a:cs typeface="Calibri"/>
              </a:rPr>
              <a:t>practice</a:t>
            </a:r>
            <a:r>
              <a:rPr sz="2200" b="0" u="none" spc="-60" dirty="0">
                <a:solidFill>
                  <a:srgbClr val="0C1F36"/>
                </a:solidFill>
                <a:latin typeface="Calibri"/>
                <a:cs typeface="Calibri"/>
              </a:rPr>
              <a:t> </a:t>
            </a:r>
            <a:r>
              <a:rPr sz="2200" b="0" u="none" dirty="0">
                <a:solidFill>
                  <a:srgbClr val="0C1F36"/>
                </a:solidFill>
                <a:latin typeface="Calibri"/>
                <a:cs typeface="Calibri"/>
              </a:rPr>
              <a:t>who</a:t>
            </a:r>
            <a:r>
              <a:rPr sz="2200" b="0" u="none" spc="-65" dirty="0">
                <a:solidFill>
                  <a:srgbClr val="0C1F36"/>
                </a:solidFill>
                <a:latin typeface="Calibri"/>
                <a:cs typeface="Calibri"/>
              </a:rPr>
              <a:t> </a:t>
            </a:r>
            <a:r>
              <a:rPr sz="2200" b="0" u="none" dirty="0">
                <a:solidFill>
                  <a:srgbClr val="0C1F36"/>
                </a:solidFill>
                <a:latin typeface="Calibri"/>
                <a:cs typeface="Calibri"/>
              </a:rPr>
              <a:t>is</a:t>
            </a:r>
            <a:r>
              <a:rPr sz="2200" b="0" u="none" spc="-50" dirty="0">
                <a:solidFill>
                  <a:srgbClr val="0C1F36"/>
                </a:solidFill>
                <a:latin typeface="Calibri"/>
                <a:cs typeface="Calibri"/>
              </a:rPr>
              <a:t> </a:t>
            </a:r>
            <a:r>
              <a:rPr sz="2200" b="0" u="none" dirty="0">
                <a:solidFill>
                  <a:srgbClr val="0C1F36"/>
                </a:solidFill>
                <a:latin typeface="Calibri"/>
                <a:cs typeface="Calibri"/>
              </a:rPr>
              <a:t>not</a:t>
            </a:r>
            <a:r>
              <a:rPr sz="2200" b="0" u="none" spc="-75" dirty="0">
                <a:solidFill>
                  <a:srgbClr val="0C1F36"/>
                </a:solidFill>
                <a:latin typeface="Calibri"/>
                <a:cs typeface="Calibri"/>
              </a:rPr>
              <a:t> </a:t>
            </a:r>
            <a:r>
              <a:rPr sz="2200" b="0" u="none" spc="-10" dirty="0">
                <a:solidFill>
                  <a:srgbClr val="0C1F36"/>
                </a:solidFill>
                <a:latin typeface="Calibri"/>
                <a:cs typeface="Calibri"/>
              </a:rPr>
              <a:t>related</a:t>
            </a:r>
            <a:r>
              <a:rPr sz="2200" b="0" u="none" spc="-60" dirty="0">
                <a:solidFill>
                  <a:srgbClr val="0C1F36"/>
                </a:solidFill>
                <a:latin typeface="Calibri"/>
                <a:cs typeface="Calibri"/>
              </a:rPr>
              <a:t> </a:t>
            </a:r>
            <a:r>
              <a:rPr sz="2200" b="0" u="none" dirty="0">
                <a:solidFill>
                  <a:srgbClr val="0C1F36"/>
                </a:solidFill>
                <a:latin typeface="Calibri"/>
                <a:cs typeface="Calibri"/>
              </a:rPr>
              <a:t>to</a:t>
            </a:r>
            <a:r>
              <a:rPr sz="2200" b="0" u="none" spc="-30" dirty="0">
                <a:solidFill>
                  <a:srgbClr val="0C1F36"/>
                </a:solidFill>
                <a:latin typeface="Calibri"/>
                <a:cs typeface="Calibri"/>
              </a:rPr>
              <a:t> </a:t>
            </a:r>
            <a:r>
              <a:rPr sz="2200" b="0" u="none" dirty="0">
                <a:solidFill>
                  <a:srgbClr val="0C1F36"/>
                </a:solidFill>
                <a:latin typeface="Calibri"/>
                <a:cs typeface="Calibri"/>
              </a:rPr>
              <a:t>the</a:t>
            </a:r>
            <a:r>
              <a:rPr sz="2200" b="0" u="none" spc="-65" dirty="0">
                <a:solidFill>
                  <a:srgbClr val="0C1F36"/>
                </a:solidFill>
                <a:latin typeface="Calibri"/>
                <a:cs typeface="Calibri"/>
              </a:rPr>
              <a:t> </a:t>
            </a:r>
            <a:r>
              <a:rPr sz="2200" b="0" u="none" dirty="0">
                <a:solidFill>
                  <a:srgbClr val="0C1F36"/>
                </a:solidFill>
                <a:latin typeface="Calibri"/>
                <a:cs typeface="Calibri"/>
              </a:rPr>
              <a:t>MDP</a:t>
            </a:r>
            <a:r>
              <a:rPr sz="2200" b="0" u="none" spc="-75" dirty="0">
                <a:solidFill>
                  <a:srgbClr val="0C1F36"/>
                </a:solidFill>
                <a:latin typeface="Calibri"/>
                <a:cs typeface="Calibri"/>
              </a:rPr>
              <a:t> </a:t>
            </a:r>
            <a:r>
              <a:rPr sz="2200" b="0" u="none" dirty="0">
                <a:solidFill>
                  <a:srgbClr val="0C1F36"/>
                </a:solidFill>
                <a:latin typeface="Calibri"/>
                <a:cs typeface="Calibri"/>
              </a:rPr>
              <a:t>Firm</a:t>
            </a:r>
            <a:r>
              <a:rPr sz="2200" b="0" u="none" spc="-50" dirty="0">
                <a:solidFill>
                  <a:srgbClr val="0C1F36"/>
                </a:solidFill>
                <a:latin typeface="Calibri"/>
                <a:cs typeface="Calibri"/>
              </a:rPr>
              <a:t> </a:t>
            </a:r>
            <a:r>
              <a:rPr sz="2200" b="0" u="none" dirty="0">
                <a:solidFill>
                  <a:srgbClr val="0C1F36"/>
                </a:solidFill>
                <a:latin typeface="Calibri"/>
                <a:cs typeface="Calibri"/>
              </a:rPr>
              <a:t>to</a:t>
            </a:r>
            <a:r>
              <a:rPr sz="2200" b="0" u="none" spc="-40" dirty="0">
                <a:solidFill>
                  <a:srgbClr val="0C1F36"/>
                </a:solidFill>
                <a:latin typeface="Calibri"/>
                <a:cs typeface="Calibri"/>
              </a:rPr>
              <a:t> </a:t>
            </a:r>
            <a:r>
              <a:rPr sz="2200" b="0" u="none" dirty="0">
                <a:solidFill>
                  <a:srgbClr val="0C1F36"/>
                </a:solidFill>
                <a:latin typeface="Calibri"/>
                <a:cs typeface="Calibri"/>
              </a:rPr>
              <a:t>check</a:t>
            </a:r>
            <a:r>
              <a:rPr sz="2200" b="0" u="none" spc="-70" dirty="0">
                <a:solidFill>
                  <a:srgbClr val="0C1F36"/>
                </a:solidFill>
                <a:latin typeface="Calibri"/>
                <a:cs typeface="Calibri"/>
              </a:rPr>
              <a:t> </a:t>
            </a:r>
            <a:r>
              <a:rPr sz="2200" b="0" u="none" dirty="0">
                <a:solidFill>
                  <a:srgbClr val="0C1F36"/>
                </a:solidFill>
                <a:latin typeface="Calibri"/>
                <a:cs typeface="Calibri"/>
              </a:rPr>
              <a:t>the</a:t>
            </a:r>
            <a:r>
              <a:rPr sz="2200" b="0" u="none" spc="-55" dirty="0">
                <a:solidFill>
                  <a:srgbClr val="0C1F36"/>
                </a:solidFill>
                <a:latin typeface="Calibri"/>
                <a:cs typeface="Calibri"/>
              </a:rPr>
              <a:t> </a:t>
            </a:r>
            <a:r>
              <a:rPr sz="2200" b="0" u="none" spc="-10" dirty="0">
                <a:solidFill>
                  <a:srgbClr val="0C1F36"/>
                </a:solidFill>
                <a:latin typeface="Calibri"/>
                <a:cs typeface="Calibri"/>
              </a:rPr>
              <a:t>following:</a:t>
            </a:r>
            <a:endParaRPr sz="2200">
              <a:latin typeface="Calibri"/>
              <a:cs typeface="Calibri"/>
            </a:endParaRPr>
          </a:p>
        </p:txBody>
      </p:sp>
      <p:sp>
        <p:nvSpPr>
          <p:cNvPr id="6" name="object 6"/>
          <p:cNvSpPr txBox="1"/>
          <p:nvPr/>
        </p:nvSpPr>
        <p:spPr>
          <a:xfrm>
            <a:off x="244246" y="2094433"/>
            <a:ext cx="11289665" cy="1702435"/>
          </a:xfrm>
          <a:prstGeom prst="rect">
            <a:avLst/>
          </a:prstGeom>
        </p:spPr>
        <p:txBody>
          <a:bodyPr vert="horz" wrap="square" lIns="0" tIns="12065" rIns="0" bIns="0" rtlCol="0">
            <a:spAutoFit/>
          </a:bodyPr>
          <a:lstStyle/>
          <a:p>
            <a:pPr marL="470534" indent="-457834" algn="just">
              <a:lnSpc>
                <a:spcPct val="100000"/>
              </a:lnSpc>
              <a:spcBef>
                <a:spcPts val="95"/>
              </a:spcBef>
              <a:buAutoNum type="alphaLcParenR"/>
              <a:tabLst>
                <a:tab pos="470534" algn="l"/>
              </a:tabLst>
            </a:pPr>
            <a:r>
              <a:rPr sz="2200" dirty="0">
                <a:solidFill>
                  <a:srgbClr val="0C1F36"/>
                </a:solidFill>
                <a:latin typeface="Calibri"/>
                <a:cs typeface="Calibri"/>
              </a:rPr>
              <a:t>Truth</a:t>
            </a:r>
            <a:r>
              <a:rPr sz="2200" spc="-60" dirty="0">
                <a:solidFill>
                  <a:srgbClr val="0C1F36"/>
                </a:solidFill>
                <a:latin typeface="Calibri"/>
                <a:cs typeface="Calibri"/>
              </a:rPr>
              <a:t> </a:t>
            </a:r>
            <a:r>
              <a:rPr sz="2200" dirty="0">
                <a:solidFill>
                  <a:srgbClr val="0C1F36"/>
                </a:solidFill>
                <a:latin typeface="Calibri"/>
                <a:cs typeface="Calibri"/>
              </a:rPr>
              <a:t>and</a:t>
            </a:r>
            <a:r>
              <a:rPr sz="2200" spc="-65" dirty="0">
                <a:solidFill>
                  <a:srgbClr val="0C1F36"/>
                </a:solidFill>
                <a:latin typeface="Calibri"/>
                <a:cs typeface="Calibri"/>
              </a:rPr>
              <a:t> </a:t>
            </a:r>
            <a:r>
              <a:rPr sz="2200" dirty="0">
                <a:solidFill>
                  <a:srgbClr val="0C1F36"/>
                </a:solidFill>
                <a:latin typeface="Calibri"/>
                <a:cs typeface="Calibri"/>
              </a:rPr>
              <a:t>validity</a:t>
            </a:r>
            <a:r>
              <a:rPr sz="2200" spc="-65" dirty="0">
                <a:solidFill>
                  <a:srgbClr val="0C1F36"/>
                </a:solidFill>
                <a:latin typeface="Calibri"/>
                <a:cs typeface="Calibri"/>
              </a:rPr>
              <a:t> </a:t>
            </a:r>
            <a:r>
              <a:rPr sz="2200" dirty="0">
                <a:solidFill>
                  <a:srgbClr val="0C1F36"/>
                </a:solidFill>
                <a:latin typeface="Calibri"/>
                <a:cs typeface="Calibri"/>
              </a:rPr>
              <a:t>of</a:t>
            </a:r>
            <a:r>
              <a:rPr sz="2200" spc="-40" dirty="0">
                <a:solidFill>
                  <a:srgbClr val="0C1F36"/>
                </a:solidFill>
                <a:latin typeface="Calibri"/>
                <a:cs typeface="Calibri"/>
              </a:rPr>
              <a:t> </a:t>
            </a:r>
            <a:r>
              <a:rPr sz="2200" dirty="0">
                <a:solidFill>
                  <a:srgbClr val="0C1F36"/>
                </a:solidFill>
                <a:latin typeface="Calibri"/>
                <a:cs typeface="Calibri"/>
              </a:rPr>
              <a:t>the</a:t>
            </a:r>
            <a:r>
              <a:rPr sz="2200" spc="-30" dirty="0">
                <a:solidFill>
                  <a:srgbClr val="0C1F36"/>
                </a:solidFill>
                <a:latin typeface="Calibri"/>
                <a:cs typeface="Calibri"/>
              </a:rPr>
              <a:t> </a:t>
            </a:r>
            <a:r>
              <a:rPr sz="2200" dirty="0">
                <a:solidFill>
                  <a:srgbClr val="0C1F36"/>
                </a:solidFill>
                <a:latin typeface="Calibri"/>
                <a:cs typeface="Calibri"/>
              </a:rPr>
              <a:t>certificate</a:t>
            </a:r>
            <a:r>
              <a:rPr sz="2200" spc="-20" dirty="0">
                <a:solidFill>
                  <a:srgbClr val="0C1F36"/>
                </a:solidFill>
                <a:latin typeface="Calibri"/>
                <a:cs typeface="Calibri"/>
              </a:rPr>
              <a:t> </a:t>
            </a:r>
            <a:r>
              <a:rPr sz="2200" dirty="0">
                <a:solidFill>
                  <a:srgbClr val="0C1F36"/>
                </a:solidFill>
                <a:latin typeface="Calibri"/>
                <a:cs typeface="Calibri"/>
              </a:rPr>
              <a:t>of</a:t>
            </a:r>
            <a:r>
              <a:rPr sz="2200" spc="-30" dirty="0">
                <a:solidFill>
                  <a:srgbClr val="0C1F36"/>
                </a:solidFill>
                <a:latin typeface="Calibri"/>
                <a:cs typeface="Calibri"/>
              </a:rPr>
              <a:t> </a:t>
            </a:r>
            <a:r>
              <a:rPr sz="2200" dirty="0">
                <a:solidFill>
                  <a:srgbClr val="0C1F36"/>
                </a:solidFill>
                <a:latin typeface="Calibri"/>
                <a:cs typeface="Calibri"/>
              </a:rPr>
              <a:t>membership</a:t>
            </a:r>
            <a:r>
              <a:rPr sz="2200" spc="-30" dirty="0">
                <a:solidFill>
                  <a:srgbClr val="0C1F36"/>
                </a:solidFill>
                <a:latin typeface="Calibri"/>
                <a:cs typeface="Calibri"/>
              </a:rPr>
              <a:t> </a:t>
            </a:r>
            <a:r>
              <a:rPr sz="2200" dirty="0">
                <a:solidFill>
                  <a:srgbClr val="0C1F36"/>
                </a:solidFill>
                <a:latin typeface="Calibri"/>
                <a:cs typeface="Calibri"/>
              </a:rPr>
              <a:t>of</a:t>
            </a:r>
            <a:r>
              <a:rPr sz="2200" spc="-30" dirty="0">
                <a:solidFill>
                  <a:srgbClr val="0C1F36"/>
                </a:solidFill>
                <a:latin typeface="Calibri"/>
                <a:cs typeface="Calibri"/>
              </a:rPr>
              <a:t> </a:t>
            </a:r>
            <a:r>
              <a:rPr sz="2200" dirty="0">
                <a:solidFill>
                  <a:srgbClr val="0C1F36"/>
                </a:solidFill>
                <a:latin typeface="Calibri"/>
                <a:cs typeface="Calibri"/>
              </a:rPr>
              <a:t>the</a:t>
            </a:r>
            <a:r>
              <a:rPr sz="2200" spc="-35" dirty="0">
                <a:solidFill>
                  <a:srgbClr val="0C1F36"/>
                </a:solidFill>
                <a:latin typeface="Calibri"/>
                <a:cs typeface="Calibri"/>
              </a:rPr>
              <a:t> </a:t>
            </a:r>
            <a:r>
              <a:rPr sz="2200" dirty="0">
                <a:solidFill>
                  <a:srgbClr val="0C1F36"/>
                </a:solidFill>
                <a:latin typeface="Calibri"/>
                <a:cs typeface="Calibri"/>
              </a:rPr>
              <a:t>prescribed</a:t>
            </a:r>
            <a:r>
              <a:rPr sz="2200" spc="-50" dirty="0">
                <a:solidFill>
                  <a:srgbClr val="0C1F36"/>
                </a:solidFill>
                <a:latin typeface="Calibri"/>
                <a:cs typeface="Calibri"/>
              </a:rPr>
              <a:t> </a:t>
            </a:r>
            <a:r>
              <a:rPr sz="2200" spc="-10" dirty="0">
                <a:solidFill>
                  <a:srgbClr val="0C1F36"/>
                </a:solidFill>
                <a:latin typeface="Calibri"/>
                <a:cs typeface="Calibri"/>
              </a:rPr>
              <a:t>professional</a:t>
            </a:r>
            <a:r>
              <a:rPr sz="2200" spc="-55" dirty="0">
                <a:solidFill>
                  <a:srgbClr val="0C1F36"/>
                </a:solidFill>
                <a:latin typeface="Calibri"/>
                <a:cs typeface="Calibri"/>
              </a:rPr>
              <a:t> </a:t>
            </a:r>
            <a:r>
              <a:rPr sz="2200" dirty="0">
                <a:solidFill>
                  <a:srgbClr val="0C1F36"/>
                </a:solidFill>
                <a:latin typeface="Calibri"/>
                <a:cs typeface="Calibri"/>
              </a:rPr>
              <a:t>bodies</a:t>
            </a:r>
            <a:r>
              <a:rPr sz="2200" spc="-55" dirty="0">
                <a:solidFill>
                  <a:srgbClr val="0C1F36"/>
                </a:solidFill>
                <a:latin typeface="Calibri"/>
                <a:cs typeface="Calibri"/>
              </a:rPr>
              <a:t> </a:t>
            </a:r>
            <a:r>
              <a:rPr sz="2200" dirty="0">
                <a:solidFill>
                  <a:srgbClr val="0C1F36"/>
                </a:solidFill>
                <a:latin typeface="Calibri"/>
                <a:cs typeface="Calibri"/>
              </a:rPr>
              <a:t>or</a:t>
            </a:r>
            <a:r>
              <a:rPr sz="2200" spc="-60" dirty="0">
                <a:solidFill>
                  <a:srgbClr val="0C1F36"/>
                </a:solidFill>
                <a:latin typeface="Calibri"/>
                <a:cs typeface="Calibri"/>
              </a:rPr>
              <a:t> </a:t>
            </a:r>
            <a:r>
              <a:rPr sz="2200" spc="-25" dirty="0">
                <a:solidFill>
                  <a:srgbClr val="0C1F36"/>
                </a:solidFill>
                <a:latin typeface="Calibri"/>
                <a:cs typeface="Calibri"/>
              </a:rPr>
              <a:t>the</a:t>
            </a:r>
            <a:endParaRPr sz="2200">
              <a:latin typeface="Calibri"/>
              <a:cs typeface="Calibri"/>
            </a:endParaRPr>
          </a:p>
          <a:p>
            <a:pPr marL="469900" algn="just">
              <a:lnSpc>
                <a:spcPct val="100000"/>
              </a:lnSpc>
              <a:spcBef>
                <a:spcPts val="5"/>
              </a:spcBef>
            </a:pPr>
            <a:r>
              <a:rPr sz="2200" dirty="0">
                <a:solidFill>
                  <a:srgbClr val="0C1F36"/>
                </a:solidFill>
                <a:latin typeface="Calibri"/>
                <a:cs typeface="Calibri"/>
              </a:rPr>
              <a:t>degree</a:t>
            </a:r>
            <a:r>
              <a:rPr sz="2200" spc="-50" dirty="0">
                <a:solidFill>
                  <a:srgbClr val="0C1F36"/>
                </a:solidFill>
                <a:latin typeface="Calibri"/>
                <a:cs typeface="Calibri"/>
              </a:rPr>
              <a:t> </a:t>
            </a:r>
            <a:r>
              <a:rPr sz="2200" dirty="0">
                <a:solidFill>
                  <a:srgbClr val="0C1F36"/>
                </a:solidFill>
                <a:latin typeface="Calibri"/>
                <a:cs typeface="Calibri"/>
              </a:rPr>
              <a:t>of</a:t>
            </a:r>
            <a:r>
              <a:rPr sz="2200" spc="-70" dirty="0">
                <a:solidFill>
                  <a:srgbClr val="0C1F36"/>
                </a:solidFill>
                <a:latin typeface="Calibri"/>
                <a:cs typeface="Calibri"/>
              </a:rPr>
              <a:t> </a:t>
            </a:r>
            <a:r>
              <a:rPr sz="2200" dirty="0">
                <a:solidFill>
                  <a:srgbClr val="0C1F36"/>
                </a:solidFill>
                <a:latin typeface="Calibri"/>
                <a:cs typeface="Calibri"/>
              </a:rPr>
              <a:t>the</a:t>
            </a:r>
            <a:r>
              <a:rPr sz="2200" spc="-60" dirty="0">
                <a:solidFill>
                  <a:srgbClr val="0C1F36"/>
                </a:solidFill>
                <a:latin typeface="Calibri"/>
                <a:cs typeface="Calibri"/>
              </a:rPr>
              <a:t> </a:t>
            </a:r>
            <a:r>
              <a:rPr sz="2200" spc="-10" dirty="0">
                <a:solidFill>
                  <a:srgbClr val="0C1F36"/>
                </a:solidFill>
                <a:latin typeface="Calibri"/>
                <a:cs typeface="Calibri"/>
              </a:rPr>
              <a:t>recognized</a:t>
            </a:r>
            <a:r>
              <a:rPr sz="2200" spc="-25" dirty="0">
                <a:solidFill>
                  <a:srgbClr val="0C1F36"/>
                </a:solidFill>
                <a:latin typeface="Calibri"/>
                <a:cs typeface="Calibri"/>
              </a:rPr>
              <a:t> </a:t>
            </a:r>
            <a:r>
              <a:rPr sz="2200" spc="-20" dirty="0">
                <a:solidFill>
                  <a:srgbClr val="0C1F36"/>
                </a:solidFill>
                <a:latin typeface="Calibri"/>
                <a:cs typeface="Calibri"/>
              </a:rPr>
              <a:t>University</a:t>
            </a:r>
            <a:r>
              <a:rPr sz="2200" spc="-70" dirty="0">
                <a:solidFill>
                  <a:srgbClr val="0C1F36"/>
                </a:solidFill>
                <a:latin typeface="Calibri"/>
                <a:cs typeface="Calibri"/>
              </a:rPr>
              <a:t> </a:t>
            </a:r>
            <a:r>
              <a:rPr sz="2200" dirty="0">
                <a:solidFill>
                  <a:srgbClr val="0C1F36"/>
                </a:solidFill>
                <a:latin typeface="Calibri"/>
                <a:cs typeface="Calibri"/>
              </a:rPr>
              <a:t>in</a:t>
            </a:r>
            <a:r>
              <a:rPr sz="2200" spc="-70" dirty="0">
                <a:solidFill>
                  <a:srgbClr val="0C1F36"/>
                </a:solidFill>
                <a:latin typeface="Calibri"/>
                <a:cs typeface="Calibri"/>
              </a:rPr>
              <a:t> </a:t>
            </a:r>
            <a:r>
              <a:rPr sz="2200" dirty="0">
                <a:solidFill>
                  <a:srgbClr val="0C1F36"/>
                </a:solidFill>
                <a:latin typeface="Calibri"/>
                <a:cs typeface="Calibri"/>
              </a:rPr>
              <a:t>case</a:t>
            </a:r>
            <a:r>
              <a:rPr sz="2200" spc="-75" dirty="0">
                <a:solidFill>
                  <a:srgbClr val="0C1F36"/>
                </a:solidFill>
                <a:latin typeface="Calibri"/>
                <a:cs typeface="Calibri"/>
              </a:rPr>
              <a:t> </a:t>
            </a:r>
            <a:r>
              <a:rPr sz="2200" dirty="0">
                <a:solidFill>
                  <a:srgbClr val="0C1F36"/>
                </a:solidFill>
                <a:latin typeface="Calibri"/>
                <a:cs typeface="Calibri"/>
              </a:rPr>
              <a:t>of</a:t>
            </a:r>
            <a:r>
              <a:rPr sz="2200" spc="-60" dirty="0">
                <a:solidFill>
                  <a:srgbClr val="0C1F36"/>
                </a:solidFill>
                <a:latin typeface="Calibri"/>
                <a:cs typeface="Calibri"/>
              </a:rPr>
              <a:t> </a:t>
            </a:r>
            <a:r>
              <a:rPr sz="2200" spc="-20" dirty="0">
                <a:solidFill>
                  <a:srgbClr val="0C1F36"/>
                </a:solidFill>
                <a:latin typeface="Calibri"/>
                <a:cs typeface="Calibri"/>
              </a:rPr>
              <a:t>engineering </a:t>
            </a:r>
            <a:r>
              <a:rPr sz="2200" spc="-10" dirty="0">
                <a:solidFill>
                  <a:srgbClr val="0C1F36"/>
                </a:solidFill>
                <a:latin typeface="Calibri"/>
                <a:cs typeface="Calibri"/>
              </a:rPr>
              <a:t>graduate.</a:t>
            </a:r>
            <a:endParaRPr sz="2200">
              <a:latin typeface="Calibri"/>
              <a:cs typeface="Calibri"/>
            </a:endParaRPr>
          </a:p>
          <a:p>
            <a:pPr marL="469900" marR="5080" indent="-457200" algn="just">
              <a:lnSpc>
                <a:spcPct val="100000"/>
              </a:lnSpc>
              <a:buAutoNum type="alphaLcParenR" startAt="2"/>
              <a:tabLst>
                <a:tab pos="469900" algn="l"/>
              </a:tabLst>
            </a:pPr>
            <a:r>
              <a:rPr sz="2200" dirty="0">
                <a:solidFill>
                  <a:srgbClr val="0C1F36"/>
                </a:solidFill>
                <a:latin typeface="Calibri"/>
                <a:cs typeface="Calibri"/>
              </a:rPr>
              <a:t>The</a:t>
            </a:r>
            <a:r>
              <a:rPr sz="2200" spc="220" dirty="0">
                <a:solidFill>
                  <a:srgbClr val="0C1F36"/>
                </a:solidFill>
                <a:latin typeface="Calibri"/>
                <a:cs typeface="Calibri"/>
              </a:rPr>
              <a:t> </a:t>
            </a:r>
            <a:r>
              <a:rPr sz="2200" dirty="0">
                <a:solidFill>
                  <a:srgbClr val="0C1F36"/>
                </a:solidFill>
                <a:latin typeface="Calibri"/>
                <a:cs typeface="Calibri"/>
              </a:rPr>
              <a:t>members</a:t>
            </a:r>
            <a:r>
              <a:rPr sz="2200" spc="215" dirty="0">
                <a:solidFill>
                  <a:srgbClr val="0C1F36"/>
                </a:solidFill>
                <a:latin typeface="Calibri"/>
                <a:cs typeface="Calibri"/>
              </a:rPr>
              <a:t> </a:t>
            </a:r>
            <a:r>
              <a:rPr sz="2200" dirty="0">
                <a:solidFill>
                  <a:srgbClr val="0C1F36"/>
                </a:solidFill>
                <a:latin typeface="Calibri"/>
                <a:cs typeface="Calibri"/>
              </a:rPr>
              <a:t>of</a:t>
            </a:r>
            <a:r>
              <a:rPr sz="2200" spc="204" dirty="0">
                <a:solidFill>
                  <a:srgbClr val="0C1F36"/>
                </a:solidFill>
                <a:latin typeface="Calibri"/>
                <a:cs typeface="Calibri"/>
              </a:rPr>
              <a:t> </a:t>
            </a:r>
            <a:r>
              <a:rPr sz="2200" dirty="0">
                <a:solidFill>
                  <a:srgbClr val="0C1F36"/>
                </a:solidFill>
                <a:latin typeface="Calibri"/>
                <a:cs typeface="Calibri"/>
              </a:rPr>
              <a:t>other</a:t>
            </a:r>
            <a:r>
              <a:rPr sz="2200" spc="200" dirty="0">
                <a:solidFill>
                  <a:srgbClr val="0C1F36"/>
                </a:solidFill>
                <a:latin typeface="Calibri"/>
                <a:cs typeface="Calibri"/>
              </a:rPr>
              <a:t> </a:t>
            </a:r>
            <a:r>
              <a:rPr sz="2200" dirty="0">
                <a:solidFill>
                  <a:srgbClr val="0C1F36"/>
                </a:solidFill>
                <a:latin typeface="Calibri"/>
                <a:cs typeface="Calibri"/>
              </a:rPr>
              <a:t>professional</a:t>
            </a:r>
            <a:r>
              <a:rPr sz="2200" spc="210" dirty="0">
                <a:solidFill>
                  <a:srgbClr val="0C1F36"/>
                </a:solidFill>
                <a:latin typeface="Calibri"/>
                <a:cs typeface="Calibri"/>
              </a:rPr>
              <a:t> </a:t>
            </a:r>
            <a:r>
              <a:rPr sz="2200" dirty="0">
                <a:solidFill>
                  <a:srgbClr val="0C1F36"/>
                </a:solidFill>
                <a:latin typeface="Calibri"/>
                <a:cs typeface="Calibri"/>
              </a:rPr>
              <a:t>bodies</a:t>
            </a:r>
            <a:r>
              <a:rPr sz="2200" spc="204" dirty="0">
                <a:solidFill>
                  <a:srgbClr val="0C1F36"/>
                </a:solidFill>
                <a:latin typeface="Calibri"/>
                <a:cs typeface="Calibri"/>
              </a:rPr>
              <a:t> </a:t>
            </a:r>
            <a:r>
              <a:rPr sz="2200" dirty="0">
                <a:solidFill>
                  <a:srgbClr val="0C1F36"/>
                </a:solidFill>
                <a:latin typeface="Calibri"/>
                <a:cs typeface="Calibri"/>
              </a:rPr>
              <a:t>are</a:t>
            </a:r>
            <a:r>
              <a:rPr sz="2200" spc="210" dirty="0">
                <a:solidFill>
                  <a:srgbClr val="0C1F36"/>
                </a:solidFill>
                <a:latin typeface="Calibri"/>
                <a:cs typeface="Calibri"/>
              </a:rPr>
              <a:t> </a:t>
            </a:r>
            <a:r>
              <a:rPr sz="2200" dirty="0">
                <a:solidFill>
                  <a:srgbClr val="0C1F36"/>
                </a:solidFill>
                <a:latin typeface="Calibri"/>
                <a:cs typeface="Calibri"/>
              </a:rPr>
              <a:t>having</a:t>
            </a:r>
            <a:r>
              <a:rPr sz="2200" spc="190" dirty="0">
                <a:solidFill>
                  <a:srgbClr val="0C1F36"/>
                </a:solidFill>
                <a:latin typeface="Calibri"/>
                <a:cs typeface="Calibri"/>
              </a:rPr>
              <a:t> </a:t>
            </a:r>
            <a:r>
              <a:rPr sz="2200" dirty="0">
                <a:solidFill>
                  <a:srgbClr val="0C1F36"/>
                </a:solidFill>
                <a:latin typeface="Calibri"/>
                <a:cs typeface="Calibri"/>
              </a:rPr>
              <a:t>valid</a:t>
            </a:r>
            <a:r>
              <a:rPr sz="2200" spc="204" dirty="0">
                <a:solidFill>
                  <a:srgbClr val="0C1F36"/>
                </a:solidFill>
                <a:latin typeface="Calibri"/>
                <a:cs typeface="Calibri"/>
              </a:rPr>
              <a:t> </a:t>
            </a:r>
            <a:r>
              <a:rPr sz="2200" dirty="0">
                <a:solidFill>
                  <a:srgbClr val="0C1F36"/>
                </a:solidFill>
                <a:latin typeface="Calibri"/>
                <a:cs typeface="Calibri"/>
              </a:rPr>
              <a:t>membership</a:t>
            </a:r>
            <a:r>
              <a:rPr sz="2200" spc="210" dirty="0">
                <a:solidFill>
                  <a:srgbClr val="0C1F36"/>
                </a:solidFill>
                <a:latin typeface="Calibri"/>
                <a:cs typeface="Calibri"/>
              </a:rPr>
              <a:t> </a:t>
            </a:r>
            <a:r>
              <a:rPr sz="2200" dirty="0">
                <a:solidFill>
                  <a:srgbClr val="0C1F36"/>
                </a:solidFill>
                <a:latin typeface="Calibri"/>
                <a:cs typeface="Calibri"/>
              </a:rPr>
              <a:t>with</a:t>
            </a:r>
            <a:r>
              <a:rPr sz="2200" spc="204" dirty="0">
                <a:solidFill>
                  <a:srgbClr val="0C1F36"/>
                </a:solidFill>
                <a:latin typeface="Calibri"/>
                <a:cs typeface="Calibri"/>
              </a:rPr>
              <a:t> </a:t>
            </a:r>
            <a:r>
              <a:rPr sz="2200" dirty="0">
                <a:solidFill>
                  <a:srgbClr val="0C1F36"/>
                </a:solidFill>
                <a:latin typeface="Calibri"/>
                <a:cs typeface="Calibri"/>
              </a:rPr>
              <a:t>the</a:t>
            </a:r>
            <a:r>
              <a:rPr sz="2200" spc="204" dirty="0">
                <a:solidFill>
                  <a:srgbClr val="0C1F36"/>
                </a:solidFill>
                <a:latin typeface="Calibri"/>
                <a:cs typeface="Calibri"/>
              </a:rPr>
              <a:t> </a:t>
            </a:r>
            <a:r>
              <a:rPr sz="2200" spc="-10" dirty="0">
                <a:solidFill>
                  <a:srgbClr val="0C1F36"/>
                </a:solidFill>
                <a:latin typeface="Calibri"/>
                <a:cs typeface="Calibri"/>
              </a:rPr>
              <a:t>prescribed professional</a:t>
            </a:r>
            <a:r>
              <a:rPr sz="2200" spc="-20" dirty="0">
                <a:solidFill>
                  <a:srgbClr val="0C1F36"/>
                </a:solidFill>
                <a:latin typeface="Calibri"/>
                <a:cs typeface="Calibri"/>
              </a:rPr>
              <a:t> </a:t>
            </a:r>
            <a:r>
              <a:rPr sz="2200" dirty="0">
                <a:solidFill>
                  <a:srgbClr val="0C1F36"/>
                </a:solidFill>
                <a:latin typeface="Calibri"/>
                <a:cs typeface="Calibri"/>
              </a:rPr>
              <a:t>body</a:t>
            </a:r>
            <a:r>
              <a:rPr sz="2200" spc="-20" dirty="0">
                <a:solidFill>
                  <a:srgbClr val="0C1F36"/>
                </a:solidFill>
                <a:latin typeface="Calibri"/>
                <a:cs typeface="Calibri"/>
              </a:rPr>
              <a:t> </a:t>
            </a:r>
            <a:r>
              <a:rPr sz="2200" dirty="0">
                <a:solidFill>
                  <a:srgbClr val="0C1F36"/>
                </a:solidFill>
                <a:latin typeface="Calibri"/>
                <a:cs typeface="Calibri"/>
              </a:rPr>
              <a:t>on</a:t>
            </a:r>
            <a:r>
              <a:rPr sz="2200" spc="-20" dirty="0">
                <a:solidFill>
                  <a:srgbClr val="0C1F36"/>
                </a:solidFill>
                <a:latin typeface="Calibri"/>
                <a:cs typeface="Calibri"/>
              </a:rPr>
              <a:t> </a:t>
            </a:r>
            <a:r>
              <a:rPr sz="2200" dirty="0">
                <a:solidFill>
                  <a:srgbClr val="0C1F36"/>
                </a:solidFill>
                <a:latin typeface="Calibri"/>
                <a:cs typeface="Calibri"/>
              </a:rPr>
              <a:t>the date</a:t>
            </a:r>
            <a:r>
              <a:rPr sz="2200" spc="-25" dirty="0">
                <a:solidFill>
                  <a:srgbClr val="0C1F36"/>
                </a:solidFill>
                <a:latin typeface="Calibri"/>
                <a:cs typeface="Calibri"/>
              </a:rPr>
              <a:t> </a:t>
            </a:r>
            <a:r>
              <a:rPr sz="2200" dirty="0">
                <a:solidFill>
                  <a:srgbClr val="0C1F36"/>
                </a:solidFill>
                <a:latin typeface="Calibri"/>
                <a:cs typeface="Calibri"/>
              </a:rPr>
              <a:t>of entering</a:t>
            </a:r>
            <a:r>
              <a:rPr sz="2200" spc="-30" dirty="0">
                <a:solidFill>
                  <a:srgbClr val="0C1F36"/>
                </a:solidFill>
                <a:latin typeface="Calibri"/>
                <a:cs typeface="Calibri"/>
              </a:rPr>
              <a:t> </a:t>
            </a:r>
            <a:r>
              <a:rPr sz="2200" dirty="0">
                <a:solidFill>
                  <a:srgbClr val="0C1F36"/>
                </a:solidFill>
                <a:latin typeface="Calibri"/>
                <a:cs typeface="Calibri"/>
              </a:rPr>
              <a:t>into</a:t>
            </a:r>
            <a:r>
              <a:rPr sz="2200" spc="-10" dirty="0">
                <a:solidFill>
                  <a:srgbClr val="0C1F36"/>
                </a:solidFill>
                <a:latin typeface="Calibri"/>
                <a:cs typeface="Calibri"/>
              </a:rPr>
              <a:t> </a:t>
            </a:r>
            <a:r>
              <a:rPr sz="2200" dirty="0">
                <a:solidFill>
                  <a:srgbClr val="0C1F36"/>
                </a:solidFill>
                <a:latin typeface="Calibri"/>
                <a:cs typeface="Calibri"/>
              </a:rPr>
              <a:t>a</a:t>
            </a:r>
            <a:r>
              <a:rPr sz="2200" spc="-15" dirty="0">
                <a:solidFill>
                  <a:srgbClr val="0C1F36"/>
                </a:solidFill>
                <a:latin typeface="Calibri"/>
                <a:cs typeface="Calibri"/>
              </a:rPr>
              <a:t> </a:t>
            </a:r>
            <a:r>
              <a:rPr sz="2200" spc="-35" dirty="0">
                <a:solidFill>
                  <a:srgbClr val="0C1F36"/>
                </a:solidFill>
                <a:latin typeface="Calibri"/>
                <a:cs typeface="Calibri"/>
              </a:rPr>
              <a:t>multi-</a:t>
            </a:r>
            <a:r>
              <a:rPr sz="2200" dirty="0">
                <a:solidFill>
                  <a:srgbClr val="0C1F36"/>
                </a:solidFill>
                <a:latin typeface="Calibri"/>
                <a:cs typeface="Calibri"/>
              </a:rPr>
              <a:t>disciplinary</a:t>
            </a:r>
            <a:r>
              <a:rPr sz="2200" spc="-30" dirty="0">
                <a:solidFill>
                  <a:srgbClr val="0C1F36"/>
                </a:solidFill>
                <a:latin typeface="Calibri"/>
                <a:cs typeface="Calibri"/>
              </a:rPr>
              <a:t> </a:t>
            </a:r>
            <a:r>
              <a:rPr sz="2200" dirty="0">
                <a:solidFill>
                  <a:srgbClr val="0C1F36"/>
                </a:solidFill>
                <a:latin typeface="Calibri"/>
                <a:cs typeface="Calibri"/>
              </a:rPr>
              <a:t>partnership</a:t>
            </a:r>
            <a:r>
              <a:rPr sz="2200" spc="-10" dirty="0">
                <a:solidFill>
                  <a:srgbClr val="0C1F36"/>
                </a:solidFill>
                <a:latin typeface="Calibri"/>
                <a:cs typeface="Calibri"/>
              </a:rPr>
              <a:t> </a:t>
            </a:r>
            <a:r>
              <a:rPr sz="2200" dirty="0">
                <a:solidFill>
                  <a:srgbClr val="0C1F36"/>
                </a:solidFill>
                <a:latin typeface="Calibri"/>
                <a:cs typeface="Calibri"/>
              </a:rPr>
              <a:t>firm</a:t>
            </a:r>
            <a:r>
              <a:rPr sz="2200" spc="-20" dirty="0">
                <a:solidFill>
                  <a:srgbClr val="0C1F36"/>
                </a:solidFill>
                <a:latin typeface="Calibri"/>
                <a:cs typeface="Calibri"/>
              </a:rPr>
              <a:t> </a:t>
            </a:r>
            <a:r>
              <a:rPr sz="2200" dirty="0">
                <a:solidFill>
                  <a:srgbClr val="0C1F36"/>
                </a:solidFill>
                <a:latin typeface="Calibri"/>
                <a:cs typeface="Calibri"/>
              </a:rPr>
              <a:t>of</a:t>
            </a:r>
            <a:r>
              <a:rPr sz="2200" spc="-10" dirty="0">
                <a:solidFill>
                  <a:srgbClr val="0C1F36"/>
                </a:solidFill>
                <a:latin typeface="Calibri"/>
                <a:cs typeface="Calibri"/>
              </a:rPr>
              <a:t> chartered accountants</a:t>
            </a:r>
            <a:r>
              <a:rPr sz="2200" spc="-65" dirty="0">
                <a:solidFill>
                  <a:srgbClr val="0C1F36"/>
                </a:solidFill>
                <a:latin typeface="Calibri"/>
                <a:cs typeface="Calibri"/>
              </a:rPr>
              <a:t> </a:t>
            </a:r>
            <a:r>
              <a:rPr sz="2200" dirty="0">
                <a:solidFill>
                  <a:srgbClr val="0C1F36"/>
                </a:solidFill>
                <a:latin typeface="Calibri"/>
                <a:cs typeface="Calibri"/>
              </a:rPr>
              <a:t>in</a:t>
            </a:r>
            <a:r>
              <a:rPr sz="2200" spc="-80" dirty="0">
                <a:solidFill>
                  <a:srgbClr val="0C1F36"/>
                </a:solidFill>
                <a:latin typeface="Calibri"/>
                <a:cs typeface="Calibri"/>
              </a:rPr>
              <a:t> </a:t>
            </a:r>
            <a:r>
              <a:rPr sz="2200" spc="-10" dirty="0">
                <a:solidFill>
                  <a:srgbClr val="0C1F36"/>
                </a:solidFill>
                <a:latin typeface="Calibri"/>
                <a:cs typeface="Calibri"/>
              </a:rPr>
              <a:t>practice.</a:t>
            </a:r>
            <a:endParaRPr sz="2200">
              <a:latin typeface="Calibri"/>
              <a:cs typeface="Calibri"/>
            </a:endParaRPr>
          </a:p>
        </p:txBody>
      </p:sp>
      <p:sp>
        <p:nvSpPr>
          <p:cNvPr id="7" name="object 7"/>
          <p:cNvSpPr txBox="1"/>
          <p:nvPr/>
        </p:nvSpPr>
        <p:spPr>
          <a:xfrm>
            <a:off x="166116" y="4314444"/>
            <a:ext cx="11434445" cy="1607820"/>
          </a:xfrm>
          <a:prstGeom prst="rect">
            <a:avLst/>
          </a:prstGeom>
          <a:solidFill>
            <a:srgbClr val="FFFFFF"/>
          </a:solidFill>
          <a:ln w="12192">
            <a:solidFill>
              <a:srgbClr val="4488D5"/>
            </a:solidFill>
          </a:ln>
        </p:spPr>
        <p:txBody>
          <a:bodyPr vert="horz" wrap="square" lIns="0" tIns="40640" rIns="0" bIns="0" rtlCol="0">
            <a:spAutoFit/>
          </a:bodyPr>
          <a:lstStyle/>
          <a:p>
            <a:pPr marL="90805" algn="just">
              <a:lnSpc>
                <a:spcPct val="100000"/>
              </a:lnSpc>
              <a:spcBef>
                <a:spcPts val="320"/>
              </a:spcBef>
            </a:pPr>
            <a:r>
              <a:rPr sz="2800" b="1" u="sng" dirty="0">
                <a:solidFill>
                  <a:srgbClr val="0C1F36"/>
                </a:solidFill>
                <a:uFill>
                  <a:solidFill>
                    <a:srgbClr val="0C1F36"/>
                  </a:solidFill>
                </a:uFill>
                <a:latin typeface="Calibri"/>
                <a:cs typeface="Calibri"/>
              </a:rPr>
              <a:t>BRANCH</a:t>
            </a:r>
            <a:r>
              <a:rPr sz="2800" b="1" u="sng" spc="-125" dirty="0">
                <a:solidFill>
                  <a:srgbClr val="0C1F36"/>
                </a:solidFill>
                <a:uFill>
                  <a:solidFill>
                    <a:srgbClr val="0C1F36"/>
                  </a:solidFill>
                </a:uFill>
                <a:latin typeface="Calibri"/>
                <a:cs typeface="Calibri"/>
              </a:rPr>
              <a:t> </a:t>
            </a:r>
            <a:r>
              <a:rPr sz="2800" b="1" u="sng" spc="-10" dirty="0">
                <a:solidFill>
                  <a:srgbClr val="0C1F36"/>
                </a:solidFill>
                <a:uFill>
                  <a:solidFill>
                    <a:srgbClr val="0C1F36"/>
                  </a:solidFill>
                </a:uFill>
                <a:latin typeface="Calibri"/>
                <a:cs typeface="Calibri"/>
              </a:rPr>
              <a:t>OFFICES</a:t>
            </a:r>
            <a:endParaRPr sz="2800">
              <a:latin typeface="Calibri"/>
              <a:cs typeface="Calibri"/>
            </a:endParaRPr>
          </a:p>
          <a:p>
            <a:pPr marL="90805" marR="73025" algn="just">
              <a:lnSpc>
                <a:spcPct val="100000"/>
              </a:lnSpc>
              <a:spcBef>
                <a:spcPts val="35"/>
              </a:spcBef>
            </a:pPr>
            <a:r>
              <a:rPr sz="2200" dirty="0">
                <a:solidFill>
                  <a:srgbClr val="0C1F36"/>
                </a:solidFill>
                <a:latin typeface="Calibri"/>
                <a:cs typeface="Calibri"/>
              </a:rPr>
              <a:t>Only</a:t>
            </a:r>
            <a:r>
              <a:rPr sz="2200" spc="315" dirty="0">
                <a:solidFill>
                  <a:srgbClr val="0C1F36"/>
                </a:solidFill>
                <a:latin typeface="Calibri"/>
                <a:cs typeface="Calibri"/>
              </a:rPr>
              <a:t> </a:t>
            </a:r>
            <a:r>
              <a:rPr sz="2200" dirty="0">
                <a:solidFill>
                  <a:srgbClr val="0C1F36"/>
                </a:solidFill>
                <a:latin typeface="Calibri"/>
                <a:cs typeface="Calibri"/>
              </a:rPr>
              <a:t>Chartered</a:t>
            </a:r>
            <a:r>
              <a:rPr sz="2200" spc="315" dirty="0">
                <a:solidFill>
                  <a:srgbClr val="0C1F36"/>
                </a:solidFill>
                <a:latin typeface="Calibri"/>
                <a:cs typeface="Calibri"/>
              </a:rPr>
              <a:t> </a:t>
            </a:r>
            <a:r>
              <a:rPr sz="2200" dirty="0">
                <a:solidFill>
                  <a:srgbClr val="0C1F36"/>
                </a:solidFill>
                <a:latin typeface="Calibri"/>
                <a:cs typeface="Calibri"/>
              </a:rPr>
              <a:t>Accountants</a:t>
            </a:r>
            <a:r>
              <a:rPr sz="2200" spc="320" dirty="0">
                <a:solidFill>
                  <a:srgbClr val="0C1F36"/>
                </a:solidFill>
                <a:latin typeface="Calibri"/>
                <a:cs typeface="Calibri"/>
              </a:rPr>
              <a:t> </a:t>
            </a:r>
            <a:r>
              <a:rPr sz="2200" dirty="0">
                <a:solidFill>
                  <a:srgbClr val="0C1F36"/>
                </a:solidFill>
                <a:latin typeface="Calibri"/>
                <a:cs typeface="Calibri"/>
              </a:rPr>
              <a:t>are</a:t>
            </a:r>
            <a:r>
              <a:rPr sz="2200" spc="315" dirty="0">
                <a:solidFill>
                  <a:srgbClr val="0C1F36"/>
                </a:solidFill>
                <a:latin typeface="Calibri"/>
                <a:cs typeface="Calibri"/>
              </a:rPr>
              <a:t> </a:t>
            </a:r>
            <a:r>
              <a:rPr sz="2200" dirty="0">
                <a:solidFill>
                  <a:srgbClr val="0C1F36"/>
                </a:solidFill>
                <a:latin typeface="Calibri"/>
                <a:cs typeface="Calibri"/>
              </a:rPr>
              <a:t>permitted</a:t>
            </a:r>
            <a:r>
              <a:rPr sz="2200" spc="335" dirty="0">
                <a:solidFill>
                  <a:srgbClr val="0C1F36"/>
                </a:solidFill>
                <a:latin typeface="Calibri"/>
                <a:cs typeface="Calibri"/>
              </a:rPr>
              <a:t> </a:t>
            </a:r>
            <a:r>
              <a:rPr sz="2200" dirty="0">
                <a:solidFill>
                  <a:srgbClr val="0C1F36"/>
                </a:solidFill>
                <a:latin typeface="Calibri"/>
                <a:cs typeface="Calibri"/>
              </a:rPr>
              <a:t>to</a:t>
            </a:r>
            <a:r>
              <a:rPr sz="2200" spc="330" dirty="0">
                <a:solidFill>
                  <a:srgbClr val="0C1F36"/>
                </a:solidFill>
                <a:latin typeface="Calibri"/>
                <a:cs typeface="Calibri"/>
              </a:rPr>
              <a:t> </a:t>
            </a:r>
            <a:r>
              <a:rPr sz="2200" dirty="0">
                <a:solidFill>
                  <a:srgbClr val="0C1F36"/>
                </a:solidFill>
                <a:latin typeface="Calibri"/>
                <a:cs typeface="Calibri"/>
              </a:rPr>
              <a:t>be</a:t>
            </a:r>
            <a:r>
              <a:rPr sz="2200" spc="320" dirty="0">
                <a:solidFill>
                  <a:srgbClr val="0C1F36"/>
                </a:solidFill>
                <a:latin typeface="Calibri"/>
                <a:cs typeface="Calibri"/>
              </a:rPr>
              <a:t> </a:t>
            </a:r>
            <a:r>
              <a:rPr sz="2200" dirty="0">
                <a:solidFill>
                  <a:srgbClr val="0C1F36"/>
                </a:solidFill>
                <a:latin typeface="Calibri"/>
                <a:cs typeface="Calibri"/>
              </a:rPr>
              <a:t>in</a:t>
            </a:r>
            <a:r>
              <a:rPr sz="2200" spc="315" dirty="0">
                <a:solidFill>
                  <a:srgbClr val="0C1F36"/>
                </a:solidFill>
                <a:latin typeface="Calibri"/>
                <a:cs typeface="Calibri"/>
              </a:rPr>
              <a:t> </a:t>
            </a:r>
            <a:r>
              <a:rPr sz="2200" dirty="0">
                <a:solidFill>
                  <a:srgbClr val="0C1F36"/>
                </a:solidFill>
                <a:latin typeface="Calibri"/>
                <a:cs typeface="Calibri"/>
              </a:rPr>
              <a:t>charge</a:t>
            </a:r>
            <a:r>
              <a:rPr sz="2200" spc="310" dirty="0">
                <a:solidFill>
                  <a:srgbClr val="0C1F36"/>
                </a:solidFill>
                <a:latin typeface="Calibri"/>
                <a:cs typeface="Calibri"/>
              </a:rPr>
              <a:t> </a:t>
            </a:r>
            <a:r>
              <a:rPr sz="2200" dirty="0">
                <a:solidFill>
                  <a:srgbClr val="0C1F36"/>
                </a:solidFill>
                <a:latin typeface="Calibri"/>
                <a:cs typeface="Calibri"/>
              </a:rPr>
              <a:t>of</a:t>
            </a:r>
            <a:r>
              <a:rPr sz="2200" spc="340" dirty="0">
                <a:solidFill>
                  <a:srgbClr val="0C1F36"/>
                </a:solidFill>
                <a:latin typeface="Calibri"/>
                <a:cs typeface="Calibri"/>
              </a:rPr>
              <a:t> </a:t>
            </a:r>
            <a:r>
              <a:rPr sz="2200" dirty="0">
                <a:solidFill>
                  <a:srgbClr val="0C1F36"/>
                </a:solidFill>
                <a:latin typeface="Calibri"/>
                <a:cs typeface="Calibri"/>
              </a:rPr>
              <a:t>the</a:t>
            </a:r>
            <a:r>
              <a:rPr sz="2200" spc="315" dirty="0">
                <a:solidFill>
                  <a:srgbClr val="0C1F36"/>
                </a:solidFill>
                <a:latin typeface="Calibri"/>
                <a:cs typeface="Calibri"/>
              </a:rPr>
              <a:t> </a:t>
            </a:r>
            <a:r>
              <a:rPr sz="2200" dirty="0">
                <a:solidFill>
                  <a:srgbClr val="0C1F36"/>
                </a:solidFill>
                <a:latin typeface="Calibri"/>
                <a:cs typeface="Calibri"/>
              </a:rPr>
              <a:t>Branch</a:t>
            </a:r>
            <a:r>
              <a:rPr sz="2200" spc="315" dirty="0">
                <a:solidFill>
                  <a:srgbClr val="0C1F36"/>
                </a:solidFill>
                <a:latin typeface="Calibri"/>
                <a:cs typeface="Calibri"/>
              </a:rPr>
              <a:t> </a:t>
            </a:r>
            <a:r>
              <a:rPr sz="2200" dirty="0">
                <a:solidFill>
                  <a:srgbClr val="0C1F36"/>
                </a:solidFill>
                <a:latin typeface="Calibri"/>
                <a:cs typeface="Calibri"/>
              </a:rPr>
              <a:t>Offices</a:t>
            </a:r>
            <a:r>
              <a:rPr sz="2200" spc="325" dirty="0">
                <a:solidFill>
                  <a:srgbClr val="0C1F36"/>
                </a:solidFill>
                <a:latin typeface="Calibri"/>
                <a:cs typeface="Calibri"/>
              </a:rPr>
              <a:t> </a:t>
            </a:r>
            <a:r>
              <a:rPr sz="2200" dirty="0">
                <a:solidFill>
                  <a:srgbClr val="0C1F36"/>
                </a:solidFill>
                <a:latin typeface="Calibri"/>
                <a:cs typeface="Calibri"/>
              </a:rPr>
              <a:t>of</a:t>
            </a:r>
            <a:r>
              <a:rPr sz="2200" spc="325" dirty="0">
                <a:solidFill>
                  <a:srgbClr val="0C1F36"/>
                </a:solidFill>
                <a:latin typeface="Calibri"/>
                <a:cs typeface="Calibri"/>
              </a:rPr>
              <a:t> </a:t>
            </a:r>
            <a:r>
              <a:rPr sz="2200" dirty="0">
                <a:solidFill>
                  <a:srgbClr val="0C1F36"/>
                </a:solidFill>
                <a:latin typeface="Calibri"/>
                <a:cs typeface="Calibri"/>
              </a:rPr>
              <a:t>MDP</a:t>
            </a:r>
            <a:r>
              <a:rPr sz="2200" spc="315" dirty="0">
                <a:solidFill>
                  <a:srgbClr val="0C1F36"/>
                </a:solidFill>
                <a:latin typeface="Calibri"/>
                <a:cs typeface="Calibri"/>
              </a:rPr>
              <a:t> </a:t>
            </a:r>
            <a:r>
              <a:rPr sz="2200" spc="-10" dirty="0">
                <a:solidFill>
                  <a:srgbClr val="0C1F36"/>
                </a:solidFill>
                <a:latin typeface="Calibri"/>
                <a:cs typeface="Calibri"/>
              </a:rPr>
              <a:t>Firm. However,</a:t>
            </a:r>
            <a:r>
              <a:rPr sz="2200" spc="25" dirty="0">
                <a:solidFill>
                  <a:srgbClr val="0C1F36"/>
                </a:solidFill>
                <a:latin typeface="Calibri"/>
                <a:cs typeface="Calibri"/>
              </a:rPr>
              <a:t> </a:t>
            </a:r>
            <a:r>
              <a:rPr sz="2200" dirty="0">
                <a:solidFill>
                  <a:srgbClr val="0C1F36"/>
                </a:solidFill>
                <a:latin typeface="Calibri"/>
                <a:cs typeface="Calibri"/>
              </a:rPr>
              <a:t>the</a:t>
            </a:r>
            <a:r>
              <a:rPr sz="2200" spc="45" dirty="0">
                <a:solidFill>
                  <a:srgbClr val="0C1F36"/>
                </a:solidFill>
                <a:latin typeface="Calibri"/>
                <a:cs typeface="Calibri"/>
              </a:rPr>
              <a:t> </a:t>
            </a:r>
            <a:r>
              <a:rPr sz="2200" dirty="0">
                <a:solidFill>
                  <a:srgbClr val="0C1F36"/>
                </a:solidFill>
                <a:latin typeface="Calibri"/>
                <a:cs typeface="Calibri"/>
              </a:rPr>
              <a:t>Council</a:t>
            </a:r>
            <a:r>
              <a:rPr sz="2200" spc="30" dirty="0">
                <a:solidFill>
                  <a:srgbClr val="0C1F36"/>
                </a:solidFill>
                <a:latin typeface="Calibri"/>
                <a:cs typeface="Calibri"/>
              </a:rPr>
              <a:t> </a:t>
            </a:r>
            <a:r>
              <a:rPr sz="2200" dirty="0">
                <a:solidFill>
                  <a:srgbClr val="0C1F36"/>
                </a:solidFill>
                <a:latin typeface="Calibri"/>
                <a:cs typeface="Calibri"/>
              </a:rPr>
              <a:t>of</a:t>
            </a:r>
            <a:r>
              <a:rPr sz="2200" spc="35" dirty="0">
                <a:solidFill>
                  <a:srgbClr val="0C1F36"/>
                </a:solidFill>
                <a:latin typeface="Calibri"/>
                <a:cs typeface="Calibri"/>
              </a:rPr>
              <a:t> </a:t>
            </a:r>
            <a:r>
              <a:rPr sz="2200" dirty="0">
                <a:solidFill>
                  <a:srgbClr val="0C1F36"/>
                </a:solidFill>
                <a:latin typeface="Calibri"/>
                <a:cs typeface="Calibri"/>
              </a:rPr>
              <a:t>ICAI</a:t>
            </a:r>
            <a:r>
              <a:rPr sz="2200" spc="35" dirty="0">
                <a:solidFill>
                  <a:srgbClr val="0C1F36"/>
                </a:solidFill>
                <a:latin typeface="Calibri"/>
                <a:cs typeface="Calibri"/>
              </a:rPr>
              <a:t> </a:t>
            </a:r>
            <a:r>
              <a:rPr sz="2200" dirty="0">
                <a:solidFill>
                  <a:srgbClr val="0C1F36"/>
                </a:solidFill>
                <a:latin typeface="Calibri"/>
                <a:cs typeface="Calibri"/>
              </a:rPr>
              <a:t>has</a:t>
            </a:r>
            <a:r>
              <a:rPr sz="2200" spc="40" dirty="0">
                <a:solidFill>
                  <a:srgbClr val="0C1F36"/>
                </a:solidFill>
                <a:latin typeface="Calibri"/>
                <a:cs typeface="Calibri"/>
              </a:rPr>
              <a:t> </a:t>
            </a:r>
            <a:r>
              <a:rPr sz="2200" dirty="0">
                <a:solidFill>
                  <a:srgbClr val="0C1F36"/>
                </a:solidFill>
                <a:latin typeface="Calibri"/>
                <a:cs typeface="Calibri"/>
              </a:rPr>
              <a:t>the</a:t>
            </a:r>
            <a:r>
              <a:rPr sz="2200" spc="35" dirty="0">
                <a:solidFill>
                  <a:srgbClr val="0C1F36"/>
                </a:solidFill>
                <a:latin typeface="Calibri"/>
                <a:cs typeface="Calibri"/>
              </a:rPr>
              <a:t> </a:t>
            </a:r>
            <a:r>
              <a:rPr sz="2200" dirty="0">
                <a:solidFill>
                  <a:srgbClr val="0C1F36"/>
                </a:solidFill>
                <a:latin typeface="Calibri"/>
                <a:cs typeface="Calibri"/>
              </a:rPr>
              <a:t>power</a:t>
            </a:r>
            <a:r>
              <a:rPr sz="2200" spc="40" dirty="0">
                <a:solidFill>
                  <a:srgbClr val="0C1F36"/>
                </a:solidFill>
                <a:latin typeface="Calibri"/>
                <a:cs typeface="Calibri"/>
              </a:rPr>
              <a:t> </a:t>
            </a:r>
            <a:r>
              <a:rPr sz="2200" dirty="0">
                <a:solidFill>
                  <a:srgbClr val="0C1F36"/>
                </a:solidFill>
                <a:latin typeface="Calibri"/>
                <a:cs typeface="Calibri"/>
              </a:rPr>
              <a:t>to</a:t>
            </a:r>
            <a:r>
              <a:rPr sz="2200" spc="55" dirty="0">
                <a:solidFill>
                  <a:srgbClr val="0C1F36"/>
                </a:solidFill>
                <a:latin typeface="Calibri"/>
                <a:cs typeface="Calibri"/>
              </a:rPr>
              <a:t> </a:t>
            </a:r>
            <a:r>
              <a:rPr sz="2200" dirty="0">
                <a:solidFill>
                  <a:srgbClr val="0C1F36"/>
                </a:solidFill>
                <a:latin typeface="Calibri"/>
                <a:cs typeface="Calibri"/>
              </a:rPr>
              <a:t>grant</a:t>
            </a:r>
            <a:r>
              <a:rPr sz="2200" spc="30" dirty="0">
                <a:solidFill>
                  <a:srgbClr val="0C1F36"/>
                </a:solidFill>
                <a:latin typeface="Calibri"/>
                <a:cs typeface="Calibri"/>
              </a:rPr>
              <a:t> </a:t>
            </a:r>
            <a:r>
              <a:rPr sz="2200" dirty="0">
                <a:solidFill>
                  <a:srgbClr val="0C1F36"/>
                </a:solidFill>
                <a:latin typeface="Calibri"/>
                <a:cs typeface="Calibri"/>
              </a:rPr>
              <a:t>exemption</a:t>
            </a:r>
            <a:r>
              <a:rPr sz="2200" spc="50" dirty="0">
                <a:solidFill>
                  <a:srgbClr val="0C1F36"/>
                </a:solidFill>
                <a:latin typeface="Calibri"/>
                <a:cs typeface="Calibri"/>
              </a:rPr>
              <a:t> </a:t>
            </a:r>
            <a:r>
              <a:rPr sz="2200" dirty="0">
                <a:solidFill>
                  <a:srgbClr val="0C1F36"/>
                </a:solidFill>
                <a:latin typeface="Calibri"/>
                <a:cs typeface="Calibri"/>
              </a:rPr>
              <a:t>from</a:t>
            </a:r>
            <a:r>
              <a:rPr sz="2200" spc="50" dirty="0">
                <a:solidFill>
                  <a:srgbClr val="0C1F36"/>
                </a:solidFill>
                <a:latin typeface="Calibri"/>
                <a:cs typeface="Calibri"/>
              </a:rPr>
              <a:t> </a:t>
            </a:r>
            <a:r>
              <a:rPr sz="2200" dirty="0">
                <a:solidFill>
                  <a:srgbClr val="0C1F36"/>
                </a:solidFill>
                <a:latin typeface="Calibri"/>
                <a:cs typeface="Calibri"/>
              </a:rPr>
              <a:t>the</a:t>
            </a:r>
            <a:r>
              <a:rPr sz="2200" spc="35" dirty="0">
                <a:solidFill>
                  <a:srgbClr val="0C1F36"/>
                </a:solidFill>
                <a:latin typeface="Calibri"/>
                <a:cs typeface="Calibri"/>
              </a:rPr>
              <a:t> </a:t>
            </a:r>
            <a:r>
              <a:rPr sz="2200" dirty="0">
                <a:solidFill>
                  <a:srgbClr val="0C1F36"/>
                </a:solidFill>
                <a:latin typeface="Calibri"/>
                <a:cs typeface="Calibri"/>
              </a:rPr>
              <a:t>aforesaid</a:t>
            </a:r>
            <a:r>
              <a:rPr sz="2200" spc="40" dirty="0">
                <a:solidFill>
                  <a:srgbClr val="0C1F36"/>
                </a:solidFill>
                <a:latin typeface="Calibri"/>
                <a:cs typeface="Calibri"/>
              </a:rPr>
              <a:t> </a:t>
            </a:r>
            <a:r>
              <a:rPr sz="2200" dirty="0">
                <a:solidFill>
                  <a:srgbClr val="0C1F36"/>
                </a:solidFill>
                <a:latin typeface="Calibri"/>
                <a:cs typeface="Calibri"/>
              </a:rPr>
              <a:t>requirement</a:t>
            </a:r>
            <a:r>
              <a:rPr sz="2200" spc="30" dirty="0">
                <a:solidFill>
                  <a:srgbClr val="0C1F36"/>
                </a:solidFill>
                <a:latin typeface="Calibri"/>
                <a:cs typeface="Calibri"/>
              </a:rPr>
              <a:t> </a:t>
            </a:r>
            <a:r>
              <a:rPr sz="2200" spc="-25" dirty="0">
                <a:solidFill>
                  <a:srgbClr val="0C1F36"/>
                </a:solidFill>
                <a:latin typeface="Calibri"/>
                <a:cs typeface="Calibri"/>
              </a:rPr>
              <a:t>in </a:t>
            </a:r>
            <a:r>
              <a:rPr sz="2200" dirty="0">
                <a:solidFill>
                  <a:srgbClr val="0C1F36"/>
                </a:solidFill>
                <a:latin typeface="Calibri"/>
                <a:cs typeface="Calibri"/>
              </a:rPr>
              <a:t>suitable</a:t>
            </a:r>
            <a:r>
              <a:rPr sz="2200" spc="-75" dirty="0">
                <a:solidFill>
                  <a:srgbClr val="0C1F36"/>
                </a:solidFill>
                <a:latin typeface="Calibri"/>
                <a:cs typeface="Calibri"/>
              </a:rPr>
              <a:t> </a:t>
            </a:r>
            <a:r>
              <a:rPr sz="2200" spc="-10" dirty="0">
                <a:solidFill>
                  <a:srgbClr val="0C1F36"/>
                </a:solidFill>
                <a:latin typeface="Calibri"/>
                <a:cs typeface="Calibri"/>
              </a:rPr>
              <a:t>cases</a:t>
            </a:r>
            <a:r>
              <a:rPr sz="2000" spc="-10" dirty="0">
                <a:solidFill>
                  <a:srgbClr val="0C1F36"/>
                </a:solidFill>
                <a:latin typeface="Calibri"/>
                <a:cs typeface="Calibri"/>
              </a:rPr>
              <a:t>.</a:t>
            </a:r>
            <a:endParaRPr sz="2000">
              <a:latin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81584" y="301752"/>
            <a:ext cx="10823575" cy="5722620"/>
            <a:chOff x="481584" y="301752"/>
            <a:chExt cx="10823575" cy="5722620"/>
          </a:xfrm>
        </p:grpSpPr>
        <p:sp>
          <p:nvSpPr>
            <p:cNvPr id="3" name="object 3"/>
            <p:cNvSpPr/>
            <p:nvPr/>
          </p:nvSpPr>
          <p:spPr>
            <a:xfrm>
              <a:off x="487680" y="307848"/>
              <a:ext cx="10811510" cy="5710555"/>
            </a:xfrm>
            <a:custGeom>
              <a:avLst/>
              <a:gdLst/>
              <a:ahLst/>
              <a:cxnLst/>
              <a:rect l="l" t="t" r="r" b="b"/>
              <a:pathLst>
                <a:path w="10811510" h="5710555">
                  <a:moveTo>
                    <a:pt x="10811002" y="0"/>
                  </a:moveTo>
                  <a:lnTo>
                    <a:pt x="0" y="0"/>
                  </a:lnTo>
                  <a:lnTo>
                    <a:pt x="0" y="5710301"/>
                  </a:lnTo>
                  <a:lnTo>
                    <a:pt x="10811002" y="5710301"/>
                  </a:lnTo>
                  <a:lnTo>
                    <a:pt x="10811002" y="0"/>
                  </a:lnTo>
                  <a:close/>
                </a:path>
              </a:pathLst>
            </a:custGeom>
            <a:solidFill>
              <a:srgbClr val="FFFFFF"/>
            </a:solidFill>
          </p:spPr>
          <p:txBody>
            <a:bodyPr wrap="square" lIns="0" tIns="0" rIns="0" bIns="0" rtlCol="0"/>
            <a:lstStyle/>
            <a:p>
              <a:endParaRPr/>
            </a:p>
          </p:txBody>
        </p:sp>
        <p:sp>
          <p:nvSpPr>
            <p:cNvPr id="4" name="object 4"/>
            <p:cNvSpPr/>
            <p:nvPr/>
          </p:nvSpPr>
          <p:spPr>
            <a:xfrm>
              <a:off x="487680" y="307848"/>
              <a:ext cx="10811510" cy="5710555"/>
            </a:xfrm>
            <a:custGeom>
              <a:avLst/>
              <a:gdLst/>
              <a:ahLst/>
              <a:cxnLst/>
              <a:rect l="l" t="t" r="r" b="b"/>
              <a:pathLst>
                <a:path w="10811510" h="5710555">
                  <a:moveTo>
                    <a:pt x="0" y="5710301"/>
                  </a:moveTo>
                  <a:lnTo>
                    <a:pt x="10811002" y="5710301"/>
                  </a:lnTo>
                  <a:lnTo>
                    <a:pt x="10811002" y="0"/>
                  </a:lnTo>
                  <a:lnTo>
                    <a:pt x="0" y="0"/>
                  </a:lnTo>
                  <a:lnTo>
                    <a:pt x="0" y="5710301"/>
                  </a:lnTo>
                  <a:close/>
                </a:path>
              </a:pathLst>
            </a:custGeom>
            <a:ln w="12192">
              <a:solidFill>
                <a:srgbClr val="4488D5"/>
              </a:solidFill>
            </a:ln>
          </p:spPr>
          <p:txBody>
            <a:bodyPr wrap="square" lIns="0" tIns="0" rIns="0" bIns="0" rtlCol="0"/>
            <a:lstStyle/>
            <a:p>
              <a:endParaRPr/>
            </a:p>
          </p:txBody>
        </p:sp>
      </p:grpSp>
      <p:sp>
        <p:nvSpPr>
          <p:cNvPr id="5" name="object 5"/>
          <p:cNvSpPr txBox="1">
            <a:spLocks noGrp="1"/>
          </p:cNvSpPr>
          <p:nvPr>
            <p:ph type="title"/>
          </p:nvPr>
        </p:nvSpPr>
        <p:spPr>
          <a:xfrm>
            <a:off x="565810" y="712089"/>
            <a:ext cx="5924550" cy="452120"/>
          </a:xfrm>
          <a:prstGeom prst="rect">
            <a:avLst/>
          </a:prstGeom>
        </p:spPr>
        <p:txBody>
          <a:bodyPr vert="horz" wrap="square" lIns="0" tIns="12065" rIns="0" bIns="0" rtlCol="0">
            <a:spAutoFit/>
          </a:bodyPr>
          <a:lstStyle/>
          <a:p>
            <a:pPr marL="12700">
              <a:lnSpc>
                <a:spcPct val="100000"/>
              </a:lnSpc>
              <a:spcBef>
                <a:spcPts val="95"/>
              </a:spcBef>
            </a:pPr>
            <a:r>
              <a:rPr sz="2800" u="sng" dirty="0">
                <a:solidFill>
                  <a:srgbClr val="0C1F36"/>
                </a:solidFill>
                <a:uFill>
                  <a:solidFill>
                    <a:srgbClr val="0C1F36"/>
                  </a:solidFill>
                </a:uFill>
              </a:rPr>
              <a:t>FUNCTIONS</a:t>
            </a:r>
            <a:r>
              <a:rPr sz="2800" u="sng" spc="-45" dirty="0">
                <a:solidFill>
                  <a:srgbClr val="0C1F36"/>
                </a:solidFill>
                <a:uFill>
                  <a:solidFill>
                    <a:srgbClr val="0C1F36"/>
                  </a:solidFill>
                </a:uFill>
              </a:rPr>
              <a:t> </a:t>
            </a:r>
            <a:r>
              <a:rPr sz="2800" u="sng" dirty="0">
                <a:solidFill>
                  <a:srgbClr val="0C1F36"/>
                </a:solidFill>
                <a:uFill>
                  <a:solidFill>
                    <a:srgbClr val="0C1F36"/>
                  </a:solidFill>
                </a:uFill>
              </a:rPr>
              <a:t>OF</a:t>
            </a:r>
            <a:r>
              <a:rPr sz="2800" u="sng" spc="-125" dirty="0">
                <a:solidFill>
                  <a:srgbClr val="0C1F36"/>
                </a:solidFill>
                <a:uFill>
                  <a:solidFill>
                    <a:srgbClr val="0C1F36"/>
                  </a:solidFill>
                </a:uFill>
              </a:rPr>
              <a:t> </a:t>
            </a:r>
            <a:r>
              <a:rPr sz="2800" u="sng" dirty="0">
                <a:solidFill>
                  <a:srgbClr val="0C1F36"/>
                </a:solidFill>
                <a:uFill>
                  <a:solidFill>
                    <a:srgbClr val="0C1F36"/>
                  </a:solidFill>
                </a:uFill>
              </a:rPr>
              <a:t>MDP</a:t>
            </a:r>
            <a:r>
              <a:rPr sz="2800" u="sng" spc="-95" dirty="0">
                <a:solidFill>
                  <a:srgbClr val="0C1F36"/>
                </a:solidFill>
                <a:uFill>
                  <a:solidFill>
                    <a:srgbClr val="0C1F36"/>
                  </a:solidFill>
                </a:uFill>
              </a:rPr>
              <a:t> </a:t>
            </a:r>
            <a:r>
              <a:rPr sz="2800" u="sng" dirty="0">
                <a:solidFill>
                  <a:srgbClr val="0C1F36"/>
                </a:solidFill>
                <a:uFill>
                  <a:solidFill>
                    <a:srgbClr val="0C1F36"/>
                  </a:solidFill>
                </a:uFill>
              </a:rPr>
              <a:t>FIRM</a:t>
            </a:r>
            <a:r>
              <a:rPr sz="2800" u="sng" spc="-85" dirty="0">
                <a:solidFill>
                  <a:srgbClr val="0C1F36"/>
                </a:solidFill>
                <a:uFill>
                  <a:solidFill>
                    <a:srgbClr val="0C1F36"/>
                  </a:solidFill>
                </a:uFill>
              </a:rPr>
              <a:t> </a:t>
            </a:r>
            <a:r>
              <a:rPr sz="2800" u="sng" dirty="0">
                <a:solidFill>
                  <a:srgbClr val="0C1F36"/>
                </a:solidFill>
                <a:uFill>
                  <a:solidFill>
                    <a:srgbClr val="0C1F36"/>
                  </a:solidFill>
                </a:uFill>
              </a:rPr>
              <a:t>&amp;</a:t>
            </a:r>
            <a:r>
              <a:rPr sz="2800" u="sng" spc="-100" dirty="0">
                <a:solidFill>
                  <a:srgbClr val="0C1F36"/>
                </a:solidFill>
                <a:uFill>
                  <a:solidFill>
                    <a:srgbClr val="0C1F36"/>
                  </a:solidFill>
                </a:uFill>
              </a:rPr>
              <a:t> </a:t>
            </a:r>
            <a:r>
              <a:rPr sz="2800" u="sng" spc="-10" dirty="0">
                <a:solidFill>
                  <a:srgbClr val="0C1F36"/>
                </a:solidFill>
                <a:uFill>
                  <a:solidFill>
                    <a:srgbClr val="0C1F36"/>
                  </a:solidFill>
                </a:uFill>
              </a:rPr>
              <a:t>PARTNERS:</a:t>
            </a:r>
            <a:endParaRPr sz="2800"/>
          </a:p>
        </p:txBody>
      </p:sp>
      <p:sp>
        <p:nvSpPr>
          <p:cNvPr id="6" name="object 6"/>
          <p:cNvSpPr txBox="1"/>
          <p:nvPr/>
        </p:nvSpPr>
        <p:spPr>
          <a:xfrm>
            <a:off x="565810" y="1151001"/>
            <a:ext cx="10663555" cy="4384675"/>
          </a:xfrm>
          <a:prstGeom prst="rect">
            <a:avLst/>
          </a:prstGeom>
        </p:spPr>
        <p:txBody>
          <a:bodyPr vert="horz" wrap="square" lIns="0" tIns="12065" rIns="0" bIns="0" rtlCol="0">
            <a:spAutoFit/>
          </a:bodyPr>
          <a:lstStyle/>
          <a:p>
            <a:pPr marL="12700" algn="just">
              <a:lnSpc>
                <a:spcPct val="100000"/>
              </a:lnSpc>
              <a:spcBef>
                <a:spcPts val="95"/>
              </a:spcBef>
            </a:pPr>
            <a:r>
              <a:rPr sz="2200" dirty="0">
                <a:solidFill>
                  <a:srgbClr val="0C1F36"/>
                </a:solidFill>
                <a:latin typeface="Calibri"/>
                <a:cs typeface="Calibri"/>
              </a:rPr>
              <a:t>The</a:t>
            </a:r>
            <a:r>
              <a:rPr sz="2200" spc="-55" dirty="0">
                <a:solidFill>
                  <a:srgbClr val="0C1F36"/>
                </a:solidFill>
                <a:latin typeface="Calibri"/>
                <a:cs typeface="Calibri"/>
              </a:rPr>
              <a:t> </a:t>
            </a:r>
            <a:r>
              <a:rPr sz="2200" dirty="0">
                <a:solidFill>
                  <a:srgbClr val="0C1F36"/>
                </a:solidFill>
                <a:latin typeface="Calibri"/>
                <a:cs typeface="Calibri"/>
              </a:rPr>
              <a:t>Partner</a:t>
            </a:r>
            <a:r>
              <a:rPr sz="2200" spc="-95" dirty="0">
                <a:solidFill>
                  <a:srgbClr val="0C1F36"/>
                </a:solidFill>
                <a:latin typeface="Calibri"/>
                <a:cs typeface="Calibri"/>
              </a:rPr>
              <a:t> </a:t>
            </a:r>
            <a:r>
              <a:rPr sz="2200" dirty="0">
                <a:solidFill>
                  <a:srgbClr val="0C1F36"/>
                </a:solidFill>
                <a:latin typeface="Calibri"/>
                <a:cs typeface="Calibri"/>
              </a:rPr>
              <a:t>of</a:t>
            </a:r>
            <a:r>
              <a:rPr sz="2200" spc="-55" dirty="0">
                <a:solidFill>
                  <a:srgbClr val="0C1F36"/>
                </a:solidFill>
                <a:latin typeface="Calibri"/>
                <a:cs typeface="Calibri"/>
              </a:rPr>
              <a:t> </a:t>
            </a:r>
            <a:r>
              <a:rPr sz="2200" dirty="0">
                <a:solidFill>
                  <a:srgbClr val="0C1F36"/>
                </a:solidFill>
                <a:latin typeface="Calibri"/>
                <a:cs typeface="Calibri"/>
              </a:rPr>
              <a:t>MDP</a:t>
            </a:r>
            <a:r>
              <a:rPr sz="2200" spc="-80" dirty="0">
                <a:solidFill>
                  <a:srgbClr val="0C1F36"/>
                </a:solidFill>
                <a:latin typeface="Calibri"/>
                <a:cs typeface="Calibri"/>
              </a:rPr>
              <a:t> </a:t>
            </a:r>
            <a:r>
              <a:rPr sz="2200" dirty="0">
                <a:solidFill>
                  <a:srgbClr val="0C1F36"/>
                </a:solidFill>
                <a:latin typeface="Calibri"/>
                <a:cs typeface="Calibri"/>
              </a:rPr>
              <a:t>Firm</a:t>
            </a:r>
            <a:r>
              <a:rPr sz="2200" spc="-70" dirty="0">
                <a:solidFill>
                  <a:srgbClr val="0C1F36"/>
                </a:solidFill>
                <a:latin typeface="Calibri"/>
                <a:cs typeface="Calibri"/>
              </a:rPr>
              <a:t> </a:t>
            </a:r>
            <a:r>
              <a:rPr sz="2200" dirty="0">
                <a:solidFill>
                  <a:srgbClr val="0C1F36"/>
                </a:solidFill>
                <a:latin typeface="Calibri"/>
                <a:cs typeface="Calibri"/>
              </a:rPr>
              <a:t>can</a:t>
            </a:r>
            <a:r>
              <a:rPr sz="2200" spc="-80" dirty="0">
                <a:solidFill>
                  <a:srgbClr val="0C1F36"/>
                </a:solidFill>
                <a:latin typeface="Calibri"/>
                <a:cs typeface="Calibri"/>
              </a:rPr>
              <a:t> </a:t>
            </a:r>
            <a:r>
              <a:rPr sz="2200" dirty="0">
                <a:solidFill>
                  <a:srgbClr val="0C1F36"/>
                </a:solidFill>
                <a:latin typeface="Calibri"/>
                <a:cs typeface="Calibri"/>
              </a:rPr>
              <a:t>perform</a:t>
            </a:r>
            <a:r>
              <a:rPr sz="2200" spc="-45" dirty="0">
                <a:solidFill>
                  <a:srgbClr val="0C1F36"/>
                </a:solidFill>
                <a:latin typeface="Calibri"/>
                <a:cs typeface="Calibri"/>
              </a:rPr>
              <a:t> </a:t>
            </a:r>
            <a:r>
              <a:rPr sz="2200" dirty="0">
                <a:solidFill>
                  <a:srgbClr val="0C1F36"/>
                </a:solidFill>
                <a:latin typeface="Calibri"/>
                <a:cs typeface="Calibri"/>
              </a:rPr>
              <a:t>the</a:t>
            </a:r>
            <a:r>
              <a:rPr sz="2200" spc="-55" dirty="0">
                <a:solidFill>
                  <a:srgbClr val="0C1F36"/>
                </a:solidFill>
                <a:latin typeface="Calibri"/>
                <a:cs typeface="Calibri"/>
              </a:rPr>
              <a:t> </a:t>
            </a:r>
            <a:r>
              <a:rPr sz="2200" spc="-20" dirty="0">
                <a:solidFill>
                  <a:srgbClr val="0C1F36"/>
                </a:solidFill>
                <a:latin typeface="Calibri"/>
                <a:cs typeface="Calibri"/>
              </a:rPr>
              <a:t>following</a:t>
            </a:r>
            <a:r>
              <a:rPr sz="2200" spc="-85" dirty="0">
                <a:solidFill>
                  <a:srgbClr val="0C1F36"/>
                </a:solidFill>
                <a:latin typeface="Calibri"/>
                <a:cs typeface="Calibri"/>
              </a:rPr>
              <a:t> </a:t>
            </a:r>
            <a:r>
              <a:rPr sz="2200" dirty="0">
                <a:solidFill>
                  <a:srgbClr val="0C1F36"/>
                </a:solidFill>
                <a:latin typeface="Calibri"/>
                <a:cs typeface="Calibri"/>
              </a:rPr>
              <a:t>functions:</a:t>
            </a:r>
            <a:r>
              <a:rPr sz="2200" spc="-75" dirty="0">
                <a:solidFill>
                  <a:srgbClr val="0C1F36"/>
                </a:solidFill>
                <a:latin typeface="Calibri"/>
                <a:cs typeface="Calibri"/>
              </a:rPr>
              <a:t> </a:t>
            </a:r>
            <a:r>
              <a:rPr sz="2200" spc="-50" dirty="0">
                <a:solidFill>
                  <a:srgbClr val="0C1F36"/>
                </a:solidFill>
                <a:latin typeface="Calibri"/>
                <a:cs typeface="Calibri"/>
              </a:rPr>
              <a:t>–</a:t>
            </a:r>
            <a:endParaRPr sz="2200">
              <a:latin typeface="Calibri"/>
              <a:cs typeface="Calibri"/>
            </a:endParaRPr>
          </a:p>
          <a:p>
            <a:pPr marL="469900" indent="-457200" algn="just">
              <a:lnSpc>
                <a:spcPct val="100000"/>
              </a:lnSpc>
              <a:buAutoNum type="alphaLcParenR"/>
              <a:tabLst>
                <a:tab pos="469900" algn="l"/>
              </a:tabLst>
            </a:pPr>
            <a:r>
              <a:rPr sz="2200" dirty="0">
                <a:solidFill>
                  <a:srgbClr val="0C1F36"/>
                </a:solidFill>
                <a:latin typeface="Calibri"/>
                <a:cs typeface="Calibri"/>
              </a:rPr>
              <a:t>A</a:t>
            </a:r>
            <a:r>
              <a:rPr sz="2200" spc="-45" dirty="0">
                <a:solidFill>
                  <a:srgbClr val="0C1F36"/>
                </a:solidFill>
                <a:latin typeface="Calibri"/>
                <a:cs typeface="Calibri"/>
              </a:rPr>
              <a:t> </a:t>
            </a:r>
            <a:r>
              <a:rPr sz="2200" dirty="0">
                <a:solidFill>
                  <a:srgbClr val="0C1F36"/>
                </a:solidFill>
                <a:latin typeface="Calibri"/>
                <a:cs typeface="Calibri"/>
              </a:rPr>
              <a:t>Partner</a:t>
            </a:r>
            <a:r>
              <a:rPr sz="2200" spc="-50" dirty="0">
                <a:solidFill>
                  <a:srgbClr val="0C1F36"/>
                </a:solidFill>
                <a:latin typeface="Calibri"/>
                <a:cs typeface="Calibri"/>
              </a:rPr>
              <a:t> </a:t>
            </a:r>
            <a:r>
              <a:rPr sz="2200" dirty="0">
                <a:solidFill>
                  <a:srgbClr val="0C1F36"/>
                </a:solidFill>
                <a:latin typeface="Calibri"/>
                <a:cs typeface="Calibri"/>
              </a:rPr>
              <a:t>of</a:t>
            </a:r>
            <a:r>
              <a:rPr sz="2200" spc="-25" dirty="0">
                <a:solidFill>
                  <a:srgbClr val="0C1F36"/>
                </a:solidFill>
                <a:latin typeface="Calibri"/>
                <a:cs typeface="Calibri"/>
              </a:rPr>
              <a:t> </a:t>
            </a:r>
            <a:r>
              <a:rPr sz="2200" dirty="0">
                <a:solidFill>
                  <a:srgbClr val="0C1F36"/>
                </a:solidFill>
                <a:latin typeface="Calibri"/>
                <a:cs typeface="Calibri"/>
              </a:rPr>
              <a:t>MDP</a:t>
            </a:r>
            <a:r>
              <a:rPr sz="2200" spc="-45" dirty="0">
                <a:solidFill>
                  <a:srgbClr val="0C1F36"/>
                </a:solidFill>
                <a:latin typeface="Calibri"/>
                <a:cs typeface="Calibri"/>
              </a:rPr>
              <a:t> </a:t>
            </a:r>
            <a:r>
              <a:rPr sz="2200" dirty="0">
                <a:solidFill>
                  <a:srgbClr val="0C1F36"/>
                </a:solidFill>
                <a:latin typeface="Calibri"/>
                <a:cs typeface="Calibri"/>
              </a:rPr>
              <a:t>Firm</a:t>
            </a:r>
            <a:r>
              <a:rPr sz="2200" spc="-40" dirty="0">
                <a:solidFill>
                  <a:srgbClr val="0C1F36"/>
                </a:solidFill>
                <a:latin typeface="Calibri"/>
                <a:cs typeface="Calibri"/>
              </a:rPr>
              <a:t> </a:t>
            </a:r>
            <a:r>
              <a:rPr sz="2200" dirty="0">
                <a:solidFill>
                  <a:srgbClr val="0C1F36"/>
                </a:solidFill>
                <a:latin typeface="Calibri"/>
                <a:cs typeface="Calibri"/>
              </a:rPr>
              <a:t>is</a:t>
            </a:r>
            <a:r>
              <a:rPr sz="2200" spc="-20" dirty="0">
                <a:solidFill>
                  <a:srgbClr val="0C1F36"/>
                </a:solidFill>
                <a:latin typeface="Calibri"/>
                <a:cs typeface="Calibri"/>
              </a:rPr>
              <a:t> </a:t>
            </a:r>
            <a:r>
              <a:rPr sz="2200" dirty="0">
                <a:solidFill>
                  <a:srgbClr val="0C1F36"/>
                </a:solidFill>
                <a:latin typeface="Calibri"/>
                <a:cs typeface="Calibri"/>
              </a:rPr>
              <a:t>permitted</a:t>
            </a:r>
            <a:r>
              <a:rPr sz="2200" spc="-20" dirty="0">
                <a:solidFill>
                  <a:srgbClr val="0C1F36"/>
                </a:solidFill>
                <a:latin typeface="Calibri"/>
                <a:cs typeface="Calibri"/>
              </a:rPr>
              <a:t> </a:t>
            </a:r>
            <a:r>
              <a:rPr sz="2200" dirty="0">
                <a:solidFill>
                  <a:srgbClr val="0C1F36"/>
                </a:solidFill>
                <a:latin typeface="Calibri"/>
                <a:cs typeface="Calibri"/>
              </a:rPr>
              <a:t>to render</a:t>
            </a:r>
            <a:r>
              <a:rPr sz="2200" spc="-55" dirty="0">
                <a:solidFill>
                  <a:srgbClr val="0C1F36"/>
                </a:solidFill>
                <a:latin typeface="Calibri"/>
                <a:cs typeface="Calibri"/>
              </a:rPr>
              <a:t> </a:t>
            </a:r>
            <a:r>
              <a:rPr sz="2200" dirty="0">
                <a:solidFill>
                  <a:srgbClr val="0C1F36"/>
                </a:solidFill>
                <a:latin typeface="Calibri"/>
                <a:cs typeface="Calibri"/>
              </a:rPr>
              <a:t>all</a:t>
            </a:r>
            <a:r>
              <a:rPr sz="2200" spc="-50" dirty="0">
                <a:solidFill>
                  <a:srgbClr val="0C1F36"/>
                </a:solidFill>
                <a:latin typeface="Calibri"/>
                <a:cs typeface="Calibri"/>
              </a:rPr>
              <a:t> </a:t>
            </a:r>
            <a:r>
              <a:rPr sz="2200" dirty="0">
                <a:solidFill>
                  <a:srgbClr val="0C1F36"/>
                </a:solidFill>
                <a:latin typeface="Calibri"/>
                <a:cs typeface="Calibri"/>
              </a:rPr>
              <a:t>the</a:t>
            </a:r>
            <a:r>
              <a:rPr sz="2200" spc="-35" dirty="0">
                <a:solidFill>
                  <a:srgbClr val="0C1F36"/>
                </a:solidFill>
                <a:latin typeface="Calibri"/>
                <a:cs typeface="Calibri"/>
              </a:rPr>
              <a:t> </a:t>
            </a:r>
            <a:r>
              <a:rPr sz="2200" dirty="0">
                <a:solidFill>
                  <a:srgbClr val="0C1F36"/>
                </a:solidFill>
                <a:latin typeface="Calibri"/>
                <a:cs typeface="Calibri"/>
              </a:rPr>
              <a:t>services</a:t>
            </a:r>
            <a:r>
              <a:rPr sz="2200" spc="-35" dirty="0">
                <a:solidFill>
                  <a:srgbClr val="0C1F36"/>
                </a:solidFill>
                <a:latin typeface="Calibri"/>
                <a:cs typeface="Calibri"/>
              </a:rPr>
              <a:t> </a:t>
            </a:r>
            <a:r>
              <a:rPr sz="2200" dirty="0">
                <a:solidFill>
                  <a:srgbClr val="0C1F36"/>
                </a:solidFill>
                <a:latin typeface="Calibri"/>
                <a:cs typeface="Calibri"/>
              </a:rPr>
              <a:t>as</a:t>
            </a:r>
            <a:r>
              <a:rPr sz="2200" spc="-25" dirty="0">
                <a:solidFill>
                  <a:srgbClr val="0C1F36"/>
                </a:solidFill>
                <a:latin typeface="Calibri"/>
                <a:cs typeface="Calibri"/>
              </a:rPr>
              <a:t> </a:t>
            </a:r>
            <a:r>
              <a:rPr sz="2200" dirty="0">
                <a:solidFill>
                  <a:srgbClr val="0C1F36"/>
                </a:solidFill>
                <a:latin typeface="Calibri"/>
                <a:cs typeface="Calibri"/>
              </a:rPr>
              <a:t>prescribed</a:t>
            </a:r>
            <a:r>
              <a:rPr sz="2200" spc="-50" dirty="0">
                <a:solidFill>
                  <a:srgbClr val="0C1F36"/>
                </a:solidFill>
                <a:latin typeface="Calibri"/>
                <a:cs typeface="Calibri"/>
              </a:rPr>
              <a:t> </a:t>
            </a:r>
            <a:r>
              <a:rPr sz="2200" dirty="0">
                <a:solidFill>
                  <a:srgbClr val="0C1F36"/>
                </a:solidFill>
                <a:latin typeface="Calibri"/>
                <a:cs typeface="Calibri"/>
              </a:rPr>
              <a:t>under</a:t>
            </a:r>
            <a:r>
              <a:rPr sz="2200" spc="-60" dirty="0">
                <a:solidFill>
                  <a:srgbClr val="0C1F36"/>
                </a:solidFill>
                <a:latin typeface="Calibri"/>
                <a:cs typeface="Calibri"/>
              </a:rPr>
              <a:t> </a:t>
            </a:r>
            <a:r>
              <a:rPr sz="2200" dirty="0">
                <a:solidFill>
                  <a:srgbClr val="0C1F36"/>
                </a:solidFill>
                <a:latin typeface="Calibri"/>
                <a:cs typeface="Calibri"/>
              </a:rPr>
              <a:t>ICAI</a:t>
            </a:r>
            <a:r>
              <a:rPr sz="2200" spc="-30" dirty="0">
                <a:solidFill>
                  <a:srgbClr val="0C1F36"/>
                </a:solidFill>
                <a:latin typeface="Calibri"/>
                <a:cs typeface="Calibri"/>
              </a:rPr>
              <a:t> </a:t>
            </a:r>
            <a:r>
              <a:rPr sz="2200" spc="-25" dirty="0">
                <a:solidFill>
                  <a:srgbClr val="0C1F36"/>
                </a:solidFill>
                <a:latin typeface="Calibri"/>
                <a:cs typeface="Calibri"/>
              </a:rPr>
              <a:t>Act</a:t>
            </a:r>
            <a:endParaRPr sz="2200">
              <a:latin typeface="Calibri"/>
              <a:cs typeface="Calibri"/>
            </a:endParaRPr>
          </a:p>
          <a:p>
            <a:pPr marL="469265" algn="just">
              <a:lnSpc>
                <a:spcPct val="100000"/>
              </a:lnSpc>
              <a:spcBef>
                <a:spcPts val="5"/>
              </a:spcBef>
            </a:pPr>
            <a:r>
              <a:rPr sz="2200" dirty="0">
                <a:solidFill>
                  <a:srgbClr val="0C1F36"/>
                </a:solidFill>
                <a:latin typeface="Calibri"/>
                <a:cs typeface="Calibri"/>
              </a:rPr>
              <a:t>&amp;</a:t>
            </a:r>
            <a:r>
              <a:rPr sz="2200" spc="-20" dirty="0">
                <a:solidFill>
                  <a:srgbClr val="0C1F36"/>
                </a:solidFill>
                <a:latin typeface="Calibri"/>
                <a:cs typeface="Calibri"/>
              </a:rPr>
              <a:t> </a:t>
            </a:r>
            <a:r>
              <a:rPr sz="2200" spc="-10" dirty="0">
                <a:solidFill>
                  <a:srgbClr val="0C1F36"/>
                </a:solidFill>
                <a:latin typeface="Calibri"/>
                <a:cs typeface="Calibri"/>
              </a:rPr>
              <a:t>Regulations.</a:t>
            </a:r>
            <a:endParaRPr sz="2200">
              <a:latin typeface="Calibri"/>
              <a:cs typeface="Calibri"/>
            </a:endParaRPr>
          </a:p>
          <a:p>
            <a:pPr marL="469265" marR="5080" indent="-457200" algn="just">
              <a:lnSpc>
                <a:spcPct val="100000"/>
              </a:lnSpc>
              <a:buAutoNum type="alphaLcParenR" startAt="2"/>
              <a:tabLst>
                <a:tab pos="469265" algn="l"/>
              </a:tabLst>
            </a:pPr>
            <a:r>
              <a:rPr sz="2200" dirty="0">
                <a:solidFill>
                  <a:srgbClr val="0C1F36"/>
                </a:solidFill>
                <a:latin typeface="Calibri"/>
                <a:cs typeface="Calibri"/>
              </a:rPr>
              <a:t>The</a:t>
            </a:r>
            <a:r>
              <a:rPr sz="2200" spc="-10" dirty="0">
                <a:solidFill>
                  <a:srgbClr val="0C1F36"/>
                </a:solidFill>
                <a:latin typeface="Calibri"/>
                <a:cs typeface="Calibri"/>
              </a:rPr>
              <a:t> </a:t>
            </a:r>
            <a:r>
              <a:rPr sz="2200" dirty="0">
                <a:solidFill>
                  <a:srgbClr val="0C1F36"/>
                </a:solidFill>
                <a:latin typeface="Calibri"/>
                <a:cs typeface="Calibri"/>
              </a:rPr>
              <a:t>CA</a:t>
            </a:r>
            <a:r>
              <a:rPr sz="2200" spc="-20" dirty="0">
                <a:solidFill>
                  <a:srgbClr val="0C1F36"/>
                </a:solidFill>
                <a:latin typeface="Calibri"/>
                <a:cs typeface="Calibri"/>
              </a:rPr>
              <a:t> </a:t>
            </a:r>
            <a:r>
              <a:rPr sz="2200" dirty="0">
                <a:solidFill>
                  <a:srgbClr val="0C1F36"/>
                </a:solidFill>
                <a:latin typeface="Calibri"/>
                <a:cs typeface="Calibri"/>
              </a:rPr>
              <a:t>Act</a:t>
            </a:r>
            <a:r>
              <a:rPr sz="2200" spc="-15" dirty="0">
                <a:solidFill>
                  <a:srgbClr val="0C1F36"/>
                </a:solidFill>
                <a:latin typeface="Calibri"/>
                <a:cs typeface="Calibri"/>
              </a:rPr>
              <a:t> </a:t>
            </a:r>
            <a:r>
              <a:rPr sz="2200" dirty="0">
                <a:solidFill>
                  <a:srgbClr val="0C1F36"/>
                </a:solidFill>
                <a:latin typeface="Calibri"/>
                <a:cs typeface="Calibri"/>
              </a:rPr>
              <a:t>1949</a:t>
            </a:r>
            <a:r>
              <a:rPr sz="2200" spc="-20" dirty="0">
                <a:solidFill>
                  <a:srgbClr val="0C1F36"/>
                </a:solidFill>
                <a:latin typeface="Calibri"/>
                <a:cs typeface="Calibri"/>
              </a:rPr>
              <a:t> </a:t>
            </a:r>
            <a:r>
              <a:rPr sz="2200" dirty="0">
                <a:solidFill>
                  <a:srgbClr val="0C1F36"/>
                </a:solidFill>
                <a:latin typeface="Calibri"/>
                <a:cs typeface="Calibri"/>
              </a:rPr>
              <a:t>read</a:t>
            </a:r>
            <a:r>
              <a:rPr sz="2200" spc="-15" dirty="0">
                <a:solidFill>
                  <a:srgbClr val="0C1F36"/>
                </a:solidFill>
                <a:latin typeface="Calibri"/>
                <a:cs typeface="Calibri"/>
              </a:rPr>
              <a:t> </a:t>
            </a:r>
            <a:r>
              <a:rPr sz="2200" dirty="0">
                <a:solidFill>
                  <a:srgbClr val="0C1F36"/>
                </a:solidFill>
                <a:latin typeface="Calibri"/>
                <a:cs typeface="Calibri"/>
              </a:rPr>
              <a:t>with</a:t>
            </a:r>
            <a:r>
              <a:rPr sz="2200" spc="-20" dirty="0">
                <a:solidFill>
                  <a:srgbClr val="0C1F36"/>
                </a:solidFill>
                <a:latin typeface="Calibri"/>
                <a:cs typeface="Calibri"/>
              </a:rPr>
              <a:t> </a:t>
            </a:r>
            <a:r>
              <a:rPr sz="2200" dirty="0">
                <a:solidFill>
                  <a:srgbClr val="0C1F36"/>
                </a:solidFill>
                <a:latin typeface="Calibri"/>
                <a:cs typeface="Calibri"/>
              </a:rPr>
              <a:t>the</a:t>
            </a:r>
            <a:r>
              <a:rPr sz="2200" spc="-5" dirty="0">
                <a:solidFill>
                  <a:srgbClr val="0C1F36"/>
                </a:solidFill>
                <a:latin typeface="Calibri"/>
                <a:cs typeface="Calibri"/>
              </a:rPr>
              <a:t> </a:t>
            </a:r>
            <a:r>
              <a:rPr sz="2200" dirty="0">
                <a:solidFill>
                  <a:srgbClr val="0C1F36"/>
                </a:solidFill>
                <a:latin typeface="Calibri"/>
                <a:cs typeface="Calibri"/>
              </a:rPr>
              <a:t>Regulations,</a:t>
            </a:r>
            <a:r>
              <a:rPr sz="2200" spc="-5" dirty="0">
                <a:solidFill>
                  <a:srgbClr val="0C1F36"/>
                </a:solidFill>
                <a:latin typeface="Calibri"/>
                <a:cs typeface="Calibri"/>
              </a:rPr>
              <a:t> </a:t>
            </a:r>
            <a:r>
              <a:rPr sz="2200" dirty="0">
                <a:solidFill>
                  <a:srgbClr val="0C1F36"/>
                </a:solidFill>
                <a:latin typeface="Calibri"/>
                <a:cs typeface="Calibri"/>
              </a:rPr>
              <a:t>1988</a:t>
            </a:r>
            <a:r>
              <a:rPr sz="2200" spc="-20" dirty="0">
                <a:solidFill>
                  <a:srgbClr val="0C1F36"/>
                </a:solidFill>
                <a:latin typeface="Calibri"/>
                <a:cs typeface="Calibri"/>
              </a:rPr>
              <a:t> </a:t>
            </a:r>
            <a:r>
              <a:rPr sz="2200" dirty="0">
                <a:solidFill>
                  <a:srgbClr val="0C1F36"/>
                </a:solidFill>
                <a:latin typeface="Calibri"/>
                <a:cs typeface="Calibri"/>
              </a:rPr>
              <a:t>does</a:t>
            </a:r>
            <a:r>
              <a:rPr sz="2200" spc="-10" dirty="0">
                <a:solidFill>
                  <a:srgbClr val="0C1F36"/>
                </a:solidFill>
                <a:latin typeface="Calibri"/>
                <a:cs typeface="Calibri"/>
              </a:rPr>
              <a:t> </a:t>
            </a:r>
            <a:r>
              <a:rPr sz="2200" dirty="0">
                <a:solidFill>
                  <a:srgbClr val="0C1F36"/>
                </a:solidFill>
                <a:latin typeface="Calibri"/>
                <a:cs typeface="Calibri"/>
              </a:rPr>
              <a:t>not</a:t>
            </a:r>
            <a:r>
              <a:rPr sz="2200" spc="-10" dirty="0">
                <a:solidFill>
                  <a:srgbClr val="0C1F36"/>
                </a:solidFill>
                <a:latin typeface="Calibri"/>
                <a:cs typeface="Calibri"/>
              </a:rPr>
              <a:t> </a:t>
            </a:r>
            <a:r>
              <a:rPr sz="2200" dirty="0">
                <a:solidFill>
                  <a:srgbClr val="0C1F36"/>
                </a:solidFill>
                <a:latin typeface="Calibri"/>
                <a:cs typeface="Calibri"/>
              </a:rPr>
              <a:t>prohibit</a:t>
            </a:r>
            <a:r>
              <a:rPr sz="2200" spc="-20" dirty="0">
                <a:solidFill>
                  <a:srgbClr val="0C1F36"/>
                </a:solidFill>
                <a:latin typeface="Calibri"/>
                <a:cs typeface="Calibri"/>
              </a:rPr>
              <a:t> </a:t>
            </a:r>
            <a:r>
              <a:rPr sz="2200" dirty="0">
                <a:solidFill>
                  <a:srgbClr val="0C1F36"/>
                </a:solidFill>
                <a:latin typeface="Calibri"/>
                <a:cs typeface="Calibri"/>
              </a:rPr>
              <a:t>a</a:t>
            </a:r>
            <a:r>
              <a:rPr sz="2200" spc="-15" dirty="0">
                <a:solidFill>
                  <a:srgbClr val="0C1F36"/>
                </a:solidFill>
                <a:latin typeface="Calibri"/>
                <a:cs typeface="Calibri"/>
              </a:rPr>
              <a:t> </a:t>
            </a:r>
            <a:r>
              <a:rPr sz="2200" dirty="0">
                <a:solidFill>
                  <a:srgbClr val="0C1F36"/>
                </a:solidFill>
                <a:latin typeface="Calibri"/>
                <a:cs typeface="Calibri"/>
              </a:rPr>
              <a:t>partner</a:t>
            </a:r>
            <a:r>
              <a:rPr sz="2200" spc="-20" dirty="0">
                <a:solidFill>
                  <a:srgbClr val="0C1F36"/>
                </a:solidFill>
                <a:latin typeface="Calibri"/>
                <a:cs typeface="Calibri"/>
              </a:rPr>
              <a:t> </a:t>
            </a:r>
            <a:r>
              <a:rPr sz="2200" dirty="0">
                <a:solidFill>
                  <a:srgbClr val="0C1F36"/>
                </a:solidFill>
                <a:latin typeface="Calibri"/>
                <a:cs typeface="Calibri"/>
              </a:rPr>
              <a:t>of</a:t>
            </a:r>
            <a:r>
              <a:rPr sz="2200" spc="-20" dirty="0">
                <a:solidFill>
                  <a:srgbClr val="0C1F36"/>
                </a:solidFill>
                <a:latin typeface="Calibri"/>
                <a:cs typeface="Calibri"/>
              </a:rPr>
              <a:t> </a:t>
            </a:r>
            <a:r>
              <a:rPr sz="2200" dirty="0">
                <a:solidFill>
                  <a:srgbClr val="0C1F36"/>
                </a:solidFill>
                <a:latin typeface="Calibri"/>
                <a:cs typeface="Calibri"/>
              </a:rPr>
              <a:t>MDP</a:t>
            </a:r>
            <a:r>
              <a:rPr sz="2200" spc="-5" dirty="0">
                <a:solidFill>
                  <a:srgbClr val="0C1F36"/>
                </a:solidFill>
                <a:latin typeface="Calibri"/>
                <a:cs typeface="Calibri"/>
              </a:rPr>
              <a:t> </a:t>
            </a:r>
            <a:r>
              <a:rPr sz="2200" spc="-20" dirty="0">
                <a:solidFill>
                  <a:srgbClr val="0C1F36"/>
                </a:solidFill>
                <a:latin typeface="Calibri"/>
                <a:cs typeface="Calibri"/>
              </a:rPr>
              <a:t>Firm </a:t>
            </a:r>
            <a:r>
              <a:rPr sz="2200" dirty="0">
                <a:solidFill>
                  <a:srgbClr val="0C1F36"/>
                </a:solidFill>
                <a:latin typeface="Calibri"/>
                <a:cs typeface="Calibri"/>
              </a:rPr>
              <a:t>to</a:t>
            </a:r>
            <a:r>
              <a:rPr sz="2200" spc="60" dirty="0">
                <a:solidFill>
                  <a:srgbClr val="0C1F36"/>
                </a:solidFill>
                <a:latin typeface="Calibri"/>
                <a:cs typeface="Calibri"/>
              </a:rPr>
              <a:t> </a:t>
            </a:r>
            <a:r>
              <a:rPr sz="2200" dirty="0">
                <a:solidFill>
                  <a:srgbClr val="0C1F36"/>
                </a:solidFill>
                <a:latin typeface="Calibri"/>
                <a:cs typeface="Calibri"/>
              </a:rPr>
              <a:t>practice</a:t>
            </a:r>
            <a:r>
              <a:rPr sz="2200" spc="65" dirty="0">
                <a:solidFill>
                  <a:srgbClr val="0C1F36"/>
                </a:solidFill>
                <a:latin typeface="Calibri"/>
                <a:cs typeface="Calibri"/>
              </a:rPr>
              <a:t> </a:t>
            </a:r>
            <a:r>
              <a:rPr sz="2200" dirty="0">
                <a:solidFill>
                  <a:srgbClr val="0C1F36"/>
                </a:solidFill>
                <a:latin typeface="Calibri"/>
                <a:cs typeface="Calibri"/>
              </a:rPr>
              <a:t>in</a:t>
            </a:r>
            <a:r>
              <a:rPr sz="2200" spc="85" dirty="0">
                <a:solidFill>
                  <a:srgbClr val="0C1F36"/>
                </a:solidFill>
                <a:latin typeface="Calibri"/>
                <a:cs typeface="Calibri"/>
              </a:rPr>
              <a:t> </a:t>
            </a:r>
            <a:r>
              <a:rPr sz="2200" dirty="0">
                <a:solidFill>
                  <a:srgbClr val="0C1F36"/>
                </a:solidFill>
                <a:latin typeface="Calibri"/>
                <a:cs typeface="Calibri"/>
              </a:rPr>
              <a:t>his</a:t>
            </a:r>
            <a:r>
              <a:rPr sz="2200" spc="60" dirty="0">
                <a:solidFill>
                  <a:srgbClr val="0C1F36"/>
                </a:solidFill>
                <a:latin typeface="Calibri"/>
                <a:cs typeface="Calibri"/>
              </a:rPr>
              <a:t> </a:t>
            </a:r>
            <a:r>
              <a:rPr sz="2200" dirty="0">
                <a:solidFill>
                  <a:srgbClr val="0C1F36"/>
                </a:solidFill>
                <a:latin typeface="Calibri"/>
                <a:cs typeface="Calibri"/>
              </a:rPr>
              <a:t>name.</a:t>
            </a:r>
            <a:r>
              <a:rPr sz="2200" spc="65" dirty="0">
                <a:solidFill>
                  <a:srgbClr val="0C1F36"/>
                </a:solidFill>
                <a:latin typeface="Calibri"/>
                <a:cs typeface="Calibri"/>
              </a:rPr>
              <a:t> </a:t>
            </a:r>
            <a:r>
              <a:rPr sz="2200" dirty="0">
                <a:solidFill>
                  <a:srgbClr val="0C1F36"/>
                </a:solidFill>
                <a:latin typeface="Calibri"/>
                <a:cs typeface="Calibri"/>
              </a:rPr>
              <a:t>It</a:t>
            </a:r>
            <a:r>
              <a:rPr sz="2200" spc="65" dirty="0">
                <a:solidFill>
                  <a:srgbClr val="0C1F36"/>
                </a:solidFill>
                <a:latin typeface="Calibri"/>
                <a:cs typeface="Calibri"/>
              </a:rPr>
              <a:t> </a:t>
            </a:r>
            <a:r>
              <a:rPr sz="2200" dirty="0">
                <a:solidFill>
                  <a:srgbClr val="0C1F36"/>
                </a:solidFill>
                <a:latin typeface="Calibri"/>
                <a:cs typeface="Calibri"/>
              </a:rPr>
              <a:t>is</a:t>
            </a:r>
            <a:r>
              <a:rPr sz="2200" spc="75" dirty="0">
                <a:solidFill>
                  <a:srgbClr val="0C1F36"/>
                </a:solidFill>
                <a:latin typeface="Calibri"/>
                <a:cs typeface="Calibri"/>
              </a:rPr>
              <a:t> </a:t>
            </a:r>
            <a:r>
              <a:rPr sz="2200" dirty="0">
                <a:solidFill>
                  <a:srgbClr val="0C1F36"/>
                </a:solidFill>
                <a:latin typeface="Calibri"/>
                <a:cs typeface="Calibri"/>
              </a:rPr>
              <a:t>the</a:t>
            </a:r>
            <a:r>
              <a:rPr sz="2200" spc="60" dirty="0">
                <a:solidFill>
                  <a:srgbClr val="0C1F36"/>
                </a:solidFill>
                <a:latin typeface="Calibri"/>
                <a:cs typeface="Calibri"/>
              </a:rPr>
              <a:t> </a:t>
            </a:r>
            <a:r>
              <a:rPr sz="2200" dirty="0">
                <a:solidFill>
                  <a:srgbClr val="0C1F36"/>
                </a:solidFill>
                <a:latin typeface="Calibri"/>
                <a:cs typeface="Calibri"/>
              </a:rPr>
              <a:t>discretion</a:t>
            </a:r>
            <a:r>
              <a:rPr sz="2200" spc="55" dirty="0">
                <a:solidFill>
                  <a:srgbClr val="0C1F36"/>
                </a:solidFill>
                <a:latin typeface="Calibri"/>
                <a:cs typeface="Calibri"/>
              </a:rPr>
              <a:t> </a:t>
            </a:r>
            <a:r>
              <a:rPr sz="2200" dirty="0">
                <a:solidFill>
                  <a:srgbClr val="0C1F36"/>
                </a:solidFill>
                <a:latin typeface="Calibri"/>
                <a:cs typeface="Calibri"/>
              </a:rPr>
              <a:t>of</a:t>
            </a:r>
            <a:r>
              <a:rPr sz="2200" spc="70" dirty="0">
                <a:solidFill>
                  <a:srgbClr val="0C1F36"/>
                </a:solidFill>
                <a:latin typeface="Calibri"/>
                <a:cs typeface="Calibri"/>
              </a:rPr>
              <a:t> </a:t>
            </a:r>
            <a:r>
              <a:rPr sz="2200" dirty="0">
                <a:solidFill>
                  <a:srgbClr val="0C1F36"/>
                </a:solidFill>
                <a:latin typeface="Calibri"/>
                <a:cs typeface="Calibri"/>
              </a:rPr>
              <a:t>MDP</a:t>
            </a:r>
            <a:r>
              <a:rPr sz="2200" spc="70" dirty="0">
                <a:solidFill>
                  <a:srgbClr val="0C1F36"/>
                </a:solidFill>
                <a:latin typeface="Calibri"/>
                <a:cs typeface="Calibri"/>
              </a:rPr>
              <a:t> </a:t>
            </a:r>
            <a:r>
              <a:rPr sz="2200" dirty="0">
                <a:solidFill>
                  <a:srgbClr val="0C1F36"/>
                </a:solidFill>
                <a:latin typeface="Calibri"/>
                <a:cs typeface="Calibri"/>
              </a:rPr>
              <a:t>Firm</a:t>
            </a:r>
            <a:r>
              <a:rPr sz="2200" spc="70" dirty="0">
                <a:solidFill>
                  <a:srgbClr val="0C1F36"/>
                </a:solidFill>
                <a:latin typeface="Calibri"/>
                <a:cs typeface="Calibri"/>
              </a:rPr>
              <a:t> </a:t>
            </a:r>
            <a:r>
              <a:rPr sz="2200" dirty="0">
                <a:solidFill>
                  <a:srgbClr val="0C1F36"/>
                </a:solidFill>
                <a:latin typeface="Calibri"/>
                <a:cs typeface="Calibri"/>
              </a:rPr>
              <a:t>to</a:t>
            </a:r>
            <a:r>
              <a:rPr sz="2200" spc="70" dirty="0">
                <a:solidFill>
                  <a:srgbClr val="0C1F36"/>
                </a:solidFill>
                <a:latin typeface="Calibri"/>
                <a:cs typeface="Calibri"/>
              </a:rPr>
              <a:t> </a:t>
            </a:r>
            <a:r>
              <a:rPr sz="2200" dirty="0">
                <a:solidFill>
                  <a:srgbClr val="0C1F36"/>
                </a:solidFill>
                <a:latin typeface="Calibri"/>
                <a:cs typeface="Calibri"/>
              </a:rPr>
              <a:t>permit</a:t>
            </a:r>
            <a:r>
              <a:rPr sz="2200" spc="80" dirty="0">
                <a:solidFill>
                  <a:srgbClr val="0C1F36"/>
                </a:solidFill>
                <a:latin typeface="Calibri"/>
                <a:cs typeface="Calibri"/>
              </a:rPr>
              <a:t> </a:t>
            </a:r>
            <a:r>
              <a:rPr sz="2200" dirty="0">
                <a:solidFill>
                  <a:srgbClr val="0C1F36"/>
                </a:solidFill>
                <a:latin typeface="Calibri"/>
                <a:cs typeface="Calibri"/>
              </a:rPr>
              <a:t>its</a:t>
            </a:r>
            <a:r>
              <a:rPr sz="2200" spc="70" dirty="0">
                <a:solidFill>
                  <a:srgbClr val="0C1F36"/>
                </a:solidFill>
                <a:latin typeface="Calibri"/>
                <a:cs typeface="Calibri"/>
              </a:rPr>
              <a:t> </a:t>
            </a:r>
            <a:r>
              <a:rPr sz="2200" dirty="0">
                <a:solidFill>
                  <a:srgbClr val="0C1F36"/>
                </a:solidFill>
                <a:latin typeface="Calibri"/>
                <a:cs typeface="Calibri"/>
              </a:rPr>
              <a:t>partners</a:t>
            </a:r>
            <a:r>
              <a:rPr sz="2200" spc="80" dirty="0">
                <a:solidFill>
                  <a:srgbClr val="0C1F36"/>
                </a:solidFill>
                <a:latin typeface="Calibri"/>
                <a:cs typeface="Calibri"/>
              </a:rPr>
              <a:t> </a:t>
            </a:r>
            <a:r>
              <a:rPr sz="2200" dirty="0">
                <a:solidFill>
                  <a:srgbClr val="0C1F36"/>
                </a:solidFill>
                <a:latin typeface="Calibri"/>
                <a:cs typeface="Calibri"/>
              </a:rPr>
              <a:t>to</a:t>
            </a:r>
            <a:r>
              <a:rPr sz="2200" spc="75" dirty="0">
                <a:solidFill>
                  <a:srgbClr val="0C1F36"/>
                </a:solidFill>
                <a:latin typeface="Calibri"/>
                <a:cs typeface="Calibri"/>
              </a:rPr>
              <a:t> </a:t>
            </a:r>
            <a:r>
              <a:rPr sz="2200" spc="-10" dirty="0">
                <a:solidFill>
                  <a:srgbClr val="0C1F36"/>
                </a:solidFill>
                <a:latin typeface="Calibri"/>
                <a:cs typeface="Calibri"/>
              </a:rPr>
              <a:t>practice </a:t>
            </a:r>
            <a:r>
              <a:rPr sz="2200" dirty="0">
                <a:solidFill>
                  <a:srgbClr val="0C1F36"/>
                </a:solidFill>
                <a:latin typeface="Calibri"/>
                <a:cs typeface="Calibri"/>
              </a:rPr>
              <a:t>in</a:t>
            </a:r>
            <a:r>
              <a:rPr sz="2200" spc="-50" dirty="0">
                <a:solidFill>
                  <a:srgbClr val="0C1F36"/>
                </a:solidFill>
                <a:latin typeface="Calibri"/>
                <a:cs typeface="Calibri"/>
              </a:rPr>
              <a:t> </a:t>
            </a:r>
            <a:r>
              <a:rPr sz="2200" dirty="0">
                <a:solidFill>
                  <a:srgbClr val="0C1F36"/>
                </a:solidFill>
                <a:latin typeface="Calibri"/>
                <a:cs typeface="Calibri"/>
              </a:rPr>
              <a:t>their</a:t>
            </a:r>
            <a:r>
              <a:rPr sz="2200" spc="-25" dirty="0">
                <a:solidFill>
                  <a:srgbClr val="0C1F36"/>
                </a:solidFill>
                <a:latin typeface="Calibri"/>
                <a:cs typeface="Calibri"/>
              </a:rPr>
              <a:t> </a:t>
            </a:r>
            <a:r>
              <a:rPr sz="2200" dirty="0">
                <a:solidFill>
                  <a:srgbClr val="0C1F36"/>
                </a:solidFill>
                <a:latin typeface="Calibri"/>
                <a:cs typeface="Calibri"/>
              </a:rPr>
              <a:t>individual</a:t>
            </a:r>
            <a:r>
              <a:rPr sz="2200" spc="-100" dirty="0">
                <a:solidFill>
                  <a:srgbClr val="0C1F36"/>
                </a:solidFill>
                <a:latin typeface="Calibri"/>
                <a:cs typeface="Calibri"/>
              </a:rPr>
              <a:t> </a:t>
            </a:r>
            <a:r>
              <a:rPr sz="2200" spc="-10" dirty="0">
                <a:solidFill>
                  <a:srgbClr val="0C1F36"/>
                </a:solidFill>
                <a:latin typeface="Calibri"/>
                <a:cs typeface="Calibri"/>
              </a:rPr>
              <a:t>capacity.</a:t>
            </a:r>
            <a:endParaRPr sz="2200">
              <a:latin typeface="Calibri"/>
              <a:cs typeface="Calibri"/>
            </a:endParaRPr>
          </a:p>
          <a:p>
            <a:pPr marL="471805" indent="-459105" algn="just">
              <a:lnSpc>
                <a:spcPct val="100000"/>
              </a:lnSpc>
              <a:buAutoNum type="alphaLcParenR" startAt="2"/>
              <a:tabLst>
                <a:tab pos="471805" algn="l"/>
              </a:tabLst>
            </a:pPr>
            <a:r>
              <a:rPr sz="2200" dirty="0">
                <a:solidFill>
                  <a:srgbClr val="0C1F36"/>
                </a:solidFill>
                <a:latin typeface="Calibri"/>
                <a:cs typeface="Calibri"/>
              </a:rPr>
              <a:t>A</a:t>
            </a:r>
            <a:r>
              <a:rPr sz="2200" spc="340" dirty="0">
                <a:solidFill>
                  <a:srgbClr val="0C1F36"/>
                </a:solidFill>
                <a:latin typeface="Calibri"/>
                <a:cs typeface="Calibri"/>
              </a:rPr>
              <a:t> </a:t>
            </a:r>
            <a:r>
              <a:rPr sz="2200" dirty="0">
                <a:solidFill>
                  <a:srgbClr val="0C1F36"/>
                </a:solidFill>
                <a:latin typeface="Calibri"/>
                <a:cs typeface="Calibri"/>
              </a:rPr>
              <a:t>Chartered</a:t>
            </a:r>
            <a:r>
              <a:rPr sz="2200" spc="375" dirty="0">
                <a:solidFill>
                  <a:srgbClr val="0C1F36"/>
                </a:solidFill>
                <a:latin typeface="Calibri"/>
                <a:cs typeface="Calibri"/>
              </a:rPr>
              <a:t> </a:t>
            </a:r>
            <a:r>
              <a:rPr sz="2200" dirty="0">
                <a:solidFill>
                  <a:srgbClr val="0C1F36"/>
                </a:solidFill>
                <a:latin typeface="Calibri"/>
                <a:cs typeface="Calibri"/>
              </a:rPr>
              <a:t>Accountant</a:t>
            </a:r>
            <a:r>
              <a:rPr sz="2200" spc="330" dirty="0">
                <a:solidFill>
                  <a:srgbClr val="0C1F36"/>
                </a:solidFill>
                <a:latin typeface="Calibri"/>
                <a:cs typeface="Calibri"/>
              </a:rPr>
              <a:t> </a:t>
            </a:r>
            <a:r>
              <a:rPr sz="2200" dirty="0">
                <a:solidFill>
                  <a:srgbClr val="0C1F36"/>
                </a:solidFill>
                <a:latin typeface="Calibri"/>
                <a:cs typeface="Calibri"/>
              </a:rPr>
              <a:t>partner</a:t>
            </a:r>
            <a:r>
              <a:rPr sz="2200" spc="340" dirty="0">
                <a:solidFill>
                  <a:srgbClr val="0C1F36"/>
                </a:solidFill>
                <a:latin typeface="Calibri"/>
                <a:cs typeface="Calibri"/>
              </a:rPr>
              <a:t> </a:t>
            </a:r>
            <a:r>
              <a:rPr sz="2200" dirty="0">
                <a:solidFill>
                  <a:srgbClr val="0C1F36"/>
                </a:solidFill>
                <a:latin typeface="Calibri"/>
                <a:cs typeface="Calibri"/>
              </a:rPr>
              <a:t>of</a:t>
            </a:r>
            <a:r>
              <a:rPr sz="2200" spc="360" dirty="0">
                <a:solidFill>
                  <a:srgbClr val="0C1F36"/>
                </a:solidFill>
                <a:latin typeface="Calibri"/>
                <a:cs typeface="Calibri"/>
              </a:rPr>
              <a:t> </a:t>
            </a:r>
            <a:r>
              <a:rPr sz="2200" dirty="0">
                <a:solidFill>
                  <a:srgbClr val="0C1F36"/>
                </a:solidFill>
                <a:latin typeface="Calibri"/>
                <a:cs typeface="Calibri"/>
              </a:rPr>
              <a:t>MDP</a:t>
            </a:r>
            <a:r>
              <a:rPr sz="2200" spc="340" dirty="0">
                <a:solidFill>
                  <a:srgbClr val="0C1F36"/>
                </a:solidFill>
                <a:latin typeface="Calibri"/>
                <a:cs typeface="Calibri"/>
              </a:rPr>
              <a:t> </a:t>
            </a:r>
            <a:r>
              <a:rPr sz="2200" dirty="0">
                <a:solidFill>
                  <a:srgbClr val="0C1F36"/>
                </a:solidFill>
                <a:latin typeface="Calibri"/>
                <a:cs typeface="Calibri"/>
              </a:rPr>
              <a:t>Firm</a:t>
            </a:r>
            <a:r>
              <a:rPr sz="2200" spc="360" dirty="0">
                <a:solidFill>
                  <a:srgbClr val="0C1F36"/>
                </a:solidFill>
                <a:latin typeface="Calibri"/>
                <a:cs typeface="Calibri"/>
              </a:rPr>
              <a:t> </a:t>
            </a:r>
            <a:r>
              <a:rPr sz="2200" dirty="0">
                <a:solidFill>
                  <a:srgbClr val="0C1F36"/>
                </a:solidFill>
                <a:latin typeface="Calibri"/>
                <a:cs typeface="Calibri"/>
              </a:rPr>
              <a:t>can</a:t>
            </a:r>
            <a:r>
              <a:rPr sz="2200" spc="345" dirty="0">
                <a:solidFill>
                  <a:srgbClr val="0C1F36"/>
                </a:solidFill>
                <a:latin typeface="Calibri"/>
                <a:cs typeface="Calibri"/>
              </a:rPr>
              <a:t> </a:t>
            </a:r>
            <a:r>
              <a:rPr sz="2200" dirty="0">
                <a:solidFill>
                  <a:srgbClr val="0C1F36"/>
                </a:solidFill>
                <a:latin typeface="Calibri"/>
                <a:cs typeface="Calibri"/>
              </a:rPr>
              <a:t>become</a:t>
            </a:r>
            <a:r>
              <a:rPr sz="2200" spc="370" dirty="0">
                <a:solidFill>
                  <a:srgbClr val="0C1F36"/>
                </a:solidFill>
                <a:latin typeface="Calibri"/>
                <a:cs typeface="Calibri"/>
              </a:rPr>
              <a:t> </a:t>
            </a:r>
            <a:r>
              <a:rPr sz="2200" dirty="0">
                <a:solidFill>
                  <a:srgbClr val="0C1F36"/>
                </a:solidFill>
                <a:latin typeface="Calibri"/>
                <a:cs typeface="Calibri"/>
              </a:rPr>
              <a:t>partners</a:t>
            </a:r>
            <a:r>
              <a:rPr sz="2200" spc="330" dirty="0">
                <a:solidFill>
                  <a:srgbClr val="0C1F36"/>
                </a:solidFill>
                <a:latin typeface="Calibri"/>
                <a:cs typeface="Calibri"/>
              </a:rPr>
              <a:t> </a:t>
            </a:r>
            <a:r>
              <a:rPr sz="2200" dirty="0">
                <a:solidFill>
                  <a:srgbClr val="0C1F36"/>
                </a:solidFill>
                <a:latin typeface="Calibri"/>
                <a:cs typeface="Calibri"/>
              </a:rPr>
              <a:t>in</a:t>
            </a:r>
            <a:r>
              <a:rPr sz="2200" spc="360" dirty="0">
                <a:solidFill>
                  <a:srgbClr val="0C1F36"/>
                </a:solidFill>
                <a:latin typeface="Calibri"/>
                <a:cs typeface="Calibri"/>
              </a:rPr>
              <a:t> </a:t>
            </a:r>
            <a:r>
              <a:rPr sz="2200" dirty="0">
                <a:solidFill>
                  <a:srgbClr val="0C1F36"/>
                </a:solidFill>
                <a:latin typeface="Calibri"/>
                <a:cs typeface="Calibri"/>
              </a:rPr>
              <a:t>other</a:t>
            </a:r>
            <a:r>
              <a:rPr sz="2200" spc="340" dirty="0">
                <a:solidFill>
                  <a:srgbClr val="0C1F36"/>
                </a:solidFill>
                <a:latin typeface="Calibri"/>
                <a:cs typeface="Calibri"/>
              </a:rPr>
              <a:t> </a:t>
            </a:r>
            <a:r>
              <a:rPr sz="2200" dirty="0">
                <a:solidFill>
                  <a:srgbClr val="0C1F36"/>
                </a:solidFill>
                <a:latin typeface="Calibri"/>
                <a:cs typeface="Calibri"/>
              </a:rPr>
              <a:t>firms</a:t>
            </a:r>
            <a:r>
              <a:rPr sz="2200" spc="370" dirty="0">
                <a:solidFill>
                  <a:srgbClr val="0C1F36"/>
                </a:solidFill>
                <a:latin typeface="Calibri"/>
                <a:cs typeface="Calibri"/>
              </a:rPr>
              <a:t> </a:t>
            </a:r>
            <a:r>
              <a:rPr sz="2200" spc="-25" dirty="0">
                <a:solidFill>
                  <a:srgbClr val="0C1F36"/>
                </a:solidFill>
                <a:latin typeface="Calibri"/>
                <a:cs typeface="Calibri"/>
              </a:rPr>
              <a:t>or</a:t>
            </a:r>
            <a:endParaRPr sz="2200">
              <a:latin typeface="Calibri"/>
              <a:cs typeface="Calibri"/>
            </a:endParaRPr>
          </a:p>
          <a:p>
            <a:pPr marL="469265" algn="just">
              <a:lnSpc>
                <a:spcPct val="100000"/>
              </a:lnSpc>
            </a:pPr>
            <a:r>
              <a:rPr sz="2200" dirty="0">
                <a:solidFill>
                  <a:srgbClr val="0C1F36"/>
                </a:solidFill>
                <a:latin typeface="Calibri"/>
                <a:cs typeface="Calibri"/>
              </a:rPr>
              <a:t>engage</a:t>
            </a:r>
            <a:r>
              <a:rPr sz="2200" spc="-60" dirty="0">
                <a:solidFill>
                  <a:srgbClr val="0C1F36"/>
                </a:solidFill>
                <a:latin typeface="Calibri"/>
                <a:cs typeface="Calibri"/>
              </a:rPr>
              <a:t> </a:t>
            </a:r>
            <a:r>
              <a:rPr sz="2200" dirty="0">
                <a:solidFill>
                  <a:srgbClr val="0C1F36"/>
                </a:solidFill>
                <a:latin typeface="Calibri"/>
                <a:cs typeface="Calibri"/>
              </a:rPr>
              <a:t>in</a:t>
            </a:r>
            <a:r>
              <a:rPr sz="2200" spc="-105" dirty="0">
                <a:solidFill>
                  <a:srgbClr val="0C1F36"/>
                </a:solidFill>
                <a:latin typeface="Calibri"/>
                <a:cs typeface="Calibri"/>
              </a:rPr>
              <a:t> </a:t>
            </a:r>
            <a:r>
              <a:rPr sz="2200" dirty="0">
                <a:solidFill>
                  <a:srgbClr val="0C1F36"/>
                </a:solidFill>
                <a:latin typeface="Calibri"/>
                <a:cs typeface="Calibri"/>
              </a:rPr>
              <a:t>other</a:t>
            </a:r>
            <a:r>
              <a:rPr sz="2200" spc="-60" dirty="0">
                <a:solidFill>
                  <a:srgbClr val="0C1F36"/>
                </a:solidFill>
                <a:latin typeface="Calibri"/>
                <a:cs typeface="Calibri"/>
              </a:rPr>
              <a:t> </a:t>
            </a:r>
            <a:r>
              <a:rPr sz="2200" spc="-20" dirty="0">
                <a:solidFill>
                  <a:srgbClr val="0C1F36"/>
                </a:solidFill>
                <a:latin typeface="Calibri"/>
                <a:cs typeface="Calibri"/>
              </a:rPr>
              <a:t>occupations</a:t>
            </a:r>
            <a:r>
              <a:rPr sz="2200" spc="-85" dirty="0">
                <a:solidFill>
                  <a:srgbClr val="0C1F36"/>
                </a:solidFill>
                <a:latin typeface="Calibri"/>
                <a:cs typeface="Calibri"/>
              </a:rPr>
              <a:t> </a:t>
            </a:r>
            <a:r>
              <a:rPr sz="2200" dirty="0">
                <a:solidFill>
                  <a:srgbClr val="0C1F36"/>
                </a:solidFill>
                <a:latin typeface="Calibri"/>
                <a:cs typeface="Calibri"/>
              </a:rPr>
              <a:t>as</a:t>
            </a:r>
            <a:r>
              <a:rPr sz="2200" spc="-90" dirty="0">
                <a:solidFill>
                  <a:srgbClr val="0C1F36"/>
                </a:solidFill>
                <a:latin typeface="Calibri"/>
                <a:cs typeface="Calibri"/>
              </a:rPr>
              <a:t> </a:t>
            </a:r>
            <a:r>
              <a:rPr sz="2200" dirty="0">
                <a:solidFill>
                  <a:srgbClr val="0C1F36"/>
                </a:solidFill>
                <a:latin typeface="Calibri"/>
                <a:cs typeface="Calibri"/>
              </a:rPr>
              <a:t>agreed</a:t>
            </a:r>
            <a:r>
              <a:rPr sz="2200" spc="-65" dirty="0">
                <a:solidFill>
                  <a:srgbClr val="0C1F36"/>
                </a:solidFill>
                <a:latin typeface="Calibri"/>
                <a:cs typeface="Calibri"/>
              </a:rPr>
              <a:t> </a:t>
            </a:r>
            <a:r>
              <a:rPr sz="2200" dirty="0">
                <a:solidFill>
                  <a:srgbClr val="0C1F36"/>
                </a:solidFill>
                <a:latin typeface="Calibri"/>
                <a:cs typeface="Calibri"/>
              </a:rPr>
              <a:t>among</a:t>
            </a:r>
            <a:r>
              <a:rPr sz="2200" spc="-70" dirty="0">
                <a:solidFill>
                  <a:srgbClr val="0C1F36"/>
                </a:solidFill>
                <a:latin typeface="Calibri"/>
                <a:cs typeface="Calibri"/>
              </a:rPr>
              <a:t> </a:t>
            </a:r>
            <a:r>
              <a:rPr sz="2200" dirty="0">
                <a:solidFill>
                  <a:srgbClr val="0C1F36"/>
                </a:solidFill>
                <a:latin typeface="Calibri"/>
                <a:cs typeface="Calibri"/>
              </a:rPr>
              <a:t>the</a:t>
            </a:r>
            <a:r>
              <a:rPr sz="2200" spc="-80" dirty="0">
                <a:solidFill>
                  <a:srgbClr val="0C1F36"/>
                </a:solidFill>
                <a:latin typeface="Calibri"/>
                <a:cs typeface="Calibri"/>
              </a:rPr>
              <a:t> </a:t>
            </a:r>
            <a:r>
              <a:rPr sz="2200" dirty="0">
                <a:solidFill>
                  <a:srgbClr val="0C1F36"/>
                </a:solidFill>
                <a:latin typeface="Calibri"/>
                <a:cs typeface="Calibri"/>
              </a:rPr>
              <a:t>partners</a:t>
            </a:r>
            <a:r>
              <a:rPr sz="2200" spc="-85" dirty="0">
                <a:solidFill>
                  <a:srgbClr val="0C1F36"/>
                </a:solidFill>
                <a:latin typeface="Calibri"/>
                <a:cs typeface="Calibri"/>
              </a:rPr>
              <a:t> </a:t>
            </a:r>
            <a:r>
              <a:rPr sz="2200" dirty="0">
                <a:solidFill>
                  <a:srgbClr val="0C1F36"/>
                </a:solidFill>
                <a:latin typeface="Calibri"/>
                <a:cs typeface="Calibri"/>
              </a:rPr>
              <a:t>as</a:t>
            </a:r>
            <a:r>
              <a:rPr sz="2200" spc="-85" dirty="0">
                <a:solidFill>
                  <a:srgbClr val="0C1F36"/>
                </a:solidFill>
                <a:latin typeface="Calibri"/>
                <a:cs typeface="Calibri"/>
              </a:rPr>
              <a:t> </a:t>
            </a:r>
            <a:r>
              <a:rPr sz="2200" dirty="0">
                <a:solidFill>
                  <a:srgbClr val="0C1F36"/>
                </a:solidFill>
                <a:latin typeface="Calibri"/>
                <a:cs typeface="Calibri"/>
              </a:rPr>
              <a:t>per</a:t>
            </a:r>
            <a:r>
              <a:rPr sz="2200" spc="-85" dirty="0">
                <a:solidFill>
                  <a:srgbClr val="0C1F36"/>
                </a:solidFill>
                <a:latin typeface="Calibri"/>
                <a:cs typeface="Calibri"/>
              </a:rPr>
              <a:t> </a:t>
            </a:r>
            <a:r>
              <a:rPr sz="2200" dirty="0">
                <a:solidFill>
                  <a:srgbClr val="0C1F36"/>
                </a:solidFill>
                <a:latin typeface="Calibri"/>
                <a:cs typeface="Calibri"/>
              </a:rPr>
              <a:t>their</a:t>
            </a:r>
            <a:r>
              <a:rPr sz="2200" spc="-70" dirty="0">
                <a:solidFill>
                  <a:srgbClr val="0C1F36"/>
                </a:solidFill>
                <a:latin typeface="Calibri"/>
                <a:cs typeface="Calibri"/>
              </a:rPr>
              <a:t> </a:t>
            </a:r>
            <a:r>
              <a:rPr sz="2200" dirty="0">
                <a:solidFill>
                  <a:srgbClr val="0C1F36"/>
                </a:solidFill>
                <a:latin typeface="Calibri"/>
                <a:cs typeface="Calibri"/>
              </a:rPr>
              <a:t>partnership</a:t>
            </a:r>
            <a:r>
              <a:rPr sz="2200" spc="-105" dirty="0">
                <a:solidFill>
                  <a:srgbClr val="0C1F36"/>
                </a:solidFill>
                <a:latin typeface="Calibri"/>
                <a:cs typeface="Calibri"/>
              </a:rPr>
              <a:t> </a:t>
            </a:r>
            <a:r>
              <a:rPr sz="2200" spc="-10" dirty="0">
                <a:solidFill>
                  <a:srgbClr val="0C1F36"/>
                </a:solidFill>
                <a:latin typeface="Calibri"/>
                <a:cs typeface="Calibri"/>
              </a:rPr>
              <a:t>deed.</a:t>
            </a:r>
            <a:endParaRPr sz="2200">
              <a:latin typeface="Calibri"/>
              <a:cs typeface="Calibri"/>
            </a:endParaRPr>
          </a:p>
          <a:p>
            <a:pPr marL="469265" indent="-456565">
              <a:lnSpc>
                <a:spcPct val="100000"/>
              </a:lnSpc>
              <a:buAutoNum type="alphaLcParenR" startAt="4"/>
              <a:tabLst>
                <a:tab pos="469265" algn="l"/>
              </a:tabLst>
            </a:pPr>
            <a:r>
              <a:rPr sz="2200" dirty="0">
                <a:solidFill>
                  <a:srgbClr val="0C1F36"/>
                </a:solidFill>
                <a:latin typeface="Calibri"/>
                <a:cs typeface="Calibri"/>
              </a:rPr>
              <a:t>MDP</a:t>
            </a:r>
            <a:r>
              <a:rPr sz="2200" spc="-85" dirty="0">
                <a:solidFill>
                  <a:srgbClr val="0C1F36"/>
                </a:solidFill>
                <a:latin typeface="Calibri"/>
                <a:cs typeface="Calibri"/>
              </a:rPr>
              <a:t> </a:t>
            </a:r>
            <a:r>
              <a:rPr sz="2200" dirty="0">
                <a:solidFill>
                  <a:srgbClr val="0C1F36"/>
                </a:solidFill>
                <a:latin typeface="Calibri"/>
                <a:cs typeface="Calibri"/>
              </a:rPr>
              <a:t>Firm</a:t>
            </a:r>
            <a:r>
              <a:rPr sz="2200" spc="-45" dirty="0">
                <a:solidFill>
                  <a:srgbClr val="0C1F36"/>
                </a:solidFill>
                <a:latin typeface="Calibri"/>
                <a:cs typeface="Calibri"/>
              </a:rPr>
              <a:t> </a:t>
            </a:r>
            <a:r>
              <a:rPr sz="2200" dirty="0">
                <a:solidFill>
                  <a:srgbClr val="0C1F36"/>
                </a:solidFill>
                <a:latin typeface="Calibri"/>
                <a:cs typeface="Calibri"/>
              </a:rPr>
              <a:t>can</a:t>
            </a:r>
            <a:r>
              <a:rPr sz="2200" spc="-70" dirty="0">
                <a:solidFill>
                  <a:srgbClr val="0C1F36"/>
                </a:solidFill>
                <a:latin typeface="Calibri"/>
                <a:cs typeface="Calibri"/>
              </a:rPr>
              <a:t> </a:t>
            </a:r>
            <a:r>
              <a:rPr sz="2200" dirty="0">
                <a:solidFill>
                  <a:srgbClr val="0C1F36"/>
                </a:solidFill>
                <a:latin typeface="Calibri"/>
                <a:cs typeface="Calibri"/>
              </a:rPr>
              <a:t>accept</a:t>
            </a:r>
            <a:r>
              <a:rPr sz="2200" spc="-55" dirty="0">
                <a:solidFill>
                  <a:srgbClr val="0C1F36"/>
                </a:solidFill>
                <a:latin typeface="Calibri"/>
                <a:cs typeface="Calibri"/>
              </a:rPr>
              <a:t> </a:t>
            </a:r>
            <a:r>
              <a:rPr sz="2200" dirty="0">
                <a:solidFill>
                  <a:srgbClr val="0C1F36"/>
                </a:solidFill>
                <a:latin typeface="Calibri"/>
                <a:cs typeface="Calibri"/>
              </a:rPr>
              <a:t>other</a:t>
            </a:r>
            <a:r>
              <a:rPr sz="2200" spc="-60" dirty="0">
                <a:solidFill>
                  <a:srgbClr val="0C1F36"/>
                </a:solidFill>
                <a:latin typeface="Calibri"/>
                <a:cs typeface="Calibri"/>
              </a:rPr>
              <a:t> </a:t>
            </a:r>
            <a:r>
              <a:rPr sz="2200" spc="-10" dirty="0">
                <a:solidFill>
                  <a:srgbClr val="0C1F36"/>
                </a:solidFill>
                <a:latin typeface="Calibri"/>
                <a:cs typeface="Calibri"/>
              </a:rPr>
              <a:t>engagement</a:t>
            </a:r>
            <a:r>
              <a:rPr sz="2200" spc="30" dirty="0">
                <a:solidFill>
                  <a:srgbClr val="0C1F36"/>
                </a:solidFill>
                <a:latin typeface="Calibri"/>
                <a:cs typeface="Calibri"/>
              </a:rPr>
              <a:t> </a:t>
            </a:r>
            <a:r>
              <a:rPr sz="2200" dirty="0">
                <a:solidFill>
                  <a:srgbClr val="0C1F36"/>
                </a:solidFill>
                <a:latin typeface="Calibri"/>
                <a:cs typeface="Calibri"/>
              </a:rPr>
              <a:t>like</a:t>
            </a:r>
            <a:r>
              <a:rPr sz="2200" spc="-65" dirty="0">
                <a:solidFill>
                  <a:srgbClr val="0C1F36"/>
                </a:solidFill>
                <a:latin typeface="Calibri"/>
                <a:cs typeface="Calibri"/>
              </a:rPr>
              <a:t> </a:t>
            </a:r>
            <a:r>
              <a:rPr sz="2200" dirty="0">
                <a:solidFill>
                  <a:srgbClr val="0C1F36"/>
                </a:solidFill>
                <a:latin typeface="Calibri"/>
                <a:cs typeface="Calibri"/>
              </a:rPr>
              <a:t>Bank</a:t>
            </a:r>
            <a:r>
              <a:rPr sz="2200" spc="-85" dirty="0">
                <a:solidFill>
                  <a:srgbClr val="0C1F36"/>
                </a:solidFill>
                <a:latin typeface="Calibri"/>
                <a:cs typeface="Calibri"/>
              </a:rPr>
              <a:t> </a:t>
            </a:r>
            <a:r>
              <a:rPr sz="2200" dirty="0">
                <a:solidFill>
                  <a:srgbClr val="0C1F36"/>
                </a:solidFill>
                <a:latin typeface="Calibri"/>
                <a:cs typeface="Calibri"/>
              </a:rPr>
              <a:t>Audit,</a:t>
            </a:r>
            <a:r>
              <a:rPr sz="2200" spc="-65" dirty="0">
                <a:solidFill>
                  <a:srgbClr val="0C1F36"/>
                </a:solidFill>
                <a:latin typeface="Calibri"/>
                <a:cs typeface="Calibri"/>
              </a:rPr>
              <a:t> </a:t>
            </a:r>
            <a:r>
              <a:rPr sz="2200" dirty="0">
                <a:solidFill>
                  <a:srgbClr val="0C1F36"/>
                </a:solidFill>
                <a:latin typeface="Calibri"/>
                <a:cs typeface="Calibri"/>
              </a:rPr>
              <a:t>audit</a:t>
            </a:r>
            <a:r>
              <a:rPr sz="2200" spc="-85" dirty="0">
                <a:solidFill>
                  <a:srgbClr val="0C1F36"/>
                </a:solidFill>
                <a:latin typeface="Calibri"/>
                <a:cs typeface="Calibri"/>
              </a:rPr>
              <a:t> </a:t>
            </a:r>
            <a:r>
              <a:rPr sz="2200" dirty="0">
                <a:solidFill>
                  <a:srgbClr val="0C1F36"/>
                </a:solidFill>
                <a:latin typeface="Calibri"/>
                <a:cs typeface="Calibri"/>
              </a:rPr>
              <a:t>of</a:t>
            </a:r>
            <a:r>
              <a:rPr sz="2200" spc="-55" dirty="0">
                <a:solidFill>
                  <a:srgbClr val="0C1F36"/>
                </a:solidFill>
                <a:latin typeface="Calibri"/>
                <a:cs typeface="Calibri"/>
              </a:rPr>
              <a:t> </a:t>
            </a:r>
            <a:r>
              <a:rPr sz="2200" spc="-40" dirty="0">
                <a:solidFill>
                  <a:srgbClr val="0C1F36"/>
                </a:solidFill>
                <a:latin typeface="Calibri"/>
                <a:cs typeface="Calibri"/>
              </a:rPr>
              <a:t>Co-</a:t>
            </a:r>
            <a:r>
              <a:rPr sz="2200" spc="-10" dirty="0">
                <a:solidFill>
                  <a:srgbClr val="0C1F36"/>
                </a:solidFill>
                <a:latin typeface="Calibri"/>
                <a:cs typeface="Calibri"/>
              </a:rPr>
              <a:t>operative</a:t>
            </a:r>
            <a:r>
              <a:rPr sz="2200" spc="-45" dirty="0">
                <a:solidFill>
                  <a:srgbClr val="0C1F36"/>
                </a:solidFill>
                <a:latin typeface="Calibri"/>
                <a:cs typeface="Calibri"/>
              </a:rPr>
              <a:t> </a:t>
            </a:r>
            <a:r>
              <a:rPr sz="2200" spc="-10" dirty="0">
                <a:solidFill>
                  <a:srgbClr val="0C1F36"/>
                </a:solidFill>
                <a:latin typeface="Calibri"/>
                <a:cs typeface="Calibri"/>
              </a:rPr>
              <a:t>society</a:t>
            </a:r>
            <a:endParaRPr sz="2200">
              <a:latin typeface="Calibri"/>
              <a:cs typeface="Calibri"/>
            </a:endParaRPr>
          </a:p>
          <a:p>
            <a:pPr marL="469265" indent="-456565">
              <a:lnSpc>
                <a:spcPct val="100000"/>
              </a:lnSpc>
              <a:buAutoNum type="alphaLcParenR" startAt="4"/>
              <a:tabLst>
                <a:tab pos="469265" algn="l"/>
              </a:tabLst>
            </a:pPr>
            <a:r>
              <a:rPr sz="2200" dirty="0">
                <a:solidFill>
                  <a:srgbClr val="0C1F36"/>
                </a:solidFill>
                <a:latin typeface="Calibri"/>
                <a:cs typeface="Calibri"/>
              </a:rPr>
              <a:t>MDP</a:t>
            </a:r>
            <a:r>
              <a:rPr sz="2200" spc="-65" dirty="0">
                <a:solidFill>
                  <a:srgbClr val="0C1F36"/>
                </a:solidFill>
                <a:latin typeface="Calibri"/>
                <a:cs typeface="Calibri"/>
              </a:rPr>
              <a:t> </a:t>
            </a:r>
            <a:r>
              <a:rPr sz="2200" dirty="0">
                <a:solidFill>
                  <a:srgbClr val="0C1F36"/>
                </a:solidFill>
                <a:latin typeface="Calibri"/>
                <a:cs typeface="Calibri"/>
              </a:rPr>
              <a:t>Firm</a:t>
            </a:r>
            <a:r>
              <a:rPr sz="2200" spc="-55" dirty="0">
                <a:solidFill>
                  <a:srgbClr val="0C1F36"/>
                </a:solidFill>
                <a:latin typeface="Calibri"/>
                <a:cs typeface="Calibri"/>
              </a:rPr>
              <a:t> </a:t>
            </a:r>
            <a:r>
              <a:rPr sz="2200" dirty="0">
                <a:solidFill>
                  <a:srgbClr val="0C1F36"/>
                </a:solidFill>
                <a:latin typeface="Calibri"/>
                <a:cs typeface="Calibri"/>
              </a:rPr>
              <a:t>can</a:t>
            </a:r>
            <a:r>
              <a:rPr sz="2200" spc="-35" dirty="0">
                <a:solidFill>
                  <a:srgbClr val="0C1F36"/>
                </a:solidFill>
                <a:latin typeface="Calibri"/>
                <a:cs typeface="Calibri"/>
              </a:rPr>
              <a:t> </a:t>
            </a:r>
            <a:r>
              <a:rPr sz="2200" spc="-10" dirty="0">
                <a:solidFill>
                  <a:srgbClr val="0C1F36"/>
                </a:solidFill>
                <a:latin typeface="Calibri"/>
                <a:cs typeface="Calibri"/>
              </a:rPr>
              <a:t>undertake</a:t>
            </a:r>
            <a:r>
              <a:rPr sz="2200" spc="-55" dirty="0">
                <a:solidFill>
                  <a:srgbClr val="0C1F36"/>
                </a:solidFill>
                <a:latin typeface="Calibri"/>
                <a:cs typeface="Calibri"/>
              </a:rPr>
              <a:t> </a:t>
            </a:r>
            <a:r>
              <a:rPr sz="2200" spc="-40" dirty="0">
                <a:solidFill>
                  <a:srgbClr val="0C1F36"/>
                </a:solidFill>
                <a:latin typeface="Calibri"/>
                <a:cs typeface="Calibri"/>
              </a:rPr>
              <a:t>Tax</a:t>
            </a:r>
            <a:r>
              <a:rPr sz="2200" spc="-85" dirty="0">
                <a:solidFill>
                  <a:srgbClr val="0C1F36"/>
                </a:solidFill>
                <a:latin typeface="Calibri"/>
                <a:cs typeface="Calibri"/>
              </a:rPr>
              <a:t> </a:t>
            </a:r>
            <a:r>
              <a:rPr sz="2200" dirty="0">
                <a:solidFill>
                  <a:srgbClr val="0C1F36"/>
                </a:solidFill>
                <a:latin typeface="Calibri"/>
                <a:cs typeface="Calibri"/>
              </a:rPr>
              <a:t>Audit</a:t>
            </a:r>
            <a:r>
              <a:rPr sz="2200" spc="-55" dirty="0">
                <a:solidFill>
                  <a:srgbClr val="0C1F36"/>
                </a:solidFill>
                <a:latin typeface="Calibri"/>
                <a:cs typeface="Calibri"/>
              </a:rPr>
              <a:t> </a:t>
            </a:r>
            <a:r>
              <a:rPr sz="2200" spc="-10" dirty="0">
                <a:solidFill>
                  <a:srgbClr val="0C1F36"/>
                </a:solidFill>
                <a:latin typeface="Calibri"/>
                <a:cs typeface="Calibri"/>
              </a:rPr>
              <a:t>assignments.</a:t>
            </a:r>
            <a:endParaRPr sz="2200">
              <a:latin typeface="Calibri"/>
              <a:cs typeface="Calibri"/>
            </a:endParaRPr>
          </a:p>
          <a:p>
            <a:pPr marL="469265" indent="-456565">
              <a:lnSpc>
                <a:spcPct val="100000"/>
              </a:lnSpc>
              <a:buAutoNum type="alphaLcParenR" startAt="4"/>
              <a:tabLst>
                <a:tab pos="469265" algn="l"/>
              </a:tabLst>
            </a:pPr>
            <a:r>
              <a:rPr sz="2200" spc="-10" dirty="0">
                <a:solidFill>
                  <a:srgbClr val="0C1F36"/>
                </a:solidFill>
                <a:latin typeface="Calibri"/>
                <a:cs typeface="Calibri"/>
              </a:rPr>
              <a:t>Empanelment</a:t>
            </a:r>
            <a:r>
              <a:rPr sz="2200" spc="-15" dirty="0">
                <a:solidFill>
                  <a:srgbClr val="0C1F36"/>
                </a:solidFill>
                <a:latin typeface="Calibri"/>
                <a:cs typeface="Calibri"/>
              </a:rPr>
              <a:t> </a:t>
            </a:r>
            <a:r>
              <a:rPr sz="2200" dirty="0">
                <a:solidFill>
                  <a:srgbClr val="0C1F36"/>
                </a:solidFill>
                <a:latin typeface="Calibri"/>
                <a:cs typeface="Calibri"/>
              </a:rPr>
              <a:t>with</a:t>
            </a:r>
            <a:r>
              <a:rPr sz="2200" spc="-90" dirty="0">
                <a:solidFill>
                  <a:srgbClr val="0C1F36"/>
                </a:solidFill>
                <a:latin typeface="Calibri"/>
                <a:cs typeface="Calibri"/>
              </a:rPr>
              <a:t> </a:t>
            </a:r>
            <a:r>
              <a:rPr sz="2200" dirty="0">
                <a:solidFill>
                  <a:srgbClr val="0C1F36"/>
                </a:solidFill>
                <a:latin typeface="Calibri"/>
                <a:cs typeface="Calibri"/>
              </a:rPr>
              <a:t>various</a:t>
            </a:r>
            <a:r>
              <a:rPr sz="2200" spc="-110" dirty="0">
                <a:solidFill>
                  <a:srgbClr val="0C1F36"/>
                </a:solidFill>
                <a:latin typeface="Calibri"/>
                <a:cs typeface="Calibri"/>
              </a:rPr>
              <a:t> </a:t>
            </a:r>
            <a:r>
              <a:rPr sz="2200" dirty="0">
                <a:solidFill>
                  <a:srgbClr val="0C1F36"/>
                </a:solidFill>
                <a:latin typeface="Calibri"/>
                <a:cs typeface="Calibri"/>
              </a:rPr>
              <a:t>Agencies</a:t>
            </a:r>
            <a:r>
              <a:rPr sz="2200" spc="-40" dirty="0">
                <a:solidFill>
                  <a:srgbClr val="0C1F36"/>
                </a:solidFill>
                <a:latin typeface="Calibri"/>
                <a:cs typeface="Calibri"/>
              </a:rPr>
              <a:t> </a:t>
            </a:r>
            <a:r>
              <a:rPr sz="2200" dirty="0">
                <a:solidFill>
                  <a:srgbClr val="0C1F36"/>
                </a:solidFill>
                <a:latin typeface="Calibri"/>
                <a:cs typeface="Calibri"/>
              </a:rPr>
              <a:t>is</a:t>
            </a:r>
            <a:r>
              <a:rPr sz="2200" spc="-95" dirty="0">
                <a:solidFill>
                  <a:srgbClr val="0C1F36"/>
                </a:solidFill>
                <a:latin typeface="Calibri"/>
                <a:cs typeface="Calibri"/>
              </a:rPr>
              <a:t> </a:t>
            </a:r>
            <a:r>
              <a:rPr sz="2200" spc="-10" dirty="0">
                <a:solidFill>
                  <a:srgbClr val="0C1F36"/>
                </a:solidFill>
                <a:latin typeface="Calibri"/>
                <a:cs typeface="Calibri"/>
              </a:rPr>
              <a:t>permissible</a:t>
            </a:r>
            <a:r>
              <a:rPr sz="2200" spc="-80" dirty="0">
                <a:solidFill>
                  <a:srgbClr val="0C1F36"/>
                </a:solidFill>
                <a:latin typeface="Calibri"/>
                <a:cs typeface="Calibri"/>
              </a:rPr>
              <a:t> </a:t>
            </a:r>
            <a:r>
              <a:rPr sz="2200" dirty="0">
                <a:solidFill>
                  <a:srgbClr val="0C1F36"/>
                </a:solidFill>
                <a:latin typeface="Calibri"/>
                <a:cs typeface="Calibri"/>
              </a:rPr>
              <a:t>to</a:t>
            </a:r>
            <a:r>
              <a:rPr sz="2200" spc="-75" dirty="0">
                <a:solidFill>
                  <a:srgbClr val="0C1F36"/>
                </a:solidFill>
                <a:latin typeface="Calibri"/>
                <a:cs typeface="Calibri"/>
              </a:rPr>
              <a:t> </a:t>
            </a:r>
            <a:r>
              <a:rPr sz="2200" dirty="0">
                <a:solidFill>
                  <a:srgbClr val="0C1F36"/>
                </a:solidFill>
                <a:latin typeface="Calibri"/>
                <a:cs typeface="Calibri"/>
              </a:rPr>
              <a:t>MDP</a:t>
            </a:r>
            <a:r>
              <a:rPr sz="2200" spc="-95" dirty="0">
                <a:solidFill>
                  <a:srgbClr val="0C1F36"/>
                </a:solidFill>
                <a:latin typeface="Calibri"/>
                <a:cs typeface="Calibri"/>
              </a:rPr>
              <a:t> </a:t>
            </a:r>
            <a:r>
              <a:rPr sz="2200" spc="-10" dirty="0">
                <a:solidFill>
                  <a:srgbClr val="0C1F36"/>
                </a:solidFill>
                <a:latin typeface="Calibri"/>
                <a:cs typeface="Calibri"/>
              </a:rPr>
              <a:t>Firms</a:t>
            </a:r>
            <a:endParaRPr sz="2200">
              <a:latin typeface="Calibri"/>
              <a:cs typeface="Calibri"/>
            </a:endParaRPr>
          </a:p>
          <a:p>
            <a:pPr marL="469265" marR="18415" indent="-457200">
              <a:lnSpc>
                <a:spcPct val="100000"/>
              </a:lnSpc>
              <a:buAutoNum type="alphaLcParenR" startAt="4"/>
              <a:tabLst>
                <a:tab pos="469265" algn="l"/>
                <a:tab pos="1187450" algn="l"/>
                <a:tab pos="1863725" algn="l"/>
                <a:tab pos="2423795" algn="l"/>
                <a:tab pos="2880995" algn="l"/>
                <a:tab pos="4441825" algn="l"/>
                <a:tab pos="5426075" algn="l"/>
                <a:tab pos="5826760" algn="l"/>
                <a:tab pos="7171690" algn="l"/>
                <a:tab pos="8532495" algn="l"/>
                <a:tab pos="8907145" algn="l"/>
                <a:tab pos="10264140" algn="l"/>
              </a:tabLst>
            </a:pPr>
            <a:r>
              <a:rPr sz="2200" spc="-25" dirty="0">
                <a:solidFill>
                  <a:srgbClr val="0C1F36"/>
                </a:solidFill>
                <a:latin typeface="Calibri"/>
                <a:cs typeface="Calibri"/>
              </a:rPr>
              <a:t>MDP</a:t>
            </a:r>
            <a:r>
              <a:rPr sz="2200" dirty="0">
                <a:solidFill>
                  <a:srgbClr val="0C1F36"/>
                </a:solidFill>
                <a:latin typeface="Calibri"/>
                <a:cs typeface="Calibri"/>
              </a:rPr>
              <a:t>	</a:t>
            </a:r>
            <a:r>
              <a:rPr sz="2200" spc="-20" dirty="0">
                <a:solidFill>
                  <a:srgbClr val="0C1F36"/>
                </a:solidFill>
                <a:latin typeface="Calibri"/>
                <a:cs typeface="Calibri"/>
              </a:rPr>
              <a:t>Firm</a:t>
            </a:r>
            <a:r>
              <a:rPr sz="2200" dirty="0">
                <a:solidFill>
                  <a:srgbClr val="0C1F36"/>
                </a:solidFill>
                <a:latin typeface="Calibri"/>
                <a:cs typeface="Calibri"/>
              </a:rPr>
              <a:t>	</a:t>
            </a:r>
            <a:r>
              <a:rPr sz="2200" spc="-25" dirty="0">
                <a:solidFill>
                  <a:srgbClr val="0C1F36"/>
                </a:solidFill>
                <a:latin typeface="Calibri"/>
                <a:cs typeface="Calibri"/>
              </a:rPr>
              <a:t>can</a:t>
            </a:r>
            <a:r>
              <a:rPr sz="2200" dirty="0">
                <a:solidFill>
                  <a:srgbClr val="0C1F36"/>
                </a:solidFill>
                <a:latin typeface="Calibri"/>
                <a:cs typeface="Calibri"/>
              </a:rPr>
              <a:t>	</a:t>
            </a:r>
            <a:r>
              <a:rPr sz="2200" spc="-25" dirty="0">
                <a:solidFill>
                  <a:srgbClr val="0C1F36"/>
                </a:solidFill>
                <a:latin typeface="Calibri"/>
                <a:cs typeface="Calibri"/>
              </a:rPr>
              <a:t>do</a:t>
            </a:r>
            <a:r>
              <a:rPr sz="2200" dirty="0">
                <a:solidFill>
                  <a:srgbClr val="0C1F36"/>
                </a:solidFill>
                <a:latin typeface="Calibri"/>
                <a:cs typeface="Calibri"/>
              </a:rPr>
              <a:t>	</a:t>
            </a:r>
            <a:r>
              <a:rPr sz="2200" spc="-10" dirty="0">
                <a:solidFill>
                  <a:srgbClr val="0C1F36"/>
                </a:solidFill>
                <a:latin typeface="Calibri"/>
                <a:cs typeface="Calibri"/>
              </a:rPr>
              <a:t>Networking,</a:t>
            </a:r>
            <a:r>
              <a:rPr sz="2200" dirty="0">
                <a:solidFill>
                  <a:srgbClr val="0C1F36"/>
                </a:solidFill>
                <a:latin typeface="Calibri"/>
                <a:cs typeface="Calibri"/>
              </a:rPr>
              <a:t>	</a:t>
            </a:r>
            <a:r>
              <a:rPr sz="2200" spc="-10" dirty="0">
                <a:solidFill>
                  <a:srgbClr val="0C1F36"/>
                </a:solidFill>
                <a:latin typeface="Calibri"/>
                <a:cs typeface="Calibri"/>
              </a:rPr>
              <a:t>subject</a:t>
            </a:r>
            <a:r>
              <a:rPr sz="2200" dirty="0">
                <a:solidFill>
                  <a:srgbClr val="0C1F36"/>
                </a:solidFill>
                <a:latin typeface="Calibri"/>
                <a:cs typeface="Calibri"/>
              </a:rPr>
              <a:t>	</a:t>
            </a:r>
            <a:r>
              <a:rPr sz="2200" spc="-25" dirty="0">
                <a:solidFill>
                  <a:srgbClr val="0C1F36"/>
                </a:solidFill>
                <a:latin typeface="Calibri"/>
                <a:cs typeface="Calibri"/>
              </a:rPr>
              <a:t>to</a:t>
            </a:r>
            <a:r>
              <a:rPr sz="2200" dirty="0">
                <a:solidFill>
                  <a:srgbClr val="0C1F36"/>
                </a:solidFill>
                <a:latin typeface="Calibri"/>
                <a:cs typeface="Calibri"/>
              </a:rPr>
              <a:t>	</a:t>
            </a:r>
            <a:r>
              <a:rPr sz="2200" spc="-10" dirty="0">
                <a:solidFill>
                  <a:srgbClr val="0C1F36"/>
                </a:solidFill>
                <a:latin typeface="Calibri"/>
                <a:cs typeface="Calibri"/>
              </a:rPr>
              <a:t>conditions</a:t>
            </a:r>
            <a:r>
              <a:rPr sz="2200" dirty="0">
                <a:solidFill>
                  <a:srgbClr val="0C1F36"/>
                </a:solidFill>
                <a:latin typeface="Calibri"/>
                <a:cs typeface="Calibri"/>
              </a:rPr>
              <a:t>	</a:t>
            </a:r>
            <a:r>
              <a:rPr sz="2200" spc="-10" dirty="0">
                <a:solidFill>
                  <a:srgbClr val="0C1F36"/>
                </a:solidFill>
                <a:latin typeface="Calibri"/>
                <a:cs typeface="Calibri"/>
              </a:rPr>
              <a:t>prescribed</a:t>
            </a:r>
            <a:r>
              <a:rPr sz="2200" dirty="0">
                <a:solidFill>
                  <a:srgbClr val="0C1F36"/>
                </a:solidFill>
                <a:latin typeface="Calibri"/>
                <a:cs typeface="Calibri"/>
              </a:rPr>
              <a:t>	</a:t>
            </a:r>
            <a:r>
              <a:rPr sz="2200" spc="-25" dirty="0">
                <a:solidFill>
                  <a:srgbClr val="0C1F36"/>
                </a:solidFill>
                <a:latin typeface="Calibri"/>
                <a:cs typeface="Calibri"/>
              </a:rPr>
              <a:t>in</a:t>
            </a:r>
            <a:r>
              <a:rPr sz="2200" dirty="0">
                <a:solidFill>
                  <a:srgbClr val="0C1F36"/>
                </a:solidFill>
                <a:latin typeface="Calibri"/>
                <a:cs typeface="Calibri"/>
              </a:rPr>
              <a:t>	</a:t>
            </a:r>
            <a:r>
              <a:rPr sz="2200" spc="-10" dirty="0">
                <a:solidFill>
                  <a:srgbClr val="0C1F36"/>
                </a:solidFill>
                <a:latin typeface="Calibri"/>
                <a:cs typeface="Calibri"/>
              </a:rPr>
              <a:t>Guidelines</a:t>
            </a:r>
            <a:r>
              <a:rPr sz="2200" dirty="0">
                <a:solidFill>
                  <a:srgbClr val="0C1F36"/>
                </a:solidFill>
                <a:latin typeface="Calibri"/>
                <a:cs typeface="Calibri"/>
              </a:rPr>
              <a:t>	</a:t>
            </a:r>
            <a:r>
              <a:rPr sz="2200" spc="-35" dirty="0">
                <a:solidFill>
                  <a:srgbClr val="0C1F36"/>
                </a:solidFill>
                <a:latin typeface="Calibri"/>
                <a:cs typeface="Calibri"/>
              </a:rPr>
              <a:t>the </a:t>
            </a:r>
            <a:r>
              <a:rPr sz="2200" dirty="0">
                <a:solidFill>
                  <a:srgbClr val="0C1F36"/>
                </a:solidFill>
                <a:latin typeface="Calibri"/>
                <a:cs typeface="Calibri"/>
              </a:rPr>
              <a:t>Networking</a:t>
            </a:r>
            <a:r>
              <a:rPr sz="2200" spc="-65" dirty="0">
                <a:solidFill>
                  <a:srgbClr val="0C1F36"/>
                </a:solidFill>
                <a:latin typeface="Calibri"/>
                <a:cs typeface="Calibri"/>
              </a:rPr>
              <a:t> </a:t>
            </a:r>
            <a:r>
              <a:rPr sz="2200" dirty="0">
                <a:solidFill>
                  <a:srgbClr val="0C1F36"/>
                </a:solidFill>
                <a:latin typeface="Calibri"/>
                <a:cs typeface="Calibri"/>
              </a:rPr>
              <a:t>issued</a:t>
            </a:r>
            <a:r>
              <a:rPr sz="2200" spc="-90" dirty="0">
                <a:solidFill>
                  <a:srgbClr val="0C1F36"/>
                </a:solidFill>
                <a:latin typeface="Calibri"/>
                <a:cs typeface="Calibri"/>
              </a:rPr>
              <a:t> </a:t>
            </a:r>
            <a:r>
              <a:rPr sz="2200" dirty="0">
                <a:solidFill>
                  <a:srgbClr val="0C1F36"/>
                </a:solidFill>
                <a:latin typeface="Calibri"/>
                <a:cs typeface="Calibri"/>
              </a:rPr>
              <a:t>by</a:t>
            </a:r>
            <a:r>
              <a:rPr sz="2200" spc="-95" dirty="0">
                <a:solidFill>
                  <a:srgbClr val="0C1F36"/>
                </a:solidFill>
                <a:latin typeface="Calibri"/>
                <a:cs typeface="Calibri"/>
              </a:rPr>
              <a:t> </a:t>
            </a:r>
            <a:r>
              <a:rPr sz="2200" spc="-10" dirty="0">
                <a:solidFill>
                  <a:srgbClr val="0C1F36"/>
                </a:solidFill>
                <a:latin typeface="Calibri"/>
                <a:cs typeface="Calibri"/>
              </a:rPr>
              <a:t>Council</a:t>
            </a:r>
            <a:endParaRPr sz="220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60020" y="231648"/>
            <a:ext cx="11446510" cy="3579495"/>
            <a:chOff x="160020" y="231648"/>
            <a:chExt cx="11446510" cy="3579495"/>
          </a:xfrm>
        </p:grpSpPr>
        <p:sp>
          <p:nvSpPr>
            <p:cNvPr id="3" name="object 3"/>
            <p:cNvSpPr/>
            <p:nvPr/>
          </p:nvSpPr>
          <p:spPr>
            <a:xfrm>
              <a:off x="166116" y="237744"/>
              <a:ext cx="11434445" cy="3567429"/>
            </a:xfrm>
            <a:custGeom>
              <a:avLst/>
              <a:gdLst/>
              <a:ahLst/>
              <a:cxnLst/>
              <a:rect l="l" t="t" r="r" b="b"/>
              <a:pathLst>
                <a:path w="11434445" h="3567429">
                  <a:moveTo>
                    <a:pt x="11434064" y="0"/>
                  </a:moveTo>
                  <a:lnTo>
                    <a:pt x="0" y="0"/>
                  </a:lnTo>
                  <a:lnTo>
                    <a:pt x="0" y="3567303"/>
                  </a:lnTo>
                  <a:lnTo>
                    <a:pt x="11434064" y="3567303"/>
                  </a:lnTo>
                  <a:lnTo>
                    <a:pt x="11434064" y="0"/>
                  </a:lnTo>
                  <a:close/>
                </a:path>
              </a:pathLst>
            </a:custGeom>
            <a:solidFill>
              <a:srgbClr val="FFFFFF"/>
            </a:solidFill>
          </p:spPr>
          <p:txBody>
            <a:bodyPr wrap="square" lIns="0" tIns="0" rIns="0" bIns="0" rtlCol="0"/>
            <a:lstStyle/>
            <a:p>
              <a:endParaRPr/>
            </a:p>
          </p:txBody>
        </p:sp>
        <p:sp>
          <p:nvSpPr>
            <p:cNvPr id="4" name="object 4"/>
            <p:cNvSpPr/>
            <p:nvPr/>
          </p:nvSpPr>
          <p:spPr>
            <a:xfrm>
              <a:off x="166116" y="237744"/>
              <a:ext cx="11434445" cy="3567429"/>
            </a:xfrm>
            <a:custGeom>
              <a:avLst/>
              <a:gdLst/>
              <a:ahLst/>
              <a:cxnLst/>
              <a:rect l="l" t="t" r="r" b="b"/>
              <a:pathLst>
                <a:path w="11434445" h="3567429">
                  <a:moveTo>
                    <a:pt x="0" y="3567303"/>
                  </a:moveTo>
                  <a:lnTo>
                    <a:pt x="11434064" y="3567303"/>
                  </a:lnTo>
                  <a:lnTo>
                    <a:pt x="11434064" y="0"/>
                  </a:lnTo>
                  <a:lnTo>
                    <a:pt x="0" y="0"/>
                  </a:lnTo>
                  <a:lnTo>
                    <a:pt x="0" y="3567303"/>
                  </a:lnTo>
                  <a:close/>
                </a:path>
              </a:pathLst>
            </a:custGeom>
            <a:ln w="12192">
              <a:solidFill>
                <a:srgbClr val="4488D5"/>
              </a:solidFill>
            </a:ln>
          </p:spPr>
          <p:txBody>
            <a:bodyPr wrap="square" lIns="0" tIns="0" rIns="0" bIns="0" rtlCol="0"/>
            <a:lstStyle/>
            <a:p>
              <a:endParaRPr/>
            </a:p>
          </p:txBody>
        </p:sp>
      </p:grpSp>
      <p:sp>
        <p:nvSpPr>
          <p:cNvPr id="5" name="object 5"/>
          <p:cNvSpPr txBox="1">
            <a:spLocks noGrp="1"/>
          </p:cNvSpPr>
          <p:nvPr>
            <p:ph type="title"/>
          </p:nvPr>
        </p:nvSpPr>
        <p:spPr>
          <a:xfrm>
            <a:off x="244246" y="575818"/>
            <a:ext cx="3984625" cy="452120"/>
          </a:xfrm>
          <a:prstGeom prst="rect">
            <a:avLst/>
          </a:prstGeom>
        </p:spPr>
        <p:txBody>
          <a:bodyPr vert="horz" wrap="square" lIns="0" tIns="12065" rIns="0" bIns="0" rtlCol="0">
            <a:spAutoFit/>
          </a:bodyPr>
          <a:lstStyle/>
          <a:p>
            <a:pPr marL="12700">
              <a:lnSpc>
                <a:spcPct val="100000"/>
              </a:lnSpc>
              <a:spcBef>
                <a:spcPts val="95"/>
              </a:spcBef>
            </a:pPr>
            <a:r>
              <a:rPr sz="2800" u="sng" spc="-30" dirty="0">
                <a:solidFill>
                  <a:srgbClr val="0C1F36"/>
                </a:solidFill>
                <a:uFill>
                  <a:solidFill>
                    <a:srgbClr val="0C1F36"/>
                  </a:solidFill>
                </a:uFill>
              </a:rPr>
              <a:t>PARTNERSHIP</a:t>
            </a:r>
            <a:r>
              <a:rPr sz="2800" u="sng" spc="-105" dirty="0">
                <a:solidFill>
                  <a:srgbClr val="0C1F36"/>
                </a:solidFill>
                <a:uFill>
                  <a:solidFill>
                    <a:srgbClr val="0C1F36"/>
                  </a:solidFill>
                </a:uFill>
              </a:rPr>
              <a:t> </a:t>
            </a:r>
            <a:r>
              <a:rPr sz="2800" u="sng" spc="-10" dirty="0">
                <a:solidFill>
                  <a:srgbClr val="0C1F36"/>
                </a:solidFill>
                <a:uFill>
                  <a:solidFill>
                    <a:srgbClr val="0C1F36"/>
                  </a:solidFill>
                </a:uFill>
              </a:rPr>
              <a:t>GUIDELINES:</a:t>
            </a:r>
            <a:endParaRPr sz="2800"/>
          </a:p>
        </p:txBody>
      </p:sp>
      <p:sp>
        <p:nvSpPr>
          <p:cNvPr id="6" name="object 6"/>
          <p:cNvSpPr txBox="1"/>
          <p:nvPr/>
        </p:nvSpPr>
        <p:spPr>
          <a:xfrm>
            <a:off x="244246" y="1015365"/>
            <a:ext cx="11288395" cy="2372360"/>
          </a:xfrm>
          <a:prstGeom prst="rect">
            <a:avLst/>
          </a:prstGeom>
        </p:spPr>
        <p:txBody>
          <a:bodyPr vert="horz" wrap="square" lIns="0" tIns="12065" rIns="0" bIns="0" rtlCol="0">
            <a:spAutoFit/>
          </a:bodyPr>
          <a:lstStyle/>
          <a:p>
            <a:pPr marL="12700" marR="5080" algn="just">
              <a:lnSpc>
                <a:spcPct val="100000"/>
              </a:lnSpc>
              <a:spcBef>
                <a:spcPts val="95"/>
              </a:spcBef>
            </a:pPr>
            <a:r>
              <a:rPr sz="2200" dirty="0">
                <a:solidFill>
                  <a:srgbClr val="0C1F36"/>
                </a:solidFill>
                <a:latin typeface="Calibri"/>
                <a:cs typeface="Calibri"/>
              </a:rPr>
              <a:t>MDP</a:t>
            </a:r>
            <a:r>
              <a:rPr sz="2200" spc="365" dirty="0">
                <a:solidFill>
                  <a:srgbClr val="0C1F36"/>
                </a:solidFill>
                <a:latin typeface="Calibri"/>
                <a:cs typeface="Calibri"/>
              </a:rPr>
              <a:t> </a:t>
            </a:r>
            <a:r>
              <a:rPr sz="2200" dirty="0">
                <a:solidFill>
                  <a:srgbClr val="0C1F36"/>
                </a:solidFill>
                <a:latin typeface="Calibri"/>
                <a:cs typeface="Calibri"/>
              </a:rPr>
              <a:t>Firm</a:t>
            </a:r>
            <a:r>
              <a:rPr sz="2200" spc="385" dirty="0">
                <a:solidFill>
                  <a:srgbClr val="0C1F36"/>
                </a:solidFill>
                <a:latin typeface="Calibri"/>
                <a:cs typeface="Calibri"/>
              </a:rPr>
              <a:t> </a:t>
            </a:r>
            <a:r>
              <a:rPr sz="2200" dirty="0">
                <a:solidFill>
                  <a:srgbClr val="0C1F36"/>
                </a:solidFill>
                <a:latin typeface="Calibri"/>
                <a:cs typeface="Calibri"/>
              </a:rPr>
              <a:t>is</a:t>
            </a:r>
            <a:r>
              <a:rPr sz="2200" spc="365" dirty="0">
                <a:solidFill>
                  <a:srgbClr val="0C1F36"/>
                </a:solidFill>
                <a:latin typeface="Calibri"/>
                <a:cs typeface="Calibri"/>
              </a:rPr>
              <a:t> </a:t>
            </a:r>
            <a:r>
              <a:rPr sz="2200" dirty="0">
                <a:solidFill>
                  <a:srgbClr val="0C1F36"/>
                </a:solidFill>
                <a:latin typeface="Calibri"/>
                <a:cs typeface="Calibri"/>
              </a:rPr>
              <a:t>required</a:t>
            </a:r>
            <a:r>
              <a:rPr sz="2200" spc="390" dirty="0">
                <a:solidFill>
                  <a:srgbClr val="0C1F36"/>
                </a:solidFill>
                <a:latin typeface="Calibri"/>
                <a:cs typeface="Calibri"/>
              </a:rPr>
              <a:t> </a:t>
            </a:r>
            <a:r>
              <a:rPr sz="2200" dirty="0">
                <a:solidFill>
                  <a:srgbClr val="0C1F36"/>
                </a:solidFill>
                <a:latin typeface="Calibri"/>
                <a:cs typeface="Calibri"/>
              </a:rPr>
              <a:t>to</a:t>
            </a:r>
            <a:r>
              <a:rPr sz="2200" spc="385" dirty="0">
                <a:solidFill>
                  <a:srgbClr val="0C1F36"/>
                </a:solidFill>
                <a:latin typeface="Calibri"/>
                <a:cs typeface="Calibri"/>
              </a:rPr>
              <a:t> </a:t>
            </a:r>
            <a:r>
              <a:rPr sz="2200" dirty="0">
                <a:solidFill>
                  <a:srgbClr val="0C1F36"/>
                </a:solidFill>
                <a:latin typeface="Calibri"/>
                <a:cs typeface="Calibri"/>
              </a:rPr>
              <a:t>comply</a:t>
            </a:r>
            <a:r>
              <a:rPr sz="2200" spc="370" dirty="0">
                <a:solidFill>
                  <a:srgbClr val="0C1F36"/>
                </a:solidFill>
                <a:latin typeface="Calibri"/>
                <a:cs typeface="Calibri"/>
              </a:rPr>
              <a:t> </a:t>
            </a:r>
            <a:r>
              <a:rPr sz="2200" dirty="0">
                <a:solidFill>
                  <a:srgbClr val="0C1F36"/>
                </a:solidFill>
                <a:latin typeface="Calibri"/>
                <a:cs typeface="Calibri"/>
              </a:rPr>
              <a:t>with</a:t>
            </a:r>
            <a:r>
              <a:rPr sz="2200" spc="370" dirty="0">
                <a:solidFill>
                  <a:srgbClr val="0C1F36"/>
                </a:solidFill>
                <a:latin typeface="Calibri"/>
                <a:cs typeface="Calibri"/>
              </a:rPr>
              <a:t> </a:t>
            </a:r>
            <a:r>
              <a:rPr sz="2200" dirty="0">
                <a:solidFill>
                  <a:srgbClr val="0C1F36"/>
                </a:solidFill>
                <a:latin typeface="Calibri"/>
                <a:cs typeface="Calibri"/>
              </a:rPr>
              <a:t>the</a:t>
            </a:r>
            <a:r>
              <a:rPr sz="2200" spc="380" dirty="0">
                <a:solidFill>
                  <a:srgbClr val="0C1F36"/>
                </a:solidFill>
                <a:latin typeface="Calibri"/>
                <a:cs typeface="Calibri"/>
              </a:rPr>
              <a:t> </a:t>
            </a:r>
            <a:r>
              <a:rPr sz="2200" dirty="0">
                <a:solidFill>
                  <a:srgbClr val="0C1F36"/>
                </a:solidFill>
                <a:latin typeface="Calibri"/>
                <a:cs typeface="Calibri"/>
              </a:rPr>
              <a:t>provisions</a:t>
            </a:r>
            <a:r>
              <a:rPr sz="2200" spc="385" dirty="0">
                <a:solidFill>
                  <a:srgbClr val="0C1F36"/>
                </a:solidFill>
                <a:latin typeface="Calibri"/>
                <a:cs typeface="Calibri"/>
              </a:rPr>
              <a:t> </a:t>
            </a:r>
            <a:r>
              <a:rPr sz="2200" dirty="0">
                <a:solidFill>
                  <a:srgbClr val="0C1F36"/>
                </a:solidFill>
                <a:latin typeface="Calibri"/>
                <a:cs typeface="Calibri"/>
              </a:rPr>
              <a:t>of</a:t>
            </a:r>
            <a:r>
              <a:rPr sz="2200" spc="375" dirty="0">
                <a:solidFill>
                  <a:srgbClr val="0C1F36"/>
                </a:solidFill>
                <a:latin typeface="Calibri"/>
                <a:cs typeface="Calibri"/>
              </a:rPr>
              <a:t> </a:t>
            </a:r>
            <a:r>
              <a:rPr sz="2200" dirty="0">
                <a:solidFill>
                  <a:srgbClr val="0C1F36"/>
                </a:solidFill>
                <a:latin typeface="Calibri"/>
                <a:cs typeface="Calibri"/>
              </a:rPr>
              <a:t>the</a:t>
            </a:r>
            <a:r>
              <a:rPr sz="2200" spc="380" dirty="0">
                <a:solidFill>
                  <a:srgbClr val="0C1F36"/>
                </a:solidFill>
                <a:latin typeface="Calibri"/>
                <a:cs typeface="Calibri"/>
              </a:rPr>
              <a:t> </a:t>
            </a:r>
            <a:r>
              <a:rPr sz="2200" dirty="0">
                <a:solidFill>
                  <a:srgbClr val="0C1F36"/>
                </a:solidFill>
                <a:latin typeface="Calibri"/>
                <a:cs typeface="Calibri"/>
              </a:rPr>
              <a:t>CA</a:t>
            </a:r>
            <a:r>
              <a:rPr sz="2200" spc="385" dirty="0">
                <a:solidFill>
                  <a:srgbClr val="0C1F36"/>
                </a:solidFill>
                <a:latin typeface="Calibri"/>
                <a:cs typeface="Calibri"/>
              </a:rPr>
              <a:t> </a:t>
            </a:r>
            <a:r>
              <a:rPr sz="2200" dirty="0">
                <a:solidFill>
                  <a:srgbClr val="0C1F36"/>
                </a:solidFill>
                <a:latin typeface="Calibri"/>
                <a:cs typeface="Calibri"/>
              </a:rPr>
              <a:t>Act,</a:t>
            </a:r>
            <a:r>
              <a:rPr sz="2200" spc="385" dirty="0">
                <a:solidFill>
                  <a:srgbClr val="0C1F36"/>
                </a:solidFill>
                <a:latin typeface="Calibri"/>
                <a:cs typeface="Calibri"/>
              </a:rPr>
              <a:t> </a:t>
            </a:r>
            <a:r>
              <a:rPr sz="2200" dirty="0">
                <a:solidFill>
                  <a:srgbClr val="0C1F36"/>
                </a:solidFill>
                <a:latin typeface="Calibri"/>
                <a:cs typeface="Calibri"/>
              </a:rPr>
              <a:t>CA</a:t>
            </a:r>
            <a:r>
              <a:rPr sz="2200" spc="395" dirty="0">
                <a:solidFill>
                  <a:srgbClr val="0C1F36"/>
                </a:solidFill>
                <a:latin typeface="Calibri"/>
                <a:cs typeface="Calibri"/>
              </a:rPr>
              <a:t> </a:t>
            </a:r>
            <a:r>
              <a:rPr sz="2200" dirty="0">
                <a:solidFill>
                  <a:srgbClr val="0C1F36"/>
                </a:solidFill>
                <a:latin typeface="Calibri"/>
                <a:cs typeface="Calibri"/>
              </a:rPr>
              <a:t>Regulations,</a:t>
            </a:r>
            <a:r>
              <a:rPr sz="2200" spc="375" dirty="0">
                <a:solidFill>
                  <a:srgbClr val="0C1F36"/>
                </a:solidFill>
                <a:latin typeface="Calibri"/>
                <a:cs typeface="Calibri"/>
              </a:rPr>
              <a:t> </a:t>
            </a:r>
            <a:r>
              <a:rPr sz="2200" dirty="0">
                <a:solidFill>
                  <a:srgbClr val="0C1F36"/>
                </a:solidFill>
                <a:latin typeface="Calibri"/>
                <a:cs typeface="Calibri"/>
              </a:rPr>
              <a:t>and</a:t>
            </a:r>
            <a:r>
              <a:rPr sz="2200" spc="365" dirty="0">
                <a:solidFill>
                  <a:srgbClr val="0C1F36"/>
                </a:solidFill>
                <a:latin typeface="Calibri"/>
                <a:cs typeface="Calibri"/>
              </a:rPr>
              <a:t> </a:t>
            </a:r>
            <a:r>
              <a:rPr sz="2200" spc="-10" dirty="0">
                <a:solidFill>
                  <a:srgbClr val="0C1F36"/>
                </a:solidFill>
                <a:latin typeface="Calibri"/>
                <a:cs typeface="Calibri"/>
              </a:rPr>
              <a:t>Rules </a:t>
            </a:r>
            <a:r>
              <a:rPr sz="2200" dirty="0">
                <a:solidFill>
                  <a:srgbClr val="0C1F36"/>
                </a:solidFill>
                <a:latin typeface="Calibri"/>
                <a:cs typeface="Calibri"/>
              </a:rPr>
              <a:t>framed</a:t>
            </a:r>
            <a:r>
              <a:rPr sz="2200" spc="509" dirty="0">
                <a:solidFill>
                  <a:srgbClr val="0C1F36"/>
                </a:solidFill>
                <a:latin typeface="Calibri"/>
                <a:cs typeface="Calibri"/>
              </a:rPr>
              <a:t> </a:t>
            </a:r>
            <a:r>
              <a:rPr sz="2200" dirty="0">
                <a:solidFill>
                  <a:srgbClr val="0C1F36"/>
                </a:solidFill>
                <a:latin typeface="Calibri"/>
                <a:cs typeface="Calibri"/>
              </a:rPr>
              <a:t>thereunder.</a:t>
            </a:r>
            <a:r>
              <a:rPr sz="2200" spc="490" dirty="0">
                <a:solidFill>
                  <a:srgbClr val="0C1F36"/>
                </a:solidFill>
                <a:latin typeface="Calibri"/>
                <a:cs typeface="Calibri"/>
              </a:rPr>
              <a:t> </a:t>
            </a:r>
            <a:r>
              <a:rPr sz="2200" dirty="0">
                <a:solidFill>
                  <a:srgbClr val="0C1F36"/>
                </a:solidFill>
                <a:latin typeface="Calibri"/>
                <a:cs typeface="Calibri"/>
              </a:rPr>
              <a:t>There</a:t>
            </a:r>
            <a:r>
              <a:rPr sz="2200" spc="500" dirty="0">
                <a:solidFill>
                  <a:srgbClr val="0C1F36"/>
                </a:solidFill>
                <a:latin typeface="Calibri"/>
                <a:cs typeface="Calibri"/>
              </a:rPr>
              <a:t> </a:t>
            </a:r>
            <a:r>
              <a:rPr sz="2200" dirty="0">
                <a:solidFill>
                  <a:srgbClr val="0C1F36"/>
                </a:solidFill>
                <a:latin typeface="Calibri"/>
                <a:cs typeface="Calibri"/>
              </a:rPr>
              <a:t>is</a:t>
            </a:r>
            <a:r>
              <a:rPr sz="2200" spc="500" dirty="0">
                <a:solidFill>
                  <a:srgbClr val="0C1F36"/>
                </a:solidFill>
                <a:latin typeface="Calibri"/>
                <a:cs typeface="Calibri"/>
              </a:rPr>
              <a:t> </a:t>
            </a:r>
            <a:r>
              <a:rPr sz="2200" dirty="0">
                <a:solidFill>
                  <a:srgbClr val="0C1F36"/>
                </a:solidFill>
                <a:latin typeface="Calibri"/>
                <a:cs typeface="Calibri"/>
              </a:rPr>
              <a:t>no</a:t>
            </a:r>
            <a:r>
              <a:rPr sz="2200" spc="509" dirty="0">
                <a:solidFill>
                  <a:srgbClr val="0C1F36"/>
                </a:solidFill>
                <a:latin typeface="Calibri"/>
                <a:cs typeface="Calibri"/>
              </a:rPr>
              <a:t> </a:t>
            </a:r>
            <a:r>
              <a:rPr sz="2200" dirty="0">
                <a:solidFill>
                  <a:srgbClr val="0C1F36"/>
                </a:solidFill>
                <a:latin typeface="Calibri"/>
                <a:cs typeface="Calibri"/>
              </a:rPr>
              <a:t>need</a:t>
            </a:r>
            <a:r>
              <a:rPr sz="2200" spc="500" dirty="0">
                <a:solidFill>
                  <a:srgbClr val="0C1F36"/>
                </a:solidFill>
                <a:latin typeface="Calibri"/>
                <a:cs typeface="Calibri"/>
              </a:rPr>
              <a:t> </a:t>
            </a:r>
            <a:r>
              <a:rPr sz="2200" dirty="0">
                <a:solidFill>
                  <a:srgbClr val="0C1F36"/>
                </a:solidFill>
                <a:latin typeface="Calibri"/>
                <a:cs typeface="Calibri"/>
              </a:rPr>
              <a:t>to</a:t>
            </a:r>
            <a:r>
              <a:rPr sz="2200" spc="500" dirty="0">
                <a:solidFill>
                  <a:srgbClr val="0C1F36"/>
                </a:solidFill>
                <a:latin typeface="Calibri"/>
                <a:cs typeface="Calibri"/>
              </a:rPr>
              <a:t> </a:t>
            </a:r>
            <a:r>
              <a:rPr sz="2200" dirty="0">
                <a:solidFill>
                  <a:srgbClr val="0C1F36"/>
                </a:solidFill>
                <a:latin typeface="Calibri"/>
                <a:cs typeface="Calibri"/>
              </a:rPr>
              <a:t>obtain</a:t>
            </a:r>
            <a:r>
              <a:rPr sz="2200" spc="495" dirty="0">
                <a:solidFill>
                  <a:srgbClr val="0C1F36"/>
                </a:solidFill>
                <a:latin typeface="Calibri"/>
                <a:cs typeface="Calibri"/>
              </a:rPr>
              <a:t> </a:t>
            </a:r>
            <a:r>
              <a:rPr sz="2200" dirty="0">
                <a:solidFill>
                  <a:srgbClr val="0C1F36"/>
                </a:solidFill>
                <a:latin typeface="Calibri"/>
                <a:cs typeface="Calibri"/>
              </a:rPr>
              <a:t>the</a:t>
            </a:r>
            <a:r>
              <a:rPr sz="2200" spc="509" dirty="0">
                <a:solidFill>
                  <a:srgbClr val="0C1F36"/>
                </a:solidFill>
                <a:latin typeface="Calibri"/>
                <a:cs typeface="Calibri"/>
              </a:rPr>
              <a:t> </a:t>
            </a:r>
            <a:r>
              <a:rPr sz="2200" dirty="0">
                <a:solidFill>
                  <a:srgbClr val="0C1F36"/>
                </a:solidFill>
                <a:latin typeface="Calibri"/>
                <a:cs typeface="Calibri"/>
              </a:rPr>
              <a:t>permission</a:t>
            </a:r>
            <a:r>
              <a:rPr sz="2200" spc="505" dirty="0">
                <a:solidFill>
                  <a:srgbClr val="0C1F36"/>
                </a:solidFill>
                <a:latin typeface="Calibri"/>
                <a:cs typeface="Calibri"/>
              </a:rPr>
              <a:t> </a:t>
            </a:r>
            <a:r>
              <a:rPr sz="2200" dirty="0">
                <a:solidFill>
                  <a:srgbClr val="0C1F36"/>
                </a:solidFill>
                <a:latin typeface="Calibri"/>
                <a:cs typeface="Calibri"/>
              </a:rPr>
              <a:t>of</a:t>
            </a:r>
            <a:r>
              <a:rPr sz="2200" spc="495" dirty="0">
                <a:solidFill>
                  <a:srgbClr val="0C1F36"/>
                </a:solidFill>
                <a:latin typeface="Calibri"/>
                <a:cs typeface="Calibri"/>
              </a:rPr>
              <a:t> </a:t>
            </a:r>
            <a:r>
              <a:rPr sz="2200" dirty="0">
                <a:solidFill>
                  <a:srgbClr val="0C1F36"/>
                </a:solidFill>
                <a:latin typeface="Calibri"/>
                <a:cs typeface="Calibri"/>
              </a:rPr>
              <a:t>other</a:t>
            </a:r>
            <a:r>
              <a:rPr sz="2200" spc="515" dirty="0">
                <a:solidFill>
                  <a:srgbClr val="0C1F36"/>
                </a:solidFill>
                <a:latin typeface="Calibri"/>
                <a:cs typeface="Calibri"/>
              </a:rPr>
              <a:t> </a:t>
            </a:r>
            <a:r>
              <a:rPr sz="2200" dirty="0">
                <a:solidFill>
                  <a:srgbClr val="0C1F36"/>
                </a:solidFill>
                <a:latin typeface="Calibri"/>
                <a:cs typeface="Calibri"/>
              </a:rPr>
              <a:t>Professional</a:t>
            </a:r>
            <a:r>
              <a:rPr sz="2200" spc="505" dirty="0">
                <a:solidFill>
                  <a:srgbClr val="0C1F36"/>
                </a:solidFill>
                <a:latin typeface="Calibri"/>
                <a:cs typeface="Calibri"/>
              </a:rPr>
              <a:t> </a:t>
            </a:r>
            <a:r>
              <a:rPr sz="2200" spc="-10" dirty="0">
                <a:solidFill>
                  <a:srgbClr val="0C1F36"/>
                </a:solidFill>
                <a:latin typeface="Calibri"/>
                <a:cs typeface="Calibri"/>
              </a:rPr>
              <a:t>Bodies. </a:t>
            </a:r>
            <a:r>
              <a:rPr sz="2200" spc="-20" dirty="0">
                <a:solidFill>
                  <a:srgbClr val="0C1F36"/>
                </a:solidFill>
                <a:latin typeface="Calibri"/>
                <a:cs typeface="Calibri"/>
              </a:rPr>
              <a:t>Partnership</a:t>
            </a:r>
            <a:r>
              <a:rPr sz="2200" spc="-90" dirty="0">
                <a:solidFill>
                  <a:srgbClr val="0C1F36"/>
                </a:solidFill>
                <a:latin typeface="Calibri"/>
                <a:cs typeface="Calibri"/>
              </a:rPr>
              <a:t> </a:t>
            </a:r>
            <a:r>
              <a:rPr sz="2200" dirty="0">
                <a:solidFill>
                  <a:srgbClr val="0C1F36"/>
                </a:solidFill>
                <a:latin typeface="Calibri"/>
                <a:cs typeface="Calibri"/>
              </a:rPr>
              <a:t>Deed</a:t>
            </a:r>
            <a:r>
              <a:rPr sz="2200" spc="-25" dirty="0">
                <a:solidFill>
                  <a:srgbClr val="0C1F36"/>
                </a:solidFill>
                <a:latin typeface="Calibri"/>
                <a:cs typeface="Calibri"/>
              </a:rPr>
              <a:t> </a:t>
            </a:r>
            <a:r>
              <a:rPr sz="2200" dirty="0">
                <a:solidFill>
                  <a:srgbClr val="0C1F36"/>
                </a:solidFill>
                <a:latin typeface="Calibri"/>
                <a:cs typeface="Calibri"/>
              </a:rPr>
              <a:t>of</a:t>
            </a:r>
            <a:r>
              <a:rPr sz="2200" spc="-35" dirty="0">
                <a:solidFill>
                  <a:srgbClr val="0C1F36"/>
                </a:solidFill>
                <a:latin typeface="Calibri"/>
                <a:cs typeface="Calibri"/>
              </a:rPr>
              <a:t> </a:t>
            </a:r>
            <a:r>
              <a:rPr sz="2200" dirty="0">
                <a:solidFill>
                  <a:srgbClr val="0C1F36"/>
                </a:solidFill>
                <a:latin typeface="Calibri"/>
                <a:cs typeface="Calibri"/>
              </a:rPr>
              <a:t>MDP</a:t>
            </a:r>
            <a:r>
              <a:rPr sz="2200" spc="-65" dirty="0">
                <a:solidFill>
                  <a:srgbClr val="0C1F36"/>
                </a:solidFill>
                <a:latin typeface="Calibri"/>
                <a:cs typeface="Calibri"/>
              </a:rPr>
              <a:t> </a:t>
            </a:r>
            <a:r>
              <a:rPr sz="2200" dirty="0">
                <a:solidFill>
                  <a:srgbClr val="0C1F36"/>
                </a:solidFill>
                <a:latin typeface="Calibri"/>
                <a:cs typeface="Calibri"/>
              </a:rPr>
              <a:t>Firm</a:t>
            </a:r>
            <a:r>
              <a:rPr sz="2200" spc="-20" dirty="0">
                <a:solidFill>
                  <a:srgbClr val="0C1F36"/>
                </a:solidFill>
                <a:latin typeface="Calibri"/>
                <a:cs typeface="Calibri"/>
              </a:rPr>
              <a:t> </a:t>
            </a:r>
            <a:r>
              <a:rPr sz="2200" dirty="0">
                <a:solidFill>
                  <a:srgbClr val="0C1F36"/>
                </a:solidFill>
                <a:latin typeface="Calibri"/>
                <a:cs typeface="Calibri"/>
              </a:rPr>
              <a:t>can</a:t>
            </a:r>
            <a:r>
              <a:rPr sz="2200" spc="-65" dirty="0">
                <a:solidFill>
                  <a:srgbClr val="0C1F36"/>
                </a:solidFill>
                <a:latin typeface="Calibri"/>
                <a:cs typeface="Calibri"/>
              </a:rPr>
              <a:t> </a:t>
            </a:r>
            <a:r>
              <a:rPr sz="2200" dirty="0">
                <a:solidFill>
                  <a:srgbClr val="0C1F36"/>
                </a:solidFill>
                <a:latin typeface="Calibri"/>
                <a:cs typeface="Calibri"/>
              </a:rPr>
              <a:t>prescribe</a:t>
            </a:r>
            <a:r>
              <a:rPr sz="2200" spc="-65" dirty="0">
                <a:solidFill>
                  <a:srgbClr val="0C1F36"/>
                </a:solidFill>
                <a:latin typeface="Calibri"/>
                <a:cs typeface="Calibri"/>
              </a:rPr>
              <a:t> </a:t>
            </a:r>
            <a:r>
              <a:rPr sz="2200" dirty="0">
                <a:solidFill>
                  <a:srgbClr val="0C1F36"/>
                </a:solidFill>
                <a:latin typeface="Calibri"/>
                <a:cs typeface="Calibri"/>
              </a:rPr>
              <a:t>the</a:t>
            </a:r>
            <a:r>
              <a:rPr sz="2200" spc="-25" dirty="0">
                <a:solidFill>
                  <a:srgbClr val="0C1F36"/>
                </a:solidFill>
                <a:latin typeface="Calibri"/>
                <a:cs typeface="Calibri"/>
              </a:rPr>
              <a:t> </a:t>
            </a:r>
            <a:r>
              <a:rPr sz="2200" spc="-20" dirty="0">
                <a:solidFill>
                  <a:srgbClr val="0C1F36"/>
                </a:solidFill>
                <a:latin typeface="Calibri"/>
                <a:cs typeface="Calibri"/>
              </a:rPr>
              <a:t>followings:</a:t>
            </a:r>
            <a:r>
              <a:rPr sz="2200" spc="-55" dirty="0">
                <a:solidFill>
                  <a:srgbClr val="0C1F36"/>
                </a:solidFill>
                <a:latin typeface="Calibri"/>
                <a:cs typeface="Calibri"/>
              </a:rPr>
              <a:t> </a:t>
            </a:r>
            <a:r>
              <a:rPr sz="2200" spc="-50" dirty="0">
                <a:solidFill>
                  <a:srgbClr val="0C1F36"/>
                </a:solidFill>
                <a:latin typeface="Calibri"/>
                <a:cs typeface="Calibri"/>
              </a:rPr>
              <a:t>–</a:t>
            </a:r>
            <a:endParaRPr sz="2200">
              <a:latin typeface="Calibri"/>
              <a:cs typeface="Calibri"/>
            </a:endParaRPr>
          </a:p>
          <a:p>
            <a:pPr marL="469265" indent="-456565">
              <a:lnSpc>
                <a:spcPct val="100000"/>
              </a:lnSpc>
              <a:buAutoNum type="alphaLcParenR"/>
              <a:tabLst>
                <a:tab pos="469265" algn="l"/>
              </a:tabLst>
            </a:pPr>
            <a:r>
              <a:rPr sz="2200" dirty="0">
                <a:solidFill>
                  <a:srgbClr val="0C1F36"/>
                </a:solidFill>
                <a:latin typeface="Calibri"/>
                <a:cs typeface="Calibri"/>
              </a:rPr>
              <a:t>The</a:t>
            </a:r>
            <a:r>
              <a:rPr sz="2200" spc="-50" dirty="0">
                <a:solidFill>
                  <a:srgbClr val="0C1F36"/>
                </a:solidFill>
                <a:latin typeface="Calibri"/>
                <a:cs typeface="Calibri"/>
              </a:rPr>
              <a:t> </a:t>
            </a:r>
            <a:r>
              <a:rPr sz="2200" dirty="0">
                <a:solidFill>
                  <a:srgbClr val="0C1F36"/>
                </a:solidFill>
                <a:latin typeface="Calibri"/>
                <a:cs typeface="Calibri"/>
              </a:rPr>
              <a:t>extent</a:t>
            </a:r>
            <a:r>
              <a:rPr sz="2200" spc="-25" dirty="0">
                <a:solidFill>
                  <a:srgbClr val="0C1F36"/>
                </a:solidFill>
                <a:latin typeface="Calibri"/>
                <a:cs typeface="Calibri"/>
              </a:rPr>
              <a:t> </a:t>
            </a:r>
            <a:r>
              <a:rPr sz="2200" dirty="0">
                <a:solidFill>
                  <a:srgbClr val="0C1F36"/>
                </a:solidFill>
                <a:latin typeface="Calibri"/>
                <a:cs typeface="Calibri"/>
              </a:rPr>
              <a:t>of</a:t>
            </a:r>
            <a:r>
              <a:rPr sz="2200" spc="-60" dirty="0">
                <a:solidFill>
                  <a:srgbClr val="0C1F36"/>
                </a:solidFill>
                <a:latin typeface="Calibri"/>
                <a:cs typeface="Calibri"/>
              </a:rPr>
              <a:t> </a:t>
            </a:r>
            <a:r>
              <a:rPr sz="2200" spc="-25" dirty="0">
                <a:solidFill>
                  <a:srgbClr val="0C1F36"/>
                </a:solidFill>
                <a:latin typeface="Calibri"/>
                <a:cs typeface="Calibri"/>
              </a:rPr>
              <a:t>Profit-</a:t>
            </a:r>
            <a:r>
              <a:rPr sz="2200" dirty="0">
                <a:solidFill>
                  <a:srgbClr val="0C1F36"/>
                </a:solidFill>
                <a:latin typeface="Calibri"/>
                <a:cs typeface="Calibri"/>
              </a:rPr>
              <a:t>Sharing</a:t>
            </a:r>
            <a:r>
              <a:rPr sz="2200" spc="-90" dirty="0">
                <a:solidFill>
                  <a:srgbClr val="0C1F36"/>
                </a:solidFill>
                <a:latin typeface="Calibri"/>
                <a:cs typeface="Calibri"/>
              </a:rPr>
              <a:t> </a:t>
            </a:r>
            <a:r>
              <a:rPr sz="2200" dirty="0">
                <a:solidFill>
                  <a:srgbClr val="0C1F36"/>
                </a:solidFill>
                <a:latin typeface="Calibri"/>
                <a:cs typeface="Calibri"/>
              </a:rPr>
              <a:t>&amp;</a:t>
            </a:r>
            <a:r>
              <a:rPr sz="2200" spc="-55" dirty="0">
                <a:solidFill>
                  <a:srgbClr val="0C1F36"/>
                </a:solidFill>
                <a:latin typeface="Calibri"/>
                <a:cs typeface="Calibri"/>
              </a:rPr>
              <a:t> </a:t>
            </a:r>
            <a:r>
              <a:rPr sz="2200" dirty="0">
                <a:solidFill>
                  <a:srgbClr val="0C1F36"/>
                </a:solidFill>
                <a:latin typeface="Calibri"/>
                <a:cs typeface="Calibri"/>
              </a:rPr>
              <a:t>Fee</a:t>
            </a:r>
            <a:r>
              <a:rPr sz="2200" spc="-35" dirty="0">
                <a:solidFill>
                  <a:srgbClr val="0C1F36"/>
                </a:solidFill>
                <a:latin typeface="Calibri"/>
                <a:cs typeface="Calibri"/>
              </a:rPr>
              <a:t> </a:t>
            </a:r>
            <a:r>
              <a:rPr sz="2200" spc="-10" dirty="0">
                <a:solidFill>
                  <a:srgbClr val="0C1F36"/>
                </a:solidFill>
                <a:latin typeface="Calibri"/>
                <a:cs typeface="Calibri"/>
              </a:rPr>
              <a:t>Sharing.</a:t>
            </a:r>
            <a:endParaRPr sz="2200">
              <a:latin typeface="Calibri"/>
              <a:cs typeface="Calibri"/>
            </a:endParaRPr>
          </a:p>
          <a:p>
            <a:pPr marL="469265" indent="-456565">
              <a:lnSpc>
                <a:spcPct val="100000"/>
              </a:lnSpc>
              <a:spcBef>
                <a:spcPts val="5"/>
              </a:spcBef>
              <a:buAutoNum type="alphaLcParenR"/>
              <a:tabLst>
                <a:tab pos="469265" algn="l"/>
              </a:tabLst>
            </a:pPr>
            <a:r>
              <a:rPr sz="2200" spc="-20" dirty="0">
                <a:solidFill>
                  <a:srgbClr val="0C1F36"/>
                </a:solidFill>
                <a:latin typeface="Calibri"/>
                <a:cs typeface="Calibri"/>
              </a:rPr>
              <a:t>Responsibility</a:t>
            </a:r>
            <a:r>
              <a:rPr sz="2200" spc="-35" dirty="0">
                <a:solidFill>
                  <a:srgbClr val="0C1F36"/>
                </a:solidFill>
                <a:latin typeface="Calibri"/>
                <a:cs typeface="Calibri"/>
              </a:rPr>
              <a:t> </a:t>
            </a:r>
            <a:r>
              <a:rPr sz="2200" dirty="0">
                <a:solidFill>
                  <a:srgbClr val="0C1F36"/>
                </a:solidFill>
                <a:latin typeface="Calibri"/>
                <a:cs typeface="Calibri"/>
              </a:rPr>
              <a:t>to</a:t>
            </a:r>
            <a:r>
              <a:rPr sz="2200" spc="-40" dirty="0">
                <a:solidFill>
                  <a:srgbClr val="0C1F36"/>
                </a:solidFill>
                <a:latin typeface="Calibri"/>
                <a:cs typeface="Calibri"/>
              </a:rPr>
              <a:t> </a:t>
            </a:r>
            <a:r>
              <a:rPr sz="2200" dirty="0">
                <a:solidFill>
                  <a:srgbClr val="0C1F36"/>
                </a:solidFill>
                <a:latin typeface="Calibri"/>
                <a:cs typeface="Calibri"/>
              </a:rPr>
              <a:t>supply</a:t>
            </a:r>
            <a:r>
              <a:rPr sz="2200" spc="-85" dirty="0">
                <a:solidFill>
                  <a:srgbClr val="0C1F36"/>
                </a:solidFill>
                <a:latin typeface="Calibri"/>
                <a:cs typeface="Calibri"/>
              </a:rPr>
              <a:t> </a:t>
            </a:r>
            <a:r>
              <a:rPr sz="2200" spc="-20" dirty="0">
                <a:solidFill>
                  <a:srgbClr val="0C1F36"/>
                </a:solidFill>
                <a:latin typeface="Calibri"/>
                <a:cs typeface="Calibri"/>
              </a:rPr>
              <a:t>information</a:t>
            </a:r>
            <a:r>
              <a:rPr sz="2200" spc="-65" dirty="0">
                <a:solidFill>
                  <a:srgbClr val="0C1F36"/>
                </a:solidFill>
                <a:latin typeface="Calibri"/>
                <a:cs typeface="Calibri"/>
              </a:rPr>
              <a:t> </a:t>
            </a:r>
            <a:r>
              <a:rPr sz="2200" dirty="0">
                <a:solidFill>
                  <a:srgbClr val="0C1F36"/>
                </a:solidFill>
                <a:latin typeface="Calibri"/>
                <a:cs typeface="Calibri"/>
              </a:rPr>
              <a:t>at</a:t>
            </a:r>
            <a:r>
              <a:rPr sz="2200" spc="-65" dirty="0">
                <a:solidFill>
                  <a:srgbClr val="0C1F36"/>
                </a:solidFill>
                <a:latin typeface="Calibri"/>
                <a:cs typeface="Calibri"/>
              </a:rPr>
              <a:t> </a:t>
            </a:r>
            <a:r>
              <a:rPr sz="2200" dirty="0">
                <a:solidFill>
                  <a:srgbClr val="0C1F36"/>
                </a:solidFill>
                <a:latin typeface="Calibri"/>
                <a:cs typeface="Calibri"/>
              </a:rPr>
              <a:t>the</a:t>
            </a:r>
            <a:r>
              <a:rPr sz="2200" spc="-30" dirty="0">
                <a:solidFill>
                  <a:srgbClr val="0C1F36"/>
                </a:solidFill>
                <a:latin typeface="Calibri"/>
                <a:cs typeface="Calibri"/>
              </a:rPr>
              <a:t> </a:t>
            </a:r>
            <a:r>
              <a:rPr sz="2200" dirty="0">
                <a:solidFill>
                  <a:srgbClr val="0C1F36"/>
                </a:solidFill>
                <a:latin typeface="Calibri"/>
                <a:cs typeface="Calibri"/>
              </a:rPr>
              <a:t>time</a:t>
            </a:r>
            <a:r>
              <a:rPr sz="2200" spc="-35" dirty="0">
                <a:solidFill>
                  <a:srgbClr val="0C1F36"/>
                </a:solidFill>
                <a:latin typeface="Calibri"/>
                <a:cs typeface="Calibri"/>
              </a:rPr>
              <a:t> </a:t>
            </a:r>
            <a:r>
              <a:rPr sz="2200" dirty="0">
                <a:solidFill>
                  <a:srgbClr val="0C1F36"/>
                </a:solidFill>
                <a:latin typeface="Calibri"/>
                <a:cs typeface="Calibri"/>
              </a:rPr>
              <a:t>of</a:t>
            </a:r>
            <a:r>
              <a:rPr sz="2200" spc="-45" dirty="0">
                <a:solidFill>
                  <a:srgbClr val="0C1F36"/>
                </a:solidFill>
                <a:latin typeface="Calibri"/>
                <a:cs typeface="Calibri"/>
              </a:rPr>
              <a:t> </a:t>
            </a:r>
            <a:r>
              <a:rPr sz="2200" spc="-20" dirty="0">
                <a:solidFill>
                  <a:srgbClr val="0C1F36"/>
                </a:solidFill>
                <a:latin typeface="Calibri"/>
                <a:cs typeface="Calibri"/>
              </a:rPr>
              <a:t>Registration</a:t>
            </a:r>
            <a:r>
              <a:rPr sz="2200" spc="-25" dirty="0">
                <a:solidFill>
                  <a:srgbClr val="0C1F36"/>
                </a:solidFill>
                <a:latin typeface="Calibri"/>
                <a:cs typeface="Calibri"/>
              </a:rPr>
              <a:t> </a:t>
            </a:r>
            <a:r>
              <a:rPr sz="2200" dirty="0">
                <a:solidFill>
                  <a:srgbClr val="0C1F36"/>
                </a:solidFill>
                <a:latin typeface="Calibri"/>
                <a:cs typeface="Calibri"/>
              </a:rPr>
              <a:t>and</a:t>
            </a:r>
            <a:r>
              <a:rPr sz="2200" spc="-65" dirty="0">
                <a:solidFill>
                  <a:srgbClr val="0C1F36"/>
                </a:solidFill>
                <a:latin typeface="Calibri"/>
                <a:cs typeface="Calibri"/>
              </a:rPr>
              <a:t> </a:t>
            </a:r>
            <a:r>
              <a:rPr sz="2200" dirty="0">
                <a:solidFill>
                  <a:srgbClr val="0C1F36"/>
                </a:solidFill>
                <a:latin typeface="Calibri"/>
                <a:cs typeface="Calibri"/>
              </a:rPr>
              <a:t>required</a:t>
            </a:r>
            <a:r>
              <a:rPr sz="2200" spc="-90" dirty="0">
                <a:solidFill>
                  <a:srgbClr val="0C1F36"/>
                </a:solidFill>
                <a:latin typeface="Calibri"/>
                <a:cs typeface="Calibri"/>
              </a:rPr>
              <a:t> </a:t>
            </a:r>
            <a:r>
              <a:rPr sz="2200" dirty="0">
                <a:solidFill>
                  <a:srgbClr val="0C1F36"/>
                </a:solidFill>
                <a:latin typeface="Calibri"/>
                <a:cs typeface="Calibri"/>
              </a:rPr>
              <a:t>time</a:t>
            </a:r>
            <a:r>
              <a:rPr sz="2200" spc="-30" dirty="0">
                <a:solidFill>
                  <a:srgbClr val="0C1F36"/>
                </a:solidFill>
                <a:latin typeface="Calibri"/>
                <a:cs typeface="Calibri"/>
              </a:rPr>
              <a:t> </a:t>
            </a:r>
            <a:r>
              <a:rPr sz="2200" dirty="0">
                <a:solidFill>
                  <a:srgbClr val="0C1F36"/>
                </a:solidFill>
                <a:latin typeface="Calibri"/>
                <a:cs typeface="Calibri"/>
              </a:rPr>
              <a:t>to</a:t>
            </a:r>
            <a:r>
              <a:rPr sz="2200" spc="-40" dirty="0">
                <a:solidFill>
                  <a:srgbClr val="0C1F36"/>
                </a:solidFill>
                <a:latin typeface="Calibri"/>
                <a:cs typeface="Calibri"/>
              </a:rPr>
              <a:t> </a:t>
            </a:r>
            <a:r>
              <a:rPr sz="2200" spc="-10" dirty="0">
                <a:solidFill>
                  <a:srgbClr val="0C1F36"/>
                </a:solidFill>
                <a:latin typeface="Calibri"/>
                <a:cs typeface="Calibri"/>
              </a:rPr>
              <a:t>time.</a:t>
            </a:r>
            <a:endParaRPr sz="2200">
              <a:latin typeface="Calibri"/>
              <a:cs typeface="Calibri"/>
            </a:endParaRPr>
          </a:p>
          <a:p>
            <a:pPr marL="469265" indent="-456565">
              <a:lnSpc>
                <a:spcPct val="100000"/>
              </a:lnSpc>
              <a:buAutoNum type="alphaLcParenR"/>
              <a:tabLst>
                <a:tab pos="469265" algn="l"/>
              </a:tabLst>
            </a:pPr>
            <a:r>
              <a:rPr sz="2200" dirty="0">
                <a:solidFill>
                  <a:srgbClr val="0C1F36"/>
                </a:solidFill>
                <a:latin typeface="Calibri"/>
                <a:cs typeface="Calibri"/>
              </a:rPr>
              <a:t>Whether</a:t>
            </a:r>
            <a:r>
              <a:rPr sz="2200" spc="-60" dirty="0">
                <a:solidFill>
                  <a:srgbClr val="0C1F36"/>
                </a:solidFill>
                <a:latin typeface="Calibri"/>
                <a:cs typeface="Calibri"/>
              </a:rPr>
              <a:t> </a:t>
            </a:r>
            <a:r>
              <a:rPr sz="2200" dirty="0">
                <a:solidFill>
                  <a:srgbClr val="0C1F36"/>
                </a:solidFill>
                <a:latin typeface="Calibri"/>
                <a:cs typeface="Calibri"/>
              </a:rPr>
              <a:t>partners</a:t>
            </a:r>
            <a:r>
              <a:rPr sz="2200" spc="-85" dirty="0">
                <a:solidFill>
                  <a:srgbClr val="0C1F36"/>
                </a:solidFill>
                <a:latin typeface="Calibri"/>
                <a:cs typeface="Calibri"/>
              </a:rPr>
              <a:t> </a:t>
            </a:r>
            <a:r>
              <a:rPr sz="2200" dirty="0">
                <a:solidFill>
                  <a:srgbClr val="0C1F36"/>
                </a:solidFill>
                <a:latin typeface="Calibri"/>
                <a:cs typeface="Calibri"/>
              </a:rPr>
              <a:t>need</a:t>
            </a:r>
            <a:r>
              <a:rPr sz="2200" spc="-40" dirty="0">
                <a:solidFill>
                  <a:srgbClr val="0C1F36"/>
                </a:solidFill>
                <a:latin typeface="Calibri"/>
                <a:cs typeface="Calibri"/>
              </a:rPr>
              <a:t> </a:t>
            </a:r>
            <a:r>
              <a:rPr sz="2200" dirty="0">
                <a:solidFill>
                  <a:srgbClr val="0C1F36"/>
                </a:solidFill>
                <a:latin typeface="Calibri"/>
                <a:cs typeface="Calibri"/>
              </a:rPr>
              <a:t>to</a:t>
            </a:r>
            <a:r>
              <a:rPr sz="2200" spc="-55" dirty="0">
                <a:solidFill>
                  <a:srgbClr val="0C1F36"/>
                </a:solidFill>
                <a:latin typeface="Calibri"/>
                <a:cs typeface="Calibri"/>
              </a:rPr>
              <a:t> </a:t>
            </a:r>
            <a:r>
              <a:rPr sz="2200" dirty="0">
                <a:solidFill>
                  <a:srgbClr val="0C1F36"/>
                </a:solidFill>
                <a:latin typeface="Calibri"/>
                <a:cs typeface="Calibri"/>
              </a:rPr>
              <a:t>consult</a:t>
            </a:r>
            <a:r>
              <a:rPr sz="2200" spc="-80" dirty="0">
                <a:solidFill>
                  <a:srgbClr val="0C1F36"/>
                </a:solidFill>
                <a:latin typeface="Calibri"/>
                <a:cs typeface="Calibri"/>
              </a:rPr>
              <a:t> </a:t>
            </a:r>
            <a:r>
              <a:rPr sz="2200" dirty="0">
                <a:solidFill>
                  <a:srgbClr val="0C1F36"/>
                </a:solidFill>
                <a:latin typeface="Calibri"/>
                <a:cs typeface="Calibri"/>
              </a:rPr>
              <a:t>each</a:t>
            </a:r>
            <a:r>
              <a:rPr sz="2200" spc="-85" dirty="0">
                <a:solidFill>
                  <a:srgbClr val="0C1F36"/>
                </a:solidFill>
                <a:latin typeface="Calibri"/>
                <a:cs typeface="Calibri"/>
              </a:rPr>
              <a:t> </a:t>
            </a:r>
            <a:r>
              <a:rPr sz="2200" dirty="0">
                <a:solidFill>
                  <a:srgbClr val="0C1F36"/>
                </a:solidFill>
                <a:latin typeface="Calibri"/>
                <a:cs typeface="Calibri"/>
              </a:rPr>
              <a:t>other</a:t>
            </a:r>
            <a:r>
              <a:rPr sz="2200" spc="-65" dirty="0">
                <a:solidFill>
                  <a:srgbClr val="0C1F36"/>
                </a:solidFill>
                <a:latin typeface="Calibri"/>
                <a:cs typeface="Calibri"/>
              </a:rPr>
              <a:t> </a:t>
            </a:r>
            <a:r>
              <a:rPr sz="2200" dirty="0">
                <a:solidFill>
                  <a:srgbClr val="0C1F36"/>
                </a:solidFill>
                <a:latin typeface="Calibri"/>
                <a:cs typeface="Calibri"/>
              </a:rPr>
              <a:t>or</a:t>
            </a:r>
            <a:r>
              <a:rPr sz="2200" spc="-85" dirty="0">
                <a:solidFill>
                  <a:srgbClr val="0C1F36"/>
                </a:solidFill>
                <a:latin typeface="Calibri"/>
                <a:cs typeface="Calibri"/>
              </a:rPr>
              <a:t> </a:t>
            </a:r>
            <a:r>
              <a:rPr sz="2200" dirty="0">
                <a:solidFill>
                  <a:srgbClr val="0C1F36"/>
                </a:solidFill>
                <a:latin typeface="Calibri"/>
                <a:cs typeface="Calibri"/>
              </a:rPr>
              <a:t>can</a:t>
            </a:r>
            <a:r>
              <a:rPr sz="2200" spc="-85" dirty="0">
                <a:solidFill>
                  <a:srgbClr val="0C1F36"/>
                </a:solidFill>
                <a:latin typeface="Calibri"/>
                <a:cs typeface="Calibri"/>
              </a:rPr>
              <a:t> </a:t>
            </a:r>
            <a:r>
              <a:rPr sz="2200" dirty="0">
                <a:solidFill>
                  <a:srgbClr val="0C1F36"/>
                </a:solidFill>
                <a:latin typeface="Calibri"/>
                <a:cs typeface="Calibri"/>
              </a:rPr>
              <a:t>work</a:t>
            </a:r>
            <a:r>
              <a:rPr sz="2200" spc="-65" dirty="0">
                <a:solidFill>
                  <a:srgbClr val="0C1F36"/>
                </a:solidFill>
                <a:latin typeface="Calibri"/>
                <a:cs typeface="Calibri"/>
              </a:rPr>
              <a:t> </a:t>
            </a:r>
            <a:r>
              <a:rPr sz="2200" spc="-10" dirty="0">
                <a:solidFill>
                  <a:srgbClr val="0C1F36"/>
                </a:solidFill>
                <a:latin typeface="Calibri"/>
                <a:cs typeface="Calibri"/>
              </a:rPr>
              <a:t>independently.</a:t>
            </a:r>
            <a:endParaRPr sz="2200">
              <a:latin typeface="Calibri"/>
              <a:cs typeface="Calibri"/>
            </a:endParaRPr>
          </a:p>
          <a:p>
            <a:pPr marL="469265" indent="-456565">
              <a:lnSpc>
                <a:spcPct val="100000"/>
              </a:lnSpc>
              <a:buAutoNum type="alphaLcParenR"/>
              <a:tabLst>
                <a:tab pos="469265" algn="l"/>
              </a:tabLst>
            </a:pPr>
            <a:r>
              <a:rPr sz="2200" dirty="0">
                <a:solidFill>
                  <a:srgbClr val="0C1F36"/>
                </a:solidFill>
                <a:latin typeface="Calibri"/>
                <a:cs typeface="Calibri"/>
              </a:rPr>
              <a:t>Appointment</a:t>
            </a:r>
            <a:r>
              <a:rPr sz="2200" spc="-70" dirty="0">
                <a:solidFill>
                  <a:srgbClr val="0C1F36"/>
                </a:solidFill>
                <a:latin typeface="Calibri"/>
                <a:cs typeface="Calibri"/>
              </a:rPr>
              <a:t> </a:t>
            </a:r>
            <a:r>
              <a:rPr sz="2200" dirty="0">
                <a:solidFill>
                  <a:srgbClr val="0C1F36"/>
                </a:solidFill>
                <a:latin typeface="Calibri"/>
                <a:cs typeface="Calibri"/>
              </a:rPr>
              <a:t>of</a:t>
            </a:r>
            <a:r>
              <a:rPr sz="2200" spc="-85" dirty="0">
                <a:solidFill>
                  <a:srgbClr val="0C1F36"/>
                </a:solidFill>
                <a:latin typeface="Calibri"/>
                <a:cs typeface="Calibri"/>
              </a:rPr>
              <a:t> </a:t>
            </a:r>
            <a:r>
              <a:rPr sz="2200" dirty="0">
                <a:solidFill>
                  <a:srgbClr val="0C1F36"/>
                </a:solidFill>
                <a:latin typeface="Calibri"/>
                <a:cs typeface="Calibri"/>
              </a:rPr>
              <a:t>staff</a:t>
            </a:r>
            <a:r>
              <a:rPr sz="2200" spc="-95" dirty="0">
                <a:solidFill>
                  <a:srgbClr val="0C1F36"/>
                </a:solidFill>
                <a:latin typeface="Calibri"/>
                <a:cs typeface="Calibri"/>
              </a:rPr>
              <a:t> </a:t>
            </a:r>
            <a:r>
              <a:rPr sz="2200" dirty="0">
                <a:solidFill>
                  <a:srgbClr val="0C1F36"/>
                </a:solidFill>
                <a:latin typeface="Calibri"/>
                <a:cs typeface="Calibri"/>
              </a:rPr>
              <a:t>of</a:t>
            </a:r>
            <a:r>
              <a:rPr sz="2200" spc="-90" dirty="0">
                <a:solidFill>
                  <a:srgbClr val="0C1F36"/>
                </a:solidFill>
                <a:latin typeface="Calibri"/>
                <a:cs typeface="Calibri"/>
              </a:rPr>
              <a:t> </a:t>
            </a:r>
            <a:r>
              <a:rPr sz="2200" dirty="0">
                <a:solidFill>
                  <a:srgbClr val="0C1F36"/>
                </a:solidFill>
                <a:latin typeface="Calibri"/>
                <a:cs typeface="Calibri"/>
              </a:rPr>
              <a:t>partner’s</a:t>
            </a:r>
            <a:r>
              <a:rPr sz="2200" spc="-110" dirty="0">
                <a:solidFill>
                  <a:srgbClr val="0C1F36"/>
                </a:solidFill>
                <a:latin typeface="Calibri"/>
                <a:cs typeface="Calibri"/>
              </a:rPr>
              <a:t> </a:t>
            </a:r>
            <a:r>
              <a:rPr sz="2200" spc="-10" dirty="0">
                <a:solidFill>
                  <a:srgbClr val="0C1F36"/>
                </a:solidFill>
                <a:latin typeface="Calibri"/>
                <a:cs typeface="Calibri"/>
              </a:rPr>
              <a:t>choice</a:t>
            </a:r>
            <a:endParaRPr sz="2200">
              <a:latin typeface="Calibri"/>
              <a:cs typeface="Calibri"/>
            </a:endParaRPr>
          </a:p>
        </p:txBody>
      </p:sp>
      <p:sp>
        <p:nvSpPr>
          <p:cNvPr id="7" name="object 7"/>
          <p:cNvSpPr txBox="1"/>
          <p:nvPr/>
        </p:nvSpPr>
        <p:spPr>
          <a:xfrm>
            <a:off x="166116" y="4169664"/>
            <a:ext cx="11435080" cy="1607820"/>
          </a:xfrm>
          <a:prstGeom prst="rect">
            <a:avLst/>
          </a:prstGeom>
          <a:solidFill>
            <a:srgbClr val="FFFFFF"/>
          </a:solidFill>
          <a:ln w="12192">
            <a:solidFill>
              <a:srgbClr val="4488D5"/>
            </a:solidFill>
          </a:ln>
        </p:spPr>
        <p:txBody>
          <a:bodyPr vert="horz" wrap="square" lIns="0" tIns="42545" rIns="0" bIns="0" rtlCol="0">
            <a:spAutoFit/>
          </a:bodyPr>
          <a:lstStyle/>
          <a:p>
            <a:pPr marL="90805" algn="just">
              <a:lnSpc>
                <a:spcPct val="100000"/>
              </a:lnSpc>
              <a:spcBef>
                <a:spcPts val="335"/>
              </a:spcBef>
            </a:pPr>
            <a:r>
              <a:rPr sz="2800" b="1" u="sng" spc="-10" dirty="0">
                <a:solidFill>
                  <a:srgbClr val="0C1F36"/>
                </a:solidFill>
                <a:uFill>
                  <a:solidFill>
                    <a:srgbClr val="0C1F36"/>
                  </a:solidFill>
                </a:uFill>
                <a:latin typeface="Calibri"/>
                <a:cs typeface="Calibri"/>
              </a:rPr>
              <a:t>MEMBERS’</a:t>
            </a:r>
            <a:r>
              <a:rPr sz="2800" b="1" u="sng" spc="-125" dirty="0">
                <a:solidFill>
                  <a:srgbClr val="0C1F36"/>
                </a:solidFill>
                <a:uFill>
                  <a:solidFill>
                    <a:srgbClr val="0C1F36"/>
                  </a:solidFill>
                </a:uFill>
                <a:latin typeface="Calibri"/>
                <a:cs typeface="Calibri"/>
              </a:rPr>
              <a:t> </a:t>
            </a:r>
            <a:r>
              <a:rPr sz="2800" b="1" u="sng" spc="-25" dirty="0">
                <a:solidFill>
                  <a:srgbClr val="0C1F36"/>
                </a:solidFill>
                <a:uFill>
                  <a:solidFill>
                    <a:srgbClr val="0C1F36"/>
                  </a:solidFill>
                </a:uFill>
                <a:latin typeface="Calibri"/>
                <a:cs typeface="Calibri"/>
              </a:rPr>
              <a:t>RATIO</a:t>
            </a:r>
            <a:r>
              <a:rPr sz="2800" b="1" u="sng" spc="-135" dirty="0">
                <a:solidFill>
                  <a:srgbClr val="0C1F36"/>
                </a:solidFill>
                <a:uFill>
                  <a:solidFill>
                    <a:srgbClr val="0C1F36"/>
                  </a:solidFill>
                </a:uFill>
                <a:latin typeface="Calibri"/>
                <a:cs typeface="Calibri"/>
              </a:rPr>
              <a:t> </a:t>
            </a:r>
            <a:r>
              <a:rPr sz="2800" b="1" u="sng" dirty="0">
                <a:solidFill>
                  <a:srgbClr val="0C1F36"/>
                </a:solidFill>
                <a:uFill>
                  <a:solidFill>
                    <a:srgbClr val="0C1F36"/>
                  </a:solidFill>
                </a:uFill>
                <a:latin typeface="Calibri"/>
                <a:cs typeface="Calibri"/>
              </a:rPr>
              <a:t>IN</a:t>
            </a:r>
            <a:r>
              <a:rPr sz="2800" b="1" u="sng" spc="-105" dirty="0">
                <a:solidFill>
                  <a:srgbClr val="0C1F36"/>
                </a:solidFill>
                <a:uFill>
                  <a:solidFill>
                    <a:srgbClr val="0C1F36"/>
                  </a:solidFill>
                </a:uFill>
                <a:latin typeface="Calibri"/>
                <a:cs typeface="Calibri"/>
              </a:rPr>
              <a:t> </a:t>
            </a:r>
            <a:r>
              <a:rPr sz="2800" b="1" u="sng" dirty="0">
                <a:solidFill>
                  <a:srgbClr val="0C1F36"/>
                </a:solidFill>
                <a:uFill>
                  <a:solidFill>
                    <a:srgbClr val="0C1F36"/>
                  </a:solidFill>
                </a:uFill>
                <a:latin typeface="Calibri"/>
                <a:cs typeface="Calibri"/>
              </a:rPr>
              <a:t>MDP</a:t>
            </a:r>
            <a:r>
              <a:rPr sz="2800" b="1" u="sng" spc="-120" dirty="0">
                <a:solidFill>
                  <a:srgbClr val="0C1F36"/>
                </a:solidFill>
                <a:uFill>
                  <a:solidFill>
                    <a:srgbClr val="0C1F36"/>
                  </a:solidFill>
                </a:uFill>
                <a:latin typeface="Calibri"/>
                <a:cs typeface="Calibri"/>
              </a:rPr>
              <a:t> </a:t>
            </a:r>
            <a:r>
              <a:rPr sz="2800" b="1" u="sng" spc="-10" dirty="0">
                <a:solidFill>
                  <a:srgbClr val="0C1F36"/>
                </a:solidFill>
                <a:uFill>
                  <a:solidFill>
                    <a:srgbClr val="0C1F36"/>
                  </a:solidFill>
                </a:uFill>
                <a:latin typeface="Calibri"/>
                <a:cs typeface="Calibri"/>
              </a:rPr>
              <a:t>FIRM:</a:t>
            </a:r>
            <a:endParaRPr sz="2800">
              <a:latin typeface="Calibri"/>
              <a:cs typeface="Calibri"/>
            </a:endParaRPr>
          </a:p>
          <a:p>
            <a:pPr marL="90805" marR="72390" algn="just">
              <a:lnSpc>
                <a:spcPct val="100000"/>
              </a:lnSpc>
              <a:spcBef>
                <a:spcPts val="145"/>
              </a:spcBef>
            </a:pPr>
            <a:r>
              <a:rPr sz="2200" dirty="0">
                <a:solidFill>
                  <a:srgbClr val="0C1F36"/>
                </a:solidFill>
                <a:latin typeface="Calibri"/>
                <a:cs typeface="Calibri"/>
              </a:rPr>
              <a:t>There</a:t>
            </a:r>
            <a:r>
              <a:rPr sz="2200" spc="445" dirty="0">
                <a:solidFill>
                  <a:srgbClr val="0C1F36"/>
                </a:solidFill>
                <a:latin typeface="Calibri"/>
                <a:cs typeface="Calibri"/>
              </a:rPr>
              <a:t> </a:t>
            </a:r>
            <a:r>
              <a:rPr sz="2200" dirty="0">
                <a:solidFill>
                  <a:srgbClr val="0C1F36"/>
                </a:solidFill>
                <a:latin typeface="Calibri"/>
                <a:cs typeface="Calibri"/>
              </a:rPr>
              <a:t>is</a:t>
            </a:r>
            <a:r>
              <a:rPr sz="2200" spc="465" dirty="0">
                <a:solidFill>
                  <a:srgbClr val="0C1F36"/>
                </a:solidFill>
                <a:latin typeface="Calibri"/>
                <a:cs typeface="Calibri"/>
              </a:rPr>
              <a:t> </a:t>
            </a:r>
            <a:r>
              <a:rPr sz="2200" dirty="0">
                <a:solidFill>
                  <a:srgbClr val="0C1F36"/>
                </a:solidFill>
                <a:latin typeface="Calibri"/>
                <a:cs typeface="Calibri"/>
              </a:rPr>
              <a:t>no</a:t>
            </a:r>
            <a:r>
              <a:rPr sz="2200" spc="470" dirty="0">
                <a:solidFill>
                  <a:srgbClr val="0C1F36"/>
                </a:solidFill>
                <a:latin typeface="Calibri"/>
                <a:cs typeface="Calibri"/>
              </a:rPr>
              <a:t> </a:t>
            </a:r>
            <a:r>
              <a:rPr sz="2200" dirty="0">
                <a:solidFill>
                  <a:srgbClr val="0C1F36"/>
                </a:solidFill>
                <a:latin typeface="Calibri"/>
                <a:cs typeface="Calibri"/>
              </a:rPr>
              <a:t>ratio</a:t>
            </a:r>
            <a:r>
              <a:rPr sz="2200" spc="459" dirty="0">
                <a:solidFill>
                  <a:srgbClr val="0C1F36"/>
                </a:solidFill>
                <a:latin typeface="Calibri"/>
                <a:cs typeface="Calibri"/>
              </a:rPr>
              <a:t> </a:t>
            </a:r>
            <a:r>
              <a:rPr sz="2200" dirty="0">
                <a:solidFill>
                  <a:srgbClr val="0C1F36"/>
                </a:solidFill>
                <a:latin typeface="Calibri"/>
                <a:cs typeface="Calibri"/>
              </a:rPr>
              <a:t>prescribed</a:t>
            </a:r>
            <a:r>
              <a:rPr sz="2200" spc="445" dirty="0">
                <a:solidFill>
                  <a:srgbClr val="0C1F36"/>
                </a:solidFill>
                <a:latin typeface="Calibri"/>
                <a:cs typeface="Calibri"/>
              </a:rPr>
              <a:t> </a:t>
            </a:r>
            <a:r>
              <a:rPr sz="2200" dirty="0">
                <a:solidFill>
                  <a:srgbClr val="0C1F36"/>
                </a:solidFill>
                <a:latin typeface="Calibri"/>
                <a:cs typeface="Calibri"/>
              </a:rPr>
              <a:t>under</a:t>
            </a:r>
            <a:r>
              <a:rPr sz="2200" spc="445" dirty="0">
                <a:solidFill>
                  <a:srgbClr val="0C1F36"/>
                </a:solidFill>
                <a:latin typeface="Calibri"/>
                <a:cs typeface="Calibri"/>
              </a:rPr>
              <a:t> </a:t>
            </a:r>
            <a:r>
              <a:rPr sz="2200" dirty="0">
                <a:solidFill>
                  <a:srgbClr val="0C1F36"/>
                </a:solidFill>
                <a:latin typeface="Calibri"/>
                <a:cs typeface="Calibri"/>
              </a:rPr>
              <a:t>the</a:t>
            </a:r>
            <a:r>
              <a:rPr sz="2200" spc="450" dirty="0">
                <a:solidFill>
                  <a:srgbClr val="0C1F36"/>
                </a:solidFill>
                <a:latin typeface="Calibri"/>
                <a:cs typeface="Calibri"/>
              </a:rPr>
              <a:t> </a:t>
            </a:r>
            <a:r>
              <a:rPr sz="2200" dirty="0">
                <a:solidFill>
                  <a:srgbClr val="0C1F36"/>
                </a:solidFill>
                <a:latin typeface="Calibri"/>
                <a:cs typeface="Calibri"/>
              </a:rPr>
              <a:t>CA</a:t>
            </a:r>
            <a:r>
              <a:rPr sz="2200" spc="459" dirty="0">
                <a:solidFill>
                  <a:srgbClr val="0C1F36"/>
                </a:solidFill>
                <a:latin typeface="Calibri"/>
                <a:cs typeface="Calibri"/>
              </a:rPr>
              <a:t> </a:t>
            </a:r>
            <a:r>
              <a:rPr sz="2200" dirty="0">
                <a:solidFill>
                  <a:srgbClr val="0C1F36"/>
                </a:solidFill>
                <a:latin typeface="Calibri"/>
                <a:cs typeface="Calibri"/>
              </a:rPr>
              <a:t>Act</a:t>
            </a:r>
            <a:r>
              <a:rPr sz="2200" spc="455" dirty="0">
                <a:solidFill>
                  <a:srgbClr val="0C1F36"/>
                </a:solidFill>
                <a:latin typeface="Calibri"/>
                <a:cs typeface="Calibri"/>
              </a:rPr>
              <a:t> </a:t>
            </a:r>
            <a:r>
              <a:rPr sz="2200" dirty="0">
                <a:solidFill>
                  <a:srgbClr val="0C1F36"/>
                </a:solidFill>
                <a:latin typeface="Calibri"/>
                <a:cs typeface="Calibri"/>
              </a:rPr>
              <a:t>for</a:t>
            </a:r>
            <a:r>
              <a:rPr sz="2200" spc="459" dirty="0">
                <a:solidFill>
                  <a:srgbClr val="0C1F36"/>
                </a:solidFill>
                <a:latin typeface="Calibri"/>
                <a:cs typeface="Calibri"/>
              </a:rPr>
              <a:t> </a:t>
            </a:r>
            <a:r>
              <a:rPr sz="2200" dirty="0">
                <a:solidFill>
                  <a:srgbClr val="0C1F36"/>
                </a:solidFill>
                <a:latin typeface="Calibri"/>
                <a:cs typeface="Calibri"/>
              </a:rPr>
              <a:t>different</a:t>
            </a:r>
            <a:r>
              <a:rPr sz="2200" spc="470" dirty="0">
                <a:solidFill>
                  <a:srgbClr val="0C1F36"/>
                </a:solidFill>
                <a:latin typeface="Calibri"/>
                <a:cs typeface="Calibri"/>
              </a:rPr>
              <a:t> </a:t>
            </a:r>
            <a:r>
              <a:rPr sz="2200" dirty="0">
                <a:solidFill>
                  <a:srgbClr val="0C1F36"/>
                </a:solidFill>
                <a:latin typeface="Calibri"/>
                <a:cs typeface="Calibri"/>
              </a:rPr>
              <a:t>partners</a:t>
            </a:r>
            <a:r>
              <a:rPr sz="2200" spc="459" dirty="0">
                <a:solidFill>
                  <a:srgbClr val="0C1F36"/>
                </a:solidFill>
                <a:latin typeface="Calibri"/>
                <a:cs typeface="Calibri"/>
              </a:rPr>
              <a:t> </a:t>
            </a:r>
            <a:r>
              <a:rPr sz="2200" dirty="0">
                <a:solidFill>
                  <a:srgbClr val="0C1F36"/>
                </a:solidFill>
                <a:latin typeface="Calibri"/>
                <a:cs typeface="Calibri"/>
              </a:rPr>
              <a:t>of</a:t>
            </a:r>
            <a:r>
              <a:rPr sz="2200" spc="450" dirty="0">
                <a:solidFill>
                  <a:srgbClr val="0C1F36"/>
                </a:solidFill>
                <a:latin typeface="Calibri"/>
                <a:cs typeface="Calibri"/>
              </a:rPr>
              <a:t> </a:t>
            </a:r>
            <a:r>
              <a:rPr sz="2200" dirty="0">
                <a:solidFill>
                  <a:srgbClr val="0C1F36"/>
                </a:solidFill>
                <a:latin typeface="Calibri"/>
                <a:cs typeface="Calibri"/>
              </a:rPr>
              <a:t>MDP</a:t>
            </a:r>
            <a:r>
              <a:rPr sz="2200" spc="455" dirty="0">
                <a:solidFill>
                  <a:srgbClr val="0C1F36"/>
                </a:solidFill>
                <a:latin typeface="Calibri"/>
                <a:cs typeface="Calibri"/>
              </a:rPr>
              <a:t> </a:t>
            </a:r>
            <a:r>
              <a:rPr sz="2200" dirty="0">
                <a:solidFill>
                  <a:srgbClr val="0C1F36"/>
                </a:solidFill>
                <a:latin typeface="Calibri"/>
                <a:cs typeface="Calibri"/>
              </a:rPr>
              <a:t>CAs</a:t>
            </a:r>
            <a:r>
              <a:rPr sz="2200" spc="459" dirty="0">
                <a:solidFill>
                  <a:srgbClr val="0C1F36"/>
                </a:solidFill>
                <a:latin typeface="Calibri"/>
                <a:cs typeface="Calibri"/>
              </a:rPr>
              <a:t> </a:t>
            </a:r>
            <a:r>
              <a:rPr sz="2200" dirty="0">
                <a:solidFill>
                  <a:srgbClr val="0C1F36"/>
                </a:solidFill>
                <a:latin typeface="Calibri"/>
                <a:cs typeface="Calibri"/>
              </a:rPr>
              <a:t>in</a:t>
            </a:r>
            <a:r>
              <a:rPr sz="2200" spc="465" dirty="0">
                <a:solidFill>
                  <a:srgbClr val="0C1F36"/>
                </a:solidFill>
                <a:latin typeface="Calibri"/>
                <a:cs typeface="Calibri"/>
              </a:rPr>
              <a:t> </a:t>
            </a:r>
            <a:r>
              <a:rPr sz="2200" spc="-10" dirty="0">
                <a:solidFill>
                  <a:srgbClr val="0C1F36"/>
                </a:solidFill>
                <a:latin typeface="Calibri"/>
                <a:cs typeface="Calibri"/>
              </a:rPr>
              <a:t>practice. </a:t>
            </a:r>
            <a:r>
              <a:rPr sz="2200" dirty="0">
                <a:solidFill>
                  <a:srgbClr val="0C1F36"/>
                </a:solidFill>
                <a:latin typeface="Calibri"/>
                <a:cs typeface="Calibri"/>
              </a:rPr>
              <a:t>However,</a:t>
            </a:r>
            <a:r>
              <a:rPr sz="2200" spc="265" dirty="0">
                <a:solidFill>
                  <a:srgbClr val="0C1F36"/>
                </a:solidFill>
                <a:latin typeface="Calibri"/>
                <a:cs typeface="Calibri"/>
              </a:rPr>
              <a:t> </a:t>
            </a:r>
            <a:r>
              <a:rPr sz="2200" dirty="0">
                <a:solidFill>
                  <a:srgbClr val="0C1F36"/>
                </a:solidFill>
                <a:latin typeface="Calibri"/>
                <a:cs typeface="Calibri"/>
              </a:rPr>
              <a:t>at</a:t>
            </a:r>
            <a:r>
              <a:rPr sz="2200" spc="260" dirty="0">
                <a:solidFill>
                  <a:srgbClr val="0C1F36"/>
                </a:solidFill>
                <a:latin typeface="Calibri"/>
                <a:cs typeface="Calibri"/>
              </a:rPr>
              <a:t> </a:t>
            </a:r>
            <a:r>
              <a:rPr sz="2200" dirty="0">
                <a:solidFill>
                  <a:srgbClr val="0C1F36"/>
                </a:solidFill>
                <a:latin typeface="Calibri"/>
                <a:cs typeface="Calibri"/>
              </a:rPr>
              <a:t>least</a:t>
            </a:r>
            <a:r>
              <a:rPr sz="2200" spc="260" dirty="0">
                <a:solidFill>
                  <a:srgbClr val="0C1F36"/>
                </a:solidFill>
                <a:latin typeface="Calibri"/>
                <a:cs typeface="Calibri"/>
              </a:rPr>
              <a:t> </a:t>
            </a:r>
            <a:r>
              <a:rPr sz="2200" dirty="0">
                <a:solidFill>
                  <a:srgbClr val="0C1F36"/>
                </a:solidFill>
                <a:latin typeface="Calibri"/>
                <a:cs typeface="Calibri"/>
              </a:rPr>
              <a:t>one</a:t>
            </a:r>
            <a:r>
              <a:rPr sz="2200" spc="254" dirty="0">
                <a:solidFill>
                  <a:srgbClr val="0C1F36"/>
                </a:solidFill>
                <a:latin typeface="Calibri"/>
                <a:cs typeface="Calibri"/>
              </a:rPr>
              <a:t> </a:t>
            </a:r>
            <a:r>
              <a:rPr sz="2200" dirty="0">
                <a:solidFill>
                  <a:srgbClr val="0C1F36"/>
                </a:solidFill>
                <a:latin typeface="Calibri"/>
                <a:cs typeface="Calibri"/>
              </a:rPr>
              <a:t>partner</a:t>
            </a:r>
            <a:r>
              <a:rPr sz="2200" spc="250" dirty="0">
                <a:solidFill>
                  <a:srgbClr val="0C1F36"/>
                </a:solidFill>
                <a:latin typeface="Calibri"/>
                <a:cs typeface="Calibri"/>
              </a:rPr>
              <a:t> </a:t>
            </a:r>
            <a:r>
              <a:rPr sz="2200" dirty="0">
                <a:solidFill>
                  <a:srgbClr val="0C1F36"/>
                </a:solidFill>
                <a:latin typeface="Calibri"/>
                <a:cs typeface="Calibri"/>
              </a:rPr>
              <a:t>should</a:t>
            </a:r>
            <a:r>
              <a:rPr sz="2200" spc="260" dirty="0">
                <a:solidFill>
                  <a:srgbClr val="0C1F36"/>
                </a:solidFill>
                <a:latin typeface="Calibri"/>
                <a:cs typeface="Calibri"/>
              </a:rPr>
              <a:t> </a:t>
            </a:r>
            <a:r>
              <a:rPr sz="2200" dirty="0">
                <a:solidFill>
                  <a:srgbClr val="0C1F36"/>
                </a:solidFill>
                <a:latin typeface="Calibri"/>
                <a:cs typeface="Calibri"/>
              </a:rPr>
              <a:t>be</a:t>
            </a:r>
            <a:r>
              <a:rPr sz="2200" spc="250" dirty="0">
                <a:solidFill>
                  <a:srgbClr val="0C1F36"/>
                </a:solidFill>
                <a:latin typeface="Calibri"/>
                <a:cs typeface="Calibri"/>
              </a:rPr>
              <a:t> </a:t>
            </a:r>
            <a:r>
              <a:rPr sz="2200" dirty="0">
                <a:solidFill>
                  <a:srgbClr val="0C1F36"/>
                </a:solidFill>
                <a:latin typeface="Calibri"/>
                <a:cs typeface="Calibri"/>
              </a:rPr>
              <a:t>a</a:t>
            </a:r>
            <a:r>
              <a:rPr sz="2200" spc="260" dirty="0">
                <a:solidFill>
                  <a:srgbClr val="0C1F36"/>
                </a:solidFill>
                <a:latin typeface="Calibri"/>
                <a:cs typeface="Calibri"/>
              </a:rPr>
              <a:t> </a:t>
            </a:r>
            <a:r>
              <a:rPr sz="2200" dirty="0">
                <a:solidFill>
                  <a:srgbClr val="0C1F36"/>
                </a:solidFill>
                <a:latin typeface="Calibri"/>
                <a:cs typeface="Calibri"/>
              </a:rPr>
              <a:t>CA</a:t>
            </a:r>
            <a:r>
              <a:rPr sz="2200" spc="254" dirty="0">
                <a:solidFill>
                  <a:srgbClr val="0C1F36"/>
                </a:solidFill>
                <a:latin typeface="Calibri"/>
                <a:cs typeface="Calibri"/>
              </a:rPr>
              <a:t> </a:t>
            </a:r>
            <a:r>
              <a:rPr sz="2200" dirty="0">
                <a:solidFill>
                  <a:srgbClr val="0C1F36"/>
                </a:solidFill>
                <a:latin typeface="Calibri"/>
                <a:cs typeface="Calibri"/>
              </a:rPr>
              <a:t>holding</a:t>
            </a:r>
            <a:r>
              <a:rPr sz="2200" spc="240" dirty="0">
                <a:solidFill>
                  <a:srgbClr val="0C1F36"/>
                </a:solidFill>
                <a:latin typeface="Calibri"/>
                <a:cs typeface="Calibri"/>
              </a:rPr>
              <a:t> </a:t>
            </a:r>
            <a:r>
              <a:rPr sz="2200" dirty="0">
                <a:solidFill>
                  <a:srgbClr val="0C1F36"/>
                </a:solidFill>
                <a:latin typeface="Calibri"/>
                <a:cs typeface="Calibri"/>
              </a:rPr>
              <a:t>Certificate</a:t>
            </a:r>
            <a:r>
              <a:rPr sz="2200" spc="265" dirty="0">
                <a:solidFill>
                  <a:srgbClr val="0C1F36"/>
                </a:solidFill>
                <a:latin typeface="Calibri"/>
                <a:cs typeface="Calibri"/>
              </a:rPr>
              <a:t> </a:t>
            </a:r>
            <a:r>
              <a:rPr sz="2200" dirty="0">
                <a:solidFill>
                  <a:srgbClr val="0C1F36"/>
                </a:solidFill>
                <a:latin typeface="Calibri"/>
                <a:cs typeface="Calibri"/>
              </a:rPr>
              <a:t>of</a:t>
            </a:r>
            <a:r>
              <a:rPr sz="2200" spc="254" dirty="0">
                <a:solidFill>
                  <a:srgbClr val="0C1F36"/>
                </a:solidFill>
                <a:latin typeface="Calibri"/>
                <a:cs typeface="Calibri"/>
              </a:rPr>
              <a:t> </a:t>
            </a:r>
            <a:r>
              <a:rPr sz="2200" dirty="0">
                <a:solidFill>
                  <a:srgbClr val="0C1F36"/>
                </a:solidFill>
                <a:latin typeface="Calibri"/>
                <a:cs typeface="Calibri"/>
              </a:rPr>
              <a:t>Practice.</a:t>
            </a:r>
            <a:r>
              <a:rPr sz="2200" spc="265" dirty="0">
                <a:solidFill>
                  <a:srgbClr val="0C1F36"/>
                </a:solidFill>
                <a:latin typeface="Calibri"/>
                <a:cs typeface="Calibri"/>
              </a:rPr>
              <a:t> </a:t>
            </a:r>
            <a:r>
              <a:rPr sz="2200" dirty="0">
                <a:solidFill>
                  <a:srgbClr val="0C1F36"/>
                </a:solidFill>
                <a:latin typeface="Calibri"/>
                <a:cs typeface="Calibri"/>
              </a:rPr>
              <a:t>Only</a:t>
            </a:r>
            <a:r>
              <a:rPr sz="2200" spc="265" dirty="0">
                <a:solidFill>
                  <a:srgbClr val="0C1F36"/>
                </a:solidFill>
                <a:latin typeface="Calibri"/>
                <a:cs typeface="Calibri"/>
              </a:rPr>
              <a:t> </a:t>
            </a:r>
            <a:r>
              <a:rPr sz="2200" dirty="0">
                <a:solidFill>
                  <a:srgbClr val="0C1F36"/>
                </a:solidFill>
                <a:latin typeface="Calibri"/>
                <a:cs typeface="Calibri"/>
              </a:rPr>
              <a:t>for</a:t>
            </a:r>
            <a:r>
              <a:rPr sz="2200" spc="265" dirty="0">
                <a:solidFill>
                  <a:srgbClr val="0C1F36"/>
                </a:solidFill>
                <a:latin typeface="Calibri"/>
                <a:cs typeface="Calibri"/>
              </a:rPr>
              <a:t> </a:t>
            </a:r>
            <a:r>
              <a:rPr sz="2200" spc="-10" dirty="0">
                <a:solidFill>
                  <a:srgbClr val="0C1F36"/>
                </a:solidFill>
                <a:latin typeface="Calibri"/>
                <a:cs typeface="Calibri"/>
              </a:rPr>
              <a:t>Statutory </a:t>
            </a:r>
            <a:r>
              <a:rPr sz="2200" dirty="0">
                <a:solidFill>
                  <a:srgbClr val="0C1F36"/>
                </a:solidFill>
                <a:latin typeface="Calibri"/>
                <a:cs typeface="Calibri"/>
              </a:rPr>
              <a:t>Audit,</a:t>
            </a:r>
            <a:r>
              <a:rPr sz="2200" spc="-75" dirty="0">
                <a:solidFill>
                  <a:srgbClr val="0C1F36"/>
                </a:solidFill>
                <a:latin typeface="Calibri"/>
                <a:cs typeface="Calibri"/>
              </a:rPr>
              <a:t> </a:t>
            </a:r>
            <a:r>
              <a:rPr sz="2200" dirty="0">
                <a:solidFill>
                  <a:srgbClr val="0C1F36"/>
                </a:solidFill>
                <a:latin typeface="Calibri"/>
                <a:cs typeface="Calibri"/>
              </a:rPr>
              <a:t>the</a:t>
            </a:r>
            <a:r>
              <a:rPr sz="2200" spc="-35" dirty="0">
                <a:solidFill>
                  <a:srgbClr val="0C1F36"/>
                </a:solidFill>
                <a:latin typeface="Calibri"/>
                <a:cs typeface="Calibri"/>
              </a:rPr>
              <a:t> </a:t>
            </a:r>
            <a:r>
              <a:rPr sz="2200" dirty="0">
                <a:solidFill>
                  <a:srgbClr val="0C1F36"/>
                </a:solidFill>
                <a:latin typeface="Calibri"/>
                <a:cs typeface="Calibri"/>
              </a:rPr>
              <a:t>majority</a:t>
            </a:r>
            <a:r>
              <a:rPr sz="2200" spc="-65" dirty="0">
                <a:solidFill>
                  <a:srgbClr val="0C1F36"/>
                </a:solidFill>
                <a:latin typeface="Calibri"/>
                <a:cs typeface="Calibri"/>
              </a:rPr>
              <a:t> </a:t>
            </a:r>
            <a:r>
              <a:rPr sz="2200" dirty="0">
                <a:solidFill>
                  <a:srgbClr val="0C1F36"/>
                </a:solidFill>
                <a:latin typeface="Calibri"/>
                <a:cs typeface="Calibri"/>
              </a:rPr>
              <a:t>of</a:t>
            </a:r>
            <a:r>
              <a:rPr sz="2200" spc="-55" dirty="0">
                <a:solidFill>
                  <a:srgbClr val="0C1F36"/>
                </a:solidFill>
                <a:latin typeface="Calibri"/>
                <a:cs typeface="Calibri"/>
              </a:rPr>
              <a:t> </a:t>
            </a:r>
            <a:r>
              <a:rPr sz="2200" dirty="0">
                <a:solidFill>
                  <a:srgbClr val="0C1F36"/>
                </a:solidFill>
                <a:latin typeface="Calibri"/>
                <a:cs typeface="Calibri"/>
              </a:rPr>
              <a:t>the</a:t>
            </a:r>
            <a:r>
              <a:rPr sz="2200" spc="-35" dirty="0">
                <a:solidFill>
                  <a:srgbClr val="0C1F36"/>
                </a:solidFill>
                <a:latin typeface="Calibri"/>
                <a:cs typeface="Calibri"/>
              </a:rPr>
              <a:t> </a:t>
            </a:r>
            <a:r>
              <a:rPr sz="2200" dirty="0">
                <a:solidFill>
                  <a:srgbClr val="0C1F36"/>
                </a:solidFill>
                <a:latin typeface="Calibri"/>
                <a:cs typeface="Calibri"/>
              </a:rPr>
              <a:t>partner</a:t>
            </a:r>
            <a:r>
              <a:rPr sz="2200" spc="-95" dirty="0">
                <a:solidFill>
                  <a:srgbClr val="0C1F36"/>
                </a:solidFill>
                <a:latin typeface="Calibri"/>
                <a:cs typeface="Calibri"/>
              </a:rPr>
              <a:t> </a:t>
            </a:r>
            <a:r>
              <a:rPr sz="2200" dirty="0">
                <a:solidFill>
                  <a:srgbClr val="0C1F36"/>
                </a:solidFill>
                <a:latin typeface="Calibri"/>
                <a:cs typeface="Calibri"/>
              </a:rPr>
              <a:t>shall</a:t>
            </a:r>
            <a:r>
              <a:rPr sz="2200" spc="-80" dirty="0">
                <a:solidFill>
                  <a:srgbClr val="0C1F36"/>
                </a:solidFill>
                <a:latin typeface="Calibri"/>
                <a:cs typeface="Calibri"/>
              </a:rPr>
              <a:t> </a:t>
            </a:r>
            <a:r>
              <a:rPr sz="2200" dirty="0">
                <a:solidFill>
                  <a:srgbClr val="0C1F36"/>
                </a:solidFill>
                <a:latin typeface="Calibri"/>
                <a:cs typeface="Calibri"/>
              </a:rPr>
              <a:t>be</a:t>
            </a:r>
            <a:r>
              <a:rPr sz="2200" spc="-50" dirty="0">
                <a:solidFill>
                  <a:srgbClr val="0C1F36"/>
                </a:solidFill>
                <a:latin typeface="Calibri"/>
                <a:cs typeface="Calibri"/>
              </a:rPr>
              <a:t> </a:t>
            </a:r>
            <a:r>
              <a:rPr sz="2200" dirty="0">
                <a:solidFill>
                  <a:srgbClr val="0C1F36"/>
                </a:solidFill>
                <a:latin typeface="Calibri"/>
                <a:cs typeface="Calibri"/>
              </a:rPr>
              <a:t>Chartered</a:t>
            </a:r>
            <a:r>
              <a:rPr sz="2200" spc="-65" dirty="0">
                <a:solidFill>
                  <a:srgbClr val="0C1F36"/>
                </a:solidFill>
                <a:latin typeface="Calibri"/>
                <a:cs typeface="Calibri"/>
              </a:rPr>
              <a:t> </a:t>
            </a:r>
            <a:r>
              <a:rPr sz="2200" spc="-10" dirty="0">
                <a:solidFill>
                  <a:srgbClr val="0C1F36"/>
                </a:solidFill>
                <a:latin typeface="Calibri"/>
                <a:cs typeface="Calibri"/>
              </a:rPr>
              <a:t>Accountants.</a:t>
            </a:r>
            <a:endParaRPr sz="220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1873</Words>
  <Application>Microsoft Office PowerPoint</Application>
  <PresentationFormat>Custom</PresentationFormat>
  <Paragraphs>164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Times New Roman</vt:lpstr>
      <vt:lpstr>Verdana</vt:lpstr>
      <vt:lpstr>Wingdings</vt:lpstr>
      <vt:lpstr>Office Theme</vt:lpstr>
      <vt:lpstr>PowerPoint Presentation</vt:lpstr>
      <vt:lpstr>MULTI DISCIPLINARY PARTNERSHIPS</vt:lpstr>
      <vt:lpstr>MULTI DISCIPLINARY PARTNERSHIPS</vt:lpstr>
      <vt:lpstr> RECIPROCAL PROVISIONS IN OTHER SPECIFIC PROFESSIONALS ACTS</vt:lpstr>
      <vt:lpstr>OTHER PROFESSIONAL BODIES: The Members of any other professional bodies or persons having prescribed qualifications shall not be admitted into partnership as on date.</vt:lpstr>
      <vt:lpstr>PowerPoint Presentation</vt:lpstr>
      <vt:lpstr>VERIFICATION OF PARTNERS MDP Firm must submit the documentary evidence in case of partners who are not members of the Institute of Chartered Accountants of India Such documentary evidence needs to be attested by a Chartered Accountant in practice who is not related to the MDP Firm to check the following:</vt:lpstr>
      <vt:lpstr>FUNCTIONS OF MDP FIRM &amp; PARTNERS:</vt:lpstr>
      <vt:lpstr>PARTNERSHIP GUIDELINES:</vt:lpstr>
      <vt:lpstr>STATUTORY AUDIT</vt:lpstr>
      <vt:lpstr>MDP FIRM – PROS</vt:lpstr>
      <vt:lpstr>MDP FIRM – PROS</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eirc kolkata</dc:creator>
  <cp:lastModifiedBy>EIRC Website</cp:lastModifiedBy>
  <cp:revision>1</cp:revision>
  <dcterms:created xsi:type="dcterms:W3CDTF">2025-08-23T08:59:20Z</dcterms:created>
  <dcterms:modified xsi:type="dcterms:W3CDTF">2025-09-01T11:16:59Z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2025-08-23T00:00:00Z</vt:filetime>
  </property>
  <property fmtid="{D5CDD505-2E9C-101B-9397-08002B2CF9AE}" pid="3" name="Creator">
    <vt:lpwstr>Microsoft® PowerPoint® 2016</vt:lpwstr>
  </property>
  <property fmtid="{D5CDD505-2E9C-101B-9397-08002B2CF9AE}" pid="4" name="LastSaved">
    <vt:filetime>2025-08-23T00:00:00Z</vt:filetime>
  </property>
  <property fmtid="{D5CDD505-2E9C-101B-9397-08002B2CF9AE}" pid="5" name="Producer">
    <vt:lpwstr>www.ilovepdf.com</vt:lpwstr>
  </property>
</Properties>
</file>