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9" r:id="rId3"/>
    <p:sldMasterId id="2147483698" r:id="rId4"/>
    <p:sldMasterId id="2147483716" r:id="rId5"/>
    <p:sldMasterId id="2147483728" r:id="rId6"/>
    <p:sldMasterId id="2147483742" r:id="rId7"/>
    <p:sldMasterId id="2147483756" r:id="rId8"/>
  </p:sldMasterIdLst>
  <p:notesMasterIdLst>
    <p:notesMasterId r:id="rId47"/>
  </p:notesMasterIdLst>
  <p:sldIdLst>
    <p:sldId id="312" r:id="rId9"/>
    <p:sldId id="2246" r:id="rId10"/>
    <p:sldId id="256" r:id="rId11"/>
    <p:sldId id="324" r:id="rId12"/>
    <p:sldId id="2247" r:id="rId13"/>
    <p:sldId id="2239" r:id="rId14"/>
    <p:sldId id="2237" r:id="rId15"/>
    <p:sldId id="1796" r:id="rId16"/>
    <p:sldId id="2097" r:id="rId17"/>
    <p:sldId id="2096" r:id="rId18"/>
    <p:sldId id="2228" r:id="rId19"/>
    <p:sldId id="1498" r:id="rId20"/>
    <p:sldId id="2235" r:id="rId21"/>
    <p:sldId id="2244" r:id="rId22"/>
    <p:sldId id="2099" r:id="rId23"/>
    <p:sldId id="2231" r:id="rId24"/>
    <p:sldId id="2230" r:id="rId25"/>
    <p:sldId id="1448" r:id="rId26"/>
    <p:sldId id="346" r:id="rId27"/>
    <p:sldId id="2033" r:id="rId28"/>
    <p:sldId id="2248" r:id="rId29"/>
    <p:sldId id="343" r:id="rId30"/>
    <p:sldId id="2242" r:id="rId31"/>
    <p:sldId id="2232" r:id="rId32"/>
    <p:sldId id="2233" r:id="rId33"/>
    <p:sldId id="2240" r:id="rId34"/>
    <p:sldId id="2245" r:id="rId35"/>
    <p:sldId id="534" r:id="rId36"/>
    <p:sldId id="527" r:id="rId37"/>
    <p:sldId id="537" r:id="rId38"/>
    <p:sldId id="333" r:id="rId39"/>
    <p:sldId id="2085" r:id="rId40"/>
    <p:sldId id="2079" r:id="rId41"/>
    <p:sldId id="1500" r:id="rId42"/>
    <p:sldId id="2089" r:id="rId43"/>
    <p:sldId id="2090" r:id="rId44"/>
    <p:sldId id="2236" r:id="rId45"/>
    <p:sldId id="151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napToObjects="1">
      <p:cViewPr>
        <p:scale>
          <a:sx n="76" d="100"/>
          <a:sy n="76" d="100"/>
        </p:scale>
        <p:origin x="952" y="-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229114-2FFA-4E46-B29A-72F420A8AE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D3D5FB5C-37FE-4AC3-A917-ED882F41C296}">
      <dgm:prSet/>
      <dgm:spPr/>
      <dgm:t>
        <a:bodyPr/>
        <a:lstStyle/>
        <a:p>
          <a:r>
            <a:rPr lang="en-US" b="1" dirty="0"/>
            <a:t>Professional opportunities for Chartered Accountants (CAs) in Public Finance: </a:t>
          </a:r>
        </a:p>
        <a:p>
          <a:r>
            <a:rPr lang="en-US" b="1" dirty="0"/>
            <a:t>Emerging Development in Financial Sustainability</a:t>
          </a:r>
          <a:endParaRPr lang="en-IN" dirty="0"/>
        </a:p>
      </dgm:t>
    </dgm:pt>
    <dgm:pt modelId="{0CCA77BA-8446-4DAB-9C16-A1A3EE731B03}" type="parTrans" cxnId="{EB9D1341-F76A-408F-A039-C4D2C7392DE3}">
      <dgm:prSet/>
      <dgm:spPr/>
      <dgm:t>
        <a:bodyPr/>
        <a:lstStyle/>
        <a:p>
          <a:endParaRPr lang="en-IN"/>
        </a:p>
      </dgm:t>
    </dgm:pt>
    <dgm:pt modelId="{69AA63FE-E755-4C89-AF51-05F54C7AC2FB}" type="sibTrans" cxnId="{EB9D1341-F76A-408F-A039-C4D2C7392DE3}">
      <dgm:prSet/>
      <dgm:spPr/>
      <dgm:t>
        <a:bodyPr/>
        <a:lstStyle/>
        <a:p>
          <a:endParaRPr lang="en-IN"/>
        </a:p>
      </dgm:t>
    </dgm:pt>
    <dgm:pt modelId="{A1678492-2686-41FA-86BA-A261CF06B4E7}" type="pres">
      <dgm:prSet presAssocID="{28229114-2FFA-4E46-B29A-72F420A8AE3D}" presName="linear" presStyleCnt="0">
        <dgm:presLayoutVars>
          <dgm:animLvl val="lvl"/>
          <dgm:resizeHandles val="exact"/>
        </dgm:presLayoutVars>
      </dgm:prSet>
      <dgm:spPr/>
    </dgm:pt>
    <dgm:pt modelId="{418E8A12-DB23-480F-8537-7B5297841E75}" type="pres">
      <dgm:prSet presAssocID="{D3D5FB5C-37FE-4AC3-A917-ED882F41C296}" presName="parentText" presStyleLbl="node1" presStyleIdx="0" presStyleCnt="1">
        <dgm:presLayoutVars>
          <dgm:chMax val="0"/>
          <dgm:bulletEnabled val="1"/>
        </dgm:presLayoutVars>
      </dgm:prSet>
      <dgm:spPr/>
    </dgm:pt>
  </dgm:ptLst>
  <dgm:cxnLst>
    <dgm:cxn modelId="{EB9D1341-F76A-408F-A039-C4D2C7392DE3}" srcId="{28229114-2FFA-4E46-B29A-72F420A8AE3D}" destId="{D3D5FB5C-37FE-4AC3-A917-ED882F41C296}" srcOrd="0" destOrd="0" parTransId="{0CCA77BA-8446-4DAB-9C16-A1A3EE731B03}" sibTransId="{69AA63FE-E755-4C89-AF51-05F54C7AC2FB}"/>
    <dgm:cxn modelId="{389D57E7-9417-4A98-AD93-33764207DDA2}" type="presOf" srcId="{D3D5FB5C-37FE-4AC3-A917-ED882F41C296}" destId="{418E8A12-DB23-480F-8537-7B5297841E75}" srcOrd="0" destOrd="0" presId="urn:microsoft.com/office/officeart/2005/8/layout/vList2"/>
    <dgm:cxn modelId="{C00C54E9-204E-411C-93DF-BB6A9EBF8634}" type="presOf" srcId="{28229114-2FFA-4E46-B29A-72F420A8AE3D}" destId="{A1678492-2686-41FA-86BA-A261CF06B4E7}" srcOrd="0" destOrd="0" presId="urn:microsoft.com/office/officeart/2005/8/layout/vList2"/>
    <dgm:cxn modelId="{832A8360-7102-4CB7-9511-3739CB3ECD99}" type="presParOf" srcId="{A1678492-2686-41FA-86BA-A261CF06B4E7}" destId="{418E8A12-DB23-480F-8537-7B5297841E7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A8548A-24A4-42C0-BEC3-E8ACEEC8E50C}" type="doc">
      <dgm:prSet loTypeId="urn:microsoft.com/office/officeart/2005/8/layout/pyramid2" loCatId="list" qsTypeId="urn:microsoft.com/office/officeart/2005/8/quickstyle/3d3" qsCatId="3D" csTypeId="urn:microsoft.com/office/officeart/2005/8/colors/accent1_2" csCatId="accent1" phldr="1"/>
      <dgm:spPr/>
      <dgm:t>
        <a:bodyPr/>
        <a:lstStyle/>
        <a:p>
          <a:endParaRPr lang="en-US"/>
        </a:p>
      </dgm:t>
    </dgm:pt>
    <dgm:pt modelId="{F6EB090C-50A4-4256-B045-D591C1923910}">
      <dgm:prSet phldrT="[Text]"/>
      <dgm:spPr/>
      <dgm:t>
        <a:bodyPr/>
        <a:lstStyle/>
        <a:p>
          <a:r>
            <a:rPr lang="en-US" dirty="0"/>
            <a:t>Central Government: Ministries</a:t>
          </a:r>
        </a:p>
      </dgm:t>
    </dgm:pt>
    <dgm:pt modelId="{6C4F05D4-D5E6-418F-9083-126A3A43B592}" type="parTrans" cxnId="{F4B46F1F-FE46-4E7B-92A1-CC7491FDC58C}">
      <dgm:prSet/>
      <dgm:spPr/>
      <dgm:t>
        <a:bodyPr/>
        <a:lstStyle/>
        <a:p>
          <a:endParaRPr lang="en-US"/>
        </a:p>
      </dgm:t>
    </dgm:pt>
    <dgm:pt modelId="{BFDDBF7B-39DA-45A7-BED2-62F5D77991FC}" type="sibTrans" cxnId="{F4B46F1F-FE46-4E7B-92A1-CC7491FDC58C}">
      <dgm:prSet/>
      <dgm:spPr/>
      <dgm:t>
        <a:bodyPr/>
        <a:lstStyle/>
        <a:p>
          <a:endParaRPr lang="en-US"/>
        </a:p>
      </dgm:t>
    </dgm:pt>
    <dgm:pt modelId="{87D9C0DF-2569-40BF-A1ED-848DB1698F54}">
      <dgm:prSet phldrT="[Text]"/>
      <dgm:spPr/>
      <dgm:t>
        <a:bodyPr/>
        <a:lstStyle/>
        <a:p>
          <a:pPr>
            <a:buFont typeface="Arial" panose="020B0604020202020204" pitchFamily="34" charset="0"/>
            <a:buChar char="•"/>
          </a:pPr>
          <a:r>
            <a:rPr lang="en-US" dirty="0"/>
            <a:t>State Government</a:t>
          </a:r>
        </a:p>
      </dgm:t>
    </dgm:pt>
    <dgm:pt modelId="{A6CACDD4-01C1-4428-995F-CFE36C235D39}" type="parTrans" cxnId="{72F5291D-1587-44A2-8529-39088EBF405A}">
      <dgm:prSet/>
      <dgm:spPr/>
      <dgm:t>
        <a:bodyPr/>
        <a:lstStyle/>
        <a:p>
          <a:endParaRPr lang="en-US"/>
        </a:p>
      </dgm:t>
    </dgm:pt>
    <dgm:pt modelId="{F61D5422-2669-4AC5-B4C8-0D0F0635A759}" type="sibTrans" cxnId="{72F5291D-1587-44A2-8529-39088EBF405A}">
      <dgm:prSet/>
      <dgm:spPr/>
      <dgm:t>
        <a:bodyPr/>
        <a:lstStyle/>
        <a:p>
          <a:endParaRPr lang="en-US"/>
        </a:p>
      </dgm:t>
    </dgm:pt>
    <dgm:pt modelId="{F33A41CA-4B55-444D-A814-31DAABC12496}">
      <dgm:prSet phldrT="[Text]"/>
      <dgm:spPr/>
      <dgm:t>
        <a:bodyPr/>
        <a:lstStyle/>
        <a:p>
          <a:pPr>
            <a:buFont typeface="Arial" panose="020B0604020202020204" pitchFamily="34" charset="0"/>
            <a:buChar char="•"/>
          </a:pPr>
          <a:r>
            <a:rPr lang="en-US" dirty="0"/>
            <a:t>Others Like Local Government, DTC, Delhi Jal Board, Delhi University, PSUs, Banks, Income Tax Office</a:t>
          </a:r>
        </a:p>
      </dgm:t>
    </dgm:pt>
    <dgm:pt modelId="{FC9FC447-4B22-49C1-A2AB-4E2CEFA547E1}" type="parTrans" cxnId="{079049B6-FA4F-4D60-A539-ECF67ADC7543}">
      <dgm:prSet/>
      <dgm:spPr/>
      <dgm:t>
        <a:bodyPr/>
        <a:lstStyle/>
        <a:p>
          <a:endParaRPr lang="en-US"/>
        </a:p>
      </dgm:t>
    </dgm:pt>
    <dgm:pt modelId="{8B054A74-396A-4505-B254-D9C476DB1E24}" type="sibTrans" cxnId="{079049B6-FA4F-4D60-A539-ECF67ADC7543}">
      <dgm:prSet/>
      <dgm:spPr/>
      <dgm:t>
        <a:bodyPr/>
        <a:lstStyle/>
        <a:p>
          <a:endParaRPr lang="en-US"/>
        </a:p>
      </dgm:t>
    </dgm:pt>
    <dgm:pt modelId="{DCC32B9C-BA1D-4E4C-951D-51E6F63AFBF3}">
      <dgm:prSet phldrT="[Text]"/>
      <dgm:spPr/>
      <dgm:t>
        <a:bodyPr/>
        <a:lstStyle/>
        <a:p>
          <a:pPr>
            <a:buFont typeface="Arial" panose="020B0604020202020204" pitchFamily="34" charset="0"/>
            <a:buChar char="•"/>
          </a:pPr>
          <a:r>
            <a:rPr lang="en-US" dirty="0"/>
            <a:t>PSUs</a:t>
          </a:r>
        </a:p>
      </dgm:t>
    </dgm:pt>
    <dgm:pt modelId="{64A78978-0478-494A-9DE7-A6F1A105A3B7}" type="parTrans" cxnId="{F70437C1-CD39-4A66-B476-3A28D6A1432B}">
      <dgm:prSet/>
      <dgm:spPr/>
      <dgm:t>
        <a:bodyPr/>
        <a:lstStyle/>
        <a:p>
          <a:endParaRPr lang="en-IN"/>
        </a:p>
      </dgm:t>
    </dgm:pt>
    <dgm:pt modelId="{C7FA9A41-CB5A-4F0C-92C3-BEE0FD472C1E}" type="sibTrans" cxnId="{F70437C1-CD39-4A66-B476-3A28D6A1432B}">
      <dgm:prSet/>
      <dgm:spPr/>
      <dgm:t>
        <a:bodyPr/>
        <a:lstStyle/>
        <a:p>
          <a:endParaRPr lang="en-IN"/>
        </a:p>
      </dgm:t>
    </dgm:pt>
    <dgm:pt modelId="{0977C932-5D65-44EF-ADB4-315F233EBFBB}" type="pres">
      <dgm:prSet presAssocID="{9FA8548A-24A4-42C0-BEC3-E8ACEEC8E50C}" presName="compositeShape" presStyleCnt="0">
        <dgm:presLayoutVars>
          <dgm:dir/>
          <dgm:resizeHandles/>
        </dgm:presLayoutVars>
      </dgm:prSet>
      <dgm:spPr/>
    </dgm:pt>
    <dgm:pt modelId="{FFB1FA0A-260A-4CA5-AA50-A2D488411675}" type="pres">
      <dgm:prSet presAssocID="{9FA8548A-24A4-42C0-BEC3-E8ACEEC8E50C}" presName="pyramid" presStyleLbl="node1" presStyleIdx="0" presStyleCnt="1"/>
      <dgm:spPr/>
    </dgm:pt>
    <dgm:pt modelId="{37473C05-6FED-4C78-BF1C-33F4A724D040}" type="pres">
      <dgm:prSet presAssocID="{9FA8548A-24A4-42C0-BEC3-E8ACEEC8E50C}" presName="theList" presStyleCnt="0"/>
      <dgm:spPr/>
    </dgm:pt>
    <dgm:pt modelId="{9BF9E296-BFB2-4418-831F-4512FBEAFA96}" type="pres">
      <dgm:prSet presAssocID="{F6EB090C-50A4-4256-B045-D591C1923910}" presName="aNode" presStyleLbl="fgAcc1" presStyleIdx="0" presStyleCnt="4">
        <dgm:presLayoutVars>
          <dgm:bulletEnabled val="1"/>
        </dgm:presLayoutVars>
      </dgm:prSet>
      <dgm:spPr/>
    </dgm:pt>
    <dgm:pt modelId="{A7E9EF78-8967-4655-B6A0-15DC09EAB97D}" type="pres">
      <dgm:prSet presAssocID="{F6EB090C-50A4-4256-B045-D591C1923910}" presName="aSpace" presStyleCnt="0"/>
      <dgm:spPr/>
    </dgm:pt>
    <dgm:pt modelId="{079F514C-547E-4AB0-8840-A4909DE26244}" type="pres">
      <dgm:prSet presAssocID="{87D9C0DF-2569-40BF-A1ED-848DB1698F54}" presName="aNode" presStyleLbl="fgAcc1" presStyleIdx="1" presStyleCnt="4">
        <dgm:presLayoutVars>
          <dgm:bulletEnabled val="1"/>
        </dgm:presLayoutVars>
      </dgm:prSet>
      <dgm:spPr/>
    </dgm:pt>
    <dgm:pt modelId="{F2220F09-67FC-48AA-8F20-C71C98BB1088}" type="pres">
      <dgm:prSet presAssocID="{87D9C0DF-2569-40BF-A1ED-848DB1698F54}" presName="aSpace" presStyleCnt="0"/>
      <dgm:spPr/>
    </dgm:pt>
    <dgm:pt modelId="{99A258D3-8EFE-4606-9059-7DBAF7F2302B}" type="pres">
      <dgm:prSet presAssocID="{F33A41CA-4B55-444D-A814-31DAABC12496}" presName="aNode" presStyleLbl="fgAcc1" presStyleIdx="2" presStyleCnt="4">
        <dgm:presLayoutVars>
          <dgm:bulletEnabled val="1"/>
        </dgm:presLayoutVars>
      </dgm:prSet>
      <dgm:spPr/>
    </dgm:pt>
    <dgm:pt modelId="{D12B2E09-F955-4444-A2FE-FEE6D43C9526}" type="pres">
      <dgm:prSet presAssocID="{F33A41CA-4B55-444D-A814-31DAABC12496}" presName="aSpace" presStyleCnt="0"/>
      <dgm:spPr/>
    </dgm:pt>
    <dgm:pt modelId="{CB690779-BC67-4690-8A96-2A5DD72D8E71}" type="pres">
      <dgm:prSet presAssocID="{DCC32B9C-BA1D-4E4C-951D-51E6F63AFBF3}" presName="aNode" presStyleLbl="fgAcc1" presStyleIdx="3" presStyleCnt="4">
        <dgm:presLayoutVars>
          <dgm:bulletEnabled val="1"/>
        </dgm:presLayoutVars>
      </dgm:prSet>
      <dgm:spPr/>
    </dgm:pt>
    <dgm:pt modelId="{51119B9D-C15B-4143-AA09-6674400FB32A}" type="pres">
      <dgm:prSet presAssocID="{DCC32B9C-BA1D-4E4C-951D-51E6F63AFBF3}" presName="aSpace" presStyleCnt="0"/>
      <dgm:spPr/>
    </dgm:pt>
  </dgm:ptLst>
  <dgm:cxnLst>
    <dgm:cxn modelId="{72F5291D-1587-44A2-8529-39088EBF405A}" srcId="{9FA8548A-24A4-42C0-BEC3-E8ACEEC8E50C}" destId="{87D9C0DF-2569-40BF-A1ED-848DB1698F54}" srcOrd="1" destOrd="0" parTransId="{A6CACDD4-01C1-4428-995F-CFE36C235D39}" sibTransId="{F61D5422-2669-4AC5-B4C8-0D0F0635A759}"/>
    <dgm:cxn modelId="{F4B46F1F-FE46-4E7B-92A1-CC7491FDC58C}" srcId="{9FA8548A-24A4-42C0-BEC3-E8ACEEC8E50C}" destId="{F6EB090C-50A4-4256-B045-D591C1923910}" srcOrd="0" destOrd="0" parTransId="{6C4F05D4-D5E6-418F-9083-126A3A43B592}" sibTransId="{BFDDBF7B-39DA-45A7-BED2-62F5D77991FC}"/>
    <dgm:cxn modelId="{5DDB313D-6F23-4D07-9416-D5E21871FA18}" type="presOf" srcId="{87D9C0DF-2569-40BF-A1ED-848DB1698F54}" destId="{079F514C-547E-4AB0-8840-A4909DE26244}" srcOrd="0" destOrd="0" presId="urn:microsoft.com/office/officeart/2005/8/layout/pyramid2"/>
    <dgm:cxn modelId="{5287C646-546F-44B4-A8A7-52F4504E951D}" type="presOf" srcId="{9FA8548A-24A4-42C0-BEC3-E8ACEEC8E50C}" destId="{0977C932-5D65-44EF-ADB4-315F233EBFBB}" srcOrd="0" destOrd="0" presId="urn:microsoft.com/office/officeart/2005/8/layout/pyramid2"/>
    <dgm:cxn modelId="{725D9473-6BA3-4569-A3A0-9EAB522A496E}" type="presOf" srcId="{F6EB090C-50A4-4256-B045-D591C1923910}" destId="{9BF9E296-BFB2-4418-831F-4512FBEAFA96}" srcOrd="0" destOrd="0" presId="urn:microsoft.com/office/officeart/2005/8/layout/pyramid2"/>
    <dgm:cxn modelId="{CAB21676-18E2-46D2-A181-D71C19AD7447}" type="presOf" srcId="{F33A41CA-4B55-444D-A814-31DAABC12496}" destId="{99A258D3-8EFE-4606-9059-7DBAF7F2302B}" srcOrd="0" destOrd="0" presId="urn:microsoft.com/office/officeart/2005/8/layout/pyramid2"/>
    <dgm:cxn modelId="{079049B6-FA4F-4D60-A539-ECF67ADC7543}" srcId="{9FA8548A-24A4-42C0-BEC3-E8ACEEC8E50C}" destId="{F33A41CA-4B55-444D-A814-31DAABC12496}" srcOrd="2" destOrd="0" parTransId="{FC9FC447-4B22-49C1-A2AB-4E2CEFA547E1}" sibTransId="{8B054A74-396A-4505-B254-D9C476DB1E24}"/>
    <dgm:cxn modelId="{F70437C1-CD39-4A66-B476-3A28D6A1432B}" srcId="{9FA8548A-24A4-42C0-BEC3-E8ACEEC8E50C}" destId="{DCC32B9C-BA1D-4E4C-951D-51E6F63AFBF3}" srcOrd="3" destOrd="0" parTransId="{64A78978-0478-494A-9DE7-A6F1A105A3B7}" sibTransId="{C7FA9A41-CB5A-4F0C-92C3-BEE0FD472C1E}"/>
    <dgm:cxn modelId="{DB9A64C7-802E-4CB5-BD34-27B81B5B527F}" type="presOf" srcId="{DCC32B9C-BA1D-4E4C-951D-51E6F63AFBF3}" destId="{CB690779-BC67-4690-8A96-2A5DD72D8E71}" srcOrd="0" destOrd="0" presId="urn:microsoft.com/office/officeart/2005/8/layout/pyramid2"/>
    <dgm:cxn modelId="{D7F4C97B-43DE-4D00-9B3E-793D8A6F9B79}" type="presParOf" srcId="{0977C932-5D65-44EF-ADB4-315F233EBFBB}" destId="{FFB1FA0A-260A-4CA5-AA50-A2D488411675}" srcOrd="0" destOrd="0" presId="urn:microsoft.com/office/officeart/2005/8/layout/pyramid2"/>
    <dgm:cxn modelId="{3474E18E-8C9D-4290-8A91-0A8F6FD1F62C}" type="presParOf" srcId="{0977C932-5D65-44EF-ADB4-315F233EBFBB}" destId="{37473C05-6FED-4C78-BF1C-33F4A724D040}" srcOrd="1" destOrd="0" presId="urn:microsoft.com/office/officeart/2005/8/layout/pyramid2"/>
    <dgm:cxn modelId="{300A6A50-A054-4B97-BD72-ADCED0DF60B3}" type="presParOf" srcId="{37473C05-6FED-4C78-BF1C-33F4A724D040}" destId="{9BF9E296-BFB2-4418-831F-4512FBEAFA96}" srcOrd="0" destOrd="0" presId="urn:microsoft.com/office/officeart/2005/8/layout/pyramid2"/>
    <dgm:cxn modelId="{1F05FE1E-2BE1-4D3F-9734-00626EACD36E}" type="presParOf" srcId="{37473C05-6FED-4C78-BF1C-33F4A724D040}" destId="{A7E9EF78-8967-4655-B6A0-15DC09EAB97D}" srcOrd="1" destOrd="0" presId="urn:microsoft.com/office/officeart/2005/8/layout/pyramid2"/>
    <dgm:cxn modelId="{06CD861E-8DB5-4413-B90A-73CAA124B35B}" type="presParOf" srcId="{37473C05-6FED-4C78-BF1C-33F4A724D040}" destId="{079F514C-547E-4AB0-8840-A4909DE26244}" srcOrd="2" destOrd="0" presId="urn:microsoft.com/office/officeart/2005/8/layout/pyramid2"/>
    <dgm:cxn modelId="{7D0A40C8-199F-49FE-9C4B-A6F77361D0FA}" type="presParOf" srcId="{37473C05-6FED-4C78-BF1C-33F4A724D040}" destId="{F2220F09-67FC-48AA-8F20-C71C98BB1088}" srcOrd="3" destOrd="0" presId="urn:microsoft.com/office/officeart/2005/8/layout/pyramid2"/>
    <dgm:cxn modelId="{93EC3BA9-6DE7-4E2E-B5EB-2C5BD664A413}" type="presParOf" srcId="{37473C05-6FED-4C78-BF1C-33F4A724D040}" destId="{99A258D3-8EFE-4606-9059-7DBAF7F2302B}" srcOrd="4" destOrd="0" presId="urn:microsoft.com/office/officeart/2005/8/layout/pyramid2"/>
    <dgm:cxn modelId="{79B500D3-8343-48A5-A373-9CAD40FDC1BD}" type="presParOf" srcId="{37473C05-6FED-4C78-BF1C-33F4A724D040}" destId="{D12B2E09-F955-4444-A2FE-FEE6D43C9526}" srcOrd="5" destOrd="0" presId="urn:microsoft.com/office/officeart/2005/8/layout/pyramid2"/>
    <dgm:cxn modelId="{74C38697-2327-40E3-8030-42EC78F5D2C0}" type="presParOf" srcId="{37473C05-6FED-4C78-BF1C-33F4A724D040}" destId="{CB690779-BC67-4690-8A96-2A5DD72D8E71}" srcOrd="6" destOrd="0" presId="urn:microsoft.com/office/officeart/2005/8/layout/pyramid2"/>
    <dgm:cxn modelId="{A10F44F0-123A-4688-9A64-EE50AAC851DB}" type="presParOf" srcId="{37473C05-6FED-4C78-BF1C-33F4A724D040}" destId="{51119B9D-C15B-4143-AA09-6674400FB32A}" srcOrd="7"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2FCB27-7F15-4575-99C5-3C0CF1A9046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IN"/>
        </a:p>
      </dgm:t>
    </dgm:pt>
    <dgm:pt modelId="{33D21136-ACEA-412E-A37A-02141CAE43BE}">
      <dgm:prSet phldrT="[Text]"/>
      <dgm:spPr/>
      <dgm:t>
        <a:bodyPr/>
        <a:lstStyle/>
        <a:p>
          <a:r>
            <a:rPr lang="en-IN" dirty="0">
              <a:latin typeface="Perpetua" panose="02020502060401020303" pitchFamily="18" charset="0"/>
            </a:rPr>
            <a:t>Public Finance</a:t>
          </a:r>
        </a:p>
      </dgm:t>
    </dgm:pt>
    <dgm:pt modelId="{7A870750-355E-4E86-82C5-5D1A3B031EF8}" type="parTrans" cxnId="{87A21AA6-0AE9-4108-880C-EBC84C8C145E}">
      <dgm:prSet/>
      <dgm:spPr/>
      <dgm:t>
        <a:bodyPr/>
        <a:lstStyle/>
        <a:p>
          <a:endParaRPr lang="en-IN"/>
        </a:p>
      </dgm:t>
    </dgm:pt>
    <dgm:pt modelId="{23988BD5-EA6F-43F4-A8DB-0012AB8A5CA3}" type="sibTrans" cxnId="{87A21AA6-0AE9-4108-880C-EBC84C8C145E}">
      <dgm:prSet/>
      <dgm:spPr/>
      <dgm:t>
        <a:bodyPr/>
        <a:lstStyle/>
        <a:p>
          <a:endParaRPr lang="en-IN"/>
        </a:p>
      </dgm:t>
    </dgm:pt>
    <dgm:pt modelId="{7597E6E1-515C-4344-B62C-2528F58DB7FE}">
      <dgm:prSet phldrT="[Text]"/>
      <dgm:spPr/>
      <dgm:t>
        <a:bodyPr/>
        <a:lstStyle/>
        <a:p>
          <a:r>
            <a:rPr lang="en-IN" dirty="0">
              <a:latin typeface="Perpetua" panose="02020502060401020303" pitchFamily="18" charset="0"/>
            </a:rPr>
            <a:t>Municipal Finance</a:t>
          </a:r>
        </a:p>
      </dgm:t>
    </dgm:pt>
    <dgm:pt modelId="{92C80103-7DD1-400B-B8D7-3532C016BB1B}" type="parTrans" cxnId="{D083FD56-7768-42D2-BD53-9B931F9D6E9C}">
      <dgm:prSet/>
      <dgm:spPr/>
      <dgm:t>
        <a:bodyPr/>
        <a:lstStyle/>
        <a:p>
          <a:endParaRPr lang="en-IN"/>
        </a:p>
      </dgm:t>
    </dgm:pt>
    <dgm:pt modelId="{3355AB30-773D-4507-BA80-834286993F6D}" type="sibTrans" cxnId="{D083FD56-7768-42D2-BD53-9B931F9D6E9C}">
      <dgm:prSet/>
      <dgm:spPr/>
      <dgm:t>
        <a:bodyPr/>
        <a:lstStyle/>
        <a:p>
          <a:endParaRPr lang="en-IN"/>
        </a:p>
      </dgm:t>
    </dgm:pt>
    <dgm:pt modelId="{3CCB78E5-BBBF-4FCA-9317-E6B789A51B64}">
      <dgm:prSet phldrT="[Text]"/>
      <dgm:spPr/>
      <dgm:t>
        <a:bodyPr/>
        <a:lstStyle/>
        <a:p>
          <a:r>
            <a:rPr lang="en-IN" dirty="0">
              <a:latin typeface="Perpetua" panose="02020502060401020303" pitchFamily="18" charset="0"/>
            </a:rPr>
            <a:t>Urban Finance</a:t>
          </a:r>
        </a:p>
      </dgm:t>
    </dgm:pt>
    <dgm:pt modelId="{F13B9CA3-947B-417F-9E23-BE9EC9F1FCBA}" type="parTrans" cxnId="{492FACF1-9B12-4BBE-82FB-2BEEE8976192}">
      <dgm:prSet/>
      <dgm:spPr/>
      <dgm:t>
        <a:bodyPr/>
        <a:lstStyle/>
        <a:p>
          <a:endParaRPr lang="en-IN"/>
        </a:p>
      </dgm:t>
    </dgm:pt>
    <dgm:pt modelId="{42A50294-D634-4FB7-B74B-807964BBE4C6}" type="sibTrans" cxnId="{492FACF1-9B12-4BBE-82FB-2BEEE8976192}">
      <dgm:prSet/>
      <dgm:spPr/>
      <dgm:t>
        <a:bodyPr/>
        <a:lstStyle/>
        <a:p>
          <a:endParaRPr lang="en-IN"/>
        </a:p>
      </dgm:t>
    </dgm:pt>
    <dgm:pt modelId="{C15B91FD-F7AC-4E45-A70A-14A74ABD09B4}">
      <dgm:prSet phldrT="[Text]"/>
      <dgm:spPr/>
      <dgm:t>
        <a:bodyPr/>
        <a:lstStyle/>
        <a:p>
          <a:r>
            <a:rPr lang="en-IN" dirty="0">
              <a:latin typeface="Perpetua" panose="02020502060401020303" pitchFamily="18" charset="0"/>
            </a:rPr>
            <a:t>Rural Finance</a:t>
          </a:r>
        </a:p>
      </dgm:t>
    </dgm:pt>
    <dgm:pt modelId="{6644F434-77B7-45E7-80FE-FFEA2A5CF34B}" type="parTrans" cxnId="{2E48A278-77F2-4D9D-94CB-108A23EC2A3D}">
      <dgm:prSet/>
      <dgm:spPr/>
      <dgm:t>
        <a:bodyPr/>
        <a:lstStyle/>
        <a:p>
          <a:endParaRPr lang="en-IN"/>
        </a:p>
      </dgm:t>
    </dgm:pt>
    <dgm:pt modelId="{6387C992-EEC9-4BE7-8B68-B469FD159555}" type="sibTrans" cxnId="{2E48A278-77F2-4D9D-94CB-108A23EC2A3D}">
      <dgm:prSet/>
      <dgm:spPr/>
      <dgm:t>
        <a:bodyPr/>
        <a:lstStyle/>
        <a:p>
          <a:endParaRPr lang="en-IN"/>
        </a:p>
      </dgm:t>
    </dgm:pt>
    <dgm:pt modelId="{13545F8A-D67F-4AF9-A95D-C1D6DEF9A003}" type="pres">
      <dgm:prSet presAssocID="{4C2FCB27-7F15-4575-99C5-3C0CF1A90463}" presName="Name0" presStyleCnt="0">
        <dgm:presLayoutVars>
          <dgm:chPref val="1"/>
          <dgm:dir/>
          <dgm:animOne val="branch"/>
          <dgm:animLvl val="lvl"/>
          <dgm:resizeHandles val="exact"/>
        </dgm:presLayoutVars>
      </dgm:prSet>
      <dgm:spPr/>
    </dgm:pt>
    <dgm:pt modelId="{2343E3E2-386A-4CD4-9BD0-9A523730DFF8}" type="pres">
      <dgm:prSet presAssocID="{33D21136-ACEA-412E-A37A-02141CAE43BE}" presName="root1" presStyleCnt="0"/>
      <dgm:spPr/>
    </dgm:pt>
    <dgm:pt modelId="{A7099BA0-2D01-47AD-98E8-D4917A606264}" type="pres">
      <dgm:prSet presAssocID="{33D21136-ACEA-412E-A37A-02141CAE43BE}" presName="LevelOneTextNode" presStyleLbl="node0" presStyleIdx="0" presStyleCnt="1">
        <dgm:presLayoutVars>
          <dgm:chPref val="3"/>
        </dgm:presLayoutVars>
      </dgm:prSet>
      <dgm:spPr/>
    </dgm:pt>
    <dgm:pt modelId="{E9C78B88-A707-4EA6-971F-EE5C9E415CAC}" type="pres">
      <dgm:prSet presAssocID="{33D21136-ACEA-412E-A37A-02141CAE43BE}" presName="level2hierChild" presStyleCnt="0"/>
      <dgm:spPr/>
    </dgm:pt>
    <dgm:pt modelId="{05AD9380-D573-4100-AD7B-6ED50A99D854}" type="pres">
      <dgm:prSet presAssocID="{92C80103-7DD1-400B-B8D7-3532C016BB1B}" presName="conn2-1" presStyleLbl="parChTrans1D2" presStyleIdx="0" presStyleCnt="3"/>
      <dgm:spPr/>
    </dgm:pt>
    <dgm:pt modelId="{C7335D4F-DE4D-4646-9F46-16D304E82334}" type="pres">
      <dgm:prSet presAssocID="{92C80103-7DD1-400B-B8D7-3532C016BB1B}" presName="connTx" presStyleLbl="parChTrans1D2" presStyleIdx="0" presStyleCnt="3"/>
      <dgm:spPr/>
    </dgm:pt>
    <dgm:pt modelId="{C9501765-7B78-45AB-9B14-DF48B2D8C7A4}" type="pres">
      <dgm:prSet presAssocID="{7597E6E1-515C-4344-B62C-2528F58DB7FE}" presName="root2" presStyleCnt="0"/>
      <dgm:spPr/>
    </dgm:pt>
    <dgm:pt modelId="{1B89959F-F133-418E-ACD6-6F8336F1CF99}" type="pres">
      <dgm:prSet presAssocID="{7597E6E1-515C-4344-B62C-2528F58DB7FE}" presName="LevelTwoTextNode" presStyleLbl="node2" presStyleIdx="0" presStyleCnt="3">
        <dgm:presLayoutVars>
          <dgm:chPref val="3"/>
        </dgm:presLayoutVars>
      </dgm:prSet>
      <dgm:spPr/>
    </dgm:pt>
    <dgm:pt modelId="{B347A405-69A3-43E8-A582-05E6DD1B8EDD}" type="pres">
      <dgm:prSet presAssocID="{7597E6E1-515C-4344-B62C-2528F58DB7FE}" presName="level3hierChild" presStyleCnt="0"/>
      <dgm:spPr/>
    </dgm:pt>
    <dgm:pt modelId="{1589F624-D4A5-45A5-B672-C9CAAB9AF3F9}" type="pres">
      <dgm:prSet presAssocID="{F13B9CA3-947B-417F-9E23-BE9EC9F1FCBA}" presName="conn2-1" presStyleLbl="parChTrans1D2" presStyleIdx="1" presStyleCnt="3"/>
      <dgm:spPr/>
    </dgm:pt>
    <dgm:pt modelId="{F08E48CC-FD4B-4524-97A7-10CE75D2A08D}" type="pres">
      <dgm:prSet presAssocID="{F13B9CA3-947B-417F-9E23-BE9EC9F1FCBA}" presName="connTx" presStyleLbl="parChTrans1D2" presStyleIdx="1" presStyleCnt="3"/>
      <dgm:spPr/>
    </dgm:pt>
    <dgm:pt modelId="{B6F1F3A5-6886-431C-8E5D-3162320D887F}" type="pres">
      <dgm:prSet presAssocID="{3CCB78E5-BBBF-4FCA-9317-E6B789A51B64}" presName="root2" presStyleCnt="0"/>
      <dgm:spPr/>
    </dgm:pt>
    <dgm:pt modelId="{7A5F22AF-1C08-4C28-A771-0EB76506B0D7}" type="pres">
      <dgm:prSet presAssocID="{3CCB78E5-BBBF-4FCA-9317-E6B789A51B64}" presName="LevelTwoTextNode" presStyleLbl="node2" presStyleIdx="1" presStyleCnt="3">
        <dgm:presLayoutVars>
          <dgm:chPref val="3"/>
        </dgm:presLayoutVars>
      </dgm:prSet>
      <dgm:spPr/>
    </dgm:pt>
    <dgm:pt modelId="{5A6B5508-A727-4D42-88A0-72EB83E51BDD}" type="pres">
      <dgm:prSet presAssocID="{3CCB78E5-BBBF-4FCA-9317-E6B789A51B64}" presName="level3hierChild" presStyleCnt="0"/>
      <dgm:spPr/>
    </dgm:pt>
    <dgm:pt modelId="{29E0A23F-E1A4-4576-AB1B-3D90C3EACB2A}" type="pres">
      <dgm:prSet presAssocID="{6644F434-77B7-45E7-80FE-FFEA2A5CF34B}" presName="conn2-1" presStyleLbl="parChTrans1D2" presStyleIdx="2" presStyleCnt="3"/>
      <dgm:spPr/>
    </dgm:pt>
    <dgm:pt modelId="{737BCFD6-6201-4EB4-A8A0-E88C46824B7C}" type="pres">
      <dgm:prSet presAssocID="{6644F434-77B7-45E7-80FE-FFEA2A5CF34B}" presName="connTx" presStyleLbl="parChTrans1D2" presStyleIdx="2" presStyleCnt="3"/>
      <dgm:spPr/>
    </dgm:pt>
    <dgm:pt modelId="{B5A1AC87-39C7-4EFE-8D4E-E34E0768F1C6}" type="pres">
      <dgm:prSet presAssocID="{C15B91FD-F7AC-4E45-A70A-14A74ABD09B4}" presName="root2" presStyleCnt="0"/>
      <dgm:spPr/>
    </dgm:pt>
    <dgm:pt modelId="{D67BC2E2-FB03-4E2F-9DCA-43185B4E0DAC}" type="pres">
      <dgm:prSet presAssocID="{C15B91FD-F7AC-4E45-A70A-14A74ABD09B4}" presName="LevelTwoTextNode" presStyleLbl="node2" presStyleIdx="2" presStyleCnt="3">
        <dgm:presLayoutVars>
          <dgm:chPref val="3"/>
        </dgm:presLayoutVars>
      </dgm:prSet>
      <dgm:spPr/>
    </dgm:pt>
    <dgm:pt modelId="{E4F19AB7-F206-4B59-9AC0-EFF277D7F322}" type="pres">
      <dgm:prSet presAssocID="{C15B91FD-F7AC-4E45-A70A-14A74ABD09B4}" presName="level3hierChild" presStyleCnt="0"/>
      <dgm:spPr/>
    </dgm:pt>
  </dgm:ptLst>
  <dgm:cxnLst>
    <dgm:cxn modelId="{FF318724-B09A-43A4-BFE2-0A5E6C4E8E32}" type="presOf" srcId="{F13B9CA3-947B-417F-9E23-BE9EC9F1FCBA}" destId="{1589F624-D4A5-45A5-B672-C9CAAB9AF3F9}" srcOrd="0" destOrd="0" presId="urn:microsoft.com/office/officeart/2008/layout/HorizontalMultiLevelHierarchy"/>
    <dgm:cxn modelId="{0A53A429-3B7D-4C9E-8FEC-3F309D4AB498}" type="presOf" srcId="{4C2FCB27-7F15-4575-99C5-3C0CF1A90463}" destId="{13545F8A-D67F-4AF9-A95D-C1D6DEF9A003}" srcOrd="0" destOrd="0" presId="urn:microsoft.com/office/officeart/2008/layout/HorizontalMultiLevelHierarchy"/>
    <dgm:cxn modelId="{1C9E312D-2122-409E-99F0-8D77CA261536}" type="presOf" srcId="{92C80103-7DD1-400B-B8D7-3532C016BB1B}" destId="{05AD9380-D573-4100-AD7B-6ED50A99D854}" srcOrd="0" destOrd="0" presId="urn:microsoft.com/office/officeart/2008/layout/HorizontalMultiLevelHierarchy"/>
    <dgm:cxn modelId="{34383531-E6F0-4DCF-BAAE-DF75637453B3}" type="presOf" srcId="{6644F434-77B7-45E7-80FE-FFEA2A5CF34B}" destId="{737BCFD6-6201-4EB4-A8A0-E88C46824B7C}" srcOrd="1" destOrd="0" presId="urn:microsoft.com/office/officeart/2008/layout/HorizontalMultiLevelHierarchy"/>
    <dgm:cxn modelId="{0EC5A85E-E3A3-47F9-BC26-87CAB5415D22}" type="presOf" srcId="{7597E6E1-515C-4344-B62C-2528F58DB7FE}" destId="{1B89959F-F133-418E-ACD6-6F8336F1CF99}" srcOrd="0" destOrd="0" presId="urn:microsoft.com/office/officeart/2008/layout/HorizontalMultiLevelHierarchy"/>
    <dgm:cxn modelId="{D083FD56-7768-42D2-BD53-9B931F9D6E9C}" srcId="{33D21136-ACEA-412E-A37A-02141CAE43BE}" destId="{7597E6E1-515C-4344-B62C-2528F58DB7FE}" srcOrd="0" destOrd="0" parTransId="{92C80103-7DD1-400B-B8D7-3532C016BB1B}" sibTransId="{3355AB30-773D-4507-BA80-834286993F6D}"/>
    <dgm:cxn modelId="{2E48A278-77F2-4D9D-94CB-108A23EC2A3D}" srcId="{33D21136-ACEA-412E-A37A-02141CAE43BE}" destId="{C15B91FD-F7AC-4E45-A70A-14A74ABD09B4}" srcOrd="2" destOrd="0" parTransId="{6644F434-77B7-45E7-80FE-FFEA2A5CF34B}" sibTransId="{6387C992-EEC9-4BE7-8B68-B469FD159555}"/>
    <dgm:cxn modelId="{6EF81082-E417-4973-AB4A-96F5ECCF3CE8}" type="presOf" srcId="{92C80103-7DD1-400B-B8D7-3532C016BB1B}" destId="{C7335D4F-DE4D-4646-9F46-16D304E82334}" srcOrd="1" destOrd="0" presId="urn:microsoft.com/office/officeart/2008/layout/HorizontalMultiLevelHierarchy"/>
    <dgm:cxn modelId="{954CD79A-EB98-41EE-AB74-63DD31D5324E}" type="presOf" srcId="{33D21136-ACEA-412E-A37A-02141CAE43BE}" destId="{A7099BA0-2D01-47AD-98E8-D4917A606264}" srcOrd="0" destOrd="0" presId="urn:microsoft.com/office/officeart/2008/layout/HorizontalMultiLevelHierarchy"/>
    <dgm:cxn modelId="{87A21AA6-0AE9-4108-880C-EBC84C8C145E}" srcId="{4C2FCB27-7F15-4575-99C5-3C0CF1A90463}" destId="{33D21136-ACEA-412E-A37A-02141CAE43BE}" srcOrd="0" destOrd="0" parTransId="{7A870750-355E-4E86-82C5-5D1A3B031EF8}" sibTransId="{23988BD5-EA6F-43F4-A8DB-0012AB8A5CA3}"/>
    <dgm:cxn modelId="{4995F2C5-F4DE-4F96-9788-7CCBCDB097A0}" type="presOf" srcId="{6644F434-77B7-45E7-80FE-FFEA2A5CF34B}" destId="{29E0A23F-E1A4-4576-AB1B-3D90C3EACB2A}" srcOrd="0" destOrd="0" presId="urn:microsoft.com/office/officeart/2008/layout/HorizontalMultiLevelHierarchy"/>
    <dgm:cxn modelId="{5D9FEDD9-7A83-4AD1-8B28-6A00385E61D6}" type="presOf" srcId="{3CCB78E5-BBBF-4FCA-9317-E6B789A51B64}" destId="{7A5F22AF-1C08-4C28-A771-0EB76506B0D7}" srcOrd="0" destOrd="0" presId="urn:microsoft.com/office/officeart/2008/layout/HorizontalMultiLevelHierarchy"/>
    <dgm:cxn modelId="{512355E8-90A1-4BBE-B64F-0E23FB461B4D}" type="presOf" srcId="{F13B9CA3-947B-417F-9E23-BE9EC9F1FCBA}" destId="{F08E48CC-FD4B-4524-97A7-10CE75D2A08D}" srcOrd="1" destOrd="0" presId="urn:microsoft.com/office/officeart/2008/layout/HorizontalMultiLevelHierarchy"/>
    <dgm:cxn modelId="{492FACF1-9B12-4BBE-82FB-2BEEE8976192}" srcId="{33D21136-ACEA-412E-A37A-02141CAE43BE}" destId="{3CCB78E5-BBBF-4FCA-9317-E6B789A51B64}" srcOrd="1" destOrd="0" parTransId="{F13B9CA3-947B-417F-9E23-BE9EC9F1FCBA}" sibTransId="{42A50294-D634-4FB7-B74B-807964BBE4C6}"/>
    <dgm:cxn modelId="{BCCCDCFF-077C-4656-810B-81F43E8BF37E}" type="presOf" srcId="{C15B91FD-F7AC-4E45-A70A-14A74ABD09B4}" destId="{D67BC2E2-FB03-4E2F-9DCA-43185B4E0DAC}" srcOrd="0" destOrd="0" presId="urn:microsoft.com/office/officeart/2008/layout/HorizontalMultiLevelHierarchy"/>
    <dgm:cxn modelId="{10324DC6-7704-438A-B95D-B1F8DF285301}" type="presParOf" srcId="{13545F8A-D67F-4AF9-A95D-C1D6DEF9A003}" destId="{2343E3E2-386A-4CD4-9BD0-9A523730DFF8}" srcOrd="0" destOrd="0" presId="urn:microsoft.com/office/officeart/2008/layout/HorizontalMultiLevelHierarchy"/>
    <dgm:cxn modelId="{D5FFA214-8FE5-43F8-A17E-F0B422FB21A3}" type="presParOf" srcId="{2343E3E2-386A-4CD4-9BD0-9A523730DFF8}" destId="{A7099BA0-2D01-47AD-98E8-D4917A606264}" srcOrd="0" destOrd="0" presId="urn:microsoft.com/office/officeart/2008/layout/HorizontalMultiLevelHierarchy"/>
    <dgm:cxn modelId="{8B07C110-7A3E-478A-A29D-49172AC6465F}" type="presParOf" srcId="{2343E3E2-386A-4CD4-9BD0-9A523730DFF8}" destId="{E9C78B88-A707-4EA6-971F-EE5C9E415CAC}" srcOrd="1" destOrd="0" presId="urn:microsoft.com/office/officeart/2008/layout/HorizontalMultiLevelHierarchy"/>
    <dgm:cxn modelId="{0FDE38E2-F77E-4A06-8412-ED2C23A8A1A3}" type="presParOf" srcId="{E9C78B88-A707-4EA6-971F-EE5C9E415CAC}" destId="{05AD9380-D573-4100-AD7B-6ED50A99D854}" srcOrd="0" destOrd="0" presId="urn:microsoft.com/office/officeart/2008/layout/HorizontalMultiLevelHierarchy"/>
    <dgm:cxn modelId="{44277939-C257-4E92-9386-E11904ED7E0D}" type="presParOf" srcId="{05AD9380-D573-4100-AD7B-6ED50A99D854}" destId="{C7335D4F-DE4D-4646-9F46-16D304E82334}" srcOrd="0" destOrd="0" presId="urn:microsoft.com/office/officeart/2008/layout/HorizontalMultiLevelHierarchy"/>
    <dgm:cxn modelId="{EF8D3513-4853-4714-A9A4-EBE6BE57F00C}" type="presParOf" srcId="{E9C78B88-A707-4EA6-971F-EE5C9E415CAC}" destId="{C9501765-7B78-45AB-9B14-DF48B2D8C7A4}" srcOrd="1" destOrd="0" presId="urn:microsoft.com/office/officeart/2008/layout/HorizontalMultiLevelHierarchy"/>
    <dgm:cxn modelId="{1D2E3DFC-A61E-40BE-B5D2-9F75DCD7A3E4}" type="presParOf" srcId="{C9501765-7B78-45AB-9B14-DF48B2D8C7A4}" destId="{1B89959F-F133-418E-ACD6-6F8336F1CF99}" srcOrd="0" destOrd="0" presId="urn:microsoft.com/office/officeart/2008/layout/HorizontalMultiLevelHierarchy"/>
    <dgm:cxn modelId="{9BB520AB-810A-404E-9827-B642F77DF180}" type="presParOf" srcId="{C9501765-7B78-45AB-9B14-DF48B2D8C7A4}" destId="{B347A405-69A3-43E8-A582-05E6DD1B8EDD}" srcOrd="1" destOrd="0" presId="urn:microsoft.com/office/officeart/2008/layout/HorizontalMultiLevelHierarchy"/>
    <dgm:cxn modelId="{75E1EBAC-FD0F-4042-9D36-16D576E50815}" type="presParOf" srcId="{E9C78B88-A707-4EA6-971F-EE5C9E415CAC}" destId="{1589F624-D4A5-45A5-B672-C9CAAB9AF3F9}" srcOrd="2" destOrd="0" presId="urn:microsoft.com/office/officeart/2008/layout/HorizontalMultiLevelHierarchy"/>
    <dgm:cxn modelId="{4915D216-9D9C-460D-84ED-F59A0B4FBC30}" type="presParOf" srcId="{1589F624-D4A5-45A5-B672-C9CAAB9AF3F9}" destId="{F08E48CC-FD4B-4524-97A7-10CE75D2A08D}" srcOrd="0" destOrd="0" presId="urn:microsoft.com/office/officeart/2008/layout/HorizontalMultiLevelHierarchy"/>
    <dgm:cxn modelId="{E5E1AFAE-90AC-4B47-8C63-7E2E834EA5C9}" type="presParOf" srcId="{E9C78B88-A707-4EA6-971F-EE5C9E415CAC}" destId="{B6F1F3A5-6886-431C-8E5D-3162320D887F}" srcOrd="3" destOrd="0" presId="urn:microsoft.com/office/officeart/2008/layout/HorizontalMultiLevelHierarchy"/>
    <dgm:cxn modelId="{4DB9C5F9-DA95-4D77-A9ED-ED646DB85CB5}" type="presParOf" srcId="{B6F1F3A5-6886-431C-8E5D-3162320D887F}" destId="{7A5F22AF-1C08-4C28-A771-0EB76506B0D7}" srcOrd="0" destOrd="0" presId="urn:microsoft.com/office/officeart/2008/layout/HorizontalMultiLevelHierarchy"/>
    <dgm:cxn modelId="{9EE5FE35-22C0-4F5A-847C-260E3E3DFD13}" type="presParOf" srcId="{B6F1F3A5-6886-431C-8E5D-3162320D887F}" destId="{5A6B5508-A727-4D42-88A0-72EB83E51BDD}" srcOrd="1" destOrd="0" presId="urn:microsoft.com/office/officeart/2008/layout/HorizontalMultiLevelHierarchy"/>
    <dgm:cxn modelId="{CE2D3D0A-97EF-4A22-95E0-09E1F1258B6D}" type="presParOf" srcId="{E9C78B88-A707-4EA6-971F-EE5C9E415CAC}" destId="{29E0A23F-E1A4-4576-AB1B-3D90C3EACB2A}" srcOrd="4" destOrd="0" presId="urn:microsoft.com/office/officeart/2008/layout/HorizontalMultiLevelHierarchy"/>
    <dgm:cxn modelId="{61D2AA33-3424-4039-A0E8-4F27BEF75464}" type="presParOf" srcId="{29E0A23F-E1A4-4576-AB1B-3D90C3EACB2A}" destId="{737BCFD6-6201-4EB4-A8A0-E88C46824B7C}" srcOrd="0" destOrd="0" presId="urn:microsoft.com/office/officeart/2008/layout/HorizontalMultiLevelHierarchy"/>
    <dgm:cxn modelId="{085DC4CB-732D-4401-9391-B9A3EF932DAD}" type="presParOf" srcId="{E9C78B88-A707-4EA6-971F-EE5C9E415CAC}" destId="{B5A1AC87-39C7-4EFE-8D4E-E34E0768F1C6}" srcOrd="5" destOrd="0" presId="urn:microsoft.com/office/officeart/2008/layout/HorizontalMultiLevelHierarchy"/>
    <dgm:cxn modelId="{E9336B9B-6039-49D2-97F9-DCFE8CA0C8AC}" type="presParOf" srcId="{B5A1AC87-39C7-4EFE-8D4E-E34E0768F1C6}" destId="{D67BC2E2-FB03-4E2F-9DCA-43185B4E0DAC}" srcOrd="0" destOrd="0" presId="urn:microsoft.com/office/officeart/2008/layout/HorizontalMultiLevelHierarchy"/>
    <dgm:cxn modelId="{C9F0605E-4D7B-4A68-BB58-C0171586A2D4}" type="presParOf" srcId="{B5A1AC87-39C7-4EFE-8D4E-E34E0768F1C6}" destId="{E4F19AB7-F206-4B59-9AC0-EFF277D7F32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CD96011-791E-4651-B9C8-9FE2D1651AF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7FE6D4C-5029-4BA2-AF09-C2C4822C2757}">
      <dgm:prSet phldrT="[Text]" custT="1"/>
      <dgm:spPr/>
      <dgm:t>
        <a:bodyPr/>
        <a:lstStyle/>
        <a:p>
          <a:r>
            <a:rPr lang="en-US" sz="1800" dirty="0">
              <a:latin typeface="Bookman Old Style" panose="02050604050505020204" pitchFamily="18" charset="0"/>
            </a:rPr>
            <a:t>Municipal bond issuance should not be viewed as a standalone financial activity, but rather as a strategic enabler for long-term urban transformation. It serves as</a:t>
          </a:r>
        </a:p>
      </dgm:t>
    </dgm:pt>
    <dgm:pt modelId="{18AB6526-6755-48C0-947D-14705879E7DC}" type="parTrans" cxnId="{4971C9D9-AB41-4828-857C-C32F48CDF2F3}">
      <dgm:prSet/>
      <dgm:spPr/>
      <dgm:t>
        <a:bodyPr/>
        <a:lstStyle/>
        <a:p>
          <a:endParaRPr lang="en-US"/>
        </a:p>
      </dgm:t>
    </dgm:pt>
    <dgm:pt modelId="{7C330256-4305-44F1-9EE5-10CE9ADB66CD}" type="sibTrans" cxnId="{4971C9D9-AB41-4828-857C-C32F48CDF2F3}">
      <dgm:prSet/>
      <dgm:spPr/>
      <dgm:t>
        <a:bodyPr/>
        <a:lstStyle/>
        <a:p>
          <a:endParaRPr lang="en-US"/>
        </a:p>
      </dgm:t>
    </dgm:pt>
    <dgm:pt modelId="{A281852F-A3D1-42B4-8403-8317D41D269D}">
      <dgm:prSet phldrT="[Text]" custT="1"/>
      <dgm:spPr/>
      <dgm:t>
        <a:bodyPr/>
        <a:lstStyle/>
        <a:p>
          <a:r>
            <a:rPr lang="en-US" sz="1800" dirty="0">
              <a:latin typeface="Bookman Old Style" panose="02050604050505020204" pitchFamily="18" charset="0"/>
            </a:rPr>
            <a:t>Gateway to Future </a:t>
          </a:r>
          <a:r>
            <a:rPr lang="en-US" sz="1800" dirty="0" err="1">
              <a:latin typeface="Bookman Old Style" panose="02050604050505020204" pitchFamily="18" charset="0"/>
            </a:rPr>
            <a:t>GoI</a:t>
          </a:r>
          <a:r>
            <a:rPr lang="en-US" sz="1800" dirty="0">
              <a:latin typeface="Bookman Old Style" panose="02050604050505020204" pitchFamily="18" charset="0"/>
            </a:rPr>
            <a:t> Scheme Eligibility</a:t>
          </a:r>
        </a:p>
      </dgm:t>
    </dgm:pt>
    <dgm:pt modelId="{083764D6-DA88-44BE-9B01-6C2EFCEBD153}" type="parTrans" cxnId="{5A63232F-2A42-4915-8050-CA0BEC5FC4C4}">
      <dgm:prSet/>
      <dgm:spPr/>
      <dgm:t>
        <a:bodyPr/>
        <a:lstStyle/>
        <a:p>
          <a:endParaRPr lang="en-US"/>
        </a:p>
      </dgm:t>
    </dgm:pt>
    <dgm:pt modelId="{BD8337C8-42AE-46D2-87EB-1B1C6D020505}" type="sibTrans" cxnId="{5A63232F-2A42-4915-8050-CA0BEC5FC4C4}">
      <dgm:prSet/>
      <dgm:spPr/>
      <dgm:t>
        <a:bodyPr/>
        <a:lstStyle/>
        <a:p>
          <a:endParaRPr lang="en-US"/>
        </a:p>
      </dgm:t>
    </dgm:pt>
    <dgm:pt modelId="{61E81944-C3CB-40B0-8513-DB099389FCDD}">
      <dgm:prSet phldrT="[Text]" custT="1"/>
      <dgm:spPr/>
      <dgm:t>
        <a:bodyPr/>
        <a:lstStyle/>
        <a:p>
          <a:r>
            <a:rPr lang="en-US" sz="1800" dirty="0">
              <a:latin typeface="Bookman Old Style" panose="02050604050505020204" pitchFamily="18" charset="0"/>
            </a:rPr>
            <a:t>Financial discipline and transparency</a:t>
          </a:r>
        </a:p>
      </dgm:t>
    </dgm:pt>
    <dgm:pt modelId="{9F08F6F9-D360-426D-BBA7-D3E90163CF4C}" type="parTrans" cxnId="{29136F7B-F745-4028-9C63-426ED9A601C8}">
      <dgm:prSet/>
      <dgm:spPr/>
      <dgm:t>
        <a:bodyPr/>
        <a:lstStyle/>
        <a:p>
          <a:endParaRPr lang="en-US"/>
        </a:p>
      </dgm:t>
    </dgm:pt>
    <dgm:pt modelId="{FA1A950D-C914-4346-A274-952512349E39}" type="sibTrans" cxnId="{29136F7B-F745-4028-9C63-426ED9A601C8}">
      <dgm:prSet/>
      <dgm:spPr/>
      <dgm:t>
        <a:bodyPr/>
        <a:lstStyle/>
        <a:p>
          <a:endParaRPr lang="en-US"/>
        </a:p>
      </dgm:t>
    </dgm:pt>
    <dgm:pt modelId="{05B77AD9-B98B-4D73-8D14-668E6110221A}">
      <dgm:prSet phldrT="[Text]" custT="1"/>
      <dgm:spPr/>
      <dgm:t>
        <a:bodyPr/>
        <a:lstStyle/>
        <a:p>
          <a:r>
            <a:rPr lang="en-US" sz="1800" dirty="0">
              <a:latin typeface="Bookman Old Style" panose="02050604050505020204" pitchFamily="18" charset="0"/>
            </a:rPr>
            <a:t>Bridge to Blended and Market-Based Financing</a:t>
          </a:r>
        </a:p>
      </dgm:t>
    </dgm:pt>
    <dgm:pt modelId="{CAC6E845-763C-46F0-B9BF-3D449AE31039}" type="parTrans" cxnId="{A03E0F54-AEFD-49FB-864C-F49485D44DCF}">
      <dgm:prSet/>
      <dgm:spPr/>
      <dgm:t>
        <a:bodyPr/>
        <a:lstStyle/>
        <a:p>
          <a:endParaRPr lang="en-US"/>
        </a:p>
      </dgm:t>
    </dgm:pt>
    <dgm:pt modelId="{9BE65EE4-9BC5-49CE-9DE1-C33DA8AEF20F}" type="sibTrans" cxnId="{A03E0F54-AEFD-49FB-864C-F49485D44DCF}">
      <dgm:prSet/>
      <dgm:spPr/>
      <dgm:t>
        <a:bodyPr/>
        <a:lstStyle/>
        <a:p>
          <a:endParaRPr lang="en-US"/>
        </a:p>
      </dgm:t>
    </dgm:pt>
    <dgm:pt modelId="{021137B0-1629-4283-96DA-7BA7F00DC958}">
      <dgm:prSet custT="1"/>
      <dgm:spPr/>
      <dgm:t>
        <a:bodyPr/>
        <a:lstStyle/>
        <a:p>
          <a:r>
            <a:rPr lang="en-US" sz="1800" dirty="0">
              <a:latin typeface="Bookman Old Style" panose="02050604050505020204" pitchFamily="18" charset="0"/>
            </a:rPr>
            <a:t>Tool to Enhance Creditworthiness and Investor Confidence</a:t>
          </a:r>
        </a:p>
      </dgm:t>
    </dgm:pt>
    <dgm:pt modelId="{EAA73A1B-8E34-4D28-9E15-B3A83E89279A}" type="parTrans" cxnId="{BA90A9BE-C881-4F8B-A8FB-112334053202}">
      <dgm:prSet/>
      <dgm:spPr/>
      <dgm:t>
        <a:bodyPr/>
        <a:lstStyle/>
        <a:p>
          <a:endParaRPr lang="en-US"/>
        </a:p>
      </dgm:t>
    </dgm:pt>
    <dgm:pt modelId="{1BC6C250-E9DE-4DCB-84A2-42BEC3B96955}" type="sibTrans" cxnId="{BA90A9BE-C881-4F8B-A8FB-112334053202}">
      <dgm:prSet/>
      <dgm:spPr/>
      <dgm:t>
        <a:bodyPr/>
        <a:lstStyle/>
        <a:p>
          <a:endParaRPr lang="en-US"/>
        </a:p>
      </dgm:t>
    </dgm:pt>
    <dgm:pt modelId="{F8FCB6C9-450B-4742-9329-4C2FFF6DBC77}" type="pres">
      <dgm:prSet presAssocID="{0CD96011-791E-4651-B9C8-9FE2D1651AF4}" presName="Name0" presStyleCnt="0">
        <dgm:presLayoutVars>
          <dgm:dir/>
          <dgm:animLvl val="lvl"/>
          <dgm:resizeHandles val="exact"/>
        </dgm:presLayoutVars>
      </dgm:prSet>
      <dgm:spPr/>
    </dgm:pt>
    <dgm:pt modelId="{5C739629-DC01-43F7-9815-458448A8F3B1}" type="pres">
      <dgm:prSet presAssocID="{47FE6D4C-5029-4BA2-AF09-C2C4822C2757}" presName="composite" presStyleCnt="0"/>
      <dgm:spPr/>
    </dgm:pt>
    <dgm:pt modelId="{5ED8F42C-C4EA-4FAF-B042-0DB9CD59EAAA}" type="pres">
      <dgm:prSet presAssocID="{47FE6D4C-5029-4BA2-AF09-C2C4822C2757}" presName="parTx" presStyleLbl="alignNode1" presStyleIdx="0" presStyleCnt="1" custScaleY="100000" custLinFactNeighborX="3770" custLinFactNeighborY="-388">
        <dgm:presLayoutVars>
          <dgm:chMax val="0"/>
          <dgm:chPref val="0"/>
          <dgm:bulletEnabled val="1"/>
        </dgm:presLayoutVars>
      </dgm:prSet>
      <dgm:spPr/>
    </dgm:pt>
    <dgm:pt modelId="{2B625AE4-E081-4863-99DA-B741E8E6E181}" type="pres">
      <dgm:prSet presAssocID="{47FE6D4C-5029-4BA2-AF09-C2C4822C2757}" presName="desTx" presStyleLbl="alignAccFollowNode1" presStyleIdx="0" presStyleCnt="1">
        <dgm:presLayoutVars>
          <dgm:bulletEnabled val="1"/>
        </dgm:presLayoutVars>
      </dgm:prSet>
      <dgm:spPr/>
    </dgm:pt>
  </dgm:ptLst>
  <dgm:cxnLst>
    <dgm:cxn modelId="{ECC6C11D-BE82-47BB-9E69-A7A14FBB16D7}" type="presOf" srcId="{0CD96011-791E-4651-B9C8-9FE2D1651AF4}" destId="{F8FCB6C9-450B-4742-9329-4C2FFF6DBC77}" srcOrd="0" destOrd="0" presId="urn:microsoft.com/office/officeart/2005/8/layout/hList1"/>
    <dgm:cxn modelId="{5A63232F-2A42-4915-8050-CA0BEC5FC4C4}" srcId="{47FE6D4C-5029-4BA2-AF09-C2C4822C2757}" destId="{A281852F-A3D1-42B4-8403-8317D41D269D}" srcOrd="0" destOrd="0" parTransId="{083764D6-DA88-44BE-9B01-6C2EFCEBD153}" sibTransId="{BD8337C8-42AE-46D2-87EB-1B1C6D020505}"/>
    <dgm:cxn modelId="{1A4BC765-F1E7-4204-9CA0-9B704E059AAB}" type="presOf" srcId="{021137B0-1629-4283-96DA-7BA7F00DC958}" destId="{2B625AE4-E081-4863-99DA-B741E8E6E181}" srcOrd="0" destOrd="2" presId="urn:microsoft.com/office/officeart/2005/8/layout/hList1"/>
    <dgm:cxn modelId="{A03E0F54-AEFD-49FB-864C-F49485D44DCF}" srcId="{47FE6D4C-5029-4BA2-AF09-C2C4822C2757}" destId="{05B77AD9-B98B-4D73-8D14-668E6110221A}" srcOrd="3" destOrd="0" parTransId="{CAC6E845-763C-46F0-B9BF-3D449AE31039}" sibTransId="{9BE65EE4-9BC5-49CE-9DE1-C33DA8AEF20F}"/>
    <dgm:cxn modelId="{29136F7B-F745-4028-9C63-426ED9A601C8}" srcId="{47FE6D4C-5029-4BA2-AF09-C2C4822C2757}" destId="{61E81944-C3CB-40B0-8513-DB099389FCDD}" srcOrd="1" destOrd="0" parTransId="{9F08F6F9-D360-426D-BBA7-D3E90163CF4C}" sibTransId="{FA1A950D-C914-4346-A274-952512349E39}"/>
    <dgm:cxn modelId="{08B57285-DA8C-4EA5-8006-1E22D9A1537E}" type="presOf" srcId="{A281852F-A3D1-42B4-8403-8317D41D269D}" destId="{2B625AE4-E081-4863-99DA-B741E8E6E181}" srcOrd="0" destOrd="0" presId="urn:microsoft.com/office/officeart/2005/8/layout/hList1"/>
    <dgm:cxn modelId="{BA90A9BE-C881-4F8B-A8FB-112334053202}" srcId="{47FE6D4C-5029-4BA2-AF09-C2C4822C2757}" destId="{021137B0-1629-4283-96DA-7BA7F00DC958}" srcOrd="2" destOrd="0" parTransId="{EAA73A1B-8E34-4D28-9E15-B3A83E89279A}" sibTransId="{1BC6C250-E9DE-4DCB-84A2-42BEC3B96955}"/>
    <dgm:cxn modelId="{4971C9D9-AB41-4828-857C-C32F48CDF2F3}" srcId="{0CD96011-791E-4651-B9C8-9FE2D1651AF4}" destId="{47FE6D4C-5029-4BA2-AF09-C2C4822C2757}" srcOrd="0" destOrd="0" parTransId="{18AB6526-6755-48C0-947D-14705879E7DC}" sibTransId="{7C330256-4305-44F1-9EE5-10CE9ADB66CD}"/>
    <dgm:cxn modelId="{D1AF08F0-70E8-4533-B0CA-94EFE6CFA20C}" type="presOf" srcId="{61E81944-C3CB-40B0-8513-DB099389FCDD}" destId="{2B625AE4-E081-4863-99DA-B741E8E6E181}" srcOrd="0" destOrd="1" presId="urn:microsoft.com/office/officeart/2005/8/layout/hList1"/>
    <dgm:cxn modelId="{590411FC-55A4-46E1-A4BD-B013C58F638A}" type="presOf" srcId="{47FE6D4C-5029-4BA2-AF09-C2C4822C2757}" destId="{5ED8F42C-C4EA-4FAF-B042-0DB9CD59EAAA}" srcOrd="0" destOrd="0" presId="urn:microsoft.com/office/officeart/2005/8/layout/hList1"/>
    <dgm:cxn modelId="{09F7A0FF-2073-424B-98FB-1B76B20083BB}" type="presOf" srcId="{05B77AD9-B98B-4D73-8D14-668E6110221A}" destId="{2B625AE4-E081-4863-99DA-B741E8E6E181}" srcOrd="0" destOrd="3" presId="urn:microsoft.com/office/officeart/2005/8/layout/hList1"/>
    <dgm:cxn modelId="{9124FD8B-82A8-44B9-A413-C4C041A849B0}" type="presParOf" srcId="{F8FCB6C9-450B-4742-9329-4C2FFF6DBC77}" destId="{5C739629-DC01-43F7-9815-458448A8F3B1}" srcOrd="0" destOrd="0" presId="urn:microsoft.com/office/officeart/2005/8/layout/hList1"/>
    <dgm:cxn modelId="{EB0E3300-8613-480F-8451-E513780EAB16}" type="presParOf" srcId="{5C739629-DC01-43F7-9815-458448A8F3B1}" destId="{5ED8F42C-C4EA-4FAF-B042-0DB9CD59EAAA}" srcOrd="0" destOrd="0" presId="urn:microsoft.com/office/officeart/2005/8/layout/hList1"/>
    <dgm:cxn modelId="{66DE53C5-458F-4BBD-8E72-A667D71F5E26}" type="presParOf" srcId="{5C739629-DC01-43F7-9815-458448A8F3B1}" destId="{2B625AE4-E081-4863-99DA-B741E8E6E18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07BA404-809E-4AA3-9541-5E681989CD37}"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92288C56-1D1B-41A1-ABB3-A5477094BAE5}">
      <dgm:prSet phldrT="[Text]" custT="1"/>
      <dgm:spPr/>
      <dgm:t>
        <a:bodyPr/>
        <a:lstStyle/>
        <a:p>
          <a:r>
            <a:rPr lang="en-US" sz="1400" dirty="0">
              <a:latin typeface="Bookman Old Style" panose="02050604050505020204" pitchFamily="18" charset="0"/>
            </a:rPr>
            <a:t>Mandatory Condition</a:t>
          </a:r>
        </a:p>
      </dgm:t>
    </dgm:pt>
    <dgm:pt modelId="{0A878C72-0333-4548-8BFD-C73A9F1D979C}" type="parTrans" cxnId="{4556FE5C-E25E-44EB-A6E4-7A0363E4FBDF}">
      <dgm:prSet/>
      <dgm:spPr/>
      <dgm:t>
        <a:bodyPr/>
        <a:lstStyle/>
        <a:p>
          <a:endParaRPr lang="en-US"/>
        </a:p>
      </dgm:t>
    </dgm:pt>
    <dgm:pt modelId="{B22C99B5-71DC-458B-BA52-CB952376788C}" type="sibTrans" cxnId="{4556FE5C-E25E-44EB-A6E4-7A0363E4FBDF}">
      <dgm:prSet/>
      <dgm:spPr/>
      <dgm:t>
        <a:bodyPr/>
        <a:lstStyle/>
        <a:p>
          <a:endParaRPr lang="en-US"/>
        </a:p>
      </dgm:t>
    </dgm:pt>
    <dgm:pt modelId="{66A0A016-9B43-4C88-AEDE-B3E26842D117}">
      <dgm:prSet phldrT="[Text]" custT="1"/>
      <dgm:spPr/>
      <dgm:t>
        <a:bodyPr/>
        <a:lstStyle/>
        <a:p>
          <a:pPr algn="l">
            <a:buNone/>
          </a:pPr>
          <a:r>
            <a:rPr lang="en-US" sz="1400" dirty="0">
              <a:latin typeface="Bookman Old Style" panose="02050604050505020204" pitchFamily="18" charset="0"/>
            </a:rPr>
            <a:t>50% of the Project Cost  funded from</a:t>
          </a:r>
        </a:p>
        <a:p>
          <a:pPr algn="l">
            <a:buFont typeface="Wingdings" panose="05000000000000000000" pitchFamily="2" charset="2"/>
            <a:buChar char="ü"/>
          </a:pPr>
          <a:r>
            <a:rPr lang="en-US" sz="1400" b="1" dirty="0">
              <a:solidFill>
                <a:srgbClr val="00B050"/>
              </a:solidFill>
              <a:latin typeface="Bookman Old Style" panose="02050604050505020204" pitchFamily="18" charset="0"/>
            </a:rPr>
            <a:t>	Bond</a:t>
          </a:r>
        </a:p>
        <a:p>
          <a:pPr algn="ctr">
            <a:buFont typeface="Wingdings" panose="05000000000000000000" pitchFamily="2" charset="2"/>
            <a:buChar char="ü"/>
          </a:pPr>
          <a:r>
            <a:rPr lang="en-US" sz="1400" dirty="0">
              <a:latin typeface="Bookman Old Style" panose="02050604050505020204" pitchFamily="18" charset="0"/>
            </a:rPr>
            <a:t>Bank Loan</a:t>
          </a:r>
        </a:p>
        <a:p>
          <a:pPr algn="ctr">
            <a:buFont typeface="Wingdings" panose="05000000000000000000" pitchFamily="2" charset="2"/>
            <a:buChar char="ü"/>
          </a:pPr>
          <a:r>
            <a:rPr lang="en-US" sz="1400" dirty="0">
              <a:latin typeface="Bookman Old Style" panose="02050604050505020204" pitchFamily="18" charset="0"/>
            </a:rPr>
            <a:t>PPP</a:t>
          </a:r>
        </a:p>
      </dgm:t>
    </dgm:pt>
    <dgm:pt modelId="{3844DCB7-1EBB-4C86-916D-C82D528043F7}" type="parTrans" cxnId="{4836D359-A519-4999-8E0F-9C327108638B}">
      <dgm:prSet/>
      <dgm:spPr/>
      <dgm:t>
        <a:bodyPr/>
        <a:lstStyle/>
        <a:p>
          <a:endParaRPr lang="en-US"/>
        </a:p>
      </dgm:t>
    </dgm:pt>
    <dgm:pt modelId="{CDE7FAB2-BA3F-42D7-ACCF-0ADEA284B368}" type="sibTrans" cxnId="{4836D359-A519-4999-8E0F-9C327108638B}">
      <dgm:prSet/>
      <dgm:spPr/>
      <dgm:t>
        <a:bodyPr/>
        <a:lstStyle/>
        <a:p>
          <a:endParaRPr lang="en-US"/>
        </a:p>
      </dgm:t>
    </dgm:pt>
    <dgm:pt modelId="{D0A9D416-4928-40D7-AB79-C0D0D2C491E3}">
      <dgm:prSet phldrT="[Text]" custT="1"/>
      <dgm:spPr/>
      <dgm:t>
        <a:bodyPr/>
        <a:lstStyle/>
        <a:p>
          <a:r>
            <a:rPr lang="en-US" sz="1400" dirty="0">
              <a:latin typeface="Bookman Old Style" panose="02050604050505020204" pitchFamily="18" charset="0"/>
            </a:rPr>
            <a:t>50% Funded By</a:t>
          </a:r>
        </a:p>
      </dgm:t>
    </dgm:pt>
    <dgm:pt modelId="{5EC2207A-72B8-43F7-AEAF-145590A10159}" type="parTrans" cxnId="{3E76C757-C041-43C0-9124-3D83312D45F6}">
      <dgm:prSet/>
      <dgm:spPr/>
      <dgm:t>
        <a:bodyPr/>
        <a:lstStyle/>
        <a:p>
          <a:endParaRPr lang="en-US"/>
        </a:p>
      </dgm:t>
    </dgm:pt>
    <dgm:pt modelId="{A672C07F-FAB8-48B0-B30B-AA6265881DB7}" type="sibTrans" cxnId="{3E76C757-C041-43C0-9124-3D83312D45F6}">
      <dgm:prSet/>
      <dgm:spPr/>
      <dgm:t>
        <a:bodyPr/>
        <a:lstStyle/>
        <a:p>
          <a:endParaRPr lang="en-US"/>
        </a:p>
      </dgm:t>
    </dgm:pt>
    <dgm:pt modelId="{9FE488B3-75C1-4790-90C1-3A6C4B6F7AB0}">
      <dgm:prSet phldrT="[Text]" custT="1"/>
      <dgm:spPr/>
      <dgm:t>
        <a:bodyPr/>
        <a:lstStyle/>
        <a:p>
          <a:r>
            <a:rPr lang="en-US" sz="1400" dirty="0">
              <a:latin typeface="Bookman Old Style" panose="02050604050505020204" pitchFamily="18" charset="0"/>
            </a:rPr>
            <a:t>25% funded by the Central Government</a:t>
          </a:r>
        </a:p>
      </dgm:t>
    </dgm:pt>
    <dgm:pt modelId="{8DBDE414-D796-4C06-9000-19D390F0DD51}" type="parTrans" cxnId="{291EC288-26A3-48AC-AD94-4A608285B45F}">
      <dgm:prSet/>
      <dgm:spPr/>
      <dgm:t>
        <a:bodyPr/>
        <a:lstStyle/>
        <a:p>
          <a:endParaRPr lang="en-US"/>
        </a:p>
      </dgm:t>
    </dgm:pt>
    <dgm:pt modelId="{E0BB3CA7-F37D-4C05-BD89-6110B0B0A80B}" type="sibTrans" cxnId="{291EC288-26A3-48AC-AD94-4A608285B45F}">
      <dgm:prSet/>
      <dgm:spPr/>
      <dgm:t>
        <a:bodyPr/>
        <a:lstStyle/>
        <a:p>
          <a:endParaRPr lang="en-US"/>
        </a:p>
      </dgm:t>
    </dgm:pt>
    <dgm:pt modelId="{76FE174D-B2AF-4187-9759-3036FCF3B894}">
      <dgm:prSet phldrT="[Text]" custT="1"/>
      <dgm:spPr/>
      <dgm:t>
        <a:bodyPr/>
        <a:lstStyle/>
        <a:p>
          <a:r>
            <a:rPr lang="en-US" sz="1400" dirty="0">
              <a:latin typeface="Bookman Old Style" panose="02050604050505020204" pitchFamily="18" charset="0"/>
            </a:rPr>
            <a:t>Remaining 25% can be funded by State or Own (ULB)</a:t>
          </a:r>
        </a:p>
      </dgm:t>
    </dgm:pt>
    <dgm:pt modelId="{D081E517-57AF-4D58-AE08-0820ADF8A244}" type="parTrans" cxnId="{0CF02BF2-8982-4103-BC1F-6D4735C56811}">
      <dgm:prSet/>
      <dgm:spPr/>
      <dgm:t>
        <a:bodyPr/>
        <a:lstStyle/>
        <a:p>
          <a:endParaRPr lang="en-US"/>
        </a:p>
      </dgm:t>
    </dgm:pt>
    <dgm:pt modelId="{429C4F98-59A4-43EF-A1D6-BC22DEAB3590}" type="sibTrans" cxnId="{0CF02BF2-8982-4103-BC1F-6D4735C56811}">
      <dgm:prSet/>
      <dgm:spPr/>
      <dgm:t>
        <a:bodyPr/>
        <a:lstStyle/>
        <a:p>
          <a:endParaRPr lang="en-US"/>
        </a:p>
      </dgm:t>
    </dgm:pt>
    <dgm:pt modelId="{4DAC6DE4-9D42-46F9-96ED-E4D3C8FD0A54}" type="pres">
      <dgm:prSet presAssocID="{D07BA404-809E-4AA3-9541-5E681989CD37}" presName="diagram" presStyleCnt="0">
        <dgm:presLayoutVars>
          <dgm:chPref val="1"/>
          <dgm:dir/>
          <dgm:animOne val="branch"/>
          <dgm:animLvl val="lvl"/>
          <dgm:resizeHandles/>
        </dgm:presLayoutVars>
      </dgm:prSet>
      <dgm:spPr/>
    </dgm:pt>
    <dgm:pt modelId="{64489734-0C1F-49DD-AAD6-5530C3DBC725}" type="pres">
      <dgm:prSet presAssocID="{92288C56-1D1B-41A1-ABB3-A5477094BAE5}" presName="root" presStyleCnt="0"/>
      <dgm:spPr/>
    </dgm:pt>
    <dgm:pt modelId="{0D9A22F8-6989-40EA-A32D-BF9333B187A1}" type="pres">
      <dgm:prSet presAssocID="{92288C56-1D1B-41A1-ABB3-A5477094BAE5}" presName="rootComposite" presStyleCnt="0"/>
      <dgm:spPr/>
    </dgm:pt>
    <dgm:pt modelId="{2DFE4D01-2A22-4C4D-A8D8-236FFD6F0F6E}" type="pres">
      <dgm:prSet presAssocID="{92288C56-1D1B-41A1-ABB3-A5477094BAE5}" presName="rootText" presStyleLbl="node1" presStyleIdx="0" presStyleCnt="2"/>
      <dgm:spPr/>
    </dgm:pt>
    <dgm:pt modelId="{3DA01F6B-5690-4135-B3E9-01A1DBFC4384}" type="pres">
      <dgm:prSet presAssocID="{92288C56-1D1B-41A1-ABB3-A5477094BAE5}" presName="rootConnector" presStyleLbl="node1" presStyleIdx="0" presStyleCnt="2"/>
      <dgm:spPr/>
    </dgm:pt>
    <dgm:pt modelId="{1DAE63C5-D6A0-497F-8BFA-5FACAB5745D5}" type="pres">
      <dgm:prSet presAssocID="{92288C56-1D1B-41A1-ABB3-A5477094BAE5}" presName="childShape" presStyleCnt="0"/>
      <dgm:spPr/>
    </dgm:pt>
    <dgm:pt modelId="{546D1AF8-7990-48A4-A3A4-650ECFE482DD}" type="pres">
      <dgm:prSet presAssocID="{3844DCB7-1EBB-4C86-916D-C82D528043F7}" presName="Name13" presStyleLbl="parChTrans1D2" presStyleIdx="0" presStyleCnt="3"/>
      <dgm:spPr/>
    </dgm:pt>
    <dgm:pt modelId="{BDED5128-4DD2-40B5-A040-2EB0A8334A5D}" type="pres">
      <dgm:prSet presAssocID="{66A0A016-9B43-4C88-AEDE-B3E26842D117}" presName="childText" presStyleLbl="bgAcc1" presStyleIdx="0" presStyleCnt="3" custScaleX="131250" custScaleY="124118">
        <dgm:presLayoutVars>
          <dgm:bulletEnabled val="1"/>
        </dgm:presLayoutVars>
      </dgm:prSet>
      <dgm:spPr/>
    </dgm:pt>
    <dgm:pt modelId="{C197770F-6C1C-462D-81AB-2D59832B95F4}" type="pres">
      <dgm:prSet presAssocID="{D0A9D416-4928-40D7-AB79-C0D0D2C491E3}" presName="root" presStyleCnt="0"/>
      <dgm:spPr/>
    </dgm:pt>
    <dgm:pt modelId="{31285D9E-22AF-4261-AB5F-7B2C19609A01}" type="pres">
      <dgm:prSet presAssocID="{D0A9D416-4928-40D7-AB79-C0D0D2C491E3}" presName="rootComposite" presStyleCnt="0"/>
      <dgm:spPr/>
    </dgm:pt>
    <dgm:pt modelId="{913E6403-926E-4F1A-8064-67ACC5C73F19}" type="pres">
      <dgm:prSet presAssocID="{D0A9D416-4928-40D7-AB79-C0D0D2C491E3}" presName="rootText" presStyleLbl="node1" presStyleIdx="1" presStyleCnt="2"/>
      <dgm:spPr/>
    </dgm:pt>
    <dgm:pt modelId="{28AD1CCB-EE65-430B-82C9-65D2139557B8}" type="pres">
      <dgm:prSet presAssocID="{D0A9D416-4928-40D7-AB79-C0D0D2C491E3}" presName="rootConnector" presStyleLbl="node1" presStyleIdx="1" presStyleCnt="2"/>
      <dgm:spPr/>
    </dgm:pt>
    <dgm:pt modelId="{5E487ECF-7B52-4F51-87E2-6AA2F5DD27D5}" type="pres">
      <dgm:prSet presAssocID="{D0A9D416-4928-40D7-AB79-C0D0D2C491E3}" presName="childShape" presStyleCnt="0"/>
      <dgm:spPr/>
    </dgm:pt>
    <dgm:pt modelId="{74C57959-8BC8-4189-B8DB-694517269BAC}" type="pres">
      <dgm:prSet presAssocID="{8DBDE414-D796-4C06-9000-19D390F0DD51}" presName="Name13" presStyleLbl="parChTrans1D2" presStyleIdx="1" presStyleCnt="3"/>
      <dgm:spPr/>
    </dgm:pt>
    <dgm:pt modelId="{2A4D9442-6287-4134-97D0-BAFC886F70D6}" type="pres">
      <dgm:prSet presAssocID="{9FE488B3-75C1-4790-90C1-3A6C4B6F7AB0}" presName="childText" presStyleLbl="bgAcc1" presStyleIdx="1" presStyleCnt="3">
        <dgm:presLayoutVars>
          <dgm:bulletEnabled val="1"/>
        </dgm:presLayoutVars>
      </dgm:prSet>
      <dgm:spPr/>
    </dgm:pt>
    <dgm:pt modelId="{F70B3D3A-6532-4F94-914D-724DAC4B80DE}" type="pres">
      <dgm:prSet presAssocID="{D081E517-57AF-4D58-AE08-0820ADF8A244}" presName="Name13" presStyleLbl="parChTrans1D2" presStyleIdx="2" presStyleCnt="3"/>
      <dgm:spPr/>
    </dgm:pt>
    <dgm:pt modelId="{261F5352-B771-43C9-914B-6F662310D9DE}" type="pres">
      <dgm:prSet presAssocID="{76FE174D-B2AF-4187-9759-3036FCF3B894}" presName="childText" presStyleLbl="bgAcc1" presStyleIdx="2" presStyleCnt="3">
        <dgm:presLayoutVars>
          <dgm:bulletEnabled val="1"/>
        </dgm:presLayoutVars>
      </dgm:prSet>
      <dgm:spPr/>
    </dgm:pt>
  </dgm:ptLst>
  <dgm:cxnLst>
    <dgm:cxn modelId="{F918D02C-B112-4860-865A-571385328A7E}" type="presOf" srcId="{D0A9D416-4928-40D7-AB79-C0D0D2C491E3}" destId="{913E6403-926E-4F1A-8064-67ACC5C73F19}" srcOrd="0" destOrd="0" presId="urn:microsoft.com/office/officeart/2005/8/layout/hierarchy3"/>
    <dgm:cxn modelId="{4556FE5C-E25E-44EB-A6E4-7A0363E4FBDF}" srcId="{D07BA404-809E-4AA3-9541-5E681989CD37}" destId="{92288C56-1D1B-41A1-ABB3-A5477094BAE5}" srcOrd="0" destOrd="0" parTransId="{0A878C72-0333-4548-8BFD-C73A9F1D979C}" sibTransId="{B22C99B5-71DC-458B-BA52-CB952376788C}"/>
    <dgm:cxn modelId="{B7841445-87F9-4B53-BF62-B1AA8BA8AE18}" type="presOf" srcId="{3844DCB7-1EBB-4C86-916D-C82D528043F7}" destId="{546D1AF8-7990-48A4-A3A4-650ECFE482DD}" srcOrd="0" destOrd="0" presId="urn:microsoft.com/office/officeart/2005/8/layout/hierarchy3"/>
    <dgm:cxn modelId="{63362869-4A62-4477-B09E-998B86361F4B}" type="presOf" srcId="{76FE174D-B2AF-4187-9759-3036FCF3B894}" destId="{261F5352-B771-43C9-914B-6F662310D9DE}" srcOrd="0" destOrd="0" presId="urn:microsoft.com/office/officeart/2005/8/layout/hierarchy3"/>
    <dgm:cxn modelId="{9986E874-A155-4198-B2FC-22B502C3F355}" type="presOf" srcId="{66A0A016-9B43-4C88-AEDE-B3E26842D117}" destId="{BDED5128-4DD2-40B5-A040-2EB0A8334A5D}" srcOrd="0" destOrd="0" presId="urn:microsoft.com/office/officeart/2005/8/layout/hierarchy3"/>
    <dgm:cxn modelId="{67610C56-D179-4245-84F8-89C69CDCB672}" type="presOf" srcId="{D07BA404-809E-4AA3-9541-5E681989CD37}" destId="{4DAC6DE4-9D42-46F9-96ED-E4D3C8FD0A54}" srcOrd="0" destOrd="0" presId="urn:microsoft.com/office/officeart/2005/8/layout/hierarchy3"/>
    <dgm:cxn modelId="{3E76C757-C041-43C0-9124-3D83312D45F6}" srcId="{D07BA404-809E-4AA3-9541-5E681989CD37}" destId="{D0A9D416-4928-40D7-AB79-C0D0D2C491E3}" srcOrd="1" destOrd="0" parTransId="{5EC2207A-72B8-43F7-AEAF-145590A10159}" sibTransId="{A672C07F-FAB8-48B0-B30B-AA6265881DB7}"/>
    <dgm:cxn modelId="{4836D359-A519-4999-8E0F-9C327108638B}" srcId="{92288C56-1D1B-41A1-ABB3-A5477094BAE5}" destId="{66A0A016-9B43-4C88-AEDE-B3E26842D117}" srcOrd="0" destOrd="0" parTransId="{3844DCB7-1EBB-4C86-916D-C82D528043F7}" sibTransId="{CDE7FAB2-BA3F-42D7-ACCF-0ADEA284B368}"/>
    <dgm:cxn modelId="{291EC288-26A3-48AC-AD94-4A608285B45F}" srcId="{D0A9D416-4928-40D7-AB79-C0D0D2C491E3}" destId="{9FE488B3-75C1-4790-90C1-3A6C4B6F7AB0}" srcOrd="0" destOrd="0" parTransId="{8DBDE414-D796-4C06-9000-19D390F0DD51}" sibTransId="{E0BB3CA7-F37D-4C05-BD89-6110B0B0A80B}"/>
    <dgm:cxn modelId="{FEA5A295-76E0-4DEC-BB6A-7D170B44A33D}" type="presOf" srcId="{92288C56-1D1B-41A1-ABB3-A5477094BAE5}" destId="{3DA01F6B-5690-4135-B3E9-01A1DBFC4384}" srcOrd="1" destOrd="0" presId="urn:microsoft.com/office/officeart/2005/8/layout/hierarchy3"/>
    <dgm:cxn modelId="{9674AA95-E7E7-4A1E-888A-A44FE45B0AF4}" type="presOf" srcId="{9FE488B3-75C1-4790-90C1-3A6C4B6F7AB0}" destId="{2A4D9442-6287-4134-97D0-BAFC886F70D6}" srcOrd="0" destOrd="0" presId="urn:microsoft.com/office/officeart/2005/8/layout/hierarchy3"/>
    <dgm:cxn modelId="{AE126FB0-8B73-4846-9F2F-89DAAB5FF722}" type="presOf" srcId="{8DBDE414-D796-4C06-9000-19D390F0DD51}" destId="{74C57959-8BC8-4189-B8DB-694517269BAC}" srcOrd="0" destOrd="0" presId="urn:microsoft.com/office/officeart/2005/8/layout/hierarchy3"/>
    <dgm:cxn modelId="{051A42C8-F57E-484F-97C6-69E17DEFF4BA}" type="presOf" srcId="{D081E517-57AF-4D58-AE08-0820ADF8A244}" destId="{F70B3D3A-6532-4F94-914D-724DAC4B80DE}" srcOrd="0" destOrd="0" presId="urn:microsoft.com/office/officeart/2005/8/layout/hierarchy3"/>
    <dgm:cxn modelId="{D9325DF0-938F-47D1-A4AB-B15F170B51BB}" type="presOf" srcId="{D0A9D416-4928-40D7-AB79-C0D0D2C491E3}" destId="{28AD1CCB-EE65-430B-82C9-65D2139557B8}" srcOrd="1" destOrd="0" presId="urn:microsoft.com/office/officeart/2005/8/layout/hierarchy3"/>
    <dgm:cxn modelId="{0CF02BF2-8982-4103-BC1F-6D4735C56811}" srcId="{D0A9D416-4928-40D7-AB79-C0D0D2C491E3}" destId="{76FE174D-B2AF-4187-9759-3036FCF3B894}" srcOrd="1" destOrd="0" parTransId="{D081E517-57AF-4D58-AE08-0820ADF8A244}" sibTransId="{429C4F98-59A4-43EF-A1D6-BC22DEAB3590}"/>
    <dgm:cxn modelId="{2C7F2FFA-6208-47D4-AAB1-81A1E0DA8280}" type="presOf" srcId="{92288C56-1D1B-41A1-ABB3-A5477094BAE5}" destId="{2DFE4D01-2A22-4C4D-A8D8-236FFD6F0F6E}" srcOrd="0" destOrd="0" presId="urn:microsoft.com/office/officeart/2005/8/layout/hierarchy3"/>
    <dgm:cxn modelId="{593CBBBE-3D00-4955-9368-8D8CDB215B56}" type="presParOf" srcId="{4DAC6DE4-9D42-46F9-96ED-E4D3C8FD0A54}" destId="{64489734-0C1F-49DD-AAD6-5530C3DBC725}" srcOrd="0" destOrd="0" presId="urn:microsoft.com/office/officeart/2005/8/layout/hierarchy3"/>
    <dgm:cxn modelId="{090DDBE2-D15A-4097-A99B-8D171D60AAB2}" type="presParOf" srcId="{64489734-0C1F-49DD-AAD6-5530C3DBC725}" destId="{0D9A22F8-6989-40EA-A32D-BF9333B187A1}" srcOrd="0" destOrd="0" presId="urn:microsoft.com/office/officeart/2005/8/layout/hierarchy3"/>
    <dgm:cxn modelId="{B8DBE508-0653-49F9-9B97-A335DB8464F7}" type="presParOf" srcId="{0D9A22F8-6989-40EA-A32D-BF9333B187A1}" destId="{2DFE4D01-2A22-4C4D-A8D8-236FFD6F0F6E}" srcOrd="0" destOrd="0" presId="urn:microsoft.com/office/officeart/2005/8/layout/hierarchy3"/>
    <dgm:cxn modelId="{05894E9F-B831-454F-8645-3C839DE35971}" type="presParOf" srcId="{0D9A22F8-6989-40EA-A32D-BF9333B187A1}" destId="{3DA01F6B-5690-4135-B3E9-01A1DBFC4384}" srcOrd="1" destOrd="0" presId="urn:microsoft.com/office/officeart/2005/8/layout/hierarchy3"/>
    <dgm:cxn modelId="{9D5B558C-B34F-4D77-A9F6-2DA549B49C7C}" type="presParOf" srcId="{64489734-0C1F-49DD-AAD6-5530C3DBC725}" destId="{1DAE63C5-D6A0-497F-8BFA-5FACAB5745D5}" srcOrd="1" destOrd="0" presId="urn:microsoft.com/office/officeart/2005/8/layout/hierarchy3"/>
    <dgm:cxn modelId="{0EFF4CC7-AB72-4A85-B2D9-166646B4D442}" type="presParOf" srcId="{1DAE63C5-D6A0-497F-8BFA-5FACAB5745D5}" destId="{546D1AF8-7990-48A4-A3A4-650ECFE482DD}" srcOrd="0" destOrd="0" presId="urn:microsoft.com/office/officeart/2005/8/layout/hierarchy3"/>
    <dgm:cxn modelId="{E91EA224-1793-41E4-93A3-91029163E249}" type="presParOf" srcId="{1DAE63C5-D6A0-497F-8BFA-5FACAB5745D5}" destId="{BDED5128-4DD2-40B5-A040-2EB0A8334A5D}" srcOrd="1" destOrd="0" presId="urn:microsoft.com/office/officeart/2005/8/layout/hierarchy3"/>
    <dgm:cxn modelId="{2A372F0D-D7BB-42E4-9578-C94CE0975504}" type="presParOf" srcId="{4DAC6DE4-9D42-46F9-96ED-E4D3C8FD0A54}" destId="{C197770F-6C1C-462D-81AB-2D59832B95F4}" srcOrd="1" destOrd="0" presId="urn:microsoft.com/office/officeart/2005/8/layout/hierarchy3"/>
    <dgm:cxn modelId="{3E798755-8C88-4866-B511-D905EA63CEF9}" type="presParOf" srcId="{C197770F-6C1C-462D-81AB-2D59832B95F4}" destId="{31285D9E-22AF-4261-AB5F-7B2C19609A01}" srcOrd="0" destOrd="0" presId="urn:microsoft.com/office/officeart/2005/8/layout/hierarchy3"/>
    <dgm:cxn modelId="{81B7DF2B-FFD8-4AF5-AFBA-C0F794522D9E}" type="presParOf" srcId="{31285D9E-22AF-4261-AB5F-7B2C19609A01}" destId="{913E6403-926E-4F1A-8064-67ACC5C73F19}" srcOrd="0" destOrd="0" presId="urn:microsoft.com/office/officeart/2005/8/layout/hierarchy3"/>
    <dgm:cxn modelId="{591D5A74-4FCE-402C-915A-924224ADDC63}" type="presParOf" srcId="{31285D9E-22AF-4261-AB5F-7B2C19609A01}" destId="{28AD1CCB-EE65-430B-82C9-65D2139557B8}" srcOrd="1" destOrd="0" presId="urn:microsoft.com/office/officeart/2005/8/layout/hierarchy3"/>
    <dgm:cxn modelId="{5DDFE061-3C2C-4AC6-BBC1-3D33B795A271}" type="presParOf" srcId="{C197770F-6C1C-462D-81AB-2D59832B95F4}" destId="{5E487ECF-7B52-4F51-87E2-6AA2F5DD27D5}" srcOrd="1" destOrd="0" presId="urn:microsoft.com/office/officeart/2005/8/layout/hierarchy3"/>
    <dgm:cxn modelId="{2C8805C5-4488-4EBB-9913-8BBE93F0AC17}" type="presParOf" srcId="{5E487ECF-7B52-4F51-87E2-6AA2F5DD27D5}" destId="{74C57959-8BC8-4189-B8DB-694517269BAC}" srcOrd="0" destOrd="0" presId="urn:microsoft.com/office/officeart/2005/8/layout/hierarchy3"/>
    <dgm:cxn modelId="{43CA99E8-85DD-4C31-BD21-197282A95109}" type="presParOf" srcId="{5E487ECF-7B52-4F51-87E2-6AA2F5DD27D5}" destId="{2A4D9442-6287-4134-97D0-BAFC886F70D6}" srcOrd="1" destOrd="0" presId="urn:microsoft.com/office/officeart/2005/8/layout/hierarchy3"/>
    <dgm:cxn modelId="{48F0B7DE-80FF-4F68-9FCC-9D7CD3409461}" type="presParOf" srcId="{5E487ECF-7B52-4F51-87E2-6AA2F5DD27D5}" destId="{F70B3D3A-6532-4F94-914D-724DAC4B80DE}" srcOrd="2" destOrd="0" presId="urn:microsoft.com/office/officeart/2005/8/layout/hierarchy3"/>
    <dgm:cxn modelId="{34DAA2D5-5D09-400A-AA73-47181FBD98A4}" type="presParOf" srcId="{5E487ECF-7B52-4F51-87E2-6AA2F5DD27D5}" destId="{261F5352-B771-43C9-914B-6F662310D9DE}"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A4D7046-6FF4-461B-A310-BEA6AA42C4B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79CF32A7-5DAB-4374-9307-E563EA303889}">
      <dgm:prSet/>
      <dgm:spPr/>
      <dgm:t>
        <a:bodyPr/>
        <a:lstStyle/>
        <a:p>
          <a:r>
            <a:rPr lang="en-US" dirty="0">
              <a:solidFill>
                <a:schemeClr val="tx1"/>
              </a:solidFill>
              <a:latin typeface="Times New Roman" panose="02020603050405020304" pitchFamily="18" charset="0"/>
              <a:cs typeface="Times New Roman" panose="02020603050405020304" pitchFamily="18" charset="0"/>
            </a:rPr>
            <a:t>Key areas where CA working</a:t>
          </a:r>
          <a:endParaRPr lang="en-IN" dirty="0">
            <a:solidFill>
              <a:schemeClr val="tx1"/>
            </a:solidFill>
            <a:latin typeface="Times New Roman" panose="02020603050405020304" pitchFamily="18" charset="0"/>
            <a:cs typeface="Times New Roman" panose="02020603050405020304" pitchFamily="18" charset="0"/>
          </a:endParaRPr>
        </a:p>
      </dgm:t>
    </dgm:pt>
    <dgm:pt modelId="{9B825631-466C-46EE-9018-1D96D71E1CBB}" type="parTrans" cxnId="{05335A0D-EBBC-4B6A-8D97-7EF8B69F6EA5}">
      <dgm:prSet/>
      <dgm:spPr/>
      <dgm:t>
        <a:bodyPr/>
        <a:lstStyle/>
        <a:p>
          <a:endParaRPr lang="en-IN"/>
        </a:p>
      </dgm:t>
    </dgm:pt>
    <dgm:pt modelId="{10462C2F-5DAD-4CF2-B352-02A97A2D206B}" type="sibTrans" cxnId="{05335A0D-EBBC-4B6A-8D97-7EF8B69F6EA5}">
      <dgm:prSet/>
      <dgm:spPr/>
      <dgm:t>
        <a:bodyPr/>
        <a:lstStyle/>
        <a:p>
          <a:endParaRPr lang="en-IN"/>
        </a:p>
      </dgm:t>
    </dgm:pt>
    <dgm:pt modelId="{E53555FB-757E-49A1-AB07-95110283E378}" type="pres">
      <dgm:prSet presAssocID="{9A4D7046-6FF4-461B-A310-BEA6AA42C4B4}" presName="linear" presStyleCnt="0">
        <dgm:presLayoutVars>
          <dgm:animLvl val="lvl"/>
          <dgm:resizeHandles val="exact"/>
        </dgm:presLayoutVars>
      </dgm:prSet>
      <dgm:spPr/>
    </dgm:pt>
    <dgm:pt modelId="{69C4CE78-15B4-464F-9BF9-8FACA8FACB38}" type="pres">
      <dgm:prSet presAssocID="{79CF32A7-5DAB-4374-9307-E563EA303889}" presName="parentText" presStyleLbl="node1" presStyleIdx="0" presStyleCnt="1">
        <dgm:presLayoutVars>
          <dgm:chMax val="0"/>
          <dgm:bulletEnabled val="1"/>
        </dgm:presLayoutVars>
      </dgm:prSet>
      <dgm:spPr/>
    </dgm:pt>
  </dgm:ptLst>
  <dgm:cxnLst>
    <dgm:cxn modelId="{05335A0D-EBBC-4B6A-8D97-7EF8B69F6EA5}" srcId="{9A4D7046-6FF4-461B-A310-BEA6AA42C4B4}" destId="{79CF32A7-5DAB-4374-9307-E563EA303889}" srcOrd="0" destOrd="0" parTransId="{9B825631-466C-46EE-9018-1D96D71E1CBB}" sibTransId="{10462C2F-5DAD-4CF2-B352-02A97A2D206B}"/>
    <dgm:cxn modelId="{F9811B41-9807-482B-8C80-AE8B30DAD867}" type="presOf" srcId="{79CF32A7-5DAB-4374-9307-E563EA303889}" destId="{69C4CE78-15B4-464F-9BF9-8FACA8FACB38}" srcOrd="0" destOrd="0" presId="urn:microsoft.com/office/officeart/2005/8/layout/vList2"/>
    <dgm:cxn modelId="{F2A63B6A-E22D-4499-8A17-15C3024BDD05}" type="presOf" srcId="{9A4D7046-6FF4-461B-A310-BEA6AA42C4B4}" destId="{E53555FB-757E-49A1-AB07-95110283E378}" srcOrd="0" destOrd="0" presId="urn:microsoft.com/office/officeart/2005/8/layout/vList2"/>
    <dgm:cxn modelId="{3E810EA9-2B5B-4C4C-A144-13EAD7E86E9E}" type="presParOf" srcId="{E53555FB-757E-49A1-AB07-95110283E378}" destId="{69C4CE78-15B4-464F-9BF9-8FACA8FACB3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84EC871-A372-4D94-A7A6-26663181F65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A51C2A4-B046-4846-A9F8-DC197565C003}">
      <dgm:prSet/>
      <dgm:spPr/>
      <dgm:t>
        <a:bodyPr/>
        <a:lstStyle/>
        <a:p>
          <a:pPr>
            <a:lnSpc>
              <a:spcPct val="100000"/>
            </a:lnSpc>
          </a:pPr>
          <a:r>
            <a:rPr lang="en-US"/>
            <a:t>Conversion of Accounts to Accrual Based Double Entry Accounting System</a:t>
          </a:r>
        </a:p>
      </dgm:t>
    </dgm:pt>
    <dgm:pt modelId="{0FD428AE-1B85-40B6-8048-D96044189FE6}" type="parTrans" cxnId="{5CA838EB-A882-4626-9D42-684956B8FDD8}">
      <dgm:prSet/>
      <dgm:spPr/>
      <dgm:t>
        <a:bodyPr/>
        <a:lstStyle/>
        <a:p>
          <a:endParaRPr lang="en-US"/>
        </a:p>
      </dgm:t>
    </dgm:pt>
    <dgm:pt modelId="{B90D538B-DB8A-4CB6-AEF1-FB84CAE48820}" type="sibTrans" cxnId="{5CA838EB-A882-4626-9D42-684956B8FDD8}">
      <dgm:prSet/>
      <dgm:spPr/>
      <dgm:t>
        <a:bodyPr/>
        <a:lstStyle/>
        <a:p>
          <a:pPr>
            <a:lnSpc>
              <a:spcPct val="100000"/>
            </a:lnSpc>
          </a:pPr>
          <a:endParaRPr lang="en-US"/>
        </a:p>
      </dgm:t>
    </dgm:pt>
    <dgm:pt modelId="{5B99F656-FB0C-4A89-B96D-7813A69BAA4A}">
      <dgm:prSet/>
      <dgm:spPr/>
      <dgm:t>
        <a:bodyPr/>
        <a:lstStyle/>
        <a:p>
          <a:pPr>
            <a:lnSpc>
              <a:spcPct val="100000"/>
            </a:lnSpc>
          </a:pPr>
          <a:r>
            <a:rPr lang="en-IN"/>
            <a:t>Auditing and Assurance Services</a:t>
          </a:r>
          <a:endParaRPr lang="en-US"/>
        </a:p>
      </dgm:t>
    </dgm:pt>
    <dgm:pt modelId="{6DB48D0B-6F14-4B91-BC4E-54E7267335DB}" type="parTrans" cxnId="{30DAB88C-09F1-4DB8-9B0E-9915F819BD73}">
      <dgm:prSet/>
      <dgm:spPr/>
      <dgm:t>
        <a:bodyPr/>
        <a:lstStyle/>
        <a:p>
          <a:endParaRPr lang="en-US"/>
        </a:p>
      </dgm:t>
    </dgm:pt>
    <dgm:pt modelId="{C27E9DEA-BBFC-4601-91CE-F302445F3851}" type="sibTrans" cxnId="{30DAB88C-09F1-4DB8-9B0E-9915F819BD73}">
      <dgm:prSet/>
      <dgm:spPr/>
      <dgm:t>
        <a:bodyPr/>
        <a:lstStyle/>
        <a:p>
          <a:pPr>
            <a:lnSpc>
              <a:spcPct val="100000"/>
            </a:lnSpc>
          </a:pPr>
          <a:endParaRPr lang="en-US"/>
        </a:p>
      </dgm:t>
    </dgm:pt>
    <dgm:pt modelId="{797914B4-C171-4C70-BA1F-1D18B9D5A18A}">
      <dgm:prSet/>
      <dgm:spPr/>
      <dgm:t>
        <a:bodyPr/>
        <a:lstStyle/>
        <a:p>
          <a:pPr>
            <a:lnSpc>
              <a:spcPct val="100000"/>
            </a:lnSpc>
          </a:pPr>
          <a:r>
            <a:rPr lang="en-IN" dirty="0"/>
            <a:t>Management Consultancy Services</a:t>
          </a:r>
          <a:endParaRPr lang="en-US" dirty="0"/>
        </a:p>
      </dgm:t>
    </dgm:pt>
    <dgm:pt modelId="{077039A8-CE14-4A96-A36D-B95104A97D34}" type="parTrans" cxnId="{AA6459F2-A4EA-487D-A38F-23D1C15D38D3}">
      <dgm:prSet/>
      <dgm:spPr/>
      <dgm:t>
        <a:bodyPr/>
        <a:lstStyle/>
        <a:p>
          <a:endParaRPr lang="en-US"/>
        </a:p>
      </dgm:t>
    </dgm:pt>
    <dgm:pt modelId="{68903C44-B2BC-41F4-8669-A53EB10CD006}" type="sibTrans" cxnId="{AA6459F2-A4EA-487D-A38F-23D1C15D38D3}">
      <dgm:prSet/>
      <dgm:spPr/>
      <dgm:t>
        <a:bodyPr/>
        <a:lstStyle/>
        <a:p>
          <a:pPr>
            <a:lnSpc>
              <a:spcPct val="100000"/>
            </a:lnSpc>
          </a:pPr>
          <a:endParaRPr lang="en-US"/>
        </a:p>
      </dgm:t>
    </dgm:pt>
    <dgm:pt modelId="{675D1D1C-01B3-4C4B-A255-09038CBCF224}">
      <dgm:prSet/>
      <dgm:spPr/>
      <dgm:t>
        <a:bodyPr/>
        <a:lstStyle/>
        <a:p>
          <a:pPr>
            <a:lnSpc>
              <a:spcPct val="100000"/>
            </a:lnSpc>
          </a:pPr>
          <a:r>
            <a:rPr lang="en-US"/>
            <a:t>Trainer </a:t>
          </a:r>
        </a:p>
      </dgm:t>
    </dgm:pt>
    <dgm:pt modelId="{C2535D7C-6184-49C0-96CE-1B542B7797C0}" type="parTrans" cxnId="{7FF9FC6C-209C-459C-A8BB-787437D76C3B}">
      <dgm:prSet/>
      <dgm:spPr/>
      <dgm:t>
        <a:bodyPr/>
        <a:lstStyle/>
        <a:p>
          <a:endParaRPr lang="en-US"/>
        </a:p>
      </dgm:t>
    </dgm:pt>
    <dgm:pt modelId="{68801B28-F40F-451C-93CF-4B03ED1FA61C}" type="sibTrans" cxnId="{7FF9FC6C-209C-459C-A8BB-787437D76C3B}">
      <dgm:prSet/>
      <dgm:spPr/>
      <dgm:t>
        <a:bodyPr/>
        <a:lstStyle/>
        <a:p>
          <a:endParaRPr lang="en-US"/>
        </a:p>
      </dgm:t>
    </dgm:pt>
    <dgm:pt modelId="{62446B6A-C416-4261-9940-B75499EFB196}" type="pres">
      <dgm:prSet presAssocID="{B84EC871-A372-4D94-A7A6-26663181F658}" presName="root" presStyleCnt="0">
        <dgm:presLayoutVars>
          <dgm:dir/>
          <dgm:resizeHandles val="exact"/>
        </dgm:presLayoutVars>
      </dgm:prSet>
      <dgm:spPr/>
    </dgm:pt>
    <dgm:pt modelId="{60F9C916-BC4E-4F51-8134-470F4A0B123D}" type="pres">
      <dgm:prSet presAssocID="{B84EC871-A372-4D94-A7A6-26663181F658}" presName="container" presStyleCnt="0">
        <dgm:presLayoutVars>
          <dgm:dir/>
          <dgm:resizeHandles val="exact"/>
        </dgm:presLayoutVars>
      </dgm:prSet>
      <dgm:spPr/>
    </dgm:pt>
    <dgm:pt modelId="{526D59B2-F36B-43D6-9093-E4E6D42D0B12}" type="pres">
      <dgm:prSet presAssocID="{CA51C2A4-B046-4846-A9F8-DC197565C003}" presName="compNode" presStyleCnt="0"/>
      <dgm:spPr/>
    </dgm:pt>
    <dgm:pt modelId="{37FAB300-4CAA-48BC-8D44-BBE5ED7E6313}" type="pres">
      <dgm:prSet presAssocID="{CA51C2A4-B046-4846-A9F8-DC197565C003}" presName="iconBgRect" presStyleLbl="bgShp" presStyleIdx="0" presStyleCnt="4"/>
      <dgm:spPr/>
    </dgm:pt>
    <dgm:pt modelId="{1DF329BC-2BE2-47D7-9E75-54ACB324A1C0}" type="pres">
      <dgm:prSet presAssocID="{CA51C2A4-B046-4846-A9F8-DC197565C0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0D576C93-C063-42D5-9E67-DCD8D06F3D23}" type="pres">
      <dgm:prSet presAssocID="{CA51C2A4-B046-4846-A9F8-DC197565C003}" presName="spaceRect" presStyleCnt="0"/>
      <dgm:spPr/>
    </dgm:pt>
    <dgm:pt modelId="{3B461F40-6989-493D-82A8-85C61D46A389}" type="pres">
      <dgm:prSet presAssocID="{CA51C2A4-B046-4846-A9F8-DC197565C003}" presName="textRect" presStyleLbl="revTx" presStyleIdx="0" presStyleCnt="4">
        <dgm:presLayoutVars>
          <dgm:chMax val="1"/>
          <dgm:chPref val="1"/>
        </dgm:presLayoutVars>
      </dgm:prSet>
      <dgm:spPr/>
    </dgm:pt>
    <dgm:pt modelId="{267AC13E-CD0A-4BC7-99CF-778BBD71E815}" type="pres">
      <dgm:prSet presAssocID="{B90D538B-DB8A-4CB6-AEF1-FB84CAE48820}" presName="sibTrans" presStyleLbl="sibTrans2D1" presStyleIdx="0" presStyleCnt="0"/>
      <dgm:spPr/>
    </dgm:pt>
    <dgm:pt modelId="{7785B91E-ECB8-4557-8747-9F40E327FABE}" type="pres">
      <dgm:prSet presAssocID="{5B99F656-FB0C-4A89-B96D-7813A69BAA4A}" presName="compNode" presStyleCnt="0"/>
      <dgm:spPr/>
    </dgm:pt>
    <dgm:pt modelId="{4AC884EB-7658-4EEB-9DB6-B4394DF15F07}" type="pres">
      <dgm:prSet presAssocID="{5B99F656-FB0C-4A89-B96D-7813A69BAA4A}" presName="iconBgRect" presStyleLbl="bgShp" presStyleIdx="1" presStyleCnt="4"/>
      <dgm:spPr/>
    </dgm:pt>
    <dgm:pt modelId="{B23EAE55-4DCD-41BB-8671-7D8C309B6253}" type="pres">
      <dgm:prSet presAssocID="{5B99F656-FB0C-4A89-B96D-7813A69BAA4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A6EE9371-4C14-4C11-A4EC-A739519944CB}" type="pres">
      <dgm:prSet presAssocID="{5B99F656-FB0C-4A89-B96D-7813A69BAA4A}" presName="spaceRect" presStyleCnt="0"/>
      <dgm:spPr/>
    </dgm:pt>
    <dgm:pt modelId="{528461BF-A677-4FBF-AF79-989DA7FE7973}" type="pres">
      <dgm:prSet presAssocID="{5B99F656-FB0C-4A89-B96D-7813A69BAA4A}" presName="textRect" presStyleLbl="revTx" presStyleIdx="1" presStyleCnt="4">
        <dgm:presLayoutVars>
          <dgm:chMax val="1"/>
          <dgm:chPref val="1"/>
        </dgm:presLayoutVars>
      </dgm:prSet>
      <dgm:spPr/>
    </dgm:pt>
    <dgm:pt modelId="{2121E613-B518-4BF7-8B7A-B60004548C20}" type="pres">
      <dgm:prSet presAssocID="{C27E9DEA-BBFC-4601-91CE-F302445F3851}" presName="sibTrans" presStyleLbl="sibTrans2D1" presStyleIdx="0" presStyleCnt="0"/>
      <dgm:spPr/>
    </dgm:pt>
    <dgm:pt modelId="{F609B1F6-DA7E-4065-831A-3D5861C35B66}" type="pres">
      <dgm:prSet presAssocID="{797914B4-C171-4C70-BA1F-1D18B9D5A18A}" presName="compNode" presStyleCnt="0"/>
      <dgm:spPr/>
    </dgm:pt>
    <dgm:pt modelId="{2C00D116-1767-41FB-A909-F260A40033F7}" type="pres">
      <dgm:prSet presAssocID="{797914B4-C171-4C70-BA1F-1D18B9D5A18A}" presName="iconBgRect" presStyleLbl="bgShp" presStyleIdx="2" presStyleCnt="4"/>
      <dgm:spPr/>
    </dgm:pt>
    <dgm:pt modelId="{0120AC05-4CDB-4D32-A6C2-A543DBDEBBBE}" type="pres">
      <dgm:prSet presAssocID="{797914B4-C171-4C70-BA1F-1D18B9D5A18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1545EC8F-63F7-43B5-BBD3-34FA709E0F1A}" type="pres">
      <dgm:prSet presAssocID="{797914B4-C171-4C70-BA1F-1D18B9D5A18A}" presName="spaceRect" presStyleCnt="0"/>
      <dgm:spPr/>
    </dgm:pt>
    <dgm:pt modelId="{01414D4C-CC27-4964-B544-E26FF1A7EF06}" type="pres">
      <dgm:prSet presAssocID="{797914B4-C171-4C70-BA1F-1D18B9D5A18A}" presName="textRect" presStyleLbl="revTx" presStyleIdx="2" presStyleCnt="4">
        <dgm:presLayoutVars>
          <dgm:chMax val="1"/>
          <dgm:chPref val="1"/>
        </dgm:presLayoutVars>
      </dgm:prSet>
      <dgm:spPr/>
    </dgm:pt>
    <dgm:pt modelId="{AF4F353E-78CF-44A3-9CD2-F7A9CA22F9F7}" type="pres">
      <dgm:prSet presAssocID="{68903C44-B2BC-41F4-8669-A53EB10CD006}" presName="sibTrans" presStyleLbl="sibTrans2D1" presStyleIdx="0" presStyleCnt="0"/>
      <dgm:spPr/>
    </dgm:pt>
    <dgm:pt modelId="{730FF600-7CCB-488F-9323-483B4371838C}" type="pres">
      <dgm:prSet presAssocID="{675D1D1C-01B3-4C4B-A255-09038CBCF224}" presName="compNode" presStyleCnt="0"/>
      <dgm:spPr/>
    </dgm:pt>
    <dgm:pt modelId="{EAAA5008-E3A3-4D24-B240-83FD08458533}" type="pres">
      <dgm:prSet presAssocID="{675D1D1C-01B3-4C4B-A255-09038CBCF224}" presName="iconBgRect" presStyleLbl="bgShp" presStyleIdx="3" presStyleCnt="4"/>
      <dgm:spPr/>
    </dgm:pt>
    <dgm:pt modelId="{D80D99B5-A538-46C5-A050-4A3CB0B6704F}" type="pres">
      <dgm:prSet presAssocID="{675D1D1C-01B3-4C4B-A255-09038CBCF22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8EA826C9-B7BE-4C6D-8737-6F51D47A923F}" type="pres">
      <dgm:prSet presAssocID="{675D1D1C-01B3-4C4B-A255-09038CBCF224}" presName="spaceRect" presStyleCnt="0"/>
      <dgm:spPr/>
    </dgm:pt>
    <dgm:pt modelId="{6B48754B-6EBA-4750-9643-DE4E251FAA51}" type="pres">
      <dgm:prSet presAssocID="{675D1D1C-01B3-4C4B-A255-09038CBCF224}" presName="textRect" presStyleLbl="revTx" presStyleIdx="3" presStyleCnt="4">
        <dgm:presLayoutVars>
          <dgm:chMax val="1"/>
          <dgm:chPref val="1"/>
        </dgm:presLayoutVars>
      </dgm:prSet>
      <dgm:spPr/>
    </dgm:pt>
  </dgm:ptLst>
  <dgm:cxnLst>
    <dgm:cxn modelId="{7FF9FC6C-209C-459C-A8BB-787437D76C3B}" srcId="{B84EC871-A372-4D94-A7A6-26663181F658}" destId="{675D1D1C-01B3-4C4B-A255-09038CBCF224}" srcOrd="3" destOrd="0" parTransId="{C2535D7C-6184-49C0-96CE-1B542B7797C0}" sibTransId="{68801B28-F40F-451C-93CF-4B03ED1FA61C}"/>
    <dgm:cxn modelId="{0CD37A4D-6775-440C-AE8E-3BEFD6B5CF48}" type="presOf" srcId="{797914B4-C171-4C70-BA1F-1D18B9D5A18A}" destId="{01414D4C-CC27-4964-B544-E26FF1A7EF06}" srcOrd="0" destOrd="0" presId="urn:microsoft.com/office/officeart/2018/2/layout/IconCircleList"/>
    <dgm:cxn modelId="{60C99B50-2CDC-4F69-B1F7-721E5E54603B}" type="presOf" srcId="{C27E9DEA-BBFC-4601-91CE-F302445F3851}" destId="{2121E613-B518-4BF7-8B7A-B60004548C20}" srcOrd="0" destOrd="0" presId="urn:microsoft.com/office/officeart/2018/2/layout/IconCircleList"/>
    <dgm:cxn modelId="{CD69FC79-1AF2-460E-9D10-9E30228A7318}" type="presOf" srcId="{5B99F656-FB0C-4A89-B96D-7813A69BAA4A}" destId="{528461BF-A677-4FBF-AF79-989DA7FE7973}" srcOrd="0" destOrd="0" presId="urn:microsoft.com/office/officeart/2018/2/layout/IconCircleList"/>
    <dgm:cxn modelId="{10A6707D-4885-4A5C-8EB7-D4DDA7D14742}" type="presOf" srcId="{B90D538B-DB8A-4CB6-AEF1-FB84CAE48820}" destId="{267AC13E-CD0A-4BC7-99CF-778BBD71E815}" srcOrd="0" destOrd="0" presId="urn:microsoft.com/office/officeart/2018/2/layout/IconCircleList"/>
    <dgm:cxn modelId="{626C4781-D752-43F8-B23B-B177E99115A5}" type="presOf" srcId="{CA51C2A4-B046-4846-A9F8-DC197565C003}" destId="{3B461F40-6989-493D-82A8-85C61D46A389}" srcOrd="0" destOrd="0" presId="urn:microsoft.com/office/officeart/2018/2/layout/IconCircleList"/>
    <dgm:cxn modelId="{58111A83-3FC6-41B7-BCAA-726021568DD5}" type="presOf" srcId="{675D1D1C-01B3-4C4B-A255-09038CBCF224}" destId="{6B48754B-6EBA-4750-9643-DE4E251FAA51}" srcOrd="0" destOrd="0" presId="urn:microsoft.com/office/officeart/2018/2/layout/IconCircleList"/>
    <dgm:cxn modelId="{30DAB88C-09F1-4DB8-9B0E-9915F819BD73}" srcId="{B84EC871-A372-4D94-A7A6-26663181F658}" destId="{5B99F656-FB0C-4A89-B96D-7813A69BAA4A}" srcOrd="1" destOrd="0" parTransId="{6DB48D0B-6F14-4B91-BC4E-54E7267335DB}" sibTransId="{C27E9DEA-BBFC-4601-91CE-F302445F3851}"/>
    <dgm:cxn modelId="{8C7ACCA6-5696-4212-98CC-F4174056B2A3}" type="presOf" srcId="{B84EC871-A372-4D94-A7A6-26663181F658}" destId="{62446B6A-C416-4261-9940-B75499EFB196}" srcOrd="0" destOrd="0" presId="urn:microsoft.com/office/officeart/2018/2/layout/IconCircleList"/>
    <dgm:cxn modelId="{82E4E0E1-996E-4C4B-BA9E-D67E703A9308}" type="presOf" srcId="{68903C44-B2BC-41F4-8669-A53EB10CD006}" destId="{AF4F353E-78CF-44A3-9CD2-F7A9CA22F9F7}" srcOrd="0" destOrd="0" presId="urn:microsoft.com/office/officeart/2018/2/layout/IconCircleList"/>
    <dgm:cxn modelId="{5CA838EB-A882-4626-9D42-684956B8FDD8}" srcId="{B84EC871-A372-4D94-A7A6-26663181F658}" destId="{CA51C2A4-B046-4846-A9F8-DC197565C003}" srcOrd="0" destOrd="0" parTransId="{0FD428AE-1B85-40B6-8048-D96044189FE6}" sibTransId="{B90D538B-DB8A-4CB6-AEF1-FB84CAE48820}"/>
    <dgm:cxn modelId="{AA6459F2-A4EA-487D-A38F-23D1C15D38D3}" srcId="{B84EC871-A372-4D94-A7A6-26663181F658}" destId="{797914B4-C171-4C70-BA1F-1D18B9D5A18A}" srcOrd="2" destOrd="0" parTransId="{077039A8-CE14-4A96-A36D-B95104A97D34}" sibTransId="{68903C44-B2BC-41F4-8669-A53EB10CD006}"/>
    <dgm:cxn modelId="{4EC9687B-239E-4A31-AA9C-712C57FACE5D}" type="presParOf" srcId="{62446B6A-C416-4261-9940-B75499EFB196}" destId="{60F9C916-BC4E-4F51-8134-470F4A0B123D}" srcOrd="0" destOrd="0" presId="urn:microsoft.com/office/officeart/2018/2/layout/IconCircleList"/>
    <dgm:cxn modelId="{8C775E77-6F31-4360-8B84-9296CEAC6396}" type="presParOf" srcId="{60F9C916-BC4E-4F51-8134-470F4A0B123D}" destId="{526D59B2-F36B-43D6-9093-E4E6D42D0B12}" srcOrd="0" destOrd="0" presId="urn:microsoft.com/office/officeart/2018/2/layout/IconCircleList"/>
    <dgm:cxn modelId="{FD5E92B7-0E73-458B-AC1C-E0C1F1B3EC3F}" type="presParOf" srcId="{526D59B2-F36B-43D6-9093-E4E6D42D0B12}" destId="{37FAB300-4CAA-48BC-8D44-BBE5ED7E6313}" srcOrd="0" destOrd="0" presId="urn:microsoft.com/office/officeart/2018/2/layout/IconCircleList"/>
    <dgm:cxn modelId="{7E44E1D4-495B-4CD8-ACF0-A2375708A191}" type="presParOf" srcId="{526D59B2-F36B-43D6-9093-E4E6D42D0B12}" destId="{1DF329BC-2BE2-47D7-9E75-54ACB324A1C0}" srcOrd="1" destOrd="0" presId="urn:microsoft.com/office/officeart/2018/2/layout/IconCircleList"/>
    <dgm:cxn modelId="{6A8CCD59-9FB3-4BA9-8005-B3677C3BFC1D}" type="presParOf" srcId="{526D59B2-F36B-43D6-9093-E4E6D42D0B12}" destId="{0D576C93-C063-42D5-9E67-DCD8D06F3D23}" srcOrd="2" destOrd="0" presId="urn:microsoft.com/office/officeart/2018/2/layout/IconCircleList"/>
    <dgm:cxn modelId="{D791CD85-F31D-4540-8BB8-54069FA4CDC3}" type="presParOf" srcId="{526D59B2-F36B-43D6-9093-E4E6D42D0B12}" destId="{3B461F40-6989-493D-82A8-85C61D46A389}" srcOrd="3" destOrd="0" presId="urn:microsoft.com/office/officeart/2018/2/layout/IconCircleList"/>
    <dgm:cxn modelId="{44142DEC-6E2B-48C3-AD25-AC6C6B92755F}" type="presParOf" srcId="{60F9C916-BC4E-4F51-8134-470F4A0B123D}" destId="{267AC13E-CD0A-4BC7-99CF-778BBD71E815}" srcOrd="1" destOrd="0" presId="urn:microsoft.com/office/officeart/2018/2/layout/IconCircleList"/>
    <dgm:cxn modelId="{A8C50885-4F71-484D-88F7-C7D3CC7EE20C}" type="presParOf" srcId="{60F9C916-BC4E-4F51-8134-470F4A0B123D}" destId="{7785B91E-ECB8-4557-8747-9F40E327FABE}" srcOrd="2" destOrd="0" presId="urn:microsoft.com/office/officeart/2018/2/layout/IconCircleList"/>
    <dgm:cxn modelId="{705C4CAE-1F31-4EE8-83B9-0A2BCE0A88F5}" type="presParOf" srcId="{7785B91E-ECB8-4557-8747-9F40E327FABE}" destId="{4AC884EB-7658-4EEB-9DB6-B4394DF15F07}" srcOrd="0" destOrd="0" presId="urn:microsoft.com/office/officeart/2018/2/layout/IconCircleList"/>
    <dgm:cxn modelId="{352B83E2-303E-49C9-B321-22EE24DBFE76}" type="presParOf" srcId="{7785B91E-ECB8-4557-8747-9F40E327FABE}" destId="{B23EAE55-4DCD-41BB-8671-7D8C309B6253}" srcOrd="1" destOrd="0" presId="urn:microsoft.com/office/officeart/2018/2/layout/IconCircleList"/>
    <dgm:cxn modelId="{296A5F11-75BE-4191-B9EC-1BFB1E85D9AF}" type="presParOf" srcId="{7785B91E-ECB8-4557-8747-9F40E327FABE}" destId="{A6EE9371-4C14-4C11-A4EC-A739519944CB}" srcOrd="2" destOrd="0" presId="urn:microsoft.com/office/officeart/2018/2/layout/IconCircleList"/>
    <dgm:cxn modelId="{C281E28F-7327-4D15-99EA-C502275C2B86}" type="presParOf" srcId="{7785B91E-ECB8-4557-8747-9F40E327FABE}" destId="{528461BF-A677-4FBF-AF79-989DA7FE7973}" srcOrd="3" destOrd="0" presId="urn:microsoft.com/office/officeart/2018/2/layout/IconCircleList"/>
    <dgm:cxn modelId="{B6B10B64-50C0-456B-97B9-1201FC5E8BEE}" type="presParOf" srcId="{60F9C916-BC4E-4F51-8134-470F4A0B123D}" destId="{2121E613-B518-4BF7-8B7A-B60004548C20}" srcOrd="3" destOrd="0" presId="urn:microsoft.com/office/officeart/2018/2/layout/IconCircleList"/>
    <dgm:cxn modelId="{B72CFB20-DE0D-4989-B3F0-E373C8CEF13A}" type="presParOf" srcId="{60F9C916-BC4E-4F51-8134-470F4A0B123D}" destId="{F609B1F6-DA7E-4065-831A-3D5861C35B66}" srcOrd="4" destOrd="0" presId="urn:microsoft.com/office/officeart/2018/2/layout/IconCircleList"/>
    <dgm:cxn modelId="{25E86AFC-2350-4244-B5DA-18DFAD19476B}" type="presParOf" srcId="{F609B1F6-DA7E-4065-831A-3D5861C35B66}" destId="{2C00D116-1767-41FB-A909-F260A40033F7}" srcOrd="0" destOrd="0" presId="urn:microsoft.com/office/officeart/2018/2/layout/IconCircleList"/>
    <dgm:cxn modelId="{AA94F594-6ED7-4E7F-9B7B-2079C1ADA987}" type="presParOf" srcId="{F609B1F6-DA7E-4065-831A-3D5861C35B66}" destId="{0120AC05-4CDB-4D32-A6C2-A543DBDEBBBE}" srcOrd="1" destOrd="0" presId="urn:microsoft.com/office/officeart/2018/2/layout/IconCircleList"/>
    <dgm:cxn modelId="{F661D58E-63CE-4D40-90BD-45D0F4F1E89B}" type="presParOf" srcId="{F609B1F6-DA7E-4065-831A-3D5861C35B66}" destId="{1545EC8F-63F7-43B5-BBD3-34FA709E0F1A}" srcOrd="2" destOrd="0" presId="urn:microsoft.com/office/officeart/2018/2/layout/IconCircleList"/>
    <dgm:cxn modelId="{5C229C86-CD47-4D48-B3F2-29B026A5D516}" type="presParOf" srcId="{F609B1F6-DA7E-4065-831A-3D5861C35B66}" destId="{01414D4C-CC27-4964-B544-E26FF1A7EF06}" srcOrd="3" destOrd="0" presId="urn:microsoft.com/office/officeart/2018/2/layout/IconCircleList"/>
    <dgm:cxn modelId="{58A12719-D9CB-4FBE-9A2E-D7F5599BD496}" type="presParOf" srcId="{60F9C916-BC4E-4F51-8134-470F4A0B123D}" destId="{AF4F353E-78CF-44A3-9CD2-F7A9CA22F9F7}" srcOrd="5" destOrd="0" presId="urn:microsoft.com/office/officeart/2018/2/layout/IconCircleList"/>
    <dgm:cxn modelId="{AD131001-B991-40A2-B644-31F5C53B87C0}" type="presParOf" srcId="{60F9C916-BC4E-4F51-8134-470F4A0B123D}" destId="{730FF600-7CCB-488F-9323-483B4371838C}" srcOrd="6" destOrd="0" presId="urn:microsoft.com/office/officeart/2018/2/layout/IconCircleList"/>
    <dgm:cxn modelId="{9E5C6C53-72F4-4A6A-A307-55E1BE3CB28C}" type="presParOf" srcId="{730FF600-7CCB-488F-9323-483B4371838C}" destId="{EAAA5008-E3A3-4D24-B240-83FD08458533}" srcOrd="0" destOrd="0" presId="urn:microsoft.com/office/officeart/2018/2/layout/IconCircleList"/>
    <dgm:cxn modelId="{7B8D6020-16F7-4046-871D-E33E0323CF61}" type="presParOf" srcId="{730FF600-7CCB-488F-9323-483B4371838C}" destId="{D80D99B5-A538-46C5-A050-4A3CB0B6704F}" srcOrd="1" destOrd="0" presId="urn:microsoft.com/office/officeart/2018/2/layout/IconCircleList"/>
    <dgm:cxn modelId="{6EA9F079-011A-4B40-9FC9-D1731FA7E11F}" type="presParOf" srcId="{730FF600-7CCB-488F-9323-483B4371838C}" destId="{8EA826C9-B7BE-4C6D-8737-6F51D47A923F}" srcOrd="2" destOrd="0" presId="urn:microsoft.com/office/officeart/2018/2/layout/IconCircleList"/>
    <dgm:cxn modelId="{03F3D51A-14F2-4BD4-9CE0-B00C2FE79245}" type="presParOf" srcId="{730FF600-7CCB-488F-9323-483B4371838C}" destId="{6B48754B-6EBA-4750-9643-DE4E251FAA51}"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E92E06E-78B6-47C5-936D-3C90293152CB}" type="doc">
      <dgm:prSet loTypeId="urn:microsoft.com/office/officeart/2005/8/layout/bList2" loCatId="list" qsTypeId="urn:microsoft.com/office/officeart/2005/8/quickstyle/simple1" qsCatId="simple" csTypeId="urn:microsoft.com/office/officeart/2005/8/colors/accent1_2" csCatId="accent1" phldr="1"/>
      <dgm:spPr/>
    </dgm:pt>
    <dgm:pt modelId="{55ADAE75-6CD9-4F95-8F3B-5AEA80C9DBD2}">
      <dgm:prSet phldrT="[Text]"/>
      <dgm:spPr/>
      <dgm:t>
        <a:bodyPr/>
        <a:lstStyle/>
        <a:p>
          <a:r>
            <a:rPr lang="en-US" dirty="0"/>
            <a:t>Consultant</a:t>
          </a:r>
          <a:endParaRPr lang="en-IN" dirty="0"/>
        </a:p>
      </dgm:t>
    </dgm:pt>
    <dgm:pt modelId="{1155ADE8-4AA5-4336-A83E-7F72CB1E78F6}" type="parTrans" cxnId="{89294740-327A-415E-A945-9ED374ACA258}">
      <dgm:prSet/>
      <dgm:spPr/>
      <dgm:t>
        <a:bodyPr/>
        <a:lstStyle/>
        <a:p>
          <a:endParaRPr lang="en-IN"/>
        </a:p>
      </dgm:t>
    </dgm:pt>
    <dgm:pt modelId="{EA3C6FC4-5127-4162-B9A0-40D3989C0CED}" type="sibTrans" cxnId="{89294740-327A-415E-A945-9ED374ACA258}">
      <dgm:prSet/>
      <dgm:spPr/>
      <dgm:t>
        <a:bodyPr/>
        <a:lstStyle/>
        <a:p>
          <a:endParaRPr lang="en-IN"/>
        </a:p>
      </dgm:t>
    </dgm:pt>
    <dgm:pt modelId="{3CCF4E51-215D-4E14-A8D5-D66F53F076E9}">
      <dgm:prSet phldrT="[Text]"/>
      <dgm:spPr/>
      <dgm:t>
        <a:bodyPr/>
        <a:lstStyle/>
        <a:p>
          <a:r>
            <a:rPr lang="en-US" dirty="0"/>
            <a:t>Employee</a:t>
          </a:r>
          <a:endParaRPr lang="en-IN" dirty="0"/>
        </a:p>
      </dgm:t>
    </dgm:pt>
    <dgm:pt modelId="{FA2E4239-839B-4E29-AE5B-A6C896FAADA7}" type="parTrans" cxnId="{D90B7BC4-915C-46B8-8440-AAE79125EBA4}">
      <dgm:prSet/>
      <dgm:spPr/>
      <dgm:t>
        <a:bodyPr/>
        <a:lstStyle/>
        <a:p>
          <a:endParaRPr lang="en-IN"/>
        </a:p>
      </dgm:t>
    </dgm:pt>
    <dgm:pt modelId="{F6FEB3CB-7CED-4FA6-A6DE-ABE28B2393A0}" type="sibTrans" cxnId="{D90B7BC4-915C-46B8-8440-AAE79125EBA4}">
      <dgm:prSet/>
      <dgm:spPr/>
      <dgm:t>
        <a:bodyPr/>
        <a:lstStyle/>
        <a:p>
          <a:endParaRPr lang="en-IN"/>
        </a:p>
      </dgm:t>
    </dgm:pt>
    <dgm:pt modelId="{A80A0BC0-B459-4953-8ACA-5F1DEAA5A096}">
      <dgm:prSet phldrT="[Text]"/>
      <dgm:spPr/>
      <dgm:t>
        <a:bodyPr/>
        <a:lstStyle/>
        <a:p>
          <a:r>
            <a:rPr lang="en-US" dirty="0"/>
            <a:t>Entrepreneur</a:t>
          </a:r>
          <a:endParaRPr lang="en-IN" dirty="0"/>
        </a:p>
      </dgm:t>
    </dgm:pt>
    <dgm:pt modelId="{DF9F1268-DFC6-453B-961F-5932DDA24FDF}" type="parTrans" cxnId="{DD7FF3BF-93DA-4613-A572-6C52F295D1AD}">
      <dgm:prSet/>
      <dgm:spPr/>
      <dgm:t>
        <a:bodyPr/>
        <a:lstStyle/>
        <a:p>
          <a:endParaRPr lang="en-IN"/>
        </a:p>
      </dgm:t>
    </dgm:pt>
    <dgm:pt modelId="{A9637361-9A2E-420A-BB81-182CF5AE593C}" type="sibTrans" cxnId="{DD7FF3BF-93DA-4613-A572-6C52F295D1AD}">
      <dgm:prSet/>
      <dgm:spPr/>
      <dgm:t>
        <a:bodyPr/>
        <a:lstStyle/>
        <a:p>
          <a:endParaRPr lang="en-IN"/>
        </a:p>
      </dgm:t>
    </dgm:pt>
    <dgm:pt modelId="{E3BBA721-C296-4A9F-89E7-6A44A150F156}" type="pres">
      <dgm:prSet presAssocID="{3E92E06E-78B6-47C5-936D-3C90293152CB}" presName="diagram" presStyleCnt="0">
        <dgm:presLayoutVars>
          <dgm:dir/>
          <dgm:animLvl val="lvl"/>
          <dgm:resizeHandles val="exact"/>
        </dgm:presLayoutVars>
      </dgm:prSet>
      <dgm:spPr/>
    </dgm:pt>
    <dgm:pt modelId="{312D0BC8-E8E5-4C3F-83DF-54FC55149316}" type="pres">
      <dgm:prSet presAssocID="{55ADAE75-6CD9-4F95-8F3B-5AEA80C9DBD2}" presName="compNode" presStyleCnt="0"/>
      <dgm:spPr/>
    </dgm:pt>
    <dgm:pt modelId="{E1CBD071-7ECB-40A6-97C3-3A50C4376C74}" type="pres">
      <dgm:prSet presAssocID="{55ADAE75-6CD9-4F95-8F3B-5AEA80C9DBD2}" presName="childRect" presStyleLbl="bgAcc1" presStyleIdx="0" presStyleCnt="3">
        <dgm:presLayoutVars>
          <dgm:bulletEnabled val="1"/>
        </dgm:presLayoutVars>
      </dgm:prSet>
      <dgm:spPr/>
    </dgm:pt>
    <dgm:pt modelId="{D73F502F-5FAF-4ACD-A461-6FF61DC777CD}" type="pres">
      <dgm:prSet presAssocID="{55ADAE75-6CD9-4F95-8F3B-5AEA80C9DBD2}" presName="parentText" presStyleLbl="node1" presStyleIdx="0" presStyleCnt="0">
        <dgm:presLayoutVars>
          <dgm:chMax val="0"/>
          <dgm:bulletEnabled val="1"/>
        </dgm:presLayoutVars>
      </dgm:prSet>
      <dgm:spPr/>
    </dgm:pt>
    <dgm:pt modelId="{7332AFF4-8AA6-4BF8-B16C-EA9A7AC1A434}" type="pres">
      <dgm:prSet presAssocID="{55ADAE75-6CD9-4F95-8F3B-5AEA80C9DBD2}" presName="parentRect" presStyleLbl="alignNode1" presStyleIdx="0" presStyleCnt="3"/>
      <dgm:spPr/>
    </dgm:pt>
    <dgm:pt modelId="{70B24220-9140-4052-BEC4-1609AAC9E955}" type="pres">
      <dgm:prSet presAssocID="{55ADAE75-6CD9-4F95-8F3B-5AEA80C9DBD2}" presName="adorn" presStyleLbl="fgAccFollowNode1" presStyleIdx="0" presStyleCnt="3"/>
      <dgm:spPr/>
    </dgm:pt>
    <dgm:pt modelId="{4E0B01D2-8B38-43FC-B7F0-CD69FE158B9D}" type="pres">
      <dgm:prSet presAssocID="{EA3C6FC4-5127-4162-B9A0-40D3989C0CED}" presName="sibTrans" presStyleLbl="sibTrans2D1" presStyleIdx="0" presStyleCnt="0"/>
      <dgm:spPr/>
    </dgm:pt>
    <dgm:pt modelId="{E42C8DFE-7B88-4D95-8969-39D2728D409F}" type="pres">
      <dgm:prSet presAssocID="{3CCF4E51-215D-4E14-A8D5-D66F53F076E9}" presName="compNode" presStyleCnt="0"/>
      <dgm:spPr/>
    </dgm:pt>
    <dgm:pt modelId="{CCEE70D2-B0B6-474E-B20E-907D75DFCA0B}" type="pres">
      <dgm:prSet presAssocID="{3CCF4E51-215D-4E14-A8D5-D66F53F076E9}" presName="childRect" presStyleLbl="bgAcc1" presStyleIdx="1" presStyleCnt="3">
        <dgm:presLayoutVars>
          <dgm:bulletEnabled val="1"/>
        </dgm:presLayoutVars>
      </dgm:prSet>
      <dgm:spPr/>
    </dgm:pt>
    <dgm:pt modelId="{77AB9278-2329-43EC-8C9C-604D7DF8E0D1}" type="pres">
      <dgm:prSet presAssocID="{3CCF4E51-215D-4E14-A8D5-D66F53F076E9}" presName="parentText" presStyleLbl="node1" presStyleIdx="0" presStyleCnt="0">
        <dgm:presLayoutVars>
          <dgm:chMax val="0"/>
          <dgm:bulletEnabled val="1"/>
        </dgm:presLayoutVars>
      </dgm:prSet>
      <dgm:spPr/>
    </dgm:pt>
    <dgm:pt modelId="{CEEE68B3-1478-4266-9C1E-A02E20575CB4}" type="pres">
      <dgm:prSet presAssocID="{3CCF4E51-215D-4E14-A8D5-D66F53F076E9}" presName="parentRect" presStyleLbl="alignNode1" presStyleIdx="1" presStyleCnt="3"/>
      <dgm:spPr/>
    </dgm:pt>
    <dgm:pt modelId="{5B6AE968-68AE-4624-B793-6AC9D6F17C0B}" type="pres">
      <dgm:prSet presAssocID="{3CCF4E51-215D-4E14-A8D5-D66F53F076E9}" presName="adorn" presStyleLbl="fgAccFollowNode1" presStyleIdx="1" presStyleCnt="3"/>
      <dgm:spPr/>
    </dgm:pt>
    <dgm:pt modelId="{C23C42A7-2450-45AC-806B-04A4F7F2F50C}" type="pres">
      <dgm:prSet presAssocID="{F6FEB3CB-7CED-4FA6-A6DE-ABE28B2393A0}" presName="sibTrans" presStyleLbl="sibTrans2D1" presStyleIdx="0" presStyleCnt="0"/>
      <dgm:spPr/>
    </dgm:pt>
    <dgm:pt modelId="{78322D60-45AC-4681-9412-BB3F7008D871}" type="pres">
      <dgm:prSet presAssocID="{A80A0BC0-B459-4953-8ACA-5F1DEAA5A096}" presName="compNode" presStyleCnt="0"/>
      <dgm:spPr/>
    </dgm:pt>
    <dgm:pt modelId="{D2F97123-F7C5-4644-A14F-CFAF3D8F67C2}" type="pres">
      <dgm:prSet presAssocID="{A80A0BC0-B459-4953-8ACA-5F1DEAA5A096}" presName="childRect" presStyleLbl="bgAcc1" presStyleIdx="2" presStyleCnt="3">
        <dgm:presLayoutVars>
          <dgm:bulletEnabled val="1"/>
        </dgm:presLayoutVars>
      </dgm:prSet>
      <dgm:spPr/>
    </dgm:pt>
    <dgm:pt modelId="{29A10ADE-393A-4A8B-B431-584E88AAFE2F}" type="pres">
      <dgm:prSet presAssocID="{A80A0BC0-B459-4953-8ACA-5F1DEAA5A096}" presName="parentText" presStyleLbl="node1" presStyleIdx="0" presStyleCnt="0">
        <dgm:presLayoutVars>
          <dgm:chMax val="0"/>
          <dgm:bulletEnabled val="1"/>
        </dgm:presLayoutVars>
      </dgm:prSet>
      <dgm:spPr/>
    </dgm:pt>
    <dgm:pt modelId="{F23BDFA9-929E-46C0-B26E-06DEDD99E943}" type="pres">
      <dgm:prSet presAssocID="{A80A0BC0-B459-4953-8ACA-5F1DEAA5A096}" presName="parentRect" presStyleLbl="alignNode1" presStyleIdx="2" presStyleCnt="3"/>
      <dgm:spPr/>
    </dgm:pt>
    <dgm:pt modelId="{E9144C38-7F5F-42E0-9C2B-DC7281B1F6BC}" type="pres">
      <dgm:prSet presAssocID="{A80A0BC0-B459-4953-8ACA-5F1DEAA5A096}" presName="adorn" presStyleLbl="fgAccFollowNode1" presStyleIdx="2" presStyleCnt="3"/>
      <dgm:spPr/>
    </dgm:pt>
  </dgm:ptLst>
  <dgm:cxnLst>
    <dgm:cxn modelId="{D70EFF1A-1F5C-4082-A021-F862FFD68DA3}" type="presOf" srcId="{3CCF4E51-215D-4E14-A8D5-D66F53F076E9}" destId="{CEEE68B3-1478-4266-9C1E-A02E20575CB4}" srcOrd="1" destOrd="0" presId="urn:microsoft.com/office/officeart/2005/8/layout/bList2"/>
    <dgm:cxn modelId="{68821F31-0FBB-4F36-8FB0-EC3476747062}" type="presOf" srcId="{55ADAE75-6CD9-4F95-8F3B-5AEA80C9DBD2}" destId="{7332AFF4-8AA6-4BF8-B16C-EA9A7AC1A434}" srcOrd="1" destOrd="0" presId="urn:microsoft.com/office/officeart/2005/8/layout/bList2"/>
    <dgm:cxn modelId="{89294740-327A-415E-A945-9ED374ACA258}" srcId="{3E92E06E-78B6-47C5-936D-3C90293152CB}" destId="{55ADAE75-6CD9-4F95-8F3B-5AEA80C9DBD2}" srcOrd="0" destOrd="0" parTransId="{1155ADE8-4AA5-4336-A83E-7F72CB1E78F6}" sibTransId="{EA3C6FC4-5127-4162-B9A0-40D3989C0CED}"/>
    <dgm:cxn modelId="{144A38A6-52C8-4C12-A0B0-B250E1ECD4EC}" type="presOf" srcId="{F6FEB3CB-7CED-4FA6-A6DE-ABE28B2393A0}" destId="{C23C42A7-2450-45AC-806B-04A4F7F2F50C}" srcOrd="0" destOrd="0" presId="urn:microsoft.com/office/officeart/2005/8/layout/bList2"/>
    <dgm:cxn modelId="{E78B46B6-DF0C-44A8-86AF-B04E51198A70}" type="presOf" srcId="{3CCF4E51-215D-4E14-A8D5-D66F53F076E9}" destId="{77AB9278-2329-43EC-8C9C-604D7DF8E0D1}" srcOrd="0" destOrd="0" presId="urn:microsoft.com/office/officeart/2005/8/layout/bList2"/>
    <dgm:cxn modelId="{07F403B9-54AC-438B-AC91-B7BE0F3D2267}" type="presOf" srcId="{A80A0BC0-B459-4953-8ACA-5F1DEAA5A096}" destId="{29A10ADE-393A-4A8B-B431-584E88AAFE2F}" srcOrd="0" destOrd="0" presId="urn:microsoft.com/office/officeart/2005/8/layout/bList2"/>
    <dgm:cxn modelId="{DD7FF3BF-93DA-4613-A572-6C52F295D1AD}" srcId="{3E92E06E-78B6-47C5-936D-3C90293152CB}" destId="{A80A0BC0-B459-4953-8ACA-5F1DEAA5A096}" srcOrd="2" destOrd="0" parTransId="{DF9F1268-DFC6-453B-961F-5932DDA24FDF}" sibTransId="{A9637361-9A2E-420A-BB81-182CF5AE593C}"/>
    <dgm:cxn modelId="{51C5C0C2-93EE-4780-A2A6-E73948778AD0}" type="presOf" srcId="{EA3C6FC4-5127-4162-B9A0-40D3989C0CED}" destId="{4E0B01D2-8B38-43FC-B7F0-CD69FE158B9D}" srcOrd="0" destOrd="0" presId="urn:microsoft.com/office/officeart/2005/8/layout/bList2"/>
    <dgm:cxn modelId="{D90B7BC4-915C-46B8-8440-AAE79125EBA4}" srcId="{3E92E06E-78B6-47C5-936D-3C90293152CB}" destId="{3CCF4E51-215D-4E14-A8D5-D66F53F076E9}" srcOrd="1" destOrd="0" parTransId="{FA2E4239-839B-4E29-AE5B-A6C896FAADA7}" sibTransId="{F6FEB3CB-7CED-4FA6-A6DE-ABE28B2393A0}"/>
    <dgm:cxn modelId="{7B259BE9-8FB3-402E-B0F0-EBE544A8DD17}" type="presOf" srcId="{A80A0BC0-B459-4953-8ACA-5F1DEAA5A096}" destId="{F23BDFA9-929E-46C0-B26E-06DEDD99E943}" srcOrd="1" destOrd="0" presId="urn:microsoft.com/office/officeart/2005/8/layout/bList2"/>
    <dgm:cxn modelId="{260B3FEF-5533-4CD4-A838-E8A8C247903A}" type="presOf" srcId="{3E92E06E-78B6-47C5-936D-3C90293152CB}" destId="{E3BBA721-C296-4A9F-89E7-6A44A150F156}" srcOrd="0" destOrd="0" presId="urn:microsoft.com/office/officeart/2005/8/layout/bList2"/>
    <dgm:cxn modelId="{6A26DBFE-42B9-43AE-8C4F-C9D544F3F176}" type="presOf" srcId="{55ADAE75-6CD9-4F95-8F3B-5AEA80C9DBD2}" destId="{D73F502F-5FAF-4ACD-A461-6FF61DC777CD}" srcOrd="0" destOrd="0" presId="urn:microsoft.com/office/officeart/2005/8/layout/bList2"/>
    <dgm:cxn modelId="{4DD93CAC-BDAA-4803-9050-23B9332971B5}" type="presParOf" srcId="{E3BBA721-C296-4A9F-89E7-6A44A150F156}" destId="{312D0BC8-E8E5-4C3F-83DF-54FC55149316}" srcOrd="0" destOrd="0" presId="urn:microsoft.com/office/officeart/2005/8/layout/bList2"/>
    <dgm:cxn modelId="{57790AE5-B195-4265-A051-69A9C6A7473E}" type="presParOf" srcId="{312D0BC8-E8E5-4C3F-83DF-54FC55149316}" destId="{E1CBD071-7ECB-40A6-97C3-3A50C4376C74}" srcOrd="0" destOrd="0" presId="urn:microsoft.com/office/officeart/2005/8/layout/bList2"/>
    <dgm:cxn modelId="{C9F5F529-DCC9-499B-BD7A-98A15CAB2920}" type="presParOf" srcId="{312D0BC8-E8E5-4C3F-83DF-54FC55149316}" destId="{D73F502F-5FAF-4ACD-A461-6FF61DC777CD}" srcOrd="1" destOrd="0" presId="urn:microsoft.com/office/officeart/2005/8/layout/bList2"/>
    <dgm:cxn modelId="{6A99789B-AAE8-471A-86DA-A9E7D112DFA7}" type="presParOf" srcId="{312D0BC8-E8E5-4C3F-83DF-54FC55149316}" destId="{7332AFF4-8AA6-4BF8-B16C-EA9A7AC1A434}" srcOrd="2" destOrd="0" presId="urn:microsoft.com/office/officeart/2005/8/layout/bList2"/>
    <dgm:cxn modelId="{2A24697B-4652-41BD-91CE-5DF02F7BB905}" type="presParOf" srcId="{312D0BC8-E8E5-4C3F-83DF-54FC55149316}" destId="{70B24220-9140-4052-BEC4-1609AAC9E955}" srcOrd="3" destOrd="0" presId="urn:microsoft.com/office/officeart/2005/8/layout/bList2"/>
    <dgm:cxn modelId="{DFCFDBB6-560B-4240-917E-E4C0645C418F}" type="presParOf" srcId="{E3BBA721-C296-4A9F-89E7-6A44A150F156}" destId="{4E0B01D2-8B38-43FC-B7F0-CD69FE158B9D}" srcOrd="1" destOrd="0" presId="urn:microsoft.com/office/officeart/2005/8/layout/bList2"/>
    <dgm:cxn modelId="{88597AAE-8E44-4F8E-B93F-51EBF000039F}" type="presParOf" srcId="{E3BBA721-C296-4A9F-89E7-6A44A150F156}" destId="{E42C8DFE-7B88-4D95-8969-39D2728D409F}" srcOrd="2" destOrd="0" presId="urn:microsoft.com/office/officeart/2005/8/layout/bList2"/>
    <dgm:cxn modelId="{BDD2E757-B16D-4F25-BE06-4892264B1B71}" type="presParOf" srcId="{E42C8DFE-7B88-4D95-8969-39D2728D409F}" destId="{CCEE70D2-B0B6-474E-B20E-907D75DFCA0B}" srcOrd="0" destOrd="0" presId="urn:microsoft.com/office/officeart/2005/8/layout/bList2"/>
    <dgm:cxn modelId="{6CAE6910-CD1C-40D9-9F4A-0AA2D2661C6C}" type="presParOf" srcId="{E42C8DFE-7B88-4D95-8969-39D2728D409F}" destId="{77AB9278-2329-43EC-8C9C-604D7DF8E0D1}" srcOrd="1" destOrd="0" presId="urn:microsoft.com/office/officeart/2005/8/layout/bList2"/>
    <dgm:cxn modelId="{127BCC93-869F-490D-AC79-A9E8E8E52C0B}" type="presParOf" srcId="{E42C8DFE-7B88-4D95-8969-39D2728D409F}" destId="{CEEE68B3-1478-4266-9C1E-A02E20575CB4}" srcOrd="2" destOrd="0" presId="urn:microsoft.com/office/officeart/2005/8/layout/bList2"/>
    <dgm:cxn modelId="{B685F1EF-C5B7-4F84-8C78-CA29A18A2F17}" type="presParOf" srcId="{E42C8DFE-7B88-4D95-8969-39D2728D409F}" destId="{5B6AE968-68AE-4624-B793-6AC9D6F17C0B}" srcOrd="3" destOrd="0" presId="urn:microsoft.com/office/officeart/2005/8/layout/bList2"/>
    <dgm:cxn modelId="{2FD6BD49-066D-4A92-AC4A-F2779FDC9A92}" type="presParOf" srcId="{E3BBA721-C296-4A9F-89E7-6A44A150F156}" destId="{C23C42A7-2450-45AC-806B-04A4F7F2F50C}" srcOrd="3" destOrd="0" presId="urn:microsoft.com/office/officeart/2005/8/layout/bList2"/>
    <dgm:cxn modelId="{5BC005FA-6FE8-4226-BCA0-9F7C4CE3ED89}" type="presParOf" srcId="{E3BBA721-C296-4A9F-89E7-6A44A150F156}" destId="{78322D60-45AC-4681-9412-BB3F7008D871}" srcOrd="4" destOrd="0" presId="urn:microsoft.com/office/officeart/2005/8/layout/bList2"/>
    <dgm:cxn modelId="{3FFB7BFA-4983-44C6-8F30-3EB87B9688AC}" type="presParOf" srcId="{78322D60-45AC-4681-9412-BB3F7008D871}" destId="{D2F97123-F7C5-4644-A14F-CFAF3D8F67C2}" srcOrd="0" destOrd="0" presId="urn:microsoft.com/office/officeart/2005/8/layout/bList2"/>
    <dgm:cxn modelId="{61DC3890-783F-450F-9CC4-E5898E80F425}" type="presParOf" srcId="{78322D60-45AC-4681-9412-BB3F7008D871}" destId="{29A10ADE-393A-4A8B-B431-584E88AAFE2F}" srcOrd="1" destOrd="0" presId="urn:microsoft.com/office/officeart/2005/8/layout/bList2"/>
    <dgm:cxn modelId="{C544B12C-CF65-452E-8288-0937DFDDDE30}" type="presParOf" srcId="{78322D60-45AC-4681-9412-BB3F7008D871}" destId="{F23BDFA9-929E-46C0-B26E-06DEDD99E943}" srcOrd="2" destOrd="0" presId="urn:microsoft.com/office/officeart/2005/8/layout/bList2"/>
    <dgm:cxn modelId="{97FB6A3F-B1FA-49A3-BD1A-C86F4E8A1DDF}" type="presParOf" srcId="{78322D60-45AC-4681-9412-BB3F7008D871}" destId="{E9144C38-7F5F-42E0-9C2B-DC7281B1F6B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12733D5-1772-4167-825B-EA3B9957E78D}"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EDDD07A1-1831-4647-970A-2654A35C2359}">
      <dgm:prSet/>
      <dgm:spPr/>
      <dgm:t>
        <a:bodyPr/>
        <a:lstStyle/>
        <a:p>
          <a:pPr algn="ctr"/>
          <a:r>
            <a:rPr lang="en-US"/>
            <a:t>QUALIFICATION AND SKILLS REQUIRED</a:t>
          </a:r>
        </a:p>
      </dgm:t>
    </dgm:pt>
    <dgm:pt modelId="{4B7DB63D-BD8A-409F-A7E0-390AFB857C19}" type="parTrans" cxnId="{773510D6-ED6E-48BC-9183-037309DFEE71}">
      <dgm:prSet/>
      <dgm:spPr/>
      <dgm:t>
        <a:bodyPr/>
        <a:lstStyle/>
        <a:p>
          <a:endParaRPr lang="en-US"/>
        </a:p>
      </dgm:t>
    </dgm:pt>
    <dgm:pt modelId="{4F9EA5B7-1E7D-4C83-B9B6-4DCE2F90846B}" type="sibTrans" cxnId="{773510D6-ED6E-48BC-9183-037309DFEE71}">
      <dgm:prSet/>
      <dgm:spPr/>
      <dgm:t>
        <a:bodyPr/>
        <a:lstStyle/>
        <a:p>
          <a:endParaRPr lang="en-US"/>
        </a:p>
      </dgm:t>
    </dgm:pt>
    <dgm:pt modelId="{56ED9FA8-D092-498F-8E45-ED90EFE23B64}" type="pres">
      <dgm:prSet presAssocID="{912733D5-1772-4167-825B-EA3B9957E78D}" presName="linear" presStyleCnt="0">
        <dgm:presLayoutVars>
          <dgm:animLvl val="lvl"/>
          <dgm:resizeHandles val="exact"/>
        </dgm:presLayoutVars>
      </dgm:prSet>
      <dgm:spPr/>
    </dgm:pt>
    <dgm:pt modelId="{70EA0F7B-42B1-440F-AAD8-281F9810FB87}" type="pres">
      <dgm:prSet presAssocID="{EDDD07A1-1831-4647-970A-2654A35C2359}" presName="parentText" presStyleLbl="node1" presStyleIdx="0" presStyleCnt="1">
        <dgm:presLayoutVars>
          <dgm:chMax val="0"/>
          <dgm:bulletEnabled val="1"/>
        </dgm:presLayoutVars>
      </dgm:prSet>
      <dgm:spPr/>
    </dgm:pt>
  </dgm:ptLst>
  <dgm:cxnLst>
    <dgm:cxn modelId="{F2329592-4195-414B-AFC5-99063949F55F}" type="presOf" srcId="{EDDD07A1-1831-4647-970A-2654A35C2359}" destId="{70EA0F7B-42B1-440F-AAD8-281F9810FB87}" srcOrd="0" destOrd="0" presId="urn:microsoft.com/office/officeart/2005/8/layout/vList2"/>
    <dgm:cxn modelId="{773510D6-ED6E-48BC-9183-037309DFEE71}" srcId="{912733D5-1772-4167-825B-EA3B9957E78D}" destId="{EDDD07A1-1831-4647-970A-2654A35C2359}" srcOrd="0" destOrd="0" parTransId="{4B7DB63D-BD8A-409F-A7E0-390AFB857C19}" sibTransId="{4F9EA5B7-1E7D-4C83-B9B6-4DCE2F90846B}"/>
    <dgm:cxn modelId="{6D7EA8F4-0CC2-4595-9320-63C7EA98178C}" type="presOf" srcId="{912733D5-1772-4167-825B-EA3B9957E78D}" destId="{56ED9FA8-D092-498F-8E45-ED90EFE23B64}" srcOrd="0" destOrd="0" presId="urn:microsoft.com/office/officeart/2005/8/layout/vList2"/>
    <dgm:cxn modelId="{93287A8F-A204-4EE9-A088-55704C97E12B}" type="presParOf" srcId="{56ED9FA8-D092-498F-8E45-ED90EFE23B64}" destId="{70EA0F7B-42B1-440F-AAD8-281F9810FB8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0F353B0-9771-4690-8D2E-5796EC8CED1F}"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FCDB1B9F-A007-4401-B12E-0494FBD4DBB9}">
      <dgm:prSet phldrT="[Text]"/>
      <dgm:spPr/>
      <dgm:t>
        <a:bodyPr/>
        <a:lstStyle/>
        <a:p>
          <a:r>
            <a:rPr lang="en-US" dirty="0"/>
            <a:t>Public Sector Consulting</a:t>
          </a:r>
        </a:p>
      </dgm:t>
    </dgm:pt>
    <dgm:pt modelId="{5530DC32-6A0B-4212-8EE8-537D7773E6E4}" type="parTrans" cxnId="{0243ED26-033B-4A6E-A1DD-C77EB9986EFF}">
      <dgm:prSet/>
      <dgm:spPr/>
      <dgm:t>
        <a:bodyPr/>
        <a:lstStyle/>
        <a:p>
          <a:endParaRPr lang="en-US"/>
        </a:p>
      </dgm:t>
    </dgm:pt>
    <dgm:pt modelId="{B3727B9F-B809-493B-91AA-C5B57381E65A}" type="sibTrans" cxnId="{0243ED26-033B-4A6E-A1DD-C77EB9986EFF}">
      <dgm:prSet/>
      <dgm:spPr/>
      <dgm:t>
        <a:bodyPr/>
        <a:lstStyle/>
        <a:p>
          <a:endParaRPr lang="en-US"/>
        </a:p>
      </dgm:t>
    </dgm:pt>
    <dgm:pt modelId="{BCC98D4E-17D1-4CDB-B332-F13A9F912F44}">
      <dgm:prSet phldrT="[Text]"/>
      <dgm:spPr/>
      <dgm:t>
        <a:bodyPr/>
        <a:lstStyle/>
        <a:p>
          <a:r>
            <a:rPr lang="en-US" dirty="0"/>
            <a:t>Graduation/Post Graduation</a:t>
          </a:r>
        </a:p>
      </dgm:t>
    </dgm:pt>
    <dgm:pt modelId="{54F57741-06C6-49DC-8C94-834827C7826C}" type="parTrans" cxnId="{94DCC384-D3AD-40AB-A4B1-A588266C7D23}">
      <dgm:prSet/>
      <dgm:spPr/>
      <dgm:t>
        <a:bodyPr/>
        <a:lstStyle/>
        <a:p>
          <a:endParaRPr lang="en-US"/>
        </a:p>
      </dgm:t>
    </dgm:pt>
    <dgm:pt modelId="{2CAE4227-3743-4E5B-8D69-7D048B96B9C3}" type="sibTrans" cxnId="{94DCC384-D3AD-40AB-A4B1-A588266C7D23}">
      <dgm:prSet/>
      <dgm:spPr/>
      <dgm:t>
        <a:bodyPr/>
        <a:lstStyle/>
        <a:p>
          <a:endParaRPr lang="en-US"/>
        </a:p>
      </dgm:t>
    </dgm:pt>
    <dgm:pt modelId="{CD2D3C08-23E9-4605-B12C-38C2A3371A67}">
      <dgm:prSet phldrT="[Text]"/>
      <dgm:spPr/>
      <dgm:t>
        <a:bodyPr/>
        <a:lstStyle/>
        <a:p>
          <a:r>
            <a:rPr lang="en-US" dirty="0"/>
            <a:t>Professional Degree:</a:t>
          </a:r>
        </a:p>
        <a:p>
          <a:r>
            <a:rPr lang="en-US" dirty="0"/>
            <a:t>CA/CS/LLB/MBA </a:t>
          </a:r>
          <a:r>
            <a:rPr lang="en-US" dirty="0" err="1"/>
            <a:t>etc</a:t>
          </a:r>
          <a:endParaRPr lang="en-US" dirty="0"/>
        </a:p>
      </dgm:t>
    </dgm:pt>
    <dgm:pt modelId="{C4B7A0B1-2044-442A-9300-820ACD29B077}" type="parTrans" cxnId="{D9B64ACC-BEF2-47EE-8DF7-1C3E619C038F}">
      <dgm:prSet/>
      <dgm:spPr/>
      <dgm:t>
        <a:bodyPr/>
        <a:lstStyle/>
        <a:p>
          <a:endParaRPr lang="en-US"/>
        </a:p>
      </dgm:t>
    </dgm:pt>
    <dgm:pt modelId="{1DF12E1D-B26A-49FA-BF05-66C0561D4025}" type="sibTrans" cxnId="{D9B64ACC-BEF2-47EE-8DF7-1C3E619C038F}">
      <dgm:prSet/>
      <dgm:spPr/>
      <dgm:t>
        <a:bodyPr/>
        <a:lstStyle/>
        <a:p>
          <a:endParaRPr lang="en-US"/>
        </a:p>
      </dgm:t>
    </dgm:pt>
    <dgm:pt modelId="{E6BA14EF-763D-4C02-942E-EF4102CB1E16}">
      <dgm:prSet phldrT="[Text]"/>
      <dgm:spPr/>
      <dgm:t>
        <a:bodyPr/>
        <a:lstStyle/>
        <a:p>
          <a:r>
            <a:rPr lang="en-US" dirty="0"/>
            <a:t>Technical Skills: MS Office</a:t>
          </a:r>
        </a:p>
      </dgm:t>
    </dgm:pt>
    <dgm:pt modelId="{62358313-EC66-4070-A4A8-FF89079D37A3}" type="parTrans" cxnId="{AF7EA4DE-7238-46B8-98A4-9B266015D506}">
      <dgm:prSet/>
      <dgm:spPr/>
      <dgm:t>
        <a:bodyPr/>
        <a:lstStyle/>
        <a:p>
          <a:endParaRPr lang="en-US"/>
        </a:p>
      </dgm:t>
    </dgm:pt>
    <dgm:pt modelId="{B3AB742B-A87B-46D1-98D2-11DDC9BA5033}" type="sibTrans" cxnId="{AF7EA4DE-7238-46B8-98A4-9B266015D506}">
      <dgm:prSet/>
      <dgm:spPr/>
      <dgm:t>
        <a:bodyPr/>
        <a:lstStyle/>
        <a:p>
          <a:endParaRPr lang="en-US"/>
        </a:p>
      </dgm:t>
    </dgm:pt>
    <dgm:pt modelId="{5DF0B272-7F91-49AD-9644-358A7E3C47EF}">
      <dgm:prSet phldrT="[Text]"/>
      <dgm:spPr/>
      <dgm:t>
        <a:bodyPr/>
        <a:lstStyle/>
        <a:p>
          <a:r>
            <a:rPr lang="en-US" dirty="0"/>
            <a:t>Communication Skills</a:t>
          </a:r>
        </a:p>
      </dgm:t>
    </dgm:pt>
    <dgm:pt modelId="{5FC9739A-550B-4321-8F95-49F933F8614F}" type="parTrans" cxnId="{7BEE63FB-DDFC-46B9-8EFD-495913A5CF27}">
      <dgm:prSet/>
      <dgm:spPr/>
      <dgm:t>
        <a:bodyPr/>
        <a:lstStyle/>
        <a:p>
          <a:endParaRPr lang="en-IN"/>
        </a:p>
      </dgm:t>
    </dgm:pt>
    <dgm:pt modelId="{751F90DE-F7A1-4181-99FF-DC9427655DE3}" type="sibTrans" cxnId="{7BEE63FB-DDFC-46B9-8EFD-495913A5CF27}">
      <dgm:prSet/>
      <dgm:spPr/>
      <dgm:t>
        <a:bodyPr/>
        <a:lstStyle/>
        <a:p>
          <a:endParaRPr lang="en-IN"/>
        </a:p>
      </dgm:t>
    </dgm:pt>
    <dgm:pt modelId="{8B81AAC2-7742-4F8B-8BA3-4CF8E9070720}" type="pres">
      <dgm:prSet presAssocID="{10F353B0-9771-4690-8D2E-5796EC8CED1F}" presName="Name0" presStyleCnt="0">
        <dgm:presLayoutVars>
          <dgm:chMax/>
          <dgm:chPref val="1"/>
          <dgm:dir/>
          <dgm:animOne val="branch"/>
          <dgm:animLvl val="lvl"/>
          <dgm:resizeHandles/>
        </dgm:presLayoutVars>
      </dgm:prSet>
      <dgm:spPr/>
    </dgm:pt>
    <dgm:pt modelId="{1A118B0C-E541-48B4-9828-E2354E5C29CF}" type="pres">
      <dgm:prSet presAssocID="{FCDB1B9F-A007-4401-B12E-0494FBD4DBB9}" presName="composite" presStyleCnt="0"/>
      <dgm:spPr/>
    </dgm:pt>
    <dgm:pt modelId="{869B9DF0-677B-4B80-926A-F51E03892483}" type="pres">
      <dgm:prSet presAssocID="{FCDB1B9F-A007-4401-B12E-0494FBD4DBB9}" presName="ParentAccent1" presStyleLbl="alignNode1" presStyleIdx="0" presStyleCnt="42"/>
      <dgm:spPr/>
    </dgm:pt>
    <dgm:pt modelId="{D752AFC0-AF72-4151-9989-44F39A360B37}" type="pres">
      <dgm:prSet presAssocID="{FCDB1B9F-A007-4401-B12E-0494FBD4DBB9}" presName="ParentAccent2" presStyleLbl="alignNode1" presStyleIdx="1" presStyleCnt="42"/>
      <dgm:spPr/>
    </dgm:pt>
    <dgm:pt modelId="{9FCF1DF9-DBEB-49BB-9535-51823CD8D431}" type="pres">
      <dgm:prSet presAssocID="{FCDB1B9F-A007-4401-B12E-0494FBD4DBB9}" presName="ParentAccent3" presStyleLbl="alignNode1" presStyleIdx="2" presStyleCnt="42"/>
      <dgm:spPr/>
    </dgm:pt>
    <dgm:pt modelId="{4A177984-3F5B-47D3-BEDC-3C0E815B8488}" type="pres">
      <dgm:prSet presAssocID="{FCDB1B9F-A007-4401-B12E-0494FBD4DBB9}" presName="ParentAccent4" presStyleLbl="alignNode1" presStyleIdx="3" presStyleCnt="42"/>
      <dgm:spPr/>
    </dgm:pt>
    <dgm:pt modelId="{8D21DE84-4135-47C2-A292-36D5A1B14E66}" type="pres">
      <dgm:prSet presAssocID="{FCDB1B9F-A007-4401-B12E-0494FBD4DBB9}" presName="ParentAccent5" presStyleLbl="alignNode1" presStyleIdx="4" presStyleCnt="42"/>
      <dgm:spPr/>
    </dgm:pt>
    <dgm:pt modelId="{55660982-0715-48F6-96B0-4593A2CB659B}" type="pres">
      <dgm:prSet presAssocID="{FCDB1B9F-A007-4401-B12E-0494FBD4DBB9}" presName="ParentAccent6" presStyleLbl="alignNode1" presStyleIdx="5" presStyleCnt="42"/>
      <dgm:spPr/>
    </dgm:pt>
    <dgm:pt modelId="{5B19FDEC-BDF8-4C02-A5E4-53FEE109096F}" type="pres">
      <dgm:prSet presAssocID="{FCDB1B9F-A007-4401-B12E-0494FBD4DBB9}" presName="ParentAccent7" presStyleLbl="alignNode1" presStyleIdx="6" presStyleCnt="42"/>
      <dgm:spPr/>
    </dgm:pt>
    <dgm:pt modelId="{A68A408A-A3B1-4FBD-A8E8-394EFD12D13D}" type="pres">
      <dgm:prSet presAssocID="{FCDB1B9F-A007-4401-B12E-0494FBD4DBB9}" presName="ParentAccent8" presStyleLbl="alignNode1" presStyleIdx="7" presStyleCnt="42"/>
      <dgm:spPr/>
    </dgm:pt>
    <dgm:pt modelId="{9C62DB99-5091-493D-9290-6BB9DDC0B318}" type="pres">
      <dgm:prSet presAssocID="{FCDB1B9F-A007-4401-B12E-0494FBD4DBB9}" presName="ParentAccent9" presStyleLbl="alignNode1" presStyleIdx="8" presStyleCnt="42"/>
      <dgm:spPr/>
    </dgm:pt>
    <dgm:pt modelId="{BFA7F82F-0F1D-4C1A-9AFB-0EDBE65C26C3}" type="pres">
      <dgm:prSet presAssocID="{FCDB1B9F-A007-4401-B12E-0494FBD4DBB9}" presName="ParentAccent10" presStyleLbl="alignNode1" presStyleIdx="9" presStyleCnt="42"/>
      <dgm:spPr/>
    </dgm:pt>
    <dgm:pt modelId="{0E8D91CF-D23F-42A1-9D3C-D44F366E6B4B}" type="pres">
      <dgm:prSet presAssocID="{FCDB1B9F-A007-4401-B12E-0494FBD4DBB9}" presName="Parent" presStyleLbl="alignNode1" presStyleIdx="10" presStyleCnt="42">
        <dgm:presLayoutVars>
          <dgm:chMax val="5"/>
          <dgm:chPref val="3"/>
          <dgm:bulletEnabled val="1"/>
        </dgm:presLayoutVars>
      </dgm:prSet>
      <dgm:spPr/>
    </dgm:pt>
    <dgm:pt modelId="{6299A9EC-786D-4805-ABB7-D10743249CEC}" type="pres">
      <dgm:prSet presAssocID="{BCC98D4E-17D1-4CDB-B332-F13A9F912F44}" presName="Child1Accent1" presStyleLbl="alignNode1" presStyleIdx="11" presStyleCnt="42"/>
      <dgm:spPr/>
    </dgm:pt>
    <dgm:pt modelId="{69C6CD45-CD58-4FD3-BAF9-925FE367D678}" type="pres">
      <dgm:prSet presAssocID="{BCC98D4E-17D1-4CDB-B332-F13A9F912F44}" presName="Child1Accent2" presStyleLbl="alignNode1" presStyleIdx="12" presStyleCnt="42"/>
      <dgm:spPr/>
    </dgm:pt>
    <dgm:pt modelId="{032DC161-13B4-4BCF-BEF7-3C8050CFE6BE}" type="pres">
      <dgm:prSet presAssocID="{BCC98D4E-17D1-4CDB-B332-F13A9F912F44}" presName="Child1Accent3" presStyleLbl="alignNode1" presStyleIdx="13" presStyleCnt="42"/>
      <dgm:spPr/>
    </dgm:pt>
    <dgm:pt modelId="{C828123C-7DB6-4991-9ACC-E0D10EDDC03A}" type="pres">
      <dgm:prSet presAssocID="{BCC98D4E-17D1-4CDB-B332-F13A9F912F44}" presName="Child1Accent4" presStyleLbl="alignNode1" presStyleIdx="14" presStyleCnt="42"/>
      <dgm:spPr/>
    </dgm:pt>
    <dgm:pt modelId="{1A96516F-EB8F-4DC3-B759-7867FDC3764C}" type="pres">
      <dgm:prSet presAssocID="{BCC98D4E-17D1-4CDB-B332-F13A9F912F44}" presName="Child1Accent5" presStyleLbl="alignNode1" presStyleIdx="15" presStyleCnt="42"/>
      <dgm:spPr/>
    </dgm:pt>
    <dgm:pt modelId="{83573D56-8097-43E6-B31C-6E362B3AD910}" type="pres">
      <dgm:prSet presAssocID="{BCC98D4E-17D1-4CDB-B332-F13A9F912F44}" presName="Child1Accent6" presStyleLbl="alignNode1" presStyleIdx="16" presStyleCnt="42"/>
      <dgm:spPr/>
    </dgm:pt>
    <dgm:pt modelId="{42307E68-6FA6-453A-A3A2-8F4BBB9DDEF5}" type="pres">
      <dgm:prSet presAssocID="{BCC98D4E-17D1-4CDB-B332-F13A9F912F44}" presName="Child1Accent7" presStyleLbl="alignNode1" presStyleIdx="17" presStyleCnt="42"/>
      <dgm:spPr/>
    </dgm:pt>
    <dgm:pt modelId="{89A69DD4-1C7D-4FAA-8F16-9E3BC88C3729}" type="pres">
      <dgm:prSet presAssocID="{BCC98D4E-17D1-4CDB-B332-F13A9F912F44}" presName="Child1Accent8" presStyleLbl="alignNode1" presStyleIdx="18" presStyleCnt="42"/>
      <dgm:spPr/>
    </dgm:pt>
    <dgm:pt modelId="{CA385277-7DCC-469C-A794-8448D60CBBB4}" type="pres">
      <dgm:prSet presAssocID="{BCC98D4E-17D1-4CDB-B332-F13A9F912F44}" presName="Child1Accent9" presStyleLbl="alignNode1" presStyleIdx="19" presStyleCnt="42"/>
      <dgm:spPr/>
    </dgm:pt>
    <dgm:pt modelId="{EC151CF3-6E35-4183-897B-AC40BCDE1155}" type="pres">
      <dgm:prSet presAssocID="{BCC98D4E-17D1-4CDB-B332-F13A9F912F44}" presName="Child1" presStyleLbl="revTx" presStyleIdx="0" presStyleCnt="4" custScaleX="127511">
        <dgm:presLayoutVars>
          <dgm:chMax/>
          <dgm:chPref val="0"/>
          <dgm:bulletEnabled val="1"/>
        </dgm:presLayoutVars>
      </dgm:prSet>
      <dgm:spPr/>
    </dgm:pt>
    <dgm:pt modelId="{14C0A961-E7C6-45B6-AD25-32EFD455D30B}" type="pres">
      <dgm:prSet presAssocID="{CD2D3C08-23E9-4605-B12C-38C2A3371A67}" presName="Child2Accent1" presStyleLbl="alignNode1" presStyleIdx="20" presStyleCnt="42"/>
      <dgm:spPr/>
    </dgm:pt>
    <dgm:pt modelId="{1B8C8CAA-8924-42AE-8DE8-A150551604ED}" type="pres">
      <dgm:prSet presAssocID="{CD2D3C08-23E9-4605-B12C-38C2A3371A67}" presName="Child2Accent2" presStyleLbl="alignNode1" presStyleIdx="21" presStyleCnt="42"/>
      <dgm:spPr/>
    </dgm:pt>
    <dgm:pt modelId="{02E353F0-F7AF-437C-BCAD-658E0D1E3143}" type="pres">
      <dgm:prSet presAssocID="{CD2D3C08-23E9-4605-B12C-38C2A3371A67}" presName="Child2Accent3" presStyleLbl="alignNode1" presStyleIdx="22" presStyleCnt="42"/>
      <dgm:spPr/>
    </dgm:pt>
    <dgm:pt modelId="{97A7D045-3411-4AF0-ABB8-30DC7F2EFC37}" type="pres">
      <dgm:prSet presAssocID="{CD2D3C08-23E9-4605-B12C-38C2A3371A67}" presName="Child2Accent4" presStyleLbl="alignNode1" presStyleIdx="23" presStyleCnt="42"/>
      <dgm:spPr/>
    </dgm:pt>
    <dgm:pt modelId="{12F967B0-1383-4138-87E9-BF6692157078}" type="pres">
      <dgm:prSet presAssocID="{CD2D3C08-23E9-4605-B12C-38C2A3371A67}" presName="Child2Accent5" presStyleLbl="alignNode1" presStyleIdx="24" presStyleCnt="42"/>
      <dgm:spPr/>
    </dgm:pt>
    <dgm:pt modelId="{B4B9EEE4-43E9-4C29-8E2C-DAD12098028C}" type="pres">
      <dgm:prSet presAssocID="{CD2D3C08-23E9-4605-B12C-38C2A3371A67}" presName="Child2Accent6" presStyleLbl="alignNode1" presStyleIdx="25" presStyleCnt="42"/>
      <dgm:spPr/>
    </dgm:pt>
    <dgm:pt modelId="{E51DF318-1AA4-4F21-B7C4-689255D9DF88}" type="pres">
      <dgm:prSet presAssocID="{CD2D3C08-23E9-4605-B12C-38C2A3371A67}" presName="Child2Accent7" presStyleLbl="alignNode1" presStyleIdx="26" presStyleCnt="42"/>
      <dgm:spPr/>
    </dgm:pt>
    <dgm:pt modelId="{61123FB0-643F-486E-85CB-8203FCCD9DE1}" type="pres">
      <dgm:prSet presAssocID="{CD2D3C08-23E9-4605-B12C-38C2A3371A67}" presName="Child2" presStyleLbl="revTx" presStyleIdx="1" presStyleCnt="4" custScaleX="117250">
        <dgm:presLayoutVars>
          <dgm:chMax/>
          <dgm:chPref val="0"/>
          <dgm:bulletEnabled val="1"/>
        </dgm:presLayoutVars>
      </dgm:prSet>
      <dgm:spPr/>
    </dgm:pt>
    <dgm:pt modelId="{A540B41F-700F-4447-ADE7-E6852A66AF91}" type="pres">
      <dgm:prSet presAssocID="{E6BA14EF-763D-4C02-942E-EF4102CB1E16}" presName="Child3Accent1" presStyleLbl="alignNode1" presStyleIdx="27" presStyleCnt="42"/>
      <dgm:spPr/>
    </dgm:pt>
    <dgm:pt modelId="{FB0F523E-9E58-45A8-8B24-8C11FB39F625}" type="pres">
      <dgm:prSet presAssocID="{E6BA14EF-763D-4C02-942E-EF4102CB1E16}" presName="Child3Accent2" presStyleLbl="alignNode1" presStyleIdx="28" presStyleCnt="42"/>
      <dgm:spPr/>
    </dgm:pt>
    <dgm:pt modelId="{30D885B5-1E4C-41E5-8BFB-F39BD97EC762}" type="pres">
      <dgm:prSet presAssocID="{E6BA14EF-763D-4C02-942E-EF4102CB1E16}" presName="Child3Accent3" presStyleLbl="alignNode1" presStyleIdx="29" presStyleCnt="42"/>
      <dgm:spPr/>
    </dgm:pt>
    <dgm:pt modelId="{02B160D4-508C-4598-806D-68CFA91CAEBC}" type="pres">
      <dgm:prSet presAssocID="{E6BA14EF-763D-4C02-942E-EF4102CB1E16}" presName="Child3Accent4" presStyleLbl="alignNode1" presStyleIdx="30" presStyleCnt="42"/>
      <dgm:spPr/>
    </dgm:pt>
    <dgm:pt modelId="{6CCCA5DA-C22E-4ECF-9735-773208C35C71}" type="pres">
      <dgm:prSet presAssocID="{E6BA14EF-763D-4C02-942E-EF4102CB1E16}" presName="Child3Accent5" presStyleLbl="alignNode1" presStyleIdx="31" presStyleCnt="42"/>
      <dgm:spPr/>
    </dgm:pt>
    <dgm:pt modelId="{E219AB19-0856-4602-9F6C-9A136C953DF0}" type="pres">
      <dgm:prSet presAssocID="{E6BA14EF-763D-4C02-942E-EF4102CB1E16}" presName="Child3Accent6" presStyleLbl="alignNode1" presStyleIdx="32" presStyleCnt="42"/>
      <dgm:spPr/>
    </dgm:pt>
    <dgm:pt modelId="{964727F9-4391-4576-AA34-6D7B18BF0E4F}" type="pres">
      <dgm:prSet presAssocID="{E6BA14EF-763D-4C02-942E-EF4102CB1E16}" presName="Child3Accent7" presStyleLbl="alignNode1" presStyleIdx="33" presStyleCnt="42"/>
      <dgm:spPr/>
    </dgm:pt>
    <dgm:pt modelId="{F332DB72-9446-4649-A160-844FD20071B0}" type="pres">
      <dgm:prSet presAssocID="{E6BA14EF-763D-4C02-942E-EF4102CB1E16}" presName="Child3" presStyleLbl="revTx" presStyleIdx="2" presStyleCnt="4" custScaleX="105969">
        <dgm:presLayoutVars>
          <dgm:chMax/>
          <dgm:chPref val="0"/>
          <dgm:bulletEnabled val="1"/>
        </dgm:presLayoutVars>
      </dgm:prSet>
      <dgm:spPr/>
    </dgm:pt>
    <dgm:pt modelId="{976120CB-270A-476F-BD2E-798B2652C651}" type="pres">
      <dgm:prSet presAssocID="{5DF0B272-7F91-49AD-9644-358A7E3C47EF}" presName="Child4Accent1" presStyleLbl="alignNode1" presStyleIdx="34" presStyleCnt="42"/>
      <dgm:spPr/>
    </dgm:pt>
    <dgm:pt modelId="{EFA525E1-C836-4840-B956-A4DE8D01CC18}" type="pres">
      <dgm:prSet presAssocID="{5DF0B272-7F91-49AD-9644-358A7E3C47EF}" presName="Child4Accent2" presStyleLbl="alignNode1" presStyleIdx="35" presStyleCnt="42"/>
      <dgm:spPr/>
    </dgm:pt>
    <dgm:pt modelId="{DF8ADCC4-7AE3-4BC2-97C4-F6E50A09AC27}" type="pres">
      <dgm:prSet presAssocID="{5DF0B272-7F91-49AD-9644-358A7E3C47EF}" presName="Child4Accent3" presStyleLbl="alignNode1" presStyleIdx="36" presStyleCnt="42"/>
      <dgm:spPr/>
    </dgm:pt>
    <dgm:pt modelId="{676DCE11-FF95-40D3-A4DE-15DCF68056FC}" type="pres">
      <dgm:prSet presAssocID="{5DF0B272-7F91-49AD-9644-358A7E3C47EF}" presName="Child4Accent4" presStyleLbl="alignNode1" presStyleIdx="37" presStyleCnt="42"/>
      <dgm:spPr/>
    </dgm:pt>
    <dgm:pt modelId="{617D1082-FA6F-49BF-BEFC-28DEEA9A4104}" type="pres">
      <dgm:prSet presAssocID="{5DF0B272-7F91-49AD-9644-358A7E3C47EF}" presName="Child4Accent5" presStyleLbl="alignNode1" presStyleIdx="38" presStyleCnt="42"/>
      <dgm:spPr/>
    </dgm:pt>
    <dgm:pt modelId="{27B2F169-CEFE-4ADD-9AD6-618BC69B67FA}" type="pres">
      <dgm:prSet presAssocID="{5DF0B272-7F91-49AD-9644-358A7E3C47EF}" presName="Child4Accent6" presStyleLbl="alignNode1" presStyleIdx="39" presStyleCnt="42"/>
      <dgm:spPr/>
    </dgm:pt>
    <dgm:pt modelId="{AEB9DB1B-2700-4D96-8BFC-A5AA04397FE7}" type="pres">
      <dgm:prSet presAssocID="{5DF0B272-7F91-49AD-9644-358A7E3C47EF}" presName="Child4Accent7" presStyleLbl="alignNode1" presStyleIdx="40" presStyleCnt="42"/>
      <dgm:spPr/>
    </dgm:pt>
    <dgm:pt modelId="{CDD76F98-BB26-48A2-992A-C2E9D86DE3B9}" type="pres">
      <dgm:prSet presAssocID="{5DF0B272-7F91-49AD-9644-358A7E3C47EF}" presName="Child4Accent8" presStyleLbl="alignNode1" presStyleIdx="41" presStyleCnt="42"/>
      <dgm:spPr/>
    </dgm:pt>
    <dgm:pt modelId="{110075B8-0491-4CAA-872D-2B1943013F14}" type="pres">
      <dgm:prSet presAssocID="{5DF0B272-7F91-49AD-9644-358A7E3C47EF}" presName="Child4" presStyleLbl="revTx" presStyleIdx="3" presStyleCnt="4">
        <dgm:presLayoutVars>
          <dgm:chMax/>
          <dgm:chPref val="0"/>
          <dgm:bulletEnabled val="1"/>
        </dgm:presLayoutVars>
      </dgm:prSet>
      <dgm:spPr/>
    </dgm:pt>
  </dgm:ptLst>
  <dgm:cxnLst>
    <dgm:cxn modelId="{42245B04-5EFE-4E77-9D03-D1E756FDAF4A}" type="presOf" srcId="{CD2D3C08-23E9-4605-B12C-38C2A3371A67}" destId="{61123FB0-643F-486E-85CB-8203FCCD9DE1}" srcOrd="0" destOrd="0" presId="urn:microsoft.com/office/officeart/2011/layout/ConvergingText"/>
    <dgm:cxn modelId="{671B7D12-0469-47BC-97AC-58FD30CD50AD}" type="presOf" srcId="{5DF0B272-7F91-49AD-9644-358A7E3C47EF}" destId="{110075B8-0491-4CAA-872D-2B1943013F14}" srcOrd="0" destOrd="0" presId="urn:microsoft.com/office/officeart/2011/layout/ConvergingText"/>
    <dgm:cxn modelId="{BC1C171D-15D8-4FAC-B157-4C4F2BFE4DC4}" type="presOf" srcId="{BCC98D4E-17D1-4CDB-B332-F13A9F912F44}" destId="{EC151CF3-6E35-4183-897B-AC40BCDE1155}" srcOrd="0" destOrd="0" presId="urn:microsoft.com/office/officeart/2011/layout/ConvergingText"/>
    <dgm:cxn modelId="{0243ED26-033B-4A6E-A1DD-C77EB9986EFF}" srcId="{10F353B0-9771-4690-8D2E-5796EC8CED1F}" destId="{FCDB1B9F-A007-4401-B12E-0494FBD4DBB9}" srcOrd="0" destOrd="0" parTransId="{5530DC32-6A0B-4212-8EE8-537D7773E6E4}" sibTransId="{B3727B9F-B809-493B-91AA-C5B57381E65A}"/>
    <dgm:cxn modelId="{C5D79B66-62A6-4D5B-914D-102BF3B6FD95}" type="presOf" srcId="{FCDB1B9F-A007-4401-B12E-0494FBD4DBB9}" destId="{0E8D91CF-D23F-42A1-9D3C-D44F366E6B4B}" srcOrd="0" destOrd="0" presId="urn:microsoft.com/office/officeart/2011/layout/ConvergingText"/>
    <dgm:cxn modelId="{6B230049-954B-4CD7-BF13-3B11A9841C79}" type="presOf" srcId="{E6BA14EF-763D-4C02-942E-EF4102CB1E16}" destId="{F332DB72-9446-4649-A160-844FD20071B0}" srcOrd="0" destOrd="0" presId="urn:microsoft.com/office/officeart/2011/layout/ConvergingText"/>
    <dgm:cxn modelId="{94DCC384-D3AD-40AB-A4B1-A588266C7D23}" srcId="{FCDB1B9F-A007-4401-B12E-0494FBD4DBB9}" destId="{BCC98D4E-17D1-4CDB-B332-F13A9F912F44}" srcOrd="0" destOrd="0" parTransId="{54F57741-06C6-49DC-8C94-834827C7826C}" sibTransId="{2CAE4227-3743-4E5B-8D69-7D048B96B9C3}"/>
    <dgm:cxn modelId="{AAC6DEB6-C324-4A96-B7B2-95DC60D8CAD6}" type="presOf" srcId="{10F353B0-9771-4690-8D2E-5796EC8CED1F}" destId="{8B81AAC2-7742-4F8B-8BA3-4CF8E9070720}" srcOrd="0" destOrd="0" presId="urn:microsoft.com/office/officeart/2011/layout/ConvergingText"/>
    <dgm:cxn modelId="{D9B64ACC-BEF2-47EE-8DF7-1C3E619C038F}" srcId="{FCDB1B9F-A007-4401-B12E-0494FBD4DBB9}" destId="{CD2D3C08-23E9-4605-B12C-38C2A3371A67}" srcOrd="1" destOrd="0" parTransId="{C4B7A0B1-2044-442A-9300-820ACD29B077}" sibTransId="{1DF12E1D-B26A-49FA-BF05-66C0561D4025}"/>
    <dgm:cxn modelId="{AF7EA4DE-7238-46B8-98A4-9B266015D506}" srcId="{FCDB1B9F-A007-4401-B12E-0494FBD4DBB9}" destId="{E6BA14EF-763D-4C02-942E-EF4102CB1E16}" srcOrd="2" destOrd="0" parTransId="{62358313-EC66-4070-A4A8-FF89079D37A3}" sibTransId="{B3AB742B-A87B-46D1-98D2-11DDC9BA5033}"/>
    <dgm:cxn modelId="{7BEE63FB-DDFC-46B9-8EFD-495913A5CF27}" srcId="{FCDB1B9F-A007-4401-B12E-0494FBD4DBB9}" destId="{5DF0B272-7F91-49AD-9644-358A7E3C47EF}" srcOrd="3" destOrd="0" parTransId="{5FC9739A-550B-4321-8F95-49F933F8614F}" sibTransId="{751F90DE-F7A1-4181-99FF-DC9427655DE3}"/>
    <dgm:cxn modelId="{20BD9FE1-3A5C-4945-AB62-78620252F6BD}" type="presParOf" srcId="{8B81AAC2-7742-4F8B-8BA3-4CF8E9070720}" destId="{1A118B0C-E541-48B4-9828-E2354E5C29CF}" srcOrd="0" destOrd="0" presId="urn:microsoft.com/office/officeart/2011/layout/ConvergingText"/>
    <dgm:cxn modelId="{3BCBE8F7-88D1-4F1B-8028-070950AB2071}" type="presParOf" srcId="{1A118B0C-E541-48B4-9828-E2354E5C29CF}" destId="{869B9DF0-677B-4B80-926A-F51E03892483}" srcOrd="0" destOrd="0" presId="urn:microsoft.com/office/officeart/2011/layout/ConvergingText"/>
    <dgm:cxn modelId="{BF70136A-C47E-47E5-BD40-CB7B45D9792E}" type="presParOf" srcId="{1A118B0C-E541-48B4-9828-E2354E5C29CF}" destId="{D752AFC0-AF72-4151-9989-44F39A360B37}" srcOrd="1" destOrd="0" presId="urn:microsoft.com/office/officeart/2011/layout/ConvergingText"/>
    <dgm:cxn modelId="{F5F2C8D8-A451-48CF-AF97-BD0E3DECB0E1}" type="presParOf" srcId="{1A118B0C-E541-48B4-9828-E2354E5C29CF}" destId="{9FCF1DF9-DBEB-49BB-9535-51823CD8D431}" srcOrd="2" destOrd="0" presId="urn:microsoft.com/office/officeart/2011/layout/ConvergingText"/>
    <dgm:cxn modelId="{06BDF94C-68C8-4BCE-A12B-B9AC390CEEE3}" type="presParOf" srcId="{1A118B0C-E541-48B4-9828-E2354E5C29CF}" destId="{4A177984-3F5B-47D3-BEDC-3C0E815B8488}" srcOrd="3" destOrd="0" presId="urn:microsoft.com/office/officeart/2011/layout/ConvergingText"/>
    <dgm:cxn modelId="{B12796F4-C3FB-4B90-BCEB-85D325825275}" type="presParOf" srcId="{1A118B0C-E541-48B4-9828-E2354E5C29CF}" destId="{8D21DE84-4135-47C2-A292-36D5A1B14E66}" srcOrd="4" destOrd="0" presId="urn:microsoft.com/office/officeart/2011/layout/ConvergingText"/>
    <dgm:cxn modelId="{06DDFCE3-0F10-47F2-B448-E6D8F5BCDEA0}" type="presParOf" srcId="{1A118B0C-E541-48B4-9828-E2354E5C29CF}" destId="{55660982-0715-48F6-96B0-4593A2CB659B}" srcOrd="5" destOrd="0" presId="urn:microsoft.com/office/officeart/2011/layout/ConvergingText"/>
    <dgm:cxn modelId="{B9B030FB-6B3F-42E8-BEC1-67CA090B6F8F}" type="presParOf" srcId="{1A118B0C-E541-48B4-9828-E2354E5C29CF}" destId="{5B19FDEC-BDF8-4C02-A5E4-53FEE109096F}" srcOrd="6" destOrd="0" presId="urn:microsoft.com/office/officeart/2011/layout/ConvergingText"/>
    <dgm:cxn modelId="{EC40FD74-0193-4F5A-BDB3-5A9078990254}" type="presParOf" srcId="{1A118B0C-E541-48B4-9828-E2354E5C29CF}" destId="{A68A408A-A3B1-4FBD-A8E8-394EFD12D13D}" srcOrd="7" destOrd="0" presId="urn:microsoft.com/office/officeart/2011/layout/ConvergingText"/>
    <dgm:cxn modelId="{86D2F35A-1A2B-42D2-A70B-7AD8B00D496B}" type="presParOf" srcId="{1A118B0C-E541-48B4-9828-E2354E5C29CF}" destId="{9C62DB99-5091-493D-9290-6BB9DDC0B318}" srcOrd="8" destOrd="0" presId="urn:microsoft.com/office/officeart/2011/layout/ConvergingText"/>
    <dgm:cxn modelId="{11FC6BB5-2932-4850-84A0-6FAA099E7A20}" type="presParOf" srcId="{1A118B0C-E541-48B4-9828-E2354E5C29CF}" destId="{BFA7F82F-0F1D-4C1A-9AFB-0EDBE65C26C3}" srcOrd="9" destOrd="0" presId="urn:microsoft.com/office/officeart/2011/layout/ConvergingText"/>
    <dgm:cxn modelId="{02AB4F58-24A8-485D-97DD-CBDC01BEBC1F}" type="presParOf" srcId="{1A118B0C-E541-48B4-9828-E2354E5C29CF}" destId="{0E8D91CF-D23F-42A1-9D3C-D44F366E6B4B}" srcOrd="10" destOrd="0" presId="urn:microsoft.com/office/officeart/2011/layout/ConvergingText"/>
    <dgm:cxn modelId="{0987B70D-765E-422A-884C-EED41E37A2ED}" type="presParOf" srcId="{1A118B0C-E541-48B4-9828-E2354E5C29CF}" destId="{6299A9EC-786D-4805-ABB7-D10743249CEC}" srcOrd="11" destOrd="0" presId="urn:microsoft.com/office/officeart/2011/layout/ConvergingText"/>
    <dgm:cxn modelId="{05EF36CE-C3B2-4E47-A508-CFB0ED211042}" type="presParOf" srcId="{1A118B0C-E541-48B4-9828-E2354E5C29CF}" destId="{69C6CD45-CD58-4FD3-BAF9-925FE367D678}" srcOrd="12" destOrd="0" presId="urn:microsoft.com/office/officeart/2011/layout/ConvergingText"/>
    <dgm:cxn modelId="{AFB5183B-3544-4368-A6A8-C54D4681B528}" type="presParOf" srcId="{1A118B0C-E541-48B4-9828-E2354E5C29CF}" destId="{032DC161-13B4-4BCF-BEF7-3C8050CFE6BE}" srcOrd="13" destOrd="0" presId="urn:microsoft.com/office/officeart/2011/layout/ConvergingText"/>
    <dgm:cxn modelId="{5B765CE3-A612-4A50-A3A7-4944765A77B4}" type="presParOf" srcId="{1A118B0C-E541-48B4-9828-E2354E5C29CF}" destId="{C828123C-7DB6-4991-9ACC-E0D10EDDC03A}" srcOrd="14" destOrd="0" presId="urn:microsoft.com/office/officeart/2011/layout/ConvergingText"/>
    <dgm:cxn modelId="{93AA9576-045E-49B5-8746-43307BDD826A}" type="presParOf" srcId="{1A118B0C-E541-48B4-9828-E2354E5C29CF}" destId="{1A96516F-EB8F-4DC3-B759-7867FDC3764C}" srcOrd="15" destOrd="0" presId="urn:microsoft.com/office/officeart/2011/layout/ConvergingText"/>
    <dgm:cxn modelId="{05AE6956-5996-4F32-B8FC-E6829AB159C7}" type="presParOf" srcId="{1A118B0C-E541-48B4-9828-E2354E5C29CF}" destId="{83573D56-8097-43E6-B31C-6E362B3AD910}" srcOrd="16" destOrd="0" presId="urn:microsoft.com/office/officeart/2011/layout/ConvergingText"/>
    <dgm:cxn modelId="{BFA79558-C4D3-4BB0-AE00-3C40EC03CCF4}" type="presParOf" srcId="{1A118B0C-E541-48B4-9828-E2354E5C29CF}" destId="{42307E68-6FA6-453A-A3A2-8F4BBB9DDEF5}" srcOrd="17" destOrd="0" presId="urn:microsoft.com/office/officeart/2011/layout/ConvergingText"/>
    <dgm:cxn modelId="{7D46331C-8FC1-42D7-81B8-2D20FC9E90C7}" type="presParOf" srcId="{1A118B0C-E541-48B4-9828-E2354E5C29CF}" destId="{89A69DD4-1C7D-4FAA-8F16-9E3BC88C3729}" srcOrd="18" destOrd="0" presId="urn:microsoft.com/office/officeart/2011/layout/ConvergingText"/>
    <dgm:cxn modelId="{2E428015-BA8D-4A43-BCD7-FE8C5E94B3EF}" type="presParOf" srcId="{1A118B0C-E541-48B4-9828-E2354E5C29CF}" destId="{CA385277-7DCC-469C-A794-8448D60CBBB4}" srcOrd="19" destOrd="0" presId="urn:microsoft.com/office/officeart/2011/layout/ConvergingText"/>
    <dgm:cxn modelId="{52EF52CA-EF3B-4717-9284-BA2AD6CB0373}" type="presParOf" srcId="{1A118B0C-E541-48B4-9828-E2354E5C29CF}" destId="{EC151CF3-6E35-4183-897B-AC40BCDE1155}" srcOrd="20" destOrd="0" presId="urn:microsoft.com/office/officeart/2011/layout/ConvergingText"/>
    <dgm:cxn modelId="{D8945BE2-D161-4714-B9CF-328EF49AD624}" type="presParOf" srcId="{1A118B0C-E541-48B4-9828-E2354E5C29CF}" destId="{14C0A961-E7C6-45B6-AD25-32EFD455D30B}" srcOrd="21" destOrd="0" presId="urn:microsoft.com/office/officeart/2011/layout/ConvergingText"/>
    <dgm:cxn modelId="{1825C340-11CA-45F3-868B-C572BDA9B3EC}" type="presParOf" srcId="{1A118B0C-E541-48B4-9828-E2354E5C29CF}" destId="{1B8C8CAA-8924-42AE-8DE8-A150551604ED}" srcOrd="22" destOrd="0" presId="urn:microsoft.com/office/officeart/2011/layout/ConvergingText"/>
    <dgm:cxn modelId="{5D059C57-B71E-4D21-9009-C033A83CE850}" type="presParOf" srcId="{1A118B0C-E541-48B4-9828-E2354E5C29CF}" destId="{02E353F0-F7AF-437C-BCAD-658E0D1E3143}" srcOrd="23" destOrd="0" presId="urn:microsoft.com/office/officeart/2011/layout/ConvergingText"/>
    <dgm:cxn modelId="{13ABFD03-8DD3-4596-8FB3-411941B3B5CE}" type="presParOf" srcId="{1A118B0C-E541-48B4-9828-E2354E5C29CF}" destId="{97A7D045-3411-4AF0-ABB8-30DC7F2EFC37}" srcOrd="24" destOrd="0" presId="urn:microsoft.com/office/officeart/2011/layout/ConvergingText"/>
    <dgm:cxn modelId="{6E5973FD-96F9-4A58-B393-EC62AC52FFA4}" type="presParOf" srcId="{1A118B0C-E541-48B4-9828-E2354E5C29CF}" destId="{12F967B0-1383-4138-87E9-BF6692157078}" srcOrd="25" destOrd="0" presId="urn:microsoft.com/office/officeart/2011/layout/ConvergingText"/>
    <dgm:cxn modelId="{52ED80CB-7D86-4282-8A91-256A937D6886}" type="presParOf" srcId="{1A118B0C-E541-48B4-9828-E2354E5C29CF}" destId="{B4B9EEE4-43E9-4C29-8E2C-DAD12098028C}" srcOrd="26" destOrd="0" presId="urn:microsoft.com/office/officeart/2011/layout/ConvergingText"/>
    <dgm:cxn modelId="{070D8581-5215-42C7-8467-BCC2EB01BB26}" type="presParOf" srcId="{1A118B0C-E541-48B4-9828-E2354E5C29CF}" destId="{E51DF318-1AA4-4F21-B7C4-689255D9DF88}" srcOrd="27" destOrd="0" presId="urn:microsoft.com/office/officeart/2011/layout/ConvergingText"/>
    <dgm:cxn modelId="{B39EC6DB-3952-4836-A488-5C3D1075B21A}" type="presParOf" srcId="{1A118B0C-E541-48B4-9828-E2354E5C29CF}" destId="{61123FB0-643F-486E-85CB-8203FCCD9DE1}" srcOrd="28" destOrd="0" presId="urn:microsoft.com/office/officeart/2011/layout/ConvergingText"/>
    <dgm:cxn modelId="{E8D86B8E-B225-4E40-9D1B-F79FC299F52B}" type="presParOf" srcId="{1A118B0C-E541-48B4-9828-E2354E5C29CF}" destId="{A540B41F-700F-4447-ADE7-E6852A66AF91}" srcOrd="29" destOrd="0" presId="urn:microsoft.com/office/officeart/2011/layout/ConvergingText"/>
    <dgm:cxn modelId="{906447DA-89A1-4FCC-AE67-96DE49F111A0}" type="presParOf" srcId="{1A118B0C-E541-48B4-9828-E2354E5C29CF}" destId="{FB0F523E-9E58-45A8-8B24-8C11FB39F625}" srcOrd="30" destOrd="0" presId="urn:microsoft.com/office/officeart/2011/layout/ConvergingText"/>
    <dgm:cxn modelId="{41E8F550-2C79-4886-B288-BB3250FFECAE}" type="presParOf" srcId="{1A118B0C-E541-48B4-9828-E2354E5C29CF}" destId="{30D885B5-1E4C-41E5-8BFB-F39BD97EC762}" srcOrd="31" destOrd="0" presId="urn:microsoft.com/office/officeart/2011/layout/ConvergingText"/>
    <dgm:cxn modelId="{AA7B3AB5-4AA3-4A50-8D31-57AC16BA7CED}" type="presParOf" srcId="{1A118B0C-E541-48B4-9828-E2354E5C29CF}" destId="{02B160D4-508C-4598-806D-68CFA91CAEBC}" srcOrd="32" destOrd="0" presId="urn:microsoft.com/office/officeart/2011/layout/ConvergingText"/>
    <dgm:cxn modelId="{0571745C-4018-4020-8921-241E16343C34}" type="presParOf" srcId="{1A118B0C-E541-48B4-9828-E2354E5C29CF}" destId="{6CCCA5DA-C22E-4ECF-9735-773208C35C71}" srcOrd="33" destOrd="0" presId="urn:microsoft.com/office/officeart/2011/layout/ConvergingText"/>
    <dgm:cxn modelId="{474364A8-9408-4E1E-B2A9-E723D7BFE9E1}" type="presParOf" srcId="{1A118B0C-E541-48B4-9828-E2354E5C29CF}" destId="{E219AB19-0856-4602-9F6C-9A136C953DF0}" srcOrd="34" destOrd="0" presId="urn:microsoft.com/office/officeart/2011/layout/ConvergingText"/>
    <dgm:cxn modelId="{0DE5022B-8048-45BD-BE6C-A254D89265E9}" type="presParOf" srcId="{1A118B0C-E541-48B4-9828-E2354E5C29CF}" destId="{964727F9-4391-4576-AA34-6D7B18BF0E4F}" srcOrd="35" destOrd="0" presId="urn:microsoft.com/office/officeart/2011/layout/ConvergingText"/>
    <dgm:cxn modelId="{6CE5C4B1-53B1-46E2-91DE-640F45E4C417}" type="presParOf" srcId="{1A118B0C-E541-48B4-9828-E2354E5C29CF}" destId="{F332DB72-9446-4649-A160-844FD20071B0}" srcOrd="36" destOrd="0" presId="urn:microsoft.com/office/officeart/2011/layout/ConvergingText"/>
    <dgm:cxn modelId="{97048483-DE49-4615-AB06-88394131C6F9}" type="presParOf" srcId="{1A118B0C-E541-48B4-9828-E2354E5C29CF}" destId="{976120CB-270A-476F-BD2E-798B2652C651}" srcOrd="37" destOrd="0" presId="urn:microsoft.com/office/officeart/2011/layout/ConvergingText"/>
    <dgm:cxn modelId="{D2C4A83E-1601-4AAB-8963-E4F59438ED99}" type="presParOf" srcId="{1A118B0C-E541-48B4-9828-E2354E5C29CF}" destId="{EFA525E1-C836-4840-B956-A4DE8D01CC18}" srcOrd="38" destOrd="0" presId="urn:microsoft.com/office/officeart/2011/layout/ConvergingText"/>
    <dgm:cxn modelId="{B9B723EA-7B29-4E7D-8883-83439C4676DF}" type="presParOf" srcId="{1A118B0C-E541-48B4-9828-E2354E5C29CF}" destId="{DF8ADCC4-7AE3-4BC2-97C4-F6E50A09AC27}" srcOrd="39" destOrd="0" presId="urn:microsoft.com/office/officeart/2011/layout/ConvergingText"/>
    <dgm:cxn modelId="{66618DE0-2CB9-4FD8-927D-966F29B10FC8}" type="presParOf" srcId="{1A118B0C-E541-48B4-9828-E2354E5C29CF}" destId="{676DCE11-FF95-40D3-A4DE-15DCF68056FC}" srcOrd="40" destOrd="0" presId="urn:microsoft.com/office/officeart/2011/layout/ConvergingText"/>
    <dgm:cxn modelId="{650ED103-CE92-4228-8A7A-AF1525BA231E}" type="presParOf" srcId="{1A118B0C-E541-48B4-9828-E2354E5C29CF}" destId="{617D1082-FA6F-49BF-BEFC-28DEEA9A4104}" srcOrd="41" destOrd="0" presId="urn:microsoft.com/office/officeart/2011/layout/ConvergingText"/>
    <dgm:cxn modelId="{F8821777-02F3-422D-AF5E-88B219159E76}" type="presParOf" srcId="{1A118B0C-E541-48B4-9828-E2354E5C29CF}" destId="{27B2F169-CEFE-4ADD-9AD6-618BC69B67FA}" srcOrd="42" destOrd="0" presId="urn:microsoft.com/office/officeart/2011/layout/ConvergingText"/>
    <dgm:cxn modelId="{A4D7D155-F3A6-4C12-8B02-EFF12158F8EA}" type="presParOf" srcId="{1A118B0C-E541-48B4-9828-E2354E5C29CF}" destId="{AEB9DB1B-2700-4D96-8BFC-A5AA04397FE7}" srcOrd="43" destOrd="0" presId="urn:microsoft.com/office/officeart/2011/layout/ConvergingText"/>
    <dgm:cxn modelId="{DDE4AC0D-4DEF-4218-B648-73F78F4C0EA4}" type="presParOf" srcId="{1A118B0C-E541-48B4-9828-E2354E5C29CF}" destId="{CDD76F98-BB26-48A2-992A-C2E9D86DE3B9}" srcOrd="44" destOrd="0" presId="urn:microsoft.com/office/officeart/2011/layout/ConvergingText"/>
    <dgm:cxn modelId="{87C34829-94D2-4279-9D1C-B16DD3650105}" type="presParOf" srcId="{1A118B0C-E541-48B4-9828-E2354E5C29CF}" destId="{110075B8-0491-4CAA-872D-2B1943013F14}" srcOrd="45" destOrd="0" presId="urn:microsoft.com/office/officeart/2011/layout/Converging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D6E896B-ABED-4B45-8632-639CC120C4E9}"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IN"/>
        </a:p>
      </dgm:t>
    </dgm:pt>
    <dgm:pt modelId="{115A4719-C87F-4367-8B4F-7095D12231C8}">
      <dgm:prSet phldrT="[Text]"/>
      <dgm:spPr/>
      <dgm:t>
        <a:bodyPr/>
        <a:lstStyle/>
        <a:p>
          <a:pPr>
            <a:lnSpc>
              <a:spcPct val="100000"/>
            </a:lnSpc>
          </a:pPr>
          <a:r>
            <a:rPr lang="en-US"/>
            <a:t>1. Hire or enter retainer ship with experienced professional</a:t>
          </a:r>
          <a:endParaRPr lang="en-IN" dirty="0"/>
        </a:p>
      </dgm:t>
    </dgm:pt>
    <dgm:pt modelId="{D8E69701-F1AB-42E7-9E4D-1DFBDA259979}" type="parTrans" cxnId="{28724D9A-A077-471C-8304-BB177D9BA587}">
      <dgm:prSet/>
      <dgm:spPr/>
      <dgm:t>
        <a:bodyPr/>
        <a:lstStyle/>
        <a:p>
          <a:endParaRPr lang="en-IN"/>
        </a:p>
      </dgm:t>
    </dgm:pt>
    <dgm:pt modelId="{3A9E5567-041C-48C4-BB99-491AD74526CF}" type="sibTrans" cxnId="{28724D9A-A077-471C-8304-BB177D9BA587}">
      <dgm:prSet/>
      <dgm:spPr/>
      <dgm:t>
        <a:bodyPr/>
        <a:lstStyle/>
        <a:p>
          <a:pPr>
            <a:lnSpc>
              <a:spcPct val="100000"/>
            </a:lnSpc>
          </a:pPr>
          <a:endParaRPr lang="en-IN"/>
        </a:p>
      </dgm:t>
    </dgm:pt>
    <dgm:pt modelId="{99F2E0A5-0046-4149-A729-B364BBD79B29}">
      <dgm:prSet phldrT="[Text]"/>
      <dgm:spPr/>
      <dgm:t>
        <a:bodyPr/>
        <a:lstStyle/>
        <a:p>
          <a:pPr>
            <a:lnSpc>
              <a:spcPct val="100000"/>
            </a:lnSpc>
          </a:pPr>
          <a:r>
            <a:rPr lang="en-US"/>
            <a:t>2. Take Membership of tender websites</a:t>
          </a:r>
          <a:endParaRPr lang="en-IN" dirty="0"/>
        </a:p>
      </dgm:t>
    </dgm:pt>
    <dgm:pt modelId="{31B24CDF-C861-44C7-8B8A-B2CB231F779F}" type="parTrans" cxnId="{8D43437A-BE8F-4CE8-8014-2AF0E10F8634}">
      <dgm:prSet/>
      <dgm:spPr/>
      <dgm:t>
        <a:bodyPr/>
        <a:lstStyle/>
        <a:p>
          <a:endParaRPr lang="en-IN"/>
        </a:p>
      </dgm:t>
    </dgm:pt>
    <dgm:pt modelId="{0DE7D3F9-72AF-43C0-B133-8C4096C9A297}" type="sibTrans" cxnId="{8D43437A-BE8F-4CE8-8014-2AF0E10F8634}">
      <dgm:prSet/>
      <dgm:spPr/>
      <dgm:t>
        <a:bodyPr/>
        <a:lstStyle/>
        <a:p>
          <a:pPr>
            <a:lnSpc>
              <a:spcPct val="100000"/>
            </a:lnSpc>
          </a:pPr>
          <a:endParaRPr lang="en-IN"/>
        </a:p>
      </dgm:t>
    </dgm:pt>
    <dgm:pt modelId="{9874ED3B-6925-4C15-9322-1D2D4F14664F}">
      <dgm:prSet phldrT="[Text]"/>
      <dgm:spPr/>
      <dgm:t>
        <a:bodyPr/>
        <a:lstStyle/>
        <a:p>
          <a:pPr>
            <a:lnSpc>
              <a:spcPct val="100000"/>
            </a:lnSpc>
          </a:pPr>
          <a:r>
            <a:rPr lang="en-US"/>
            <a:t>3. Bid Preparation  is skill</a:t>
          </a:r>
          <a:endParaRPr lang="en-IN" dirty="0"/>
        </a:p>
      </dgm:t>
    </dgm:pt>
    <dgm:pt modelId="{4FB23B44-A46E-4A12-8EDB-2071DAB8A2B2}" type="parTrans" cxnId="{EFA21818-F695-4C8F-AE7D-4D1DFEAEE046}">
      <dgm:prSet/>
      <dgm:spPr/>
      <dgm:t>
        <a:bodyPr/>
        <a:lstStyle/>
        <a:p>
          <a:endParaRPr lang="en-IN"/>
        </a:p>
      </dgm:t>
    </dgm:pt>
    <dgm:pt modelId="{ECD5D679-45E5-428F-A781-39DA07478DE5}" type="sibTrans" cxnId="{EFA21818-F695-4C8F-AE7D-4D1DFEAEE046}">
      <dgm:prSet/>
      <dgm:spPr/>
      <dgm:t>
        <a:bodyPr/>
        <a:lstStyle/>
        <a:p>
          <a:pPr>
            <a:lnSpc>
              <a:spcPct val="100000"/>
            </a:lnSpc>
          </a:pPr>
          <a:endParaRPr lang="en-IN"/>
        </a:p>
      </dgm:t>
    </dgm:pt>
    <dgm:pt modelId="{50BCF432-BAD2-4032-9DD1-1A7D4683545F}">
      <dgm:prSet phldrT="[Text]"/>
      <dgm:spPr/>
      <dgm:t>
        <a:bodyPr/>
        <a:lstStyle/>
        <a:p>
          <a:pPr>
            <a:lnSpc>
              <a:spcPct val="100000"/>
            </a:lnSpc>
          </a:pPr>
          <a:r>
            <a:rPr lang="en-US"/>
            <a:t>4.Enter in to JV for credential</a:t>
          </a:r>
          <a:endParaRPr lang="en-IN" dirty="0"/>
        </a:p>
      </dgm:t>
    </dgm:pt>
    <dgm:pt modelId="{B7097D7E-D146-4031-AC28-77B992CB677B}" type="parTrans" cxnId="{B7E6FC4F-405B-42E5-8616-77636D5D2089}">
      <dgm:prSet/>
      <dgm:spPr/>
      <dgm:t>
        <a:bodyPr/>
        <a:lstStyle/>
        <a:p>
          <a:endParaRPr lang="en-IN"/>
        </a:p>
      </dgm:t>
    </dgm:pt>
    <dgm:pt modelId="{8627C042-4C04-4CB0-9B1D-F613BA6477C2}" type="sibTrans" cxnId="{B7E6FC4F-405B-42E5-8616-77636D5D2089}">
      <dgm:prSet/>
      <dgm:spPr/>
      <dgm:t>
        <a:bodyPr/>
        <a:lstStyle/>
        <a:p>
          <a:pPr>
            <a:lnSpc>
              <a:spcPct val="100000"/>
            </a:lnSpc>
          </a:pPr>
          <a:endParaRPr lang="en-IN"/>
        </a:p>
      </dgm:t>
    </dgm:pt>
    <dgm:pt modelId="{82EC6702-CF14-4850-94FF-5E50DFF5AC8E}">
      <dgm:prSet phldrT="[Text]"/>
      <dgm:spPr/>
      <dgm:t>
        <a:bodyPr/>
        <a:lstStyle/>
        <a:p>
          <a:pPr>
            <a:lnSpc>
              <a:spcPct val="100000"/>
            </a:lnSpc>
          </a:pPr>
          <a:r>
            <a:rPr lang="en-US" dirty="0"/>
            <a:t>5.HAVE PATIENCE</a:t>
          </a:r>
          <a:endParaRPr lang="en-IN" dirty="0"/>
        </a:p>
      </dgm:t>
    </dgm:pt>
    <dgm:pt modelId="{9879A698-F47A-4F20-B387-091213B99617}" type="parTrans" cxnId="{B957DDD3-82A8-40B9-B603-B7370AFB1819}">
      <dgm:prSet/>
      <dgm:spPr/>
      <dgm:t>
        <a:bodyPr/>
        <a:lstStyle/>
        <a:p>
          <a:endParaRPr lang="en-IN"/>
        </a:p>
      </dgm:t>
    </dgm:pt>
    <dgm:pt modelId="{A61D8A5C-B130-445B-8EC2-BBBA645A4D03}" type="sibTrans" cxnId="{B957DDD3-82A8-40B9-B603-B7370AFB1819}">
      <dgm:prSet/>
      <dgm:spPr/>
      <dgm:t>
        <a:bodyPr/>
        <a:lstStyle/>
        <a:p>
          <a:endParaRPr lang="en-IN"/>
        </a:p>
      </dgm:t>
    </dgm:pt>
    <dgm:pt modelId="{87B1B899-3DB2-4635-B7DF-0A5A048770F7}" type="pres">
      <dgm:prSet presAssocID="{9D6E896B-ABED-4B45-8632-639CC120C4E9}" presName="Name0" presStyleCnt="0">
        <dgm:presLayoutVars>
          <dgm:dir/>
          <dgm:resizeHandles val="exact"/>
        </dgm:presLayoutVars>
      </dgm:prSet>
      <dgm:spPr/>
    </dgm:pt>
    <dgm:pt modelId="{4BF517A9-4629-409A-BAF7-8C5C0450FCA2}" type="pres">
      <dgm:prSet presAssocID="{115A4719-C87F-4367-8B4F-7095D12231C8}" presName="node" presStyleLbl="node1" presStyleIdx="0" presStyleCnt="5">
        <dgm:presLayoutVars>
          <dgm:bulletEnabled val="1"/>
        </dgm:presLayoutVars>
      </dgm:prSet>
      <dgm:spPr/>
    </dgm:pt>
    <dgm:pt modelId="{31DAB072-AF24-4971-940E-593D2F083CBB}" type="pres">
      <dgm:prSet presAssocID="{3A9E5567-041C-48C4-BB99-491AD74526CF}" presName="sibTrans" presStyleLbl="sibTrans1D1" presStyleIdx="0" presStyleCnt="4"/>
      <dgm:spPr/>
    </dgm:pt>
    <dgm:pt modelId="{9B8DA485-637F-42F0-88BC-939F8FB9EC85}" type="pres">
      <dgm:prSet presAssocID="{3A9E5567-041C-48C4-BB99-491AD74526CF}" presName="connectorText" presStyleLbl="sibTrans1D1" presStyleIdx="0" presStyleCnt="4"/>
      <dgm:spPr/>
    </dgm:pt>
    <dgm:pt modelId="{DC759C90-7726-44C8-8ACF-70677556B6E7}" type="pres">
      <dgm:prSet presAssocID="{99F2E0A5-0046-4149-A729-B364BBD79B29}" presName="node" presStyleLbl="node1" presStyleIdx="1" presStyleCnt="5">
        <dgm:presLayoutVars>
          <dgm:bulletEnabled val="1"/>
        </dgm:presLayoutVars>
      </dgm:prSet>
      <dgm:spPr/>
    </dgm:pt>
    <dgm:pt modelId="{A2330445-D9C1-464D-AD3F-8C940EDCD4A5}" type="pres">
      <dgm:prSet presAssocID="{0DE7D3F9-72AF-43C0-B133-8C4096C9A297}" presName="sibTrans" presStyleLbl="sibTrans1D1" presStyleIdx="1" presStyleCnt="4"/>
      <dgm:spPr/>
    </dgm:pt>
    <dgm:pt modelId="{3B714941-4AB7-4B66-B4ED-F603B58E6317}" type="pres">
      <dgm:prSet presAssocID="{0DE7D3F9-72AF-43C0-B133-8C4096C9A297}" presName="connectorText" presStyleLbl="sibTrans1D1" presStyleIdx="1" presStyleCnt="4"/>
      <dgm:spPr/>
    </dgm:pt>
    <dgm:pt modelId="{9A21019D-28FB-4EC9-8C88-4583AB0BFB7A}" type="pres">
      <dgm:prSet presAssocID="{9874ED3B-6925-4C15-9322-1D2D4F14664F}" presName="node" presStyleLbl="node1" presStyleIdx="2" presStyleCnt="5">
        <dgm:presLayoutVars>
          <dgm:bulletEnabled val="1"/>
        </dgm:presLayoutVars>
      </dgm:prSet>
      <dgm:spPr/>
    </dgm:pt>
    <dgm:pt modelId="{DEA8B916-15F9-4DD0-AD74-4B8CDEF16861}" type="pres">
      <dgm:prSet presAssocID="{ECD5D679-45E5-428F-A781-39DA07478DE5}" presName="sibTrans" presStyleLbl="sibTrans1D1" presStyleIdx="2" presStyleCnt="4"/>
      <dgm:spPr/>
    </dgm:pt>
    <dgm:pt modelId="{F6631262-B3A6-4A8E-A6BA-0BA1CBB0C2D5}" type="pres">
      <dgm:prSet presAssocID="{ECD5D679-45E5-428F-A781-39DA07478DE5}" presName="connectorText" presStyleLbl="sibTrans1D1" presStyleIdx="2" presStyleCnt="4"/>
      <dgm:spPr/>
    </dgm:pt>
    <dgm:pt modelId="{A826737B-1E5E-4C38-B992-586820AB3577}" type="pres">
      <dgm:prSet presAssocID="{50BCF432-BAD2-4032-9DD1-1A7D4683545F}" presName="node" presStyleLbl="node1" presStyleIdx="3" presStyleCnt="5">
        <dgm:presLayoutVars>
          <dgm:bulletEnabled val="1"/>
        </dgm:presLayoutVars>
      </dgm:prSet>
      <dgm:spPr/>
    </dgm:pt>
    <dgm:pt modelId="{02D97DCE-BCEA-48B1-BB14-D1184FC575FA}" type="pres">
      <dgm:prSet presAssocID="{8627C042-4C04-4CB0-9B1D-F613BA6477C2}" presName="sibTrans" presStyleLbl="sibTrans1D1" presStyleIdx="3" presStyleCnt="4"/>
      <dgm:spPr/>
    </dgm:pt>
    <dgm:pt modelId="{01F10171-D165-403D-BB48-3D7F733FA708}" type="pres">
      <dgm:prSet presAssocID="{8627C042-4C04-4CB0-9B1D-F613BA6477C2}" presName="connectorText" presStyleLbl="sibTrans1D1" presStyleIdx="3" presStyleCnt="4"/>
      <dgm:spPr/>
    </dgm:pt>
    <dgm:pt modelId="{C8EB8749-8D42-4587-B36F-84C377BDCE1F}" type="pres">
      <dgm:prSet presAssocID="{82EC6702-CF14-4850-94FF-5E50DFF5AC8E}" presName="node" presStyleLbl="node1" presStyleIdx="4" presStyleCnt="5">
        <dgm:presLayoutVars>
          <dgm:bulletEnabled val="1"/>
        </dgm:presLayoutVars>
      </dgm:prSet>
      <dgm:spPr/>
    </dgm:pt>
  </dgm:ptLst>
  <dgm:cxnLst>
    <dgm:cxn modelId="{EFA21818-F695-4C8F-AE7D-4D1DFEAEE046}" srcId="{9D6E896B-ABED-4B45-8632-639CC120C4E9}" destId="{9874ED3B-6925-4C15-9322-1D2D4F14664F}" srcOrd="2" destOrd="0" parTransId="{4FB23B44-A46E-4A12-8EDB-2071DAB8A2B2}" sibTransId="{ECD5D679-45E5-428F-A781-39DA07478DE5}"/>
    <dgm:cxn modelId="{F3F3C120-D83F-479D-9146-1EB1829BE150}" type="presOf" srcId="{0DE7D3F9-72AF-43C0-B133-8C4096C9A297}" destId="{3B714941-4AB7-4B66-B4ED-F603B58E6317}" srcOrd="1" destOrd="0" presId="urn:microsoft.com/office/officeart/2016/7/layout/RepeatingBendingProcessNew"/>
    <dgm:cxn modelId="{9E08F24F-1F34-4FDE-B65E-D0D30C9CEB16}" type="presOf" srcId="{3A9E5567-041C-48C4-BB99-491AD74526CF}" destId="{9B8DA485-637F-42F0-88BC-939F8FB9EC85}" srcOrd="1" destOrd="0" presId="urn:microsoft.com/office/officeart/2016/7/layout/RepeatingBendingProcessNew"/>
    <dgm:cxn modelId="{B7E6FC4F-405B-42E5-8616-77636D5D2089}" srcId="{9D6E896B-ABED-4B45-8632-639CC120C4E9}" destId="{50BCF432-BAD2-4032-9DD1-1A7D4683545F}" srcOrd="3" destOrd="0" parTransId="{B7097D7E-D146-4031-AC28-77B992CB677B}" sibTransId="{8627C042-4C04-4CB0-9B1D-F613BA6477C2}"/>
    <dgm:cxn modelId="{31E30650-C292-44CB-AB88-F5CF51455F38}" type="presOf" srcId="{3A9E5567-041C-48C4-BB99-491AD74526CF}" destId="{31DAB072-AF24-4971-940E-593D2F083CBB}" srcOrd="0" destOrd="0" presId="urn:microsoft.com/office/officeart/2016/7/layout/RepeatingBendingProcessNew"/>
    <dgm:cxn modelId="{8D43437A-BE8F-4CE8-8014-2AF0E10F8634}" srcId="{9D6E896B-ABED-4B45-8632-639CC120C4E9}" destId="{99F2E0A5-0046-4149-A729-B364BBD79B29}" srcOrd="1" destOrd="0" parTransId="{31B24CDF-C861-44C7-8B8A-B2CB231F779F}" sibTransId="{0DE7D3F9-72AF-43C0-B133-8C4096C9A297}"/>
    <dgm:cxn modelId="{876BDA7E-D749-4537-82F7-B35F75730096}" type="presOf" srcId="{8627C042-4C04-4CB0-9B1D-F613BA6477C2}" destId="{02D97DCE-BCEA-48B1-BB14-D1184FC575FA}" srcOrd="0" destOrd="0" presId="urn:microsoft.com/office/officeart/2016/7/layout/RepeatingBendingProcessNew"/>
    <dgm:cxn modelId="{FCD1F98A-8981-4C47-A71B-D5990126501B}" type="presOf" srcId="{115A4719-C87F-4367-8B4F-7095D12231C8}" destId="{4BF517A9-4629-409A-BAF7-8C5C0450FCA2}" srcOrd="0" destOrd="0" presId="urn:microsoft.com/office/officeart/2016/7/layout/RepeatingBendingProcessNew"/>
    <dgm:cxn modelId="{7E62798D-6EAA-4325-8202-EA713615DD43}" type="presOf" srcId="{50BCF432-BAD2-4032-9DD1-1A7D4683545F}" destId="{A826737B-1E5E-4C38-B992-586820AB3577}" srcOrd="0" destOrd="0" presId="urn:microsoft.com/office/officeart/2016/7/layout/RepeatingBendingProcessNew"/>
    <dgm:cxn modelId="{E7C33691-8076-484F-A35C-50E0FEF96696}" type="presOf" srcId="{99F2E0A5-0046-4149-A729-B364BBD79B29}" destId="{DC759C90-7726-44C8-8ACF-70677556B6E7}" srcOrd="0" destOrd="0" presId="urn:microsoft.com/office/officeart/2016/7/layout/RepeatingBendingProcessNew"/>
    <dgm:cxn modelId="{38AD8095-3CFC-4BE1-B444-7B1B24D92B09}" type="presOf" srcId="{9874ED3B-6925-4C15-9322-1D2D4F14664F}" destId="{9A21019D-28FB-4EC9-8C88-4583AB0BFB7A}" srcOrd="0" destOrd="0" presId="urn:microsoft.com/office/officeart/2016/7/layout/RepeatingBendingProcessNew"/>
    <dgm:cxn modelId="{531B0499-A77D-45ED-A8F6-0B160BA31F0A}" type="presOf" srcId="{ECD5D679-45E5-428F-A781-39DA07478DE5}" destId="{F6631262-B3A6-4A8E-A6BA-0BA1CBB0C2D5}" srcOrd="1" destOrd="0" presId="urn:microsoft.com/office/officeart/2016/7/layout/RepeatingBendingProcessNew"/>
    <dgm:cxn modelId="{28724D9A-A077-471C-8304-BB177D9BA587}" srcId="{9D6E896B-ABED-4B45-8632-639CC120C4E9}" destId="{115A4719-C87F-4367-8B4F-7095D12231C8}" srcOrd="0" destOrd="0" parTransId="{D8E69701-F1AB-42E7-9E4D-1DFBDA259979}" sibTransId="{3A9E5567-041C-48C4-BB99-491AD74526CF}"/>
    <dgm:cxn modelId="{C6C712CE-3B49-4FDE-B856-0A9C3D0CB562}" type="presOf" srcId="{ECD5D679-45E5-428F-A781-39DA07478DE5}" destId="{DEA8B916-15F9-4DD0-AD74-4B8CDEF16861}" srcOrd="0" destOrd="0" presId="urn:microsoft.com/office/officeart/2016/7/layout/RepeatingBendingProcessNew"/>
    <dgm:cxn modelId="{B957DDD3-82A8-40B9-B603-B7370AFB1819}" srcId="{9D6E896B-ABED-4B45-8632-639CC120C4E9}" destId="{82EC6702-CF14-4850-94FF-5E50DFF5AC8E}" srcOrd="4" destOrd="0" parTransId="{9879A698-F47A-4F20-B387-091213B99617}" sibTransId="{A61D8A5C-B130-445B-8EC2-BBBA645A4D03}"/>
    <dgm:cxn modelId="{DF1433DB-9EAC-45A0-9EDD-BA071262C0F1}" type="presOf" srcId="{82EC6702-CF14-4850-94FF-5E50DFF5AC8E}" destId="{C8EB8749-8D42-4587-B36F-84C377BDCE1F}" srcOrd="0" destOrd="0" presId="urn:microsoft.com/office/officeart/2016/7/layout/RepeatingBendingProcessNew"/>
    <dgm:cxn modelId="{899AADF4-8C35-43B0-81B5-9FD9E2AA1862}" type="presOf" srcId="{8627C042-4C04-4CB0-9B1D-F613BA6477C2}" destId="{01F10171-D165-403D-BB48-3D7F733FA708}" srcOrd="1" destOrd="0" presId="urn:microsoft.com/office/officeart/2016/7/layout/RepeatingBendingProcessNew"/>
    <dgm:cxn modelId="{E111B2F7-9958-4EF6-BEC0-5757878FF531}" type="presOf" srcId="{9D6E896B-ABED-4B45-8632-639CC120C4E9}" destId="{87B1B899-3DB2-4635-B7DF-0A5A048770F7}" srcOrd="0" destOrd="0" presId="urn:microsoft.com/office/officeart/2016/7/layout/RepeatingBendingProcessNew"/>
    <dgm:cxn modelId="{D168F9F8-63C3-47C1-9AD1-186682E3D47D}" type="presOf" srcId="{0DE7D3F9-72AF-43C0-B133-8C4096C9A297}" destId="{A2330445-D9C1-464D-AD3F-8C940EDCD4A5}" srcOrd="0" destOrd="0" presId="urn:microsoft.com/office/officeart/2016/7/layout/RepeatingBendingProcessNew"/>
    <dgm:cxn modelId="{AA710D60-1A2F-436F-96D1-4667E9FF7FD6}" type="presParOf" srcId="{87B1B899-3DB2-4635-B7DF-0A5A048770F7}" destId="{4BF517A9-4629-409A-BAF7-8C5C0450FCA2}" srcOrd="0" destOrd="0" presId="urn:microsoft.com/office/officeart/2016/7/layout/RepeatingBendingProcessNew"/>
    <dgm:cxn modelId="{A849430D-E242-4B58-9268-DA9FB0F5E47E}" type="presParOf" srcId="{87B1B899-3DB2-4635-B7DF-0A5A048770F7}" destId="{31DAB072-AF24-4971-940E-593D2F083CBB}" srcOrd="1" destOrd="0" presId="urn:microsoft.com/office/officeart/2016/7/layout/RepeatingBendingProcessNew"/>
    <dgm:cxn modelId="{274C9ABE-BF43-496A-A7CC-BA75D829A32C}" type="presParOf" srcId="{31DAB072-AF24-4971-940E-593D2F083CBB}" destId="{9B8DA485-637F-42F0-88BC-939F8FB9EC85}" srcOrd="0" destOrd="0" presId="urn:microsoft.com/office/officeart/2016/7/layout/RepeatingBendingProcessNew"/>
    <dgm:cxn modelId="{12959BED-8F57-4336-A46E-3D41A9FF9B60}" type="presParOf" srcId="{87B1B899-3DB2-4635-B7DF-0A5A048770F7}" destId="{DC759C90-7726-44C8-8ACF-70677556B6E7}" srcOrd="2" destOrd="0" presId="urn:microsoft.com/office/officeart/2016/7/layout/RepeatingBendingProcessNew"/>
    <dgm:cxn modelId="{3F29F58A-179A-40A5-B8B9-A8EBA1D88EBD}" type="presParOf" srcId="{87B1B899-3DB2-4635-B7DF-0A5A048770F7}" destId="{A2330445-D9C1-464D-AD3F-8C940EDCD4A5}" srcOrd="3" destOrd="0" presId="urn:microsoft.com/office/officeart/2016/7/layout/RepeatingBendingProcessNew"/>
    <dgm:cxn modelId="{3F01B439-2D84-4999-B376-A03D728DE561}" type="presParOf" srcId="{A2330445-D9C1-464D-AD3F-8C940EDCD4A5}" destId="{3B714941-4AB7-4B66-B4ED-F603B58E6317}" srcOrd="0" destOrd="0" presId="urn:microsoft.com/office/officeart/2016/7/layout/RepeatingBendingProcessNew"/>
    <dgm:cxn modelId="{33AB879F-3016-4A06-A01C-15CE9860F763}" type="presParOf" srcId="{87B1B899-3DB2-4635-B7DF-0A5A048770F7}" destId="{9A21019D-28FB-4EC9-8C88-4583AB0BFB7A}" srcOrd="4" destOrd="0" presId="urn:microsoft.com/office/officeart/2016/7/layout/RepeatingBendingProcessNew"/>
    <dgm:cxn modelId="{098374DA-968E-49F6-AEE8-2314AF4E1DD3}" type="presParOf" srcId="{87B1B899-3DB2-4635-B7DF-0A5A048770F7}" destId="{DEA8B916-15F9-4DD0-AD74-4B8CDEF16861}" srcOrd="5" destOrd="0" presId="urn:microsoft.com/office/officeart/2016/7/layout/RepeatingBendingProcessNew"/>
    <dgm:cxn modelId="{E05FAB8F-C1AF-4E63-980E-6FE0E6DAD810}" type="presParOf" srcId="{DEA8B916-15F9-4DD0-AD74-4B8CDEF16861}" destId="{F6631262-B3A6-4A8E-A6BA-0BA1CBB0C2D5}" srcOrd="0" destOrd="0" presId="urn:microsoft.com/office/officeart/2016/7/layout/RepeatingBendingProcessNew"/>
    <dgm:cxn modelId="{B47C2190-054F-4F25-9765-36F79197CD48}" type="presParOf" srcId="{87B1B899-3DB2-4635-B7DF-0A5A048770F7}" destId="{A826737B-1E5E-4C38-B992-586820AB3577}" srcOrd="6" destOrd="0" presId="urn:microsoft.com/office/officeart/2016/7/layout/RepeatingBendingProcessNew"/>
    <dgm:cxn modelId="{6EA25D28-E48C-446B-B542-A762CFBB9BC3}" type="presParOf" srcId="{87B1B899-3DB2-4635-B7DF-0A5A048770F7}" destId="{02D97DCE-BCEA-48B1-BB14-D1184FC575FA}" srcOrd="7" destOrd="0" presId="urn:microsoft.com/office/officeart/2016/7/layout/RepeatingBendingProcessNew"/>
    <dgm:cxn modelId="{D96D944C-CFCD-4634-8AA1-9F71AB49456E}" type="presParOf" srcId="{02D97DCE-BCEA-48B1-BB14-D1184FC575FA}" destId="{01F10171-D165-403D-BB48-3D7F733FA708}" srcOrd="0" destOrd="0" presId="urn:microsoft.com/office/officeart/2016/7/layout/RepeatingBendingProcessNew"/>
    <dgm:cxn modelId="{F343E096-7D08-4FDC-8E4B-34CA391C421F}" type="presParOf" srcId="{87B1B899-3DB2-4635-B7DF-0A5A048770F7}" destId="{C8EB8749-8D42-4587-B36F-84C377BDCE1F}"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544EE9-F9CE-4056-8516-AF885A59C6D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4E7FA3EC-BFE5-48D3-8ACF-13A702FB7E13}">
      <dgm:prSet/>
      <dgm:spPr/>
      <dgm:t>
        <a:bodyPr/>
        <a:lstStyle/>
        <a:p>
          <a:r>
            <a:rPr lang="en-US" dirty="0">
              <a:latin typeface="Times New Roman" panose="02020603050405020304" pitchFamily="18" charset="0"/>
              <a:cs typeface="Times New Roman" panose="02020603050405020304" pitchFamily="18" charset="0"/>
            </a:rPr>
            <a:t>How CA  Can be a change maker</a:t>
          </a:r>
          <a:endParaRPr lang="en-IN" dirty="0">
            <a:latin typeface="Times New Roman" panose="02020603050405020304" pitchFamily="18" charset="0"/>
            <a:cs typeface="Times New Roman" panose="02020603050405020304" pitchFamily="18" charset="0"/>
          </a:endParaRPr>
        </a:p>
      </dgm:t>
    </dgm:pt>
    <dgm:pt modelId="{EE146358-A691-48FC-80C5-51D371C3CD72}" type="parTrans" cxnId="{C73FBB6F-3E01-453E-952C-9F3B6AE97B0D}">
      <dgm:prSet/>
      <dgm:spPr/>
      <dgm:t>
        <a:bodyPr/>
        <a:lstStyle/>
        <a:p>
          <a:endParaRPr lang="en-IN"/>
        </a:p>
      </dgm:t>
    </dgm:pt>
    <dgm:pt modelId="{6A178284-9227-4403-8E1E-608AB8231197}" type="sibTrans" cxnId="{C73FBB6F-3E01-453E-952C-9F3B6AE97B0D}">
      <dgm:prSet/>
      <dgm:spPr/>
      <dgm:t>
        <a:bodyPr/>
        <a:lstStyle/>
        <a:p>
          <a:endParaRPr lang="en-IN"/>
        </a:p>
      </dgm:t>
    </dgm:pt>
    <dgm:pt modelId="{323ACD78-0D3A-4F86-9014-1BEB33E66574}" type="pres">
      <dgm:prSet presAssocID="{8D544EE9-F9CE-4056-8516-AF885A59C6D5}" presName="linear" presStyleCnt="0">
        <dgm:presLayoutVars>
          <dgm:animLvl val="lvl"/>
          <dgm:resizeHandles val="exact"/>
        </dgm:presLayoutVars>
      </dgm:prSet>
      <dgm:spPr/>
    </dgm:pt>
    <dgm:pt modelId="{8D059C41-8C08-4460-B563-92E401D69C66}" type="pres">
      <dgm:prSet presAssocID="{4E7FA3EC-BFE5-48D3-8ACF-13A702FB7E13}" presName="parentText" presStyleLbl="node1" presStyleIdx="0" presStyleCnt="1">
        <dgm:presLayoutVars>
          <dgm:chMax val="0"/>
          <dgm:bulletEnabled val="1"/>
        </dgm:presLayoutVars>
      </dgm:prSet>
      <dgm:spPr/>
    </dgm:pt>
  </dgm:ptLst>
  <dgm:cxnLst>
    <dgm:cxn modelId="{C73FBB6F-3E01-453E-952C-9F3B6AE97B0D}" srcId="{8D544EE9-F9CE-4056-8516-AF885A59C6D5}" destId="{4E7FA3EC-BFE5-48D3-8ACF-13A702FB7E13}" srcOrd="0" destOrd="0" parTransId="{EE146358-A691-48FC-80C5-51D371C3CD72}" sibTransId="{6A178284-9227-4403-8E1E-608AB8231197}"/>
    <dgm:cxn modelId="{B0EBBF51-C309-46E8-8276-CE4525216BA2}" type="presOf" srcId="{4E7FA3EC-BFE5-48D3-8ACF-13A702FB7E13}" destId="{8D059C41-8C08-4460-B563-92E401D69C66}" srcOrd="0" destOrd="0" presId="urn:microsoft.com/office/officeart/2005/8/layout/vList2"/>
    <dgm:cxn modelId="{1F63D17C-9293-4EE6-BC06-D8942D5E9B08}" type="presOf" srcId="{8D544EE9-F9CE-4056-8516-AF885A59C6D5}" destId="{323ACD78-0D3A-4F86-9014-1BEB33E66574}" srcOrd="0" destOrd="0" presId="urn:microsoft.com/office/officeart/2005/8/layout/vList2"/>
    <dgm:cxn modelId="{BA89279D-CE40-4C13-84F8-12B1B8FDAE8D}" type="presParOf" srcId="{323ACD78-0D3A-4F86-9014-1BEB33E66574}" destId="{8D059C41-8C08-4460-B563-92E401D69C6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DE61596-A0D4-4D85-ACA3-3BA09EB17759}"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IN"/>
        </a:p>
      </dgm:t>
    </dgm:pt>
    <dgm:pt modelId="{A1CCC208-24D5-4807-9CB7-26ADCB39B244}">
      <dgm:prSet/>
      <dgm:spPr/>
      <dgm:t>
        <a:bodyPr/>
        <a:lstStyle/>
        <a:p>
          <a:r>
            <a:rPr lang="en-US"/>
            <a:t>Be the Hanuman of Public Finance – leap beyond compliance, ensure sustainability.</a:t>
          </a:r>
          <a:endParaRPr lang="en-IN"/>
        </a:p>
      </dgm:t>
    </dgm:pt>
    <dgm:pt modelId="{E33B0842-9CD5-472E-9104-EBB708C396DD}" type="parTrans" cxnId="{028CAC99-C1D7-4F33-AED1-10DB1632BF94}">
      <dgm:prSet/>
      <dgm:spPr/>
      <dgm:t>
        <a:bodyPr/>
        <a:lstStyle/>
        <a:p>
          <a:endParaRPr lang="en-IN"/>
        </a:p>
      </dgm:t>
    </dgm:pt>
    <dgm:pt modelId="{484F4F82-2F39-4F88-9F88-2EA204324E87}" type="sibTrans" cxnId="{028CAC99-C1D7-4F33-AED1-10DB1632BF94}">
      <dgm:prSet/>
      <dgm:spPr/>
      <dgm:t>
        <a:bodyPr/>
        <a:lstStyle/>
        <a:p>
          <a:endParaRPr lang="en-IN"/>
        </a:p>
      </dgm:t>
    </dgm:pt>
    <dgm:pt modelId="{B4D1C626-4959-4034-B71F-C67CF9E9D816}" type="pres">
      <dgm:prSet presAssocID="{1DE61596-A0D4-4D85-ACA3-3BA09EB17759}" presName="linear" presStyleCnt="0">
        <dgm:presLayoutVars>
          <dgm:animLvl val="lvl"/>
          <dgm:resizeHandles val="exact"/>
        </dgm:presLayoutVars>
      </dgm:prSet>
      <dgm:spPr/>
    </dgm:pt>
    <dgm:pt modelId="{C38FC2B9-D596-4711-812E-10A03E75A370}" type="pres">
      <dgm:prSet presAssocID="{A1CCC208-24D5-4807-9CB7-26ADCB39B244}" presName="parentText" presStyleLbl="node1" presStyleIdx="0" presStyleCnt="1" custLinFactNeighborX="-3958" custLinFactNeighborY="-65231">
        <dgm:presLayoutVars>
          <dgm:chMax val="0"/>
          <dgm:bulletEnabled val="1"/>
        </dgm:presLayoutVars>
      </dgm:prSet>
      <dgm:spPr/>
    </dgm:pt>
  </dgm:ptLst>
  <dgm:cxnLst>
    <dgm:cxn modelId="{AF25ED2C-5F77-4740-BE15-F8A219749785}" type="presOf" srcId="{A1CCC208-24D5-4807-9CB7-26ADCB39B244}" destId="{C38FC2B9-D596-4711-812E-10A03E75A370}" srcOrd="0" destOrd="0" presId="urn:microsoft.com/office/officeart/2005/8/layout/vList2"/>
    <dgm:cxn modelId="{028CAC99-C1D7-4F33-AED1-10DB1632BF94}" srcId="{1DE61596-A0D4-4D85-ACA3-3BA09EB17759}" destId="{A1CCC208-24D5-4807-9CB7-26ADCB39B244}" srcOrd="0" destOrd="0" parTransId="{E33B0842-9CD5-472E-9104-EBB708C396DD}" sibTransId="{484F4F82-2F39-4F88-9F88-2EA204324E87}"/>
    <dgm:cxn modelId="{0EF20BA2-03D5-4452-8DCB-0563024DBA8E}" type="presOf" srcId="{1DE61596-A0D4-4D85-ACA3-3BA09EB17759}" destId="{B4D1C626-4959-4034-B71F-C67CF9E9D816}" srcOrd="0" destOrd="0" presId="urn:microsoft.com/office/officeart/2005/8/layout/vList2"/>
    <dgm:cxn modelId="{6088D0D7-A159-4C2C-AC0F-63FF7F2A45BF}" type="presParOf" srcId="{B4D1C626-4959-4034-B71F-C67CF9E9D816}" destId="{C38FC2B9-D596-4711-812E-10A03E75A37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AF7368-A6B8-4B4B-BD8E-DBBACE15E3C4}"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IN"/>
        </a:p>
      </dgm:t>
    </dgm:pt>
    <dgm:pt modelId="{367F16F9-99F5-48CF-B739-0CCAA4E1A3E7}">
      <dgm:prSet custT="1"/>
      <dgm:spPr/>
      <dgm:t>
        <a:bodyPr/>
        <a:lstStyle/>
        <a:p>
          <a:pPr algn="l"/>
          <a:r>
            <a:rPr lang="en-US" sz="1200" b="1" dirty="0">
              <a:latin typeface="Arial" panose="020B0604020202020204" pitchFamily="34" charset="0"/>
              <a:cs typeface="Arial" panose="020B0604020202020204" pitchFamily="34" charset="0"/>
            </a:rPr>
            <a:t>All India Topper in Mathematics &amp; Accounting in Class XII,1994</a:t>
          </a:r>
          <a:endParaRPr lang="en-IN" sz="1200" b="1" dirty="0">
            <a:latin typeface="Arial" panose="020B0604020202020204" pitchFamily="34" charset="0"/>
            <a:cs typeface="Arial" panose="020B0604020202020204" pitchFamily="34" charset="0"/>
          </a:endParaRPr>
        </a:p>
      </dgm:t>
    </dgm:pt>
    <dgm:pt modelId="{882AC2D6-DEFC-4338-85A5-BB4D1C4CCAB7}" type="parTrans" cxnId="{E7F1FF43-15F5-452F-856F-4DE660D1B27F}">
      <dgm:prSet/>
      <dgm:spPr/>
      <dgm:t>
        <a:bodyPr/>
        <a:lstStyle/>
        <a:p>
          <a:endParaRPr lang="en-IN"/>
        </a:p>
      </dgm:t>
    </dgm:pt>
    <dgm:pt modelId="{7F10971B-098C-4E1D-A81E-7D97E74B5347}" type="sibTrans" cxnId="{E7F1FF43-15F5-452F-856F-4DE660D1B27F}">
      <dgm:prSet/>
      <dgm:spPr/>
      <dgm:t>
        <a:bodyPr/>
        <a:lstStyle/>
        <a:p>
          <a:endParaRPr lang="en-IN"/>
        </a:p>
      </dgm:t>
    </dgm:pt>
    <dgm:pt modelId="{B28A952D-E2FF-48CB-B883-1E9CC8F74E87}">
      <dgm:prSet custT="1"/>
      <dgm:spPr/>
      <dgm:t>
        <a:bodyPr/>
        <a:lstStyle/>
        <a:p>
          <a:r>
            <a:rPr lang="en-US" sz="1200" b="1" dirty="0">
              <a:latin typeface="Arial" panose="020B0604020202020204" pitchFamily="34" charset="0"/>
              <a:cs typeface="Arial" panose="020B0604020202020204" pitchFamily="34" charset="0"/>
            </a:rPr>
            <a:t>Financial Consultant for Numerous assignment of The World Bank/Asian Development Bank</a:t>
          </a:r>
          <a:endParaRPr lang="en-IN" sz="1200" b="1" dirty="0">
            <a:latin typeface="Arial" panose="020B0604020202020204" pitchFamily="34" charset="0"/>
            <a:cs typeface="Arial" panose="020B0604020202020204" pitchFamily="34" charset="0"/>
          </a:endParaRPr>
        </a:p>
      </dgm:t>
    </dgm:pt>
    <dgm:pt modelId="{C5E27096-DA8A-49B1-BEC9-2C7707F76190}" type="parTrans" cxnId="{C481F55E-BAB9-4077-96DC-C8774895EB35}">
      <dgm:prSet/>
      <dgm:spPr/>
      <dgm:t>
        <a:bodyPr/>
        <a:lstStyle/>
        <a:p>
          <a:endParaRPr lang="en-IN"/>
        </a:p>
      </dgm:t>
    </dgm:pt>
    <dgm:pt modelId="{9CC3EC75-E14A-49B4-BF97-ED1A6B36659C}" type="sibTrans" cxnId="{C481F55E-BAB9-4077-96DC-C8774895EB35}">
      <dgm:prSet/>
      <dgm:spPr/>
      <dgm:t>
        <a:bodyPr/>
        <a:lstStyle/>
        <a:p>
          <a:endParaRPr lang="en-IN"/>
        </a:p>
      </dgm:t>
    </dgm:pt>
    <dgm:pt modelId="{691823D8-0476-4CD2-8B11-B03B35447DDC}">
      <dgm:prSet custT="1"/>
      <dgm:spPr/>
      <dgm:t>
        <a:bodyPr/>
        <a:lstStyle/>
        <a:p>
          <a:r>
            <a:rPr lang="en-US" sz="1200" b="1" dirty="0">
              <a:latin typeface="Arial" panose="020B0604020202020204" pitchFamily="34" charset="0"/>
              <a:cs typeface="Arial" panose="020B0604020202020204" pitchFamily="34" charset="0"/>
            </a:rPr>
            <a:t>Have worked in various assignments in municipalities of Uganda, Bangladesh and Afghanistan</a:t>
          </a:r>
          <a:endParaRPr lang="en-IN" sz="1200" b="1" dirty="0">
            <a:latin typeface="Arial" panose="020B0604020202020204" pitchFamily="34" charset="0"/>
            <a:cs typeface="Arial" panose="020B0604020202020204" pitchFamily="34" charset="0"/>
          </a:endParaRPr>
        </a:p>
      </dgm:t>
    </dgm:pt>
    <dgm:pt modelId="{F02BCCED-DF3C-41E9-B5BD-9734A830EEF0}" type="parTrans" cxnId="{098D5AD2-4AA2-4B63-8F1C-6BF87327FCB7}">
      <dgm:prSet/>
      <dgm:spPr/>
      <dgm:t>
        <a:bodyPr/>
        <a:lstStyle/>
        <a:p>
          <a:endParaRPr lang="en-IN"/>
        </a:p>
      </dgm:t>
    </dgm:pt>
    <dgm:pt modelId="{6EB7C101-92B8-4321-ACB8-353623C6AD14}" type="sibTrans" cxnId="{098D5AD2-4AA2-4B63-8F1C-6BF87327FCB7}">
      <dgm:prSet/>
      <dgm:spPr/>
      <dgm:t>
        <a:bodyPr/>
        <a:lstStyle/>
        <a:p>
          <a:endParaRPr lang="en-IN"/>
        </a:p>
      </dgm:t>
    </dgm:pt>
    <dgm:pt modelId="{51932728-A49A-41DB-9CF4-F4F0C138B3EF}">
      <dgm:prSet custT="1"/>
      <dgm:spPr/>
      <dgm:t>
        <a:bodyPr/>
        <a:lstStyle/>
        <a:p>
          <a:r>
            <a:rPr lang="en-IN" sz="1200" b="1" dirty="0">
              <a:latin typeface="Arial" panose="020B0604020202020204" pitchFamily="34" charset="0"/>
              <a:cs typeface="Arial" panose="020B0604020202020204" pitchFamily="34" charset="0"/>
            </a:rPr>
            <a:t>Instrumental in designing Smart City and AMRUT Guidelines </a:t>
          </a:r>
        </a:p>
      </dgm:t>
    </dgm:pt>
    <dgm:pt modelId="{4AF5331F-B868-4B7D-833E-A85568D9A53E}" type="parTrans" cxnId="{0F152AAF-12A8-4116-A34F-F717E0A493A4}">
      <dgm:prSet/>
      <dgm:spPr/>
      <dgm:t>
        <a:bodyPr/>
        <a:lstStyle/>
        <a:p>
          <a:endParaRPr lang="en-IN"/>
        </a:p>
      </dgm:t>
    </dgm:pt>
    <dgm:pt modelId="{0F4A52D1-2A21-4319-AD77-731590DB4962}" type="sibTrans" cxnId="{0F152AAF-12A8-4116-A34F-F717E0A493A4}">
      <dgm:prSet/>
      <dgm:spPr/>
      <dgm:t>
        <a:bodyPr/>
        <a:lstStyle/>
        <a:p>
          <a:endParaRPr lang="en-IN"/>
        </a:p>
      </dgm:t>
    </dgm:pt>
    <dgm:pt modelId="{08C94294-AF56-4E7A-84A6-ED982C356F72}">
      <dgm:prSet custT="1"/>
      <dgm:spPr/>
      <dgm:t>
        <a:bodyPr/>
        <a:lstStyle/>
        <a:p>
          <a:pPr algn="l"/>
          <a:r>
            <a:rPr lang="en-US" sz="1200" b="1" dirty="0">
              <a:latin typeface="Arial" panose="020B0604020202020204" pitchFamily="34" charset="0"/>
              <a:cs typeface="Arial" panose="020B0604020202020204" pitchFamily="34" charset="0"/>
            </a:rPr>
            <a:t>Topped Class XII CBSE exams in 1994</a:t>
          </a:r>
          <a:endParaRPr lang="en-IN" sz="1200" b="1" dirty="0">
            <a:latin typeface="Arial" panose="020B0604020202020204" pitchFamily="34" charset="0"/>
            <a:cs typeface="Arial" panose="020B0604020202020204" pitchFamily="34" charset="0"/>
          </a:endParaRPr>
        </a:p>
      </dgm:t>
    </dgm:pt>
    <dgm:pt modelId="{50B7F91A-D189-4289-9105-2248E28C95C4}" type="parTrans" cxnId="{2AA35BE7-AACE-4AA0-A084-69E66F2EBE39}">
      <dgm:prSet/>
      <dgm:spPr/>
      <dgm:t>
        <a:bodyPr/>
        <a:lstStyle/>
        <a:p>
          <a:endParaRPr lang="en-IN"/>
        </a:p>
      </dgm:t>
    </dgm:pt>
    <dgm:pt modelId="{52828FB0-1BA9-49B8-9A6D-A6E5F2338A01}" type="sibTrans" cxnId="{2AA35BE7-AACE-4AA0-A084-69E66F2EBE39}">
      <dgm:prSet/>
      <dgm:spPr/>
      <dgm:t>
        <a:bodyPr/>
        <a:lstStyle/>
        <a:p>
          <a:endParaRPr lang="en-IN"/>
        </a:p>
      </dgm:t>
    </dgm:pt>
    <dgm:pt modelId="{CD321C60-BFCC-4E44-98F7-99664A146A50}">
      <dgm:prSet custT="1"/>
      <dgm:spPr/>
      <dgm:t>
        <a:bodyPr/>
        <a:lstStyle/>
        <a:p>
          <a:pPr algn="l"/>
          <a:r>
            <a:rPr lang="en-US" sz="1200" b="1">
              <a:latin typeface="Arial" panose="020B0604020202020204" pitchFamily="34" charset="0"/>
              <a:cs typeface="Arial" panose="020B0604020202020204" pitchFamily="34" charset="0"/>
            </a:rPr>
            <a:t>National </a:t>
          </a:r>
          <a:r>
            <a:rPr lang="en-US" sz="1200" b="1" dirty="0">
              <a:latin typeface="Arial" panose="020B0604020202020204" pitchFamily="34" charset="0"/>
              <a:cs typeface="Arial" panose="020B0604020202020204" pitchFamily="34" charset="0"/>
            </a:rPr>
            <a:t>Level winner in Painting Competition</a:t>
          </a:r>
          <a:endParaRPr lang="en-IN" sz="1200" b="1" dirty="0">
            <a:latin typeface="Arial" panose="020B0604020202020204" pitchFamily="34" charset="0"/>
            <a:cs typeface="Arial" panose="020B0604020202020204" pitchFamily="34" charset="0"/>
          </a:endParaRPr>
        </a:p>
      </dgm:t>
    </dgm:pt>
    <dgm:pt modelId="{3AE1DDB7-88B2-48F2-92F9-55933537847A}" type="parTrans" cxnId="{A404535C-580E-4C42-8C6C-4155CA15F075}">
      <dgm:prSet/>
      <dgm:spPr/>
      <dgm:t>
        <a:bodyPr/>
        <a:lstStyle/>
        <a:p>
          <a:endParaRPr lang="en-IN"/>
        </a:p>
      </dgm:t>
    </dgm:pt>
    <dgm:pt modelId="{FC9440F7-DA4C-4ECD-A508-90D6F1B62983}" type="sibTrans" cxnId="{A404535C-580E-4C42-8C6C-4155CA15F075}">
      <dgm:prSet/>
      <dgm:spPr/>
      <dgm:t>
        <a:bodyPr/>
        <a:lstStyle/>
        <a:p>
          <a:endParaRPr lang="en-IN"/>
        </a:p>
      </dgm:t>
    </dgm:pt>
    <dgm:pt modelId="{7FA5320A-AD3C-4359-B5F6-A4AFCABB3DAA}" type="pres">
      <dgm:prSet presAssocID="{51AF7368-A6B8-4B4B-BD8E-DBBACE15E3C4}" presName="linear" presStyleCnt="0">
        <dgm:presLayoutVars>
          <dgm:dir/>
          <dgm:animLvl val="lvl"/>
          <dgm:resizeHandles val="exact"/>
        </dgm:presLayoutVars>
      </dgm:prSet>
      <dgm:spPr/>
    </dgm:pt>
    <dgm:pt modelId="{0B54C602-1F1F-4981-9B49-663F449D0275}" type="pres">
      <dgm:prSet presAssocID="{367F16F9-99F5-48CF-B739-0CCAA4E1A3E7}" presName="parentLin" presStyleCnt="0"/>
      <dgm:spPr/>
    </dgm:pt>
    <dgm:pt modelId="{CD6BD7EA-56F3-458C-9050-379741EA5D35}" type="pres">
      <dgm:prSet presAssocID="{367F16F9-99F5-48CF-B739-0CCAA4E1A3E7}" presName="parentLeftMargin" presStyleLbl="node1" presStyleIdx="0" presStyleCnt="6"/>
      <dgm:spPr/>
    </dgm:pt>
    <dgm:pt modelId="{0F6045C0-702E-488D-BA23-FF06FFC3C0E0}" type="pres">
      <dgm:prSet presAssocID="{367F16F9-99F5-48CF-B739-0CCAA4E1A3E7}" presName="parentText" presStyleLbl="node1" presStyleIdx="0" presStyleCnt="6">
        <dgm:presLayoutVars>
          <dgm:chMax val="0"/>
          <dgm:bulletEnabled val="1"/>
        </dgm:presLayoutVars>
      </dgm:prSet>
      <dgm:spPr/>
    </dgm:pt>
    <dgm:pt modelId="{D48981A2-47D9-48B4-AFAD-2E07A6CD8DA4}" type="pres">
      <dgm:prSet presAssocID="{367F16F9-99F5-48CF-B739-0CCAA4E1A3E7}" presName="negativeSpace" presStyleCnt="0"/>
      <dgm:spPr/>
    </dgm:pt>
    <dgm:pt modelId="{EAD0F534-CC44-4008-B7A8-63EF8124C504}" type="pres">
      <dgm:prSet presAssocID="{367F16F9-99F5-48CF-B739-0CCAA4E1A3E7}" presName="childText" presStyleLbl="conFgAcc1" presStyleIdx="0" presStyleCnt="6">
        <dgm:presLayoutVars>
          <dgm:bulletEnabled val="1"/>
        </dgm:presLayoutVars>
      </dgm:prSet>
      <dgm:spPr/>
    </dgm:pt>
    <dgm:pt modelId="{DE0CD422-0E4B-4D90-9980-FB28D953AAF2}" type="pres">
      <dgm:prSet presAssocID="{7F10971B-098C-4E1D-A81E-7D97E74B5347}" presName="spaceBetweenRectangles" presStyleCnt="0"/>
      <dgm:spPr/>
    </dgm:pt>
    <dgm:pt modelId="{C9A8CB53-D6BC-4AE7-AFD0-FF6FDABE67D2}" type="pres">
      <dgm:prSet presAssocID="{08C94294-AF56-4E7A-84A6-ED982C356F72}" presName="parentLin" presStyleCnt="0"/>
      <dgm:spPr/>
    </dgm:pt>
    <dgm:pt modelId="{1753C1AF-779E-4927-9530-8E353619E23E}" type="pres">
      <dgm:prSet presAssocID="{08C94294-AF56-4E7A-84A6-ED982C356F72}" presName="parentLeftMargin" presStyleLbl="node1" presStyleIdx="0" presStyleCnt="6"/>
      <dgm:spPr/>
    </dgm:pt>
    <dgm:pt modelId="{B699ED0C-D55E-4504-B5C2-F394F82ACDAC}" type="pres">
      <dgm:prSet presAssocID="{08C94294-AF56-4E7A-84A6-ED982C356F72}" presName="parentText" presStyleLbl="node1" presStyleIdx="1" presStyleCnt="6">
        <dgm:presLayoutVars>
          <dgm:chMax val="0"/>
          <dgm:bulletEnabled val="1"/>
        </dgm:presLayoutVars>
      </dgm:prSet>
      <dgm:spPr/>
    </dgm:pt>
    <dgm:pt modelId="{F244684F-5584-4774-8C85-8BDD85FE80F6}" type="pres">
      <dgm:prSet presAssocID="{08C94294-AF56-4E7A-84A6-ED982C356F72}" presName="negativeSpace" presStyleCnt="0"/>
      <dgm:spPr/>
    </dgm:pt>
    <dgm:pt modelId="{EB61C318-9D15-4F3A-AC8D-B1B531BEDDFC}" type="pres">
      <dgm:prSet presAssocID="{08C94294-AF56-4E7A-84A6-ED982C356F72}" presName="childText" presStyleLbl="conFgAcc1" presStyleIdx="1" presStyleCnt="6">
        <dgm:presLayoutVars>
          <dgm:bulletEnabled val="1"/>
        </dgm:presLayoutVars>
      </dgm:prSet>
      <dgm:spPr/>
    </dgm:pt>
    <dgm:pt modelId="{A80ED113-6D22-43BD-8C82-A51F0895DE12}" type="pres">
      <dgm:prSet presAssocID="{52828FB0-1BA9-49B8-9A6D-A6E5F2338A01}" presName="spaceBetweenRectangles" presStyleCnt="0"/>
      <dgm:spPr/>
    </dgm:pt>
    <dgm:pt modelId="{9C92E778-3591-49BE-BC7A-0D8E1C6831C3}" type="pres">
      <dgm:prSet presAssocID="{CD321C60-BFCC-4E44-98F7-99664A146A50}" presName="parentLin" presStyleCnt="0"/>
      <dgm:spPr/>
    </dgm:pt>
    <dgm:pt modelId="{F1080032-6974-46D6-9860-44269EB80400}" type="pres">
      <dgm:prSet presAssocID="{CD321C60-BFCC-4E44-98F7-99664A146A50}" presName="parentLeftMargin" presStyleLbl="node1" presStyleIdx="1" presStyleCnt="6"/>
      <dgm:spPr/>
    </dgm:pt>
    <dgm:pt modelId="{8A8151B7-9394-463D-99E1-D532613E6902}" type="pres">
      <dgm:prSet presAssocID="{CD321C60-BFCC-4E44-98F7-99664A146A50}" presName="parentText" presStyleLbl="node1" presStyleIdx="2" presStyleCnt="6">
        <dgm:presLayoutVars>
          <dgm:chMax val="0"/>
          <dgm:bulletEnabled val="1"/>
        </dgm:presLayoutVars>
      </dgm:prSet>
      <dgm:spPr/>
    </dgm:pt>
    <dgm:pt modelId="{9C7A3634-346D-45AA-82A0-E77DFF79E14E}" type="pres">
      <dgm:prSet presAssocID="{CD321C60-BFCC-4E44-98F7-99664A146A50}" presName="negativeSpace" presStyleCnt="0"/>
      <dgm:spPr/>
    </dgm:pt>
    <dgm:pt modelId="{00F9CEF3-E848-4436-8A11-5AEAC6EEE7A1}" type="pres">
      <dgm:prSet presAssocID="{CD321C60-BFCC-4E44-98F7-99664A146A50}" presName="childText" presStyleLbl="conFgAcc1" presStyleIdx="2" presStyleCnt="6">
        <dgm:presLayoutVars>
          <dgm:bulletEnabled val="1"/>
        </dgm:presLayoutVars>
      </dgm:prSet>
      <dgm:spPr/>
    </dgm:pt>
    <dgm:pt modelId="{C070FA27-6137-4021-AA24-A9A1AAF3377E}" type="pres">
      <dgm:prSet presAssocID="{FC9440F7-DA4C-4ECD-A508-90D6F1B62983}" presName="spaceBetweenRectangles" presStyleCnt="0"/>
      <dgm:spPr/>
    </dgm:pt>
    <dgm:pt modelId="{17F3C5FD-0836-4FB3-A2F5-6C29D51AD5B9}" type="pres">
      <dgm:prSet presAssocID="{B28A952D-E2FF-48CB-B883-1E9CC8F74E87}" presName="parentLin" presStyleCnt="0"/>
      <dgm:spPr/>
    </dgm:pt>
    <dgm:pt modelId="{2671339A-E3D1-4CE6-A261-81D81A46BDCC}" type="pres">
      <dgm:prSet presAssocID="{B28A952D-E2FF-48CB-B883-1E9CC8F74E87}" presName="parentLeftMargin" presStyleLbl="node1" presStyleIdx="2" presStyleCnt="6"/>
      <dgm:spPr/>
    </dgm:pt>
    <dgm:pt modelId="{836BB458-4C85-41C8-9F23-5C30F152EDF1}" type="pres">
      <dgm:prSet presAssocID="{B28A952D-E2FF-48CB-B883-1E9CC8F74E87}" presName="parentText" presStyleLbl="node1" presStyleIdx="3" presStyleCnt="6">
        <dgm:presLayoutVars>
          <dgm:chMax val="0"/>
          <dgm:bulletEnabled val="1"/>
        </dgm:presLayoutVars>
      </dgm:prSet>
      <dgm:spPr/>
    </dgm:pt>
    <dgm:pt modelId="{7A605E68-A7B6-4F05-B8AD-69E4A6D57847}" type="pres">
      <dgm:prSet presAssocID="{B28A952D-E2FF-48CB-B883-1E9CC8F74E87}" presName="negativeSpace" presStyleCnt="0"/>
      <dgm:spPr/>
    </dgm:pt>
    <dgm:pt modelId="{FECD11E4-EE72-475C-89B7-792C3886A052}" type="pres">
      <dgm:prSet presAssocID="{B28A952D-E2FF-48CB-B883-1E9CC8F74E87}" presName="childText" presStyleLbl="conFgAcc1" presStyleIdx="3" presStyleCnt="6">
        <dgm:presLayoutVars>
          <dgm:bulletEnabled val="1"/>
        </dgm:presLayoutVars>
      </dgm:prSet>
      <dgm:spPr/>
    </dgm:pt>
    <dgm:pt modelId="{CBFE9EB3-738A-49EF-9EC2-A12DCFCA4DCE}" type="pres">
      <dgm:prSet presAssocID="{9CC3EC75-E14A-49B4-BF97-ED1A6B36659C}" presName="spaceBetweenRectangles" presStyleCnt="0"/>
      <dgm:spPr/>
    </dgm:pt>
    <dgm:pt modelId="{49AC4987-55B9-4D56-8590-B4B64B3CD6DD}" type="pres">
      <dgm:prSet presAssocID="{691823D8-0476-4CD2-8B11-B03B35447DDC}" presName="parentLin" presStyleCnt="0"/>
      <dgm:spPr/>
    </dgm:pt>
    <dgm:pt modelId="{E380F3ED-7CCC-4CDA-BEAE-173DFABA212E}" type="pres">
      <dgm:prSet presAssocID="{691823D8-0476-4CD2-8B11-B03B35447DDC}" presName="parentLeftMargin" presStyleLbl="node1" presStyleIdx="3" presStyleCnt="6"/>
      <dgm:spPr/>
    </dgm:pt>
    <dgm:pt modelId="{9057C61D-225A-4814-8A7A-F0E3BB26607D}" type="pres">
      <dgm:prSet presAssocID="{691823D8-0476-4CD2-8B11-B03B35447DDC}" presName="parentText" presStyleLbl="node1" presStyleIdx="4" presStyleCnt="6">
        <dgm:presLayoutVars>
          <dgm:chMax val="0"/>
          <dgm:bulletEnabled val="1"/>
        </dgm:presLayoutVars>
      </dgm:prSet>
      <dgm:spPr/>
    </dgm:pt>
    <dgm:pt modelId="{4B458CBD-FE42-43FC-A206-8791780063EB}" type="pres">
      <dgm:prSet presAssocID="{691823D8-0476-4CD2-8B11-B03B35447DDC}" presName="negativeSpace" presStyleCnt="0"/>
      <dgm:spPr/>
    </dgm:pt>
    <dgm:pt modelId="{17279C35-50FF-42F8-AF55-20734A9343F9}" type="pres">
      <dgm:prSet presAssocID="{691823D8-0476-4CD2-8B11-B03B35447DDC}" presName="childText" presStyleLbl="conFgAcc1" presStyleIdx="4" presStyleCnt="6">
        <dgm:presLayoutVars>
          <dgm:bulletEnabled val="1"/>
        </dgm:presLayoutVars>
      </dgm:prSet>
      <dgm:spPr/>
    </dgm:pt>
    <dgm:pt modelId="{2348257C-BB3E-4255-9EAD-DEAF2F5CC405}" type="pres">
      <dgm:prSet presAssocID="{6EB7C101-92B8-4321-ACB8-353623C6AD14}" presName="spaceBetweenRectangles" presStyleCnt="0"/>
      <dgm:spPr/>
    </dgm:pt>
    <dgm:pt modelId="{59BCB8B5-1A19-4619-B08B-311D42A9B830}" type="pres">
      <dgm:prSet presAssocID="{51932728-A49A-41DB-9CF4-F4F0C138B3EF}" presName="parentLin" presStyleCnt="0"/>
      <dgm:spPr/>
    </dgm:pt>
    <dgm:pt modelId="{98073E97-4EFD-4CF9-9C9E-30E73295C40E}" type="pres">
      <dgm:prSet presAssocID="{51932728-A49A-41DB-9CF4-F4F0C138B3EF}" presName="parentLeftMargin" presStyleLbl="node1" presStyleIdx="4" presStyleCnt="6"/>
      <dgm:spPr/>
    </dgm:pt>
    <dgm:pt modelId="{1E18ABFD-B207-464A-AEB2-2B8EE3ED3D7E}" type="pres">
      <dgm:prSet presAssocID="{51932728-A49A-41DB-9CF4-F4F0C138B3EF}" presName="parentText" presStyleLbl="node1" presStyleIdx="5" presStyleCnt="6">
        <dgm:presLayoutVars>
          <dgm:chMax val="0"/>
          <dgm:bulletEnabled val="1"/>
        </dgm:presLayoutVars>
      </dgm:prSet>
      <dgm:spPr/>
    </dgm:pt>
    <dgm:pt modelId="{CBCDC7E3-EA44-4343-B698-90C281615927}" type="pres">
      <dgm:prSet presAssocID="{51932728-A49A-41DB-9CF4-F4F0C138B3EF}" presName="negativeSpace" presStyleCnt="0"/>
      <dgm:spPr/>
    </dgm:pt>
    <dgm:pt modelId="{6A63BC21-25C1-4545-9C31-D27677BA3A6D}" type="pres">
      <dgm:prSet presAssocID="{51932728-A49A-41DB-9CF4-F4F0C138B3EF}" presName="childText" presStyleLbl="conFgAcc1" presStyleIdx="5" presStyleCnt="6">
        <dgm:presLayoutVars>
          <dgm:bulletEnabled val="1"/>
        </dgm:presLayoutVars>
      </dgm:prSet>
      <dgm:spPr/>
    </dgm:pt>
  </dgm:ptLst>
  <dgm:cxnLst>
    <dgm:cxn modelId="{705A7D0C-A38F-4D8C-9BA9-08271EB0A68F}" type="presOf" srcId="{CD321C60-BFCC-4E44-98F7-99664A146A50}" destId="{8A8151B7-9394-463D-99E1-D532613E6902}" srcOrd="1" destOrd="0" presId="urn:microsoft.com/office/officeart/2005/8/layout/list1"/>
    <dgm:cxn modelId="{9277421A-C741-48D4-B142-47E83DC9E59E}" type="presOf" srcId="{B28A952D-E2FF-48CB-B883-1E9CC8F74E87}" destId="{836BB458-4C85-41C8-9F23-5C30F152EDF1}" srcOrd="1" destOrd="0" presId="urn:microsoft.com/office/officeart/2005/8/layout/list1"/>
    <dgm:cxn modelId="{E9D06C27-43EB-4216-8359-263C26582EB2}" type="presOf" srcId="{51AF7368-A6B8-4B4B-BD8E-DBBACE15E3C4}" destId="{7FA5320A-AD3C-4359-B5F6-A4AFCABB3DAA}" srcOrd="0" destOrd="0" presId="urn:microsoft.com/office/officeart/2005/8/layout/list1"/>
    <dgm:cxn modelId="{251E942D-12B3-417B-9BF5-CCC567CE9508}" type="presOf" srcId="{08C94294-AF56-4E7A-84A6-ED982C356F72}" destId="{B699ED0C-D55E-4504-B5C2-F394F82ACDAC}" srcOrd="1" destOrd="0" presId="urn:microsoft.com/office/officeart/2005/8/layout/list1"/>
    <dgm:cxn modelId="{5D2C8F2E-05E4-4E26-9411-F84A23BCDB2B}" type="presOf" srcId="{08C94294-AF56-4E7A-84A6-ED982C356F72}" destId="{1753C1AF-779E-4927-9530-8E353619E23E}" srcOrd="0" destOrd="0" presId="urn:microsoft.com/office/officeart/2005/8/layout/list1"/>
    <dgm:cxn modelId="{2CB2F032-BD45-464E-9047-3EF012EE4BB0}" type="presOf" srcId="{B28A952D-E2FF-48CB-B883-1E9CC8F74E87}" destId="{2671339A-E3D1-4CE6-A261-81D81A46BDCC}" srcOrd="0" destOrd="0" presId="urn:microsoft.com/office/officeart/2005/8/layout/list1"/>
    <dgm:cxn modelId="{A404535C-580E-4C42-8C6C-4155CA15F075}" srcId="{51AF7368-A6B8-4B4B-BD8E-DBBACE15E3C4}" destId="{CD321C60-BFCC-4E44-98F7-99664A146A50}" srcOrd="2" destOrd="0" parTransId="{3AE1DDB7-88B2-48F2-92F9-55933537847A}" sibTransId="{FC9440F7-DA4C-4ECD-A508-90D6F1B62983}"/>
    <dgm:cxn modelId="{C481F55E-BAB9-4077-96DC-C8774895EB35}" srcId="{51AF7368-A6B8-4B4B-BD8E-DBBACE15E3C4}" destId="{B28A952D-E2FF-48CB-B883-1E9CC8F74E87}" srcOrd="3" destOrd="0" parTransId="{C5E27096-DA8A-49B1-BEC9-2C7707F76190}" sibTransId="{9CC3EC75-E14A-49B4-BF97-ED1A6B36659C}"/>
    <dgm:cxn modelId="{A6261D61-17EC-4759-9448-3BB1B35F00E2}" type="presOf" srcId="{367F16F9-99F5-48CF-B739-0CCAA4E1A3E7}" destId="{CD6BD7EA-56F3-458C-9050-379741EA5D35}" srcOrd="0" destOrd="0" presId="urn:microsoft.com/office/officeart/2005/8/layout/list1"/>
    <dgm:cxn modelId="{E7F1FF43-15F5-452F-856F-4DE660D1B27F}" srcId="{51AF7368-A6B8-4B4B-BD8E-DBBACE15E3C4}" destId="{367F16F9-99F5-48CF-B739-0CCAA4E1A3E7}" srcOrd="0" destOrd="0" parTransId="{882AC2D6-DEFC-4338-85A5-BB4D1C4CCAB7}" sibTransId="{7F10971B-098C-4E1D-A81E-7D97E74B5347}"/>
    <dgm:cxn modelId="{681D4F6D-3B30-4FB7-A17B-00DB6FFAD0E9}" type="presOf" srcId="{367F16F9-99F5-48CF-B739-0CCAA4E1A3E7}" destId="{0F6045C0-702E-488D-BA23-FF06FFC3C0E0}" srcOrd="1" destOrd="0" presId="urn:microsoft.com/office/officeart/2005/8/layout/list1"/>
    <dgm:cxn modelId="{A65A0C53-B9ED-42D1-A234-061F473E56A2}" type="presOf" srcId="{51932728-A49A-41DB-9CF4-F4F0C138B3EF}" destId="{1E18ABFD-B207-464A-AEB2-2B8EE3ED3D7E}" srcOrd="1" destOrd="0" presId="urn:microsoft.com/office/officeart/2005/8/layout/list1"/>
    <dgm:cxn modelId="{0F152AAF-12A8-4116-A34F-F717E0A493A4}" srcId="{51AF7368-A6B8-4B4B-BD8E-DBBACE15E3C4}" destId="{51932728-A49A-41DB-9CF4-F4F0C138B3EF}" srcOrd="5" destOrd="0" parTransId="{4AF5331F-B868-4B7D-833E-A85568D9A53E}" sibTransId="{0F4A52D1-2A21-4319-AD77-731590DB4962}"/>
    <dgm:cxn modelId="{F402A1B3-7839-4D0C-9C56-CBF7D34786E3}" type="presOf" srcId="{CD321C60-BFCC-4E44-98F7-99664A146A50}" destId="{F1080032-6974-46D6-9860-44269EB80400}" srcOrd="0" destOrd="0" presId="urn:microsoft.com/office/officeart/2005/8/layout/list1"/>
    <dgm:cxn modelId="{3D901FC6-6164-441D-B468-3CD8C4801653}" type="presOf" srcId="{51932728-A49A-41DB-9CF4-F4F0C138B3EF}" destId="{98073E97-4EFD-4CF9-9C9E-30E73295C40E}" srcOrd="0" destOrd="0" presId="urn:microsoft.com/office/officeart/2005/8/layout/list1"/>
    <dgm:cxn modelId="{098D5AD2-4AA2-4B63-8F1C-6BF87327FCB7}" srcId="{51AF7368-A6B8-4B4B-BD8E-DBBACE15E3C4}" destId="{691823D8-0476-4CD2-8B11-B03B35447DDC}" srcOrd="4" destOrd="0" parTransId="{F02BCCED-DF3C-41E9-B5BD-9734A830EEF0}" sibTransId="{6EB7C101-92B8-4321-ACB8-353623C6AD14}"/>
    <dgm:cxn modelId="{0B796BE5-CCCD-4307-BD01-6A6CD7856A8A}" type="presOf" srcId="{691823D8-0476-4CD2-8B11-B03B35447DDC}" destId="{9057C61D-225A-4814-8A7A-F0E3BB26607D}" srcOrd="1" destOrd="0" presId="urn:microsoft.com/office/officeart/2005/8/layout/list1"/>
    <dgm:cxn modelId="{2AA35BE7-AACE-4AA0-A084-69E66F2EBE39}" srcId="{51AF7368-A6B8-4B4B-BD8E-DBBACE15E3C4}" destId="{08C94294-AF56-4E7A-84A6-ED982C356F72}" srcOrd="1" destOrd="0" parTransId="{50B7F91A-D189-4289-9105-2248E28C95C4}" sibTransId="{52828FB0-1BA9-49B8-9A6D-A6E5F2338A01}"/>
    <dgm:cxn modelId="{A397CCFB-8D02-44E0-AFDD-FF2F3A296E7D}" type="presOf" srcId="{691823D8-0476-4CD2-8B11-B03B35447DDC}" destId="{E380F3ED-7CCC-4CDA-BEAE-173DFABA212E}" srcOrd="0" destOrd="0" presId="urn:microsoft.com/office/officeart/2005/8/layout/list1"/>
    <dgm:cxn modelId="{B9D98B8B-16D0-4609-9383-95A5DA35818D}" type="presParOf" srcId="{7FA5320A-AD3C-4359-B5F6-A4AFCABB3DAA}" destId="{0B54C602-1F1F-4981-9B49-663F449D0275}" srcOrd="0" destOrd="0" presId="urn:microsoft.com/office/officeart/2005/8/layout/list1"/>
    <dgm:cxn modelId="{6FCC49EE-C9D7-4044-84EC-D16D7BA5E947}" type="presParOf" srcId="{0B54C602-1F1F-4981-9B49-663F449D0275}" destId="{CD6BD7EA-56F3-458C-9050-379741EA5D35}" srcOrd="0" destOrd="0" presId="urn:microsoft.com/office/officeart/2005/8/layout/list1"/>
    <dgm:cxn modelId="{CB01EFC2-3298-494E-B89D-4FE36C8C4E9D}" type="presParOf" srcId="{0B54C602-1F1F-4981-9B49-663F449D0275}" destId="{0F6045C0-702E-488D-BA23-FF06FFC3C0E0}" srcOrd="1" destOrd="0" presId="urn:microsoft.com/office/officeart/2005/8/layout/list1"/>
    <dgm:cxn modelId="{01941A48-14D9-49D6-8E39-F73E3F005EEB}" type="presParOf" srcId="{7FA5320A-AD3C-4359-B5F6-A4AFCABB3DAA}" destId="{D48981A2-47D9-48B4-AFAD-2E07A6CD8DA4}" srcOrd="1" destOrd="0" presId="urn:microsoft.com/office/officeart/2005/8/layout/list1"/>
    <dgm:cxn modelId="{79F42EBF-3A13-4D16-A158-3485C7F0786A}" type="presParOf" srcId="{7FA5320A-AD3C-4359-B5F6-A4AFCABB3DAA}" destId="{EAD0F534-CC44-4008-B7A8-63EF8124C504}" srcOrd="2" destOrd="0" presId="urn:microsoft.com/office/officeart/2005/8/layout/list1"/>
    <dgm:cxn modelId="{32093E6A-8953-4B7E-80C4-E6166892CFE7}" type="presParOf" srcId="{7FA5320A-AD3C-4359-B5F6-A4AFCABB3DAA}" destId="{DE0CD422-0E4B-4D90-9980-FB28D953AAF2}" srcOrd="3" destOrd="0" presId="urn:microsoft.com/office/officeart/2005/8/layout/list1"/>
    <dgm:cxn modelId="{955C38B1-424C-47DA-B1C7-FFF13B6B1539}" type="presParOf" srcId="{7FA5320A-AD3C-4359-B5F6-A4AFCABB3DAA}" destId="{C9A8CB53-D6BC-4AE7-AFD0-FF6FDABE67D2}" srcOrd="4" destOrd="0" presId="urn:microsoft.com/office/officeart/2005/8/layout/list1"/>
    <dgm:cxn modelId="{8E6CDF39-C1C1-421C-AA2E-E1976387F1D9}" type="presParOf" srcId="{C9A8CB53-D6BC-4AE7-AFD0-FF6FDABE67D2}" destId="{1753C1AF-779E-4927-9530-8E353619E23E}" srcOrd="0" destOrd="0" presId="urn:microsoft.com/office/officeart/2005/8/layout/list1"/>
    <dgm:cxn modelId="{72502746-832E-4C37-B65C-CC4B6D43A1D3}" type="presParOf" srcId="{C9A8CB53-D6BC-4AE7-AFD0-FF6FDABE67D2}" destId="{B699ED0C-D55E-4504-B5C2-F394F82ACDAC}" srcOrd="1" destOrd="0" presId="urn:microsoft.com/office/officeart/2005/8/layout/list1"/>
    <dgm:cxn modelId="{1B7B616C-3DEC-4003-8224-C143FC55AE01}" type="presParOf" srcId="{7FA5320A-AD3C-4359-B5F6-A4AFCABB3DAA}" destId="{F244684F-5584-4774-8C85-8BDD85FE80F6}" srcOrd="5" destOrd="0" presId="urn:microsoft.com/office/officeart/2005/8/layout/list1"/>
    <dgm:cxn modelId="{E0E343CE-903A-473F-A8EF-8E063555493E}" type="presParOf" srcId="{7FA5320A-AD3C-4359-B5F6-A4AFCABB3DAA}" destId="{EB61C318-9D15-4F3A-AC8D-B1B531BEDDFC}" srcOrd="6" destOrd="0" presId="urn:microsoft.com/office/officeart/2005/8/layout/list1"/>
    <dgm:cxn modelId="{181AC196-9BDF-4488-9878-0D82923BF60A}" type="presParOf" srcId="{7FA5320A-AD3C-4359-B5F6-A4AFCABB3DAA}" destId="{A80ED113-6D22-43BD-8C82-A51F0895DE12}" srcOrd="7" destOrd="0" presId="urn:microsoft.com/office/officeart/2005/8/layout/list1"/>
    <dgm:cxn modelId="{EBC74A65-1F18-41DB-A918-59F7BC96F906}" type="presParOf" srcId="{7FA5320A-AD3C-4359-B5F6-A4AFCABB3DAA}" destId="{9C92E778-3591-49BE-BC7A-0D8E1C6831C3}" srcOrd="8" destOrd="0" presId="urn:microsoft.com/office/officeart/2005/8/layout/list1"/>
    <dgm:cxn modelId="{2C339ED4-549B-4DE4-BE50-CA806F2B62ED}" type="presParOf" srcId="{9C92E778-3591-49BE-BC7A-0D8E1C6831C3}" destId="{F1080032-6974-46D6-9860-44269EB80400}" srcOrd="0" destOrd="0" presId="urn:microsoft.com/office/officeart/2005/8/layout/list1"/>
    <dgm:cxn modelId="{5D89E297-8B05-43FF-AD21-EDADE97C2F71}" type="presParOf" srcId="{9C92E778-3591-49BE-BC7A-0D8E1C6831C3}" destId="{8A8151B7-9394-463D-99E1-D532613E6902}" srcOrd="1" destOrd="0" presId="urn:microsoft.com/office/officeart/2005/8/layout/list1"/>
    <dgm:cxn modelId="{07A7593C-528E-4998-81A7-56D879D15C49}" type="presParOf" srcId="{7FA5320A-AD3C-4359-B5F6-A4AFCABB3DAA}" destId="{9C7A3634-346D-45AA-82A0-E77DFF79E14E}" srcOrd="9" destOrd="0" presId="urn:microsoft.com/office/officeart/2005/8/layout/list1"/>
    <dgm:cxn modelId="{710A29D4-2AD8-447A-B9C2-D6933FDD6E74}" type="presParOf" srcId="{7FA5320A-AD3C-4359-B5F6-A4AFCABB3DAA}" destId="{00F9CEF3-E848-4436-8A11-5AEAC6EEE7A1}" srcOrd="10" destOrd="0" presId="urn:microsoft.com/office/officeart/2005/8/layout/list1"/>
    <dgm:cxn modelId="{CD290158-81E6-4D66-8D4E-6CF924E8B1B9}" type="presParOf" srcId="{7FA5320A-AD3C-4359-B5F6-A4AFCABB3DAA}" destId="{C070FA27-6137-4021-AA24-A9A1AAF3377E}" srcOrd="11" destOrd="0" presId="urn:microsoft.com/office/officeart/2005/8/layout/list1"/>
    <dgm:cxn modelId="{F1912DEC-4CDD-4475-AD04-FA1FA0286976}" type="presParOf" srcId="{7FA5320A-AD3C-4359-B5F6-A4AFCABB3DAA}" destId="{17F3C5FD-0836-4FB3-A2F5-6C29D51AD5B9}" srcOrd="12" destOrd="0" presId="urn:microsoft.com/office/officeart/2005/8/layout/list1"/>
    <dgm:cxn modelId="{F16CAE48-A09E-462C-A70C-EAE02BCC005A}" type="presParOf" srcId="{17F3C5FD-0836-4FB3-A2F5-6C29D51AD5B9}" destId="{2671339A-E3D1-4CE6-A261-81D81A46BDCC}" srcOrd="0" destOrd="0" presId="urn:microsoft.com/office/officeart/2005/8/layout/list1"/>
    <dgm:cxn modelId="{97FC39FE-FDED-4484-BDA7-EE31F14599E6}" type="presParOf" srcId="{17F3C5FD-0836-4FB3-A2F5-6C29D51AD5B9}" destId="{836BB458-4C85-41C8-9F23-5C30F152EDF1}" srcOrd="1" destOrd="0" presId="urn:microsoft.com/office/officeart/2005/8/layout/list1"/>
    <dgm:cxn modelId="{D6083CEA-77FB-43BB-AF9E-A53ED99B6A34}" type="presParOf" srcId="{7FA5320A-AD3C-4359-B5F6-A4AFCABB3DAA}" destId="{7A605E68-A7B6-4F05-B8AD-69E4A6D57847}" srcOrd="13" destOrd="0" presId="urn:microsoft.com/office/officeart/2005/8/layout/list1"/>
    <dgm:cxn modelId="{A7C7142E-C627-4CAF-AFCE-2255CF4E2F65}" type="presParOf" srcId="{7FA5320A-AD3C-4359-B5F6-A4AFCABB3DAA}" destId="{FECD11E4-EE72-475C-89B7-792C3886A052}" srcOrd="14" destOrd="0" presId="urn:microsoft.com/office/officeart/2005/8/layout/list1"/>
    <dgm:cxn modelId="{71BAF8A9-BFC5-4FB8-A8F1-7AC4708C2AC4}" type="presParOf" srcId="{7FA5320A-AD3C-4359-B5F6-A4AFCABB3DAA}" destId="{CBFE9EB3-738A-49EF-9EC2-A12DCFCA4DCE}" srcOrd="15" destOrd="0" presId="urn:microsoft.com/office/officeart/2005/8/layout/list1"/>
    <dgm:cxn modelId="{74101DDA-CD15-423B-9F8D-7DDA7CA28BCB}" type="presParOf" srcId="{7FA5320A-AD3C-4359-B5F6-A4AFCABB3DAA}" destId="{49AC4987-55B9-4D56-8590-B4B64B3CD6DD}" srcOrd="16" destOrd="0" presId="urn:microsoft.com/office/officeart/2005/8/layout/list1"/>
    <dgm:cxn modelId="{84D6A763-0AE4-4AE8-904D-8055AFF38561}" type="presParOf" srcId="{49AC4987-55B9-4D56-8590-B4B64B3CD6DD}" destId="{E380F3ED-7CCC-4CDA-BEAE-173DFABA212E}" srcOrd="0" destOrd="0" presId="urn:microsoft.com/office/officeart/2005/8/layout/list1"/>
    <dgm:cxn modelId="{16143FCE-CA35-4E03-8231-7943B9A1EAD9}" type="presParOf" srcId="{49AC4987-55B9-4D56-8590-B4B64B3CD6DD}" destId="{9057C61D-225A-4814-8A7A-F0E3BB26607D}" srcOrd="1" destOrd="0" presId="urn:microsoft.com/office/officeart/2005/8/layout/list1"/>
    <dgm:cxn modelId="{3A3B65AD-854D-4A0D-A904-21048F26DDF7}" type="presParOf" srcId="{7FA5320A-AD3C-4359-B5F6-A4AFCABB3DAA}" destId="{4B458CBD-FE42-43FC-A206-8791780063EB}" srcOrd="17" destOrd="0" presId="urn:microsoft.com/office/officeart/2005/8/layout/list1"/>
    <dgm:cxn modelId="{33527534-355F-4FED-B13D-CE3D0A3C1895}" type="presParOf" srcId="{7FA5320A-AD3C-4359-B5F6-A4AFCABB3DAA}" destId="{17279C35-50FF-42F8-AF55-20734A9343F9}" srcOrd="18" destOrd="0" presId="urn:microsoft.com/office/officeart/2005/8/layout/list1"/>
    <dgm:cxn modelId="{CE884F4A-2F83-4B1A-93C1-D830119769BE}" type="presParOf" srcId="{7FA5320A-AD3C-4359-B5F6-A4AFCABB3DAA}" destId="{2348257C-BB3E-4255-9EAD-DEAF2F5CC405}" srcOrd="19" destOrd="0" presId="urn:microsoft.com/office/officeart/2005/8/layout/list1"/>
    <dgm:cxn modelId="{DC96E2E0-58F7-4ADA-B151-B106C78D0089}" type="presParOf" srcId="{7FA5320A-AD3C-4359-B5F6-A4AFCABB3DAA}" destId="{59BCB8B5-1A19-4619-B08B-311D42A9B830}" srcOrd="20" destOrd="0" presId="urn:microsoft.com/office/officeart/2005/8/layout/list1"/>
    <dgm:cxn modelId="{98C11825-3FF5-4684-87E9-90944784101F}" type="presParOf" srcId="{59BCB8B5-1A19-4619-B08B-311D42A9B830}" destId="{98073E97-4EFD-4CF9-9C9E-30E73295C40E}" srcOrd="0" destOrd="0" presId="urn:microsoft.com/office/officeart/2005/8/layout/list1"/>
    <dgm:cxn modelId="{6D809E84-F7E0-4602-B69D-DE0F2ED822F0}" type="presParOf" srcId="{59BCB8B5-1A19-4619-B08B-311D42A9B830}" destId="{1E18ABFD-B207-464A-AEB2-2B8EE3ED3D7E}" srcOrd="1" destOrd="0" presId="urn:microsoft.com/office/officeart/2005/8/layout/list1"/>
    <dgm:cxn modelId="{482A3D80-930F-4FEA-8FBC-64067DCDD412}" type="presParOf" srcId="{7FA5320A-AD3C-4359-B5F6-A4AFCABB3DAA}" destId="{CBCDC7E3-EA44-4343-B698-90C281615927}" srcOrd="21" destOrd="0" presId="urn:microsoft.com/office/officeart/2005/8/layout/list1"/>
    <dgm:cxn modelId="{42AB9570-7108-4029-96B5-BD278691083B}" type="presParOf" srcId="{7FA5320A-AD3C-4359-B5F6-A4AFCABB3DAA}" destId="{6A63BC21-25C1-4545-9C31-D27677BA3A6D}" srcOrd="2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98C45E-E26B-4D37-938C-C48399DA9B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49C6F07A-CFA8-4763-8399-6F782F2744D6}">
      <dgm:prSet/>
      <dgm:spPr/>
      <dgm:t>
        <a:bodyPr/>
        <a:lstStyle/>
        <a:p>
          <a:r>
            <a:rPr lang="en-US" dirty="0">
              <a:latin typeface="Times New Roman" panose="02020603050405020304" pitchFamily="18" charset="0"/>
              <a:cs typeface="Times New Roman" panose="02020603050405020304" pitchFamily="18" charset="0"/>
            </a:rPr>
            <a:t>Often, when confronted with governance and compliance challenges in Public Finance, professionals may feel, ‘Yeh meri expertise </a:t>
          </a:r>
          <a:r>
            <a:rPr lang="en-US" dirty="0" err="1">
              <a:latin typeface="Times New Roman" panose="02020603050405020304" pitchFamily="18" charset="0"/>
              <a:cs typeface="Times New Roman" panose="02020603050405020304" pitchFamily="18" charset="0"/>
            </a:rPr>
            <a:t>nahi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I am out.’ </a:t>
          </a:r>
          <a:endParaRPr lang="en-IN" dirty="0">
            <a:latin typeface="Times New Roman" panose="02020603050405020304" pitchFamily="18" charset="0"/>
            <a:cs typeface="Times New Roman" panose="02020603050405020304" pitchFamily="18" charset="0"/>
          </a:endParaRPr>
        </a:p>
      </dgm:t>
    </dgm:pt>
    <dgm:pt modelId="{F82D6A35-210F-42E5-81EF-1CA46AB357F5}" type="parTrans" cxnId="{24EE876F-5DDB-4120-994C-047706E96B90}">
      <dgm:prSet/>
      <dgm:spPr/>
      <dgm:t>
        <a:bodyPr/>
        <a:lstStyle/>
        <a:p>
          <a:endParaRPr lang="en-IN"/>
        </a:p>
      </dgm:t>
    </dgm:pt>
    <dgm:pt modelId="{C6D5AEFC-3744-4316-83A2-DBC442B08859}" type="sibTrans" cxnId="{24EE876F-5DDB-4120-994C-047706E96B90}">
      <dgm:prSet/>
      <dgm:spPr/>
      <dgm:t>
        <a:bodyPr/>
        <a:lstStyle/>
        <a:p>
          <a:endParaRPr lang="en-IN"/>
        </a:p>
      </dgm:t>
    </dgm:pt>
    <dgm:pt modelId="{6E2ABEB2-9DC7-41D9-B81C-35C10A8BD20F}">
      <dgm:prSet/>
      <dgm:spPr/>
      <dgm:t>
        <a:bodyPr/>
        <a:lstStyle/>
        <a:p>
          <a:r>
            <a:rPr lang="en-US" dirty="0">
              <a:latin typeface="Times New Roman" panose="02020603050405020304" pitchFamily="18" charset="0"/>
              <a:cs typeface="Times New Roman" panose="02020603050405020304" pitchFamily="18" charset="0"/>
            </a:rPr>
            <a:t>This seminar intends to change that perception by building capacity and confidence among Chartered Accountants to engage in these  new area of Public Finance as now Time is Changed to Focus on key Skills instead of all</a:t>
          </a:r>
          <a:endParaRPr lang="en-IN" dirty="0">
            <a:latin typeface="Times New Roman" panose="02020603050405020304" pitchFamily="18" charset="0"/>
            <a:cs typeface="Times New Roman" panose="02020603050405020304" pitchFamily="18" charset="0"/>
          </a:endParaRPr>
        </a:p>
      </dgm:t>
    </dgm:pt>
    <dgm:pt modelId="{D78450B8-DE21-4E3B-92EB-3B62EDE37C4C}" type="parTrans" cxnId="{729111E4-ECF4-45B0-BAD1-1098525273CF}">
      <dgm:prSet/>
      <dgm:spPr/>
      <dgm:t>
        <a:bodyPr/>
        <a:lstStyle/>
        <a:p>
          <a:endParaRPr lang="en-IN"/>
        </a:p>
      </dgm:t>
    </dgm:pt>
    <dgm:pt modelId="{03E799BA-A300-4AA3-8292-43A9C475AD8A}" type="sibTrans" cxnId="{729111E4-ECF4-45B0-BAD1-1098525273CF}">
      <dgm:prSet/>
      <dgm:spPr/>
      <dgm:t>
        <a:bodyPr/>
        <a:lstStyle/>
        <a:p>
          <a:endParaRPr lang="en-IN"/>
        </a:p>
      </dgm:t>
    </dgm:pt>
    <dgm:pt modelId="{4B3FDB96-681B-4773-8783-587ED6B469E9}" type="pres">
      <dgm:prSet presAssocID="{3A98C45E-E26B-4D37-938C-C48399DA9B18}" presName="linear" presStyleCnt="0">
        <dgm:presLayoutVars>
          <dgm:animLvl val="lvl"/>
          <dgm:resizeHandles val="exact"/>
        </dgm:presLayoutVars>
      </dgm:prSet>
      <dgm:spPr/>
    </dgm:pt>
    <dgm:pt modelId="{079F3BFE-0ED5-4566-9880-BC149B917221}" type="pres">
      <dgm:prSet presAssocID="{49C6F07A-CFA8-4763-8399-6F782F2744D6}" presName="parentText" presStyleLbl="node1" presStyleIdx="0" presStyleCnt="1">
        <dgm:presLayoutVars>
          <dgm:chMax val="0"/>
          <dgm:bulletEnabled val="1"/>
        </dgm:presLayoutVars>
      </dgm:prSet>
      <dgm:spPr/>
    </dgm:pt>
    <dgm:pt modelId="{551B3A49-0A2B-47D2-B64B-94392FD6191F}" type="pres">
      <dgm:prSet presAssocID="{49C6F07A-CFA8-4763-8399-6F782F2744D6}" presName="childText" presStyleLbl="revTx" presStyleIdx="0" presStyleCnt="1">
        <dgm:presLayoutVars>
          <dgm:bulletEnabled val="1"/>
        </dgm:presLayoutVars>
      </dgm:prSet>
      <dgm:spPr/>
    </dgm:pt>
  </dgm:ptLst>
  <dgm:cxnLst>
    <dgm:cxn modelId="{5C2F1817-FA61-4C9F-8C73-03EAF00B0FD9}" type="presOf" srcId="{6E2ABEB2-9DC7-41D9-B81C-35C10A8BD20F}" destId="{551B3A49-0A2B-47D2-B64B-94392FD6191F}" srcOrd="0" destOrd="0" presId="urn:microsoft.com/office/officeart/2005/8/layout/vList2"/>
    <dgm:cxn modelId="{30E90721-8973-49B5-8C10-CC1BBE594268}" type="presOf" srcId="{3A98C45E-E26B-4D37-938C-C48399DA9B18}" destId="{4B3FDB96-681B-4773-8783-587ED6B469E9}" srcOrd="0" destOrd="0" presId="urn:microsoft.com/office/officeart/2005/8/layout/vList2"/>
    <dgm:cxn modelId="{24EE876F-5DDB-4120-994C-047706E96B90}" srcId="{3A98C45E-E26B-4D37-938C-C48399DA9B18}" destId="{49C6F07A-CFA8-4763-8399-6F782F2744D6}" srcOrd="0" destOrd="0" parTransId="{F82D6A35-210F-42E5-81EF-1CA46AB357F5}" sibTransId="{C6D5AEFC-3744-4316-83A2-DBC442B08859}"/>
    <dgm:cxn modelId="{8F42A58B-A568-4BAB-83D3-BE3EA9B66D41}" type="presOf" srcId="{49C6F07A-CFA8-4763-8399-6F782F2744D6}" destId="{079F3BFE-0ED5-4566-9880-BC149B917221}" srcOrd="0" destOrd="0" presId="urn:microsoft.com/office/officeart/2005/8/layout/vList2"/>
    <dgm:cxn modelId="{729111E4-ECF4-45B0-BAD1-1098525273CF}" srcId="{49C6F07A-CFA8-4763-8399-6F782F2744D6}" destId="{6E2ABEB2-9DC7-41D9-B81C-35C10A8BD20F}" srcOrd="0" destOrd="0" parTransId="{D78450B8-DE21-4E3B-92EB-3B62EDE37C4C}" sibTransId="{03E799BA-A300-4AA3-8292-43A9C475AD8A}"/>
    <dgm:cxn modelId="{C314BC28-E7B2-4CAA-B545-8D6390E746C9}" type="presParOf" srcId="{4B3FDB96-681B-4773-8783-587ED6B469E9}" destId="{079F3BFE-0ED5-4566-9880-BC149B917221}" srcOrd="0" destOrd="0" presId="urn:microsoft.com/office/officeart/2005/8/layout/vList2"/>
    <dgm:cxn modelId="{E38749D1-86C3-4972-B424-9E9F88B43D70}" type="presParOf" srcId="{4B3FDB96-681B-4773-8783-587ED6B469E9}" destId="{551B3A49-0A2B-47D2-B64B-94392FD6191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8B99D-718A-4F2C-9D2F-38B41E7B791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B26269D-3EFD-4C56-9701-1FA30EAAB20F}">
      <dgm:prSet/>
      <dgm:spPr/>
      <dgm:t>
        <a:bodyPr/>
        <a:lstStyle/>
        <a:p>
          <a:pPr algn="ctr"/>
          <a:r>
            <a:rPr lang="en-US" b="1" dirty="0">
              <a:solidFill>
                <a:schemeClr val="tx1"/>
              </a:solidFill>
            </a:rPr>
            <a:t>SMART CITY</a:t>
          </a:r>
        </a:p>
      </dgm:t>
    </dgm:pt>
    <dgm:pt modelId="{A48CE717-036A-4E7C-912A-F02B3BCF4C0B}" type="parTrans" cxnId="{D55F37C5-A469-4854-814B-FE2C6C8A0695}">
      <dgm:prSet/>
      <dgm:spPr/>
      <dgm:t>
        <a:bodyPr/>
        <a:lstStyle/>
        <a:p>
          <a:endParaRPr lang="en-US"/>
        </a:p>
      </dgm:t>
    </dgm:pt>
    <dgm:pt modelId="{0ABBF661-BD64-4A8E-AE03-CAF684545D31}" type="sibTrans" cxnId="{D55F37C5-A469-4854-814B-FE2C6C8A0695}">
      <dgm:prSet/>
      <dgm:spPr/>
      <dgm:t>
        <a:bodyPr/>
        <a:lstStyle/>
        <a:p>
          <a:endParaRPr lang="en-US"/>
        </a:p>
      </dgm:t>
    </dgm:pt>
    <dgm:pt modelId="{AEAE810B-6A7C-4972-B779-B7C7B1CE1AF8}" type="pres">
      <dgm:prSet presAssocID="{F3C8B99D-718A-4F2C-9D2F-38B41E7B791A}" presName="linear" presStyleCnt="0">
        <dgm:presLayoutVars>
          <dgm:animLvl val="lvl"/>
          <dgm:resizeHandles val="exact"/>
        </dgm:presLayoutVars>
      </dgm:prSet>
      <dgm:spPr/>
    </dgm:pt>
    <dgm:pt modelId="{7676A5E5-AEBE-4647-8BC1-9C27DA479B0C}" type="pres">
      <dgm:prSet presAssocID="{AB26269D-3EFD-4C56-9701-1FA30EAAB20F}" presName="parentText" presStyleLbl="node1" presStyleIdx="0" presStyleCnt="1">
        <dgm:presLayoutVars>
          <dgm:chMax val="0"/>
          <dgm:bulletEnabled val="1"/>
        </dgm:presLayoutVars>
      </dgm:prSet>
      <dgm:spPr/>
    </dgm:pt>
  </dgm:ptLst>
  <dgm:cxnLst>
    <dgm:cxn modelId="{6E011568-BFC3-4593-A3AC-916D65D957C0}" type="presOf" srcId="{AB26269D-3EFD-4C56-9701-1FA30EAAB20F}" destId="{7676A5E5-AEBE-4647-8BC1-9C27DA479B0C}" srcOrd="0" destOrd="0" presId="urn:microsoft.com/office/officeart/2005/8/layout/vList2"/>
    <dgm:cxn modelId="{BC7D38A4-0E5B-469B-BCEC-0983ED18B1FB}" type="presOf" srcId="{F3C8B99D-718A-4F2C-9D2F-38B41E7B791A}" destId="{AEAE810B-6A7C-4972-B779-B7C7B1CE1AF8}" srcOrd="0" destOrd="0" presId="urn:microsoft.com/office/officeart/2005/8/layout/vList2"/>
    <dgm:cxn modelId="{D55F37C5-A469-4854-814B-FE2C6C8A0695}" srcId="{F3C8B99D-718A-4F2C-9D2F-38B41E7B791A}" destId="{AB26269D-3EFD-4C56-9701-1FA30EAAB20F}" srcOrd="0" destOrd="0" parTransId="{A48CE717-036A-4E7C-912A-F02B3BCF4C0B}" sibTransId="{0ABBF661-BD64-4A8E-AE03-CAF684545D31}"/>
    <dgm:cxn modelId="{B48D88AC-9C67-401A-B4BA-B7933FE48B81}" type="presParOf" srcId="{AEAE810B-6A7C-4972-B779-B7C7B1CE1AF8}" destId="{7676A5E5-AEBE-4647-8BC1-9C27DA479B0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8B99D-718A-4F2C-9D2F-38B41E7B79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B26269D-3EFD-4C56-9701-1FA30EAAB20F}">
      <dgm:prSet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57150" tIns="57150" rIns="57150" bIns="57150" numCol="1" spcCol="1270" anchor="ctr" anchorCtr="0"/>
        <a:lstStyle/>
        <a:p>
          <a:pPr algn="ctr"/>
          <a:r>
            <a:rPr lang="en-US" sz="1400" kern="1200" dirty="0"/>
            <a:t>SPV</a:t>
          </a:r>
          <a:endParaRPr lang="en-US" sz="500" kern="1200" dirty="0"/>
        </a:p>
      </dgm:t>
    </dgm:pt>
    <dgm:pt modelId="{A48CE717-036A-4E7C-912A-F02B3BCF4C0B}" type="parTrans" cxnId="{D55F37C5-A469-4854-814B-FE2C6C8A0695}">
      <dgm:prSet/>
      <dgm:spPr/>
      <dgm:t>
        <a:bodyPr/>
        <a:lstStyle/>
        <a:p>
          <a:endParaRPr lang="en-US"/>
        </a:p>
      </dgm:t>
    </dgm:pt>
    <dgm:pt modelId="{0ABBF661-BD64-4A8E-AE03-CAF684545D31}" type="sibTrans" cxnId="{D55F37C5-A469-4854-814B-FE2C6C8A0695}">
      <dgm:prSet/>
      <dgm:spPr/>
      <dgm:t>
        <a:bodyPr/>
        <a:lstStyle/>
        <a:p>
          <a:endParaRPr lang="en-US"/>
        </a:p>
      </dgm:t>
    </dgm:pt>
    <dgm:pt modelId="{AEAE810B-6A7C-4972-B779-B7C7B1CE1AF8}" type="pres">
      <dgm:prSet presAssocID="{F3C8B99D-718A-4F2C-9D2F-38B41E7B791A}" presName="linear" presStyleCnt="0">
        <dgm:presLayoutVars>
          <dgm:animLvl val="lvl"/>
          <dgm:resizeHandles val="exact"/>
        </dgm:presLayoutVars>
      </dgm:prSet>
      <dgm:spPr/>
    </dgm:pt>
    <dgm:pt modelId="{7676A5E5-AEBE-4647-8BC1-9C27DA479B0C}" type="pres">
      <dgm:prSet presAssocID="{AB26269D-3EFD-4C56-9701-1FA30EAAB20F}" presName="parentText" presStyleLbl="node1" presStyleIdx="0" presStyleCnt="1" custScaleY="171094">
        <dgm:presLayoutVars>
          <dgm:chMax val="0"/>
          <dgm:bulletEnabled val="1"/>
        </dgm:presLayoutVars>
      </dgm:prSet>
      <dgm:spPr>
        <a:xfrm>
          <a:off x="0" y="235"/>
          <a:ext cx="2138516" cy="481310"/>
        </a:xfrm>
        <a:prstGeom prst="roundRect">
          <a:avLst/>
        </a:prstGeom>
      </dgm:spPr>
    </dgm:pt>
  </dgm:ptLst>
  <dgm:cxnLst>
    <dgm:cxn modelId="{6E011568-BFC3-4593-A3AC-916D65D957C0}" type="presOf" srcId="{AB26269D-3EFD-4C56-9701-1FA30EAAB20F}" destId="{7676A5E5-AEBE-4647-8BC1-9C27DA479B0C}" srcOrd="0" destOrd="0" presId="urn:microsoft.com/office/officeart/2005/8/layout/vList2"/>
    <dgm:cxn modelId="{BC7D38A4-0E5B-469B-BCEC-0983ED18B1FB}" type="presOf" srcId="{F3C8B99D-718A-4F2C-9D2F-38B41E7B791A}" destId="{AEAE810B-6A7C-4972-B779-B7C7B1CE1AF8}" srcOrd="0" destOrd="0" presId="urn:microsoft.com/office/officeart/2005/8/layout/vList2"/>
    <dgm:cxn modelId="{D55F37C5-A469-4854-814B-FE2C6C8A0695}" srcId="{F3C8B99D-718A-4F2C-9D2F-38B41E7B791A}" destId="{AB26269D-3EFD-4C56-9701-1FA30EAAB20F}" srcOrd="0" destOrd="0" parTransId="{A48CE717-036A-4E7C-912A-F02B3BCF4C0B}" sibTransId="{0ABBF661-BD64-4A8E-AE03-CAF684545D31}"/>
    <dgm:cxn modelId="{B48D88AC-9C67-401A-B4BA-B7933FE48B81}" type="presParOf" srcId="{AEAE810B-6A7C-4972-B779-B7C7B1CE1AF8}" destId="{7676A5E5-AEBE-4647-8BC1-9C27DA479B0C}"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693C08-94C6-4B29-A70B-8A080229DF6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EE9EE18E-35D0-4D5C-99B5-2D547EDD95E5}">
      <dgm:prSet/>
      <dgm:spPr/>
      <dgm:t>
        <a:bodyPr/>
        <a:lstStyle/>
        <a:p>
          <a:r>
            <a:rPr lang="en-IN"/>
            <a:t>Ek dastakhat sirf kagaz par nahi,</a:t>
          </a:r>
          <a:br>
            <a:rPr lang="en-IN"/>
          </a:br>
          <a:r>
            <a:rPr lang="en-IN"/>
            <a:t>Balki logon ke jeevan par bhi chhap chhodta hai</a:t>
          </a:r>
        </a:p>
      </dgm:t>
    </dgm:pt>
    <dgm:pt modelId="{31DD33D8-B8CB-477A-B6EC-870DD679EA7A}" type="parTrans" cxnId="{45B8DDB1-A6A0-4B92-8ED5-1BDADCA2785F}">
      <dgm:prSet/>
      <dgm:spPr/>
      <dgm:t>
        <a:bodyPr/>
        <a:lstStyle/>
        <a:p>
          <a:endParaRPr lang="en-IN"/>
        </a:p>
      </dgm:t>
    </dgm:pt>
    <dgm:pt modelId="{C23797ED-C70C-4535-ABFF-1944C6C6B03D}" type="sibTrans" cxnId="{45B8DDB1-A6A0-4B92-8ED5-1BDADCA2785F}">
      <dgm:prSet/>
      <dgm:spPr/>
      <dgm:t>
        <a:bodyPr/>
        <a:lstStyle/>
        <a:p>
          <a:endParaRPr lang="en-IN"/>
        </a:p>
      </dgm:t>
    </dgm:pt>
    <dgm:pt modelId="{F66872CF-19CE-429D-97FD-D363B3DC5212}" type="pres">
      <dgm:prSet presAssocID="{95693C08-94C6-4B29-A70B-8A080229DF68}" presName="linear" presStyleCnt="0">
        <dgm:presLayoutVars>
          <dgm:animLvl val="lvl"/>
          <dgm:resizeHandles val="exact"/>
        </dgm:presLayoutVars>
      </dgm:prSet>
      <dgm:spPr/>
    </dgm:pt>
    <dgm:pt modelId="{6668D18D-0CF0-4772-AC87-D0720DA5FBE6}" type="pres">
      <dgm:prSet presAssocID="{EE9EE18E-35D0-4D5C-99B5-2D547EDD95E5}" presName="parentText" presStyleLbl="node1" presStyleIdx="0" presStyleCnt="1" custLinFactY="100000" custLinFactNeighborX="4255" custLinFactNeighborY="178160">
        <dgm:presLayoutVars>
          <dgm:chMax val="0"/>
          <dgm:bulletEnabled val="1"/>
        </dgm:presLayoutVars>
      </dgm:prSet>
      <dgm:spPr/>
    </dgm:pt>
  </dgm:ptLst>
  <dgm:cxnLst>
    <dgm:cxn modelId="{4F42C00F-8752-40F5-A37F-368FD7005333}" type="presOf" srcId="{95693C08-94C6-4B29-A70B-8A080229DF68}" destId="{F66872CF-19CE-429D-97FD-D363B3DC5212}" srcOrd="0" destOrd="0" presId="urn:microsoft.com/office/officeart/2005/8/layout/vList2"/>
    <dgm:cxn modelId="{45B8DDB1-A6A0-4B92-8ED5-1BDADCA2785F}" srcId="{95693C08-94C6-4B29-A70B-8A080229DF68}" destId="{EE9EE18E-35D0-4D5C-99B5-2D547EDD95E5}" srcOrd="0" destOrd="0" parTransId="{31DD33D8-B8CB-477A-B6EC-870DD679EA7A}" sibTransId="{C23797ED-C70C-4535-ABFF-1944C6C6B03D}"/>
    <dgm:cxn modelId="{318E73E3-B016-407C-9373-910C3DBBBBB7}" type="presOf" srcId="{EE9EE18E-35D0-4D5C-99B5-2D547EDD95E5}" destId="{6668D18D-0CF0-4772-AC87-D0720DA5FBE6}" srcOrd="0" destOrd="0" presId="urn:microsoft.com/office/officeart/2005/8/layout/vList2"/>
    <dgm:cxn modelId="{5BFEFB83-9599-476D-B6BA-A46F4A7F95FB}" type="presParOf" srcId="{F66872CF-19CE-429D-97FD-D363B3DC5212}" destId="{6668D18D-0CF0-4772-AC87-D0720DA5FBE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7E6CEB-8CFA-4D52-82DB-2D7CEE2455BF}"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IN"/>
        </a:p>
      </dgm:t>
    </dgm:pt>
    <dgm:pt modelId="{80487737-DE16-442E-84BF-A00BCE050938}">
      <dgm:prSet/>
      <dgm:spPr/>
      <dgm:t>
        <a:bodyPr/>
        <a:lstStyle/>
        <a:p>
          <a:r>
            <a:rPr lang="en-US" b="0" i="0" baseline="0"/>
            <a:t>Rising fiscal stress in governments.</a:t>
          </a:r>
          <a:endParaRPr lang="en-IN"/>
        </a:p>
      </dgm:t>
    </dgm:pt>
    <dgm:pt modelId="{663B31C3-ABE4-4550-939A-C367FB0BE347}" type="parTrans" cxnId="{0A619F55-9399-4AE6-A9B7-0AD24DB5C1A6}">
      <dgm:prSet/>
      <dgm:spPr/>
      <dgm:t>
        <a:bodyPr/>
        <a:lstStyle/>
        <a:p>
          <a:endParaRPr lang="en-IN"/>
        </a:p>
      </dgm:t>
    </dgm:pt>
    <dgm:pt modelId="{DD293715-A6B7-4905-98AE-5AAFE1F8B833}" type="sibTrans" cxnId="{0A619F55-9399-4AE6-A9B7-0AD24DB5C1A6}">
      <dgm:prSet/>
      <dgm:spPr/>
      <dgm:t>
        <a:bodyPr/>
        <a:lstStyle/>
        <a:p>
          <a:endParaRPr lang="en-IN"/>
        </a:p>
      </dgm:t>
    </dgm:pt>
    <dgm:pt modelId="{5BD539F9-2DB2-4636-A1A7-F347035FFA5D}">
      <dgm:prSet/>
      <dgm:spPr/>
      <dgm:t>
        <a:bodyPr/>
        <a:lstStyle/>
        <a:p>
          <a:r>
            <a:rPr lang="en-US" b="0" i="0"/>
            <a:t>Making Cities atam Nirbhar</a:t>
          </a:r>
          <a:endParaRPr lang="en-IN"/>
        </a:p>
      </dgm:t>
    </dgm:pt>
    <dgm:pt modelId="{BBACA8AB-617F-4488-9777-C4BA059FCB16}" type="parTrans" cxnId="{B72B1213-7655-48C9-89FA-DD545552EFE6}">
      <dgm:prSet/>
      <dgm:spPr/>
      <dgm:t>
        <a:bodyPr/>
        <a:lstStyle/>
        <a:p>
          <a:endParaRPr lang="en-IN"/>
        </a:p>
      </dgm:t>
    </dgm:pt>
    <dgm:pt modelId="{0DF64ECF-64C9-4EFA-AC11-CB80E4118216}" type="sibTrans" cxnId="{B72B1213-7655-48C9-89FA-DD545552EFE6}">
      <dgm:prSet/>
      <dgm:spPr/>
      <dgm:t>
        <a:bodyPr/>
        <a:lstStyle/>
        <a:p>
          <a:endParaRPr lang="en-IN"/>
        </a:p>
      </dgm:t>
    </dgm:pt>
    <dgm:pt modelId="{6F9A7694-2147-4159-B728-6B672EADC952}">
      <dgm:prSet/>
      <dgm:spPr/>
      <dgm:t>
        <a:bodyPr/>
        <a:lstStyle/>
        <a:p>
          <a:r>
            <a:rPr lang="en-US" b="0" i="0" baseline="0"/>
            <a:t>Major Milestones-2030,2047,2070</a:t>
          </a:r>
          <a:endParaRPr lang="en-IN"/>
        </a:p>
      </dgm:t>
    </dgm:pt>
    <dgm:pt modelId="{50361E69-811E-4CE2-9645-9C729F5E6C7A}" type="parTrans" cxnId="{07A1BD1B-DC8B-45F9-88BE-B884C6BA492C}">
      <dgm:prSet/>
      <dgm:spPr/>
      <dgm:t>
        <a:bodyPr/>
        <a:lstStyle/>
        <a:p>
          <a:endParaRPr lang="en-IN"/>
        </a:p>
      </dgm:t>
    </dgm:pt>
    <dgm:pt modelId="{C2E9334B-6EFB-4CD7-8B3B-B732DDF449ED}" type="sibTrans" cxnId="{07A1BD1B-DC8B-45F9-88BE-B884C6BA492C}">
      <dgm:prSet/>
      <dgm:spPr/>
      <dgm:t>
        <a:bodyPr/>
        <a:lstStyle/>
        <a:p>
          <a:endParaRPr lang="en-IN"/>
        </a:p>
      </dgm:t>
    </dgm:pt>
    <dgm:pt modelId="{EED4632C-1161-4657-8EE9-4774F417CDE8}">
      <dgm:prSet/>
      <dgm:spPr/>
      <dgm:t>
        <a:bodyPr/>
        <a:lstStyle/>
        <a:p>
          <a:r>
            <a:rPr lang="en-US" b="0" i="0" baseline="0"/>
            <a:t>Sustainable development = new financial skill demand.</a:t>
          </a:r>
          <a:endParaRPr lang="en-IN"/>
        </a:p>
      </dgm:t>
    </dgm:pt>
    <dgm:pt modelId="{DC5AB371-DED0-46B2-AB15-525377FBB381}" type="parTrans" cxnId="{91ECE8FE-FC0B-4BB7-A3D5-1A9653A51607}">
      <dgm:prSet/>
      <dgm:spPr/>
      <dgm:t>
        <a:bodyPr/>
        <a:lstStyle/>
        <a:p>
          <a:endParaRPr lang="en-IN"/>
        </a:p>
      </dgm:t>
    </dgm:pt>
    <dgm:pt modelId="{883B9D74-58C8-4A46-874D-41160E2E296C}" type="sibTrans" cxnId="{91ECE8FE-FC0B-4BB7-A3D5-1A9653A51607}">
      <dgm:prSet/>
      <dgm:spPr/>
      <dgm:t>
        <a:bodyPr/>
        <a:lstStyle/>
        <a:p>
          <a:endParaRPr lang="en-IN"/>
        </a:p>
      </dgm:t>
    </dgm:pt>
    <dgm:pt modelId="{A9B0FB82-467D-49D1-B1B2-DC1DC738832E}" type="pres">
      <dgm:prSet presAssocID="{947E6CEB-8CFA-4D52-82DB-2D7CEE2455BF}" presName="linear" presStyleCnt="0">
        <dgm:presLayoutVars>
          <dgm:dir/>
          <dgm:animLvl val="lvl"/>
          <dgm:resizeHandles val="exact"/>
        </dgm:presLayoutVars>
      </dgm:prSet>
      <dgm:spPr/>
    </dgm:pt>
    <dgm:pt modelId="{22CCCE65-5072-40E8-9153-23811A4130E9}" type="pres">
      <dgm:prSet presAssocID="{80487737-DE16-442E-84BF-A00BCE050938}" presName="parentLin" presStyleCnt="0"/>
      <dgm:spPr/>
    </dgm:pt>
    <dgm:pt modelId="{52A8A44C-9FA4-48F3-BDE3-A9141257DFCA}" type="pres">
      <dgm:prSet presAssocID="{80487737-DE16-442E-84BF-A00BCE050938}" presName="parentLeftMargin" presStyleLbl="node1" presStyleIdx="0" presStyleCnt="4"/>
      <dgm:spPr/>
    </dgm:pt>
    <dgm:pt modelId="{1940BC9E-54AC-48E6-8075-609AF44C11C5}" type="pres">
      <dgm:prSet presAssocID="{80487737-DE16-442E-84BF-A00BCE050938}" presName="parentText" presStyleLbl="node1" presStyleIdx="0" presStyleCnt="4">
        <dgm:presLayoutVars>
          <dgm:chMax val="0"/>
          <dgm:bulletEnabled val="1"/>
        </dgm:presLayoutVars>
      </dgm:prSet>
      <dgm:spPr/>
    </dgm:pt>
    <dgm:pt modelId="{6D647BEF-2D25-4B65-B94E-6139222E9B88}" type="pres">
      <dgm:prSet presAssocID="{80487737-DE16-442E-84BF-A00BCE050938}" presName="negativeSpace" presStyleCnt="0"/>
      <dgm:spPr/>
    </dgm:pt>
    <dgm:pt modelId="{B6740A0B-CAD6-4212-A2CC-CE340685EBBB}" type="pres">
      <dgm:prSet presAssocID="{80487737-DE16-442E-84BF-A00BCE050938}" presName="childText" presStyleLbl="conFgAcc1" presStyleIdx="0" presStyleCnt="4">
        <dgm:presLayoutVars>
          <dgm:bulletEnabled val="1"/>
        </dgm:presLayoutVars>
      </dgm:prSet>
      <dgm:spPr/>
    </dgm:pt>
    <dgm:pt modelId="{1C63AAC1-0E66-4EC0-8EC9-10BFFE220459}" type="pres">
      <dgm:prSet presAssocID="{DD293715-A6B7-4905-98AE-5AAFE1F8B833}" presName="spaceBetweenRectangles" presStyleCnt="0"/>
      <dgm:spPr/>
    </dgm:pt>
    <dgm:pt modelId="{22163206-CC2E-41A0-8BFF-2638D80534E4}" type="pres">
      <dgm:prSet presAssocID="{5BD539F9-2DB2-4636-A1A7-F347035FFA5D}" presName="parentLin" presStyleCnt="0"/>
      <dgm:spPr/>
    </dgm:pt>
    <dgm:pt modelId="{08C09800-BEE8-4E7A-84AC-B5950BB0436E}" type="pres">
      <dgm:prSet presAssocID="{5BD539F9-2DB2-4636-A1A7-F347035FFA5D}" presName="parentLeftMargin" presStyleLbl="node1" presStyleIdx="0" presStyleCnt="4"/>
      <dgm:spPr/>
    </dgm:pt>
    <dgm:pt modelId="{A0E06B45-29B3-47B8-8712-518A953BAC5B}" type="pres">
      <dgm:prSet presAssocID="{5BD539F9-2DB2-4636-A1A7-F347035FFA5D}" presName="parentText" presStyleLbl="node1" presStyleIdx="1" presStyleCnt="4">
        <dgm:presLayoutVars>
          <dgm:chMax val="0"/>
          <dgm:bulletEnabled val="1"/>
        </dgm:presLayoutVars>
      </dgm:prSet>
      <dgm:spPr/>
    </dgm:pt>
    <dgm:pt modelId="{AC0C6E7F-34FD-4827-8A20-781CD91A0858}" type="pres">
      <dgm:prSet presAssocID="{5BD539F9-2DB2-4636-A1A7-F347035FFA5D}" presName="negativeSpace" presStyleCnt="0"/>
      <dgm:spPr/>
    </dgm:pt>
    <dgm:pt modelId="{A1DF40C1-7D06-4BCD-9659-3F583324FAEE}" type="pres">
      <dgm:prSet presAssocID="{5BD539F9-2DB2-4636-A1A7-F347035FFA5D}" presName="childText" presStyleLbl="conFgAcc1" presStyleIdx="1" presStyleCnt="4">
        <dgm:presLayoutVars>
          <dgm:bulletEnabled val="1"/>
        </dgm:presLayoutVars>
      </dgm:prSet>
      <dgm:spPr/>
    </dgm:pt>
    <dgm:pt modelId="{9EDA5F3A-7742-492E-8E5B-A8EA385579AF}" type="pres">
      <dgm:prSet presAssocID="{0DF64ECF-64C9-4EFA-AC11-CB80E4118216}" presName="spaceBetweenRectangles" presStyleCnt="0"/>
      <dgm:spPr/>
    </dgm:pt>
    <dgm:pt modelId="{50C23169-005E-4DB5-9EE9-15F9CA1C61A7}" type="pres">
      <dgm:prSet presAssocID="{6F9A7694-2147-4159-B728-6B672EADC952}" presName="parentLin" presStyleCnt="0"/>
      <dgm:spPr/>
    </dgm:pt>
    <dgm:pt modelId="{380FA5A5-E699-4DBB-BC25-AB2080541D77}" type="pres">
      <dgm:prSet presAssocID="{6F9A7694-2147-4159-B728-6B672EADC952}" presName="parentLeftMargin" presStyleLbl="node1" presStyleIdx="1" presStyleCnt="4"/>
      <dgm:spPr/>
    </dgm:pt>
    <dgm:pt modelId="{CA6F2D86-5397-4E7E-B823-6D4E4817978B}" type="pres">
      <dgm:prSet presAssocID="{6F9A7694-2147-4159-B728-6B672EADC952}" presName="parentText" presStyleLbl="node1" presStyleIdx="2" presStyleCnt="4">
        <dgm:presLayoutVars>
          <dgm:chMax val="0"/>
          <dgm:bulletEnabled val="1"/>
        </dgm:presLayoutVars>
      </dgm:prSet>
      <dgm:spPr/>
    </dgm:pt>
    <dgm:pt modelId="{A54DAA74-1741-4AE4-989E-2C229CC5ED65}" type="pres">
      <dgm:prSet presAssocID="{6F9A7694-2147-4159-B728-6B672EADC952}" presName="negativeSpace" presStyleCnt="0"/>
      <dgm:spPr/>
    </dgm:pt>
    <dgm:pt modelId="{4C8210DF-D45A-4BAD-B0AE-9E1658430C7D}" type="pres">
      <dgm:prSet presAssocID="{6F9A7694-2147-4159-B728-6B672EADC952}" presName="childText" presStyleLbl="conFgAcc1" presStyleIdx="2" presStyleCnt="4">
        <dgm:presLayoutVars>
          <dgm:bulletEnabled val="1"/>
        </dgm:presLayoutVars>
      </dgm:prSet>
      <dgm:spPr/>
    </dgm:pt>
    <dgm:pt modelId="{94E625F5-CC6C-4063-B48B-490974693D46}" type="pres">
      <dgm:prSet presAssocID="{C2E9334B-6EFB-4CD7-8B3B-B732DDF449ED}" presName="spaceBetweenRectangles" presStyleCnt="0"/>
      <dgm:spPr/>
    </dgm:pt>
    <dgm:pt modelId="{56741403-8D3C-4CC1-9166-842CD00F8A4B}" type="pres">
      <dgm:prSet presAssocID="{EED4632C-1161-4657-8EE9-4774F417CDE8}" presName="parentLin" presStyleCnt="0"/>
      <dgm:spPr/>
    </dgm:pt>
    <dgm:pt modelId="{B9BDE913-6963-4FD9-954C-C33C6CD85EBD}" type="pres">
      <dgm:prSet presAssocID="{EED4632C-1161-4657-8EE9-4774F417CDE8}" presName="parentLeftMargin" presStyleLbl="node1" presStyleIdx="2" presStyleCnt="4"/>
      <dgm:spPr/>
    </dgm:pt>
    <dgm:pt modelId="{9512F46A-C2A5-4370-BBA0-D1C577EE7EA2}" type="pres">
      <dgm:prSet presAssocID="{EED4632C-1161-4657-8EE9-4774F417CDE8}" presName="parentText" presStyleLbl="node1" presStyleIdx="3" presStyleCnt="4">
        <dgm:presLayoutVars>
          <dgm:chMax val="0"/>
          <dgm:bulletEnabled val="1"/>
        </dgm:presLayoutVars>
      </dgm:prSet>
      <dgm:spPr/>
    </dgm:pt>
    <dgm:pt modelId="{B78F5BE7-C121-49B8-9ADF-E61A49C6C41C}" type="pres">
      <dgm:prSet presAssocID="{EED4632C-1161-4657-8EE9-4774F417CDE8}" presName="negativeSpace" presStyleCnt="0"/>
      <dgm:spPr/>
    </dgm:pt>
    <dgm:pt modelId="{284C82E3-4779-4CB8-A3EB-F3355A1CF731}" type="pres">
      <dgm:prSet presAssocID="{EED4632C-1161-4657-8EE9-4774F417CDE8}" presName="childText" presStyleLbl="conFgAcc1" presStyleIdx="3" presStyleCnt="4">
        <dgm:presLayoutVars>
          <dgm:bulletEnabled val="1"/>
        </dgm:presLayoutVars>
      </dgm:prSet>
      <dgm:spPr/>
    </dgm:pt>
  </dgm:ptLst>
  <dgm:cxnLst>
    <dgm:cxn modelId="{B72B1213-7655-48C9-89FA-DD545552EFE6}" srcId="{947E6CEB-8CFA-4D52-82DB-2D7CEE2455BF}" destId="{5BD539F9-2DB2-4636-A1A7-F347035FFA5D}" srcOrd="1" destOrd="0" parTransId="{BBACA8AB-617F-4488-9777-C4BA059FCB16}" sibTransId="{0DF64ECF-64C9-4EFA-AC11-CB80E4118216}"/>
    <dgm:cxn modelId="{07A1BD1B-DC8B-45F9-88BE-B884C6BA492C}" srcId="{947E6CEB-8CFA-4D52-82DB-2D7CEE2455BF}" destId="{6F9A7694-2147-4159-B728-6B672EADC952}" srcOrd="2" destOrd="0" parTransId="{50361E69-811E-4CE2-9645-9C729F5E6C7A}" sibTransId="{C2E9334B-6EFB-4CD7-8B3B-B732DDF449ED}"/>
    <dgm:cxn modelId="{C9EAE668-E7FA-4F07-916E-05BF0FF4F7E1}" type="presOf" srcId="{947E6CEB-8CFA-4D52-82DB-2D7CEE2455BF}" destId="{A9B0FB82-467D-49D1-B1B2-DC1DC738832E}" srcOrd="0" destOrd="0" presId="urn:microsoft.com/office/officeart/2005/8/layout/list1"/>
    <dgm:cxn modelId="{FC4A3E6C-D79D-4BD1-B6CD-A149F4772989}" type="presOf" srcId="{80487737-DE16-442E-84BF-A00BCE050938}" destId="{1940BC9E-54AC-48E6-8075-609AF44C11C5}" srcOrd="1" destOrd="0" presId="urn:microsoft.com/office/officeart/2005/8/layout/list1"/>
    <dgm:cxn modelId="{A93B2070-7AD2-4186-A55D-FE2720F4D569}" type="presOf" srcId="{5BD539F9-2DB2-4636-A1A7-F347035FFA5D}" destId="{A0E06B45-29B3-47B8-8712-518A953BAC5B}" srcOrd="1" destOrd="0" presId="urn:microsoft.com/office/officeart/2005/8/layout/list1"/>
    <dgm:cxn modelId="{0A619F55-9399-4AE6-A9B7-0AD24DB5C1A6}" srcId="{947E6CEB-8CFA-4D52-82DB-2D7CEE2455BF}" destId="{80487737-DE16-442E-84BF-A00BCE050938}" srcOrd="0" destOrd="0" parTransId="{663B31C3-ABE4-4550-939A-C367FB0BE347}" sibTransId="{DD293715-A6B7-4905-98AE-5AAFE1F8B833}"/>
    <dgm:cxn modelId="{D40DF676-E805-415C-A156-C6B1092ACAC6}" type="presOf" srcId="{5BD539F9-2DB2-4636-A1A7-F347035FFA5D}" destId="{08C09800-BEE8-4E7A-84AC-B5950BB0436E}" srcOrd="0" destOrd="0" presId="urn:microsoft.com/office/officeart/2005/8/layout/list1"/>
    <dgm:cxn modelId="{0EE2E77F-6798-48BC-9271-00E9DD8B021D}" type="presOf" srcId="{EED4632C-1161-4657-8EE9-4774F417CDE8}" destId="{B9BDE913-6963-4FD9-954C-C33C6CD85EBD}" srcOrd="0" destOrd="0" presId="urn:microsoft.com/office/officeart/2005/8/layout/list1"/>
    <dgm:cxn modelId="{8C9075A9-9223-47D7-A5B2-D5FE9DE7B065}" type="presOf" srcId="{6F9A7694-2147-4159-B728-6B672EADC952}" destId="{CA6F2D86-5397-4E7E-B823-6D4E4817978B}" srcOrd="1" destOrd="0" presId="urn:microsoft.com/office/officeart/2005/8/layout/list1"/>
    <dgm:cxn modelId="{1CEDCDB3-AC67-4F68-95D5-BD5A48102C0E}" type="presOf" srcId="{EED4632C-1161-4657-8EE9-4774F417CDE8}" destId="{9512F46A-C2A5-4370-BBA0-D1C577EE7EA2}" srcOrd="1" destOrd="0" presId="urn:microsoft.com/office/officeart/2005/8/layout/list1"/>
    <dgm:cxn modelId="{D0A72DE4-38C4-438A-9929-B3EC65F7DE4D}" type="presOf" srcId="{6F9A7694-2147-4159-B728-6B672EADC952}" destId="{380FA5A5-E699-4DBB-BC25-AB2080541D77}" srcOrd="0" destOrd="0" presId="urn:microsoft.com/office/officeart/2005/8/layout/list1"/>
    <dgm:cxn modelId="{4FC7ABFB-1DE5-4873-B2B3-3D51DB41BA46}" type="presOf" srcId="{80487737-DE16-442E-84BF-A00BCE050938}" destId="{52A8A44C-9FA4-48F3-BDE3-A9141257DFCA}" srcOrd="0" destOrd="0" presId="urn:microsoft.com/office/officeart/2005/8/layout/list1"/>
    <dgm:cxn modelId="{91ECE8FE-FC0B-4BB7-A3D5-1A9653A51607}" srcId="{947E6CEB-8CFA-4D52-82DB-2D7CEE2455BF}" destId="{EED4632C-1161-4657-8EE9-4774F417CDE8}" srcOrd="3" destOrd="0" parTransId="{DC5AB371-DED0-46B2-AB15-525377FBB381}" sibTransId="{883B9D74-58C8-4A46-874D-41160E2E296C}"/>
    <dgm:cxn modelId="{3C61A26A-CD40-4452-95E1-6F518818C31C}" type="presParOf" srcId="{A9B0FB82-467D-49D1-B1B2-DC1DC738832E}" destId="{22CCCE65-5072-40E8-9153-23811A4130E9}" srcOrd="0" destOrd="0" presId="urn:microsoft.com/office/officeart/2005/8/layout/list1"/>
    <dgm:cxn modelId="{6258A044-316E-4A4A-9E45-66C835669EA1}" type="presParOf" srcId="{22CCCE65-5072-40E8-9153-23811A4130E9}" destId="{52A8A44C-9FA4-48F3-BDE3-A9141257DFCA}" srcOrd="0" destOrd="0" presId="urn:microsoft.com/office/officeart/2005/8/layout/list1"/>
    <dgm:cxn modelId="{F40A2E2E-EEC9-430B-8993-9346A9A867DF}" type="presParOf" srcId="{22CCCE65-5072-40E8-9153-23811A4130E9}" destId="{1940BC9E-54AC-48E6-8075-609AF44C11C5}" srcOrd="1" destOrd="0" presId="urn:microsoft.com/office/officeart/2005/8/layout/list1"/>
    <dgm:cxn modelId="{139C5A8F-C8A3-4F6A-A1AC-6D68954F7D01}" type="presParOf" srcId="{A9B0FB82-467D-49D1-B1B2-DC1DC738832E}" destId="{6D647BEF-2D25-4B65-B94E-6139222E9B88}" srcOrd="1" destOrd="0" presId="urn:microsoft.com/office/officeart/2005/8/layout/list1"/>
    <dgm:cxn modelId="{934C0D18-F94B-4239-9BFE-FBF8B3B05BEF}" type="presParOf" srcId="{A9B0FB82-467D-49D1-B1B2-DC1DC738832E}" destId="{B6740A0B-CAD6-4212-A2CC-CE340685EBBB}" srcOrd="2" destOrd="0" presId="urn:microsoft.com/office/officeart/2005/8/layout/list1"/>
    <dgm:cxn modelId="{5A7299F6-9CEE-4E2F-8F2D-F49E075CF007}" type="presParOf" srcId="{A9B0FB82-467D-49D1-B1B2-DC1DC738832E}" destId="{1C63AAC1-0E66-4EC0-8EC9-10BFFE220459}" srcOrd="3" destOrd="0" presId="urn:microsoft.com/office/officeart/2005/8/layout/list1"/>
    <dgm:cxn modelId="{442BE266-EAC6-44DF-9B5B-A743E198BF8A}" type="presParOf" srcId="{A9B0FB82-467D-49D1-B1B2-DC1DC738832E}" destId="{22163206-CC2E-41A0-8BFF-2638D80534E4}" srcOrd="4" destOrd="0" presId="urn:microsoft.com/office/officeart/2005/8/layout/list1"/>
    <dgm:cxn modelId="{CBAA96CB-8ADC-484A-A505-AD5A06729944}" type="presParOf" srcId="{22163206-CC2E-41A0-8BFF-2638D80534E4}" destId="{08C09800-BEE8-4E7A-84AC-B5950BB0436E}" srcOrd="0" destOrd="0" presId="urn:microsoft.com/office/officeart/2005/8/layout/list1"/>
    <dgm:cxn modelId="{C4DFC0FF-F837-4CFC-879F-3479435EEF06}" type="presParOf" srcId="{22163206-CC2E-41A0-8BFF-2638D80534E4}" destId="{A0E06B45-29B3-47B8-8712-518A953BAC5B}" srcOrd="1" destOrd="0" presId="urn:microsoft.com/office/officeart/2005/8/layout/list1"/>
    <dgm:cxn modelId="{B4E3F2E2-16E4-4BA8-8DC6-51B177AC0C63}" type="presParOf" srcId="{A9B0FB82-467D-49D1-B1B2-DC1DC738832E}" destId="{AC0C6E7F-34FD-4827-8A20-781CD91A0858}" srcOrd="5" destOrd="0" presId="urn:microsoft.com/office/officeart/2005/8/layout/list1"/>
    <dgm:cxn modelId="{390B9F13-3DEB-46F5-AF3B-D36D393F8934}" type="presParOf" srcId="{A9B0FB82-467D-49D1-B1B2-DC1DC738832E}" destId="{A1DF40C1-7D06-4BCD-9659-3F583324FAEE}" srcOrd="6" destOrd="0" presId="urn:microsoft.com/office/officeart/2005/8/layout/list1"/>
    <dgm:cxn modelId="{DDC93A34-A533-4FA5-9900-6EBE163BE96F}" type="presParOf" srcId="{A9B0FB82-467D-49D1-B1B2-DC1DC738832E}" destId="{9EDA5F3A-7742-492E-8E5B-A8EA385579AF}" srcOrd="7" destOrd="0" presId="urn:microsoft.com/office/officeart/2005/8/layout/list1"/>
    <dgm:cxn modelId="{02450CD5-488E-4FD6-B7A8-6B9AB6DB9B7F}" type="presParOf" srcId="{A9B0FB82-467D-49D1-B1B2-DC1DC738832E}" destId="{50C23169-005E-4DB5-9EE9-15F9CA1C61A7}" srcOrd="8" destOrd="0" presId="urn:microsoft.com/office/officeart/2005/8/layout/list1"/>
    <dgm:cxn modelId="{D81E516A-8249-400B-A325-D2ABF5F0DCF7}" type="presParOf" srcId="{50C23169-005E-4DB5-9EE9-15F9CA1C61A7}" destId="{380FA5A5-E699-4DBB-BC25-AB2080541D77}" srcOrd="0" destOrd="0" presId="urn:microsoft.com/office/officeart/2005/8/layout/list1"/>
    <dgm:cxn modelId="{28221E29-A13F-4B53-BF6F-ED19CFACD980}" type="presParOf" srcId="{50C23169-005E-4DB5-9EE9-15F9CA1C61A7}" destId="{CA6F2D86-5397-4E7E-B823-6D4E4817978B}" srcOrd="1" destOrd="0" presId="urn:microsoft.com/office/officeart/2005/8/layout/list1"/>
    <dgm:cxn modelId="{77A41F51-739C-49F9-8C68-ABBD3D312A35}" type="presParOf" srcId="{A9B0FB82-467D-49D1-B1B2-DC1DC738832E}" destId="{A54DAA74-1741-4AE4-989E-2C229CC5ED65}" srcOrd="9" destOrd="0" presId="urn:microsoft.com/office/officeart/2005/8/layout/list1"/>
    <dgm:cxn modelId="{039C5900-2E8D-465D-996B-8417BACBEA5D}" type="presParOf" srcId="{A9B0FB82-467D-49D1-B1B2-DC1DC738832E}" destId="{4C8210DF-D45A-4BAD-B0AE-9E1658430C7D}" srcOrd="10" destOrd="0" presId="urn:microsoft.com/office/officeart/2005/8/layout/list1"/>
    <dgm:cxn modelId="{71187B60-BD36-461C-B99B-65E1C0988DB3}" type="presParOf" srcId="{A9B0FB82-467D-49D1-B1B2-DC1DC738832E}" destId="{94E625F5-CC6C-4063-B48B-490974693D46}" srcOrd="11" destOrd="0" presId="urn:microsoft.com/office/officeart/2005/8/layout/list1"/>
    <dgm:cxn modelId="{8C0AD52F-ECAF-4F7A-A5F7-8CC96CF0F8F6}" type="presParOf" srcId="{A9B0FB82-467D-49D1-B1B2-DC1DC738832E}" destId="{56741403-8D3C-4CC1-9166-842CD00F8A4B}" srcOrd="12" destOrd="0" presId="urn:microsoft.com/office/officeart/2005/8/layout/list1"/>
    <dgm:cxn modelId="{6402B32D-5153-4598-B797-8DEE50753084}" type="presParOf" srcId="{56741403-8D3C-4CC1-9166-842CD00F8A4B}" destId="{B9BDE913-6963-4FD9-954C-C33C6CD85EBD}" srcOrd="0" destOrd="0" presId="urn:microsoft.com/office/officeart/2005/8/layout/list1"/>
    <dgm:cxn modelId="{08B0E907-112A-437D-9D6F-6409EA722FEF}" type="presParOf" srcId="{56741403-8D3C-4CC1-9166-842CD00F8A4B}" destId="{9512F46A-C2A5-4370-BBA0-D1C577EE7EA2}" srcOrd="1" destOrd="0" presId="urn:microsoft.com/office/officeart/2005/8/layout/list1"/>
    <dgm:cxn modelId="{99ED8289-DE47-4B25-ADF0-0B6061360D71}" type="presParOf" srcId="{A9B0FB82-467D-49D1-B1B2-DC1DC738832E}" destId="{B78F5BE7-C121-49B8-9ADF-E61A49C6C41C}" srcOrd="13" destOrd="0" presId="urn:microsoft.com/office/officeart/2005/8/layout/list1"/>
    <dgm:cxn modelId="{BF8E7675-FC50-4B0A-B5F6-1EC4C2B77AEA}" type="presParOf" srcId="{A9B0FB82-467D-49D1-B1B2-DC1DC738832E}" destId="{284C82E3-4779-4CB8-A3EB-F3355A1CF73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A08122-A1A5-4889-9AD8-67392DEC70A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761A2F2D-EA93-4C2B-9B0F-893D6D92B847}">
      <dgm:prSet custT="1"/>
      <dgm:spPr>
        <a:solidFill>
          <a:srgbClr val="1D9A78">
            <a:hueOff val="0"/>
            <a:satOff val="0"/>
            <a:lumOff val="0"/>
            <a:alphaOff val="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a:sp3d>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400" b="1" kern="1200" dirty="0">
              <a:solidFill>
                <a:prstClr val="white"/>
              </a:solidFill>
              <a:latin typeface="Calibri"/>
              <a:ea typeface="+mn-ea"/>
              <a:cs typeface="+mn-cs"/>
            </a:rPr>
            <a:t>WHAT DOES GOVERNMENT COVERS</a:t>
          </a:r>
        </a:p>
      </dgm:t>
    </dgm:pt>
    <dgm:pt modelId="{E763CA6B-8155-4D25-9ACB-2E481E8A0F1B}" type="parTrans" cxnId="{1C117E7F-84B0-46A0-A8B8-1FDB1BB61119}">
      <dgm:prSet/>
      <dgm:spPr/>
      <dgm:t>
        <a:bodyPr/>
        <a:lstStyle/>
        <a:p>
          <a:endParaRPr lang="en-US"/>
        </a:p>
      </dgm:t>
    </dgm:pt>
    <dgm:pt modelId="{74EDFEA5-D150-4554-9F22-EA558A8B3BEB}" type="sibTrans" cxnId="{1C117E7F-84B0-46A0-A8B8-1FDB1BB61119}">
      <dgm:prSet/>
      <dgm:spPr/>
      <dgm:t>
        <a:bodyPr/>
        <a:lstStyle/>
        <a:p>
          <a:endParaRPr lang="en-US"/>
        </a:p>
      </dgm:t>
    </dgm:pt>
    <dgm:pt modelId="{AB0B83D5-7C75-4481-850C-C9AFD95D09C5}" type="pres">
      <dgm:prSet presAssocID="{E9A08122-A1A5-4889-9AD8-67392DEC70AC}" presName="linear" presStyleCnt="0">
        <dgm:presLayoutVars>
          <dgm:animLvl val="lvl"/>
          <dgm:resizeHandles val="exact"/>
        </dgm:presLayoutVars>
      </dgm:prSet>
      <dgm:spPr/>
    </dgm:pt>
    <dgm:pt modelId="{464A5D4F-4E6C-48E0-A1CD-55528AFDC93D}" type="pres">
      <dgm:prSet presAssocID="{761A2F2D-EA93-4C2B-9B0F-893D6D92B847}" presName="parentText" presStyleLbl="node1" presStyleIdx="0" presStyleCnt="1" custLinFactNeighborX="-6812" custLinFactNeighborY="-35271">
        <dgm:presLayoutVars>
          <dgm:chMax val="0"/>
          <dgm:bulletEnabled val="1"/>
        </dgm:presLayoutVars>
      </dgm:prSet>
      <dgm:spPr>
        <a:xfrm>
          <a:off x="0" y="126"/>
          <a:ext cx="10515600" cy="472821"/>
        </a:xfrm>
        <a:prstGeom prst="roundRect">
          <a:avLst/>
        </a:prstGeom>
      </dgm:spPr>
    </dgm:pt>
  </dgm:ptLst>
  <dgm:cxnLst>
    <dgm:cxn modelId="{22BD3027-E21E-47CE-A7C6-DD36E852DA89}" type="presOf" srcId="{761A2F2D-EA93-4C2B-9B0F-893D6D92B847}" destId="{464A5D4F-4E6C-48E0-A1CD-55528AFDC93D}" srcOrd="0" destOrd="0" presId="urn:microsoft.com/office/officeart/2005/8/layout/vList2"/>
    <dgm:cxn modelId="{1C117E7F-84B0-46A0-A8B8-1FDB1BB61119}" srcId="{E9A08122-A1A5-4889-9AD8-67392DEC70AC}" destId="{761A2F2D-EA93-4C2B-9B0F-893D6D92B847}" srcOrd="0" destOrd="0" parTransId="{E763CA6B-8155-4D25-9ACB-2E481E8A0F1B}" sibTransId="{74EDFEA5-D150-4554-9F22-EA558A8B3BEB}"/>
    <dgm:cxn modelId="{BA42DBD5-6438-4717-B5CE-020558A548FC}" type="presOf" srcId="{E9A08122-A1A5-4889-9AD8-67392DEC70AC}" destId="{AB0B83D5-7C75-4481-850C-C9AFD95D09C5}" srcOrd="0" destOrd="0" presId="urn:microsoft.com/office/officeart/2005/8/layout/vList2"/>
    <dgm:cxn modelId="{2905D361-725D-495D-B360-39ABF7CA191C}" type="presParOf" srcId="{AB0B83D5-7C75-4481-850C-C9AFD95D09C5}" destId="{464A5D4F-4E6C-48E0-A1CD-55528AFDC93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E8A12-DB23-480F-8537-7B5297841E75}">
      <dsp:nvSpPr>
        <dsp:cNvPr id="0" name=""/>
        <dsp:cNvSpPr/>
      </dsp:nvSpPr>
      <dsp:spPr>
        <a:xfrm>
          <a:off x="0" y="187482"/>
          <a:ext cx="4114800" cy="1389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Professional opportunities for Chartered Accountants (CAs) in Public Finance: </a:t>
          </a:r>
        </a:p>
        <a:p>
          <a:pPr marL="0" lvl="0" indent="0" algn="l" defTabSz="800100">
            <a:lnSpc>
              <a:spcPct val="90000"/>
            </a:lnSpc>
            <a:spcBef>
              <a:spcPct val="0"/>
            </a:spcBef>
            <a:spcAft>
              <a:spcPct val="35000"/>
            </a:spcAft>
            <a:buNone/>
          </a:pPr>
          <a:r>
            <a:rPr lang="en-US" sz="1800" b="1" kern="1200" dirty="0"/>
            <a:t>Emerging Development in Financial Sustainability</a:t>
          </a:r>
          <a:endParaRPr lang="en-IN" sz="1800" kern="1200" dirty="0"/>
        </a:p>
      </dsp:txBody>
      <dsp:txXfrm>
        <a:off x="67852" y="255334"/>
        <a:ext cx="3979096" cy="12542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1FA0A-260A-4CA5-AA50-A2D488411675}">
      <dsp:nvSpPr>
        <dsp:cNvPr id="0" name=""/>
        <dsp:cNvSpPr/>
      </dsp:nvSpPr>
      <dsp:spPr>
        <a:xfrm>
          <a:off x="1801207" y="0"/>
          <a:ext cx="4493786" cy="4493786"/>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BF9E296-BFB2-4418-831F-4512FBEAFA96}">
      <dsp:nvSpPr>
        <dsp:cNvPr id="0" name=""/>
        <dsp:cNvSpPr/>
      </dsp:nvSpPr>
      <dsp:spPr>
        <a:xfrm>
          <a:off x="4048100" y="449817"/>
          <a:ext cx="2920960" cy="79870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Central Government: Ministries</a:t>
          </a:r>
        </a:p>
      </dsp:txBody>
      <dsp:txXfrm>
        <a:off x="4087089" y="488806"/>
        <a:ext cx="2842982" cy="720722"/>
      </dsp:txXfrm>
    </dsp:sp>
    <dsp:sp modelId="{079F514C-547E-4AB0-8840-A4909DE26244}">
      <dsp:nvSpPr>
        <dsp:cNvPr id="0" name=""/>
        <dsp:cNvSpPr/>
      </dsp:nvSpPr>
      <dsp:spPr>
        <a:xfrm>
          <a:off x="4048100" y="1348355"/>
          <a:ext cx="2920960" cy="79870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kern="1200" dirty="0"/>
            <a:t>State Government</a:t>
          </a:r>
        </a:p>
      </dsp:txBody>
      <dsp:txXfrm>
        <a:off x="4087089" y="1387344"/>
        <a:ext cx="2842982" cy="720722"/>
      </dsp:txXfrm>
    </dsp:sp>
    <dsp:sp modelId="{99A258D3-8EFE-4606-9059-7DBAF7F2302B}">
      <dsp:nvSpPr>
        <dsp:cNvPr id="0" name=""/>
        <dsp:cNvSpPr/>
      </dsp:nvSpPr>
      <dsp:spPr>
        <a:xfrm>
          <a:off x="4048100" y="2246893"/>
          <a:ext cx="2920960" cy="79870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kern="1200" dirty="0"/>
            <a:t>Others Like Local Government, DTC, Delhi Jal Board, Delhi University, PSUs, Banks, Income Tax Office</a:t>
          </a:r>
        </a:p>
      </dsp:txBody>
      <dsp:txXfrm>
        <a:off x="4087089" y="2285882"/>
        <a:ext cx="2842982" cy="720722"/>
      </dsp:txXfrm>
    </dsp:sp>
    <dsp:sp modelId="{CB690779-BC67-4690-8A96-2A5DD72D8E71}">
      <dsp:nvSpPr>
        <dsp:cNvPr id="0" name=""/>
        <dsp:cNvSpPr/>
      </dsp:nvSpPr>
      <dsp:spPr>
        <a:xfrm>
          <a:off x="4048100" y="3145430"/>
          <a:ext cx="2920960" cy="79870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kern="1200" dirty="0"/>
            <a:t>PSUs</a:t>
          </a:r>
        </a:p>
      </dsp:txBody>
      <dsp:txXfrm>
        <a:off x="4087089" y="3184419"/>
        <a:ext cx="2842982" cy="7207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0A23F-E1A4-4576-AB1B-3D90C3EACB2A}">
      <dsp:nvSpPr>
        <dsp:cNvPr id="0" name=""/>
        <dsp:cNvSpPr/>
      </dsp:nvSpPr>
      <dsp:spPr>
        <a:xfrm>
          <a:off x="1119523" y="1419261"/>
          <a:ext cx="353793" cy="674149"/>
        </a:xfrm>
        <a:custGeom>
          <a:avLst/>
          <a:gdLst/>
          <a:ahLst/>
          <a:cxnLst/>
          <a:rect l="0" t="0" r="0" b="0"/>
          <a:pathLst>
            <a:path>
              <a:moveTo>
                <a:pt x="0" y="0"/>
              </a:moveTo>
              <a:lnTo>
                <a:pt x="176896" y="0"/>
              </a:lnTo>
              <a:lnTo>
                <a:pt x="176896" y="674149"/>
              </a:lnTo>
              <a:lnTo>
                <a:pt x="353793" y="6741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277386" y="1737302"/>
        <a:ext cx="38067" cy="38067"/>
      </dsp:txXfrm>
    </dsp:sp>
    <dsp:sp modelId="{1589F624-D4A5-45A5-B672-C9CAAB9AF3F9}">
      <dsp:nvSpPr>
        <dsp:cNvPr id="0" name=""/>
        <dsp:cNvSpPr/>
      </dsp:nvSpPr>
      <dsp:spPr>
        <a:xfrm>
          <a:off x="1119523" y="1373541"/>
          <a:ext cx="353793" cy="91440"/>
        </a:xfrm>
        <a:custGeom>
          <a:avLst/>
          <a:gdLst/>
          <a:ahLst/>
          <a:cxnLst/>
          <a:rect l="0" t="0" r="0" b="0"/>
          <a:pathLst>
            <a:path>
              <a:moveTo>
                <a:pt x="0" y="45720"/>
              </a:moveTo>
              <a:lnTo>
                <a:pt x="35379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287575" y="1410416"/>
        <a:ext cx="17689" cy="17689"/>
      </dsp:txXfrm>
    </dsp:sp>
    <dsp:sp modelId="{05AD9380-D573-4100-AD7B-6ED50A99D854}">
      <dsp:nvSpPr>
        <dsp:cNvPr id="0" name=""/>
        <dsp:cNvSpPr/>
      </dsp:nvSpPr>
      <dsp:spPr>
        <a:xfrm>
          <a:off x="1119523" y="745112"/>
          <a:ext cx="353793" cy="674149"/>
        </a:xfrm>
        <a:custGeom>
          <a:avLst/>
          <a:gdLst/>
          <a:ahLst/>
          <a:cxnLst/>
          <a:rect l="0" t="0" r="0" b="0"/>
          <a:pathLst>
            <a:path>
              <a:moveTo>
                <a:pt x="0" y="674149"/>
              </a:moveTo>
              <a:lnTo>
                <a:pt x="176896" y="674149"/>
              </a:lnTo>
              <a:lnTo>
                <a:pt x="176896" y="0"/>
              </a:lnTo>
              <a:lnTo>
                <a:pt x="3537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277386" y="1063153"/>
        <a:ext cx="38067" cy="38067"/>
      </dsp:txXfrm>
    </dsp:sp>
    <dsp:sp modelId="{A7099BA0-2D01-47AD-98E8-D4917A606264}">
      <dsp:nvSpPr>
        <dsp:cNvPr id="0" name=""/>
        <dsp:cNvSpPr/>
      </dsp:nvSpPr>
      <dsp:spPr>
        <a:xfrm rot="16200000">
          <a:off x="-569398" y="1149601"/>
          <a:ext cx="2838523" cy="5393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IN" sz="3600" kern="1200" dirty="0">
              <a:latin typeface="Perpetua" panose="02020502060401020303" pitchFamily="18" charset="0"/>
            </a:rPr>
            <a:t>Public Finance</a:t>
          </a:r>
        </a:p>
      </dsp:txBody>
      <dsp:txXfrm>
        <a:off x="-569398" y="1149601"/>
        <a:ext cx="2838523" cy="539319"/>
      </dsp:txXfrm>
    </dsp:sp>
    <dsp:sp modelId="{1B89959F-F133-418E-ACD6-6F8336F1CF99}">
      <dsp:nvSpPr>
        <dsp:cNvPr id="0" name=""/>
        <dsp:cNvSpPr/>
      </dsp:nvSpPr>
      <dsp:spPr>
        <a:xfrm>
          <a:off x="1473316" y="475452"/>
          <a:ext cx="1768967" cy="5393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Perpetua" panose="02020502060401020303" pitchFamily="18" charset="0"/>
            </a:rPr>
            <a:t>Municipal Finance</a:t>
          </a:r>
        </a:p>
      </dsp:txBody>
      <dsp:txXfrm>
        <a:off x="1473316" y="475452"/>
        <a:ext cx="1768967" cy="539319"/>
      </dsp:txXfrm>
    </dsp:sp>
    <dsp:sp modelId="{7A5F22AF-1C08-4C28-A771-0EB76506B0D7}">
      <dsp:nvSpPr>
        <dsp:cNvPr id="0" name=""/>
        <dsp:cNvSpPr/>
      </dsp:nvSpPr>
      <dsp:spPr>
        <a:xfrm>
          <a:off x="1473316" y="1149601"/>
          <a:ext cx="1768967" cy="5393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Perpetua" panose="02020502060401020303" pitchFamily="18" charset="0"/>
            </a:rPr>
            <a:t>Urban Finance</a:t>
          </a:r>
        </a:p>
      </dsp:txBody>
      <dsp:txXfrm>
        <a:off x="1473316" y="1149601"/>
        <a:ext cx="1768967" cy="539319"/>
      </dsp:txXfrm>
    </dsp:sp>
    <dsp:sp modelId="{D67BC2E2-FB03-4E2F-9DCA-43185B4E0DAC}">
      <dsp:nvSpPr>
        <dsp:cNvPr id="0" name=""/>
        <dsp:cNvSpPr/>
      </dsp:nvSpPr>
      <dsp:spPr>
        <a:xfrm>
          <a:off x="1473316" y="1823751"/>
          <a:ext cx="1768967" cy="5393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Perpetua" panose="02020502060401020303" pitchFamily="18" charset="0"/>
            </a:rPr>
            <a:t>Rural Finance</a:t>
          </a:r>
        </a:p>
      </dsp:txBody>
      <dsp:txXfrm>
        <a:off x="1473316" y="1823751"/>
        <a:ext cx="1768967" cy="5393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8F42C-C4EA-4FAF-B042-0DB9CD59EAAA}">
      <dsp:nvSpPr>
        <dsp:cNvPr id="0" name=""/>
        <dsp:cNvSpPr/>
      </dsp:nvSpPr>
      <dsp:spPr>
        <a:xfrm>
          <a:off x="0" y="26054"/>
          <a:ext cx="4873614" cy="15840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Bookman Old Style" panose="02050604050505020204" pitchFamily="18" charset="0"/>
            </a:rPr>
            <a:t>Municipal bond issuance should not be viewed as a standalone financial activity, but rather as a strategic enabler for long-term urban transformation. It serves as</a:t>
          </a:r>
        </a:p>
      </dsp:txBody>
      <dsp:txXfrm>
        <a:off x="0" y="26054"/>
        <a:ext cx="4873614" cy="1584000"/>
      </dsp:txXfrm>
    </dsp:sp>
    <dsp:sp modelId="{2B625AE4-E081-4863-99DA-B741E8E6E181}">
      <dsp:nvSpPr>
        <dsp:cNvPr id="0" name=""/>
        <dsp:cNvSpPr/>
      </dsp:nvSpPr>
      <dsp:spPr>
        <a:xfrm>
          <a:off x="0" y="1616200"/>
          <a:ext cx="4873614" cy="241559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Bookman Old Style" panose="02050604050505020204" pitchFamily="18" charset="0"/>
            </a:rPr>
            <a:t>Gateway to Future </a:t>
          </a:r>
          <a:r>
            <a:rPr lang="en-US" sz="1800" kern="1200" dirty="0" err="1">
              <a:latin typeface="Bookman Old Style" panose="02050604050505020204" pitchFamily="18" charset="0"/>
            </a:rPr>
            <a:t>GoI</a:t>
          </a:r>
          <a:r>
            <a:rPr lang="en-US" sz="1800" kern="1200" dirty="0">
              <a:latin typeface="Bookman Old Style" panose="02050604050505020204" pitchFamily="18" charset="0"/>
            </a:rPr>
            <a:t> Scheme Eligibility</a:t>
          </a:r>
        </a:p>
        <a:p>
          <a:pPr marL="171450" lvl="1" indent="-171450" algn="l" defTabSz="800100">
            <a:lnSpc>
              <a:spcPct val="90000"/>
            </a:lnSpc>
            <a:spcBef>
              <a:spcPct val="0"/>
            </a:spcBef>
            <a:spcAft>
              <a:spcPct val="15000"/>
            </a:spcAft>
            <a:buChar char="•"/>
          </a:pPr>
          <a:r>
            <a:rPr lang="en-US" sz="1800" kern="1200" dirty="0">
              <a:latin typeface="Bookman Old Style" panose="02050604050505020204" pitchFamily="18" charset="0"/>
            </a:rPr>
            <a:t>Financial discipline and transparency</a:t>
          </a:r>
        </a:p>
        <a:p>
          <a:pPr marL="171450" lvl="1" indent="-171450" algn="l" defTabSz="800100">
            <a:lnSpc>
              <a:spcPct val="90000"/>
            </a:lnSpc>
            <a:spcBef>
              <a:spcPct val="0"/>
            </a:spcBef>
            <a:spcAft>
              <a:spcPct val="15000"/>
            </a:spcAft>
            <a:buChar char="•"/>
          </a:pPr>
          <a:r>
            <a:rPr lang="en-US" sz="1800" kern="1200" dirty="0">
              <a:latin typeface="Bookman Old Style" panose="02050604050505020204" pitchFamily="18" charset="0"/>
            </a:rPr>
            <a:t>Tool to Enhance Creditworthiness and Investor Confidence</a:t>
          </a:r>
        </a:p>
        <a:p>
          <a:pPr marL="171450" lvl="1" indent="-171450" algn="l" defTabSz="800100">
            <a:lnSpc>
              <a:spcPct val="90000"/>
            </a:lnSpc>
            <a:spcBef>
              <a:spcPct val="0"/>
            </a:spcBef>
            <a:spcAft>
              <a:spcPct val="15000"/>
            </a:spcAft>
            <a:buChar char="•"/>
          </a:pPr>
          <a:r>
            <a:rPr lang="en-US" sz="1800" kern="1200" dirty="0">
              <a:latin typeface="Bookman Old Style" panose="02050604050505020204" pitchFamily="18" charset="0"/>
            </a:rPr>
            <a:t>Bridge to Blended and Market-Based Financing</a:t>
          </a:r>
        </a:p>
      </dsp:txBody>
      <dsp:txXfrm>
        <a:off x="0" y="1616200"/>
        <a:ext cx="4873614" cy="24155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E4D01-2A22-4C4D-A8D8-236FFD6F0F6E}">
      <dsp:nvSpPr>
        <dsp:cNvPr id="0" name=""/>
        <dsp:cNvSpPr/>
      </dsp:nvSpPr>
      <dsp:spPr>
        <a:xfrm>
          <a:off x="4057" y="1376"/>
          <a:ext cx="2186257" cy="109312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Bookman Old Style" panose="02050604050505020204" pitchFamily="18" charset="0"/>
            </a:rPr>
            <a:t>Mandatory Condition</a:t>
          </a:r>
        </a:p>
      </dsp:txBody>
      <dsp:txXfrm>
        <a:off x="36074" y="33393"/>
        <a:ext cx="2122223" cy="1029094"/>
      </dsp:txXfrm>
    </dsp:sp>
    <dsp:sp modelId="{546D1AF8-7990-48A4-A3A4-650ECFE482DD}">
      <dsp:nvSpPr>
        <dsp:cNvPr id="0" name=""/>
        <dsp:cNvSpPr/>
      </dsp:nvSpPr>
      <dsp:spPr>
        <a:xfrm>
          <a:off x="222683" y="1094505"/>
          <a:ext cx="218625" cy="951666"/>
        </a:xfrm>
        <a:custGeom>
          <a:avLst/>
          <a:gdLst/>
          <a:ahLst/>
          <a:cxnLst/>
          <a:rect l="0" t="0" r="0" b="0"/>
          <a:pathLst>
            <a:path>
              <a:moveTo>
                <a:pt x="0" y="0"/>
              </a:moveTo>
              <a:lnTo>
                <a:pt x="0" y="951666"/>
              </a:lnTo>
              <a:lnTo>
                <a:pt x="218625" y="95166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D5128-4DD2-40B5-A040-2EB0A8334A5D}">
      <dsp:nvSpPr>
        <dsp:cNvPr id="0" name=""/>
        <dsp:cNvSpPr/>
      </dsp:nvSpPr>
      <dsp:spPr>
        <a:xfrm>
          <a:off x="441309" y="1367787"/>
          <a:ext cx="2295570" cy="135676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ookman Old Style" panose="02050604050505020204" pitchFamily="18" charset="0"/>
            </a:rPr>
            <a:t>50% of the Project Cost  funded from</a:t>
          </a:r>
        </a:p>
        <a:p>
          <a:pPr marL="0" lvl="0" indent="0" algn="l" defTabSz="622300">
            <a:lnSpc>
              <a:spcPct val="90000"/>
            </a:lnSpc>
            <a:spcBef>
              <a:spcPct val="0"/>
            </a:spcBef>
            <a:spcAft>
              <a:spcPct val="35000"/>
            </a:spcAft>
            <a:buFont typeface="Wingdings" panose="05000000000000000000" pitchFamily="2" charset="2"/>
            <a:buNone/>
          </a:pPr>
          <a:r>
            <a:rPr lang="en-US" sz="1400" b="1" kern="1200" dirty="0">
              <a:solidFill>
                <a:srgbClr val="00B050"/>
              </a:solidFill>
              <a:latin typeface="Bookman Old Style" panose="02050604050505020204" pitchFamily="18" charset="0"/>
            </a:rPr>
            <a:t>	Bond</a:t>
          </a:r>
        </a:p>
        <a:p>
          <a:pPr marL="0" lvl="0" indent="0" algn="ctr" defTabSz="622300">
            <a:lnSpc>
              <a:spcPct val="90000"/>
            </a:lnSpc>
            <a:spcBef>
              <a:spcPct val="0"/>
            </a:spcBef>
            <a:spcAft>
              <a:spcPct val="35000"/>
            </a:spcAft>
            <a:buFont typeface="Wingdings" panose="05000000000000000000" pitchFamily="2" charset="2"/>
            <a:buNone/>
          </a:pPr>
          <a:r>
            <a:rPr lang="en-US" sz="1400" kern="1200" dirty="0">
              <a:latin typeface="Bookman Old Style" panose="02050604050505020204" pitchFamily="18" charset="0"/>
            </a:rPr>
            <a:t>Bank Loan</a:t>
          </a:r>
        </a:p>
        <a:p>
          <a:pPr marL="0" lvl="0" indent="0" algn="ctr" defTabSz="622300">
            <a:lnSpc>
              <a:spcPct val="90000"/>
            </a:lnSpc>
            <a:spcBef>
              <a:spcPct val="0"/>
            </a:spcBef>
            <a:spcAft>
              <a:spcPct val="35000"/>
            </a:spcAft>
            <a:buFont typeface="Wingdings" panose="05000000000000000000" pitchFamily="2" charset="2"/>
            <a:buNone/>
          </a:pPr>
          <a:r>
            <a:rPr lang="en-US" sz="1400" kern="1200" dirty="0">
              <a:latin typeface="Bookman Old Style" panose="02050604050505020204" pitchFamily="18" charset="0"/>
            </a:rPr>
            <a:t>PPP</a:t>
          </a:r>
        </a:p>
      </dsp:txBody>
      <dsp:txXfrm>
        <a:off x="481047" y="1407525"/>
        <a:ext cx="2216094" cy="1277293"/>
      </dsp:txXfrm>
    </dsp:sp>
    <dsp:sp modelId="{913E6403-926E-4F1A-8064-67ACC5C73F19}">
      <dsp:nvSpPr>
        <dsp:cNvPr id="0" name=""/>
        <dsp:cNvSpPr/>
      </dsp:nvSpPr>
      <dsp:spPr>
        <a:xfrm>
          <a:off x="2846192" y="1376"/>
          <a:ext cx="2186257" cy="109312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Bookman Old Style" panose="02050604050505020204" pitchFamily="18" charset="0"/>
            </a:rPr>
            <a:t>50% Funded By</a:t>
          </a:r>
        </a:p>
      </dsp:txBody>
      <dsp:txXfrm>
        <a:off x="2878209" y="33393"/>
        <a:ext cx="2122223" cy="1029094"/>
      </dsp:txXfrm>
    </dsp:sp>
    <dsp:sp modelId="{74C57959-8BC8-4189-B8DB-694517269BAC}">
      <dsp:nvSpPr>
        <dsp:cNvPr id="0" name=""/>
        <dsp:cNvSpPr/>
      </dsp:nvSpPr>
      <dsp:spPr>
        <a:xfrm>
          <a:off x="3064817" y="1094505"/>
          <a:ext cx="218625" cy="819846"/>
        </a:xfrm>
        <a:custGeom>
          <a:avLst/>
          <a:gdLst/>
          <a:ahLst/>
          <a:cxnLst/>
          <a:rect l="0" t="0" r="0" b="0"/>
          <a:pathLst>
            <a:path>
              <a:moveTo>
                <a:pt x="0" y="0"/>
              </a:moveTo>
              <a:lnTo>
                <a:pt x="0" y="819846"/>
              </a:lnTo>
              <a:lnTo>
                <a:pt x="218625" y="81984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4D9442-6287-4134-97D0-BAFC886F70D6}">
      <dsp:nvSpPr>
        <dsp:cNvPr id="0" name=""/>
        <dsp:cNvSpPr/>
      </dsp:nvSpPr>
      <dsp:spPr>
        <a:xfrm>
          <a:off x="3283443" y="1367787"/>
          <a:ext cx="1749005" cy="109312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Bookman Old Style" panose="02050604050505020204" pitchFamily="18" charset="0"/>
            </a:rPr>
            <a:t>25% funded by the Central Government</a:t>
          </a:r>
        </a:p>
      </dsp:txBody>
      <dsp:txXfrm>
        <a:off x="3315460" y="1399804"/>
        <a:ext cx="1684971" cy="1029094"/>
      </dsp:txXfrm>
    </dsp:sp>
    <dsp:sp modelId="{F70B3D3A-6532-4F94-914D-724DAC4B80DE}">
      <dsp:nvSpPr>
        <dsp:cNvPr id="0" name=""/>
        <dsp:cNvSpPr/>
      </dsp:nvSpPr>
      <dsp:spPr>
        <a:xfrm>
          <a:off x="3064817" y="1094505"/>
          <a:ext cx="218625" cy="2186257"/>
        </a:xfrm>
        <a:custGeom>
          <a:avLst/>
          <a:gdLst/>
          <a:ahLst/>
          <a:cxnLst/>
          <a:rect l="0" t="0" r="0" b="0"/>
          <a:pathLst>
            <a:path>
              <a:moveTo>
                <a:pt x="0" y="0"/>
              </a:moveTo>
              <a:lnTo>
                <a:pt x="0" y="2186257"/>
              </a:lnTo>
              <a:lnTo>
                <a:pt x="218625" y="218625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1F5352-B771-43C9-914B-6F662310D9DE}">
      <dsp:nvSpPr>
        <dsp:cNvPr id="0" name=""/>
        <dsp:cNvSpPr/>
      </dsp:nvSpPr>
      <dsp:spPr>
        <a:xfrm>
          <a:off x="3283443" y="2734197"/>
          <a:ext cx="1749005" cy="109312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Bookman Old Style" panose="02050604050505020204" pitchFamily="18" charset="0"/>
            </a:rPr>
            <a:t>Remaining 25% can be funded by State or Own (ULB)</a:t>
          </a:r>
        </a:p>
      </dsp:txBody>
      <dsp:txXfrm>
        <a:off x="3315460" y="2766214"/>
        <a:ext cx="1684971" cy="10290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4CE78-15B4-464F-9BF9-8FACA8FACB38}">
      <dsp:nvSpPr>
        <dsp:cNvPr id="0" name=""/>
        <dsp:cNvSpPr/>
      </dsp:nvSpPr>
      <dsp:spPr>
        <a:xfrm>
          <a:off x="0" y="5686"/>
          <a:ext cx="7886700" cy="9827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chemeClr val="tx1"/>
              </a:solidFill>
              <a:latin typeface="Times New Roman" panose="02020603050405020304" pitchFamily="18" charset="0"/>
              <a:cs typeface="Times New Roman" panose="02020603050405020304" pitchFamily="18" charset="0"/>
            </a:rPr>
            <a:t>Key areas where CA working</a:t>
          </a:r>
          <a:endParaRPr lang="en-IN" sz="4200" kern="1200" dirty="0">
            <a:solidFill>
              <a:schemeClr val="tx1"/>
            </a:solidFill>
            <a:latin typeface="Times New Roman" panose="02020603050405020304" pitchFamily="18" charset="0"/>
            <a:cs typeface="Times New Roman" panose="02020603050405020304" pitchFamily="18" charset="0"/>
          </a:endParaRPr>
        </a:p>
      </dsp:txBody>
      <dsp:txXfrm>
        <a:off x="47976" y="53662"/>
        <a:ext cx="7790748" cy="8868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AB300-4CAA-48BC-8D44-BBE5ED7E6313}">
      <dsp:nvSpPr>
        <dsp:cNvPr id="0" name=""/>
        <dsp:cNvSpPr/>
      </dsp:nvSpPr>
      <dsp:spPr>
        <a:xfrm>
          <a:off x="145153" y="348685"/>
          <a:ext cx="1005669" cy="1005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F329BC-2BE2-47D7-9E75-54ACB324A1C0}">
      <dsp:nvSpPr>
        <dsp:cNvPr id="0" name=""/>
        <dsp:cNvSpPr/>
      </dsp:nvSpPr>
      <dsp:spPr>
        <a:xfrm>
          <a:off x="356344" y="559875"/>
          <a:ext cx="583288" cy="58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61F40-6989-493D-82A8-85C61D46A389}">
      <dsp:nvSpPr>
        <dsp:cNvPr id="0" name=""/>
        <dsp:cNvSpPr/>
      </dsp:nvSpPr>
      <dsp:spPr>
        <a:xfrm>
          <a:off x="1366323" y="348685"/>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Conversion of Accounts to Accrual Based Double Entry Accounting System</a:t>
          </a:r>
        </a:p>
      </dsp:txBody>
      <dsp:txXfrm>
        <a:off x="1366323" y="348685"/>
        <a:ext cx="2370505" cy="1005669"/>
      </dsp:txXfrm>
    </dsp:sp>
    <dsp:sp modelId="{4AC884EB-7658-4EEB-9DB6-B4394DF15F07}">
      <dsp:nvSpPr>
        <dsp:cNvPr id="0" name=""/>
        <dsp:cNvSpPr/>
      </dsp:nvSpPr>
      <dsp:spPr>
        <a:xfrm>
          <a:off x="4149871" y="348685"/>
          <a:ext cx="1005669" cy="1005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3EAE55-4DCD-41BB-8671-7D8C309B6253}">
      <dsp:nvSpPr>
        <dsp:cNvPr id="0" name=""/>
        <dsp:cNvSpPr/>
      </dsp:nvSpPr>
      <dsp:spPr>
        <a:xfrm>
          <a:off x="4361061" y="559875"/>
          <a:ext cx="583288" cy="58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8461BF-A677-4FBF-AF79-989DA7FE7973}">
      <dsp:nvSpPr>
        <dsp:cNvPr id="0" name=""/>
        <dsp:cNvSpPr/>
      </dsp:nvSpPr>
      <dsp:spPr>
        <a:xfrm>
          <a:off x="5371040" y="348685"/>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IN" sz="1700" kern="1200"/>
            <a:t>Auditing and Assurance Services</a:t>
          </a:r>
          <a:endParaRPr lang="en-US" sz="1700" kern="1200"/>
        </a:p>
      </dsp:txBody>
      <dsp:txXfrm>
        <a:off x="5371040" y="348685"/>
        <a:ext cx="2370505" cy="1005669"/>
      </dsp:txXfrm>
    </dsp:sp>
    <dsp:sp modelId="{2C00D116-1767-41FB-A909-F260A40033F7}">
      <dsp:nvSpPr>
        <dsp:cNvPr id="0" name=""/>
        <dsp:cNvSpPr/>
      </dsp:nvSpPr>
      <dsp:spPr>
        <a:xfrm>
          <a:off x="145153" y="1909149"/>
          <a:ext cx="1005669" cy="1005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20AC05-4CDB-4D32-A6C2-A543DBDEBBBE}">
      <dsp:nvSpPr>
        <dsp:cNvPr id="0" name=""/>
        <dsp:cNvSpPr/>
      </dsp:nvSpPr>
      <dsp:spPr>
        <a:xfrm>
          <a:off x="356344" y="2120340"/>
          <a:ext cx="583288" cy="583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14D4C-CC27-4964-B544-E26FF1A7EF06}">
      <dsp:nvSpPr>
        <dsp:cNvPr id="0" name=""/>
        <dsp:cNvSpPr/>
      </dsp:nvSpPr>
      <dsp:spPr>
        <a:xfrm>
          <a:off x="1366323" y="1909149"/>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IN" sz="1700" kern="1200" dirty="0"/>
            <a:t>Management Consultancy Services</a:t>
          </a:r>
          <a:endParaRPr lang="en-US" sz="1700" kern="1200" dirty="0"/>
        </a:p>
      </dsp:txBody>
      <dsp:txXfrm>
        <a:off x="1366323" y="1909149"/>
        <a:ext cx="2370505" cy="1005669"/>
      </dsp:txXfrm>
    </dsp:sp>
    <dsp:sp modelId="{EAAA5008-E3A3-4D24-B240-83FD08458533}">
      <dsp:nvSpPr>
        <dsp:cNvPr id="0" name=""/>
        <dsp:cNvSpPr/>
      </dsp:nvSpPr>
      <dsp:spPr>
        <a:xfrm>
          <a:off x="4149871" y="1909149"/>
          <a:ext cx="1005669" cy="1005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0D99B5-A538-46C5-A050-4A3CB0B6704F}">
      <dsp:nvSpPr>
        <dsp:cNvPr id="0" name=""/>
        <dsp:cNvSpPr/>
      </dsp:nvSpPr>
      <dsp:spPr>
        <a:xfrm>
          <a:off x="4361061" y="2120340"/>
          <a:ext cx="583288" cy="58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8754B-6EBA-4750-9643-DE4E251FAA51}">
      <dsp:nvSpPr>
        <dsp:cNvPr id="0" name=""/>
        <dsp:cNvSpPr/>
      </dsp:nvSpPr>
      <dsp:spPr>
        <a:xfrm>
          <a:off x="5371040" y="1909149"/>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Trainer </a:t>
          </a:r>
        </a:p>
      </dsp:txBody>
      <dsp:txXfrm>
        <a:off x="5371040" y="1909149"/>
        <a:ext cx="2370505" cy="100566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BD071-7ECB-40A6-97C3-3A50C4376C74}">
      <dsp:nvSpPr>
        <dsp:cNvPr id="0" name=""/>
        <dsp:cNvSpPr/>
      </dsp:nvSpPr>
      <dsp:spPr>
        <a:xfrm>
          <a:off x="5330" y="310855"/>
          <a:ext cx="2302287" cy="1718609"/>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32AFF4-8AA6-4BF8-B16C-EA9A7AC1A434}">
      <dsp:nvSpPr>
        <dsp:cNvPr id="0" name=""/>
        <dsp:cNvSpPr/>
      </dsp:nvSpPr>
      <dsp:spPr>
        <a:xfrm>
          <a:off x="5330" y="2029464"/>
          <a:ext cx="2302287" cy="7390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dirty="0"/>
            <a:t>Consultant</a:t>
          </a:r>
          <a:endParaRPr lang="en-IN" sz="2100" kern="1200" dirty="0"/>
        </a:p>
      </dsp:txBody>
      <dsp:txXfrm>
        <a:off x="5330" y="2029464"/>
        <a:ext cx="1621329" cy="739001"/>
      </dsp:txXfrm>
    </dsp:sp>
    <dsp:sp modelId="{70B24220-9140-4052-BEC4-1609AAC9E955}">
      <dsp:nvSpPr>
        <dsp:cNvPr id="0" name=""/>
        <dsp:cNvSpPr/>
      </dsp:nvSpPr>
      <dsp:spPr>
        <a:xfrm>
          <a:off x="1691787" y="2146848"/>
          <a:ext cx="805800" cy="805800"/>
        </a:xfrm>
        <a:prstGeom prst="ellips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E70D2-B0B6-474E-B20E-907D75DFCA0B}">
      <dsp:nvSpPr>
        <dsp:cNvPr id="0" name=""/>
        <dsp:cNvSpPr/>
      </dsp:nvSpPr>
      <dsp:spPr>
        <a:xfrm>
          <a:off x="2697220" y="310855"/>
          <a:ext cx="2302287" cy="1718609"/>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EE68B3-1478-4266-9C1E-A02E20575CB4}">
      <dsp:nvSpPr>
        <dsp:cNvPr id="0" name=""/>
        <dsp:cNvSpPr/>
      </dsp:nvSpPr>
      <dsp:spPr>
        <a:xfrm>
          <a:off x="2697220" y="2029464"/>
          <a:ext cx="2302287" cy="7390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dirty="0"/>
            <a:t>Employee</a:t>
          </a:r>
          <a:endParaRPr lang="en-IN" sz="2100" kern="1200" dirty="0"/>
        </a:p>
      </dsp:txBody>
      <dsp:txXfrm>
        <a:off x="2697220" y="2029464"/>
        <a:ext cx="1621329" cy="739001"/>
      </dsp:txXfrm>
    </dsp:sp>
    <dsp:sp modelId="{5B6AE968-68AE-4624-B793-6AC9D6F17C0B}">
      <dsp:nvSpPr>
        <dsp:cNvPr id="0" name=""/>
        <dsp:cNvSpPr/>
      </dsp:nvSpPr>
      <dsp:spPr>
        <a:xfrm>
          <a:off x="4383678" y="2146848"/>
          <a:ext cx="805800" cy="805800"/>
        </a:xfrm>
        <a:prstGeom prst="ellips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F97123-F7C5-4644-A14F-CFAF3D8F67C2}">
      <dsp:nvSpPr>
        <dsp:cNvPr id="0" name=""/>
        <dsp:cNvSpPr/>
      </dsp:nvSpPr>
      <dsp:spPr>
        <a:xfrm>
          <a:off x="5389111" y="310855"/>
          <a:ext cx="2302287" cy="1718609"/>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DFA9-929E-46C0-B26E-06DEDD99E943}">
      <dsp:nvSpPr>
        <dsp:cNvPr id="0" name=""/>
        <dsp:cNvSpPr/>
      </dsp:nvSpPr>
      <dsp:spPr>
        <a:xfrm>
          <a:off x="5389111" y="2029464"/>
          <a:ext cx="2302287" cy="73900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dirty="0"/>
            <a:t>Entrepreneur</a:t>
          </a:r>
          <a:endParaRPr lang="en-IN" sz="2100" kern="1200" dirty="0"/>
        </a:p>
      </dsp:txBody>
      <dsp:txXfrm>
        <a:off x="5389111" y="2029464"/>
        <a:ext cx="1621329" cy="739001"/>
      </dsp:txXfrm>
    </dsp:sp>
    <dsp:sp modelId="{E9144C38-7F5F-42E0-9C2B-DC7281B1F6BC}">
      <dsp:nvSpPr>
        <dsp:cNvPr id="0" name=""/>
        <dsp:cNvSpPr/>
      </dsp:nvSpPr>
      <dsp:spPr>
        <a:xfrm>
          <a:off x="7075568" y="2146848"/>
          <a:ext cx="805800" cy="805800"/>
        </a:xfrm>
        <a:prstGeom prst="ellips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A0F7B-42B1-440F-AAD8-281F9810FB87}">
      <dsp:nvSpPr>
        <dsp:cNvPr id="0" name=""/>
        <dsp:cNvSpPr/>
      </dsp:nvSpPr>
      <dsp:spPr>
        <a:xfrm>
          <a:off x="0" y="2075"/>
          <a:ext cx="7886700" cy="54054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QUALIFICATION AND SKILLS REQUIRED</a:t>
          </a:r>
        </a:p>
      </dsp:txBody>
      <dsp:txXfrm>
        <a:off x="26387" y="28462"/>
        <a:ext cx="7833926" cy="48776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B9DF0-677B-4B80-926A-F51E03892483}">
      <dsp:nvSpPr>
        <dsp:cNvPr id="0" name=""/>
        <dsp:cNvSpPr/>
      </dsp:nvSpPr>
      <dsp:spPr>
        <a:xfrm>
          <a:off x="7232646" y="195117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52AFC0-AF72-4151-9989-44F39A360B37}">
      <dsp:nvSpPr>
        <dsp:cNvPr id="0" name=""/>
        <dsp:cNvSpPr/>
      </dsp:nvSpPr>
      <dsp:spPr>
        <a:xfrm>
          <a:off x="6884639" y="195117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F1DF9-DBEB-49BB-9535-51823CD8D431}">
      <dsp:nvSpPr>
        <dsp:cNvPr id="0" name=""/>
        <dsp:cNvSpPr/>
      </dsp:nvSpPr>
      <dsp:spPr>
        <a:xfrm>
          <a:off x="6537304" y="195117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77984-3F5B-47D3-BEDC-3C0E815B8488}">
      <dsp:nvSpPr>
        <dsp:cNvPr id="0" name=""/>
        <dsp:cNvSpPr/>
      </dsp:nvSpPr>
      <dsp:spPr>
        <a:xfrm>
          <a:off x="6189297" y="195117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1DE84-4135-47C2-A292-36D5A1B14E66}">
      <dsp:nvSpPr>
        <dsp:cNvPr id="0" name=""/>
        <dsp:cNvSpPr/>
      </dsp:nvSpPr>
      <dsp:spPr>
        <a:xfrm>
          <a:off x="5841290" y="195117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660982-0715-48F6-96B0-4593A2CB659B}">
      <dsp:nvSpPr>
        <dsp:cNvPr id="0" name=""/>
        <dsp:cNvSpPr/>
      </dsp:nvSpPr>
      <dsp:spPr>
        <a:xfrm>
          <a:off x="5303827" y="1856116"/>
          <a:ext cx="380254" cy="379885"/>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9FDEC-BDF8-4C02-A5E4-53FEE109096F}">
      <dsp:nvSpPr>
        <dsp:cNvPr id="0" name=""/>
        <dsp:cNvSpPr/>
      </dsp:nvSpPr>
      <dsp:spPr>
        <a:xfrm>
          <a:off x="6922933" y="1558814"/>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8A408A-A3B1-4FBD-A8E8-394EFD12D13D}">
      <dsp:nvSpPr>
        <dsp:cNvPr id="0" name=""/>
        <dsp:cNvSpPr/>
      </dsp:nvSpPr>
      <dsp:spPr>
        <a:xfrm>
          <a:off x="6922933" y="2346113"/>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2DB99-5091-493D-9290-6BB9DDC0B318}">
      <dsp:nvSpPr>
        <dsp:cNvPr id="0" name=""/>
        <dsp:cNvSpPr/>
      </dsp:nvSpPr>
      <dsp:spPr>
        <a:xfrm>
          <a:off x="7092905" y="1729487"/>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7F82F-0F1D-4C1A-9AFB-0EDBE65C26C3}">
      <dsp:nvSpPr>
        <dsp:cNvPr id="0" name=""/>
        <dsp:cNvSpPr/>
      </dsp:nvSpPr>
      <dsp:spPr>
        <a:xfrm>
          <a:off x="7103655" y="2176541"/>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D91CF-D23F-42A1-9D3C-D44F366E6B4B}">
      <dsp:nvSpPr>
        <dsp:cNvPr id="0" name=""/>
        <dsp:cNvSpPr/>
      </dsp:nvSpPr>
      <dsp:spPr>
        <a:xfrm>
          <a:off x="3237955" y="1081296"/>
          <a:ext cx="1922772" cy="1922917"/>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Public Sector Consulting</a:t>
          </a:r>
        </a:p>
      </dsp:txBody>
      <dsp:txXfrm>
        <a:off x="3519538" y="1362901"/>
        <a:ext cx="1359606" cy="1359707"/>
      </dsp:txXfrm>
    </dsp:sp>
    <dsp:sp modelId="{6299A9EC-786D-4805-ABB7-D10743249CEC}">
      <dsp:nvSpPr>
        <dsp:cNvPr id="0" name=""/>
        <dsp:cNvSpPr/>
      </dsp:nvSpPr>
      <dsp:spPr>
        <a:xfrm>
          <a:off x="3327308" y="772250"/>
          <a:ext cx="380254" cy="379885"/>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6CD45-CD58-4FD3-BAF9-925FE367D678}">
      <dsp:nvSpPr>
        <dsp:cNvPr id="0" name=""/>
        <dsp:cNvSpPr/>
      </dsp:nvSpPr>
      <dsp:spPr>
        <a:xfrm>
          <a:off x="3112995" y="594603"/>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2DC161-13B4-4BCF-BEF7-3C8050CFE6BE}">
      <dsp:nvSpPr>
        <dsp:cNvPr id="0" name=""/>
        <dsp:cNvSpPr/>
      </dsp:nvSpPr>
      <dsp:spPr>
        <a:xfrm>
          <a:off x="2720648" y="46980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8123C-7DB6-4991-9ACC-E0D10EDDC03A}">
      <dsp:nvSpPr>
        <dsp:cNvPr id="0" name=""/>
        <dsp:cNvSpPr/>
      </dsp:nvSpPr>
      <dsp:spPr>
        <a:xfrm>
          <a:off x="2328972" y="46980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6516F-EB8F-4DC3-B759-7867FDC3764C}">
      <dsp:nvSpPr>
        <dsp:cNvPr id="0" name=""/>
        <dsp:cNvSpPr/>
      </dsp:nvSpPr>
      <dsp:spPr>
        <a:xfrm>
          <a:off x="1937296" y="46980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573D56-8097-43E6-B31C-6E362B3AD910}">
      <dsp:nvSpPr>
        <dsp:cNvPr id="0" name=""/>
        <dsp:cNvSpPr/>
      </dsp:nvSpPr>
      <dsp:spPr>
        <a:xfrm>
          <a:off x="1545620" y="46980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307E68-6FA6-453A-A3A2-8F4BBB9DDEF5}">
      <dsp:nvSpPr>
        <dsp:cNvPr id="0" name=""/>
        <dsp:cNvSpPr/>
      </dsp:nvSpPr>
      <dsp:spPr>
        <a:xfrm>
          <a:off x="1153272" y="46980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A69DD4-1C7D-4FAA-8F16-9E3BC88C3729}">
      <dsp:nvSpPr>
        <dsp:cNvPr id="0" name=""/>
        <dsp:cNvSpPr/>
      </dsp:nvSpPr>
      <dsp:spPr>
        <a:xfrm>
          <a:off x="761597" y="469809"/>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51CF3-6E35-4183-897B-AC40BCDE1155}">
      <dsp:nvSpPr>
        <dsp:cNvPr id="0" name=""/>
        <dsp:cNvSpPr/>
      </dsp:nvSpPr>
      <dsp:spPr>
        <a:xfrm>
          <a:off x="463926" y="0"/>
          <a:ext cx="2734442" cy="47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Graduation/Post Graduation</a:t>
          </a:r>
        </a:p>
      </dsp:txBody>
      <dsp:txXfrm>
        <a:off x="463926" y="0"/>
        <a:ext cx="2734442" cy="474948"/>
      </dsp:txXfrm>
    </dsp:sp>
    <dsp:sp modelId="{14C0A961-E7C6-45B6-AD25-32EFD455D30B}">
      <dsp:nvSpPr>
        <dsp:cNvPr id="0" name=""/>
        <dsp:cNvSpPr/>
      </dsp:nvSpPr>
      <dsp:spPr>
        <a:xfrm>
          <a:off x="2826125" y="1367220"/>
          <a:ext cx="380254" cy="379885"/>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8C8CAA-8924-42AE-8DE8-A150551604ED}">
      <dsp:nvSpPr>
        <dsp:cNvPr id="0" name=""/>
        <dsp:cNvSpPr/>
      </dsp:nvSpPr>
      <dsp:spPr>
        <a:xfrm>
          <a:off x="2511037" y="144503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353F0-F7AF-437C-BCAD-658E0D1E3143}">
      <dsp:nvSpPr>
        <dsp:cNvPr id="0" name=""/>
        <dsp:cNvSpPr/>
      </dsp:nvSpPr>
      <dsp:spPr>
        <a:xfrm>
          <a:off x="2149594" y="144503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A7D045-3411-4AF0-ABB8-30DC7F2EFC37}">
      <dsp:nvSpPr>
        <dsp:cNvPr id="0" name=""/>
        <dsp:cNvSpPr/>
      </dsp:nvSpPr>
      <dsp:spPr>
        <a:xfrm>
          <a:off x="1788822" y="144503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F967B0-1383-4138-87E9-BF6692157078}">
      <dsp:nvSpPr>
        <dsp:cNvPr id="0" name=""/>
        <dsp:cNvSpPr/>
      </dsp:nvSpPr>
      <dsp:spPr>
        <a:xfrm>
          <a:off x="1428050" y="144503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B9EEE4-43E9-4C29-8E2C-DAD12098028C}">
      <dsp:nvSpPr>
        <dsp:cNvPr id="0" name=""/>
        <dsp:cNvSpPr/>
      </dsp:nvSpPr>
      <dsp:spPr>
        <a:xfrm>
          <a:off x="1066607" y="144503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1DF318-1AA4-4F21-B7C4-689255D9DF88}">
      <dsp:nvSpPr>
        <dsp:cNvPr id="0" name=""/>
        <dsp:cNvSpPr/>
      </dsp:nvSpPr>
      <dsp:spPr>
        <a:xfrm>
          <a:off x="705835" y="144503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23FB0-643F-486E-85CB-8203FCCD9DE1}">
      <dsp:nvSpPr>
        <dsp:cNvPr id="0" name=""/>
        <dsp:cNvSpPr/>
      </dsp:nvSpPr>
      <dsp:spPr>
        <a:xfrm>
          <a:off x="532394" y="977057"/>
          <a:ext cx="2339524" cy="47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Professional Degree:</a:t>
          </a:r>
        </a:p>
        <a:p>
          <a:pPr marL="0" lvl="0" indent="0" algn="l" defTabSz="622300">
            <a:lnSpc>
              <a:spcPct val="90000"/>
            </a:lnSpc>
            <a:spcBef>
              <a:spcPct val="0"/>
            </a:spcBef>
            <a:spcAft>
              <a:spcPct val="35000"/>
            </a:spcAft>
            <a:buNone/>
          </a:pPr>
          <a:r>
            <a:rPr lang="en-US" sz="1400" kern="1200" dirty="0"/>
            <a:t>CA/CS/LLB/MBA </a:t>
          </a:r>
          <a:r>
            <a:rPr lang="en-US" sz="1400" kern="1200" dirty="0" err="1"/>
            <a:t>etc</a:t>
          </a:r>
          <a:endParaRPr lang="en-US" sz="1400" kern="1200" dirty="0"/>
        </a:p>
      </dsp:txBody>
      <dsp:txXfrm>
        <a:off x="532394" y="977057"/>
        <a:ext cx="2339524" cy="474948"/>
      </dsp:txXfrm>
    </dsp:sp>
    <dsp:sp modelId="{A540B41F-700F-4447-ADE7-E6852A66AF91}">
      <dsp:nvSpPr>
        <dsp:cNvPr id="0" name=""/>
        <dsp:cNvSpPr/>
      </dsp:nvSpPr>
      <dsp:spPr>
        <a:xfrm>
          <a:off x="2826125" y="2280046"/>
          <a:ext cx="380254" cy="379885"/>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0F523E-9E58-45A8-8B24-8C11FB39F625}">
      <dsp:nvSpPr>
        <dsp:cNvPr id="0" name=""/>
        <dsp:cNvSpPr/>
      </dsp:nvSpPr>
      <dsp:spPr>
        <a:xfrm>
          <a:off x="2511037" y="250614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D885B5-1E4C-41E5-8BFB-F39BD97EC762}">
      <dsp:nvSpPr>
        <dsp:cNvPr id="0" name=""/>
        <dsp:cNvSpPr/>
      </dsp:nvSpPr>
      <dsp:spPr>
        <a:xfrm>
          <a:off x="2149594" y="250614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160D4-508C-4598-806D-68CFA91CAEBC}">
      <dsp:nvSpPr>
        <dsp:cNvPr id="0" name=""/>
        <dsp:cNvSpPr/>
      </dsp:nvSpPr>
      <dsp:spPr>
        <a:xfrm>
          <a:off x="1788822" y="250614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CCA5DA-C22E-4ECF-9735-773208C35C71}">
      <dsp:nvSpPr>
        <dsp:cNvPr id="0" name=""/>
        <dsp:cNvSpPr/>
      </dsp:nvSpPr>
      <dsp:spPr>
        <a:xfrm>
          <a:off x="1428050" y="250614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19AB19-0856-4602-9F6C-9A136C953DF0}">
      <dsp:nvSpPr>
        <dsp:cNvPr id="0" name=""/>
        <dsp:cNvSpPr/>
      </dsp:nvSpPr>
      <dsp:spPr>
        <a:xfrm>
          <a:off x="1066607" y="250614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4727F9-4391-4576-AA34-6D7B18BF0E4F}">
      <dsp:nvSpPr>
        <dsp:cNvPr id="0" name=""/>
        <dsp:cNvSpPr/>
      </dsp:nvSpPr>
      <dsp:spPr>
        <a:xfrm>
          <a:off x="705835" y="2506142"/>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32DB72-9446-4649-A160-844FD20071B0}">
      <dsp:nvSpPr>
        <dsp:cNvPr id="0" name=""/>
        <dsp:cNvSpPr/>
      </dsp:nvSpPr>
      <dsp:spPr>
        <a:xfrm>
          <a:off x="644941" y="2035965"/>
          <a:ext cx="2114430" cy="47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Technical Skills: MS Office</a:t>
          </a:r>
        </a:p>
      </dsp:txBody>
      <dsp:txXfrm>
        <a:off x="644941" y="2035965"/>
        <a:ext cx="2114430" cy="474948"/>
      </dsp:txXfrm>
    </dsp:sp>
    <dsp:sp modelId="{976120CB-270A-476F-BD2E-798B2652C651}">
      <dsp:nvSpPr>
        <dsp:cNvPr id="0" name=""/>
        <dsp:cNvSpPr/>
      </dsp:nvSpPr>
      <dsp:spPr>
        <a:xfrm>
          <a:off x="3327308" y="2936311"/>
          <a:ext cx="380254" cy="379885"/>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A525E1-C836-4840-B956-A4DE8D01CC18}">
      <dsp:nvSpPr>
        <dsp:cNvPr id="0" name=""/>
        <dsp:cNvSpPr/>
      </dsp:nvSpPr>
      <dsp:spPr>
        <a:xfrm>
          <a:off x="3109636" y="3300781"/>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8ADCC4-7AE3-4BC2-97C4-F6E50A09AC27}">
      <dsp:nvSpPr>
        <dsp:cNvPr id="0" name=""/>
        <dsp:cNvSpPr/>
      </dsp:nvSpPr>
      <dsp:spPr>
        <a:xfrm>
          <a:off x="2718632" y="3480263"/>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6DCE11-FF95-40D3-A4DE-15DCF68056FC}">
      <dsp:nvSpPr>
        <dsp:cNvPr id="0" name=""/>
        <dsp:cNvSpPr/>
      </dsp:nvSpPr>
      <dsp:spPr>
        <a:xfrm>
          <a:off x="2326956" y="3480263"/>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D1082-FA6F-49BF-BEFC-28DEEA9A4104}">
      <dsp:nvSpPr>
        <dsp:cNvPr id="0" name=""/>
        <dsp:cNvSpPr/>
      </dsp:nvSpPr>
      <dsp:spPr>
        <a:xfrm>
          <a:off x="1935952" y="3480263"/>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B2F169-CEFE-4ADD-9AD6-618BC69B67FA}">
      <dsp:nvSpPr>
        <dsp:cNvPr id="0" name=""/>
        <dsp:cNvSpPr/>
      </dsp:nvSpPr>
      <dsp:spPr>
        <a:xfrm>
          <a:off x="1544948" y="3480263"/>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B9DB1B-2700-4D96-8BFC-A5AA04397FE7}">
      <dsp:nvSpPr>
        <dsp:cNvPr id="0" name=""/>
        <dsp:cNvSpPr/>
      </dsp:nvSpPr>
      <dsp:spPr>
        <a:xfrm>
          <a:off x="1153272" y="3480263"/>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76F98-BB26-48A2-992A-C2E9D86DE3B9}">
      <dsp:nvSpPr>
        <dsp:cNvPr id="0" name=""/>
        <dsp:cNvSpPr/>
      </dsp:nvSpPr>
      <dsp:spPr>
        <a:xfrm>
          <a:off x="762268" y="3480263"/>
          <a:ext cx="190127" cy="19012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0075B8-0491-4CAA-872D-2B1943013F14}">
      <dsp:nvSpPr>
        <dsp:cNvPr id="0" name=""/>
        <dsp:cNvSpPr/>
      </dsp:nvSpPr>
      <dsp:spPr>
        <a:xfrm>
          <a:off x="758909" y="3003847"/>
          <a:ext cx="2144475" cy="47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Communication Skills</a:t>
          </a:r>
        </a:p>
      </dsp:txBody>
      <dsp:txXfrm>
        <a:off x="758909" y="3003847"/>
        <a:ext cx="2144475" cy="4749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AB072-AF24-4971-940E-593D2F083CBB}">
      <dsp:nvSpPr>
        <dsp:cNvPr id="0" name=""/>
        <dsp:cNvSpPr/>
      </dsp:nvSpPr>
      <dsp:spPr>
        <a:xfrm>
          <a:off x="2141855" y="593090"/>
          <a:ext cx="458023" cy="91440"/>
        </a:xfrm>
        <a:custGeom>
          <a:avLst/>
          <a:gdLst/>
          <a:ahLst/>
          <a:cxnLst/>
          <a:rect l="0" t="0" r="0" b="0"/>
          <a:pathLst>
            <a:path>
              <a:moveTo>
                <a:pt x="0" y="45720"/>
              </a:moveTo>
              <a:lnTo>
                <a:pt x="45802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IN" sz="500" kern="1200"/>
        </a:p>
      </dsp:txBody>
      <dsp:txXfrm>
        <a:off x="2358651" y="636367"/>
        <a:ext cx="24431" cy="4886"/>
      </dsp:txXfrm>
    </dsp:sp>
    <dsp:sp modelId="{4BF517A9-4629-409A-BAF7-8C5C0450FCA2}">
      <dsp:nvSpPr>
        <dsp:cNvPr id="0" name=""/>
        <dsp:cNvSpPr/>
      </dsp:nvSpPr>
      <dsp:spPr>
        <a:xfrm>
          <a:off x="19204" y="1474"/>
          <a:ext cx="2124451" cy="127467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00" tIns="109271" rIns="104100" bIns="109271" numCol="1" spcCol="1270" anchor="ctr" anchorCtr="0">
          <a:noAutofit/>
        </a:bodyPr>
        <a:lstStyle/>
        <a:p>
          <a:pPr marL="0" lvl="0" indent="0" algn="ctr" defTabSz="755650">
            <a:lnSpc>
              <a:spcPct val="100000"/>
            </a:lnSpc>
            <a:spcBef>
              <a:spcPct val="0"/>
            </a:spcBef>
            <a:spcAft>
              <a:spcPct val="35000"/>
            </a:spcAft>
            <a:buNone/>
          </a:pPr>
          <a:r>
            <a:rPr lang="en-US" sz="1700" kern="1200"/>
            <a:t>1. Hire or enter retainer ship with experienced professional</a:t>
          </a:r>
          <a:endParaRPr lang="en-IN" sz="1700" kern="1200" dirty="0"/>
        </a:p>
      </dsp:txBody>
      <dsp:txXfrm>
        <a:off x="19204" y="1474"/>
        <a:ext cx="2124451" cy="1274670"/>
      </dsp:txXfrm>
    </dsp:sp>
    <dsp:sp modelId="{A2330445-D9C1-464D-AD3F-8C940EDCD4A5}">
      <dsp:nvSpPr>
        <dsp:cNvPr id="0" name=""/>
        <dsp:cNvSpPr/>
      </dsp:nvSpPr>
      <dsp:spPr>
        <a:xfrm>
          <a:off x="1081429" y="1274345"/>
          <a:ext cx="2613075" cy="458023"/>
        </a:xfrm>
        <a:custGeom>
          <a:avLst/>
          <a:gdLst/>
          <a:ahLst/>
          <a:cxnLst/>
          <a:rect l="0" t="0" r="0" b="0"/>
          <a:pathLst>
            <a:path>
              <a:moveTo>
                <a:pt x="2613075" y="0"/>
              </a:moveTo>
              <a:lnTo>
                <a:pt x="2613075" y="246111"/>
              </a:lnTo>
              <a:lnTo>
                <a:pt x="0" y="246111"/>
              </a:lnTo>
              <a:lnTo>
                <a:pt x="0" y="458023"/>
              </a:lnTo>
            </a:path>
          </a:pathLst>
        </a:custGeom>
        <a:noFill/>
        <a:ln w="6350" cap="flat" cmpd="sng" algn="ctr">
          <a:solidFill>
            <a:schemeClr val="accent2">
              <a:hueOff val="-485121"/>
              <a:satOff val="-27976"/>
              <a:lumOff val="28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IN" sz="500" kern="1200"/>
        </a:p>
      </dsp:txBody>
      <dsp:txXfrm>
        <a:off x="2321508" y="1500914"/>
        <a:ext cx="132918" cy="4886"/>
      </dsp:txXfrm>
    </dsp:sp>
    <dsp:sp modelId="{DC759C90-7726-44C8-8ACF-70677556B6E7}">
      <dsp:nvSpPr>
        <dsp:cNvPr id="0" name=""/>
        <dsp:cNvSpPr/>
      </dsp:nvSpPr>
      <dsp:spPr>
        <a:xfrm>
          <a:off x="2632279" y="1474"/>
          <a:ext cx="2124451" cy="1274670"/>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00" tIns="109271" rIns="104100" bIns="109271" numCol="1" spcCol="1270" anchor="ctr" anchorCtr="0">
          <a:noAutofit/>
        </a:bodyPr>
        <a:lstStyle/>
        <a:p>
          <a:pPr marL="0" lvl="0" indent="0" algn="ctr" defTabSz="755650">
            <a:lnSpc>
              <a:spcPct val="100000"/>
            </a:lnSpc>
            <a:spcBef>
              <a:spcPct val="0"/>
            </a:spcBef>
            <a:spcAft>
              <a:spcPct val="35000"/>
            </a:spcAft>
            <a:buNone/>
          </a:pPr>
          <a:r>
            <a:rPr lang="en-US" sz="1700" kern="1200"/>
            <a:t>2. Take Membership of tender websites</a:t>
          </a:r>
          <a:endParaRPr lang="en-IN" sz="1700" kern="1200" dirty="0"/>
        </a:p>
      </dsp:txBody>
      <dsp:txXfrm>
        <a:off x="2632279" y="1474"/>
        <a:ext cx="2124451" cy="1274670"/>
      </dsp:txXfrm>
    </dsp:sp>
    <dsp:sp modelId="{DEA8B916-15F9-4DD0-AD74-4B8CDEF16861}">
      <dsp:nvSpPr>
        <dsp:cNvPr id="0" name=""/>
        <dsp:cNvSpPr/>
      </dsp:nvSpPr>
      <dsp:spPr>
        <a:xfrm>
          <a:off x="2141855" y="2356385"/>
          <a:ext cx="458023" cy="91440"/>
        </a:xfrm>
        <a:custGeom>
          <a:avLst/>
          <a:gdLst/>
          <a:ahLst/>
          <a:cxnLst/>
          <a:rect l="0" t="0" r="0" b="0"/>
          <a:pathLst>
            <a:path>
              <a:moveTo>
                <a:pt x="0" y="45720"/>
              </a:moveTo>
              <a:lnTo>
                <a:pt x="458023" y="45720"/>
              </a:lnTo>
            </a:path>
          </a:pathLst>
        </a:custGeom>
        <a:noFill/>
        <a:ln w="6350" cap="flat" cmpd="sng" algn="ctr">
          <a:solidFill>
            <a:schemeClr val="accent2">
              <a:hueOff val="-970242"/>
              <a:satOff val="-55952"/>
              <a:lumOff val="575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IN" sz="500" kern="1200"/>
        </a:p>
      </dsp:txBody>
      <dsp:txXfrm>
        <a:off x="2358651" y="2399661"/>
        <a:ext cx="24431" cy="4886"/>
      </dsp:txXfrm>
    </dsp:sp>
    <dsp:sp modelId="{9A21019D-28FB-4EC9-8C88-4583AB0BFB7A}">
      <dsp:nvSpPr>
        <dsp:cNvPr id="0" name=""/>
        <dsp:cNvSpPr/>
      </dsp:nvSpPr>
      <dsp:spPr>
        <a:xfrm>
          <a:off x="19204" y="1764769"/>
          <a:ext cx="2124451" cy="1274670"/>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00" tIns="109271" rIns="104100" bIns="109271" numCol="1" spcCol="1270" anchor="ctr" anchorCtr="0">
          <a:noAutofit/>
        </a:bodyPr>
        <a:lstStyle/>
        <a:p>
          <a:pPr marL="0" lvl="0" indent="0" algn="ctr" defTabSz="755650">
            <a:lnSpc>
              <a:spcPct val="100000"/>
            </a:lnSpc>
            <a:spcBef>
              <a:spcPct val="0"/>
            </a:spcBef>
            <a:spcAft>
              <a:spcPct val="35000"/>
            </a:spcAft>
            <a:buNone/>
          </a:pPr>
          <a:r>
            <a:rPr lang="en-US" sz="1700" kern="1200"/>
            <a:t>3. Bid Preparation  is skill</a:t>
          </a:r>
          <a:endParaRPr lang="en-IN" sz="1700" kern="1200" dirty="0"/>
        </a:p>
      </dsp:txBody>
      <dsp:txXfrm>
        <a:off x="19204" y="1764769"/>
        <a:ext cx="2124451" cy="1274670"/>
      </dsp:txXfrm>
    </dsp:sp>
    <dsp:sp modelId="{02D97DCE-BCEA-48B1-BB14-D1184FC575FA}">
      <dsp:nvSpPr>
        <dsp:cNvPr id="0" name=""/>
        <dsp:cNvSpPr/>
      </dsp:nvSpPr>
      <dsp:spPr>
        <a:xfrm>
          <a:off x="1081429" y="3037640"/>
          <a:ext cx="2613075" cy="458023"/>
        </a:xfrm>
        <a:custGeom>
          <a:avLst/>
          <a:gdLst/>
          <a:ahLst/>
          <a:cxnLst/>
          <a:rect l="0" t="0" r="0" b="0"/>
          <a:pathLst>
            <a:path>
              <a:moveTo>
                <a:pt x="2613075" y="0"/>
              </a:moveTo>
              <a:lnTo>
                <a:pt x="2613075" y="246111"/>
              </a:lnTo>
              <a:lnTo>
                <a:pt x="0" y="246111"/>
              </a:lnTo>
              <a:lnTo>
                <a:pt x="0" y="458023"/>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100000"/>
            </a:lnSpc>
            <a:spcBef>
              <a:spcPct val="0"/>
            </a:spcBef>
            <a:spcAft>
              <a:spcPct val="35000"/>
            </a:spcAft>
            <a:buNone/>
          </a:pPr>
          <a:endParaRPr lang="en-IN" sz="500" kern="1200"/>
        </a:p>
      </dsp:txBody>
      <dsp:txXfrm>
        <a:off x="2321508" y="3264209"/>
        <a:ext cx="132918" cy="4886"/>
      </dsp:txXfrm>
    </dsp:sp>
    <dsp:sp modelId="{A826737B-1E5E-4C38-B992-586820AB3577}">
      <dsp:nvSpPr>
        <dsp:cNvPr id="0" name=""/>
        <dsp:cNvSpPr/>
      </dsp:nvSpPr>
      <dsp:spPr>
        <a:xfrm>
          <a:off x="2632279" y="1764769"/>
          <a:ext cx="2124451" cy="1274670"/>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00" tIns="109271" rIns="104100" bIns="109271" numCol="1" spcCol="1270" anchor="ctr" anchorCtr="0">
          <a:noAutofit/>
        </a:bodyPr>
        <a:lstStyle/>
        <a:p>
          <a:pPr marL="0" lvl="0" indent="0" algn="ctr" defTabSz="755650">
            <a:lnSpc>
              <a:spcPct val="100000"/>
            </a:lnSpc>
            <a:spcBef>
              <a:spcPct val="0"/>
            </a:spcBef>
            <a:spcAft>
              <a:spcPct val="35000"/>
            </a:spcAft>
            <a:buNone/>
          </a:pPr>
          <a:r>
            <a:rPr lang="en-US" sz="1700" kern="1200"/>
            <a:t>4.Enter in to JV for credential</a:t>
          </a:r>
          <a:endParaRPr lang="en-IN" sz="1700" kern="1200" dirty="0"/>
        </a:p>
      </dsp:txBody>
      <dsp:txXfrm>
        <a:off x="2632279" y="1764769"/>
        <a:ext cx="2124451" cy="1274670"/>
      </dsp:txXfrm>
    </dsp:sp>
    <dsp:sp modelId="{C8EB8749-8D42-4587-B36F-84C377BDCE1F}">
      <dsp:nvSpPr>
        <dsp:cNvPr id="0" name=""/>
        <dsp:cNvSpPr/>
      </dsp:nvSpPr>
      <dsp:spPr>
        <a:xfrm>
          <a:off x="19204" y="3528064"/>
          <a:ext cx="2124451" cy="127467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100" tIns="109271" rIns="104100" bIns="109271" numCol="1" spcCol="1270" anchor="ctr" anchorCtr="0">
          <a:noAutofit/>
        </a:bodyPr>
        <a:lstStyle/>
        <a:p>
          <a:pPr marL="0" lvl="0" indent="0" algn="ctr" defTabSz="755650">
            <a:lnSpc>
              <a:spcPct val="100000"/>
            </a:lnSpc>
            <a:spcBef>
              <a:spcPct val="0"/>
            </a:spcBef>
            <a:spcAft>
              <a:spcPct val="35000"/>
            </a:spcAft>
            <a:buNone/>
          </a:pPr>
          <a:r>
            <a:rPr lang="en-US" sz="1700" kern="1200" dirty="0"/>
            <a:t>5.HAVE PATIENCE</a:t>
          </a:r>
          <a:endParaRPr lang="en-IN" sz="1700" kern="1200" dirty="0"/>
        </a:p>
      </dsp:txBody>
      <dsp:txXfrm>
        <a:off x="19204" y="3528064"/>
        <a:ext cx="2124451" cy="1274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59C41-8C08-4460-B563-92E401D69C66}">
      <dsp:nvSpPr>
        <dsp:cNvPr id="0" name=""/>
        <dsp:cNvSpPr/>
      </dsp:nvSpPr>
      <dsp:spPr>
        <a:xfrm>
          <a:off x="0" y="45000"/>
          <a:ext cx="8229600" cy="1053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latin typeface="Times New Roman" panose="02020603050405020304" pitchFamily="18" charset="0"/>
              <a:cs typeface="Times New Roman" panose="02020603050405020304" pitchFamily="18" charset="0"/>
            </a:rPr>
            <a:t>How CA  Can be a change maker</a:t>
          </a:r>
          <a:endParaRPr lang="en-IN" sz="4500" kern="1200" dirty="0">
            <a:latin typeface="Times New Roman" panose="02020603050405020304" pitchFamily="18" charset="0"/>
            <a:cs typeface="Times New Roman" panose="02020603050405020304" pitchFamily="18" charset="0"/>
          </a:endParaRPr>
        </a:p>
      </dsp:txBody>
      <dsp:txXfrm>
        <a:off x="51403" y="96403"/>
        <a:ext cx="8126794" cy="9501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FC2B9-D596-4711-812E-10A03E75A370}">
      <dsp:nvSpPr>
        <dsp:cNvPr id="0" name=""/>
        <dsp:cNvSpPr/>
      </dsp:nvSpPr>
      <dsp:spPr>
        <a:xfrm>
          <a:off x="0" y="0"/>
          <a:ext cx="4572000" cy="636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Be the Hanuman of Public Finance – leap beyond compliance, ensure sustainability.</a:t>
          </a:r>
          <a:endParaRPr lang="en-IN" sz="1600" kern="1200"/>
        </a:p>
      </dsp:txBody>
      <dsp:txXfrm>
        <a:off x="31070" y="31070"/>
        <a:ext cx="4509860" cy="574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0F534-CC44-4008-B7A8-63EF8124C504}">
      <dsp:nvSpPr>
        <dsp:cNvPr id="0" name=""/>
        <dsp:cNvSpPr/>
      </dsp:nvSpPr>
      <dsp:spPr>
        <a:xfrm>
          <a:off x="0" y="243916"/>
          <a:ext cx="5086469"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F6045C0-702E-488D-BA23-FF06FFC3C0E0}">
      <dsp:nvSpPr>
        <dsp:cNvPr id="0" name=""/>
        <dsp:cNvSpPr/>
      </dsp:nvSpPr>
      <dsp:spPr>
        <a:xfrm>
          <a:off x="254323" y="22516"/>
          <a:ext cx="3560528" cy="442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579" tIns="0" rIns="134579"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All India Topper in Mathematics &amp; Accounting in Class XII,1994</a:t>
          </a:r>
          <a:endParaRPr lang="en-IN" sz="1200" b="1" kern="1200" dirty="0">
            <a:latin typeface="Arial" panose="020B0604020202020204" pitchFamily="34" charset="0"/>
            <a:cs typeface="Arial" panose="020B0604020202020204" pitchFamily="34" charset="0"/>
          </a:endParaRPr>
        </a:p>
      </dsp:txBody>
      <dsp:txXfrm>
        <a:off x="275939" y="44132"/>
        <a:ext cx="3517296" cy="399568"/>
      </dsp:txXfrm>
    </dsp:sp>
    <dsp:sp modelId="{EB61C318-9D15-4F3A-AC8D-B1B531BEDDFC}">
      <dsp:nvSpPr>
        <dsp:cNvPr id="0" name=""/>
        <dsp:cNvSpPr/>
      </dsp:nvSpPr>
      <dsp:spPr>
        <a:xfrm>
          <a:off x="0" y="924316"/>
          <a:ext cx="5086469"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99ED0C-D55E-4504-B5C2-F394F82ACDAC}">
      <dsp:nvSpPr>
        <dsp:cNvPr id="0" name=""/>
        <dsp:cNvSpPr/>
      </dsp:nvSpPr>
      <dsp:spPr>
        <a:xfrm>
          <a:off x="254323" y="702916"/>
          <a:ext cx="3560528" cy="442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579" tIns="0" rIns="134579"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Topped Class XII CBSE exams in 1994</a:t>
          </a:r>
          <a:endParaRPr lang="en-IN" sz="1200" b="1" kern="1200" dirty="0">
            <a:latin typeface="Arial" panose="020B0604020202020204" pitchFamily="34" charset="0"/>
            <a:cs typeface="Arial" panose="020B0604020202020204" pitchFamily="34" charset="0"/>
          </a:endParaRPr>
        </a:p>
      </dsp:txBody>
      <dsp:txXfrm>
        <a:off x="275939" y="724532"/>
        <a:ext cx="3517296" cy="399568"/>
      </dsp:txXfrm>
    </dsp:sp>
    <dsp:sp modelId="{00F9CEF3-E848-4436-8A11-5AEAC6EEE7A1}">
      <dsp:nvSpPr>
        <dsp:cNvPr id="0" name=""/>
        <dsp:cNvSpPr/>
      </dsp:nvSpPr>
      <dsp:spPr>
        <a:xfrm>
          <a:off x="0" y="1604716"/>
          <a:ext cx="5086469"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A8151B7-9394-463D-99E1-D532613E6902}">
      <dsp:nvSpPr>
        <dsp:cNvPr id="0" name=""/>
        <dsp:cNvSpPr/>
      </dsp:nvSpPr>
      <dsp:spPr>
        <a:xfrm>
          <a:off x="254323" y="1383316"/>
          <a:ext cx="3560528" cy="442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579" tIns="0" rIns="134579"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National </a:t>
          </a:r>
          <a:r>
            <a:rPr lang="en-US" sz="1200" b="1" kern="1200" dirty="0">
              <a:latin typeface="Arial" panose="020B0604020202020204" pitchFamily="34" charset="0"/>
              <a:cs typeface="Arial" panose="020B0604020202020204" pitchFamily="34" charset="0"/>
            </a:rPr>
            <a:t>Level winner in Painting Competition</a:t>
          </a:r>
          <a:endParaRPr lang="en-IN" sz="1200" b="1" kern="1200" dirty="0">
            <a:latin typeface="Arial" panose="020B0604020202020204" pitchFamily="34" charset="0"/>
            <a:cs typeface="Arial" panose="020B0604020202020204" pitchFamily="34" charset="0"/>
          </a:endParaRPr>
        </a:p>
      </dsp:txBody>
      <dsp:txXfrm>
        <a:off x="275939" y="1404932"/>
        <a:ext cx="3517296" cy="399568"/>
      </dsp:txXfrm>
    </dsp:sp>
    <dsp:sp modelId="{FECD11E4-EE72-475C-89B7-792C3886A052}">
      <dsp:nvSpPr>
        <dsp:cNvPr id="0" name=""/>
        <dsp:cNvSpPr/>
      </dsp:nvSpPr>
      <dsp:spPr>
        <a:xfrm>
          <a:off x="0" y="2285116"/>
          <a:ext cx="5086469"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36BB458-4C85-41C8-9F23-5C30F152EDF1}">
      <dsp:nvSpPr>
        <dsp:cNvPr id="0" name=""/>
        <dsp:cNvSpPr/>
      </dsp:nvSpPr>
      <dsp:spPr>
        <a:xfrm>
          <a:off x="254323" y="2063716"/>
          <a:ext cx="3560528" cy="442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579" tIns="0" rIns="134579"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Financial Consultant for Numerous assignment of The World Bank/Asian Development Bank</a:t>
          </a:r>
          <a:endParaRPr lang="en-IN" sz="1200" b="1" kern="1200" dirty="0">
            <a:latin typeface="Arial" panose="020B0604020202020204" pitchFamily="34" charset="0"/>
            <a:cs typeface="Arial" panose="020B0604020202020204" pitchFamily="34" charset="0"/>
          </a:endParaRPr>
        </a:p>
      </dsp:txBody>
      <dsp:txXfrm>
        <a:off x="275939" y="2085332"/>
        <a:ext cx="3517296" cy="399568"/>
      </dsp:txXfrm>
    </dsp:sp>
    <dsp:sp modelId="{17279C35-50FF-42F8-AF55-20734A9343F9}">
      <dsp:nvSpPr>
        <dsp:cNvPr id="0" name=""/>
        <dsp:cNvSpPr/>
      </dsp:nvSpPr>
      <dsp:spPr>
        <a:xfrm>
          <a:off x="0" y="2965516"/>
          <a:ext cx="5086469"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057C61D-225A-4814-8A7A-F0E3BB26607D}">
      <dsp:nvSpPr>
        <dsp:cNvPr id="0" name=""/>
        <dsp:cNvSpPr/>
      </dsp:nvSpPr>
      <dsp:spPr>
        <a:xfrm>
          <a:off x="254323" y="2744116"/>
          <a:ext cx="3560528" cy="442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579" tIns="0" rIns="134579"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Have worked in various assignments in municipalities of Uganda, Bangladesh and Afghanistan</a:t>
          </a:r>
          <a:endParaRPr lang="en-IN" sz="1200" b="1" kern="1200" dirty="0">
            <a:latin typeface="Arial" panose="020B0604020202020204" pitchFamily="34" charset="0"/>
            <a:cs typeface="Arial" panose="020B0604020202020204" pitchFamily="34" charset="0"/>
          </a:endParaRPr>
        </a:p>
      </dsp:txBody>
      <dsp:txXfrm>
        <a:off x="275939" y="2765732"/>
        <a:ext cx="3517296" cy="399568"/>
      </dsp:txXfrm>
    </dsp:sp>
    <dsp:sp modelId="{6A63BC21-25C1-4545-9C31-D27677BA3A6D}">
      <dsp:nvSpPr>
        <dsp:cNvPr id="0" name=""/>
        <dsp:cNvSpPr/>
      </dsp:nvSpPr>
      <dsp:spPr>
        <a:xfrm>
          <a:off x="0" y="3645916"/>
          <a:ext cx="5086469"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E18ABFD-B207-464A-AEB2-2B8EE3ED3D7E}">
      <dsp:nvSpPr>
        <dsp:cNvPr id="0" name=""/>
        <dsp:cNvSpPr/>
      </dsp:nvSpPr>
      <dsp:spPr>
        <a:xfrm>
          <a:off x="254323" y="3424516"/>
          <a:ext cx="3560528" cy="442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579" tIns="0" rIns="134579" bIns="0" numCol="1" spcCol="1270" anchor="ctr" anchorCtr="0">
          <a:noAutofit/>
        </a:bodyPr>
        <a:lstStyle/>
        <a:p>
          <a:pPr marL="0" lvl="0" indent="0" algn="l" defTabSz="533400">
            <a:lnSpc>
              <a:spcPct val="90000"/>
            </a:lnSpc>
            <a:spcBef>
              <a:spcPct val="0"/>
            </a:spcBef>
            <a:spcAft>
              <a:spcPct val="35000"/>
            </a:spcAft>
            <a:buNone/>
          </a:pPr>
          <a:r>
            <a:rPr lang="en-IN" sz="1200" b="1" kern="1200" dirty="0">
              <a:latin typeface="Arial" panose="020B0604020202020204" pitchFamily="34" charset="0"/>
              <a:cs typeface="Arial" panose="020B0604020202020204" pitchFamily="34" charset="0"/>
            </a:rPr>
            <a:t>Instrumental in designing Smart City and AMRUT Guidelines </a:t>
          </a:r>
        </a:p>
      </dsp:txBody>
      <dsp:txXfrm>
        <a:off x="275939" y="3446132"/>
        <a:ext cx="3517296"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F3BFE-0ED5-4566-9880-BC149B917221}">
      <dsp:nvSpPr>
        <dsp:cNvPr id="0" name=""/>
        <dsp:cNvSpPr/>
      </dsp:nvSpPr>
      <dsp:spPr>
        <a:xfrm>
          <a:off x="0" y="13692"/>
          <a:ext cx="5045369" cy="12214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Often, when confronted with governance and compliance challenges in Public Finance, professionals may feel, ‘Yeh meri expertise </a:t>
          </a:r>
          <a:r>
            <a:rPr lang="en-US" sz="1800" kern="1200" dirty="0" err="1">
              <a:latin typeface="Times New Roman" panose="02020603050405020304" pitchFamily="18" charset="0"/>
              <a:cs typeface="Times New Roman" panose="02020603050405020304" pitchFamily="18" charset="0"/>
            </a:rPr>
            <a:t>nahi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hai</a:t>
          </a:r>
          <a:r>
            <a:rPr lang="en-US" sz="1800" kern="1200" dirty="0">
              <a:latin typeface="Times New Roman" panose="02020603050405020304" pitchFamily="18" charset="0"/>
              <a:cs typeface="Times New Roman" panose="02020603050405020304" pitchFamily="18" charset="0"/>
            </a:rPr>
            <a:t>, I am out.’ </a:t>
          </a:r>
          <a:endParaRPr lang="en-IN" sz="1800" kern="1200" dirty="0">
            <a:latin typeface="Times New Roman" panose="02020603050405020304" pitchFamily="18" charset="0"/>
            <a:cs typeface="Times New Roman" panose="02020603050405020304" pitchFamily="18" charset="0"/>
          </a:endParaRPr>
        </a:p>
      </dsp:txBody>
      <dsp:txXfrm>
        <a:off x="59628" y="73320"/>
        <a:ext cx="4926113" cy="1102223"/>
      </dsp:txXfrm>
    </dsp:sp>
    <dsp:sp modelId="{551B3A49-0A2B-47D2-B64B-94392FD6191F}">
      <dsp:nvSpPr>
        <dsp:cNvPr id="0" name=""/>
        <dsp:cNvSpPr/>
      </dsp:nvSpPr>
      <dsp:spPr>
        <a:xfrm>
          <a:off x="0" y="1235172"/>
          <a:ext cx="5045369"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19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latin typeface="Times New Roman" panose="02020603050405020304" pitchFamily="18" charset="0"/>
              <a:cs typeface="Times New Roman" panose="02020603050405020304" pitchFamily="18" charset="0"/>
            </a:rPr>
            <a:t>This seminar intends to change that perception by building capacity and confidence among Chartered Accountants to engage in these  new area of Public Finance as now Time is Changed to Focus on key Skills instead of all</a:t>
          </a:r>
          <a:endParaRPr lang="en-IN" sz="1400" kern="1200" dirty="0">
            <a:latin typeface="Times New Roman" panose="02020603050405020304" pitchFamily="18" charset="0"/>
            <a:cs typeface="Times New Roman" panose="02020603050405020304" pitchFamily="18" charset="0"/>
          </a:endParaRPr>
        </a:p>
      </dsp:txBody>
      <dsp:txXfrm>
        <a:off x="0" y="1235172"/>
        <a:ext cx="5045369" cy="782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6A5E5-AEBE-4647-8BC1-9C27DA479B0C}">
      <dsp:nvSpPr>
        <dsp:cNvPr id="0" name=""/>
        <dsp:cNvSpPr/>
      </dsp:nvSpPr>
      <dsp:spPr>
        <a:xfrm>
          <a:off x="0" y="9799"/>
          <a:ext cx="1603887" cy="257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SMART CITY</a:t>
          </a:r>
        </a:p>
      </dsp:txBody>
      <dsp:txXfrm>
        <a:off x="12565" y="22364"/>
        <a:ext cx="1578757" cy="2322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6A5E5-AEBE-4647-8BC1-9C27DA479B0C}">
      <dsp:nvSpPr>
        <dsp:cNvPr id="0" name=""/>
        <dsp:cNvSpPr/>
      </dsp:nvSpPr>
      <dsp:spPr>
        <a:xfrm>
          <a:off x="0" y="5681"/>
          <a:ext cx="1603887" cy="349972"/>
        </a:xfrm>
        <a:prstGeom prst="round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22300">
            <a:lnSpc>
              <a:spcPct val="90000"/>
            </a:lnSpc>
            <a:spcBef>
              <a:spcPct val="0"/>
            </a:spcBef>
            <a:spcAft>
              <a:spcPct val="35000"/>
            </a:spcAft>
            <a:buNone/>
          </a:pPr>
          <a:r>
            <a:rPr lang="en-US" sz="1400" kern="1200" dirty="0"/>
            <a:t>SPV</a:t>
          </a:r>
          <a:endParaRPr lang="en-US" sz="500" kern="1200" dirty="0"/>
        </a:p>
      </dsp:txBody>
      <dsp:txXfrm>
        <a:off x="17084" y="22765"/>
        <a:ext cx="1569719" cy="3158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D18D-0CF0-4772-AC87-D0720DA5FBE6}">
      <dsp:nvSpPr>
        <dsp:cNvPr id="0" name=""/>
        <dsp:cNvSpPr/>
      </dsp:nvSpPr>
      <dsp:spPr>
        <a:xfrm>
          <a:off x="0" y="46708"/>
          <a:ext cx="3133725" cy="11536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N" sz="1700" kern="1200"/>
            <a:t>Ek dastakhat sirf kagaz par nahi,</a:t>
          </a:r>
          <a:br>
            <a:rPr lang="en-IN" sz="1700" kern="1200"/>
          </a:br>
          <a:r>
            <a:rPr lang="en-IN" sz="1700" kern="1200"/>
            <a:t>Balki logon ke jeevan par bhi chhap chhodta hai</a:t>
          </a:r>
        </a:p>
      </dsp:txBody>
      <dsp:txXfrm>
        <a:off x="56315" y="103023"/>
        <a:ext cx="3021095" cy="10409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40A0B-CAD6-4212-A2CC-CE340685EBBB}">
      <dsp:nvSpPr>
        <dsp:cNvPr id="0" name=""/>
        <dsp:cNvSpPr/>
      </dsp:nvSpPr>
      <dsp:spPr>
        <a:xfrm>
          <a:off x="0" y="292867"/>
          <a:ext cx="7091475"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40BC9E-54AC-48E6-8075-609AF44C11C5}">
      <dsp:nvSpPr>
        <dsp:cNvPr id="0" name=""/>
        <dsp:cNvSpPr/>
      </dsp:nvSpPr>
      <dsp:spPr>
        <a:xfrm>
          <a:off x="354573" y="41947"/>
          <a:ext cx="496403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629" tIns="0" rIns="187629" bIns="0" numCol="1" spcCol="1270" anchor="ctr" anchorCtr="0">
          <a:noAutofit/>
        </a:bodyPr>
        <a:lstStyle/>
        <a:p>
          <a:pPr marL="0" lvl="0" indent="0" algn="l" defTabSz="755650">
            <a:lnSpc>
              <a:spcPct val="90000"/>
            </a:lnSpc>
            <a:spcBef>
              <a:spcPct val="0"/>
            </a:spcBef>
            <a:spcAft>
              <a:spcPct val="35000"/>
            </a:spcAft>
            <a:buNone/>
          </a:pPr>
          <a:r>
            <a:rPr lang="en-US" sz="1700" b="0" i="0" kern="1200" baseline="0"/>
            <a:t>Rising fiscal stress in governments.</a:t>
          </a:r>
          <a:endParaRPr lang="en-IN" sz="1700" kern="1200"/>
        </a:p>
      </dsp:txBody>
      <dsp:txXfrm>
        <a:off x="379071" y="66445"/>
        <a:ext cx="4915036" cy="452844"/>
      </dsp:txXfrm>
    </dsp:sp>
    <dsp:sp modelId="{A1DF40C1-7D06-4BCD-9659-3F583324FAEE}">
      <dsp:nvSpPr>
        <dsp:cNvPr id="0" name=""/>
        <dsp:cNvSpPr/>
      </dsp:nvSpPr>
      <dsp:spPr>
        <a:xfrm>
          <a:off x="0" y="1063987"/>
          <a:ext cx="7091475"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06B45-29B3-47B8-8712-518A953BAC5B}">
      <dsp:nvSpPr>
        <dsp:cNvPr id="0" name=""/>
        <dsp:cNvSpPr/>
      </dsp:nvSpPr>
      <dsp:spPr>
        <a:xfrm>
          <a:off x="354573" y="813067"/>
          <a:ext cx="496403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629" tIns="0" rIns="187629" bIns="0" numCol="1" spcCol="1270" anchor="ctr" anchorCtr="0">
          <a:noAutofit/>
        </a:bodyPr>
        <a:lstStyle/>
        <a:p>
          <a:pPr marL="0" lvl="0" indent="0" algn="l" defTabSz="755650">
            <a:lnSpc>
              <a:spcPct val="90000"/>
            </a:lnSpc>
            <a:spcBef>
              <a:spcPct val="0"/>
            </a:spcBef>
            <a:spcAft>
              <a:spcPct val="35000"/>
            </a:spcAft>
            <a:buNone/>
          </a:pPr>
          <a:r>
            <a:rPr lang="en-US" sz="1700" b="0" i="0" kern="1200"/>
            <a:t>Making Cities atam Nirbhar</a:t>
          </a:r>
          <a:endParaRPr lang="en-IN" sz="1700" kern="1200"/>
        </a:p>
      </dsp:txBody>
      <dsp:txXfrm>
        <a:off x="379071" y="837565"/>
        <a:ext cx="4915036" cy="452844"/>
      </dsp:txXfrm>
    </dsp:sp>
    <dsp:sp modelId="{4C8210DF-D45A-4BAD-B0AE-9E1658430C7D}">
      <dsp:nvSpPr>
        <dsp:cNvPr id="0" name=""/>
        <dsp:cNvSpPr/>
      </dsp:nvSpPr>
      <dsp:spPr>
        <a:xfrm>
          <a:off x="0" y="1835107"/>
          <a:ext cx="7091475"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6F2D86-5397-4E7E-B823-6D4E4817978B}">
      <dsp:nvSpPr>
        <dsp:cNvPr id="0" name=""/>
        <dsp:cNvSpPr/>
      </dsp:nvSpPr>
      <dsp:spPr>
        <a:xfrm>
          <a:off x="354573" y="1584187"/>
          <a:ext cx="496403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629" tIns="0" rIns="187629" bIns="0" numCol="1" spcCol="1270" anchor="ctr" anchorCtr="0">
          <a:noAutofit/>
        </a:bodyPr>
        <a:lstStyle/>
        <a:p>
          <a:pPr marL="0" lvl="0" indent="0" algn="l" defTabSz="755650">
            <a:lnSpc>
              <a:spcPct val="90000"/>
            </a:lnSpc>
            <a:spcBef>
              <a:spcPct val="0"/>
            </a:spcBef>
            <a:spcAft>
              <a:spcPct val="35000"/>
            </a:spcAft>
            <a:buNone/>
          </a:pPr>
          <a:r>
            <a:rPr lang="en-US" sz="1700" b="0" i="0" kern="1200" baseline="0"/>
            <a:t>Major Milestones-2030,2047,2070</a:t>
          </a:r>
          <a:endParaRPr lang="en-IN" sz="1700" kern="1200"/>
        </a:p>
      </dsp:txBody>
      <dsp:txXfrm>
        <a:off x="379071" y="1608685"/>
        <a:ext cx="4915036" cy="452844"/>
      </dsp:txXfrm>
    </dsp:sp>
    <dsp:sp modelId="{284C82E3-4779-4CB8-A3EB-F3355A1CF731}">
      <dsp:nvSpPr>
        <dsp:cNvPr id="0" name=""/>
        <dsp:cNvSpPr/>
      </dsp:nvSpPr>
      <dsp:spPr>
        <a:xfrm>
          <a:off x="0" y="2606227"/>
          <a:ext cx="7091475"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12F46A-C2A5-4370-BBA0-D1C577EE7EA2}">
      <dsp:nvSpPr>
        <dsp:cNvPr id="0" name=""/>
        <dsp:cNvSpPr/>
      </dsp:nvSpPr>
      <dsp:spPr>
        <a:xfrm>
          <a:off x="354573" y="2355307"/>
          <a:ext cx="496403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629" tIns="0" rIns="187629" bIns="0" numCol="1" spcCol="1270" anchor="ctr" anchorCtr="0">
          <a:noAutofit/>
        </a:bodyPr>
        <a:lstStyle/>
        <a:p>
          <a:pPr marL="0" lvl="0" indent="0" algn="l" defTabSz="755650">
            <a:lnSpc>
              <a:spcPct val="90000"/>
            </a:lnSpc>
            <a:spcBef>
              <a:spcPct val="0"/>
            </a:spcBef>
            <a:spcAft>
              <a:spcPct val="35000"/>
            </a:spcAft>
            <a:buNone/>
          </a:pPr>
          <a:r>
            <a:rPr lang="en-US" sz="1700" b="0" i="0" kern="1200" baseline="0"/>
            <a:t>Sustainable development = new financial skill demand.</a:t>
          </a:r>
          <a:endParaRPr lang="en-IN" sz="1700" kern="1200"/>
        </a:p>
      </dsp:txBody>
      <dsp:txXfrm>
        <a:off x="379071" y="2379805"/>
        <a:ext cx="4915036" cy="4528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A5D4F-4E6C-48E0-A1CD-55528AFDC93D}">
      <dsp:nvSpPr>
        <dsp:cNvPr id="0" name=""/>
        <dsp:cNvSpPr/>
      </dsp:nvSpPr>
      <dsp:spPr>
        <a:xfrm>
          <a:off x="0" y="0"/>
          <a:ext cx="9144000" cy="354770"/>
        </a:xfrm>
        <a:prstGeom prst="roundRect">
          <a:avLst/>
        </a:prstGeom>
        <a:solidFill>
          <a:srgbClr val="1D9A78">
            <a:hueOff val="0"/>
            <a:satOff val="0"/>
            <a:lumOff val="0"/>
            <a:alphaOff val="0"/>
          </a:srgbClr>
        </a:solidFill>
        <a:ln w="12700" cap="flat" cmpd="sng" algn="ctr">
          <a:solidFill>
            <a:prstClr val="white">
              <a:hueOff val="0"/>
              <a:satOff val="0"/>
              <a:lumOff val="0"/>
              <a:alphaOff val="0"/>
            </a:prst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white"/>
              </a:solidFill>
              <a:latin typeface="Calibri"/>
              <a:ea typeface="+mn-ea"/>
              <a:cs typeface="+mn-cs"/>
            </a:rPr>
            <a:t>WHAT DOES GOVERNMENT COVERS</a:t>
          </a:r>
        </a:p>
      </dsp:txBody>
      <dsp:txXfrm>
        <a:off x="17318" y="17318"/>
        <a:ext cx="9109364" cy="3201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1F3A2-439F-4758-AB91-E0889C78067D}" type="datetimeFigureOut">
              <a:rPr lang="en-IN" smtClean="0"/>
              <a:t>01-08-2025</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9B060-CA4C-432D-B434-4D868D0F7FDA}" type="slidenum">
              <a:rPr lang="en-IN" smtClean="0"/>
              <a:t>‹#›</a:t>
            </a:fld>
            <a:endParaRPr lang="en-IN"/>
          </a:p>
        </p:txBody>
      </p:sp>
    </p:spTree>
    <p:extLst>
      <p:ext uri="{BB962C8B-B14F-4D97-AF65-F5344CB8AC3E}">
        <p14:creationId xmlns:p14="http://schemas.microsoft.com/office/powerpoint/2010/main" val="1255514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 KASH for CASH, </a:t>
            </a:r>
            <a:r>
              <a:rPr lang="en-US" dirty="0" err="1"/>
              <a:t>Seekhna</a:t>
            </a:r>
            <a:r>
              <a:rPr lang="en-US" dirty="0"/>
              <a:t>  band to </a:t>
            </a:r>
            <a:r>
              <a:rPr lang="en-US" dirty="0" err="1"/>
              <a:t>jeetna</a:t>
            </a:r>
            <a:r>
              <a:rPr lang="en-US"/>
              <a:t>  band</a:t>
            </a:r>
            <a:endParaRPr lang="en-IN"/>
          </a:p>
        </p:txBody>
      </p:sp>
      <p:sp>
        <p:nvSpPr>
          <p:cNvPr id="4" name="Slide Number Placeholder 3"/>
          <p:cNvSpPr>
            <a:spLocks noGrp="1"/>
          </p:cNvSpPr>
          <p:nvPr>
            <p:ph type="sldNum" sz="quarter" idx="5"/>
          </p:nvPr>
        </p:nvSpPr>
        <p:spPr/>
        <p:txBody>
          <a:bodyPr/>
          <a:lstStyle/>
          <a:p>
            <a:fld id="{7C19B060-CA4C-432D-B434-4D868D0F7FDA}" type="slidenum">
              <a:rPr lang="en-IN" smtClean="0"/>
              <a:t>1</a:t>
            </a:fld>
            <a:endParaRPr lang="en-IN"/>
          </a:p>
        </p:txBody>
      </p:sp>
    </p:spTree>
    <p:extLst>
      <p:ext uri="{BB962C8B-B14F-4D97-AF65-F5344CB8AC3E}">
        <p14:creationId xmlns:p14="http://schemas.microsoft.com/office/powerpoint/2010/main" val="274891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1F6CA8F-5046-4806-BA67-B4B2C1C0AA64}"/>
              </a:ext>
            </a:extLst>
          </p:cNvPr>
          <p:cNvSpPr>
            <a:spLocks noGrp="1" noChangeArrowheads="1"/>
          </p:cNvSpPr>
          <p:nvPr>
            <p:ph type="sldNum" sz="quarter" idx="5"/>
          </p:nvPr>
        </p:nvSpPr>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just" eaLnBrk="0" fontAlgn="base" hangingPunct="0">
              <a:spcBef>
                <a:spcPct val="20000"/>
              </a:spcBef>
              <a:spcAft>
                <a:spcPct val="0"/>
              </a:spcAft>
              <a:buClr>
                <a:schemeClr val="hlink"/>
              </a:buClr>
              <a:buFont typeface="Wingdings" panose="05000000000000000000" pitchFamily="2" charset="2"/>
              <a:buChar char="§"/>
              <a:defRPr sz="2400" b="1">
                <a:solidFill>
                  <a:schemeClr val="tx1"/>
                </a:solidFill>
                <a:latin typeface="Arial" panose="020B0604020202020204" pitchFamily="34" charset="0"/>
              </a:defRPr>
            </a:lvl6pPr>
            <a:lvl7pPr marL="2971800" indent="-228600" algn="just" eaLnBrk="0" fontAlgn="base" hangingPunct="0">
              <a:spcBef>
                <a:spcPct val="20000"/>
              </a:spcBef>
              <a:spcAft>
                <a:spcPct val="0"/>
              </a:spcAft>
              <a:buClr>
                <a:schemeClr val="hlink"/>
              </a:buClr>
              <a:buFont typeface="Wingdings" panose="05000000000000000000" pitchFamily="2" charset="2"/>
              <a:buChar char="§"/>
              <a:defRPr sz="2400" b="1">
                <a:solidFill>
                  <a:schemeClr val="tx1"/>
                </a:solidFill>
                <a:latin typeface="Arial" panose="020B0604020202020204" pitchFamily="34" charset="0"/>
              </a:defRPr>
            </a:lvl7pPr>
            <a:lvl8pPr marL="3429000" indent="-228600" algn="just" eaLnBrk="0" fontAlgn="base" hangingPunct="0">
              <a:spcBef>
                <a:spcPct val="20000"/>
              </a:spcBef>
              <a:spcAft>
                <a:spcPct val="0"/>
              </a:spcAft>
              <a:buClr>
                <a:schemeClr val="hlink"/>
              </a:buClr>
              <a:buFont typeface="Wingdings" panose="05000000000000000000" pitchFamily="2" charset="2"/>
              <a:buChar char="§"/>
              <a:defRPr sz="2400" b="1">
                <a:solidFill>
                  <a:schemeClr val="tx1"/>
                </a:solidFill>
                <a:latin typeface="Arial" panose="020B0604020202020204" pitchFamily="34" charset="0"/>
              </a:defRPr>
            </a:lvl8pPr>
            <a:lvl9pPr marL="3886200" indent="-228600" algn="just" eaLnBrk="0" fontAlgn="base" hangingPunct="0">
              <a:spcBef>
                <a:spcPct val="20000"/>
              </a:spcBef>
              <a:spcAft>
                <a:spcPct val="0"/>
              </a:spcAft>
              <a:buClr>
                <a:schemeClr val="hlink"/>
              </a:buClr>
              <a:buFont typeface="Wingdings" panose="05000000000000000000" pitchFamily="2" charset="2"/>
              <a:buChar char="§"/>
              <a:defRPr sz="24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8F15042-1159-4D93-9120-6B761FFDABFA}"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
        <p:nvSpPr>
          <p:cNvPr id="21507" name="Rectangle 2">
            <a:extLst>
              <a:ext uri="{FF2B5EF4-FFF2-40B4-BE49-F238E27FC236}">
                <a16:creationId xmlns:a16="http://schemas.microsoft.com/office/drawing/2014/main" id="{A91CA1D9-880B-4D49-ACB5-88A4B5F7568A}"/>
              </a:ext>
            </a:extLst>
          </p:cNvPr>
          <p:cNvSpPr>
            <a:spLocks noGrp="1" noRot="1" noChangeAspect="1" noChangeArrowheads="1" noTextEdit="1"/>
          </p:cNvSpPr>
          <p:nvPr>
            <p:ph type="sldImg"/>
          </p:nvPr>
        </p:nvSpPr>
        <p:spPr bwMode="auto">
          <a:xfrm>
            <a:off x="1150938" y="693738"/>
            <a:ext cx="4557712" cy="3417887"/>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668B745B-ABD8-4461-AC04-FCAEEC0E7A11}"/>
              </a:ext>
            </a:extLst>
          </p:cNvPr>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353" tIns="45177" rIns="90353" bIns="45177"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83EFDF6-4395-3942-BAD7-15BA45D4AE7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1065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27+ 22 after 2015</a:t>
            </a:r>
            <a:endParaRPr lang="en-IN" dirty="0"/>
          </a:p>
        </p:txBody>
      </p:sp>
      <p:sp>
        <p:nvSpPr>
          <p:cNvPr id="4" name="Slide Number Placeholder 3"/>
          <p:cNvSpPr>
            <a:spLocks noGrp="1"/>
          </p:cNvSpPr>
          <p:nvPr>
            <p:ph type="sldNum" sz="quarter" idx="5"/>
          </p:nvPr>
        </p:nvSpPr>
        <p:spPr/>
        <p:txBody>
          <a:bodyPr/>
          <a:lstStyle/>
          <a:p>
            <a:fld id="{A598C717-513C-4DAB-AC4D-EFD416170D74}" type="slidenum">
              <a:rPr lang="en-IN" smtClean="0"/>
              <a:t>28</a:t>
            </a:fld>
            <a:endParaRPr lang="en-IN"/>
          </a:p>
        </p:txBody>
      </p:sp>
    </p:spTree>
    <p:extLst>
      <p:ext uri="{BB962C8B-B14F-4D97-AF65-F5344CB8AC3E}">
        <p14:creationId xmlns:p14="http://schemas.microsoft.com/office/powerpoint/2010/main" val="2210974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9D5F2-E5A7-4E98-8341-F3756C08E999}"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755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E5FA-A73B-B042-4DB2-FDFE66B5A920}"/>
              </a:ext>
            </a:extLst>
          </p:cNvPr>
          <p:cNvSpPr>
            <a:spLocks noGrp="1"/>
          </p:cNvSpPr>
          <p:nvPr>
            <p:ph type="title"/>
          </p:nvPr>
        </p:nvSpPr>
        <p:spPr>
          <a:xfrm>
            <a:off x="4857751" y="688288"/>
            <a:ext cx="3325091" cy="3966824"/>
          </a:xfrm>
        </p:spPr>
        <p:txBody>
          <a:bodyPr anchor="t">
            <a:noAutofit/>
          </a:bodyPr>
          <a:lstStyle>
            <a:lvl1pPr>
              <a:defRPr sz="5400" b="0">
                <a:latin typeface="+mn-lt"/>
              </a:defRPr>
            </a:lvl1pPr>
          </a:lstStyle>
          <a:p>
            <a:r>
              <a:rPr lang="en-US" dirty="0"/>
              <a:t>Click to edit Master title</a:t>
            </a:r>
          </a:p>
        </p:txBody>
      </p:sp>
      <p:sp>
        <p:nvSpPr>
          <p:cNvPr id="6" name="Slide Number Placeholder 5">
            <a:extLst>
              <a:ext uri="{FF2B5EF4-FFF2-40B4-BE49-F238E27FC236}">
                <a16:creationId xmlns:a16="http://schemas.microsoft.com/office/drawing/2014/main" id="{F6A4AF4F-C46E-4A7B-AF85-1B8E60C405CA}"/>
              </a:ext>
            </a:extLst>
          </p:cNvPr>
          <p:cNvSpPr>
            <a:spLocks noGrp="1"/>
          </p:cNvSpPr>
          <p:nvPr>
            <p:ph type="sldNum" sz="quarter" idx="12"/>
          </p:nvPr>
        </p:nvSpPr>
        <p:spPr/>
        <p:txBody>
          <a:bodyPr/>
          <a:lstStyle/>
          <a:p>
            <a:fld id="{B4E73946-9152-2148-B286-BEF1B04A8193}" type="slidenum">
              <a:rPr lang="en-US" smtClean="0"/>
              <a:t>‹#›</a:t>
            </a:fld>
            <a:endParaRPr lang="en-US" dirty="0"/>
          </a:p>
        </p:txBody>
      </p:sp>
      <p:sp>
        <p:nvSpPr>
          <p:cNvPr id="12" name="Picture Placeholder 11">
            <a:extLst>
              <a:ext uri="{FF2B5EF4-FFF2-40B4-BE49-F238E27FC236}">
                <a16:creationId xmlns:a16="http://schemas.microsoft.com/office/drawing/2014/main" id="{1F42E324-B3F9-BA8B-E636-0DB5DCF6B8A3}"/>
              </a:ext>
            </a:extLst>
          </p:cNvPr>
          <p:cNvSpPr>
            <a:spLocks noGrp="1"/>
          </p:cNvSpPr>
          <p:nvPr>
            <p:ph type="pic" sz="quarter" idx="18"/>
          </p:nvPr>
        </p:nvSpPr>
        <p:spPr>
          <a:xfrm>
            <a:off x="0" y="0"/>
            <a:ext cx="4572000" cy="6857996"/>
          </a:xfrm>
        </p:spPr>
        <p:txBody>
          <a:bodyPr/>
          <a:lstStyle/>
          <a:p>
            <a:endParaRPr lang="en-US"/>
          </a:p>
        </p:txBody>
      </p:sp>
      <p:sp>
        <p:nvSpPr>
          <p:cNvPr id="5" name="Text Placeholder 10">
            <a:extLst>
              <a:ext uri="{FF2B5EF4-FFF2-40B4-BE49-F238E27FC236}">
                <a16:creationId xmlns:a16="http://schemas.microsoft.com/office/drawing/2014/main" id="{34E5E201-FB99-8711-C52C-CBA123864F62}"/>
              </a:ext>
            </a:extLst>
          </p:cNvPr>
          <p:cNvSpPr>
            <a:spLocks noGrp="1"/>
          </p:cNvSpPr>
          <p:nvPr>
            <p:ph type="body" sz="quarter" idx="16"/>
          </p:nvPr>
        </p:nvSpPr>
        <p:spPr>
          <a:xfrm>
            <a:off x="4883728" y="5936852"/>
            <a:ext cx="2462645" cy="602673"/>
          </a:xfrm>
        </p:spPr>
        <p:txBody>
          <a:bodyPr anchor="b">
            <a:normAutofit/>
          </a:bodyPr>
          <a:lstStyle>
            <a:lvl1pPr marL="0" indent="0">
              <a:buNone/>
              <a:defRPr sz="1238">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1454063374"/>
      </p:ext>
    </p:extLst>
  </p:cSld>
  <p:clrMapOvr>
    <a:masterClrMapping/>
  </p:clrMapOvr>
  <p:extLst>
    <p:ext uri="{DCECCB84-F9BA-43D5-87BE-67443E8EF086}">
      <p15:sldGuideLst xmlns:p15="http://schemas.microsoft.com/office/powerpoint/2012/main">
        <p15:guide id="1" pos="488">
          <p15:clr>
            <a:srgbClr val="FBAE40"/>
          </p15:clr>
        </p15:guide>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877033"/>
            <a:ext cx="1299300" cy="5772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nvGrpSpPr>
          <p:cNvPr id="11" name="Google Shape;11;p2"/>
          <p:cNvGrpSpPr/>
          <p:nvPr/>
        </p:nvGrpSpPr>
        <p:grpSpPr>
          <a:xfrm>
            <a:off x="0" y="-9451"/>
            <a:ext cx="8661398" cy="6867451"/>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14" name="Google Shape;14;p2"/>
          <p:cNvGrpSpPr/>
          <p:nvPr/>
        </p:nvGrpSpPr>
        <p:grpSpPr>
          <a:xfrm rot="10800000" flipH="1">
            <a:off x="1" y="1454351"/>
            <a:ext cx="8847502" cy="3949300"/>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17" name="Google Shape;17;p2"/>
          <p:cNvGrpSpPr/>
          <p:nvPr/>
        </p:nvGrpSpPr>
        <p:grpSpPr>
          <a:xfrm>
            <a:off x="3677237" y="5704465"/>
            <a:ext cx="5480829"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2" name="Google Shape;22;p2"/>
          <p:cNvSpPr txBox="1">
            <a:spLocks noGrp="1"/>
          </p:cNvSpPr>
          <p:nvPr>
            <p:ph type="ctrTitle"/>
          </p:nvPr>
        </p:nvSpPr>
        <p:spPr>
          <a:xfrm>
            <a:off x="685800" y="1454333"/>
            <a:ext cx="5367900" cy="394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08475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4" y="54"/>
            <a:ext cx="7072430"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grpSp>
        <p:nvGrpSpPr>
          <p:cNvPr id="133" name="Google Shape;133;p8"/>
          <p:cNvGrpSpPr/>
          <p:nvPr/>
        </p:nvGrpSpPr>
        <p:grpSpPr>
          <a:xfrm>
            <a:off x="6946842" y="5963632"/>
            <a:ext cx="2202830"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41" name="Google Shape;141;p8"/>
          <p:cNvSpPr txBox="1">
            <a:spLocks noGrp="1"/>
          </p:cNvSpPr>
          <p:nvPr>
            <p:ph type="title"/>
          </p:nvPr>
        </p:nvSpPr>
        <p:spPr>
          <a:xfrm>
            <a:off x="814275" y="523433"/>
            <a:ext cx="52584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6182000"/>
            <a:ext cx="14874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9816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628650" y="1825625"/>
            <a:ext cx="7886700" cy="4351339"/>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6196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5" name="Rectangle 4"/>
          <p:cNvSpPr/>
          <p:nvPr/>
        </p:nvSpPr>
        <p:spPr>
          <a:xfrm>
            <a:off x="2384"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FD0FF81-7C60-47FD-BDDD-3C9B2EC219B5}" type="datetime1">
              <a:rPr lang="en-US" smtClean="0"/>
              <a:t>8/1/2025</a:t>
            </a:fld>
            <a:endParaRPr lang="en-US"/>
          </a:p>
        </p:txBody>
      </p:sp>
      <p:sp>
        <p:nvSpPr>
          <p:cNvPr id="9" name="Slide Number Placeholder 8"/>
          <p:cNvSpPr>
            <a:spLocks noGrp="1"/>
          </p:cNvSpPr>
          <p:nvPr>
            <p:ph type="sldNum" sz="quarter" idx="12"/>
          </p:nvPr>
        </p:nvSpPr>
        <p:spPr/>
        <p:txBody>
          <a:bodyPr/>
          <a:lstStyle/>
          <a:p>
            <a:fld id="{016C0488-217C-405E-84A7-2C6B75A710C1}" type="slidenum">
              <a:rPr lang="en-US" smtClean="0"/>
              <a:t>‹#›</a:t>
            </a:fld>
            <a:endParaRPr lang="en-US"/>
          </a:p>
        </p:txBody>
      </p:sp>
      <p:sp>
        <p:nvSpPr>
          <p:cNvPr id="10" name="Footer Placeholder 4"/>
          <p:cNvSpPr>
            <a:spLocks noGrp="1"/>
          </p:cNvSpPr>
          <p:nvPr>
            <p:ph type="ftr" sz="quarter" idx="11"/>
          </p:nvPr>
        </p:nvSpPr>
        <p:spPr>
          <a:xfrm>
            <a:off x="2764641" y="6459787"/>
            <a:ext cx="3617103" cy="365125"/>
          </a:xfrm>
          <a:prstGeom prst="rect">
            <a:avLst/>
          </a:prstGeom>
        </p:spPr>
        <p:txBody>
          <a:bodyPr/>
          <a:lstStyle>
            <a:lvl1pPr algn="ctr">
              <a:defRPr sz="1200" b="1">
                <a:solidFill>
                  <a:schemeClr val="bg1"/>
                </a:solidFill>
              </a:defRPr>
            </a:lvl1pPr>
          </a:lstStyle>
          <a:p>
            <a:r>
              <a:rPr lang="en-US"/>
              <a:t>MINISTRY OF URBAN DEVELOPMENT</a:t>
            </a:r>
          </a:p>
        </p:txBody>
      </p:sp>
      <p:cxnSp>
        <p:nvCxnSpPr>
          <p:cNvPr id="3" name="Straight Connector 2"/>
          <p:cNvCxnSpPr/>
          <p:nvPr userDrawn="1"/>
        </p:nvCxnSpPr>
        <p:spPr>
          <a:xfrm>
            <a:off x="940905" y="781877"/>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876" y="828261"/>
            <a:ext cx="8229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22961" y="38429"/>
            <a:ext cx="7543800" cy="743448"/>
          </a:xfrm>
        </p:spPr>
        <p:txBody>
          <a:bodyPr/>
          <a:lstStyle/>
          <a:p>
            <a:r>
              <a:rPr lang="en-US"/>
              <a:t>Click to edit Master title style</a:t>
            </a:r>
          </a:p>
        </p:txBody>
      </p:sp>
      <p:sp>
        <p:nvSpPr>
          <p:cNvPr id="12" name="Content Placeholder 2"/>
          <p:cNvSpPr>
            <a:spLocks noGrp="1"/>
          </p:cNvSpPr>
          <p:nvPr>
            <p:ph idx="1"/>
          </p:nvPr>
        </p:nvSpPr>
        <p:spPr>
          <a:xfrm>
            <a:off x="822959" y="1205948"/>
            <a:ext cx="7543801" cy="466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52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6946842" y="5963633"/>
            <a:ext cx="2202830"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70" name="Google Shape;70;p5"/>
          <p:cNvGrpSpPr/>
          <p:nvPr/>
        </p:nvGrpSpPr>
        <p:grpSpPr>
          <a:xfrm>
            <a:off x="-4" y="56"/>
            <a:ext cx="7072430"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grpSp>
      </p:grpSp>
      <p:sp>
        <p:nvSpPr>
          <p:cNvPr id="78" name="Google Shape;78;p5"/>
          <p:cNvSpPr txBox="1">
            <a:spLocks noGrp="1"/>
          </p:cNvSpPr>
          <p:nvPr>
            <p:ph type="title"/>
          </p:nvPr>
        </p:nvSpPr>
        <p:spPr>
          <a:xfrm>
            <a:off x="814275" y="523433"/>
            <a:ext cx="54924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769800"/>
            <a:ext cx="6132600" cy="4194000"/>
          </a:xfrm>
          <a:prstGeom prst="rect">
            <a:avLst/>
          </a:prstGeom>
        </p:spPr>
        <p:txBody>
          <a:bodyPr spcFirstLastPara="1" wrap="square" lIns="91425" tIns="91425" rIns="91425" bIns="91425" anchor="ctr" anchorCtr="0">
            <a:noAutofit/>
          </a:bodyPr>
          <a:lstStyle>
            <a:lvl1pPr marL="342900" lvl="0" indent="-285750">
              <a:spcBef>
                <a:spcPts val="450"/>
              </a:spcBef>
              <a:spcAft>
                <a:spcPts val="0"/>
              </a:spcAft>
              <a:buSzPts val="2400"/>
              <a:buChar char="▰"/>
              <a:defRPr/>
            </a:lvl1pPr>
            <a:lvl2pPr marL="685800" lvl="1" indent="-285750">
              <a:spcBef>
                <a:spcPts val="750"/>
              </a:spcBef>
              <a:spcAft>
                <a:spcPts val="0"/>
              </a:spcAft>
              <a:buSzPts val="2400"/>
              <a:buChar char="▻"/>
              <a:defRPr/>
            </a:lvl2pPr>
            <a:lvl3pPr marL="1028700" lvl="2" indent="-285750">
              <a:spcBef>
                <a:spcPts val="750"/>
              </a:spcBef>
              <a:spcAft>
                <a:spcPts val="0"/>
              </a:spcAft>
              <a:buSzPts val="2400"/>
              <a:buChar char="▻"/>
              <a:defRPr/>
            </a:lvl3pPr>
            <a:lvl4pPr marL="1371600" lvl="3" indent="-285750">
              <a:spcBef>
                <a:spcPts val="750"/>
              </a:spcBef>
              <a:spcAft>
                <a:spcPts val="0"/>
              </a:spcAft>
              <a:buSzPts val="2400"/>
              <a:buChar char="▻"/>
              <a:defRPr/>
            </a:lvl4pPr>
            <a:lvl5pPr marL="1714500" lvl="4" indent="-285750">
              <a:spcBef>
                <a:spcPts val="750"/>
              </a:spcBef>
              <a:spcAft>
                <a:spcPts val="0"/>
              </a:spcAft>
              <a:buSzPts val="2400"/>
              <a:buChar char="▻"/>
              <a:defRPr/>
            </a:lvl5pPr>
            <a:lvl6pPr marL="2057400" lvl="5" indent="-285750">
              <a:spcBef>
                <a:spcPts val="750"/>
              </a:spcBef>
              <a:spcAft>
                <a:spcPts val="0"/>
              </a:spcAft>
              <a:buSzPts val="2400"/>
              <a:buChar char="▻"/>
              <a:defRPr/>
            </a:lvl6pPr>
            <a:lvl7pPr marL="2400300" lvl="6" indent="-285750">
              <a:spcBef>
                <a:spcPts val="750"/>
              </a:spcBef>
              <a:spcAft>
                <a:spcPts val="0"/>
              </a:spcAft>
              <a:buSzPts val="2400"/>
              <a:buChar char="▻"/>
              <a:defRPr/>
            </a:lvl7pPr>
            <a:lvl8pPr marL="2743200" lvl="7" indent="-285750">
              <a:spcBef>
                <a:spcPts val="750"/>
              </a:spcBef>
              <a:spcAft>
                <a:spcPts val="0"/>
              </a:spcAft>
              <a:buSzPts val="2400"/>
              <a:buChar char="▻"/>
              <a:defRPr/>
            </a:lvl8pPr>
            <a:lvl9pPr marL="3086100" lvl="8" indent="-285750">
              <a:spcBef>
                <a:spcPts val="750"/>
              </a:spcBef>
              <a:spcAft>
                <a:spcPts val="750"/>
              </a:spcAft>
              <a:buSzPts val="2400"/>
              <a:buChar char="▻"/>
              <a:defRPr/>
            </a:lvl9pPr>
          </a:lstStyle>
          <a:p>
            <a:endParaRPr/>
          </a:p>
        </p:txBody>
      </p:sp>
      <p:sp>
        <p:nvSpPr>
          <p:cNvPr id="80" name="Google Shape;80;p5"/>
          <p:cNvSpPr txBox="1">
            <a:spLocks noGrp="1"/>
          </p:cNvSpPr>
          <p:nvPr>
            <p:ph type="sldNum" idx="12"/>
          </p:nvPr>
        </p:nvSpPr>
        <p:spPr>
          <a:xfrm>
            <a:off x="7618000" y="6182000"/>
            <a:ext cx="14874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210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grpSp>
        <p:nvGrpSpPr>
          <p:cNvPr id="3" name="Group 2"/>
          <p:cNvGrpSpPr/>
          <p:nvPr userDrawn="1"/>
        </p:nvGrpSpPr>
        <p:grpSpPr>
          <a:xfrm flipH="1">
            <a:off x="8142331" y="5136829"/>
            <a:ext cx="880751" cy="1584931"/>
            <a:chOff x="10073923" y="4329846"/>
            <a:chExt cx="1822803" cy="2460131"/>
          </a:xfrm>
          <a:solidFill>
            <a:schemeClr val="accent1"/>
          </a:solidFill>
        </p:grpSpPr>
        <p:sp>
          <p:nvSpPr>
            <p:cNvPr id="4" name="Freeform: Shape 5"/>
            <p:cNvSpPr/>
            <p:nvPr/>
          </p:nvSpPr>
          <p:spPr>
            <a:xfrm>
              <a:off x="10073923" y="4329846"/>
              <a:ext cx="1385397" cy="2351375"/>
            </a:xfrm>
            <a:custGeom>
              <a:avLst/>
              <a:gdLst>
                <a:gd name="connsiteX0" fmla="*/ 789622 w 1385397"/>
                <a:gd name="connsiteY0" fmla="*/ 0 h 2351375"/>
                <a:gd name="connsiteX1" fmla="*/ 865822 w 1385397"/>
                <a:gd name="connsiteY1" fmla="*/ 0 h 2351375"/>
                <a:gd name="connsiteX2" fmla="*/ 954405 w 1385397"/>
                <a:gd name="connsiteY2" fmla="*/ 58102 h 2351375"/>
                <a:gd name="connsiteX3" fmla="*/ 1050607 w 1385397"/>
                <a:gd name="connsiteY3" fmla="*/ 123825 h 2351375"/>
                <a:gd name="connsiteX4" fmla="*/ 1062990 w 1385397"/>
                <a:gd name="connsiteY4" fmla="*/ 136207 h 2351375"/>
                <a:gd name="connsiteX5" fmla="*/ 1102995 w 1385397"/>
                <a:gd name="connsiteY5" fmla="*/ 269557 h 2351375"/>
                <a:gd name="connsiteX6" fmla="*/ 1099185 w 1385397"/>
                <a:gd name="connsiteY6" fmla="*/ 284797 h 2351375"/>
                <a:gd name="connsiteX7" fmla="*/ 1084897 w 1385397"/>
                <a:gd name="connsiteY7" fmla="*/ 276225 h 2351375"/>
                <a:gd name="connsiteX8" fmla="*/ 1031557 w 1385397"/>
                <a:gd name="connsiteY8" fmla="*/ 202882 h 2351375"/>
                <a:gd name="connsiteX9" fmla="*/ 1015365 w 1385397"/>
                <a:gd name="connsiteY9" fmla="*/ 192405 h 2351375"/>
                <a:gd name="connsiteX10" fmla="*/ 957262 w 1385397"/>
                <a:gd name="connsiteY10" fmla="*/ 158115 h 2351375"/>
                <a:gd name="connsiteX11" fmla="*/ 950595 w 1385397"/>
                <a:gd name="connsiteY11" fmla="*/ 152400 h 2351375"/>
                <a:gd name="connsiteX12" fmla="*/ 934402 w 1385397"/>
                <a:gd name="connsiteY12" fmla="*/ 171450 h 2351375"/>
                <a:gd name="connsiteX13" fmla="*/ 934402 w 1385397"/>
                <a:gd name="connsiteY13" fmla="*/ 175260 h 2351375"/>
                <a:gd name="connsiteX14" fmla="*/ 934402 w 1385397"/>
                <a:gd name="connsiteY14" fmla="*/ 223837 h 2351375"/>
                <a:gd name="connsiteX15" fmla="*/ 901065 w 1385397"/>
                <a:gd name="connsiteY15" fmla="*/ 259080 h 2351375"/>
                <a:gd name="connsiteX16" fmla="*/ 863917 w 1385397"/>
                <a:gd name="connsiteY16" fmla="*/ 273367 h 2351375"/>
                <a:gd name="connsiteX17" fmla="*/ 817245 w 1385397"/>
                <a:gd name="connsiteY17" fmla="*/ 269557 h 2351375"/>
                <a:gd name="connsiteX18" fmla="*/ 842010 w 1385397"/>
                <a:gd name="connsiteY18" fmla="*/ 287655 h 2351375"/>
                <a:gd name="connsiteX19" fmla="*/ 848677 w 1385397"/>
                <a:gd name="connsiteY19" fmla="*/ 324802 h 2351375"/>
                <a:gd name="connsiteX20" fmla="*/ 761047 w 1385397"/>
                <a:gd name="connsiteY20" fmla="*/ 467677 h 2351375"/>
                <a:gd name="connsiteX21" fmla="*/ 752475 w 1385397"/>
                <a:gd name="connsiteY21" fmla="*/ 481965 h 2351375"/>
                <a:gd name="connsiteX22" fmla="*/ 806767 w 1385397"/>
                <a:gd name="connsiteY22" fmla="*/ 450532 h 2351375"/>
                <a:gd name="connsiteX23" fmla="*/ 942975 w 1385397"/>
                <a:gd name="connsiteY23" fmla="*/ 391477 h 2351375"/>
                <a:gd name="connsiteX24" fmla="*/ 1303020 w 1385397"/>
                <a:gd name="connsiteY24" fmla="*/ 489585 h 2351375"/>
                <a:gd name="connsiteX25" fmla="*/ 1372552 w 1385397"/>
                <a:gd name="connsiteY25" fmla="*/ 596265 h 2351375"/>
                <a:gd name="connsiteX26" fmla="*/ 1383030 w 1385397"/>
                <a:gd name="connsiteY26" fmla="*/ 732472 h 2351375"/>
                <a:gd name="connsiteX27" fmla="*/ 1380172 w 1385397"/>
                <a:gd name="connsiteY27" fmla="*/ 796290 h 2351375"/>
                <a:gd name="connsiteX28" fmla="*/ 1376362 w 1385397"/>
                <a:gd name="connsiteY28" fmla="*/ 808672 h 2351375"/>
                <a:gd name="connsiteX29" fmla="*/ 1365885 w 1385397"/>
                <a:gd name="connsiteY29" fmla="*/ 802957 h 2351375"/>
                <a:gd name="connsiteX30" fmla="*/ 1364932 w 1385397"/>
                <a:gd name="connsiteY30" fmla="*/ 802005 h 2351375"/>
                <a:gd name="connsiteX31" fmla="*/ 1263967 w 1385397"/>
                <a:gd name="connsiteY31" fmla="*/ 672465 h 2351375"/>
                <a:gd name="connsiteX32" fmla="*/ 1260157 w 1385397"/>
                <a:gd name="connsiteY32" fmla="*/ 675322 h 2351375"/>
                <a:gd name="connsiteX33" fmla="*/ 1265872 w 1385397"/>
                <a:gd name="connsiteY33" fmla="*/ 710565 h 2351375"/>
                <a:gd name="connsiteX34" fmla="*/ 1254442 w 1385397"/>
                <a:gd name="connsiteY34" fmla="*/ 720090 h 2351375"/>
                <a:gd name="connsiteX35" fmla="*/ 1194435 w 1385397"/>
                <a:gd name="connsiteY35" fmla="*/ 685800 h 2351375"/>
                <a:gd name="connsiteX36" fmla="*/ 1182052 w 1385397"/>
                <a:gd name="connsiteY36" fmla="*/ 677227 h 2351375"/>
                <a:gd name="connsiteX37" fmla="*/ 1148715 w 1385397"/>
                <a:gd name="connsiteY37" fmla="*/ 626745 h 2351375"/>
                <a:gd name="connsiteX38" fmla="*/ 1088707 w 1385397"/>
                <a:gd name="connsiteY38" fmla="*/ 515302 h 2351375"/>
                <a:gd name="connsiteX39" fmla="*/ 1110615 w 1385397"/>
                <a:gd name="connsiteY39" fmla="*/ 598170 h 2351375"/>
                <a:gd name="connsiteX40" fmla="*/ 1114425 w 1385397"/>
                <a:gd name="connsiteY40" fmla="*/ 626745 h 2351375"/>
                <a:gd name="connsiteX41" fmla="*/ 1100137 w 1385397"/>
                <a:gd name="connsiteY41" fmla="*/ 638175 h 2351375"/>
                <a:gd name="connsiteX42" fmla="*/ 1003935 w 1385397"/>
                <a:gd name="connsiteY42" fmla="*/ 612457 h 2351375"/>
                <a:gd name="connsiteX43" fmla="*/ 855345 w 1385397"/>
                <a:gd name="connsiteY43" fmla="*/ 625792 h 2351375"/>
                <a:gd name="connsiteX44" fmla="*/ 833437 w 1385397"/>
                <a:gd name="connsiteY44" fmla="*/ 669607 h 2351375"/>
                <a:gd name="connsiteX45" fmla="*/ 826770 w 1385397"/>
                <a:gd name="connsiteY45" fmla="*/ 765810 h 2351375"/>
                <a:gd name="connsiteX46" fmla="*/ 794385 w 1385397"/>
                <a:gd name="connsiteY46" fmla="*/ 834390 h 2351375"/>
                <a:gd name="connsiteX47" fmla="*/ 788670 w 1385397"/>
                <a:gd name="connsiteY47" fmla="*/ 909637 h 2351375"/>
                <a:gd name="connsiteX48" fmla="*/ 783907 w 1385397"/>
                <a:gd name="connsiteY48" fmla="*/ 929640 h 2351375"/>
                <a:gd name="connsiteX49" fmla="*/ 767715 w 1385397"/>
                <a:gd name="connsiteY49" fmla="*/ 916305 h 2351375"/>
                <a:gd name="connsiteX50" fmla="*/ 705802 w 1385397"/>
                <a:gd name="connsiteY50" fmla="*/ 834390 h 2351375"/>
                <a:gd name="connsiteX51" fmla="*/ 701040 w 1385397"/>
                <a:gd name="connsiteY51" fmla="*/ 807720 h 2351375"/>
                <a:gd name="connsiteX52" fmla="*/ 703897 w 1385397"/>
                <a:gd name="connsiteY52" fmla="*/ 730567 h 2351375"/>
                <a:gd name="connsiteX53" fmla="*/ 698182 w 1385397"/>
                <a:gd name="connsiteY53" fmla="*/ 724852 h 2351375"/>
                <a:gd name="connsiteX54" fmla="*/ 678180 w 1385397"/>
                <a:gd name="connsiteY54" fmla="*/ 767715 h 2351375"/>
                <a:gd name="connsiteX55" fmla="*/ 608647 w 1385397"/>
                <a:gd name="connsiteY55" fmla="*/ 994410 h 2351375"/>
                <a:gd name="connsiteX56" fmla="*/ 536257 w 1385397"/>
                <a:gd name="connsiteY56" fmla="*/ 1337310 h 2351375"/>
                <a:gd name="connsiteX57" fmla="*/ 519112 w 1385397"/>
                <a:gd name="connsiteY57" fmla="*/ 1524952 h 2351375"/>
                <a:gd name="connsiteX58" fmla="*/ 543877 w 1385397"/>
                <a:gd name="connsiteY58" fmla="*/ 1808797 h 2351375"/>
                <a:gd name="connsiteX59" fmla="*/ 629602 w 1385397"/>
                <a:gd name="connsiteY59" fmla="*/ 1998345 h 2351375"/>
                <a:gd name="connsiteX60" fmla="*/ 803910 w 1385397"/>
                <a:gd name="connsiteY60" fmla="*/ 2204085 h 2351375"/>
                <a:gd name="connsiteX61" fmla="*/ 883920 w 1385397"/>
                <a:gd name="connsiteY61" fmla="*/ 2251710 h 2351375"/>
                <a:gd name="connsiteX62" fmla="*/ 902970 w 1385397"/>
                <a:gd name="connsiteY62" fmla="*/ 2253615 h 2351375"/>
                <a:gd name="connsiteX63" fmla="*/ 912996 w 1385397"/>
                <a:gd name="connsiteY63" fmla="*/ 2252226 h 2351375"/>
                <a:gd name="connsiteX64" fmla="*/ 701023 w 1385397"/>
                <a:gd name="connsiteY64" fmla="*/ 2351375 h 2351375"/>
                <a:gd name="connsiteX65" fmla="*/ 696277 w 1385397"/>
                <a:gd name="connsiteY65" fmla="*/ 2346007 h 2351375"/>
                <a:gd name="connsiteX66" fmla="*/ 544830 w 1385397"/>
                <a:gd name="connsiteY66" fmla="*/ 2207895 h 2351375"/>
                <a:gd name="connsiteX67" fmla="*/ 397192 w 1385397"/>
                <a:gd name="connsiteY67" fmla="*/ 1887855 h 2351375"/>
                <a:gd name="connsiteX68" fmla="*/ 368617 w 1385397"/>
                <a:gd name="connsiteY68" fmla="*/ 1643062 h 2351375"/>
                <a:gd name="connsiteX69" fmla="*/ 374332 w 1385397"/>
                <a:gd name="connsiteY69" fmla="*/ 1531620 h 2351375"/>
                <a:gd name="connsiteX70" fmla="*/ 397192 w 1385397"/>
                <a:gd name="connsiteY70" fmla="*/ 1335405 h 2351375"/>
                <a:gd name="connsiteX71" fmla="*/ 459105 w 1385397"/>
                <a:gd name="connsiteY71" fmla="*/ 1087755 h 2351375"/>
                <a:gd name="connsiteX72" fmla="*/ 603885 w 1385397"/>
                <a:gd name="connsiteY72" fmla="*/ 725805 h 2351375"/>
                <a:gd name="connsiteX73" fmla="*/ 620077 w 1385397"/>
                <a:gd name="connsiteY73" fmla="*/ 696277 h 2351375"/>
                <a:gd name="connsiteX74" fmla="*/ 577215 w 1385397"/>
                <a:gd name="connsiteY74" fmla="*/ 716280 h 2351375"/>
                <a:gd name="connsiteX75" fmla="*/ 545782 w 1385397"/>
                <a:gd name="connsiteY75" fmla="*/ 753427 h 2351375"/>
                <a:gd name="connsiteX76" fmla="*/ 490537 w 1385397"/>
                <a:gd name="connsiteY76" fmla="*/ 767715 h 2351375"/>
                <a:gd name="connsiteX77" fmla="*/ 417195 w 1385397"/>
                <a:gd name="connsiteY77" fmla="*/ 742950 h 2351375"/>
                <a:gd name="connsiteX78" fmla="*/ 462915 w 1385397"/>
                <a:gd name="connsiteY78" fmla="*/ 788670 h 2351375"/>
                <a:gd name="connsiteX79" fmla="*/ 466725 w 1385397"/>
                <a:gd name="connsiteY79" fmla="*/ 845820 h 2351375"/>
                <a:gd name="connsiteX80" fmla="*/ 435292 w 1385397"/>
                <a:gd name="connsiteY80" fmla="*/ 854392 h 2351375"/>
                <a:gd name="connsiteX81" fmla="*/ 379095 w 1385397"/>
                <a:gd name="connsiteY81" fmla="*/ 834390 h 2351375"/>
                <a:gd name="connsiteX82" fmla="*/ 421957 w 1385397"/>
                <a:gd name="connsiteY82" fmla="*/ 890587 h 2351375"/>
                <a:gd name="connsiteX83" fmla="*/ 422910 w 1385397"/>
                <a:gd name="connsiteY83" fmla="*/ 915352 h 2351375"/>
                <a:gd name="connsiteX84" fmla="*/ 392430 w 1385397"/>
                <a:gd name="connsiteY84" fmla="*/ 965835 h 2351375"/>
                <a:gd name="connsiteX85" fmla="*/ 346710 w 1385397"/>
                <a:gd name="connsiteY85" fmla="*/ 983932 h 2351375"/>
                <a:gd name="connsiteX86" fmla="*/ 343852 w 1385397"/>
                <a:gd name="connsiteY86" fmla="*/ 984885 h 2351375"/>
                <a:gd name="connsiteX87" fmla="*/ 348615 w 1385397"/>
                <a:gd name="connsiteY87" fmla="*/ 988695 h 2351375"/>
                <a:gd name="connsiteX88" fmla="*/ 361950 w 1385397"/>
                <a:gd name="connsiteY88" fmla="*/ 1034415 h 2351375"/>
                <a:gd name="connsiteX89" fmla="*/ 319087 w 1385397"/>
                <a:gd name="connsiteY89" fmla="*/ 1044892 h 2351375"/>
                <a:gd name="connsiteX90" fmla="*/ 278130 w 1385397"/>
                <a:gd name="connsiteY90" fmla="*/ 1025842 h 2351375"/>
                <a:gd name="connsiteX91" fmla="*/ 343852 w 1385397"/>
                <a:gd name="connsiteY91" fmla="*/ 1088707 h 2351375"/>
                <a:gd name="connsiteX92" fmla="*/ 350520 w 1385397"/>
                <a:gd name="connsiteY92" fmla="*/ 1123950 h 2351375"/>
                <a:gd name="connsiteX93" fmla="*/ 321945 w 1385397"/>
                <a:gd name="connsiteY93" fmla="*/ 1132522 h 2351375"/>
                <a:gd name="connsiteX94" fmla="*/ 303847 w 1385397"/>
                <a:gd name="connsiteY94" fmla="*/ 1126807 h 2351375"/>
                <a:gd name="connsiteX95" fmla="*/ 345757 w 1385397"/>
                <a:gd name="connsiteY95" fmla="*/ 1203007 h 2351375"/>
                <a:gd name="connsiteX96" fmla="*/ 363855 w 1385397"/>
                <a:gd name="connsiteY96" fmla="*/ 1291590 h 2351375"/>
                <a:gd name="connsiteX97" fmla="*/ 362902 w 1385397"/>
                <a:gd name="connsiteY97" fmla="*/ 1301115 h 2351375"/>
                <a:gd name="connsiteX98" fmla="*/ 354330 w 1385397"/>
                <a:gd name="connsiteY98" fmla="*/ 1299210 h 2351375"/>
                <a:gd name="connsiteX99" fmla="*/ 309562 w 1385397"/>
                <a:gd name="connsiteY99" fmla="*/ 1268730 h 2351375"/>
                <a:gd name="connsiteX100" fmla="*/ 228600 w 1385397"/>
                <a:gd name="connsiteY100" fmla="*/ 1180147 h 2351375"/>
                <a:gd name="connsiteX101" fmla="*/ 180975 w 1385397"/>
                <a:gd name="connsiteY101" fmla="*/ 1088707 h 2351375"/>
                <a:gd name="connsiteX102" fmla="*/ 181927 w 1385397"/>
                <a:gd name="connsiteY102" fmla="*/ 1042035 h 2351375"/>
                <a:gd name="connsiteX103" fmla="*/ 179070 w 1385397"/>
                <a:gd name="connsiteY103" fmla="*/ 922972 h 2351375"/>
                <a:gd name="connsiteX104" fmla="*/ 185737 w 1385397"/>
                <a:gd name="connsiteY104" fmla="*/ 900112 h 2351375"/>
                <a:gd name="connsiteX105" fmla="*/ 258127 w 1385397"/>
                <a:gd name="connsiteY105" fmla="*/ 788670 h 2351375"/>
                <a:gd name="connsiteX106" fmla="*/ 340042 w 1385397"/>
                <a:gd name="connsiteY106" fmla="*/ 704850 h 2351375"/>
                <a:gd name="connsiteX107" fmla="*/ 425767 w 1385397"/>
                <a:gd name="connsiteY107" fmla="*/ 656272 h 2351375"/>
                <a:gd name="connsiteX108" fmla="*/ 438150 w 1385397"/>
                <a:gd name="connsiteY108" fmla="*/ 644842 h 2351375"/>
                <a:gd name="connsiteX109" fmla="*/ 275272 w 1385397"/>
                <a:gd name="connsiteY109" fmla="*/ 600075 h 2351375"/>
                <a:gd name="connsiteX110" fmla="*/ 264795 w 1385397"/>
                <a:gd name="connsiteY110" fmla="*/ 594360 h 2351375"/>
                <a:gd name="connsiteX111" fmla="*/ 242887 w 1385397"/>
                <a:gd name="connsiteY111" fmla="*/ 583882 h 2351375"/>
                <a:gd name="connsiteX112" fmla="*/ 336232 w 1385397"/>
                <a:gd name="connsiteY112" fmla="*/ 676275 h 2351375"/>
                <a:gd name="connsiteX113" fmla="*/ 263842 w 1385397"/>
                <a:gd name="connsiteY113" fmla="*/ 700087 h 2351375"/>
                <a:gd name="connsiteX114" fmla="*/ 240030 w 1385397"/>
                <a:gd name="connsiteY114" fmla="*/ 719137 h 2351375"/>
                <a:gd name="connsiteX115" fmla="*/ 160972 w 1385397"/>
                <a:gd name="connsiteY115" fmla="*/ 728662 h 2351375"/>
                <a:gd name="connsiteX116" fmla="*/ 186690 w 1385397"/>
                <a:gd name="connsiteY116" fmla="*/ 762952 h 2351375"/>
                <a:gd name="connsiteX117" fmla="*/ 189547 w 1385397"/>
                <a:gd name="connsiteY117" fmla="*/ 780097 h 2351375"/>
                <a:gd name="connsiteX118" fmla="*/ 160972 w 1385397"/>
                <a:gd name="connsiteY118" fmla="*/ 849630 h 2351375"/>
                <a:gd name="connsiteX119" fmla="*/ 148590 w 1385397"/>
                <a:gd name="connsiteY119" fmla="*/ 880110 h 2351375"/>
                <a:gd name="connsiteX120" fmla="*/ 130492 w 1385397"/>
                <a:gd name="connsiteY120" fmla="*/ 882015 h 2351375"/>
                <a:gd name="connsiteX121" fmla="*/ 121920 w 1385397"/>
                <a:gd name="connsiteY121" fmla="*/ 874395 h 2351375"/>
                <a:gd name="connsiteX122" fmla="*/ 139065 w 1385397"/>
                <a:gd name="connsiteY122" fmla="*/ 917257 h 2351375"/>
                <a:gd name="connsiteX123" fmla="*/ 133350 w 1385397"/>
                <a:gd name="connsiteY123" fmla="*/ 979170 h 2351375"/>
                <a:gd name="connsiteX124" fmla="*/ 122872 w 1385397"/>
                <a:gd name="connsiteY124" fmla="*/ 1010602 h 2351375"/>
                <a:gd name="connsiteX125" fmla="*/ 103822 w 1385397"/>
                <a:gd name="connsiteY125" fmla="*/ 1012507 h 2351375"/>
                <a:gd name="connsiteX126" fmla="*/ 88582 w 1385397"/>
                <a:gd name="connsiteY126" fmla="*/ 986790 h 2351375"/>
                <a:gd name="connsiteX127" fmla="*/ 0 w 1385397"/>
                <a:gd name="connsiteY127" fmla="*/ 771525 h 2351375"/>
                <a:gd name="connsiteX128" fmla="*/ 0 w 1385397"/>
                <a:gd name="connsiteY128" fmla="*/ 714375 h 2351375"/>
                <a:gd name="connsiteX129" fmla="*/ 2857 w 1385397"/>
                <a:gd name="connsiteY129" fmla="*/ 708660 h 2351375"/>
                <a:gd name="connsiteX130" fmla="*/ 195262 w 1385397"/>
                <a:gd name="connsiteY130" fmla="*/ 469582 h 2351375"/>
                <a:gd name="connsiteX131" fmla="*/ 325755 w 1385397"/>
                <a:gd name="connsiteY131" fmla="*/ 436245 h 2351375"/>
                <a:gd name="connsiteX132" fmla="*/ 431482 w 1385397"/>
                <a:gd name="connsiteY132" fmla="*/ 460057 h 2351375"/>
                <a:gd name="connsiteX133" fmla="*/ 560070 w 1385397"/>
                <a:gd name="connsiteY133" fmla="*/ 499110 h 2351375"/>
                <a:gd name="connsiteX134" fmla="*/ 570547 w 1385397"/>
                <a:gd name="connsiteY134" fmla="*/ 490537 h 2351375"/>
                <a:gd name="connsiteX135" fmla="*/ 539115 w 1385397"/>
                <a:gd name="connsiteY135" fmla="*/ 420052 h 2351375"/>
                <a:gd name="connsiteX136" fmla="*/ 437197 w 1385397"/>
                <a:gd name="connsiteY136" fmla="*/ 306705 h 2351375"/>
                <a:gd name="connsiteX137" fmla="*/ 427672 w 1385397"/>
                <a:gd name="connsiteY137" fmla="*/ 284797 h 2351375"/>
                <a:gd name="connsiteX138" fmla="*/ 436245 w 1385397"/>
                <a:gd name="connsiteY138" fmla="*/ 220980 h 2351375"/>
                <a:gd name="connsiteX139" fmla="*/ 410527 w 1385397"/>
                <a:gd name="connsiteY139" fmla="*/ 273367 h 2351375"/>
                <a:gd name="connsiteX140" fmla="*/ 381952 w 1385397"/>
                <a:gd name="connsiteY140" fmla="*/ 288607 h 2351375"/>
                <a:gd name="connsiteX141" fmla="*/ 332422 w 1385397"/>
                <a:gd name="connsiteY141" fmla="*/ 280035 h 2351375"/>
                <a:gd name="connsiteX142" fmla="*/ 301942 w 1385397"/>
                <a:gd name="connsiteY142" fmla="*/ 246697 h 2351375"/>
                <a:gd name="connsiteX143" fmla="*/ 300037 w 1385397"/>
                <a:gd name="connsiteY143" fmla="*/ 243840 h 2351375"/>
                <a:gd name="connsiteX144" fmla="*/ 246697 w 1385397"/>
                <a:gd name="connsiteY144" fmla="*/ 281940 h 2351375"/>
                <a:gd name="connsiteX145" fmla="*/ 185737 w 1385397"/>
                <a:gd name="connsiteY145" fmla="*/ 314325 h 2351375"/>
                <a:gd name="connsiteX146" fmla="*/ 162877 w 1385397"/>
                <a:gd name="connsiteY146" fmla="*/ 311467 h 2351375"/>
                <a:gd name="connsiteX147" fmla="*/ 145732 w 1385397"/>
                <a:gd name="connsiteY147" fmla="*/ 262890 h 2351375"/>
                <a:gd name="connsiteX148" fmla="*/ 145732 w 1385397"/>
                <a:gd name="connsiteY148" fmla="*/ 220027 h 2351375"/>
                <a:gd name="connsiteX149" fmla="*/ 141922 w 1385397"/>
                <a:gd name="connsiteY149" fmla="*/ 229552 h 2351375"/>
                <a:gd name="connsiteX150" fmla="*/ 139065 w 1385397"/>
                <a:gd name="connsiteY150" fmla="*/ 362902 h 2351375"/>
                <a:gd name="connsiteX151" fmla="*/ 120967 w 1385397"/>
                <a:gd name="connsiteY151" fmla="*/ 405765 h 2351375"/>
                <a:gd name="connsiteX152" fmla="*/ 67627 w 1385397"/>
                <a:gd name="connsiteY152" fmla="*/ 398145 h 2351375"/>
                <a:gd name="connsiteX153" fmla="*/ 60007 w 1385397"/>
                <a:gd name="connsiteY153" fmla="*/ 242887 h 2351375"/>
                <a:gd name="connsiteX154" fmla="*/ 61912 w 1385397"/>
                <a:gd name="connsiteY154" fmla="*/ 239077 h 2351375"/>
                <a:gd name="connsiteX155" fmla="*/ 142875 w 1385397"/>
                <a:gd name="connsiteY155" fmla="*/ 88582 h 2351375"/>
                <a:gd name="connsiteX156" fmla="*/ 155257 w 1385397"/>
                <a:gd name="connsiteY156" fmla="*/ 73342 h 2351375"/>
                <a:gd name="connsiteX157" fmla="*/ 322897 w 1385397"/>
                <a:gd name="connsiteY157" fmla="*/ 40005 h 2351375"/>
                <a:gd name="connsiteX158" fmla="*/ 420052 w 1385397"/>
                <a:gd name="connsiteY158" fmla="*/ 60960 h 2351375"/>
                <a:gd name="connsiteX159" fmla="*/ 500062 w 1385397"/>
                <a:gd name="connsiteY159" fmla="*/ 113347 h 2351375"/>
                <a:gd name="connsiteX160" fmla="*/ 562927 w 1385397"/>
                <a:gd name="connsiteY160" fmla="*/ 205740 h 2351375"/>
                <a:gd name="connsiteX161" fmla="*/ 613410 w 1385397"/>
                <a:gd name="connsiteY161" fmla="*/ 316230 h 2351375"/>
                <a:gd name="connsiteX162" fmla="*/ 626745 w 1385397"/>
                <a:gd name="connsiteY162" fmla="*/ 367665 h 2351375"/>
                <a:gd name="connsiteX163" fmla="*/ 678180 w 1385397"/>
                <a:gd name="connsiteY163" fmla="*/ 199072 h 2351375"/>
                <a:gd name="connsiteX164" fmla="*/ 728662 w 1385397"/>
                <a:gd name="connsiteY164" fmla="*/ 156210 h 2351375"/>
                <a:gd name="connsiteX165" fmla="*/ 772477 w 1385397"/>
                <a:gd name="connsiteY165" fmla="*/ 140970 h 2351375"/>
                <a:gd name="connsiteX166" fmla="*/ 741997 w 1385397"/>
                <a:gd name="connsiteY166" fmla="*/ 138112 h 2351375"/>
                <a:gd name="connsiteX167" fmla="*/ 721042 w 1385397"/>
                <a:gd name="connsiteY167" fmla="*/ 90487 h 2351375"/>
                <a:gd name="connsiteX168" fmla="*/ 753427 w 1385397"/>
                <a:gd name="connsiteY168" fmla="*/ 46672 h 2351375"/>
                <a:gd name="connsiteX169" fmla="*/ 778192 w 1385397"/>
                <a:gd name="connsiteY169" fmla="*/ 35242 h 2351375"/>
                <a:gd name="connsiteX170" fmla="*/ 816292 w 1385397"/>
                <a:gd name="connsiteY170" fmla="*/ 40005 h 2351375"/>
                <a:gd name="connsiteX171" fmla="*/ 795337 w 1385397"/>
                <a:gd name="connsiteY171" fmla="*/ 22860 h 2351375"/>
                <a:gd name="connsiteX172" fmla="*/ 789622 w 1385397"/>
                <a:gd name="connsiteY172" fmla="*/ 0 h 235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385397" h="2351375">
                  <a:moveTo>
                    <a:pt x="789622" y="0"/>
                  </a:moveTo>
                  <a:cubicBezTo>
                    <a:pt x="815340" y="0"/>
                    <a:pt x="840105" y="0"/>
                    <a:pt x="865822" y="0"/>
                  </a:cubicBezTo>
                  <a:cubicBezTo>
                    <a:pt x="895350" y="19050"/>
                    <a:pt x="924877" y="38100"/>
                    <a:pt x="954405" y="58102"/>
                  </a:cubicBezTo>
                  <a:cubicBezTo>
                    <a:pt x="986790" y="79057"/>
                    <a:pt x="1019175" y="100965"/>
                    <a:pt x="1050607" y="123825"/>
                  </a:cubicBezTo>
                  <a:cubicBezTo>
                    <a:pt x="1055370" y="127635"/>
                    <a:pt x="1060132" y="131445"/>
                    <a:pt x="1062990" y="136207"/>
                  </a:cubicBezTo>
                  <a:cubicBezTo>
                    <a:pt x="1087755" y="177165"/>
                    <a:pt x="1100137" y="221932"/>
                    <a:pt x="1102995" y="269557"/>
                  </a:cubicBezTo>
                  <a:cubicBezTo>
                    <a:pt x="1102995" y="274320"/>
                    <a:pt x="1105852" y="281940"/>
                    <a:pt x="1099185" y="284797"/>
                  </a:cubicBezTo>
                  <a:cubicBezTo>
                    <a:pt x="1091565" y="287655"/>
                    <a:pt x="1088707" y="280035"/>
                    <a:pt x="1084897" y="276225"/>
                  </a:cubicBezTo>
                  <a:cubicBezTo>
                    <a:pt x="1066800" y="252412"/>
                    <a:pt x="1048702" y="227647"/>
                    <a:pt x="1031557" y="202882"/>
                  </a:cubicBezTo>
                  <a:cubicBezTo>
                    <a:pt x="1027747" y="197167"/>
                    <a:pt x="1023937" y="190500"/>
                    <a:pt x="1015365" y="192405"/>
                  </a:cubicBezTo>
                  <a:cubicBezTo>
                    <a:pt x="986790" y="196215"/>
                    <a:pt x="966787" y="186690"/>
                    <a:pt x="957262" y="158115"/>
                  </a:cubicBezTo>
                  <a:cubicBezTo>
                    <a:pt x="956310" y="155257"/>
                    <a:pt x="954405" y="152400"/>
                    <a:pt x="950595" y="152400"/>
                  </a:cubicBezTo>
                  <a:cubicBezTo>
                    <a:pt x="944880" y="158115"/>
                    <a:pt x="957262" y="180975"/>
                    <a:pt x="934402" y="171450"/>
                  </a:cubicBezTo>
                  <a:cubicBezTo>
                    <a:pt x="934402" y="173355"/>
                    <a:pt x="934402" y="174307"/>
                    <a:pt x="934402" y="175260"/>
                  </a:cubicBezTo>
                  <a:cubicBezTo>
                    <a:pt x="956310" y="196215"/>
                    <a:pt x="956310" y="200977"/>
                    <a:pt x="934402" y="223837"/>
                  </a:cubicBezTo>
                  <a:cubicBezTo>
                    <a:pt x="922972" y="235267"/>
                    <a:pt x="912495" y="247650"/>
                    <a:pt x="901065" y="259080"/>
                  </a:cubicBezTo>
                  <a:cubicBezTo>
                    <a:pt x="890587" y="270510"/>
                    <a:pt x="879157" y="276225"/>
                    <a:pt x="863917" y="273367"/>
                  </a:cubicBezTo>
                  <a:cubicBezTo>
                    <a:pt x="849630" y="270510"/>
                    <a:pt x="835342" y="270510"/>
                    <a:pt x="817245" y="269557"/>
                  </a:cubicBezTo>
                  <a:cubicBezTo>
                    <a:pt x="827722" y="277177"/>
                    <a:pt x="835342" y="281940"/>
                    <a:pt x="842010" y="287655"/>
                  </a:cubicBezTo>
                  <a:cubicBezTo>
                    <a:pt x="856297" y="299085"/>
                    <a:pt x="858202" y="308610"/>
                    <a:pt x="848677" y="324802"/>
                  </a:cubicBezTo>
                  <a:cubicBezTo>
                    <a:pt x="819150" y="372427"/>
                    <a:pt x="790575" y="420052"/>
                    <a:pt x="761047" y="467677"/>
                  </a:cubicBezTo>
                  <a:cubicBezTo>
                    <a:pt x="759142" y="471487"/>
                    <a:pt x="756285" y="475297"/>
                    <a:pt x="752475" y="481965"/>
                  </a:cubicBezTo>
                  <a:cubicBezTo>
                    <a:pt x="773430" y="472440"/>
                    <a:pt x="789622" y="461962"/>
                    <a:pt x="806767" y="450532"/>
                  </a:cubicBezTo>
                  <a:cubicBezTo>
                    <a:pt x="848677" y="421957"/>
                    <a:pt x="892492" y="401955"/>
                    <a:pt x="942975" y="391477"/>
                  </a:cubicBezTo>
                  <a:cubicBezTo>
                    <a:pt x="1080135" y="363855"/>
                    <a:pt x="1200150" y="399097"/>
                    <a:pt x="1303020" y="489585"/>
                  </a:cubicBezTo>
                  <a:cubicBezTo>
                    <a:pt x="1335405" y="518160"/>
                    <a:pt x="1360170" y="554355"/>
                    <a:pt x="1372552" y="596265"/>
                  </a:cubicBezTo>
                  <a:cubicBezTo>
                    <a:pt x="1385887" y="640080"/>
                    <a:pt x="1387792" y="686752"/>
                    <a:pt x="1383030" y="732472"/>
                  </a:cubicBezTo>
                  <a:cubicBezTo>
                    <a:pt x="1381125" y="753427"/>
                    <a:pt x="1382077" y="774382"/>
                    <a:pt x="1380172" y="796290"/>
                  </a:cubicBezTo>
                  <a:cubicBezTo>
                    <a:pt x="1380172" y="801052"/>
                    <a:pt x="1381125" y="806767"/>
                    <a:pt x="1376362" y="808672"/>
                  </a:cubicBezTo>
                  <a:cubicBezTo>
                    <a:pt x="1372552" y="810577"/>
                    <a:pt x="1369695" y="805815"/>
                    <a:pt x="1365885" y="802957"/>
                  </a:cubicBezTo>
                  <a:cubicBezTo>
                    <a:pt x="1365885" y="802957"/>
                    <a:pt x="1364932" y="802005"/>
                    <a:pt x="1364932" y="802005"/>
                  </a:cubicBezTo>
                  <a:cubicBezTo>
                    <a:pt x="1319212" y="768667"/>
                    <a:pt x="1275397" y="733425"/>
                    <a:pt x="1263967" y="672465"/>
                  </a:cubicBezTo>
                  <a:cubicBezTo>
                    <a:pt x="1263015" y="673417"/>
                    <a:pt x="1261110" y="674370"/>
                    <a:pt x="1260157" y="675322"/>
                  </a:cubicBezTo>
                  <a:cubicBezTo>
                    <a:pt x="1262062" y="686752"/>
                    <a:pt x="1263967" y="698182"/>
                    <a:pt x="1265872" y="710565"/>
                  </a:cubicBezTo>
                  <a:cubicBezTo>
                    <a:pt x="1267777" y="720090"/>
                    <a:pt x="1263967" y="722947"/>
                    <a:pt x="1254442" y="720090"/>
                  </a:cubicBezTo>
                  <a:cubicBezTo>
                    <a:pt x="1232535" y="711517"/>
                    <a:pt x="1213485" y="699135"/>
                    <a:pt x="1194435" y="685800"/>
                  </a:cubicBezTo>
                  <a:cubicBezTo>
                    <a:pt x="1190625" y="682942"/>
                    <a:pt x="1186815" y="679132"/>
                    <a:pt x="1182052" y="677227"/>
                  </a:cubicBezTo>
                  <a:cubicBezTo>
                    <a:pt x="1163002" y="665797"/>
                    <a:pt x="1152525" y="650557"/>
                    <a:pt x="1148715" y="626745"/>
                  </a:cubicBezTo>
                  <a:cubicBezTo>
                    <a:pt x="1143000" y="587692"/>
                    <a:pt x="1119187" y="548640"/>
                    <a:pt x="1088707" y="515302"/>
                  </a:cubicBezTo>
                  <a:cubicBezTo>
                    <a:pt x="1097280" y="544830"/>
                    <a:pt x="1106805" y="570547"/>
                    <a:pt x="1110615" y="598170"/>
                  </a:cubicBezTo>
                  <a:cubicBezTo>
                    <a:pt x="1111567" y="607695"/>
                    <a:pt x="1113472" y="617220"/>
                    <a:pt x="1114425" y="626745"/>
                  </a:cubicBezTo>
                  <a:cubicBezTo>
                    <a:pt x="1115377" y="637222"/>
                    <a:pt x="1112520" y="641032"/>
                    <a:pt x="1100137" y="638175"/>
                  </a:cubicBezTo>
                  <a:cubicBezTo>
                    <a:pt x="1067752" y="629602"/>
                    <a:pt x="1036320" y="619125"/>
                    <a:pt x="1003935" y="612457"/>
                  </a:cubicBezTo>
                  <a:cubicBezTo>
                    <a:pt x="952500" y="602932"/>
                    <a:pt x="903922" y="612457"/>
                    <a:pt x="855345" y="625792"/>
                  </a:cubicBezTo>
                  <a:cubicBezTo>
                    <a:pt x="833437" y="631507"/>
                    <a:pt x="824865" y="649605"/>
                    <a:pt x="833437" y="669607"/>
                  </a:cubicBezTo>
                  <a:cubicBezTo>
                    <a:pt x="846772" y="702945"/>
                    <a:pt x="841057" y="734377"/>
                    <a:pt x="826770" y="765810"/>
                  </a:cubicBezTo>
                  <a:cubicBezTo>
                    <a:pt x="816292" y="788670"/>
                    <a:pt x="803910" y="810577"/>
                    <a:pt x="794385" y="834390"/>
                  </a:cubicBezTo>
                  <a:cubicBezTo>
                    <a:pt x="784860" y="859155"/>
                    <a:pt x="789622" y="883920"/>
                    <a:pt x="788670" y="909637"/>
                  </a:cubicBezTo>
                  <a:cubicBezTo>
                    <a:pt x="788670" y="916305"/>
                    <a:pt x="792480" y="926782"/>
                    <a:pt x="783907" y="929640"/>
                  </a:cubicBezTo>
                  <a:cubicBezTo>
                    <a:pt x="775335" y="932497"/>
                    <a:pt x="772477" y="922020"/>
                    <a:pt x="767715" y="916305"/>
                  </a:cubicBezTo>
                  <a:cubicBezTo>
                    <a:pt x="746760" y="888682"/>
                    <a:pt x="726757" y="861060"/>
                    <a:pt x="705802" y="834390"/>
                  </a:cubicBezTo>
                  <a:cubicBezTo>
                    <a:pt x="699135" y="825817"/>
                    <a:pt x="698182" y="818197"/>
                    <a:pt x="701040" y="807720"/>
                  </a:cubicBezTo>
                  <a:cubicBezTo>
                    <a:pt x="708660" y="782002"/>
                    <a:pt x="713422" y="756285"/>
                    <a:pt x="703897" y="730567"/>
                  </a:cubicBezTo>
                  <a:cubicBezTo>
                    <a:pt x="702945" y="728662"/>
                    <a:pt x="701992" y="725805"/>
                    <a:pt x="698182" y="724852"/>
                  </a:cubicBezTo>
                  <a:cubicBezTo>
                    <a:pt x="689610" y="738187"/>
                    <a:pt x="683895" y="752475"/>
                    <a:pt x="678180" y="767715"/>
                  </a:cubicBezTo>
                  <a:cubicBezTo>
                    <a:pt x="647700" y="841057"/>
                    <a:pt x="630555" y="918210"/>
                    <a:pt x="608647" y="994410"/>
                  </a:cubicBezTo>
                  <a:cubicBezTo>
                    <a:pt x="577215" y="1106805"/>
                    <a:pt x="551497" y="1221105"/>
                    <a:pt x="536257" y="1337310"/>
                  </a:cubicBezTo>
                  <a:cubicBezTo>
                    <a:pt x="528637" y="1400175"/>
                    <a:pt x="522922" y="1462087"/>
                    <a:pt x="519112" y="1524952"/>
                  </a:cubicBezTo>
                  <a:cubicBezTo>
                    <a:pt x="512445" y="1621155"/>
                    <a:pt x="525780" y="1715452"/>
                    <a:pt x="543877" y="1808797"/>
                  </a:cubicBezTo>
                  <a:cubicBezTo>
                    <a:pt x="557212" y="1878330"/>
                    <a:pt x="592455" y="1939290"/>
                    <a:pt x="629602" y="1998345"/>
                  </a:cubicBezTo>
                  <a:cubicBezTo>
                    <a:pt x="677227" y="2075497"/>
                    <a:pt x="731520" y="2147887"/>
                    <a:pt x="803910" y="2204085"/>
                  </a:cubicBezTo>
                  <a:cubicBezTo>
                    <a:pt x="828675" y="2223135"/>
                    <a:pt x="856297" y="2238375"/>
                    <a:pt x="883920" y="2251710"/>
                  </a:cubicBezTo>
                  <a:cubicBezTo>
                    <a:pt x="889635" y="2254567"/>
                    <a:pt x="896302" y="2255520"/>
                    <a:pt x="902970" y="2253615"/>
                  </a:cubicBezTo>
                  <a:lnTo>
                    <a:pt x="912996" y="2252226"/>
                  </a:lnTo>
                  <a:lnTo>
                    <a:pt x="701023" y="2351375"/>
                  </a:lnTo>
                  <a:lnTo>
                    <a:pt x="696277" y="2346007"/>
                  </a:lnTo>
                  <a:cubicBezTo>
                    <a:pt x="640080" y="2306002"/>
                    <a:pt x="588645" y="2261235"/>
                    <a:pt x="544830" y="2207895"/>
                  </a:cubicBezTo>
                  <a:cubicBezTo>
                    <a:pt x="468630" y="2113597"/>
                    <a:pt x="415290" y="2009775"/>
                    <a:pt x="397192" y="1887855"/>
                  </a:cubicBezTo>
                  <a:cubicBezTo>
                    <a:pt x="385762" y="1806892"/>
                    <a:pt x="368617" y="1725930"/>
                    <a:pt x="368617" y="1643062"/>
                  </a:cubicBezTo>
                  <a:cubicBezTo>
                    <a:pt x="368617" y="1605915"/>
                    <a:pt x="371475" y="1568767"/>
                    <a:pt x="374332" y="1531620"/>
                  </a:cubicBezTo>
                  <a:cubicBezTo>
                    <a:pt x="379095" y="1465897"/>
                    <a:pt x="387667" y="1400175"/>
                    <a:pt x="397192" y="1335405"/>
                  </a:cubicBezTo>
                  <a:cubicBezTo>
                    <a:pt x="410527" y="1250632"/>
                    <a:pt x="433387" y="1169670"/>
                    <a:pt x="459105" y="1087755"/>
                  </a:cubicBezTo>
                  <a:cubicBezTo>
                    <a:pt x="498157" y="963930"/>
                    <a:pt x="541972" y="841057"/>
                    <a:pt x="603885" y="725805"/>
                  </a:cubicBezTo>
                  <a:cubicBezTo>
                    <a:pt x="608647" y="716280"/>
                    <a:pt x="614362" y="706755"/>
                    <a:pt x="620077" y="696277"/>
                  </a:cubicBezTo>
                  <a:cubicBezTo>
                    <a:pt x="600075" y="694372"/>
                    <a:pt x="588645" y="703897"/>
                    <a:pt x="577215" y="716280"/>
                  </a:cubicBezTo>
                  <a:cubicBezTo>
                    <a:pt x="566737" y="728662"/>
                    <a:pt x="556260" y="741045"/>
                    <a:pt x="545782" y="753427"/>
                  </a:cubicBezTo>
                  <a:cubicBezTo>
                    <a:pt x="530542" y="771525"/>
                    <a:pt x="512445" y="776287"/>
                    <a:pt x="490537" y="767715"/>
                  </a:cubicBezTo>
                  <a:cubicBezTo>
                    <a:pt x="467677" y="759142"/>
                    <a:pt x="443865" y="752475"/>
                    <a:pt x="417195" y="742950"/>
                  </a:cubicBezTo>
                  <a:cubicBezTo>
                    <a:pt x="434340" y="760095"/>
                    <a:pt x="448627" y="773430"/>
                    <a:pt x="462915" y="788670"/>
                  </a:cubicBezTo>
                  <a:cubicBezTo>
                    <a:pt x="492442" y="819150"/>
                    <a:pt x="490537" y="808672"/>
                    <a:pt x="466725" y="845820"/>
                  </a:cubicBezTo>
                  <a:cubicBezTo>
                    <a:pt x="459105" y="857250"/>
                    <a:pt x="448627" y="860107"/>
                    <a:pt x="435292" y="854392"/>
                  </a:cubicBezTo>
                  <a:cubicBezTo>
                    <a:pt x="418147" y="847725"/>
                    <a:pt x="400050" y="842010"/>
                    <a:pt x="379095" y="834390"/>
                  </a:cubicBezTo>
                  <a:cubicBezTo>
                    <a:pt x="395287" y="855345"/>
                    <a:pt x="408622" y="873442"/>
                    <a:pt x="421957" y="890587"/>
                  </a:cubicBezTo>
                  <a:cubicBezTo>
                    <a:pt x="428625" y="899160"/>
                    <a:pt x="428625" y="905827"/>
                    <a:pt x="422910" y="915352"/>
                  </a:cubicBezTo>
                  <a:cubicBezTo>
                    <a:pt x="412432" y="931545"/>
                    <a:pt x="401955" y="948690"/>
                    <a:pt x="392430" y="965835"/>
                  </a:cubicBezTo>
                  <a:cubicBezTo>
                    <a:pt x="376237" y="992505"/>
                    <a:pt x="376237" y="992505"/>
                    <a:pt x="346710" y="983932"/>
                  </a:cubicBezTo>
                  <a:cubicBezTo>
                    <a:pt x="345757" y="983932"/>
                    <a:pt x="343852" y="982027"/>
                    <a:pt x="343852" y="984885"/>
                  </a:cubicBezTo>
                  <a:cubicBezTo>
                    <a:pt x="345757" y="985837"/>
                    <a:pt x="346710" y="986790"/>
                    <a:pt x="348615" y="988695"/>
                  </a:cubicBezTo>
                  <a:cubicBezTo>
                    <a:pt x="366712" y="1002982"/>
                    <a:pt x="370522" y="1018222"/>
                    <a:pt x="361950" y="1034415"/>
                  </a:cubicBezTo>
                  <a:cubicBezTo>
                    <a:pt x="354330" y="1047750"/>
                    <a:pt x="340042" y="1051560"/>
                    <a:pt x="319087" y="1044892"/>
                  </a:cubicBezTo>
                  <a:cubicBezTo>
                    <a:pt x="304800" y="1040130"/>
                    <a:pt x="291465" y="1032510"/>
                    <a:pt x="278130" y="1025842"/>
                  </a:cubicBezTo>
                  <a:cubicBezTo>
                    <a:pt x="299085" y="1047750"/>
                    <a:pt x="319087" y="1070610"/>
                    <a:pt x="343852" y="1088707"/>
                  </a:cubicBezTo>
                  <a:cubicBezTo>
                    <a:pt x="354330" y="1096327"/>
                    <a:pt x="356235" y="1113472"/>
                    <a:pt x="350520" y="1123950"/>
                  </a:cubicBezTo>
                  <a:cubicBezTo>
                    <a:pt x="343852" y="1135380"/>
                    <a:pt x="333375" y="1136332"/>
                    <a:pt x="321945" y="1132522"/>
                  </a:cubicBezTo>
                  <a:cubicBezTo>
                    <a:pt x="316230" y="1130617"/>
                    <a:pt x="309562" y="1128712"/>
                    <a:pt x="303847" y="1126807"/>
                  </a:cubicBezTo>
                  <a:cubicBezTo>
                    <a:pt x="325755" y="1147762"/>
                    <a:pt x="342900" y="1169670"/>
                    <a:pt x="345757" y="1203007"/>
                  </a:cubicBezTo>
                  <a:cubicBezTo>
                    <a:pt x="348615" y="1232535"/>
                    <a:pt x="358140" y="1262062"/>
                    <a:pt x="363855" y="1291590"/>
                  </a:cubicBezTo>
                  <a:cubicBezTo>
                    <a:pt x="364807" y="1294447"/>
                    <a:pt x="366712" y="1299210"/>
                    <a:pt x="362902" y="1301115"/>
                  </a:cubicBezTo>
                  <a:cubicBezTo>
                    <a:pt x="360045" y="1303020"/>
                    <a:pt x="357187" y="1300162"/>
                    <a:pt x="354330" y="1299210"/>
                  </a:cubicBezTo>
                  <a:cubicBezTo>
                    <a:pt x="338137" y="1290637"/>
                    <a:pt x="322897" y="1281112"/>
                    <a:pt x="309562" y="1268730"/>
                  </a:cubicBezTo>
                  <a:cubicBezTo>
                    <a:pt x="280987" y="1241107"/>
                    <a:pt x="254317" y="1211580"/>
                    <a:pt x="228600" y="1180147"/>
                  </a:cubicBezTo>
                  <a:cubicBezTo>
                    <a:pt x="206692" y="1153477"/>
                    <a:pt x="185737" y="1124902"/>
                    <a:pt x="180975" y="1088707"/>
                  </a:cubicBezTo>
                  <a:cubicBezTo>
                    <a:pt x="179070" y="1072515"/>
                    <a:pt x="183832" y="1057275"/>
                    <a:pt x="181927" y="1042035"/>
                  </a:cubicBezTo>
                  <a:cubicBezTo>
                    <a:pt x="178117" y="1002030"/>
                    <a:pt x="180022" y="962025"/>
                    <a:pt x="179070" y="922972"/>
                  </a:cubicBezTo>
                  <a:cubicBezTo>
                    <a:pt x="179070" y="914400"/>
                    <a:pt x="180975" y="906780"/>
                    <a:pt x="185737" y="900112"/>
                  </a:cubicBezTo>
                  <a:cubicBezTo>
                    <a:pt x="208597" y="862012"/>
                    <a:pt x="230505" y="823912"/>
                    <a:pt x="258127" y="788670"/>
                  </a:cubicBezTo>
                  <a:cubicBezTo>
                    <a:pt x="281940" y="757237"/>
                    <a:pt x="304800" y="724852"/>
                    <a:pt x="340042" y="704850"/>
                  </a:cubicBezTo>
                  <a:cubicBezTo>
                    <a:pt x="368617" y="688657"/>
                    <a:pt x="396240" y="670560"/>
                    <a:pt x="425767" y="656272"/>
                  </a:cubicBezTo>
                  <a:cubicBezTo>
                    <a:pt x="429577" y="654367"/>
                    <a:pt x="435292" y="653415"/>
                    <a:pt x="438150" y="644842"/>
                  </a:cubicBezTo>
                  <a:cubicBezTo>
                    <a:pt x="374332" y="662940"/>
                    <a:pt x="323850" y="633412"/>
                    <a:pt x="275272" y="600075"/>
                  </a:cubicBezTo>
                  <a:cubicBezTo>
                    <a:pt x="272415" y="598170"/>
                    <a:pt x="268605" y="596265"/>
                    <a:pt x="264795" y="594360"/>
                  </a:cubicBezTo>
                  <a:cubicBezTo>
                    <a:pt x="257175" y="590550"/>
                    <a:pt x="249555" y="586740"/>
                    <a:pt x="242887" y="583882"/>
                  </a:cubicBezTo>
                  <a:cubicBezTo>
                    <a:pt x="270510" y="616267"/>
                    <a:pt x="306705" y="640080"/>
                    <a:pt x="336232" y="676275"/>
                  </a:cubicBezTo>
                  <a:cubicBezTo>
                    <a:pt x="304800" y="673417"/>
                    <a:pt x="282892" y="683895"/>
                    <a:pt x="263842" y="700087"/>
                  </a:cubicBezTo>
                  <a:cubicBezTo>
                    <a:pt x="256222" y="706755"/>
                    <a:pt x="248602" y="712470"/>
                    <a:pt x="240030" y="719137"/>
                  </a:cubicBezTo>
                  <a:cubicBezTo>
                    <a:pt x="215265" y="738187"/>
                    <a:pt x="190500" y="748665"/>
                    <a:pt x="160972" y="728662"/>
                  </a:cubicBezTo>
                  <a:cubicBezTo>
                    <a:pt x="169545" y="741045"/>
                    <a:pt x="178117" y="751522"/>
                    <a:pt x="186690" y="762952"/>
                  </a:cubicBezTo>
                  <a:cubicBezTo>
                    <a:pt x="190500" y="767715"/>
                    <a:pt x="195262" y="773430"/>
                    <a:pt x="189547" y="780097"/>
                  </a:cubicBezTo>
                  <a:cubicBezTo>
                    <a:pt x="172402" y="800100"/>
                    <a:pt x="167640" y="824865"/>
                    <a:pt x="160972" y="849630"/>
                  </a:cubicBezTo>
                  <a:cubicBezTo>
                    <a:pt x="158115" y="860107"/>
                    <a:pt x="155257" y="871537"/>
                    <a:pt x="148590" y="880110"/>
                  </a:cubicBezTo>
                  <a:cubicBezTo>
                    <a:pt x="143827" y="887730"/>
                    <a:pt x="137160" y="890587"/>
                    <a:pt x="130492" y="882015"/>
                  </a:cubicBezTo>
                  <a:cubicBezTo>
                    <a:pt x="128587" y="880110"/>
                    <a:pt x="126682" y="878205"/>
                    <a:pt x="121920" y="874395"/>
                  </a:cubicBezTo>
                  <a:cubicBezTo>
                    <a:pt x="128587" y="890587"/>
                    <a:pt x="140017" y="902017"/>
                    <a:pt x="139065" y="917257"/>
                  </a:cubicBezTo>
                  <a:cubicBezTo>
                    <a:pt x="137160" y="938212"/>
                    <a:pt x="136207" y="958215"/>
                    <a:pt x="133350" y="979170"/>
                  </a:cubicBezTo>
                  <a:cubicBezTo>
                    <a:pt x="132397" y="990600"/>
                    <a:pt x="128587" y="1001077"/>
                    <a:pt x="122872" y="1010602"/>
                  </a:cubicBezTo>
                  <a:cubicBezTo>
                    <a:pt x="115252" y="1024890"/>
                    <a:pt x="112395" y="1024890"/>
                    <a:pt x="103822" y="1012507"/>
                  </a:cubicBezTo>
                  <a:cubicBezTo>
                    <a:pt x="98107" y="1003935"/>
                    <a:pt x="92392" y="995362"/>
                    <a:pt x="88582" y="986790"/>
                  </a:cubicBezTo>
                  <a:cubicBezTo>
                    <a:pt x="51435" y="912495"/>
                    <a:pt x="19050" y="844867"/>
                    <a:pt x="0" y="771525"/>
                  </a:cubicBezTo>
                  <a:cubicBezTo>
                    <a:pt x="0" y="752475"/>
                    <a:pt x="0" y="733425"/>
                    <a:pt x="0" y="714375"/>
                  </a:cubicBezTo>
                  <a:cubicBezTo>
                    <a:pt x="952" y="712470"/>
                    <a:pt x="1905" y="710565"/>
                    <a:pt x="2857" y="708660"/>
                  </a:cubicBezTo>
                  <a:cubicBezTo>
                    <a:pt x="42862" y="609600"/>
                    <a:pt x="99060" y="524827"/>
                    <a:pt x="195262" y="469582"/>
                  </a:cubicBezTo>
                  <a:cubicBezTo>
                    <a:pt x="236220" y="445770"/>
                    <a:pt x="279082" y="431482"/>
                    <a:pt x="325755" y="436245"/>
                  </a:cubicBezTo>
                  <a:cubicBezTo>
                    <a:pt x="361950" y="440055"/>
                    <a:pt x="397192" y="449580"/>
                    <a:pt x="431482" y="460057"/>
                  </a:cubicBezTo>
                  <a:cubicBezTo>
                    <a:pt x="474345" y="473392"/>
                    <a:pt x="517207" y="485775"/>
                    <a:pt x="560070" y="499110"/>
                  </a:cubicBezTo>
                  <a:cubicBezTo>
                    <a:pt x="569595" y="501967"/>
                    <a:pt x="574357" y="501967"/>
                    <a:pt x="570547" y="490537"/>
                  </a:cubicBezTo>
                  <a:cubicBezTo>
                    <a:pt x="561975" y="466725"/>
                    <a:pt x="555307" y="441007"/>
                    <a:pt x="539115" y="420052"/>
                  </a:cubicBezTo>
                  <a:cubicBezTo>
                    <a:pt x="508635" y="379095"/>
                    <a:pt x="478155" y="338137"/>
                    <a:pt x="437197" y="306705"/>
                  </a:cubicBezTo>
                  <a:cubicBezTo>
                    <a:pt x="429577" y="300990"/>
                    <a:pt x="426720" y="294322"/>
                    <a:pt x="427672" y="284797"/>
                  </a:cubicBezTo>
                  <a:cubicBezTo>
                    <a:pt x="430530" y="263842"/>
                    <a:pt x="433387" y="241935"/>
                    <a:pt x="436245" y="220980"/>
                  </a:cubicBezTo>
                  <a:cubicBezTo>
                    <a:pt x="426720" y="238125"/>
                    <a:pt x="417195" y="255270"/>
                    <a:pt x="410527" y="273367"/>
                  </a:cubicBezTo>
                  <a:cubicBezTo>
                    <a:pt x="404812" y="288607"/>
                    <a:pt x="396240" y="291465"/>
                    <a:pt x="381952" y="288607"/>
                  </a:cubicBezTo>
                  <a:cubicBezTo>
                    <a:pt x="365760" y="284797"/>
                    <a:pt x="349567" y="282892"/>
                    <a:pt x="332422" y="280035"/>
                  </a:cubicBezTo>
                  <a:cubicBezTo>
                    <a:pt x="301942" y="275272"/>
                    <a:pt x="303847" y="277177"/>
                    <a:pt x="301942" y="246697"/>
                  </a:cubicBezTo>
                  <a:cubicBezTo>
                    <a:pt x="301942" y="245745"/>
                    <a:pt x="300990" y="245745"/>
                    <a:pt x="300037" y="243840"/>
                  </a:cubicBezTo>
                  <a:cubicBezTo>
                    <a:pt x="289560" y="267652"/>
                    <a:pt x="268605" y="274320"/>
                    <a:pt x="246697" y="281940"/>
                  </a:cubicBezTo>
                  <a:cubicBezTo>
                    <a:pt x="224790" y="289560"/>
                    <a:pt x="202882" y="296227"/>
                    <a:pt x="185737" y="314325"/>
                  </a:cubicBezTo>
                  <a:cubicBezTo>
                    <a:pt x="178117" y="322897"/>
                    <a:pt x="168592" y="319087"/>
                    <a:pt x="162877" y="311467"/>
                  </a:cubicBezTo>
                  <a:cubicBezTo>
                    <a:pt x="151447" y="297180"/>
                    <a:pt x="145732" y="280987"/>
                    <a:pt x="145732" y="262890"/>
                  </a:cubicBezTo>
                  <a:cubicBezTo>
                    <a:pt x="145732" y="249555"/>
                    <a:pt x="145732" y="235267"/>
                    <a:pt x="145732" y="220027"/>
                  </a:cubicBezTo>
                  <a:cubicBezTo>
                    <a:pt x="140017" y="222885"/>
                    <a:pt x="141922" y="226695"/>
                    <a:pt x="141922" y="229552"/>
                  </a:cubicBezTo>
                  <a:cubicBezTo>
                    <a:pt x="140970" y="274320"/>
                    <a:pt x="139065" y="318135"/>
                    <a:pt x="139065" y="362902"/>
                  </a:cubicBezTo>
                  <a:cubicBezTo>
                    <a:pt x="139065" y="381000"/>
                    <a:pt x="133350" y="393382"/>
                    <a:pt x="120967" y="405765"/>
                  </a:cubicBezTo>
                  <a:cubicBezTo>
                    <a:pt x="100965" y="425767"/>
                    <a:pt x="79057" y="423862"/>
                    <a:pt x="67627" y="398145"/>
                  </a:cubicBezTo>
                  <a:cubicBezTo>
                    <a:pt x="44767" y="347662"/>
                    <a:pt x="46672" y="295275"/>
                    <a:pt x="60007" y="242887"/>
                  </a:cubicBezTo>
                  <a:cubicBezTo>
                    <a:pt x="60007" y="240982"/>
                    <a:pt x="60960" y="240030"/>
                    <a:pt x="61912" y="239077"/>
                  </a:cubicBezTo>
                  <a:cubicBezTo>
                    <a:pt x="87630" y="186690"/>
                    <a:pt x="114300" y="137160"/>
                    <a:pt x="142875" y="88582"/>
                  </a:cubicBezTo>
                  <a:cubicBezTo>
                    <a:pt x="145732" y="82867"/>
                    <a:pt x="148590" y="77152"/>
                    <a:pt x="155257" y="73342"/>
                  </a:cubicBezTo>
                  <a:cubicBezTo>
                    <a:pt x="208597" y="47625"/>
                    <a:pt x="262890" y="30480"/>
                    <a:pt x="322897" y="40005"/>
                  </a:cubicBezTo>
                  <a:cubicBezTo>
                    <a:pt x="356235" y="44767"/>
                    <a:pt x="387667" y="53340"/>
                    <a:pt x="420052" y="60960"/>
                  </a:cubicBezTo>
                  <a:cubicBezTo>
                    <a:pt x="453390" y="68580"/>
                    <a:pt x="479107" y="84772"/>
                    <a:pt x="500062" y="113347"/>
                  </a:cubicBezTo>
                  <a:cubicBezTo>
                    <a:pt x="521970" y="143827"/>
                    <a:pt x="540067" y="176212"/>
                    <a:pt x="562927" y="205740"/>
                  </a:cubicBezTo>
                  <a:cubicBezTo>
                    <a:pt x="588645" y="239077"/>
                    <a:pt x="603885" y="276225"/>
                    <a:pt x="613410" y="316230"/>
                  </a:cubicBezTo>
                  <a:cubicBezTo>
                    <a:pt x="617220" y="332422"/>
                    <a:pt x="621982" y="347662"/>
                    <a:pt x="626745" y="367665"/>
                  </a:cubicBezTo>
                  <a:cubicBezTo>
                    <a:pt x="644842" y="308610"/>
                    <a:pt x="661035" y="253365"/>
                    <a:pt x="678180" y="199072"/>
                  </a:cubicBezTo>
                  <a:cubicBezTo>
                    <a:pt x="690562" y="160020"/>
                    <a:pt x="680085" y="163830"/>
                    <a:pt x="728662" y="156210"/>
                  </a:cubicBezTo>
                  <a:cubicBezTo>
                    <a:pt x="742950" y="154305"/>
                    <a:pt x="758190" y="152400"/>
                    <a:pt x="772477" y="140970"/>
                  </a:cubicBezTo>
                  <a:cubicBezTo>
                    <a:pt x="761047" y="140017"/>
                    <a:pt x="751522" y="140017"/>
                    <a:pt x="741997" y="138112"/>
                  </a:cubicBezTo>
                  <a:cubicBezTo>
                    <a:pt x="712470" y="133350"/>
                    <a:pt x="703897" y="115252"/>
                    <a:pt x="721042" y="90487"/>
                  </a:cubicBezTo>
                  <a:cubicBezTo>
                    <a:pt x="730567" y="75247"/>
                    <a:pt x="741997" y="60960"/>
                    <a:pt x="753427" y="46672"/>
                  </a:cubicBezTo>
                  <a:cubicBezTo>
                    <a:pt x="760095" y="38100"/>
                    <a:pt x="768667" y="35242"/>
                    <a:pt x="778192" y="35242"/>
                  </a:cubicBezTo>
                  <a:cubicBezTo>
                    <a:pt x="789622" y="34290"/>
                    <a:pt x="801052" y="38100"/>
                    <a:pt x="816292" y="40005"/>
                  </a:cubicBezTo>
                  <a:cubicBezTo>
                    <a:pt x="807720" y="33337"/>
                    <a:pt x="802005" y="27622"/>
                    <a:pt x="795337" y="22860"/>
                  </a:cubicBezTo>
                  <a:cubicBezTo>
                    <a:pt x="787717" y="16192"/>
                    <a:pt x="784860" y="9525"/>
                    <a:pt x="789622" y="0"/>
                  </a:cubicBezTo>
                  <a:close/>
                </a:path>
              </a:pathLst>
            </a:custGeom>
            <a:grpFill/>
            <a:ln w="9525" cap="flat">
              <a:noFill/>
              <a:prstDash val="solid"/>
              <a:miter/>
            </a:ln>
          </p:spPr>
          <p:txBody>
            <a:bodyPr anchor="ctr"/>
            <a:lstStyle/>
            <a:p>
              <a:pPr>
                <a:defRPr/>
              </a:pPr>
              <a:endParaRPr lang="en-US" sz="1050"/>
            </a:p>
          </p:txBody>
        </p:sp>
        <p:sp>
          <p:nvSpPr>
            <p:cNvPr id="5" name="Freeform: Shape 6"/>
            <p:cNvSpPr/>
            <p:nvPr/>
          </p:nvSpPr>
          <p:spPr>
            <a:xfrm>
              <a:off x="10898822" y="5108406"/>
              <a:ext cx="997904" cy="1681571"/>
            </a:xfrm>
            <a:custGeom>
              <a:avLst/>
              <a:gdLst>
                <a:gd name="connsiteX0" fmla="*/ 518320 w 1386208"/>
                <a:gd name="connsiteY0" fmla="*/ 0 h 2335903"/>
                <a:gd name="connsiteX1" fmla="*/ 593568 w 1386208"/>
                <a:gd name="connsiteY1" fmla="*/ 0 h 2335903"/>
                <a:gd name="connsiteX2" fmla="*/ 588805 w 1386208"/>
                <a:gd name="connsiteY2" fmla="*/ 22860 h 2335903"/>
                <a:gd name="connsiteX3" fmla="*/ 568803 w 1386208"/>
                <a:gd name="connsiteY3" fmla="*/ 40005 h 2335903"/>
                <a:gd name="connsiteX4" fmla="*/ 600235 w 1386208"/>
                <a:gd name="connsiteY4" fmla="*/ 35242 h 2335903"/>
                <a:gd name="connsiteX5" fmla="*/ 626905 w 1386208"/>
                <a:gd name="connsiteY5" fmla="*/ 41910 h 2335903"/>
                <a:gd name="connsiteX6" fmla="*/ 668815 w 1386208"/>
                <a:gd name="connsiteY6" fmla="*/ 100965 h 2335903"/>
                <a:gd name="connsiteX7" fmla="*/ 649765 w 1386208"/>
                <a:gd name="connsiteY7" fmla="*/ 137160 h 2335903"/>
                <a:gd name="connsiteX8" fmla="*/ 611665 w 1386208"/>
                <a:gd name="connsiteY8" fmla="*/ 140970 h 2335903"/>
                <a:gd name="connsiteX9" fmla="*/ 638335 w 1386208"/>
                <a:gd name="connsiteY9" fmla="*/ 153352 h 2335903"/>
                <a:gd name="connsiteX10" fmla="*/ 677388 w 1386208"/>
                <a:gd name="connsiteY10" fmla="*/ 160020 h 2335903"/>
                <a:gd name="connsiteX11" fmla="*/ 701200 w 1386208"/>
                <a:gd name="connsiteY11" fmla="*/ 180975 h 2335903"/>
                <a:gd name="connsiteX12" fmla="*/ 738348 w 1386208"/>
                <a:gd name="connsiteY12" fmla="*/ 302895 h 2335903"/>
                <a:gd name="connsiteX13" fmla="*/ 758350 w 1386208"/>
                <a:gd name="connsiteY13" fmla="*/ 368617 h 2335903"/>
                <a:gd name="connsiteX14" fmla="*/ 765970 w 1386208"/>
                <a:gd name="connsiteY14" fmla="*/ 338137 h 2335903"/>
                <a:gd name="connsiteX15" fmla="*/ 805975 w 1386208"/>
                <a:gd name="connsiteY15" fmla="*/ 229552 h 2335903"/>
                <a:gd name="connsiteX16" fmla="*/ 851695 w 1386208"/>
                <a:gd name="connsiteY16" fmla="*/ 160020 h 2335903"/>
                <a:gd name="connsiteX17" fmla="*/ 1001238 w 1386208"/>
                <a:gd name="connsiteY17" fmla="*/ 53340 h 2335903"/>
                <a:gd name="connsiteX18" fmla="*/ 1221265 w 1386208"/>
                <a:gd name="connsiteY18" fmla="*/ 71437 h 2335903"/>
                <a:gd name="connsiteX19" fmla="*/ 1242220 w 1386208"/>
                <a:gd name="connsiteY19" fmla="*/ 90487 h 2335903"/>
                <a:gd name="connsiteX20" fmla="*/ 1277463 w 1386208"/>
                <a:gd name="connsiteY20" fmla="*/ 153352 h 2335903"/>
                <a:gd name="connsiteX21" fmla="*/ 1330803 w 1386208"/>
                <a:gd name="connsiteY21" fmla="*/ 338137 h 2335903"/>
                <a:gd name="connsiteX22" fmla="*/ 1330803 w 1386208"/>
                <a:gd name="connsiteY22" fmla="*/ 342900 h 2335903"/>
                <a:gd name="connsiteX23" fmla="*/ 1313658 w 1386208"/>
                <a:gd name="connsiteY23" fmla="*/ 400050 h 2335903"/>
                <a:gd name="connsiteX24" fmla="*/ 1278415 w 1386208"/>
                <a:gd name="connsiteY24" fmla="*/ 417195 h 2335903"/>
                <a:gd name="connsiteX25" fmla="*/ 1244125 w 1386208"/>
                <a:gd name="connsiteY25" fmla="*/ 369570 h 2335903"/>
                <a:gd name="connsiteX26" fmla="*/ 1241268 w 1386208"/>
                <a:gd name="connsiteY26" fmla="*/ 228600 h 2335903"/>
                <a:gd name="connsiteX27" fmla="*/ 1237458 w 1386208"/>
                <a:gd name="connsiteY27" fmla="*/ 220027 h 2335903"/>
                <a:gd name="connsiteX28" fmla="*/ 1237458 w 1386208"/>
                <a:gd name="connsiteY28" fmla="*/ 262890 h 2335903"/>
                <a:gd name="connsiteX29" fmla="*/ 1221265 w 1386208"/>
                <a:gd name="connsiteY29" fmla="*/ 310515 h 2335903"/>
                <a:gd name="connsiteX30" fmla="*/ 1198405 w 1386208"/>
                <a:gd name="connsiteY30" fmla="*/ 315277 h 2335903"/>
                <a:gd name="connsiteX31" fmla="*/ 1128873 w 1386208"/>
                <a:gd name="connsiteY31" fmla="*/ 280035 h 2335903"/>
                <a:gd name="connsiteX32" fmla="*/ 1081248 w 1386208"/>
                <a:gd name="connsiteY32" fmla="*/ 241935 h 2335903"/>
                <a:gd name="connsiteX33" fmla="*/ 1080295 w 1386208"/>
                <a:gd name="connsiteY33" fmla="*/ 255270 h 2335903"/>
                <a:gd name="connsiteX34" fmla="*/ 1059340 w 1386208"/>
                <a:gd name="connsiteY34" fmla="*/ 280035 h 2335903"/>
                <a:gd name="connsiteX35" fmla="*/ 993618 w 1386208"/>
                <a:gd name="connsiteY35" fmla="*/ 290512 h 2335903"/>
                <a:gd name="connsiteX36" fmla="*/ 976473 w 1386208"/>
                <a:gd name="connsiteY36" fmla="*/ 280987 h 2335903"/>
                <a:gd name="connsiteX37" fmla="*/ 949803 w 1386208"/>
                <a:gd name="connsiteY37" fmla="*/ 221932 h 2335903"/>
                <a:gd name="connsiteX38" fmla="*/ 955518 w 1386208"/>
                <a:gd name="connsiteY38" fmla="*/ 276225 h 2335903"/>
                <a:gd name="connsiteX39" fmla="*/ 941230 w 1386208"/>
                <a:gd name="connsiteY39" fmla="*/ 314325 h 2335903"/>
                <a:gd name="connsiteX40" fmla="*/ 817405 w 1386208"/>
                <a:gd name="connsiteY40" fmla="*/ 483870 h 2335903"/>
                <a:gd name="connsiteX41" fmla="*/ 814548 w 1386208"/>
                <a:gd name="connsiteY41" fmla="*/ 501015 h 2335903"/>
                <a:gd name="connsiteX42" fmla="*/ 831693 w 1386208"/>
                <a:gd name="connsiteY42" fmla="*/ 499110 h 2335903"/>
                <a:gd name="connsiteX43" fmla="*/ 1041243 w 1386208"/>
                <a:gd name="connsiteY43" fmla="*/ 441007 h 2335903"/>
                <a:gd name="connsiteX44" fmla="*/ 1154590 w 1386208"/>
                <a:gd name="connsiteY44" fmla="*/ 452437 h 2335903"/>
                <a:gd name="connsiteX45" fmla="*/ 1296513 w 1386208"/>
                <a:gd name="connsiteY45" fmla="*/ 558165 h 2335903"/>
                <a:gd name="connsiteX46" fmla="*/ 1369855 w 1386208"/>
                <a:gd name="connsiteY46" fmla="*/ 679132 h 2335903"/>
                <a:gd name="connsiteX47" fmla="*/ 1381285 w 1386208"/>
                <a:gd name="connsiteY47" fmla="*/ 782955 h 2335903"/>
                <a:gd name="connsiteX48" fmla="*/ 1326040 w 1386208"/>
                <a:gd name="connsiteY48" fmla="*/ 926782 h 2335903"/>
                <a:gd name="connsiteX49" fmla="*/ 1283178 w 1386208"/>
                <a:gd name="connsiteY49" fmla="*/ 1007745 h 2335903"/>
                <a:gd name="connsiteX50" fmla="*/ 1266985 w 1386208"/>
                <a:gd name="connsiteY50" fmla="*/ 1006792 h 2335903"/>
                <a:gd name="connsiteX51" fmla="*/ 1254603 w 1386208"/>
                <a:gd name="connsiteY51" fmla="*/ 971550 h 2335903"/>
                <a:gd name="connsiteX52" fmla="*/ 1265080 w 1386208"/>
                <a:gd name="connsiteY52" fmla="*/ 869632 h 2335903"/>
                <a:gd name="connsiteX53" fmla="*/ 1232695 w 1386208"/>
                <a:gd name="connsiteY53" fmla="*/ 860107 h 2335903"/>
                <a:gd name="connsiteX54" fmla="*/ 1226028 w 1386208"/>
                <a:gd name="connsiteY54" fmla="*/ 840105 h 2335903"/>
                <a:gd name="connsiteX55" fmla="*/ 1200310 w 1386208"/>
                <a:gd name="connsiteY55" fmla="*/ 777240 h 2335903"/>
                <a:gd name="connsiteX56" fmla="*/ 1201263 w 1386208"/>
                <a:gd name="connsiteY56" fmla="*/ 755332 h 2335903"/>
                <a:gd name="connsiteX57" fmla="*/ 1214598 w 1386208"/>
                <a:gd name="connsiteY57" fmla="*/ 739140 h 2335903"/>
                <a:gd name="connsiteX58" fmla="*/ 1226980 w 1386208"/>
                <a:gd name="connsiteY58" fmla="*/ 723900 h 2335903"/>
                <a:gd name="connsiteX59" fmla="*/ 1154590 w 1386208"/>
                <a:gd name="connsiteY59" fmla="*/ 719137 h 2335903"/>
                <a:gd name="connsiteX60" fmla="*/ 1134588 w 1386208"/>
                <a:gd name="connsiteY60" fmla="*/ 703897 h 2335903"/>
                <a:gd name="connsiteX61" fmla="*/ 1049815 w 1386208"/>
                <a:gd name="connsiteY61" fmla="*/ 671512 h 2335903"/>
                <a:gd name="connsiteX62" fmla="*/ 1145065 w 1386208"/>
                <a:gd name="connsiteY62" fmla="*/ 581025 h 2335903"/>
                <a:gd name="connsiteX63" fmla="*/ 1130778 w 1386208"/>
                <a:gd name="connsiteY63" fmla="*/ 585787 h 2335903"/>
                <a:gd name="connsiteX64" fmla="*/ 1046005 w 1386208"/>
                <a:gd name="connsiteY64" fmla="*/ 635317 h 2335903"/>
                <a:gd name="connsiteX65" fmla="*/ 1016478 w 1386208"/>
                <a:gd name="connsiteY65" fmla="*/ 643890 h 2335903"/>
                <a:gd name="connsiteX66" fmla="*/ 948850 w 1386208"/>
                <a:gd name="connsiteY66" fmla="*/ 643890 h 2335903"/>
                <a:gd name="connsiteX67" fmla="*/ 1034575 w 1386208"/>
                <a:gd name="connsiteY67" fmla="*/ 695325 h 2335903"/>
                <a:gd name="connsiteX68" fmla="*/ 1086963 w 1386208"/>
                <a:gd name="connsiteY68" fmla="*/ 735330 h 2335903"/>
                <a:gd name="connsiteX69" fmla="*/ 1191738 w 1386208"/>
                <a:gd name="connsiteY69" fmla="*/ 882015 h 2335903"/>
                <a:gd name="connsiteX70" fmla="*/ 1206978 w 1386208"/>
                <a:gd name="connsiteY70" fmla="*/ 939165 h 2335903"/>
                <a:gd name="connsiteX71" fmla="*/ 1205073 w 1386208"/>
                <a:gd name="connsiteY71" fmla="*/ 1052512 h 2335903"/>
                <a:gd name="connsiteX72" fmla="*/ 1183165 w 1386208"/>
                <a:gd name="connsiteY72" fmla="*/ 1141095 h 2335903"/>
                <a:gd name="connsiteX73" fmla="*/ 1068865 w 1386208"/>
                <a:gd name="connsiteY73" fmla="*/ 1271587 h 2335903"/>
                <a:gd name="connsiteX74" fmla="*/ 1030765 w 1386208"/>
                <a:gd name="connsiteY74" fmla="*/ 1296352 h 2335903"/>
                <a:gd name="connsiteX75" fmla="*/ 1022193 w 1386208"/>
                <a:gd name="connsiteY75" fmla="*/ 1290637 h 2335903"/>
                <a:gd name="connsiteX76" fmla="*/ 1025050 w 1386208"/>
                <a:gd name="connsiteY76" fmla="*/ 1279207 h 2335903"/>
                <a:gd name="connsiteX77" fmla="*/ 1044100 w 1386208"/>
                <a:gd name="connsiteY77" fmla="*/ 1187767 h 2335903"/>
                <a:gd name="connsiteX78" fmla="*/ 1061245 w 1386208"/>
                <a:gd name="connsiteY78" fmla="*/ 1148715 h 2335903"/>
                <a:gd name="connsiteX79" fmla="*/ 1083153 w 1386208"/>
                <a:gd name="connsiteY79" fmla="*/ 1125855 h 2335903"/>
                <a:gd name="connsiteX80" fmla="*/ 1066960 w 1386208"/>
                <a:gd name="connsiteY80" fmla="*/ 1128712 h 2335903"/>
                <a:gd name="connsiteX81" fmla="*/ 1034575 w 1386208"/>
                <a:gd name="connsiteY81" fmla="*/ 1121092 h 2335903"/>
                <a:gd name="connsiteX82" fmla="*/ 1044100 w 1386208"/>
                <a:gd name="connsiteY82" fmla="*/ 1082040 h 2335903"/>
                <a:gd name="connsiteX83" fmla="*/ 1106965 w 1386208"/>
                <a:gd name="connsiteY83" fmla="*/ 1022032 h 2335903"/>
                <a:gd name="connsiteX84" fmla="*/ 1055530 w 1386208"/>
                <a:gd name="connsiteY84" fmla="*/ 1042987 h 2335903"/>
                <a:gd name="connsiteX85" fmla="*/ 1018383 w 1386208"/>
                <a:gd name="connsiteY85" fmla="*/ 1006792 h 2335903"/>
                <a:gd name="connsiteX86" fmla="*/ 1042195 w 1386208"/>
                <a:gd name="connsiteY86" fmla="*/ 977265 h 2335903"/>
                <a:gd name="connsiteX87" fmla="*/ 1025050 w 1386208"/>
                <a:gd name="connsiteY87" fmla="*/ 982980 h 2335903"/>
                <a:gd name="connsiteX88" fmla="*/ 997428 w 1386208"/>
                <a:gd name="connsiteY88" fmla="*/ 973455 h 2335903"/>
                <a:gd name="connsiteX89" fmla="*/ 961233 w 1386208"/>
                <a:gd name="connsiteY89" fmla="*/ 914400 h 2335903"/>
                <a:gd name="connsiteX90" fmla="*/ 963138 w 1386208"/>
                <a:gd name="connsiteY90" fmla="*/ 883920 h 2335903"/>
                <a:gd name="connsiteX91" fmla="*/ 1001238 w 1386208"/>
                <a:gd name="connsiteY91" fmla="*/ 835342 h 2335903"/>
                <a:gd name="connsiteX92" fmla="*/ 947898 w 1386208"/>
                <a:gd name="connsiteY92" fmla="*/ 851535 h 2335903"/>
                <a:gd name="connsiteX93" fmla="*/ 915513 w 1386208"/>
                <a:gd name="connsiteY93" fmla="*/ 842010 h 2335903"/>
                <a:gd name="connsiteX94" fmla="*/ 905035 w 1386208"/>
                <a:gd name="connsiteY94" fmla="*/ 826770 h 2335903"/>
                <a:gd name="connsiteX95" fmla="*/ 907893 w 1386208"/>
                <a:gd name="connsiteY95" fmla="*/ 797242 h 2335903"/>
                <a:gd name="connsiteX96" fmla="*/ 965995 w 1386208"/>
                <a:gd name="connsiteY96" fmla="*/ 740092 h 2335903"/>
                <a:gd name="connsiteX97" fmla="*/ 886938 w 1386208"/>
                <a:gd name="connsiteY97" fmla="*/ 766762 h 2335903"/>
                <a:gd name="connsiteX98" fmla="*/ 841218 w 1386208"/>
                <a:gd name="connsiteY98" fmla="*/ 755332 h 2335903"/>
                <a:gd name="connsiteX99" fmla="*/ 808833 w 1386208"/>
                <a:gd name="connsiteY99" fmla="*/ 717232 h 2335903"/>
                <a:gd name="connsiteX100" fmla="*/ 772638 w 1386208"/>
                <a:gd name="connsiteY100" fmla="*/ 693420 h 2335903"/>
                <a:gd name="connsiteX101" fmla="*/ 759303 w 1386208"/>
                <a:gd name="connsiteY101" fmla="*/ 695325 h 2335903"/>
                <a:gd name="connsiteX102" fmla="*/ 762160 w 1386208"/>
                <a:gd name="connsiteY102" fmla="*/ 707707 h 2335903"/>
                <a:gd name="connsiteX103" fmla="*/ 946945 w 1386208"/>
                <a:gd name="connsiteY103" fmla="*/ 1187767 h 2335903"/>
                <a:gd name="connsiteX104" fmla="*/ 990760 w 1386208"/>
                <a:gd name="connsiteY104" fmla="*/ 1419225 h 2335903"/>
                <a:gd name="connsiteX105" fmla="*/ 1007905 w 1386208"/>
                <a:gd name="connsiteY105" fmla="*/ 1619250 h 2335903"/>
                <a:gd name="connsiteX106" fmla="*/ 984093 w 1386208"/>
                <a:gd name="connsiteY106" fmla="*/ 1861185 h 2335903"/>
                <a:gd name="connsiteX107" fmla="*/ 934563 w 1386208"/>
                <a:gd name="connsiteY107" fmla="*/ 2043112 h 2335903"/>
                <a:gd name="connsiteX108" fmla="*/ 757621 w 1386208"/>
                <a:gd name="connsiteY108" fmla="*/ 2281133 h 2335903"/>
                <a:gd name="connsiteX109" fmla="*/ 687604 w 1386208"/>
                <a:gd name="connsiteY109" fmla="*/ 2335903 h 2335903"/>
                <a:gd name="connsiteX110" fmla="*/ 686954 w 1386208"/>
                <a:gd name="connsiteY110" fmla="*/ 2335462 h 2335903"/>
                <a:gd name="connsiteX111" fmla="*/ 652160 w 1386208"/>
                <a:gd name="connsiteY111" fmla="*/ 2327790 h 2335903"/>
                <a:gd name="connsiteX112" fmla="*/ 647930 w 1386208"/>
                <a:gd name="connsiteY112" fmla="*/ 2327278 h 2335903"/>
                <a:gd name="connsiteX113" fmla="*/ 508263 w 1386208"/>
                <a:gd name="connsiteY113" fmla="*/ 2243561 h 2335903"/>
                <a:gd name="connsiteX114" fmla="*/ 519273 w 1386208"/>
                <a:gd name="connsiteY114" fmla="*/ 2243137 h 2335903"/>
                <a:gd name="connsiteX115" fmla="*/ 682150 w 1386208"/>
                <a:gd name="connsiteY115" fmla="*/ 2110740 h 2335903"/>
                <a:gd name="connsiteX116" fmla="*/ 827883 w 1386208"/>
                <a:gd name="connsiteY116" fmla="*/ 1872615 h 2335903"/>
                <a:gd name="connsiteX117" fmla="*/ 865030 w 1386208"/>
                <a:gd name="connsiteY117" fmla="*/ 1706880 h 2335903"/>
                <a:gd name="connsiteX118" fmla="*/ 866935 w 1386208"/>
                <a:gd name="connsiteY118" fmla="*/ 1430655 h 2335903"/>
                <a:gd name="connsiteX119" fmla="*/ 751683 w 1386208"/>
                <a:gd name="connsiteY119" fmla="*/ 872490 h 2335903"/>
                <a:gd name="connsiteX120" fmla="*/ 698343 w 1386208"/>
                <a:gd name="connsiteY120" fmla="*/ 727710 h 2335903"/>
                <a:gd name="connsiteX121" fmla="*/ 689770 w 1386208"/>
                <a:gd name="connsiteY121" fmla="*/ 716280 h 2335903"/>
                <a:gd name="connsiteX122" fmla="*/ 681198 w 1386208"/>
                <a:gd name="connsiteY122" fmla="*/ 729615 h 2335903"/>
                <a:gd name="connsiteX123" fmla="*/ 684055 w 1386208"/>
                <a:gd name="connsiteY123" fmla="*/ 803910 h 2335903"/>
                <a:gd name="connsiteX124" fmla="*/ 679293 w 1386208"/>
                <a:gd name="connsiteY124" fmla="*/ 831532 h 2335903"/>
                <a:gd name="connsiteX125" fmla="*/ 613570 w 1386208"/>
                <a:gd name="connsiteY125" fmla="*/ 918210 h 2335903"/>
                <a:gd name="connsiteX126" fmla="*/ 600235 w 1386208"/>
                <a:gd name="connsiteY126" fmla="*/ 926782 h 2335903"/>
                <a:gd name="connsiteX127" fmla="*/ 595473 w 1386208"/>
                <a:gd name="connsiteY127" fmla="*/ 912495 h 2335903"/>
                <a:gd name="connsiteX128" fmla="*/ 585948 w 1386208"/>
                <a:gd name="connsiteY128" fmla="*/ 820102 h 2335903"/>
                <a:gd name="connsiteX129" fmla="*/ 560230 w 1386208"/>
                <a:gd name="connsiteY129" fmla="*/ 768667 h 2335903"/>
                <a:gd name="connsiteX130" fmla="*/ 551658 w 1386208"/>
                <a:gd name="connsiteY130" fmla="*/ 664845 h 2335903"/>
                <a:gd name="connsiteX131" fmla="*/ 527845 w 1386208"/>
                <a:gd name="connsiteY131" fmla="*/ 621982 h 2335903"/>
                <a:gd name="connsiteX132" fmla="*/ 447835 w 1386208"/>
                <a:gd name="connsiteY132" fmla="*/ 606742 h 2335903"/>
                <a:gd name="connsiteX133" fmla="*/ 334488 w 1386208"/>
                <a:gd name="connsiteY133" fmla="*/ 620077 h 2335903"/>
                <a:gd name="connsiteX134" fmla="*/ 289720 w 1386208"/>
                <a:gd name="connsiteY134" fmla="*/ 633412 h 2335903"/>
                <a:gd name="connsiteX135" fmla="*/ 270670 w 1386208"/>
                <a:gd name="connsiteY135" fmla="*/ 618172 h 2335903"/>
                <a:gd name="connsiteX136" fmla="*/ 290673 w 1386208"/>
                <a:gd name="connsiteY136" fmla="*/ 526732 h 2335903"/>
                <a:gd name="connsiteX137" fmla="*/ 294483 w 1386208"/>
                <a:gd name="connsiteY137" fmla="*/ 514350 h 2335903"/>
                <a:gd name="connsiteX138" fmla="*/ 231618 w 1386208"/>
                <a:gd name="connsiteY138" fmla="*/ 636270 h 2335903"/>
                <a:gd name="connsiteX139" fmla="*/ 218283 w 1386208"/>
                <a:gd name="connsiteY139" fmla="*/ 660082 h 2335903"/>
                <a:gd name="connsiteX140" fmla="*/ 133510 w 1386208"/>
                <a:gd name="connsiteY140" fmla="*/ 715327 h 2335903"/>
                <a:gd name="connsiteX141" fmla="*/ 118270 w 1386208"/>
                <a:gd name="connsiteY141" fmla="*/ 702945 h 2335903"/>
                <a:gd name="connsiteX142" fmla="*/ 121128 w 1386208"/>
                <a:gd name="connsiteY142" fmla="*/ 672465 h 2335903"/>
                <a:gd name="connsiteX143" fmla="*/ 103030 w 1386208"/>
                <a:gd name="connsiteY143" fmla="*/ 713422 h 2335903"/>
                <a:gd name="connsiteX144" fmla="*/ 65883 w 1386208"/>
                <a:gd name="connsiteY144" fmla="*/ 762000 h 2335903"/>
                <a:gd name="connsiteX145" fmla="*/ 16353 w 1386208"/>
                <a:gd name="connsiteY145" fmla="*/ 802005 h 2335903"/>
                <a:gd name="connsiteX146" fmla="*/ 7780 w 1386208"/>
                <a:gd name="connsiteY146" fmla="*/ 806767 h 2335903"/>
                <a:gd name="connsiteX147" fmla="*/ 3970 w 1386208"/>
                <a:gd name="connsiteY147" fmla="*/ 797242 h 2335903"/>
                <a:gd name="connsiteX148" fmla="*/ 9685 w 1386208"/>
                <a:gd name="connsiteY148" fmla="*/ 600075 h 2335903"/>
                <a:gd name="connsiteX149" fmla="*/ 16353 w 1386208"/>
                <a:gd name="connsiteY149" fmla="*/ 580072 h 2335903"/>
                <a:gd name="connsiteX150" fmla="*/ 109698 w 1386208"/>
                <a:gd name="connsiteY150" fmla="*/ 464820 h 2335903"/>
                <a:gd name="connsiteX151" fmla="*/ 294483 w 1386208"/>
                <a:gd name="connsiteY151" fmla="*/ 383857 h 2335903"/>
                <a:gd name="connsiteX152" fmla="*/ 567850 w 1386208"/>
                <a:gd name="connsiteY152" fmla="*/ 441007 h 2335903"/>
                <a:gd name="connsiteX153" fmla="*/ 632620 w 1386208"/>
                <a:gd name="connsiteY153" fmla="*/ 480060 h 2335903"/>
                <a:gd name="connsiteX154" fmla="*/ 544038 w 1386208"/>
                <a:gd name="connsiteY154" fmla="*/ 336232 h 2335903"/>
                <a:gd name="connsiteX155" fmla="*/ 557373 w 1386208"/>
                <a:gd name="connsiteY155" fmla="*/ 275272 h 2335903"/>
                <a:gd name="connsiteX156" fmla="*/ 566898 w 1386208"/>
                <a:gd name="connsiteY156" fmla="*/ 267652 h 2335903"/>
                <a:gd name="connsiteX157" fmla="*/ 521178 w 1386208"/>
                <a:gd name="connsiteY157" fmla="*/ 271462 h 2335903"/>
                <a:gd name="connsiteX158" fmla="*/ 484030 w 1386208"/>
                <a:gd name="connsiteY158" fmla="*/ 257175 h 2335903"/>
                <a:gd name="connsiteX159" fmla="*/ 452598 w 1386208"/>
                <a:gd name="connsiteY159" fmla="*/ 223837 h 2335903"/>
                <a:gd name="connsiteX160" fmla="*/ 450693 w 1386208"/>
                <a:gd name="connsiteY160" fmla="*/ 172402 h 2335903"/>
                <a:gd name="connsiteX161" fmla="*/ 432595 w 1386208"/>
                <a:gd name="connsiteY161" fmla="*/ 150495 h 2335903"/>
                <a:gd name="connsiteX162" fmla="*/ 420213 w 1386208"/>
                <a:gd name="connsiteY162" fmla="*/ 169545 h 2335903"/>
                <a:gd name="connsiteX163" fmla="*/ 385923 w 1386208"/>
                <a:gd name="connsiteY163" fmla="*/ 191452 h 2335903"/>
                <a:gd name="connsiteX164" fmla="*/ 344965 w 1386208"/>
                <a:gd name="connsiteY164" fmla="*/ 213360 h 2335903"/>
                <a:gd name="connsiteX165" fmla="*/ 299245 w 1386208"/>
                <a:gd name="connsiteY165" fmla="*/ 275272 h 2335903"/>
                <a:gd name="connsiteX166" fmla="*/ 284958 w 1386208"/>
                <a:gd name="connsiteY166" fmla="*/ 284797 h 2335903"/>
                <a:gd name="connsiteX167" fmla="*/ 281148 w 1386208"/>
                <a:gd name="connsiteY167" fmla="*/ 269557 h 2335903"/>
                <a:gd name="connsiteX168" fmla="*/ 321153 w 1386208"/>
                <a:gd name="connsiteY168" fmla="*/ 136207 h 2335903"/>
                <a:gd name="connsiteX169" fmla="*/ 336393 w 1386208"/>
                <a:gd name="connsiteY169" fmla="*/ 121920 h 2335903"/>
                <a:gd name="connsiteX170" fmla="*/ 483078 w 1386208"/>
                <a:gd name="connsiteY170" fmla="*/ 22860 h 2335903"/>
                <a:gd name="connsiteX171" fmla="*/ 518320 w 1386208"/>
                <a:gd name="connsiteY171" fmla="*/ 0 h 233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386208" h="2335903">
                  <a:moveTo>
                    <a:pt x="518320" y="0"/>
                  </a:moveTo>
                  <a:cubicBezTo>
                    <a:pt x="543085" y="0"/>
                    <a:pt x="568803" y="0"/>
                    <a:pt x="593568" y="0"/>
                  </a:cubicBezTo>
                  <a:cubicBezTo>
                    <a:pt x="599283" y="9525"/>
                    <a:pt x="595473" y="16192"/>
                    <a:pt x="588805" y="22860"/>
                  </a:cubicBezTo>
                  <a:cubicBezTo>
                    <a:pt x="583090" y="27622"/>
                    <a:pt x="576423" y="33337"/>
                    <a:pt x="568803" y="40005"/>
                  </a:cubicBezTo>
                  <a:cubicBezTo>
                    <a:pt x="581185" y="38100"/>
                    <a:pt x="590710" y="36195"/>
                    <a:pt x="600235" y="35242"/>
                  </a:cubicBezTo>
                  <a:cubicBezTo>
                    <a:pt x="609760" y="34290"/>
                    <a:pt x="621190" y="34290"/>
                    <a:pt x="626905" y="41910"/>
                  </a:cubicBezTo>
                  <a:cubicBezTo>
                    <a:pt x="642145" y="60960"/>
                    <a:pt x="659290" y="78105"/>
                    <a:pt x="668815" y="100965"/>
                  </a:cubicBezTo>
                  <a:cubicBezTo>
                    <a:pt x="677388" y="119062"/>
                    <a:pt x="668815" y="132397"/>
                    <a:pt x="649765" y="137160"/>
                  </a:cubicBezTo>
                  <a:cubicBezTo>
                    <a:pt x="638335" y="140017"/>
                    <a:pt x="625953" y="139065"/>
                    <a:pt x="611665" y="140970"/>
                  </a:cubicBezTo>
                  <a:cubicBezTo>
                    <a:pt x="621190" y="148590"/>
                    <a:pt x="629763" y="151447"/>
                    <a:pt x="638335" y="153352"/>
                  </a:cubicBezTo>
                  <a:cubicBezTo>
                    <a:pt x="650718" y="156210"/>
                    <a:pt x="664053" y="158115"/>
                    <a:pt x="677388" y="160020"/>
                  </a:cubicBezTo>
                  <a:cubicBezTo>
                    <a:pt x="690723" y="161925"/>
                    <a:pt x="697390" y="167640"/>
                    <a:pt x="701200" y="180975"/>
                  </a:cubicBezTo>
                  <a:cubicBezTo>
                    <a:pt x="712630" y="221932"/>
                    <a:pt x="725965" y="261937"/>
                    <a:pt x="738348" y="302895"/>
                  </a:cubicBezTo>
                  <a:cubicBezTo>
                    <a:pt x="745015" y="323850"/>
                    <a:pt x="750730" y="343852"/>
                    <a:pt x="758350" y="368617"/>
                  </a:cubicBezTo>
                  <a:cubicBezTo>
                    <a:pt x="761208" y="355282"/>
                    <a:pt x="764065" y="346710"/>
                    <a:pt x="765970" y="338137"/>
                  </a:cubicBezTo>
                  <a:cubicBezTo>
                    <a:pt x="775495" y="300037"/>
                    <a:pt x="783115" y="261937"/>
                    <a:pt x="805975" y="229552"/>
                  </a:cubicBezTo>
                  <a:cubicBezTo>
                    <a:pt x="822168" y="206692"/>
                    <a:pt x="835503" y="182880"/>
                    <a:pt x="851695" y="160020"/>
                  </a:cubicBezTo>
                  <a:cubicBezTo>
                    <a:pt x="906940" y="79057"/>
                    <a:pt x="906940" y="79057"/>
                    <a:pt x="1001238" y="53340"/>
                  </a:cubicBezTo>
                  <a:cubicBezTo>
                    <a:pt x="1077438" y="32385"/>
                    <a:pt x="1150780" y="35242"/>
                    <a:pt x="1221265" y="71437"/>
                  </a:cubicBezTo>
                  <a:cubicBezTo>
                    <a:pt x="1229838" y="76200"/>
                    <a:pt x="1237458" y="81915"/>
                    <a:pt x="1242220" y="90487"/>
                  </a:cubicBezTo>
                  <a:cubicBezTo>
                    <a:pt x="1253650" y="111442"/>
                    <a:pt x="1266033" y="132397"/>
                    <a:pt x="1277463" y="153352"/>
                  </a:cubicBezTo>
                  <a:cubicBezTo>
                    <a:pt x="1308895" y="210502"/>
                    <a:pt x="1341280" y="268605"/>
                    <a:pt x="1330803" y="338137"/>
                  </a:cubicBezTo>
                  <a:cubicBezTo>
                    <a:pt x="1330803" y="340042"/>
                    <a:pt x="1330803" y="340995"/>
                    <a:pt x="1330803" y="342900"/>
                  </a:cubicBezTo>
                  <a:cubicBezTo>
                    <a:pt x="1328898" y="362902"/>
                    <a:pt x="1324135" y="382905"/>
                    <a:pt x="1313658" y="400050"/>
                  </a:cubicBezTo>
                  <a:cubicBezTo>
                    <a:pt x="1305085" y="415290"/>
                    <a:pt x="1290798" y="421005"/>
                    <a:pt x="1278415" y="417195"/>
                  </a:cubicBezTo>
                  <a:cubicBezTo>
                    <a:pt x="1261270" y="411480"/>
                    <a:pt x="1245078" y="387667"/>
                    <a:pt x="1244125" y="369570"/>
                  </a:cubicBezTo>
                  <a:cubicBezTo>
                    <a:pt x="1243173" y="322897"/>
                    <a:pt x="1242220" y="276225"/>
                    <a:pt x="1241268" y="228600"/>
                  </a:cubicBezTo>
                  <a:cubicBezTo>
                    <a:pt x="1241268" y="225742"/>
                    <a:pt x="1243173" y="222885"/>
                    <a:pt x="1237458" y="220027"/>
                  </a:cubicBezTo>
                  <a:cubicBezTo>
                    <a:pt x="1237458" y="235267"/>
                    <a:pt x="1237458" y="248602"/>
                    <a:pt x="1237458" y="262890"/>
                  </a:cubicBezTo>
                  <a:cubicBezTo>
                    <a:pt x="1237458" y="280987"/>
                    <a:pt x="1231743" y="296227"/>
                    <a:pt x="1221265" y="310515"/>
                  </a:cubicBezTo>
                  <a:cubicBezTo>
                    <a:pt x="1215550" y="318135"/>
                    <a:pt x="1206025" y="323850"/>
                    <a:pt x="1198405" y="315277"/>
                  </a:cubicBezTo>
                  <a:cubicBezTo>
                    <a:pt x="1179355" y="294322"/>
                    <a:pt x="1153638" y="288607"/>
                    <a:pt x="1128873" y="280035"/>
                  </a:cubicBezTo>
                  <a:cubicBezTo>
                    <a:pt x="1109823" y="273367"/>
                    <a:pt x="1091725" y="264795"/>
                    <a:pt x="1081248" y="241935"/>
                  </a:cubicBezTo>
                  <a:cubicBezTo>
                    <a:pt x="1080295" y="248602"/>
                    <a:pt x="1080295" y="252412"/>
                    <a:pt x="1080295" y="255270"/>
                  </a:cubicBezTo>
                  <a:cubicBezTo>
                    <a:pt x="1081248" y="270510"/>
                    <a:pt x="1074580" y="278130"/>
                    <a:pt x="1059340" y="280035"/>
                  </a:cubicBezTo>
                  <a:cubicBezTo>
                    <a:pt x="1037433" y="282892"/>
                    <a:pt x="1015525" y="286702"/>
                    <a:pt x="993618" y="290512"/>
                  </a:cubicBezTo>
                  <a:cubicBezTo>
                    <a:pt x="984093" y="292417"/>
                    <a:pt x="980283" y="289560"/>
                    <a:pt x="976473" y="280987"/>
                  </a:cubicBezTo>
                  <a:cubicBezTo>
                    <a:pt x="967900" y="260985"/>
                    <a:pt x="958375" y="240982"/>
                    <a:pt x="949803" y="221932"/>
                  </a:cubicBezTo>
                  <a:cubicBezTo>
                    <a:pt x="950755" y="240982"/>
                    <a:pt x="952660" y="258127"/>
                    <a:pt x="955518" y="276225"/>
                  </a:cubicBezTo>
                  <a:cubicBezTo>
                    <a:pt x="958375" y="292417"/>
                    <a:pt x="953613" y="302895"/>
                    <a:pt x="941230" y="314325"/>
                  </a:cubicBezTo>
                  <a:cubicBezTo>
                    <a:pt x="887890" y="361950"/>
                    <a:pt x="839313" y="413385"/>
                    <a:pt x="817405" y="483870"/>
                  </a:cubicBezTo>
                  <a:cubicBezTo>
                    <a:pt x="815500" y="489585"/>
                    <a:pt x="810738" y="496252"/>
                    <a:pt x="814548" y="501015"/>
                  </a:cubicBezTo>
                  <a:cubicBezTo>
                    <a:pt x="819310" y="506730"/>
                    <a:pt x="825978" y="501015"/>
                    <a:pt x="831693" y="499110"/>
                  </a:cubicBezTo>
                  <a:cubicBezTo>
                    <a:pt x="901225" y="479107"/>
                    <a:pt x="969805" y="455295"/>
                    <a:pt x="1041243" y="441007"/>
                  </a:cubicBezTo>
                  <a:cubicBezTo>
                    <a:pt x="1080295" y="433387"/>
                    <a:pt x="1119348" y="436245"/>
                    <a:pt x="1154590" y="452437"/>
                  </a:cubicBezTo>
                  <a:cubicBezTo>
                    <a:pt x="1207930" y="478155"/>
                    <a:pt x="1257460" y="511492"/>
                    <a:pt x="1296513" y="558165"/>
                  </a:cubicBezTo>
                  <a:cubicBezTo>
                    <a:pt x="1326993" y="595312"/>
                    <a:pt x="1347948" y="637222"/>
                    <a:pt x="1369855" y="679132"/>
                  </a:cubicBezTo>
                  <a:cubicBezTo>
                    <a:pt x="1387953" y="713422"/>
                    <a:pt x="1389858" y="746760"/>
                    <a:pt x="1381285" y="782955"/>
                  </a:cubicBezTo>
                  <a:cubicBezTo>
                    <a:pt x="1369855" y="833437"/>
                    <a:pt x="1347948" y="880110"/>
                    <a:pt x="1326040" y="926782"/>
                  </a:cubicBezTo>
                  <a:cubicBezTo>
                    <a:pt x="1312705" y="954405"/>
                    <a:pt x="1300323" y="982980"/>
                    <a:pt x="1283178" y="1007745"/>
                  </a:cubicBezTo>
                  <a:cubicBezTo>
                    <a:pt x="1276510" y="1016317"/>
                    <a:pt x="1272700" y="1016317"/>
                    <a:pt x="1266985" y="1006792"/>
                  </a:cubicBezTo>
                  <a:cubicBezTo>
                    <a:pt x="1260318" y="995362"/>
                    <a:pt x="1255555" y="983932"/>
                    <a:pt x="1254603" y="971550"/>
                  </a:cubicBezTo>
                  <a:cubicBezTo>
                    <a:pt x="1251745" y="937260"/>
                    <a:pt x="1238410" y="902017"/>
                    <a:pt x="1265080" y="869632"/>
                  </a:cubicBezTo>
                  <a:cubicBezTo>
                    <a:pt x="1246030" y="884872"/>
                    <a:pt x="1241268" y="882967"/>
                    <a:pt x="1232695" y="860107"/>
                  </a:cubicBezTo>
                  <a:cubicBezTo>
                    <a:pt x="1229838" y="853440"/>
                    <a:pt x="1228885" y="846772"/>
                    <a:pt x="1226028" y="840105"/>
                  </a:cubicBezTo>
                  <a:cubicBezTo>
                    <a:pt x="1219360" y="818197"/>
                    <a:pt x="1215550" y="795337"/>
                    <a:pt x="1200310" y="777240"/>
                  </a:cubicBezTo>
                  <a:cubicBezTo>
                    <a:pt x="1192690" y="768667"/>
                    <a:pt x="1194595" y="762000"/>
                    <a:pt x="1201263" y="755332"/>
                  </a:cubicBezTo>
                  <a:cubicBezTo>
                    <a:pt x="1206025" y="749617"/>
                    <a:pt x="1209835" y="744855"/>
                    <a:pt x="1214598" y="739140"/>
                  </a:cubicBezTo>
                  <a:cubicBezTo>
                    <a:pt x="1218408" y="734377"/>
                    <a:pt x="1223170" y="728662"/>
                    <a:pt x="1226980" y="723900"/>
                  </a:cubicBezTo>
                  <a:cubicBezTo>
                    <a:pt x="1201263" y="739140"/>
                    <a:pt x="1177450" y="734377"/>
                    <a:pt x="1154590" y="719137"/>
                  </a:cubicBezTo>
                  <a:cubicBezTo>
                    <a:pt x="1147923" y="714375"/>
                    <a:pt x="1141255" y="708660"/>
                    <a:pt x="1134588" y="703897"/>
                  </a:cubicBezTo>
                  <a:cubicBezTo>
                    <a:pt x="1111728" y="684847"/>
                    <a:pt x="1087915" y="666750"/>
                    <a:pt x="1049815" y="671512"/>
                  </a:cubicBezTo>
                  <a:cubicBezTo>
                    <a:pt x="1079343" y="635317"/>
                    <a:pt x="1115538" y="611505"/>
                    <a:pt x="1145065" y="581025"/>
                  </a:cubicBezTo>
                  <a:cubicBezTo>
                    <a:pt x="1138398" y="580072"/>
                    <a:pt x="1134588" y="583882"/>
                    <a:pt x="1130778" y="585787"/>
                  </a:cubicBezTo>
                  <a:cubicBezTo>
                    <a:pt x="1101250" y="599122"/>
                    <a:pt x="1073628" y="618172"/>
                    <a:pt x="1046005" y="635317"/>
                  </a:cubicBezTo>
                  <a:cubicBezTo>
                    <a:pt x="1036480" y="641032"/>
                    <a:pt x="1026955" y="643890"/>
                    <a:pt x="1016478" y="643890"/>
                  </a:cubicBezTo>
                  <a:cubicBezTo>
                    <a:pt x="993618" y="643890"/>
                    <a:pt x="971710" y="643890"/>
                    <a:pt x="948850" y="643890"/>
                  </a:cubicBezTo>
                  <a:cubicBezTo>
                    <a:pt x="978378" y="660082"/>
                    <a:pt x="1006000" y="678180"/>
                    <a:pt x="1034575" y="695325"/>
                  </a:cubicBezTo>
                  <a:cubicBezTo>
                    <a:pt x="1053625" y="706755"/>
                    <a:pt x="1072675" y="718185"/>
                    <a:pt x="1086963" y="735330"/>
                  </a:cubicBezTo>
                  <a:cubicBezTo>
                    <a:pt x="1126968" y="780097"/>
                    <a:pt x="1160305" y="830580"/>
                    <a:pt x="1191738" y="882015"/>
                  </a:cubicBezTo>
                  <a:cubicBezTo>
                    <a:pt x="1202215" y="900112"/>
                    <a:pt x="1207930" y="918210"/>
                    <a:pt x="1206978" y="939165"/>
                  </a:cubicBezTo>
                  <a:cubicBezTo>
                    <a:pt x="1206025" y="977265"/>
                    <a:pt x="1203168" y="1015365"/>
                    <a:pt x="1205073" y="1052512"/>
                  </a:cubicBezTo>
                  <a:cubicBezTo>
                    <a:pt x="1206978" y="1085850"/>
                    <a:pt x="1201263" y="1114425"/>
                    <a:pt x="1183165" y="1141095"/>
                  </a:cubicBezTo>
                  <a:cubicBezTo>
                    <a:pt x="1151733" y="1189672"/>
                    <a:pt x="1110775" y="1231582"/>
                    <a:pt x="1068865" y="1271587"/>
                  </a:cubicBezTo>
                  <a:cubicBezTo>
                    <a:pt x="1058388" y="1282065"/>
                    <a:pt x="1044100" y="1289685"/>
                    <a:pt x="1030765" y="1296352"/>
                  </a:cubicBezTo>
                  <a:cubicBezTo>
                    <a:pt x="1024098" y="1300162"/>
                    <a:pt x="1020288" y="1300162"/>
                    <a:pt x="1022193" y="1290637"/>
                  </a:cubicBezTo>
                  <a:cubicBezTo>
                    <a:pt x="1023145" y="1286827"/>
                    <a:pt x="1024098" y="1283017"/>
                    <a:pt x="1025050" y="1279207"/>
                  </a:cubicBezTo>
                  <a:cubicBezTo>
                    <a:pt x="1031718" y="1248727"/>
                    <a:pt x="1041243" y="1218247"/>
                    <a:pt x="1044100" y="1187767"/>
                  </a:cubicBezTo>
                  <a:cubicBezTo>
                    <a:pt x="1046005" y="1172527"/>
                    <a:pt x="1050768" y="1159192"/>
                    <a:pt x="1061245" y="1148715"/>
                  </a:cubicBezTo>
                  <a:cubicBezTo>
                    <a:pt x="1068865" y="1141095"/>
                    <a:pt x="1076485" y="1133475"/>
                    <a:pt x="1083153" y="1125855"/>
                  </a:cubicBezTo>
                  <a:cubicBezTo>
                    <a:pt x="1076485" y="1125855"/>
                    <a:pt x="1071723" y="1127760"/>
                    <a:pt x="1066960" y="1128712"/>
                  </a:cubicBezTo>
                  <a:cubicBezTo>
                    <a:pt x="1054578" y="1132522"/>
                    <a:pt x="1043148" y="1134427"/>
                    <a:pt x="1034575" y="1121092"/>
                  </a:cubicBezTo>
                  <a:cubicBezTo>
                    <a:pt x="1026955" y="1108710"/>
                    <a:pt x="1030765" y="1092517"/>
                    <a:pt x="1044100" y="1082040"/>
                  </a:cubicBezTo>
                  <a:cubicBezTo>
                    <a:pt x="1067913" y="1064895"/>
                    <a:pt x="1086010" y="1042987"/>
                    <a:pt x="1106965" y="1022032"/>
                  </a:cubicBezTo>
                  <a:cubicBezTo>
                    <a:pt x="1090773" y="1030605"/>
                    <a:pt x="1074580" y="1040130"/>
                    <a:pt x="1055530" y="1042987"/>
                  </a:cubicBezTo>
                  <a:cubicBezTo>
                    <a:pt x="1030765" y="1047750"/>
                    <a:pt x="1014573" y="1030605"/>
                    <a:pt x="1018383" y="1006792"/>
                  </a:cubicBezTo>
                  <a:cubicBezTo>
                    <a:pt x="1020288" y="993457"/>
                    <a:pt x="1031718" y="987742"/>
                    <a:pt x="1042195" y="977265"/>
                  </a:cubicBezTo>
                  <a:cubicBezTo>
                    <a:pt x="1034575" y="980122"/>
                    <a:pt x="1029813" y="981075"/>
                    <a:pt x="1025050" y="982980"/>
                  </a:cubicBezTo>
                  <a:cubicBezTo>
                    <a:pt x="1012668" y="989647"/>
                    <a:pt x="1004095" y="986790"/>
                    <a:pt x="997428" y="973455"/>
                  </a:cubicBezTo>
                  <a:cubicBezTo>
                    <a:pt x="986950" y="953452"/>
                    <a:pt x="974568" y="933450"/>
                    <a:pt x="961233" y="914400"/>
                  </a:cubicBezTo>
                  <a:cubicBezTo>
                    <a:pt x="953613" y="902970"/>
                    <a:pt x="953613" y="894397"/>
                    <a:pt x="963138" y="883920"/>
                  </a:cubicBezTo>
                  <a:cubicBezTo>
                    <a:pt x="976473" y="867727"/>
                    <a:pt x="988855" y="851535"/>
                    <a:pt x="1001238" y="835342"/>
                  </a:cubicBezTo>
                  <a:cubicBezTo>
                    <a:pt x="982188" y="839152"/>
                    <a:pt x="965043" y="843915"/>
                    <a:pt x="947898" y="851535"/>
                  </a:cubicBezTo>
                  <a:cubicBezTo>
                    <a:pt x="933610" y="857250"/>
                    <a:pt x="923133" y="854392"/>
                    <a:pt x="915513" y="842010"/>
                  </a:cubicBezTo>
                  <a:cubicBezTo>
                    <a:pt x="911703" y="837247"/>
                    <a:pt x="909798" y="831532"/>
                    <a:pt x="905035" y="826770"/>
                  </a:cubicBezTo>
                  <a:cubicBezTo>
                    <a:pt x="895510" y="815340"/>
                    <a:pt x="896463" y="806767"/>
                    <a:pt x="907893" y="797242"/>
                  </a:cubicBezTo>
                  <a:cubicBezTo>
                    <a:pt x="926943" y="780097"/>
                    <a:pt x="944088" y="761047"/>
                    <a:pt x="965995" y="740092"/>
                  </a:cubicBezTo>
                  <a:cubicBezTo>
                    <a:pt x="936468" y="749617"/>
                    <a:pt x="911703" y="758190"/>
                    <a:pt x="886938" y="766762"/>
                  </a:cubicBezTo>
                  <a:cubicBezTo>
                    <a:pt x="868840" y="772477"/>
                    <a:pt x="853600" y="769620"/>
                    <a:pt x="841218" y="755332"/>
                  </a:cubicBezTo>
                  <a:cubicBezTo>
                    <a:pt x="829788" y="742950"/>
                    <a:pt x="819310" y="730567"/>
                    <a:pt x="808833" y="717232"/>
                  </a:cubicBezTo>
                  <a:cubicBezTo>
                    <a:pt x="799308" y="705802"/>
                    <a:pt x="787878" y="696277"/>
                    <a:pt x="772638" y="693420"/>
                  </a:cubicBezTo>
                  <a:cubicBezTo>
                    <a:pt x="767875" y="692467"/>
                    <a:pt x="763113" y="691515"/>
                    <a:pt x="759303" y="695325"/>
                  </a:cubicBezTo>
                  <a:cubicBezTo>
                    <a:pt x="755493" y="700087"/>
                    <a:pt x="760255" y="703897"/>
                    <a:pt x="762160" y="707707"/>
                  </a:cubicBezTo>
                  <a:cubicBezTo>
                    <a:pt x="847885" y="858202"/>
                    <a:pt x="899320" y="1022032"/>
                    <a:pt x="946945" y="1187767"/>
                  </a:cubicBezTo>
                  <a:cubicBezTo>
                    <a:pt x="968853" y="1263015"/>
                    <a:pt x="981235" y="1341120"/>
                    <a:pt x="990760" y="1419225"/>
                  </a:cubicBezTo>
                  <a:cubicBezTo>
                    <a:pt x="998380" y="1485900"/>
                    <a:pt x="1005048" y="1552575"/>
                    <a:pt x="1007905" y="1619250"/>
                  </a:cubicBezTo>
                  <a:cubicBezTo>
                    <a:pt x="1010763" y="1701165"/>
                    <a:pt x="997428" y="1781175"/>
                    <a:pt x="984093" y="1861185"/>
                  </a:cubicBezTo>
                  <a:cubicBezTo>
                    <a:pt x="973615" y="1923097"/>
                    <a:pt x="961233" y="1985010"/>
                    <a:pt x="934563" y="2043112"/>
                  </a:cubicBezTo>
                  <a:cubicBezTo>
                    <a:pt x="890986" y="2135981"/>
                    <a:pt x="831871" y="2214919"/>
                    <a:pt x="757621" y="2281133"/>
                  </a:cubicBezTo>
                  <a:lnTo>
                    <a:pt x="687604" y="2335903"/>
                  </a:lnTo>
                  <a:lnTo>
                    <a:pt x="686954" y="2335462"/>
                  </a:lnTo>
                  <a:cubicBezTo>
                    <a:pt x="676465" y="2328640"/>
                    <a:pt x="675014" y="2329959"/>
                    <a:pt x="652160" y="2327790"/>
                  </a:cubicBezTo>
                  <a:lnTo>
                    <a:pt x="647930" y="2327278"/>
                  </a:lnTo>
                  <a:lnTo>
                    <a:pt x="508263" y="2243561"/>
                  </a:lnTo>
                  <a:lnTo>
                    <a:pt x="519273" y="2243137"/>
                  </a:lnTo>
                  <a:cubicBezTo>
                    <a:pt x="585948" y="2214562"/>
                    <a:pt x="637383" y="2165985"/>
                    <a:pt x="682150" y="2110740"/>
                  </a:cubicBezTo>
                  <a:cubicBezTo>
                    <a:pt x="741205" y="2037397"/>
                    <a:pt x="790735" y="1959292"/>
                    <a:pt x="827883" y="1872615"/>
                  </a:cubicBezTo>
                  <a:cubicBezTo>
                    <a:pt x="850743" y="1819275"/>
                    <a:pt x="856458" y="1762125"/>
                    <a:pt x="865030" y="1706880"/>
                  </a:cubicBezTo>
                  <a:cubicBezTo>
                    <a:pt x="879318" y="1615440"/>
                    <a:pt x="874555" y="1523047"/>
                    <a:pt x="866935" y="1430655"/>
                  </a:cubicBezTo>
                  <a:cubicBezTo>
                    <a:pt x="850743" y="1240155"/>
                    <a:pt x="804070" y="1055370"/>
                    <a:pt x="751683" y="872490"/>
                  </a:cubicBezTo>
                  <a:cubicBezTo>
                    <a:pt x="737395" y="822960"/>
                    <a:pt x="722155" y="774382"/>
                    <a:pt x="698343" y="727710"/>
                  </a:cubicBezTo>
                  <a:cubicBezTo>
                    <a:pt x="696438" y="722947"/>
                    <a:pt x="695485" y="716280"/>
                    <a:pt x="689770" y="716280"/>
                  </a:cubicBezTo>
                  <a:cubicBezTo>
                    <a:pt x="683103" y="716280"/>
                    <a:pt x="683103" y="723900"/>
                    <a:pt x="681198" y="729615"/>
                  </a:cubicBezTo>
                  <a:cubicBezTo>
                    <a:pt x="672625" y="754380"/>
                    <a:pt x="676435" y="779145"/>
                    <a:pt x="684055" y="803910"/>
                  </a:cubicBezTo>
                  <a:cubicBezTo>
                    <a:pt x="687865" y="814387"/>
                    <a:pt x="686913" y="822960"/>
                    <a:pt x="679293" y="831532"/>
                  </a:cubicBezTo>
                  <a:cubicBezTo>
                    <a:pt x="657385" y="860107"/>
                    <a:pt x="635478" y="889635"/>
                    <a:pt x="613570" y="918210"/>
                  </a:cubicBezTo>
                  <a:cubicBezTo>
                    <a:pt x="610713" y="922972"/>
                    <a:pt x="606903" y="928687"/>
                    <a:pt x="600235" y="926782"/>
                  </a:cubicBezTo>
                  <a:cubicBezTo>
                    <a:pt x="593568" y="924877"/>
                    <a:pt x="595473" y="917257"/>
                    <a:pt x="595473" y="912495"/>
                  </a:cubicBezTo>
                  <a:cubicBezTo>
                    <a:pt x="595473" y="881062"/>
                    <a:pt x="600235" y="849630"/>
                    <a:pt x="585948" y="820102"/>
                  </a:cubicBezTo>
                  <a:cubicBezTo>
                    <a:pt x="577375" y="802957"/>
                    <a:pt x="568803" y="785812"/>
                    <a:pt x="560230" y="768667"/>
                  </a:cubicBezTo>
                  <a:cubicBezTo>
                    <a:pt x="544038" y="735330"/>
                    <a:pt x="536418" y="701992"/>
                    <a:pt x="551658" y="664845"/>
                  </a:cubicBezTo>
                  <a:cubicBezTo>
                    <a:pt x="560230" y="644842"/>
                    <a:pt x="550705" y="630555"/>
                    <a:pt x="527845" y="621982"/>
                  </a:cubicBezTo>
                  <a:cubicBezTo>
                    <a:pt x="502128" y="612457"/>
                    <a:pt x="474505" y="611505"/>
                    <a:pt x="447835" y="606742"/>
                  </a:cubicBezTo>
                  <a:cubicBezTo>
                    <a:pt x="408783" y="600075"/>
                    <a:pt x="371635" y="609600"/>
                    <a:pt x="334488" y="620077"/>
                  </a:cubicBezTo>
                  <a:cubicBezTo>
                    <a:pt x="319248" y="623887"/>
                    <a:pt x="304008" y="628650"/>
                    <a:pt x="289720" y="633412"/>
                  </a:cubicBezTo>
                  <a:cubicBezTo>
                    <a:pt x="269718" y="639127"/>
                    <a:pt x="268765" y="637222"/>
                    <a:pt x="270670" y="618172"/>
                  </a:cubicBezTo>
                  <a:cubicBezTo>
                    <a:pt x="273528" y="586740"/>
                    <a:pt x="281148" y="556260"/>
                    <a:pt x="290673" y="526732"/>
                  </a:cubicBezTo>
                  <a:cubicBezTo>
                    <a:pt x="291625" y="522922"/>
                    <a:pt x="293530" y="519112"/>
                    <a:pt x="294483" y="514350"/>
                  </a:cubicBezTo>
                  <a:cubicBezTo>
                    <a:pt x="266860" y="535305"/>
                    <a:pt x="236380" y="594360"/>
                    <a:pt x="231618" y="636270"/>
                  </a:cubicBezTo>
                  <a:cubicBezTo>
                    <a:pt x="230665" y="646747"/>
                    <a:pt x="226855" y="654367"/>
                    <a:pt x="218283" y="660082"/>
                  </a:cubicBezTo>
                  <a:cubicBezTo>
                    <a:pt x="190660" y="680085"/>
                    <a:pt x="165895" y="702945"/>
                    <a:pt x="133510" y="715327"/>
                  </a:cubicBezTo>
                  <a:cubicBezTo>
                    <a:pt x="118270" y="721042"/>
                    <a:pt x="115413" y="720090"/>
                    <a:pt x="118270" y="702945"/>
                  </a:cubicBezTo>
                  <a:cubicBezTo>
                    <a:pt x="119223" y="693420"/>
                    <a:pt x="122080" y="682942"/>
                    <a:pt x="121128" y="672465"/>
                  </a:cubicBezTo>
                  <a:cubicBezTo>
                    <a:pt x="115413" y="685800"/>
                    <a:pt x="108745" y="699135"/>
                    <a:pt x="103030" y="713422"/>
                  </a:cubicBezTo>
                  <a:cubicBezTo>
                    <a:pt x="95410" y="733425"/>
                    <a:pt x="83028" y="749617"/>
                    <a:pt x="65883" y="762000"/>
                  </a:cubicBezTo>
                  <a:cubicBezTo>
                    <a:pt x="48738" y="774382"/>
                    <a:pt x="32545" y="788670"/>
                    <a:pt x="16353" y="802005"/>
                  </a:cubicBezTo>
                  <a:cubicBezTo>
                    <a:pt x="13495" y="803910"/>
                    <a:pt x="11590" y="807720"/>
                    <a:pt x="7780" y="806767"/>
                  </a:cubicBezTo>
                  <a:cubicBezTo>
                    <a:pt x="3970" y="805815"/>
                    <a:pt x="3970" y="801052"/>
                    <a:pt x="3970" y="797242"/>
                  </a:cubicBezTo>
                  <a:cubicBezTo>
                    <a:pt x="2065" y="731520"/>
                    <a:pt x="-6507" y="665797"/>
                    <a:pt x="9685" y="600075"/>
                  </a:cubicBezTo>
                  <a:cubicBezTo>
                    <a:pt x="11590" y="593407"/>
                    <a:pt x="13495" y="585787"/>
                    <a:pt x="16353" y="580072"/>
                  </a:cubicBezTo>
                  <a:cubicBezTo>
                    <a:pt x="40165" y="536257"/>
                    <a:pt x="66835" y="494347"/>
                    <a:pt x="109698" y="464820"/>
                  </a:cubicBezTo>
                  <a:cubicBezTo>
                    <a:pt x="166848" y="426720"/>
                    <a:pt x="224950" y="390525"/>
                    <a:pt x="294483" y="383857"/>
                  </a:cubicBezTo>
                  <a:cubicBezTo>
                    <a:pt x="391638" y="374332"/>
                    <a:pt x="484983" y="383857"/>
                    <a:pt x="567850" y="441007"/>
                  </a:cubicBezTo>
                  <a:cubicBezTo>
                    <a:pt x="587853" y="454342"/>
                    <a:pt x="607855" y="467677"/>
                    <a:pt x="632620" y="480060"/>
                  </a:cubicBezTo>
                  <a:cubicBezTo>
                    <a:pt x="602140" y="429577"/>
                    <a:pt x="573565" y="382905"/>
                    <a:pt x="544038" y="336232"/>
                  </a:cubicBezTo>
                  <a:cubicBezTo>
                    <a:pt x="522130" y="300990"/>
                    <a:pt x="523083" y="299085"/>
                    <a:pt x="557373" y="275272"/>
                  </a:cubicBezTo>
                  <a:cubicBezTo>
                    <a:pt x="559278" y="273367"/>
                    <a:pt x="562135" y="271462"/>
                    <a:pt x="566898" y="267652"/>
                  </a:cubicBezTo>
                  <a:cubicBezTo>
                    <a:pt x="549753" y="269557"/>
                    <a:pt x="535465" y="268605"/>
                    <a:pt x="521178" y="271462"/>
                  </a:cubicBezTo>
                  <a:cubicBezTo>
                    <a:pt x="504985" y="274320"/>
                    <a:pt x="493555" y="268605"/>
                    <a:pt x="484030" y="257175"/>
                  </a:cubicBezTo>
                  <a:cubicBezTo>
                    <a:pt x="473553" y="245745"/>
                    <a:pt x="464028" y="235267"/>
                    <a:pt x="452598" y="223837"/>
                  </a:cubicBezTo>
                  <a:cubicBezTo>
                    <a:pt x="427833" y="199072"/>
                    <a:pt x="427833" y="196215"/>
                    <a:pt x="450693" y="172402"/>
                  </a:cubicBezTo>
                  <a:cubicBezTo>
                    <a:pt x="438310" y="172402"/>
                    <a:pt x="438310" y="172402"/>
                    <a:pt x="432595" y="150495"/>
                  </a:cubicBezTo>
                  <a:cubicBezTo>
                    <a:pt x="425928" y="155257"/>
                    <a:pt x="423070" y="162877"/>
                    <a:pt x="420213" y="169545"/>
                  </a:cubicBezTo>
                  <a:cubicBezTo>
                    <a:pt x="413545" y="184785"/>
                    <a:pt x="401163" y="192405"/>
                    <a:pt x="385923" y="191452"/>
                  </a:cubicBezTo>
                  <a:cubicBezTo>
                    <a:pt x="365920" y="189547"/>
                    <a:pt x="354490" y="197167"/>
                    <a:pt x="344965" y="213360"/>
                  </a:cubicBezTo>
                  <a:cubicBezTo>
                    <a:pt x="331630" y="235267"/>
                    <a:pt x="314485" y="255270"/>
                    <a:pt x="299245" y="275272"/>
                  </a:cubicBezTo>
                  <a:cubicBezTo>
                    <a:pt x="295435" y="280035"/>
                    <a:pt x="292578" y="287655"/>
                    <a:pt x="284958" y="284797"/>
                  </a:cubicBezTo>
                  <a:cubicBezTo>
                    <a:pt x="278290" y="281940"/>
                    <a:pt x="281148" y="275272"/>
                    <a:pt x="281148" y="269557"/>
                  </a:cubicBezTo>
                  <a:cubicBezTo>
                    <a:pt x="284005" y="221932"/>
                    <a:pt x="295435" y="177165"/>
                    <a:pt x="321153" y="136207"/>
                  </a:cubicBezTo>
                  <a:cubicBezTo>
                    <a:pt x="324963" y="129540"/>
                    <a:pt x="330678" y="125730"/>
                    <a:pt x="336393" y="121920"/>
                  </a:cubicBezTo>
                  <a:cubicBezTo>
                    <a:pt x="384018" y="86677"/>
                    <a:pt x="434500" y="56197"/>
                    <a:pt x="483078" y="22860"/>
                  </a:cubicBezTo>
                  <a:cubicBezTo>
                    <a:pt x="494508" y="15240"/>
                    <a:pt x="504985" y="4762"/>
                    <a:pt x="518320" y="0"/>
                  </a:cubicBezTo>
                  <a:close/>
                </a:path>
              </a:pathLst>
            </a:custGeom>
            <a:grpFill/>
            <a:ln w="9525" cap="flat">
              <a:noFill/>
              <a:prstDash val="solid"/>
              <a:miter/>
            </a:ln>
          </p:spPr>
          <p:txBody>
            <a:bodyPr anchor="ctr"/>
            <a:lstStyle/>
            <a:p>
              <a:pPr>
                <a:defRPr/>
              </a:pPr>
              <a:endParaRPr lang="en-US" sz="1050"/>
            </a:p>
          </p:txBody>
        </p:sp>
      </p:grpSp>
      <p:sp>
        <p:nvSpPr>
          <p:cNvPr id="6" name="Rectangle 5"/>
          <p:cNvSpPr/>
          <p:nvPr userDrawn="1"/>
        </p:nvSpPr>
        <p:spPr>
          <a:xfrm>
            <a:off x="0" y="6578600"/>
            <a:ext cx="9144000" cy="27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7" name="Freeform: Shape 8"/>
          <p:cNvSpPr/>
          <p:nvPr userDrawn="1"/>
        </p:nvSpPr>
        <p:spPr>
          <a:xfrm rot="3273252" flipH="1">
            <a:off x="-340915" y="358380"/>
            <a:ext cx="1755775" cy="397669"/>
          </a:xfrm>
          <a:custGeom>
            <a:avLst/>
            <a:gdLst>
              <a:gd name="connsiteX0" fmla="*/ 2141990 w 2204904"/>
              <a:gd name="connsiteY0" fmla="*/ 577887 h 666266"/>
              <a:gd name="connsiteX1" fmla="*/ 2204904 w 2204904"/>
              <a:gd name="connsiteY1" fmla="*/ 666266 h 666266"/>
              <a:gd name="connsiteX2" fmla="*/ 1379318 w 2204904"/>
              <a:gd name="connsiteY2" fmla="*/ 666266 h 666266"/>
              <a:gd name="connsiteX3" fmla="*/ 1335129 w 2204904"/>
              <a:gd name="connsiteY3" fmla="*/ 622077 h 666266"/>
              <a:gd name="connsiteX4" fmla="*/ 1379318 w 2204904"/>
              <a:gd name="connsiteY4" fmla="*/ 577887 h 666266"/>
              <a:gd name="connsiteX5" fmla="*/ 1936301 w 2204904"/>
              <a:gd name="connsiteY5" fmla="*/ 288944 h 666266"/>
              <a:gd name="connsiteX6" fmla="*/ 1999215 w 2204904"/>
              <a:gd name="connsiteY6" fmla="*/ 377322 h 666266"/>
              <a:gd name="connsiteX7" fmla="*/ 711754 w 2204904"/>
              <a:gd name="connsiteY7" fmla="*/ 377322 h 666266"/>
              <a:gd name="connsiteX8" fmla="*/ 667564 w 2204904"/>
              <a:gd name="connsiteY8" fmla="*/ 333133 h 666266"/>
              <a:gd name="connsiteX9" fmla="*/ 711754 w 2204904"/>
              <a:gd name="connsiteY9" fmla="*/ 288944 h 666266"/>
              <a:gd name="connsiteX10" fmla="*/ 1730611 w 2204904"/>
              <a:gd name="connsiteY10" fmla="*/ 0 h 666266"/>
              <a:gd name="connsiteX11" fmla="*/ 1793525 w 2204904"/>
              <a:gd name="connsiteY11" fmla="*/ 88378 h 666266"/>
              <a:gd name="connsiteX12" fmla="*/ 44189 w 2204904"/>
              <a:gd name="connsiteY12" fmla="*/ 88378 h 666266"/>
              <a:gd name="connsiteX13" fmla="*/ 0 w 2204904"/>
              <a:gd name="connsiteY13" fmla="*/ 44189 h 666266"/>
              <a:gd name="connsiteX14" fmla="*/ 44190 w 2204904"/>
              <a:gd name="connsiteY14" fmla="*/ 0 h 6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4904" h="666266">
                <a:moveTo>
                  <a:pt x="2141990" y="577887"/>
                </a:moveTo>
                <a:lnTo>
                  <a:pt x="2204904" y="666266"/>
                </a:lnTo>
                <a:lnTo>
                  <a:pt x="1379318" y="666266"/>
                </a:lnTo>
                <a:cubicBezTo>
                  <a:pt x="1354913" y="666266"/>
                  <a:pt x="1335129" y="646482"/>
                  <a:pt x="1335129" y="622077"/>
                </a:cubicBezTo>
                <a:cubicBezTo>
                  <a:pt x="1335129" y="597671"/>
                  <a:pt x="1354913" y="577888"/>
                  <a:pt x="1379318" y="577887"/>
                </a:cubicBezTo>
                <a:close/>
                <a:moveTo>
                  <a:pt x="1936301" y="288944"/>
                </a:moveTo>
                <a:lnTo>
                  <a:pt x="1999215" y="377322"/>
                </a:lnTo>
                <a:lnTo>
                  <a:pt x="711754" y="377322"/>
                </a:lnTo>
                <a:cubicBezTo>
                  <a:pt x="687349" y="377322"/>
                  <a:pt x="667564" y="357538"/>
                  <a:pt x="667564" y="333133"/>
                </a:cubicBezTo>
                <a:cubicBezTo>
                  <a:pt x="667564" y="308728"/>
                  <a:pt x="687348" y="288944"/>
                  <a:pt x="711754" y="288944"/>
                </a:cubicBezTo>
                <a:close/>
                <a:moveTo>
                  <a:pt x="1730611" y="0"/>
                </a:moveTo>
                <a:lnTo>
                  <a:pt x="1793525" y="88378"/>
                </a:lnTo>
                <a:lnTo>
                  <a:pt x="44189" y="88378"/>
                </a:lnTo>
                <a:cubicBezTo>
                  <a:pt x="19785" y="88379"/>
                  <a:pt x="1" y="68594"/>
                  <a:pt x="0" y="44189"/>
                </a:cubicBezTo>
                <a:cubicBezTo>
                  <a:pt x="0" y="19783"/>
                  <a:pt x="19784" y="0"/>
                  <a:pt x="4419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050"/>
          </a:p>
        </p:txBody>
      </p:sp>
      <p:sp>
        <p:nvSpPr>
          <p:cNvPr id="2" name="Text Placeholder 9"/>
          <p:cNvSpPr>
            <a:spLocks noGrp="1"/>
          </p:cNvSpPr>
          <p:nvPr>
            <p:ph type="body" sz="quarter" idx="10"/>
          </p:nvPr>
        </p:nvSpPr>
        <p:spPr>
          <a:xfrm>
            <a:off x="242647" y="339511"/>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3851422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877033"/>
            <a:ext cx="1299300" cy="5772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nvGrpSpPr>
          <p:cNvPr id="11" name="Google Shape;11;p2"/>
          <p:cNvGrpSpPr/>
          <p:nvPr/>
        </p:nvGrpSpPr>
        <p:grpSpPr>
          <a:xfrm>
            <a:off x="0" y="-9451"/>
            <a:ext cx="8661398" cy="6867451"/>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14" name="Google Shape;14;p2"/>
          <p:cNvGrpSpPr/>
          <p:nvPr/>
        </p:nvGrpSpPr>
        <p:grpSpPr>
          <a:xfrm rot="10800000" flipH="1">
            <a:off x="1" y="1454351"/>
            <a:ext cx="8847502" cy="3949300"/>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17" name="Google Shape;17;p2"/>
          <p:cNvGrpSpPr/>
          <p:nvPr/>
        </p:nvGrpSpPr>
        <p:grpSpPr>
          <a:xfrm>
            <a:off x="3677237" y="5704465"/>
            <a:ext cx="5480829"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2" name="Google Shape;22;p2"/>
          <p:cNvSpPr txBox="1">
            <a:spLocks noGrp="1"/>
          </p:cNvSpPr>
          <p:nvPr>
            <p:ph type="ctrTitle"/>
          </p:nvPr>
        </p:nvSpPr>
        <p:spPr>
          <a:xfrm>
            <a:off x="685800" y="1454333"/>
            <a:ext cx="5367900" cy="394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49585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628650" y="1825625"/>
            <a:ext cx="7886700" cy="4351339"/>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6712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6946842" y="5963633"/>
            <a:ext cx="2202830"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70" name="Google Shape;70;p5"/>
          <p:cNvGrpSpPr/>
          <p:nvPr/>
        </p:nvGrpSpPr>
        <p:grpSpPr>
          <a:xfrm>
            <a:off x="-4" y="56"/>
            <a:ext cx="7072430"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latin typeface="Arvo"/>
                  <a:ea typeface="Arvo"/>
                  <a:cs typeface="Arvo"/>
                  <a:sym typeface="Arvo"/>
                </a:endParaRPr>
              </a:p>
            </p:txBody>
          </p:sp>
        </p:grpSp>
      </p:grpSp>
      <p:sp>
        <p:nvSpPr>
          <p:cNvPr id="78" name="Google Shape;78;p5"/>
          <p:cNvSpPr txBox="1">
            <a:spLocks noGrp="1"/>
          </p:cNvSpPr>
          <p:nvPr>
            <p:ph type="title"/>
          </p:nvPr>
        </p:nvSpPr>
        <p:spPr>
          <a:xfrm>
            <a:off x="814275" y="523433"/>
            <a:ext cx="54924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769800"/>
            <a:ext cx="6132600" cy="4194000"/>
          </a:xfrm>
          <a:prstGeom prst="rect">
            <a:avLst/>
          </a:prstGeom>
        </p:spPr>
        <p:txBody>
          <a:bodyPr spcFirstLastPara="1" wrap="square" lIns="91425" tIns="91425" rIns="91425" bIns="91425" anchor="ctr" anchorCtr="0">
            <a:noAutofit/>
          </a:bodyPr>
          <a:lstStyle>
            <a:lvl1pPr marL="342900" lvl="0" indent="-285750">
              <a:spcBef>
                <a:spcPts val="450"/>
              </a:spcBef>
              <a:spcAft>
                <a:spcPts val="0"/>
              </a:spcAft>
              <a:buSzPts val="2400"/>
              <a:buChar char="▰"/>
              <a:defRPr/>
            </a:lvl1pPr>
            <a:lvl2pPr marL="685800" lvl="1" indent="-285750">
              <a:spcBef>
                <a:spcPts val="750"/>
              </a:spcBef>
              <a:spcAft>
                <a:spcPts val="0"/>
              </a:spcAft>
              <a:buSzPts val="2400"/>
              <a:buChar char="▻"/>
              <a:defRPr/>
            </a:lvl2pPr>
            <a:lvl3pPr marL="1028700" lvl="2" indent="-285750">
              <a:spcBef>
                <a:spcPts val="750"/>
              </a:spcBef>
              <a:spcAft>
                <a:spcPts val="0"/>
              </a:spcAft>
              <a:buSzPts val="2400"/>
              <a:buChar char="▻"/>
              <a:defRPr/>
            </a:lvl3pPr>
            <a:lvl4pPr marL="1371600" lvl="3" indent="-285750">
              <a:spcBef>
                <a:spcPts val="750"/>
              </a:spcBef>
              <a:spcAft>
                <a:spcPts val="0"/>
              </a:spcAft>
              <a:buSzPts val="2400"/>
              <a:buChar char="▻"/>
              <a:defRPr/>
            </a:lvl4pPr>
            <a:lvl5pPr marL="1714500" lvl="4" indent="-285750">
              <a:spcBef>
                <a:spcPts val="750"/>
              </a:spcBef>
              <a:spcAft>
                <a:spcPts val="0"/>
              </a:spcAft>
              <a:buSzPts val="2400"/>
              <a:buChar char="▻"/>
              <a:defRPr/>
            </a:lvl5pPr>
            <a:lvl6pPr marL="2057400" lvl="5" indent="-285750">
              <a:spcBef>
                <a:spcPts val="750"/>
              </a:spcBef>
              <a:spcAft>
                <a:spcPts val="0"/>
              </a:spcAft>
              <a:buSzPts val="2400"/>
              <a:buChar char="▻"/>
              <a:defRPr/>
            </a:lvl6pPr>
            <a:lvl7pPr marL="2400300" lvl="6" indent="-285750">
              <a:spcBef>
                <a:spcPts val="750"/>
              </a:spcBef>
              <a:spcAft>
                <a:spcPts val="0"/>
              </a:spcAft>
              <a:buSzPts val="2400"/>
              <a:buChar char="▻"/>
              <a:defRPr/>
            </a:lvl7pPr>
            <a:lvl8pPr marL="2743200" lvl="7" indent="-285750">
              <a:spcBef>
                <a:spcPts val="750"/>
              </a:spcBef>
              <a:spcAft>
                <a:spcPts val="0"/>
              </a:spcAft>
              <a:buSzPts val="2400"/>
              <a:buChar char="▻"/>
              <a:defRPr/>
            </a:lvl8pPr>
            <a:lvl9pPr marL="3086100" lvl="8" indent="-285750">
              <a:spcBef>
                <a:spcPts val="750"/>
              </a:spcBef>
              <a:spcAft>
                <a:spcPts val="750"/>
              </a:spcAft>
              <a:buSzPts val="2400"/>
              <a:buChar char="▻"/>
              <a:defRPr/>
            </a:lvl9pPr>
          </a:lstStyle>
          <a:p>
            <a:endParaRPr/>
          </a:p>
        </p:txBody>
      </p:sp>
      <p:sp>
        <p:nvSpPr>
          <p:cNvPr id="80" name="Google Shape;80;p5"/>
          <p:cNvSpPr txBox="1">
            <a:spLocks noGrp="1"/>
          </p:cNvSpPr>
          <p:nvPr>
            <p:ph type="sldNum" idx="12"/>
          </p:nvPr>
        </p:nvSpPr>
        <p:spPr>
          <a:xfrm>
            <a:off x="7618000" y="6182000"/>
            <a:ext cx="14874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6932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grpSp>
        <p:nvGrpSpPr>
          <p:cNvPr id="3" name="Group 2"/>
          <p:cNvGrpSpPr/>
          <p:nvPr userDrawn="1"/>
        </p:nvGrpSpPr>
        <p:grpSpPr>
          <a:xfrm flipH="1">
            <a:off x="8142331" y="5136829"/>
            <a:ext cx="880751" cy="1584931"/>
            <a:chOff x="10073923" y="4329846"/>
            <a:chExt cx="1822803" cy="2460131"/>
          </a:xfrm>
          <a:solidFill>
            <a:schemeClr val="accent1"/>
          </a:solidFill>
        </p:grpSpPr>
        <p:sp>
          <p:nvSpPr>
            <p:cNvPr id="4" name="Freeform: Shape 5"/>
            <p:cNvSpPr/>
            <p:nvPr/>
          </p:nvSpPr>
          <p:spPr>
            <a:xfrm>
              <a:off x="10073923" y="4329846"/>
              <a:ext cx="1385397" cy="2351375"/>
            </a:xfrm>
            <a:custGeom>
              <a:avLst/>
              <a:gdLst>
                <a:gd name="connsiteX0" fmla="*/ 789622 w 1385397"/>
                <a:gd name="connsiteY0" fmla="*/ 0 h 2351375"/>
                <a:gd name="connsiteX1" fmla="*/ 865822 w 1385397"/>
                <a:gd name="connsiteY1" fmla="*/ 0 h 2351375"/>
                <a:gd name="connsiteX2" fmla="*/ 954405 w 1385397"/>
                <a:gd name="connsiteY2" fmla="*/ 58102 h 2351375"/>
                <a:gd name="connsiteX3" fmla="*/ 1050607 w 1385397"/>
                <a:gd name="connsiteY3" fmla="*/ 123825 h 2351375"/>
                <a:gd name="connsiteX4" fmla="*/ 1062990 w 1385397"/>
                <a:gd name="connsiteY4" fmla="*/ 136207 h 2351375"/>
                <a:gd name="connsiteX5" fmla="*/ 1102995 w 1385397"/>
                <a:gd name="connsiteY5" fmla="*/ 269557 h 2351375"/>
                <a:gd name="connsiteX6" fmla="*/ 1099185 w 1385397"/>
                <a:gd name="connsiteY6" fmla="*/ 284797 h 2351375"/>
                <a:gd name="connsiteX7" fmla="*/ 1084897 w 1385397"/>
                <a:gd name="connsiteY7" fmla="*/ 276225 h 2351375"/>
                <a:gd name="connsiteX8" fmla="*/ 1031557 w 1385397"/>
                <a:gd name="connsiteY8" fmla="*/ 202882 h 2351375"/>
                <a:gd name="connsiteX9" fmla="*/ 1015365 w 1385397"/>
                <a:gd name="connsiteY9" fmla="*/ 192405 h 2351375"/>
                <a:gd name="connsiteX10" fmla="*/ 957262 w 1385397"/>
                <a:gd name="connsiteY10" fmla="*/ 158115 h 2351375"/>
                <a:gd name="connsiteX11" fmla="*/ 950595 w 1385397"/>
                <a:gd name="connsiteY11" fmla="*/ 152400 h 2351375"/>
                <a:gd name="connsiteX12" fmla="*/ 934402 w 1385397"/>
                <a:gd name="connsiteY12" fmla="*/ 171450 h 2351375"/>
                <a:gd name="connsiteX13" fmla="*/ 934402 w 1385397"/>
                <a:gd name="connsiteY13" fmla="*/ 175260 h 2351375"/>
                <a:gd name="connsiteX14" fmla="*/ 934402 w 1385397"/>
                <a:gd name="connsiteY14" fmla="*/ 223837 h 2351375"/>
                <a:gd name="connsiteX15" fmla="*/ 901065 w 1385397"/>
                <a:gd name="connsiteY15" fmla="*/ 259080 h 2351375"/>
                <a:gd name="connsiteX16" fmla="*/ 863917 w 1385397"/>
                <a:gd name="connsiteY16" fmla="*/ 273367 h 2351375"/>
                <a:gd name="connsiteX17" fmla="*/ 817245 w 1385397"/>
                <a:gd name="connsiteY17" fmla="*/ 269557 h 2351375"/>
                <a:gd name="connsiteX18" fmla="*/ 842010 w 1385397"/>
                <a:gd name="connsiteY18" fmla="*/ 287655 h 2351375"/>
                <a:gd name="connsiteX19" fmla="*/ 848677 w 1385397"/>
                <a:gd name="connsiteY19" fmla="*/ 324802 h 2351375"/>
                <a:gd name="connsiteX20" fmla="*/ 761047 w 1385397"/>
                <a:gd name="connsiteY20" fmla="*/ 467677 h 2351375"/>
                <a:gd name="connsiteX21" fmla="*/ 752475 w 1385397"/>
                <a:gd name="connsiteY21" fmla="*/ 481965 h 2351375"/>
                <a:gd name="connsiteX22" fmla="*/ 806767 w 1385397"/>
                <a:gd name="connsiteY22" fmla="*/ 450532 h 2351375"/>
                <a:gd name="connsiteX23" fmla="*/ 942975 w 1385397"/>
                <a:gd name="connsiteY23" fmla="*/ 391477 h 2351375"/>
                <a:gd name="connsiteX24" fmla="*/ 1303020 w 1385397"/>
                <a:gd name="connsiteY24" fmla="*/ 489585 h 2351375"/>
                <a:gd name="connsiteX25" fmla="*/ 1372552 w 1385397"/>
                <a:gd name="connsiteY25" fmla="*/ 596265 h 2351375"/>
                <a:gd name="connsiteX26" fmla="*/ 1383030 w 1385397"/>
                <a:gd name="connsiteY26" fmla="*/ 732472 h 2351375"/>
                <a:gd name="connsiteX27" fmla="*/ 1380172 w 1385397"/>
                <a:gd name="connsiteY27" fmla="*/ 796290 h 2351375"/>
                <a:gd name="connsiteX28" fmla="*/ 1376362 w 1385397"/>
                <a:gd name="connsiteY28" fmla="*/ 808672 h 2351375"/>
                <a:gd name="connsiteX29" fmla="*/ 1365885 w 1385397"/>
                <a:gd name="connsiteY29" fmla="*/ 802957 h 2351375"/>
                <a:gd name="connsiteX30" fmla="*/ 1364932 w 1385397"/>
                <a:gd name="connsiteY30" fmla="*/ 802005 h 2351375"/>
                <a:gd name="connsiteX31" fmla="*/ 1263967 w 1385397"/>
                <a:gd name="connsiteY31" fmla="*/ 672465 h 2351375"/>
                <a:gd name="connsiteX32" fmla="*/ 1260157 w 1385397"/>
                <a:gd name="connsiteY32" fmla="*/ 675322 h 2351375"/>
                <a:gd name="connsiteX33" fmla="*/ 1265872 w 1385397"/>
                <a:gd name="connsiteY33" fmla="*/ 710565 h 2351375"/>
                <a:gd name="connsiteX34" fmla="*/ 1254442 w 1385397"/>
                <a:gd name="connsiteY34" fmla="*/ 720090 h 2351375"/>
                <a:gd name="connsiteX35" fmla="*/ 1194435 w 1385397"/>
                <a:gd name="connsiteY35" fmla="*/ 685800 h 2351375"/>
                <a:gd name="connsiteX36" fmla="*/ 1182052 w 1385397"/>
                <a:gd name="connsiteY36" fmla="*/ 677227 h 2351375"/>
                <a:gd name="connsiteX37" fmla="*/ 1148715 w 1385397"/>
                <a:gd name="connsiteY37" fmla="*/ 626745 h 2351375"/>
                <a:gd name="connsiteX38" fmla="*/ 1088707 w 1385397"/>
                <a:gd name="connsiteY38" fmla="*/ 515302 h 2351375"/>
                <a:gd name="connsiteX39" fmla="*/ 1110615 w 1385397"/>
                <a:gd name="connsiteY39" fmla="*/ 598170 h 2351375"/>
                <a:gd name="connsiteX40" fmla="*/ 1114425 w 1385397"/>
                <a:gd name="connsiteY40" fmla="*/ 626745 h 2351375"/>
                <a:gd name="connsiteX41" fmla="*/ 1100137 w 1385397"/>
                <a:gd name="connsiteY41" fmla="*/ 638175 h 2351375"/>
                <a:gd name="connsiteX42" fmla="*/ 1003935 w 1385397"/>
                <a:gd name="connsiteY42" fmla="*/ 612457 h 2351375"/>
                <a:gd name="connsiteX43" fmla="*/ 855345 w 1385397"/>
                <a:gd name="connsiteY43" fmla="*/ 625792 h 2351375"/>
                <a:gd name="connsiteX44" fmla="*/ 833437 w 1385397"/>
                <a:gd name="connsiteY44" fmla="*/ 669607 h 2351375"/>
                <a:gd name="connsiteX45" fmla="*/ 826770 w 1385397"/>
                <a:gd name="connsiteY45" fmla="*/ 765810 h 2351375"/>
                <a:gd name="connsiteX46" fmla="*/ 794385 w 1385397"/>
                <a:gd name="connsiteY46" fmla="*/ 834390 h 2351375"/>
                <a:gd name="connsiteX47" fmla="*/ 788670 w 1385397"/>
                <a:gd name="connsiteY47" fmla="*/ 909637 h 2351375"/>
                <a:gd name="connsiteX48" fmla="*/ 783907 w 1385397"/>
                <a:gd name="connsiteY48" fmla="*/ 929640 h 2351375"/>
                <a:gd name="connsiteX49" fmla="*/ 767715 w 1385397"/>
                <a:gd name="connsiteY49" fmla="*/ 916305 h 2351375"/>
                <a:gd name="connsiteX50" fmla="*/ 705802 w 1385397"/>
                <a:gd name="connsiteY50" fmla="*/ 834390 h 2351375"/>
                <a:gd name="connsiteX51" fmla="*/ 701040 w 1385397"/>
                <a:gd name="connsiteY51" fmla="*/ 807720 h 2351375"/>
                <a:gd name="connsiteX52" fmla="*/ 703897 w 1385397"/>
                <a:gd name="connsiteY52" fmla="*/ 730567 h 2351375"/>
                <a:gd name="connsiteX53" fmla="*/ 698182 w 1385397"/>
                <a:gd name="connsiteY53" fmla="*/ 724852 h 2351375"/>
                <a:gd name="connsiteX54" fmla="*/ 678180 w 1385397"/>
                <a:gd name="connsiteY54" fmla="*/ 767715 h 2351375"/>
                <a:gd name="connsiteX55" fmla="*/ 608647 w 1385397"/>
                <a:gd name="connsiteY55" fmla="*/ 994410 h 2351375"/>
                <a:gd name="connsiteX56" fmla="*/ 536257 w 1385397"/>
                <a:gd name="connsiteY56" fmla="*/ 1337310 h 2351375"/>
                <a:gd name="connsiteX57" fmla="*/ 519112 w 1385397"/>
                <a:gd name="connsiteY57" fmla="*/ 1524952 h 2351375"/>
                <a:gd name="connsiteX58" fmla="*/ 543877 w 1385397"/>
                <a:gd name="connsiteY58" fmla="*/ 1808797 h 2351375"/>
                <a:gd name="connsiteX59" fmla="*/ 629602 w 1385397"/>
                <a:gd name="connsiteY59" fmla="*/ 1998345 h 2351375"/>
                <a:gd name="connsiteX60" fmla="*/ 803910 w 1385397"/>
                <a:gd name="connsiteY60" fmla="*/ 2204085 h 2351375"/>
                <a:gd name="connsiteX61" fmla="*/ 883920 w 1385397"/>
                <a:gd name="connsiteY61" fmla="*/ 2251710 h 2351375"/>
                <a:gd name="connsiteX62" fmla="*/ 902970 w 1385397"/>
                <a:gd name="connsiteY62" fmla="*/ 2253615 h 2351375"/>
                <a:gd name="connsiteX63" fmla="*/ 912996 w 1385397"/>
                <a:gd name="connsiteY63" fmla="*/ 2252226 h 2351375"/>
                <a:gd name="connsiteX64" fmla="*/ 701023 w 1385397"/>
                <a:gd name="connsiteY64" fmla="*/ 2351375 h 2351375"/>
                <a:gd name="connsiteX65" fmla="*/ 696277 w 1385397"/>
                <a:gd name="connsiteY65" fmla="*/ 2346007 h 2351375"/>
                <a:gd name="connsiteX66" fmla="*/ 544830 w 1385397"/>
                <a:gd name="connsiteY66" fmla="*/ 2207895 h 2351375"/>
                <a:gd name="connsiteX67" fmla="*/ 397192 w 1385397"/>
                <a:gd name="connsiteY67" fmla="*/ 1887855 h 2351375"/>
                <a:gd name="connsiteX68" fmla="*/ 368617 w 1385397"/>
                <a:gd name="connsiteY68" fmla="*/ 1643062 h 2351375"/>
                <a:gd name="connsiteX69" fmla="*/ 374332 w 1385397"/>
                <a:gd name="connsiteY69" fmla="*/ 1531620 h 2351375"/>
                <a:gd name="connsiteX70" fmla="*/ 397192 w 1385397"/>
                <a:gd name="connsiteY70" fmla="*/ 1335405 h 2351375"/>
                <a:gd name="connsiteX71" fmla="*/ 459105 w 1385397"/>
                <a:gd name="connsiteY71" fmla="*/ 1087755 h 2351375"/>
                <a:gd name="connsiteX72" fmla="*/ 603885 w 1385397"/>
                <a:gd name="connsiteY72" fmla="*/ 725805 h 2351375"/>
                <a:gd name="connsiteX73" fmla="*/ 620077 w 1385397"/>
                <a:gd name="connsiteY73" fmla="*/ 696277 h 2351375"/>
                <a:gd name="connsiteX74" fmla="*/ 577215 w 1385397"/>
                <a:gd name="connsiteY74" fmla="*/ 716280 h 2351375"/>
                <a:gd name="connsiteX75" fmla="*/ 545782 w 1385397"/>
                <a:gd name="connsiteY75" fmla="*/ 753427 h 2351375"/>
                <a:gd name="connsiteX76" fmla="*/ 490537 w 1385397"/>
                <a:gd name="connsiteY76" fmla="*/ 767715 h 2351375"/>
                <a:gd name="connsiteX77" fmla="*/ 417195 w 1385397"/>
                <a:gd name="connsiteY77" fmla="*/ 742950 h 2351375"/>
                <a:gd name="connsiteX78" fmla="*/ 462915 w 1385397"/>
                <a:gd name="connsiteY78" fmla="*/ 788670 h 2351375"/>
                <a:gd name="connsiteX79" fmla="*/ 466725 w 1385397"/>
                <a:gd name="connsiteY79" fmla="*/ 845820 h 2351375"/>
                <a:gd name="connsiteX80" fmla="*/ 435292 w 1385397"/>
                <a:gd name="connsiteY80" fmla="*/ 854392 h 2351375"/>
                <a:gd name="connsiteX81" fmla="*/ 379095 w 1385397"/>
                <a:gd name="connsiteY81" fmla="*/ 834390 h 2351375"/>
                <a:gd name="connsiteX82" fmla="*/ 421957 w 1385397"/>
                <a:gd name="connsiteY82" fmla="*/ 890587 h 2351375"/>
                <a:gd name="connsiteX83" fmla="*/ 422910 w 1385397"/>
                <a:gd name="connsiteY83" fmla="*/ 915352 h 2351375"/>
                <a:gd name="connsiteX84" fmla="*/ 392430 w 1385397"/>
                <a:gd name="connsiteY84" fmla="*/ 965835 h 2351375"/>
                <a:gd name="connsiteX85" fmla="*/ 346710 w 1385397"/>
                <a:gd name="connsiteY85" fmla="*/ 983932 h 2351375"/>
                <a:gd name="connsiteX86" fmla="*/ 343852 w 1385397"/>
                <a:gd name="connsiteY86" fmla="*/ 984885 h 2351375"/>
                <a:gd name="connsiteX87" fmla="*/ 348615 w 1385397"/>
                <a:gd name="connsiteY87" fmla="*/ 988695 h 2351375"/>
                <a:gd name="connsiteX88" fmla="*/ 361950 w 1385397"/>
                <a:gd name="connsiteY88" fmla="*/ 1034415 h 2351375"/>
                <a:gd name="connsiteX89" fmla="*/ 319087 w 1385397"/>
                <a:gd name="connsiteY89" fmla="*/ 1044892 h 2351375"/>
                <a:gd name="connsiteX90" fmla="*/ 278130 w 1385397"/>
                <a:gd name="connsiteY90" fmla="*/ 1025842 h 2351375"/>
                <a:gd name="connsiteX91" fmla="*/ 343852 w 1385397"/>
                <a:gd name="connsiteY91" fmla="*/ 1088707 h 2351375"/>
                <a:gd name="connsiteX92" fmla="*/ 350520 w 1385397"/>
                <a:gd name="connsiteY92" fmla="*/ 1123950 h 2351375"/>
                <a:gd name="connsiteX93" fmla="*/ 321945 w 1385397"/>
                <a:gd name="connsiteY93" fmla="*/ 1132522 h 2351375"/>
                <a:gd name="connsiteX94" fmla="*/ 303847 w 1385397"/>
                <a:gd name="connsiteY94" fmla="*/ 1126807 h 2351375"/>
                <a:gd name="connsiteX95" fmla="*/ 345757 w 1385397"/>
                <a:gd name="connsiteY95" fmla="*/ 1203007 h 2351375"/>
                <a:gd name="connsiteX96" fmla="*/ 363855 w 1385397"/>
                <a:gd name="connsiteY96" fmla="*/ 1291590 h 2351375"/>
                <a:gd name="connsiteX97" fmla="*/ 362902 w 1385397"/>
                <a:gd name="connsiteY97" fmla="*/ 1301115 h 2351375"/>
                <a:gd name="connsiteX98" fmla="*/ 354330 w 1385397"/>
                <a:gd name="connsiteY98" fmla="*/ 1299210 h 2351375"/>
                <a:gd name="connsiteX99" fmla="*/ 309562 w 1385397"/>
                <a:gd name="connsiteY99" fmla="*/ 1268730 h 2351375"/>
                <a:gd name="connsiteX100" fmla="*/ 228600 w 1385397"/>
                <a:gd name="connsiteY100" fmla="*/ 1180147 h 2351375"/>
                <a:gd name="connsiteX101" fmla="*/ 180975 w 1385397"/>
                <a:gd name="connsiteY101" fmla="*/ 1088707 h 2351375"/>
                <a:gd name="connsiteX102" fmla="*/ 181927 w 1385397"/>
                <a:gd name="connsiteY102" fmla="*/ 1042035 h 2351375"/>
                <a:gd name="connsiteX103" fmla="*/ 179070 w 1385397"/>
                <a:gd name="connsiteY103" fmla="*/ 922972 h 2351375"/>
                <a:gd name="connsiteX104" fmla="*/ 185737 w 1385397"/>
                <a:gd name="connsiteY104" fmla="*/ 900112 h 2351375"/>
                <a:gd name="connsiteX105" fmla="*/ 258127 w 1385397"/>
                <a:gd name="connsiteY105" fmla="*/ 788670 h 2351375"/>
                <a:gd name="connsiteX106" fmla="*/ 340042 w 1385397"/>
                <a:gd name="connsiteY106" fmla="*/ 704850 h 2351375"/>
                <a:gd name="connsiteX107" fmla="*/ 425767 w 1385397"/>
                <a:gd name="connsiteY107" fmla="*/ 656272 h 2351375"/>
                <a:gd name="connsiteX108" fmla="*/ 438150 w 1385397"/>
                <a:gd name="connsiteY108" fmla="*/ 644842 h 2351375"/>
                <a:gd name="connsiteX109" fmla="*/ 275272 w 1385397"/>
                <a:gd name="connsiteY109" fmla="*/ 600075 h 2351375"/>
                <a:gd name="connsiteX110" fmla="*/ 264795 w 1385397"/>
                <a:gd name="connsiteY110" fmla="*/ 594360 h 2351375"/>
                <a:gd name="connsiteX111" fmla="*/ 242887 w 1385397"/>
                <a:gd name="connsiteY111" fmla="*/ 583882 h 2351375"/>
                <a:gd name="connsiteX112" fmla="*/ 336232 w 1385397"/>
                <a:gd name="connsiteY112" fmla="*/ 676275 h 2351375"/>
                <a:gd name="connsiteX113" fmla="*/ 263842 w 1385397"/>
                <a:gd name="connsiteY113" fmla="*/ 700087 h 2351375"/>
                <a:gd name="connsiteX114" fmla="*/ 240030 w 1385397"/>
                <a:gd name="connsiteY114" fmla="*/ 719137 h 2351375"/>
                <a:gd name="connsiteX115" fmla="*/ 160972 w 1385397"/>
                <a:gd name="connsiteY115" fmla="*/ 728662 h 2351375"/>
                <a:gd name="connsiteX116" fmla="*/ 186690 w 1385397"/>
                <a:gd name="connsiteY116" fmla="*/ 762952 h 2351375"/>
                <a:gd name="connsiteX117" fmla="*/ 189547 w 1385397"/>
                <a:gd name="connsiteY117" fmla="*/ 780097 h 2351375"/>
                <a:gd name="connsiteX118" fmla="*/ 160972 w 1385397"/>
                <a:gd name="connsiteY118" fmla="*/ 849630 h 2351375"/>
                <a:gd name="connsiteX119" fmla="*/ 148590 w 1385397"/>
                <a:gd name="connsiteY119" fmla="*/ 880110 h 2351375"/>
                <a:gd name="connsiteX120" fmla="*/ 130492 w 1385397"/>
                <a:gd name="connsiteY120" fmla="*/ 882015 h 2351375"/>
                <a:gd name="connsiteX121" fmla="*/ 121920 w 1385397"/>
                <a:gd name="connsiteY121" fmla="*/ 874395 h 2351375"/>
                <a:gd name="connsiteX122" fmla="*/ 139065 w 1385397"/>
                <a:gd name="connsiteY122" fmla="*/ 917257 h 2351375"/>
                <a:gd name="connsiteX123" fmla="*/ 133350 w 1385397"/>
                <a:gd name="connsiteY123" fmla="*/ 979170 h 2351375"/>
                <a:gd name="connsiteX124" fmla="*/ 122872 w 1385397"/>
                <a:gd name="connsiteY124" fmla="*/ 1010602 h 2351375"/>
                <a:gd name="connsiteX125" fmla="*/ 103822 w 1385397"/>
                <a:gd name="connsiteY125" fmla="*/ 1012507 h 2351375"/>
                <a:gd name="connsiteX126" fmla="*/ 88582 w 1385397"/>
                <a:gd name="connsiteY126" fmla="*/ 986790 h 2351375"/>
                <a:gd name="connsiteX127" fmla="*/ 0 w 1385397"/>
                <a:gd name="connsiteY127" fmla="*/ 771525 h 2351375"/>
                <a:gd name="connsiteX128" fmla="*/ 0 w 1385397"/>
                <a:gd name="connsiteY128" fmla="*/ 714375 h 2351375"/>
                <a:gd name="connsiteX129" fmla="*/ 2857 w 1385397"/>
                <a:gd name="connsiteY129" fmla="*/ 708660 h 2351375"/>
                <a:gd name="connsiteX130" fmla="*/ 195262 w 1385397"/>
                <a:gd name="connsiteY130" fmla="*/ 469582 h 2351375"/>
                <a:gd name="connsiteX131" fmla="*/ 325755 w 1385397"/>
                <a:gd name="connsiteY131" fmla="*/ 436245 h 2351375"/>
                <a:gd name="connsiteX132" fmla="*/ 431482 w 1385397"/>
                <a:gd name="connsiteY132" fmla="*/ 460057 h 2351375"/>
                <a:gd name="connsiteX133" fmla="*/ 560070 w 1385397"/>
                <a:gd name="connsiteY133" fmla="*/ 499110 h 2351375"/>
                <a:gd name="connsiteX134" fmla="*/ 570547 w 1385397"/>
                <a:gd name="connsiteY134" fmla="*/ 490537 h 2351375"/>
                <a:gd name="connsiteX135" fmla="*/ 539115 w 1385397"/>
                <a:gd name="connsiteY135" fmla="*/ 420052 h 2351375"/>
                <a:gd name="connsiteX136" fmla="*/ 437197 w 1385397"/>
                <a:gd name="connsiteY136" fmla="*/ 306705 h 2351375"/>
                <a:gd name="connsiteX137" fmla="*/ 427672 w 1385397"/>
                <a:gd name="connsiteY137" fmla="*/ 284797 h 2351375"/>
                <a:gd name="connsiteX138" fmla="*/ 436245 w 1385397"/>
                <a:gd name="connsiteY138" fmla="*/ 220980 h 2351375"/>
                <a:gd name="connsiteX139" fmla="*/ 410527 w 1385397"/>
                <a:gd name="connsiteY139" fmla="*/ 273367 h 2351375"/>
                <a:gd name="connsiteX140" fmla="*/ 381952 w 1385397"/>
                <a:gd name="connsiteY140" fmla="*/ 288607 h 2351375"/>
                <a:gd name="connsiteX141" fmla="*/ 332422 w 1385397"/>
                <a:gd name="connsiteY141" fmla="*/ 280035 h 2351375"/>
                <a:gd name="connsiteX142" fmla="*/ 301942 w 1385397"/>
                <a:gd name="connsiteY142" fmla="*/ 246697 h 2351375"/>
                <a:gd name="connsiteX143" fmla="*/ 300037 w 1385397"/>
                <a:gd name="connsiteY143" fmla="*/ 243840 h 2351375"/>
                <a:gd name="connsiteX144" fmla="*/ 246697 w 1385397"/>
                <a:gd name="connsiteY144" fmla="*/ 281940 h 2351375"/>
                <a:gd name="connsiteX145" fmla="*/ 185737 w 1385397"/>
                <a:gd name="connsiteY145" fmla="*/ 314325 h 2351375"/>
                <a:gd name="connsiteX146" fmla="*/ 162877 w 1385397"/>
                <a:gd name="connsiteY146" fmla="*/ 311467 h 2351375"/>
                <a:gd name="connsiteX147" fmla="*/ 145732 w 1385397"/>
                <a:gd name="connsiteY147" fmla="*/ 262890 h 2351375"/>
                <a:gd name="connsiteX148" fmla="*/ 145732 w 1385397"/>
                <a:gd name="connsiteY148" fmla="*/ 220027 h 2351375"/>
                <a:gd name="connsiteX149" fmla="*/ 141922 w 1385397"/>
                <a:gd name="connsiteY149" fmla="*/ 229552 h 2351375"/>
                <a:gd name="connsiteX150" fmla="*/ 139065 w 1385397"/>
                <a:gd name="connsiteY150" fmla="*/ 362902 h 2351375"/>
                <a:gd name="connsiteX151" fmla="*/ 120967 w 1385397"/>
                <a:gd name="connsiteY151" fmla="*/ 405765 h 2351375"/>
                <a:gd name="connsiteX152" fmla="*/ 67627 w 1385397"/>
                <a:gd name="connsiteY152" fmla="*/ 398145 h 2351375"/>
                <a:gd name="connsiteX153" fmla="*/ 60007 w 1385397"/>
                <a:gd name="connsiteY153" fmla="*/ 242887 h 2351375"/>
                <a:gd name="connsiteX154" fmla="*/ 61912 w 1385397"/>
                <a:gd name="connsiteY154" fmla="*/ 239077 h 2351375"/>
                <a:gd name="connsiteX155" fmla="*/ 142875 w 1385397"/>
                <a:gd name="connsiteY155" fmla="*/ 88582 h 2351375"/>
                <a:gd name="connsiteX156" fmla="*/ 155257 w 1385397"/>
                <a:gd name="connsiteY156" fmla="*/ 73342 h 2351375"/>
                <a:gd name="connsiteX157" fmla="*/ 322897 w 1385397"/>
                <a:gd name="connsiteY157" fmla="*/ 40005 h 2351375"/>
                <a:gd name="connsiteX158" fmla="*/ 420052 w 1385397"/>
                <a:gd name="connsiteY158" fmla="*/ 60960 h 2351375"/>
                <a:gd name="connsiteX159" fmla="*/ 500062 w 1385397"/>
                <a:gd name="connsiteY159" fmla="*/ 113347 h 2351375"/>
                <a:gd name="connsiteX160" fmla="*/ 562927 w 1385397"/>
                <a:gd name="connsiteY160" fmla="*/ 205740 h 2351375"/>
                <a:gd name="connsiteX161" fmla="*/ 613410 w 1385397"/>
                <a:gd name="connsiteY161" fmla="*/ 316230 h 2351375"/>
                <a:gd name="connsiteX162" fmla="*/ 626745 w 1385397"/>
                <a:gd name="connsiteY162" fmla="*/ 367665 h 2351375"/>
                <a:gd name="connsiteX163" fmla="*/ 678180 w 1385397"/>
                <a:gd name="connsiteY163" fmla="*/ 199072 h 2351375"/>
                <a:gd name="connsiteX164" fmla="*/ 728662 w 1385397"/>
                <a:gd name="connsiteY164" fmla="*/ 156210 h 2351375"/>
                <a:gd name="connsiteX165" fmla="*/ 772477 w 1385397"/>
                <a:gd name="connsiteY165" fmla="*/ 140970 h 2351375"/>
                <a:gd name="connsiteX166" fmla="*/ 741997 w 1385397"/>
                <a:gd name="connsiteY166" fmla="*/ 138112 h 2351375"/>
                <a:gd name="connsiteX167" fmla="*/ 721042 w 1385397"/>
                <a:gd name="connsiteY167" fmla="*/ 90487 h 2351375"/>
                <a:gd name="connsiteX168" fmla="*/ 753427 w 1385397"/>
                <a:gd name="connsiteY168" fmla="*/ 46672 h 2351375"/>
                <a:gd name="connsiteX169" fmla="*/ 778192 w 1385397"/>
                <a:gd name="connsiteY169" fmla="*/ 35242 h 2351375"/>
                <a:gd name="connsiteX170" fmla="*/ 816292 w 1385397"/>
                <a:gd name="connsiteY170" fmla="*/ 40005 h 2351375"/>
                <a:gd name="connsiteX171" fmla="*/ 795337 w 1385397"/>
                <a:gd name="connsiteY171" fmla="*/ 22860 h 2351375"/>
                <a:gd name="connsiteX172" fmla="*/ 789622 w 1385397"/>
                <a:gd name="connsiteY172" fmla="*/ 0 h 235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385397" h="2351375">
                  <a:moveTo>
                    <a:pt x="789622" y="0"/>
                  </a:moveTo>
                  <a:cubicBezTo>
                    <a:pt x="815340" y="0"/>
                    <a:pt x="840105" y="0"/>
                    <a:pt x="865822" y="0"/>
                  </a:cubicBezTo>
                  <a:cubicBezTo>
                    <a:pt x="895350" y="19050"/>
                    <a:pt x="924877" y="38100"/>
                    <a:pt x="954405" y="58102"/>
                  </a:cubicBezTo>
                  <a:cubicBezTo>
                    <a:pt x="986790" y="79057"/>
                    <a:pt x="1019175" y="100965"/>
                    <a:pt x="1050607" y="123825"/>
                  </a:cubicBezTo>
                  <a:cubicBezTo>
                    <a:pt x="1055370" y="127635"/>
                    <a:pt x="1060132" y="131445"/>
                    <a:pt x="1062990" y="136207"/>
                  </a:cubicBezTo>
                  <a:cubicBezTo>
                    <a:pt x="1087755" y="177165"/>
                    <a:pt x="1100137" y="221932"/>
                    <a:pt x="1102995" y="269557"/>
                  </a:cubicBezTo>
                  <a:cubicBezTo>
                    <a:pt x="1102995" y="274320"/>
                    <a:pt x="1105852" y="281940"/>
                    <a:pt x="1099185" y="284797"/>
                  </a:cubicBezTo>
                  <a:cubicBezTo>
                    <a:pt x="1091565" y="287655"/>
                    <a:pt x="1088707" y="280035"/>
                    <a:pt x="1084897" y="276225"/>
                  </a:cubicBezTo>
                  <a:cubicBezTo>
                    <a:pt x="1066800" y="252412"/>
                    <a:pt x="1048702" y="227647"/>
                    <a:pt x="1031557" y="202882"/>
                  </a:cubicBezTo>
                  <a:cubicBezTo>
                    <a:pt x="1027747" y="197167"/>
                    <a:pt x="1023937" y="190500"/>
                    <a:pt x="1015365" y="192405"/>
                  </a:cubicBezTo>
                  <a:cubicBezTo>
                    <a:pt x="986790" y="196215"/>
                    <a:pt x="966787" y="186690"/>
                    <a:pt x="957262" y="158115"/>
                  </a:cubicBezTo>
                  <a:cubicBezTo>
                    <a:pt x="956310" y="155257"/>
                    <a:pt x="954405" y="152400"/>
                    <a:pt x="950595" y="152400"/>
                  </a:cubicBezTo>
                  <a:cubicBezTo>
                    <a:pt x="944880" y="158115"/>
                    <a:pt x="957262" y="180975"/>
                    <a:pt x="934402" y="171450"/>
                  </a:cubicBezTo>
                  <a:cubicBezTo>
                    <a:pt x="934402" y="173355"/>
                    <a:pt x="934402" y="174307"/>
                    <a:pt x="934402" y="175260"/>
                  </a:cubicBezTo>
                  <a:cubicBezTo>
                    <a:pt x="956310" y="196215"/>
                    <a:pt x="956310" y="200977"/>
                    <a:pt x="934402" y="223837"/>
                  </a:cubicBezTo>
                  <a:cubicBezTo>
                    <a:pt x="922972" y="235267"/>
                    <a:pt x="912495" y="247650"/>
                    <a:pt x="901065" y="259080"/>
                  </a:cubicBezTo>
                  <a:cubicBezTo>
                    <a:pt x="890587" y="270510"/>
                    <a:pt x="879157" y="276225"/>
                    <a:pt x="863917" y="273367"/>
                  </a:cubicBezTo>
                  <a:cubicBezTo>
                    <a:pt x="849630" y="270510"/>
                    <a:pt x="835342" y="270510"/>
                    <a:pt x="817245" y="269557"/>
                  </a:cubicBezTo>
                  <a:cubicBezTo>
                    <a:pt x="827722" y="277177"/>
                    <a:pt x="835342" y="281940"/>
                    <a:pt x="842010" y="287655"/>
                  </a:cubicBezTo>
                  <a:cubicBezTo>
                    <a:pt x="856297" y="299085"/>
                    <a:pt x="858202" y="308610"/>
                    <a:pt x="848677" y="324802"/>
                  </a:cubicBezTo>
                  <a:cubicBezTo>
                    <a:pt x="819150" y="372427"/>
                    <a:pt x="790575" y="420052"/>
                    <a:pt x="761047" y="467677"/>
                  </a:cubicBezTo>
                  <a:cubicBezTo>
                    <a:pt x="759142" y="471487"/>
                    <a:pt x="756285" y="475297"/>
                    <a:pt x="752475" y="481965"/>
                  </a:cubicBezTo>
                  <a:cubicBezTo>
                    <a:pt x="773430" y="472440"/>
                    <a:pt x="789622" y="461962"/>
                    <a:pt x="806767" y="450532"/>
                  </a:cubicBezTo>
                  <a:cubicBezTo>
                    <a:pt x="848677" y="421957"/>
                    <a:pt x="892492" y="401955"/>
                    <a:pt x="942975" y="391477"/>
                  </a:cubicBezTo>
                  <a:cubicBezTo>
                    <a:pt x="1080135" y="363855"/>
                    <a:pt x="1200150" y="399097"/>
                    <a:pt x="1303020" y="489585"/>
                  </a:cubicBezTo>
                  <a:cubicBezTo>
                    <a:pt x="1335405" y="518160"/>
                    <a:pt x="1360170" y="554355"/>
                    <a:pt x="1372552" y="596265"/>
                  </a:cubicBezTo>
                  <a:cubicBezTo>
                    <a:pt x="1385887" y="640080"/>
                    <a:pt x="1387792" y="686752"/>
                    <a:pt x="1383030" y="732472"/>
                  </a:cubicBezTo>
                  <a:cubicBezTo>
                    <a:pt x="1381125" y="753427"/>
                    <a:pt x="1382077" y="774382"/>
                    <a:pt x="1380172" y="796290"/>
                  </a:cubicBezTo>
                  <a:cubicBezTo>
                    <a:pt x="1380172" y="801052"/>
                    <a:pt x="1381125" y="806767"/>
                    <a:pt x="1376362" y="808672"/>
                  </a:cubicBezTo>
                  <a:cubicBezTo>
                    <a:pt x="1372552" y="810577"/>
                    <a:pt x="1369695" y="805815"/>
                    <a:pt x="1365885" y="802957"/>
                  </a:cubicBezTo>
                  <a:cubicBezTo>
                    <a:pt x="1365885" y="802957"/>
                    <a:pt x="1364932" y="802005"/>
                    <a:pt x="1364932" y="802005"/>
                  </a:cubicBezTo>
                  <a:cubicBezTo>
                    <a:pt x="1319212" y="768667"/>
                    <a:pt x="1275397" y="733425"/>
                    <a:pt x="1263967" y="672465"/>
                  </a:cubicBezTo>
                  <a:cubicBezTo>
                    <a:pt x="1263015" y="673417"/>
                    <a:pt x="1261110" y="674370"/>
                    <a:pt x="1260157" y="675322"/>
                  </a:cubicBezTo>
                  <a:cubicBezTo>
                    <a:pt x="1262062" y="686752"/>
                    <a:pt x="1263967" y="698182"/>
                    <a:pt x="1265872" y="710565"/>
                  </a:cubicBezTo>
                  <a:cubicBezTo>
                    <a:pt x="1267777" y="720090"/>
                    <a:pt x="1263967" y="722947"/>
                    <a:pt x="1254442" y="720090"/>
                  </a:cubicBezTo>
                  <a:cubicBezTo>
                    <a:pt x="1232535" y="711517"/>
                    <a:pt x="1213485" y="699135"/>
                    <a:pt x="1194435" y="685800"/>
                  </a:cubicBezTo>
                  <a:cubicBezTo>
                    <a:pt x="1190625" y="682942"/>
                    <a:pt x="1186815" y="679132"/>
                    <a:pt x="1182052" y="677227"/>
                  </a:cubicBezTo>
                  <a:cubicBezTo>
                    <a:pt x="1163002" y="665797"/>
                    <a:pt x="1152525" y="650557"/>
                    <a:pt x="1148715" y="626745"/>
                  </a:cubicBezTo>
                  <a:cubicBezTo>
                    <a:pt x="1143000" y="587692"/>
                    <a:pt x="1119187" y="548640"/>
                    <a:pt x="1088707" y="515302"/>
                  </a:cubicBezTo>
                  <a:cubicBezTo>
                    <a:pt x="1097280" y="544830"/>
                    <a:pt x="1106805" y="570547"/>
                    <a:pt x="1110615" y="598170"/>
                  </a:cubicBezTo>
                  <a:cubicBezTo>
                    <a:pt x="1111567" y="607695"/>
                    <a:pt x="1113472" y="617220"/>
                    <a:pt x="1114425" y="626745"/>
                  </a:cubicBezTo>
                  <a:cubicBezTo>
                    <a:pt x="1115377" y="637222"/>
                    <a:pt x="1112520" y="641032"/>
                    <a:pt x="1100137" y="638175"/>
                  </a:cubicBezTo>
                  <a:cubicBezTo>
                    <a:pt x="1067752" y="629602"/>
                    <a:pt x="1036320" y="619125"/>
                    <a:pt x="1003935" y="612457"/>
                  </a:cubicBezTo>
                  <a:cubicBezTo>
                    <a:pt x="952500" y="602932"/>
                    <a:pt x="903922" y="612457"/>
                    <a:pt x="855345" y="625792"/>
                  </a:cubicBezTo>
                  <a:cubicBezTo>
                    <a:pt x="833437" y="631507"/>
                    <a:pt x="824865" y="649605"/>
                    <a:pt x="833437" y="669607"/>
                  </a:cubicBezTo>
                  <a:cubicBezTo>
                    <a:pt x="846772" y="702945"/>
                    <a:pt x="841057" y="734377"/>
                    <a:pt x="826770" y="765810"/>
                  </a:cubicBezTo>
                  <a:cubicBezTo>
                    <a:pt x="816292" y="788670"/>
                    <a:pt x="803910" y="810577"/>
                    <a:pt x="794385" y="834390"/>
                  </a:cubicBezTo>
                  <a:cubicBezTo>
                    <a:pt x="784860" y="859155"/>
                    <a:pt x="789622" y="883920"/>
                    <a:pt x="788670" y="909637"/>
                  </a:cubicBezTo>
                  <a:cubicBezTo>
                    <a:pt x="788670" y="916305"/>
                    <a:pt x="792480" y="926782"/>
                    <a:pt x="783907" y="929640"/>
                  </a:cubicBezTo>
                  <a:cubicBezTo>
                    <a:pt x="775335" y="932497"/>
                    <a:pt x="772477" y="922020"/>
                    <a:pt x="767715" y="916305"/>
                  </a:cubicBezTo>
                  <a:cubicBezTo>
                    <a:pt x="746760" y="888682"/>
                    <a:pt x="726757" y="861060"/>
                    <a:pt x="705802" y="834390"/>
                  </a:cubicBezTo>
                  <a:cubicBezTo>
                    <a:pt x="699135" y="825817"/>
                    <a:pt x="698182" y="818197"/>
                    <a:pt x="701040" y="807720"/>
                  </a:cubicBezTo>
                  <a:cubicBezTo>
                    <a:pt x="708660" y="782002"/>
                    <a:pt x="713422" y="756285"/>
                    <a:pt x="703897" y="730567"/>
                  </a:cubicBezTo>
                  <a:cubicBezTo>
                    <a:pt x="702945" y="728662"/>
                    <a:pt x="701992" y="725805"/>
                    <a:pt x="698182" y="724852"/>
                  </a:cubicBezTo>
                  <a:cubicBezTo>
                    <a:pt x="689610" y="738187"/>
                    <a:pt x="683895" y="752475"/>
                    <a:pt x="678180" y="767715"/>
                  </a:cubicBezTo>
                  <a:cubicBezTo>
                    <a:pt x="647700" y="841057"/>
                    <a:pt x="630555" y="918210"/>
                    <a:pt x="608647" y="994410"/>
                  </a:cubicBezTo>
                  <a:cubicBezTo>
                    <a:pt x="577215" y="1106805"/>
                    <a:pt x="551497" y="1221105"/>
                    <a:pt x="536257" y="1337310"/>
                  </a:cubicBezTo>
                  <a:cubicBezTo>
                    <a:pt x="528637" y="1400175"/>
                    <a:pt x="522922" y="1462087"/>
                    <a:pt x="519112" y="1524952"/>
                  </a:cubicBezTo>
                  <a:cubicBezTo>
                    <a:pt x="512445" y="1621155"/>
                    <a:pt x="525780" y="1715452"/>
                    <a:pt x="543877" y="1808797"/>
                  </a:cubicBezTo>
                  <a:cubicBezTo>
                    <a:pt x="557212" y="1878330"/>
                    <a:pt x="592455" y="1939290"/>
                    <a:pt x="629602" y="1998345"/>
                  </a:cubicBezTo>
                  <a:cubicBezTo>
                    <a:pt x="677227" y="2075497"/>
                    <a:pt x="731520" y="2147887"/>
                    <a:pt x="803910" y="2204085"/>
                  </a:cubicBezTo>
                  <a:cubicBezTo>
                    <a:pt x="828675" y="2223135"/>
                    <a:pt x="856297" y="2238375"/>
                    <a:pt x="883920" y="2251710"/>
                  </a:cubicBezTo>
                  <a:cubicBezTo>
                    <a:pt x="889635" y="2254567"/>
                    <a:pt x="896302" y="2255520"/>
                    <a:pt x="902970" y="2253615"/>
                  </a:cubicBezTo>
                  <a:lnTo>
                    <a:pt x="912996" y="2252226"/>
                  </a:lnTo>
                  <a:lnTo>
                    <a:pt x="701023" y="2351375"/>
                  </a:lnTo>
                  <a:lnTo>
                    <a:pt x="696277" y="2346007"/>
                  </a:lnTo>
                  <a:cubicBezTo>
                    <a:pt x="640080" y="2306002"/>
                    <a:pt x="588645" y="2261235"/>
                    <a:pt x="544830" y="2207895"/>
                  </a:cubicBezTo>
                  <a:cubicBezTo>
                    <a:pt x="468630" y="2113597"/>
                    <a:pt x="415290" y="2009775"/>
                    <a:pt x="397192" y="1887855"/>
                  </a:cubicBezTo>
                  <a:cubicBezTo>
                    <a:pt x="385762" y="1806892"/>
                    <a:pt x="368617" y="1725930"/>
                    <a:pt x="368617" y="1643062"/>
                  </a:cubicBezTo>
                  <a:cubicBezTo>
                    <a:pt x="368617" y="1605915"/>
                    <a:pt x="371475" y="1568767"/>
                    <a:pt x="374332" y="1531620"/>
                  </a:cubicBezTo>
                  <a:cubicBezTo>
                    <a:pt x="379095" y="1465897"/>
                    <a:pt x="387667" y="1400175"/>
                    <a:pt x="397192" y="1335405"/>
                  </a:cubicBezTo>
                  <a:cubicBezTo>
                    <a:pt x="410527" y="1250632"/>
                    <a:pt x="433387" y="1169670"/>
                    <a:pt x="459105" y="1087755"/>
                  </a:cubicBezTo>
                  <a:cubicBezTo>
                    <a:pt x="498157" y="963930"/>
                    <a:pt x="541972" y="841057"/>
                    <a:pt x="603885" y="725805"/>
                  </a:cubicBezTo>
                  <a:cubicBezTo>
                    <a:pt x="608647" y="716280"/>
                    <a:pt x="614362" y="706755"/>
                    <a:pt x="620077" y="696277"/>
                  </a:cubicBezTo>
                  <a:cubicBezTo>
                    <a:pt x="600075" y="694372"/>
                    <a:pt x="588645" y="703897"/>
                    <a:pt x="577215" y="716280"/>
                  </a:cubicBezTo>
                  <a:cubicBezTo>
                    <a:pt x="566737" y="728662"/>
                    <a:pt x="556260" y="741045"/>
                    <a:pt x="545782" y="753427"/>
                  </a:cubicBezTo>
                  <a:cubicBezTo>
                    <a:pt x="530542" y="771525"/>
                    <a:pt x="512445" y="776287"/>
                    <a:pt x="490537" y="767715"/>
                  </a:cubicBezTo>
                  <a:cubicBezTo>
                    <a:pt x="467677" y="759142"/>
                    <a:pt x="443865" y="752475"/>
                    <a:pt x="417195" y="742950"/>
                  </a:cubicBezTo>
                  <a:cubicBezTo>
                    <a:pt x="434340" y="760095"/>
                    <a:pt x="448627" y="773430"/>
                    <a:pt x="462915" y="788670"/>
                  </a:cubicBezTo>
                  <a:cubicBezTo>
                    <a:pt x="492442" y="819150"/>
                    <a:pt x="490537" y="808672"/>
                    <a:pt x="466725" y="845820"/>
                  </a:cubicBezTo>
                  <a:cubicBezTo>
                    <a:pt x="459105" y="857250"/>
                    <a:pt x="448627" y="860107"/>
                    <a:pt x="435292" y="854392"/>
                  </a:cubicBezTo>
                  <a:cubicBezTo>
                    <a:pt x="418147" y="847725"/>
                    <a:pt x="400050" y="842010"/>
                    <a:pt x="379095" y="834390"/>
                  </a:cubicBezTo>
                  <a:cubicBezTo>
                    <a:pt x="395287" y="855345"/>
                    <a:pt x="408622" y="873442"/>
                    <a:pt x="421957" y="890587"/>
                  </a:cubicBezTo>
                  <a:cubicBezTo>
                    <a:pt x="428625" y="899160"/>
                    <a:pt x="428625" y="905827"/>
                    <a:pt x="422910" y="915352"/>
                  </a:cubicBezTo>
                  <a:cubicBezTo>
                    <a:pt x="412432" y="931545"/>
                    <a:pt x="401955" y="948690"/>
                    <a:pt x="392430" y="965835"/>
                  </a:cubicBezTo>
                  <a:cubicBezTo>
                    <a:pt x="376237" y="992505"/>
                    <a:pt x="376237" y="992505"/>
                    <a:pt x="346710" y="983932"/>
                  </a:cubicBezTo>
                  <a:cubicBezTo>
                    <a:pt x="345757" y="983932"/>
                    <a:pt x="343852" y="982027"/>
                    <a:pt x="343852" y="984885"/>
                  </a:cubicBezTo>
                  <a:cubicBezTo>
                    <a:pt x="345757" y="985837"/>
                    <a:pt x="346710" y="986790"/>
                    <a:pt x="348615" y="988695"/>
                  </a:cubicBezTo>
                  <a:cubicBezTo>
                    <a:pt x="366712" y="1002982"/>
                    <a:pt x="370522" y="1018222"/>
                    <a:pt x="361950" y="1034415"/>
                  </a:cubicBezTo>
                  <a:cubicBezTo>
                    <a:pt x="354330" y="1047750"/>
                    <a:pt x="340042" y="1051560"/>
                    <a:pt x="319087" y="1044892"/>
                  </a:cubicBezTo>
                  <a:cubicBezTo>
                    <a:pt x="304800" y="1040130"/>
                    <a:pt x="291465" y="1032510"/>
                    <a:pt x="278130" y="1025842"/>
                  </a:cubicBezTo>
                  <a:cubicBezTo>
                    <a:pt x="299085" y="1047750"/>
                    <a:pt x="319087" y="1070610"/>
                    <a:pt x="343852" y="1088707"/>
                  </a:cubicBezTo>
                  <a:cubicBezTo>
                    <a:pt x="354330" y="1096327"/>
                    <a:pt x="356235" y="1113472"/>
                    <a:pt x="350520" y="1123950"/>
                  </a:cubicBezTo>
                  <a:cubicBezTo>
                    <a:pt x="343852" y="1135380"/>
                    <a:pt x="333375" y="1136332"/>
                    <a:pt x="321945" y="1132522"/>
                  </a:cubicBezTo>
                  <a:cubicBezTo>
                    <a:pt x="316230" y="1130617"/>
                    <a:pt x="309562" y="1128712"/>
                    <a:pt x="303847" y="1126807"/>
                  </a:cubicBezTo>
                  <a:cubicBezTo>
                    <a:pt x="325755" y="1147762"/>
                    <a:pt x="342900" y="1169670"/>
                    <a:pt x="345757" y="1203007"/>
                  </a:cubicBezTo>
                  <a:cubicBezTo>
                    <a:pt x="348615" y="1232535"/>
                    <a:pt x="358140" y="1262062"/>
                    <a:pt x="363855" y="1291590"/>
                  </a:cubicBezTo>
                  <a:cubicBezTo>
                    <a:pt x="364807" y="1294447"/>
                    <a:pt x="366712" y="1299210"/>
                    <a:pt x="362902" y="1301115"/>
                  </a:cubicBezTo>
                  <a:cubicBezTo>
                    <a:pt x="360045" y="1303020"/>
                    <a:pt x="357187" y="1300162"/>
                    <a:pt x="354330" y="1299210"/>
                  </a:cubicBezTo>
                  <a:cubicBezTo>
                    <a:pt x="338137" y="1290637"/>
                    <a:pt x="322897" y="1281112"/>
                    <a:pt x="309562" y="1268730"/>
                  </a:cubicBezTo>
                  <a:cubicBezTo>
                    <a:pt x="280987" y="1241107"/>
                    <a:pt x="254317" y="1211580"/>
                    <a:pt x="228600" y="1180147"/>
                  </a:cubicBezTo>
                  <a:cubicBezTo>
                    <a:pt x="206692" y="1153477"/>
                    <a:pt x="185737" y="1124902"/>
                    <a:pt x="180975" y="1088707"/>
                  </a:cubicBezTo>
                  <a:cubicBezTo>
                    <a:pt x="179070" y="1072515"/>
                    <a:pt x="183832" y="1057275"/>
                    <a:pt x="181927" y="1042035"/>
                  </a:cubicBezTo>
                  <a:cubicBezTo>
                    <a:pt x="178117" y="1002030"/>
                    <a:pt x="180022" y="962025"/>
                    <a:pt x="179070" y="922972"/>
                  </a:cubicBezTo>
                  <a:cubicBezTo>
                    <a:pt x="179070" y="914400"/>
                    <a:pt x="180975" y="906780"/>
                    <a:pt x="185737" y="900112"/>
                  </a:cubicBezTo>
                  <a:cubicBezTo>
                    <a:pt x="208597" y="862012"/>
                    <a:pt x="230505" y="823912"/>
                    <a:pt x="258127" y="788670"/>
                  </a:cubicBezTo>
                  <a:cubicBezTo>
                    <a:pt x="281940" y="757237"/>
                    <a:pt x="304800" y="724852"/>
                    <a:pt x="340042" y="704850"/>
                  </a:cubicBezTo>
                  <a:cubicBezTo>
                    <a:pt x="368617" y="688657"/>
                    <a:pt x="396240" y="670560"/>
                    <a:pt x="425767" y="656272"/>
                  </a:cubicBezTo>
                  <a:cubicBezTo>
                    <a:pt x="429577" y="654367"/>
                    <a:pt x="435292" y="653415"/>
                    <a:pt x="438150" y="644842"/>
                  </a:cubicBezTo>
                  <a:cubicBezTo>
                    <a:pt x="374332" y="662940"/>
                    <a:pt x="323850" y="633412"/>
                    <a:pt x="275272" y="600075"/>
                  </a:cubicBezTo>
                  <a:cubicBezTo>
                    <a:pt x="272415" y="598170"/>
                    <a:pt x="268605" y="596265"/>
                    <a:pt x="264795" y="594360"/>
                  </a:cubicBezTo>
                  <a:cubicBezTo>
                    <a:pt x="257175" y="590550"/>
                    <a:pt x="249555" y="586740"/>
                    <a:pt x="242887" y="583882"/>
                  </a:cubicBezTo>
                  <a:cubicBezTo>
                    <a:pt x="270510" y="616267"/>
                    <a:pt x="306705" y="640080"/>
                    <a:pt x="336232" y="676275"/>
                  </a:cubicBezTo>
                  <a:cubicBezTo>
                    <a:pt x="304800" y="673417"/>
                    <a:pt x="282892" y="683895"/>
                    <a:pt x="263842" y="700087"/>
                  </a:cubicBezTo>
                  <a:cubicBezTo>
                    <a:pt x="256222" y="706755"/>
                    <a:pt x="248602" y="712470"/>
                    <a:pt x="240030" y="719137"/>
                  </a:cubicBezTo>
                  <a:cubicBezTo>
                    <a:pt x="215265" y="738187"/>
                    <a:pt x="190500" y="748665"/>
                    <a:pt x="160972" y="728662"/>
                  </a:cubicBezTo>
                  <a:cubicBezTo>
                    <a:pt x="169545" y="741045"/>
                    <a:pt x="178117" y="751522"/>
                    <a:pt x="186690" y="762952"/>
                  </a:cubicBezTo>
                  <a:cubicBezTo>
                    <a:pt x="190500" y="767715"/>
                    <a:pt x="195262" y="773430"/>
                    <a:pt x="189547" y="780097"/>
                  </a:cubicBezTo>
                  <a:cubicBezTo>
                    <a:pt x="172402" y="800100"/>
                    <a:pt x="167640" y="824865"/>
                    <a:pt x="160972" y="849630"/>
                  </a:cubicBezTo>
                  <a:cubicBezTo>
                    <a:pt x="158115" y="860107"/>
                    <a:pt x="155257" y="871537"/>
                    <a:pt x="148590" y="880110"/>
                  </a:cubicBezTo>
                  <a:cubicBezTo>
                    <a:pt x="143827" y="887730"/>
                    <a:pt x="137160" y="890587"/>
                    <a:pt x="130492" y="882015"/>
                  </a:cubicBezTo>
                  <a:cubicBezTo>
                    <a:pt x="128587" y="880110"/>
                    <a:pt x="126682" y="878205"/>
                    <a:pt x="121920" y="874395"/>
                  </a:cubicBezTo>
                  <a:cubicBezTo>
                    <a:pt x="128587" y="890587"/>
                    <a:pt x="140017" y="902017"/>
                    <a:pt x="139065" y="917257"/>
                  </a:cubicBezTo>
                  <a:cubicBezTo>
                    <a:pt x="137160" y="938212"/>
                    <a:pt x="136207" y="958215"/>
                    <a:pt x="133350" y="979170"/>
                  </a:cubicBezTo>
                  <a:cubicBezTo>
                    <a:pt x="132397" y="990600"/>
                    <a:pt x="128587" y="1001077"/>
                    <a:pt x="122872" y="1010602"/>
                  </a:cubicBezTo>
                  <a:cubicBezTo>
                    <a:pt x="115252" y="1024890"/>
                    <a:pt x="112395" y="1024890"/>
                    <a:pt x="103822" y="1012507"/>
                  </a:cubicBezTo>
                  <a:cubicBezTo>
                    <a:pt x="98107" y="1003935"/>
                    <a:pt x="92392" y="995362"/>
                    <a:pt x="88582" y="986790"/>
                  </a:cubicBezTo>
                  <a:cubicBezTo>
                    <a:pt x="51435" y="912495"/>
                    <a:pt x="19050" y="844867"/>
                    <a:pt x="0" y="771525"/>
                  </a:cubicBezTo>
                  <a:cubicBezTo>
                    <a:pt x="0" y="752475"/>
                    <a:pt x="0" y="733425"/>
                    <a:pt x="0" y="714375"/>
                  </a:cubicBezTo>
                  <a:cubicBezTo>
                    <a:pt x="952" y="712470"/>
                    <a:pt x="1905" y="710565"/>
                    <a:pt x="2857" y="708660"/>
                  </a:cubicBezTo>
                  <a:cubicBezTo>
                    <a:pt x="42862" y="609600"/>
                    <a:pt x="99060" y="524827"/>
                    <a:pt x="195262" y="469582"/>
                  </a:cubicBezTo>
                  <a:cubicBezTo>
                    <a:pt x="236220" y="445770"/>
                    <a:pt x="279082" y="431482"/>
                    <a:pt x="325755" y="436245"/>
                  </a:cubicBezTo>
                  <a:cubicBezTo>
                    <a:pt x="361950" y="440055"/>
                    <a:pt x="397192" y="449580"/>
                    <a:pt x="431482" y="460057"/>
                  </a:cubicBezTo>
                  <a:cubicBezTo>
                    <a:pt x="474345" y="473392"/>
                    <a:pt x="517207" y="485775"/>
                    <a:pt x="560070" y="499110"/>
                  </a:cubicBezTo>
                  <a:cubicBezTo>
                    <a:pt x="569595" y="501967"/>
                    <a:pt x="574357" y="501967"/>
                    <a:pt x="570547" y="490537"/>
                  </a:cubicBezTo>
                  <a:cubicBezTo>
                    <a:pt x="561975" y="466725"/>
                    <a:pt x="555307" y="441007"/>
                    <a:pt x="539115" y="420052"/>
                  </a:cubicBezTo>
                  <a:cubicBezTo>
                    <a:pt x="508635" y="379095"/>
                    <a:pt x="478155" y="338137"/>
                    <a:pt x="437197" y="306705"/>
                  </a:cubicBezTo>
                  <a:cubicBezTo>
                    <a:pt x="429577" y="300990"/>
                    <a:pt x="426720" y="294322"/>
                    <a:pt x="427672" y="284797"/>
                  </a:cubicBezTo>
                  <a:cubicBezTo>
                    <a:pt x="430530" y="263842"/>
                    <a:pt x="433387" y="241935"/>
                    <a:pt x="436245" y="220980"/>
                  </a:cubicBezTo>
                  <a:cubicBezTo>
                    <a:pt x="426720" y="238125"/>
                    <a:pt x="417195" y="255270"/>
                    <a:pt x="410527" y="273367"/>
                  </a:cubicBezTo>
                  <a:cubicBezTo>
                    <a:pt x="404812" y="288607"/>
                    <a:pt x="396240" y="291465"/>
                    <a:pt x="381952" y="288607"/>
                  </a:cubicBezTo>
                  <a:cubicBezTo>
                    <a:pt x="365760" y="284797"/>
                    <a:pt x="349567" y="282892"/>
                    <a:pt x="332422" y="280035"/>
                  </a:cubicBezTo>
                  <a:cubicBezTo>
                    <a:pt x="301942" y="275272"/>
                    <a:pt x="303847" y="277177"/>
                    <a:pt x="301942" y="246697"/>
                  </a:cubicBezTo>
                  <a:cubicBezTo>
                    <a:pt x="301942" y="245745"/>
                    <a:pt x="300990" y="245745"/>
                    <a:pt x="300037" y="243840"/>
                  </a:cubicBezTo>
                  <a:cubicBezTo>
                    <a:pt x="289560" y="267652"/>
                    <a:pt x="268605" y="274320"/>
                    <a:pt x="246697" y="281940"/>
                  </a:cubicBezTo>
                  <a:cubicBezTo>
                    <a:pt x="224790" y="289560"/>
                    <a:pt x="202882" y="296227"/>
                    <a:pt x="185737" y="314325"/>
                  </a:cubicBezTo>
                  <a:cubicBezTo>
                    <a:pt x="178117" y="322897"/>
                    <a:pt x="168592" y="319087"/>
                    <a:pt x="162877" y="311467"/>
                  </a:cubicBezTo>
                  <a:cubicBezTo>
                    <a:pt x="151447" y="297180"/>
                    <a:pt x="145732" y="280987"/>
                    <a:pt x="145732" y="262890"/>
                  </a:cubicBezTo>
                  <a:cubicBezTo>
                    <a:pt x="145732" y="249555"/>
                    <a:pt x="145732" y="235267"/>
                    <a:pt x="145732" y="220027"/>
                  </a:cubicBezTo>
                  <a:cubicBezTo>
                    <a:pt x="140017" y="222885"/>
                    <a:pt x="141922" y="226695"/>
                    <a:pt x="141922" y="229552"/>
                  </a:cubicBezTo>
                  <a:cubicBezTo>
                    <a:pt x="140970" y="274320"/>
                    <a:pt x="139065" y="318135"/>
                    <a:pt x="139065" y="362902"/>
                  </a:cubicBezTo>
                  <a:cubicBezTo>
                    <a:pt x="139065" y="381000"/>
                    <a:pt x="133350" y="393382"/>
                    <a:pt x="120967" y="405765"/>
                  </a:cubicBezTo>
                  <a:cubicBezTo>
                    <a:pt x="100965" y="425767"/>
                    <a:pt x="79057" y="423862"/>
                    <a:pt x="67627" y="398145"/>
                  </a:cubicBezTo>
                  <a:cubicBezTo>
                    <a:pt x="44767" y="347662"/>
                    <a:pt x="46672" y="295275"/>
                    <a:pt x="60007" y="242887"/>
                  </a:cubicBezTo>
                  <a:cubicBezTo>
                    <a:pt x="60007" y="240982"/>
                    <a:pt x="60960" y="240030"/>
                    <a:pt x="61912" y="239077"/>
                  </a:cubicBezTo>
                  <a:cubicBezTo>
                    <a:pt x="87630" y="186690"/>
                    <a:pt x="114300" y="137160"/>
                    <a:pt x="142875" y="88582"/>
                  </a:cubicBezTo>
                  <a:cubicBezTo>
                    <a:pt x="145732" y="82867"/>
                    <a:pt x="148590" y="77152"/>
                    <a:pt x="155257" y="73342"/>
                  </a:cubicBezTo>
                  <a:cubicBezTo>
                    <a:pt x="208597" y="47625"/>
                    <a:pt x="262890" y="30480"/>
                    <a:pt x="322897" y="40005"/>
                  </a:cubicBezTo>
                  <a:cubicBezTo>
                    <a:pt x="356235" y="44767"/>
                    <a:pt x="387667" y="53340"/>
                    <a:pt x="420052" y="60960"/>
                  </a:cubicBezTo>
                  <a:cubicBezTo>
                    <a:pt x="453390" y="68580"/>
                    <a:pt x="479107" y="84772"/>
                    <a:pt x="500062" y="113347"/>
                  </a:cubicBezTo>
                  <a:cubicBezTo>
                    <a:pt x="521970" y="143827"/>
                    <a:pt x="540067" y="176212"/>
                    <a:pt x="562927" y="205740"/>
                  </a:cubicBezTo>
                  <a:cubicBezTo>
                    <a:pt x="588645" y="239077"/>
                    <a:pt x="603885" y="276225"/>
                    <a:pt x="613410" y="316230"/>
                  </a:cubicBezTo>
                  <a:cubicBezTo>
                    <a:pt x="617220" y="332422"/>
                    <a:pt x="621982" y="347662"/>
                    <a:pt x="626745" y="367665"/>
                  </a:cubicBezTo>
                  <a:cubicBezTo>
                    <a:pt x="644842" y="308610"/>
                    <a:pt x="661035" y="253365"/>
                    <a:pt x="678180" y="199072"/>
                  </a:cubicBezTo>
                  <a:cubicBezTo>
                    <a:pt x="690562" y="160020"/>
                    <a:pt x="680085" y="163830"/>
                    <a:pt x="728662" y="156210"/>
                  </a:cubicBezTo>
                  <a:cubicBezTo>
                    <a:pt x="742950" y="154305"/>
                    <a:pt x="758190" y="152400"/>
                    <a:pt x="772477" y="140970"/>
                  </a:cubicBezTo>
                  <a:cubicBezTo>
                    <a:pt x="761047" y="140017"/>
                    <a:pt x="751522" y="140017"/>
                    <a:pt x="741997" y="138112"/>
                  </a:cubicBezTo>
                  <a:cubicBezTo>
                    <a:pt x="712470" y="133350"/>
                    <a:pt x="703897" y="115252"/>
                    <a:pt x="721042" y="90487"/>
                  </a:cubicBezTo>
                  <a:cubicBezTo>
                    <a:pt x="730567" y="75247"/>
                    <a:pt x="741997" y="60960"/>
                    <a:pt x="753427" y="46672"/>
                  </a:cubicBezTo>
                  <a:cubicBezTo>
                    <a:pt x="760095" y="38100"/>
                    <a:pt x="768667" y="35242"/>
                    <a:pt x="778192" y="35242"/>
                  </a:cubicBezTo>
                  <a:cubicBezTo>
                    <a:pt x="789622" y="34290"/>
                    <a:pt x="801052" y="38100"/>
                    <a:pt x="816292" y="40005"/>
                  </a:cubicBezTo>
                  <a:cubicBezTo>
                    <a:pt x="807720" y="33337"/>
                    <a:pt x="802005" y="27622"/>
                    <a:pt x="795337" y="22860"/>
                  </a:cubicBezTo>
                  <a:cubicBezTo>
                    <a:pt x="787717" y="16192"/>
                    <a:pt x="784860" y="9525"/>
                    <a:pt x="789622" y="0"/>
                  </a:cubicBezTo>
                  <a:close/>
                </a:path>
              </a:pathLst>
            </a:custGeom>
            <a:grpFill/>
            <a:ln w="9525" cap="flat">
              <a:noFill/>
              <a:prstDash val="solid"/>
              <a:miter/>
            </a:ln>
          </p:spPr>
          <p:txBody>
            <a:bodyPr anchor="ctr"/>
            <a:lstStyle/>
            <a:p>
              <a:pPr>
                <a:defRPr/>
              </a:pPr>
              <a:endParaRPr lang="en-US" sz="1050"/>
            </a:p>
          </p:txBody>
        </p:sp>
        <p:sp>
          <p:nvSpPr>
            <p:cNvPr id="5" name="Freeform: Shape 6"/>
            <p:cNvSpPr/>
            <p:nvPr/>
          </p:nvSpPr>
          <p:spPr>
            <a:xfrm>
              <a:off x="10898822" y="5108406"/>
              <a:ext cx="997904" cy="1681571"/>
            </a:xfrm>
            <a:custGeom>
              <a:avLst/>
              <a:gdLst>
                <a:gd name="connsiteX0" fmla="*/ 518320 w 1386208"/>
                <a:gd name="connsiteY0" fmla="*/ 0 h 2335903"/>
                <a:gd name="connsiteX1" fmla="*/ 593568 w 1386208"/>
                <a:gd name="connsiteY1" fmla="*/ 0 h 2335903"/>
                <a:gd name="connsiteX2" fmla="*/ 588805 w 1386208"/>
                <a:gd name="connsiteY2" fmla="*/ 22860 h 2335903"/>
                <a:gd name="connsiteX3" fmla="*/ 568803 w 1386208"/>
                <a:gd name="connsiteY3" fmla="*/ 40005 h 2335903"/>
                <a:gd name="connsiteX4" fmla="*/ 600235 w 1386208"/>
                <a:gd name="connsiteY4" fmla="*/ 35242 h 2335903"/>
                <a:gd name="connsiteX5" fmla="*/ 626905 w 1386208"/>
                <a:gd name="connsiteY5" fmla="*/ 41910 h 2335903"/>
                <a:gd name="connsiteX6" fmla="*/ 668815 w 1386208"/>
                <a:gd name="connsiteY6" fmla="*/ 100965 h 2335903"/>
                <a:gd name="connsiteX7" fmla="*/ 649765 w 1386208"/>
                <a:gd name="connsiteY7" fmla="*/ 137160 h 2335903"/>
                <a:gd name="connsiteX8" fmla="*/ 611665 w 1386208"/>
                <a:gd name="connsiteY8" fmla="*/ 140970 h 2335903"/>
                <a:gd name="connsiteX9" fmla="*/ 638335 w 1386208"/>
                <a:gd name="connsiteY9" fmla="*/ 153352 h 2335903"/>
                <a:gd name="connsiteX10" fmla="*/ 677388 w 1386208"/>
                <a:gd name="connsiteY10" fmla="*/ 160020 h 2335903"/>
                <a:gd name="connsiteX11" fmla="*/ 701200 w 1386208"/>
                <a:gd name="connsiteY11" fmla="*/ 180975 h 2335903"/>
                <a:gd name="connsiteX12" fmla="*/ 738348 w 1386208"/>
                <a:gd name="connsiteY12" fmla="*/ 302895 h 2335903"/>
                <a:gd name="connsiteX13" fmla="*/ 758350 w 1386208"/>
                <a:gd name="connsiteY13" fmla="*/ 368617 h 2335903"/>
                <a:gd name="connsiteX14" fmla="*/ 765970 w 1386208"/>
                <a:gd name="connsiteY14" fmla="*/ 338137 h 2335903"/>
                <a:gd name="connsiteX15" fmla="*/ 805975 w 1386208"/>
                <a:gd name="connsiteY15" fmla="*/ 229552 h 2335903"/>
                <a:gd name="connsiteX16" fmla="*/ 851695 w 1386208"/>
                <a:gd name="connsiteY16" fmla="*/ 160020 h 2335903"/>
                <a:gd name="connsiteX17" fmla="*/ 1001238 w 1386208"/>
                <a:gd name="connsiteY17" fmla="*/ 53340 h 2335903"/>
                <a:gd name="connsiteX18" fmla="*/ 1221265 w 1386208"/>
                <a:gd name="connsiteY18" fmla="*/ 71437 h 2335903"/>
                <a:gd name="connsiteX19" fmla="*/ 1242220 w 1386208"/>
                <a:gd name="connsiteY19" fmla="*/ 90487 h 2335903"/>
                <a:gd name="connsiteX20" fmla="*/ 1277463 w 1386208"/>
                <a:gd name="connsiteY20" fmla="*/ 153352 h 2335903"/>
                <a:gd name="connsiteX21" fmla="*/ 1330803 w 1386208"/>
                <a:gd name="connsiteY21" fmla="*/ 338137 h 2335903"/>
                <a:gd name="connsiteX22" fmla="*/ 1330803 w 1386208"/>
                <a:gd name="connsiteY22" fmla="*/ 342900 h 2335903"/>
                <a:gd name="connsiteX23" fmla="*/ 1313658 w 1386208"/>
                <a:gd name="connsiteY23" fmla="*/ 400050 h 2335903"/>
                <a:gd name="connsiteX24" fmla="*/ 1278415 w 1386208"/>
                <a:gd name="connsiteY24" fmla="*/ 417195 h 2335903"/>
                <a:gd name="connsiteX25" fmla="*/ 1244125 w 1386208"/>
                <a:gd name="connsiteY25" fmla="*/ 369570 h 2335903"/>
                <a:gd name="connsiteX26" fmla="*/ 1241268 w 1386208"/>
                <a:gd name="connsiteY26" fmla="*/ 228600 h 2335903"/>
                <a:gd name="connsiteX27" fmla="*/ 1237458 w 1386208"/>
                <a:gd name="connsiteY27" fmla="*/ 220027 h 2335903"/>
                <a:gd name="connsiteX28" fmla="*/ 1237458 w 1386208"/>
                <a:gd name="connsiteY28" fmla="*/ 262890 h 2335903"/>
                <a:gd name="connsiteX29" fmla="*/ 1221265 w 1386208"/>
                <a:gd name="connsiteY29" fmla="*/ 310515 h 2335903"/>
                <a:gd name="connsiteX30" fmla="*/ 1198405 w 1386208"/>
                <a:gd name="connsiteY30" fmla="*/ 315277 h 2335903"/>
                <a:gd name="connsiteX31" fmla="*/ 1128873 w 1386208"/>
                <a:gd name="connsiteY31" fmla="*/ 280035 h 2335903"/>
                <a:gd name="connsiteX32" fmla="*/ 1081248 w 1386208"/>
                <a:gd name="connsiteY32" fmla="*/ 241935 h 2335903"/>
                <a:gd name="connsiteX33" fmla="*/ 1080295 w 1386208"/>
                <a:gd name="connsiteY33" fmla="*/ 255270 h 2335903"/>
                <a:gd name="connsiteX34" fmla="*/ 1059340 w 1386208"/>
                <a:gd name="connsiteY34" fmla="*/ 280035 h 2335903"/>
                <a:gd name="connsiteX35" fmla="*/ 993618 w 1386208"/>
                <a:gd name="connsiteY35" fmla="*/ 290512 h 2335903"/>
                <a:gd name="connsiteX36" fmla="*/ 976473 w 1386208"/>
                <a:gd name="connsiteY36" fmla="*/ 280987 h 2335903"/>
                <a:gd name="connsiteX37" fmla="*/ 949803 w 1386208"/>
                <a:gd name="connsiteY37" fmla="*/ 221932 h 2335903"/>
                <a:gd name="connsiteX38" fmla="*/ 955518 w 1386208"/>
                <a:gd name="connsiteY38" fmla="*/ 276225 h 2335903"/>
                <a:gd name="connsiteX39" fmla="*/ 941230 w 1386208"/>
                <a:gd name="connsiteY39" fmla="*/ 314325 h 2335903"/>
                <a:gd name="connsiteX40" fmla="*/ 817405 w 1386208"/>
                <a:gd name="connsiteY40" fmla="*/ 483870 h 2335903"/>
                <a:gd name="connsiteX41" fmla="*/ 814548 w 1386208"/>
                <a:gd name="connsiteY41" fmla="*/ 501015 h 2335903"/>
                <a:gd name="connsiteX42" fmla="*/ 831693 w 1386208"/>
                <a:gd name="connsiteY42" fmla="*/ 499110 h 2335903"/>
                <a:gd name="connsiteX43" fmla="*/ 1041243 w 1386208"/>
                <a:gd name="connsiteY43" fmla="*/ 441007 h 2335903"/>
                <a:gd name="connsiteX44" fmla="*/ 1154590 w 1386208"/>
                <a:gd name="connsiteY44" fmla="*/ 452437 h 2335903"/>
                <a:gd name="connsiteX45" fmla="*/ 1296513 w 1386208"/>
                <a:gd name="connsiteY45" fmla="*/ 558165 h 2335903"/>
                <a:gd name="connsiteX46" fmla="*/ 1369855 w 1386208"/>
                <a:gd name="connsiteY46" fmla="*/ 679132 h 2335903"/>
                <a:gd name="connsiteX47" fmla="*/ 1381285 w 1386208"/>
                <a:gd name="connsiteY47" fmla="*/ 782955 h 2335903"/>
                <a:gd name="connsiteX48" fmla="*/ 1326040 w 1386208"/>
                <a:gd name="connsiteY48" fmla="*/ 926782 h 2335903"/>
                <a:gd name="connsiteX49" fmla="*/ 1283178 w 1386208"/>
                <a:gd name="connsiteY49" fmla="*/ 1007745 h 2335903"/>
                <a:gd name="connsiteX50" fmla="*/ 1266985 w 1386208"/>
                <a:gd name="connsiteY50" fmla="*/ 1006792 h 2335903"/>
                <a:gd name="connsiteX51" fmla="*/ 1254603 w 1386208"/>
                <a:gd name="connsiteY51" fmla="*/ 971550 h 2335903"/>
                <a:gd name="connsiteX52" fmla="*/ 1265080 w 1386208"/>
                <a:gd name="connsiteY52" fmla="*/ 869632 h 2335903"/>
                <a:gd name="connsiteX53" fmla="*/ 1232695 w 1386208"/>
                <a:gd name="connsiteY53" fmla="*/ 860107 h 2335903"/>
                <a:gd name="connsiteX54" fmla="*/ 1226028 w 1386208"/>
                <a:gd name="connsiteY54" fmla="*/ 840105 h 2335903"/>
                <a:gd name="connsiteX55" fmla="*/ 1200310 w 1386208"/>
                <a:gd name="connsiteY55" fmla="*/ 777240 h 2335903"/>
                <a:gd name="connsiteX56" fmla="*/ 1201263 w 1386208"/>
                <a:gd name="connsiteY56" fmla="*/ 755332 h 2335903"/>
                <a:gd name="connsiteX57" fmla="*/ 1214598 w 1386208"/>
                <a:gd name="connsiteY57" fmla="*/ 739140 h 2335903"/>
                <a:gd name="connsiteX58" fmla="*/ 1226980 w 1386208"/>
                <a:gd name="connsiteY58" fmla="*/ 723900 h 2335903"/>
                <a:gd name="connsiteX59" fmla="*/ 1154590 w 1386208"/>
                <a:gd name="connsiteY59" fmla="*/ 719137 h 2335903"/>
                <a:gd name="connsiteX60" fmla="*/ 1134588 w 1386208"/>
                <a:gd name="connsiteY60" fmla="*/ 703897 h 2335903"/>
                <a:gd name="connsiteX61" fmla="*/ 1049815 w 1386208"/>
                <a:gd name="connsiteY61" fmla="*/ 671512 h 2335903"/>
                <a:gd name="connsiteX62" fmla="*/ 1145065 w 1386208"/>
                <a:gd name="connsiteY62" fmla="*/ 581025 h 2335903"/>
                <a:gd name="connsiteX63" fmla="*/ 1130778 w 1386208"/>
                <a:gd name="connsiteY63" fmla="*/ 585787 h 2335903"/>
                <a:gd name="connsiteX64" fmla="*/ 1046005 w 1386208"/>
                <a:gd name="connsiteY64" fmla="*/ 635317 h 2335903"/>
                <a:gd name="connsiteX65" fmla="*/ 1016478 w 1386208"/>
                <a:gd name="connsiteY65" fmla="*/ 643890 h 2335903"/>
                <a:gd name="connsiteX66" fmla="*/ 948850 w 1386208"/>
                <a:gd name="connsiteY66" fmla="*/ 643890 h 2335903"/>
                <a:gd name="connsiteX67" fmla="*/ 1034575 w 1386208"/>
                <a:gd name="connsiteY67" fmla="*/ 695325 h 2335903"/>
                <a:gd name="connsiteX68" fmla="*/ 1086963 w 1386208"/>
                <a:gd name="connsiteY68" fmla="*/ 735330 h 2335903"/>
                <a:gd name="connsiteX69" fmla="*/ 1191738 w 1386208"/>
                <a:gd name="connsiteY69" fmla="*/ 882015 h 2335903"/>
                <a:gd name="connsiteX70" fmla="*/ 1206978 w 1386208"/>
                <a:gd name="connsiteY70" fmla="*/ 939165 h 2335903"/>
                <a:gd name="connsiteX71" fmla="*/ 1205073 w 1386208"/>
                <a:gd name="connsiteY71" fmla="*/ 1052512 h 2335903"/>
                <a:gd name="connsiteX72" fmla="*/ 1183165 w 1386208"/>
                <a:gd name="connsiteY72" fmla="*/ 1141095 h 2335903"/>
                <a:gd name="connsiteX73" fmla="*/ 1068865 w 1386208"/>
                <a:gd name="connsiteY73" fmla="*/ 1271587 h 2335903"/>
                <a:gd name="connsiteX74" fmla="*/ 1030765 w 1386208"/>
                <a:gd name="connsiteY74" fmla="*/ 1296352 h 2335903"/>
                <a:gd name="connsiteX75" fmla="*/ 1022193 w 1386208"/>
                <a:gd name="connsiteY75" fmla="*/ 1290637 h 2335903"/>
                <a:gd name="connsiteX76" fmla="*/ 1025050 w 1386208"/>
                <a:gd name="connsiteY76" fmla="*/ 1279207 h 2335903"/>
                <a:gd name="connsiteX77" fmla="*/ 1044100 w 1386208"/>
                <a:gd name="connsiteY77" fmla="*/ 1187767 h 2335903"/>
                <a:gd name="connsiteX78" fmla="*/ 1061245 w 1386208"/>
                <a:gd name="connsiteY78" fmla="*/ 1148715 h 2335903"/>
                <a:gd name="connsiteX79" fmla="*/ 1083153 w 1386208"/>
                <a:gd name="connsiteY79" fmla="*/ 1125855 h 2335903"/>
                <a:gd name="connsiteX80" fmla="*/ 1066960 w 1386208"/>
                <a:gd name="connsiteY80" fmla="*/ 1128712 h 2335903"/>
                <a:gd name="connsiteX81" fmla="*/ 1034575 w 1386208"/>
                <a:gd name="connsiteY81" fmla="*/ 1121092 h 2335903"/>
                <a:gd name="connsiteX82" fmla="*/ 1044100 w 1386208"/>
                <a:gd name="connsiteY82" fmla="*/ 1082040 h 2335903"/>
                <a:gd name="connsiteX83" fmla="*/ 1106965 w 1386208"/>
                <a:gd name="connsiteY83" fmla="*/ 1022032 h 2335903"/>
                <a:gd name="connsiteX84" fmla="*/ 1055530 w 1386208"/>
                <a:gd name="connsiteY84" fmla="*/ 1042987 h 2335903"/>
                <a:gd name="connsiteX85" fmla="*/ 1018383 w 1386208"/>
                <a:gd name="connsiteY85" fmla="*/ 1006792 h 2335903"/>
                <a:gd name="connsiteX86" fmla="*/ 1042195 w 1386208"/>
                <a:gd name="connsiteY86" fmla="*/ 977265 h 2335903"/>
                <a:gd name="connsiteX87" fmla="*/ 1025050 w 1386208"/>
                <a:gd name="connsiteY87" fmla="*/ 982980 h 2335903"/>
                <a:gd name="connsiteX88" fmla="*/ 997428 w 1386208"/>
                <a:gd name="connsiteY88" fmla="*/ 973455 h 2335903"/>
                <a:gd name="connsiteX89" fmla="*/ 961233 w 1386208"/>
                <a:gd name="connsiteY89" fmla="*/ 914400 h 2335903"/>
                <a:gd name="connsiteX90" fmla="*/ 963138 w 1386208"/>
                <a:gd name="connsiteY90" fmla="*/ 883920 h 2335903"/>
                <a:gd name="connsiteX91" fmla="*/ 1001238 w 1386208"/>
                <a:gd name="connsiteY91" fmla="*/ 835342 h 2335903"/>
                <a:gd name="connsiteX92" fmla="*/ 947898 w 1386208"/>
                <a:gd name="connsiteY92" fmla="*/ 851535 h 2335903"/>
                <a:gd name="connsiteX93" fmla="*/ 915513 w 1386208"/>
                <a:gd name="connsiteY93" fmla="*/ 842010 h 2335903"/>
                <a:gd name="connsiteX94" fmla="*/ 905035 w 1386208"/>
                <a:gd name="connsiteY94" fmla="*/ 826770 h 2335903"/>
                <a:gd name="connsiteX95" fmla="*/ 907893 w 1386208"/>
                <a:gd name="connsiteY95" fmla="*/ 797242 h 2335903"/>
                <a:gd name="connsiteX96" fmla="*/ 965995 w 1386208"/>
                <a:gd name="connsiteY96" fmla="*/ 740092 h 2335903"/>
                <a:gd name="connsiteX97" fmla="*/ 886938 w 1386208"/>
                <a:gd name="connsiteY97" fmla="*/ 766762 h 2335903"/>
                <a:gd name="connsiteX98" fmla="*/ 841218 w 1386208"/>
                <a:gd name="connsiteY98" fmla="*/ 755332 h 2335903"/>
                <a:gd name="connsiteX99" fmla="*/ 808833 w 1386208"/>
                <a:gd name="connsiteY99" fmla="*/ 717232 h 2335903"/>
                <a:gd name="connsiteX100" fmla="*/ 772638 w 1386208"/>
                <a:gd name="connsiteY100" fmla="*/ 693420 h 2335903"/>
                <a:gd name="connsiteX101" fmla="*/ 759303 w 1386208"/>
                <a:gd name="connsiteY101" fmla="*/ 695325 h 2335903"/>
                <a:gd name="connsiteX102" fmla="*/ 762160 w 1386208"/>
                <a:gd name="connsiteY102" fmla="*/ 707707 h 2335903"/>
                <a:gd name="connsiteX103" fmla="*/ 946945 w 1386208"/>
                <a:gd name="connsiteY103" fmla="*/ 1187767 h 2335903"/>
                <a:gd name="connsiteX104" fmla="*/ 990760 w 1386208"/>
                <a:gd name="connsiteY104" fmla="*/ 1419225 h 2335903"/>
                <a:gd name="connsiteX105" fmla="*/ 1007905 w 1386208"/>
                <a:gd name="connsiteY105" fmla="*/ 1619250 h 2335903"/>
                <a:gd name="connsiteX106" fmla="*/ 984093 w 1386208"/>
                <a:gd name="connsiteY106" fmla="*/ 1861185 h 2335903"/>
                <a:gd name="connsiteX107" fmla="*/ 934563 w 1386208"/>
                <a:gd name="connsiteY107" fmla="*/ 2043112 h 2335903"/>
                <a:gd name="connsiteX108" fmla="*/ 757621 w 1386208"/>
                <a:gd name="connsiteY108" fmla="*/ 2281133 h 2335903"/>
                <a:gd name="connsiteX109" fmla="*/ 687604 w 1386208"/>
                <a:gd name="connsiteY109" fmla="*/ 2335903 h 2335903"/>
                <a:gd name="connsiteX110" fmla="*/ 686954 w 1386208"/>
                <a:gd name="connsiteY110" fmla="*/ 2335462 h 2335903"/>
                <a:gd name="connsiteX111" fmla="*/ 652160 w 1386208"/>
                <a:gd name="connsiteY111" fmla="*/ 2327790 h 2335903"/>
                <a:gd name="connsiteX112" fmla="*/ 647930 w 1386208"/>
                <a:gd name="connsiteY112" fmla="*/ 2327278 h 2335903"/>
                <a:gd name="connsiteX113" fmla="*/ 508263 w 1386208"/>
                <a:gd name="connsiteY113" fmla="*/ 2243561 h 2335903"/>
                <a:gd name="connsiteX114" fmla="*/ 519273 w 1386208"/>
                <a:gd name="connsiteY114" fmla="*/ 2243137 h 2335903"/>
                <a:gd name="connsiteX115" fmla="*/ 682150 w 1386208"/>
                <a:gd name="connsiteY115" fmla="*/ 2110740 h 2335903"/>
                <a:gd name="connsiteX116" fmla="*/ 827883 w 1386208"/>
                <a:gd name="connsiteY116" fmla="*/ 1872615 h 2335903"/>
                <a:gd name="connsiteX117" fmla="*/ 865030 w 1386208"/>
                <a:gd name="connsiteY117" fmla="*/ 1706880 h 2335903"/>
                <a:gd name="connsiteX118" fmla="*/ 866935 w 1386208"/>
                <a:gd name="connsiteY118" fmla="*/ 1430655 h 2335903"/>
                <a:gd name="connsiteX119" fmla="*/ 751683 w 1386208"/>
                <a:gd name="connsiteY119" fmla="*/ 872490 h 2335903"/>
                <a:gd name="connsiteX120" fmla="*/ 698343 w 1386208"/>
                <a:gd name="connsiteY120" fmla="*/ 727710 h 2335903"/>
                <a:gd name="connsiteX121" fmla="*/ 689770 w 1386208"/>
                <a:gd name="connsiteY121" fmla="*/ 716280 h 2335903"/>
                <a:gd name="connsiteX122" fmla="*/ 681198 w 1386208"/>
                <a:gd name="connsiteY122" fmla="*/ 729615 h 2335903"/>
                <a:gd name="connsiteX123" fmla="*/ 684055 w 1386208"/>
                <a:gd name="connsiteY123" fmla="*/ 803910 h 2335903"/>
                <a:gd name="connsiteX124" fmla="*/ 679293 w 1386208"/>
                <a:gd name="connsiteY124" fmla="*/ 831532 h 2335903"/>
                <a:gd name="connsiteX125" fmla="*/ 613570 w 1386208"/>
                <a:gd name="connsiteY125" fmla="*/ 918210 h 2335903"/>
                <a:gd name="connsiteX126" fmla="*/ 600235 w 1386208"/>
                <a:gd name="connsiteY126" fmla="*/ 926782 h 2335903"/>
                <a:gd name="connsiteX127" fmla="*/ 595473 w 1386208"/>
                <a:gd name="connsiteY127" fmla="*/ 912495 h 2335903"/>
                <a:gd name="connsiteX128" fmla="*/ 585948 w 1386208"/>
                <a:gd name="connsiteY128" fmla="*/ 820102 h 2335903"/>
                <a:gd name="connsiteX129" fmla="*/ 560230 w 1386208"/>
                <a:gd name="connsiteY129" fmla="*/ 768667 h 2335903"/>
                <a:gd name="connsiteX130" fmla="*/ 551658 w 1386208"/>
                <a:gd name="connsiteY130" fmla="*/ 664845 h 2335903"/>
                <a:gd name="connsiteX131" fmla="*/ 527845 w 1386208"/>
                <a:gd name="connsiteY131" fmla="*/ 621982 h 2335903"/>
                <a:gd name="connsiteX132" fmla="*/ 447835 w 1386208"/>
                <a:gd name="connsiteY132" fmla="*/ 606742 h 2335903"/>
                <a:gd name="connsiteX133" fmla="*/ 334488 w 1386208"/>
                <a:gd name="connsiteY133" fmla="*/ 620077 h 2335903"/>
                <a:gd name="connsiteX134" fmla="*/ 289720 w 1386208"/>
                <a:gd name="connsiteY134" fmla="*/ 633412 h 2335903"/>
                <a:gd name="connsiteX135" fmla="*/ 270670 w 1386208"/>
                <a:gd name="connsiteY135" fmla="*/ 618172 h 2335903"/>
                <a:gd name="connsiteX136" fmla="*/ 290673 w 1386208"/>
                <a:gd name="connsiteY136" fmla="*/ 526732 h 2335903"/>
                <a:gd name="connsiteX137" fmla="*/ 294483 w 1386208"/>
                <a:gd name="connsiteY137" fmla="*/ 514350 h 2335903"/>
                <a:gd name="connsiteX138" fmla="*/ 231618 w 1386208"/>
                <a:gd name="connsiteY138" fmla="*/ 636270 h 2335903"/>
                <a:gd name="connsiteX139" fmla="*/ 218283 w 1386208"/>
                <a:gd name="connsiteY139" fmla="*/ 660082 h 2335903"/>
                <a:gd name="connsiteX140" fmla="*/ 133510 w 1386208"/>
                <a:gd name="connsiteY140" fmla="*/ 715327 h 2335903"/>
                <a:gd name="connsiteX141" fmla="*/ 118270 w 1386208"/>
                <a:gd name="connsiteY141" fmla="*/ 702945 h 2335903"/>
                <a:gd name="connsiteX142" fmla="*/ 121128 w 1386208"/>
                <a:gd name="connsiteY142" fmla="*/ 672465 h 2335903"/>
                <a:gd name="connsiteX143" fmla="*/ 103030 w 1386208"/>
                <a:gd name="connsiteY143" fmla="*/ 713422 h 2335903"/>
                <a:gd name="connsiteX144" fmla="*/ 65883 w 1386208"/>
                <a:gd name="connsiteY144" fmla="*/ 762000 h 2335903"/>
                <a:gd name="connsiteX145" fmla="*/ 16353 w 1386208"/>
                <a:gd name="connsiteY145" fmla="*/ 802005 h 2335903"/>
                <a:gd name="connsiteX146" fmla="*/ 7780 w 1386208"/>
                <a:gd name="connsiteY146" fmla="*/ 806767 h 2335903"/>
                <a:gd name="connsiteX147" fmla="*/ 3970 w 1386208"/>
                <a:gd name="connsiteY147" fmla="*/ 797242 h 2335903"/>
                <a:gd name="connsiteX148" fmla="*/ 9685 w 1386208"/>
                <a:gd name="connsiteY148" fmla="*/ 600075 h 2335903"/>
                <a:gd name="connsiteX149" fmla="*/ 16353 w 1386208"/>
                <a:gd name="connsiteY149" fmla="*/ 580072 h 2335903"/>
                <a:gd name="connsiteX150" fmla="*/ 109698 w 1386208"/>
                <a:gd name="connsiteY150" fmla="*/ 464820 h 2335903"/>
                <a:gd name="connsiteX151" fmla="*/ 294483 w 1386208"/>
                <a:gd name="connsiteY151" fmla="*/ 383857 h 2335903"/>
                <a:gd name="connsiteX152" fmla="*/ 567850 w 1386208"/>
                <a:gd name="connsiteY152" fmla="*/ 441007 h 2335903"/>
                <a:gd name="connsiteX153" fmla="*/ 632620 w 1386208"/>
                <a:gd name="connsiteY153" fmla="*/ 480060 h 2335903"/>
                <a:gd name="connsiteX154" fmla="*/ 544038 w 1386208"/>
                <a:gd name="connsiteY154" fmla="*/ 336232 h 2335903"/>
                <a:gd name="connsiteX155" fmla="*/ 557373 w 1386208"/>
                <a:gd name="connsiteY155" fmla="*/ 275272 h 2335903"/>
                <a:gd name="connsiteX156" fmla="*/ 566898 w 1386208"/>
                <a:gd name="connsiteY156" fmla="*/ 267652 h 2335903"/>
                <a:gd name="connsiteX157" fmla="*/ 521178 w 1386208"/>
                <a:gd name="connsiteY157" fmla="*/ 271462 h 2335903"/>
                <a:gd name="connsiteX158" fmla="*/ 484030 w 1386208"/>
                <a:gd name="connsiteY158" fmla="*/ 257175 h 2335903"/>
                <a:gd name="connsiteX159" fmla="*/ 452598 w 1386208"/>
                <a:gd name="connsiteY159" fmla="*/ 223837 h 2335903"/>
                <a:gd name="connsiteX160" fmla="*/ 450693 w 1386208"/>
                <a:gd name="connsiteY160" fmla="*/ 172402 h 2335903"/>
                <a:gd name="connsiteX161" fmla="*/ 432595 w 1386208"/>
                <a:gd name="connsiteY161" fmla="*/ 150495 h 2335903"/>
                <a:gd name="connsiteX162" fmla="*/ 420213 w 1386208"/>
                <a:gd name="connsiteY162" fmla="*/ 169545 h 2335903"/>
                <a:gd name="connsiteX163" fmla="*/ 385923 w 1386208"/>
                <a:gd name="connsiteY163" fmla="*/ 191452 h 2335903"/>
                <a:gd name="connsiteX164" fmla="*/ 344965 w 1386208"/>
                <a:gd name="connsiteY164" fmla="*/ 213360 h 2335903"/>
                <a:gd name="connsiteX165" fmla="*/ 299245 w 1386208"/>
                <a:gd name="connsiteY165" fmla="*/ 275272 h 2335903"/>
                <a:gd name="connsiteX166" fmla="*/ 284958 w 1386208"/>
                <a:gd name="connsiteY166" fmla="*/ 284797 h 2335903"/>
                <a:gd name="connsiteX167" fmla="*/ 281148 w 1386208"/>
                <a:gd name="connsiteY167" fmla="*/ 269557 h 2335903"/>
                <a:gd name="connsiteX168" fmla="*/ 321153 w 1386208"/>
                <a:gd name="connsiteY168" fmla="*/ 136207 h 2335903"/>
                <a:gd name="connsiteX169" fmla="*/ 336393 w 1386208"/>
                <a:gd name="connsiteY169" fmla="*/ 121920 h 2335903"/>
                <a:gd name="connsiteX170" fmla="*/ 483078 w 1386208"/>
                <a:gd name="connsiteY170" fmla="*/ 22860 h 2335903"/>
                <a:gd name="connsiteX171" fmla="*/ 518320 w 1386208"/>
                <a:gd name="connsiteY171" fmla="*/ 0 h 233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386208" h="2335903">
                  <a:moveTo>
                    <a:pt x="518320" y="0"/>
                  </a:moveTo>
                  <a:cubicBezTo>
                    <a:pt x="543085" y="0"/>
                    <a:pt x="568803" y="0"/>
                    <a:pt x="593568" y="0"/>
                  </a:cubicBezTo>
                  <a:cubicBezTo>
                    <a:pt x="599283" y="9525"/>
                    <a:pt x="595473" y="16192"/>
                    <a:pt x="588805" y="22860"/>
                  </a:cubicBezTo>
                  <a:cubicBezTo>
                    <a:pt x="583090" y="27622"/>
                    <a:pt x="576423" y="33337"/>
                    <a:pt x="568803" y="40005"/>
                  </a:cubicBezTo>
                  <a:cubicBezTo>
                    <a:pt x="581185" y="38100"/>
                    <a:pt x="590710" y="36195"/>
                    <a:pt x="600235" y="35242"/>
                  </a:cubicBezTo>
                  <a:cubicBezTo>
                    <a:pt x="609760" y="34290"/>
                    <a:pt x="621190" y="34290"/>
                    <a:pt x="626905" y="41910"/>
                  </a:cubicBezTo>
                  <a:cubicBezTo>
                    <a:pt x="642145" y="60960"/>
                    <a:pt x="659290" y="78105"/>
                    <a:pt x="668815" y="100965"/>
                  </a:cubicBezTo>
                  <a:cubicBezTo>
                    <a:pt x="677388" y="119062"/>
                    <a:pt x="668815" y="132397"/>
                    <a:pt x="649765" y="137160"/>
                  </a:cubicBezTo>
                  <a:cubicBezTo>
                    <a:pt x="638335" y="140017"/>
                    <a:pt x="625953" y="139065"/>
                    <a:pt x="611665" y="140970"/>
                  </a:cubicBezTo>
                  <a:cubicBezTo>
                    <a:pt x="621190" y="148590"/>
                    <a:pt x="629763" y="151447"/>
                    <a:pt x="638335" y="153352"/>
                  </a:cubicBezTo>
                  <a:cubicBezTo>
                    <a:pt x="650718" y="156210"/>
                    <a:pt x="664053" y="158115"/>
                    <a:pt x="677388" y="160020"/>
                  </a:cubicBezTo>
                  <a:cubicBezTo>
                    <a:pt x="690723" y="161925"/>
                    <a:pt x="697390" y="167640"/>
                    <a:pt x="701200" y="180975"/>
                  </a:cubicBezTo>
                  <a:cubicBezTo>
                    <a:pt x="712630" y="221932"/>
                    <a:pt x="725965" y="261937"/>
                    <a:pt x="738348" y="302895"/>
                  </a:cubicBezTo>
                  <a:cubicBezTo>
                    <a:pt x="745015" y="323850"/>
                    <a:pt x="750730" y="343852"/>
                    <a:pt x="758350" y="368617"/>
                  </a:cubicBezTo>
                  <a:cubicBezTo>
                    <a:pt x="761208" y="355282"/>
                    <a:pt x="764065" y="346710"/>
                    <a:pt x="765970" y="338137"/>
                  </a:cubicBezTo>
                  <a:cubicBezTo>
                    <a:pt x="775495" y="300037"/>
                    <a:pt x="783115" y="261937"/>
                    <a:pt x="805975" y="229552"/>
                  </a:cubicBezTo>
                  <a:cubicBezTo>
                    <a:pt x="822168" y="206692"/>
                    <a:pt x="835503" y="182880"/>
                    <a:pt x="851695" y="160020"/>
                  </a:cubicBezTo>
                  <a:cubicBezTo>
                    <a:pt x="906940" y="79057"/>
                    <a:pt x="906940" y="79057"/>
                    <a:pt x="1001238" y="53340"/>
                  </a:cubicBezTo>
                  <a:cubicBezTo>
                    <a:pt x="1077438" y="32385"/>
                    <a:pt x="1150780" y="35242"/>
                    <a:pt x="1221265" y="71437"/>
                  </a:cubicBezTo>
                  <a:cubicBezTo>
                    <a:pt x="1229838" y="76200"/>
                    <a:pt x="1237458" y="81915"/>
                    <a:pt x="1242220" y="90487"/>
                  </a:cubicBezTo>
                  <a:cubicBezTo>
                    <a:pt x="1253650" y="111442"/>
                    <a:pt x="1266033" y="132397"/>
                    <a:pt x="1277463" y="153352"/>
                  </a:cubicBezTo>
                  <a:cubicBezTo>
                    <a:pt x="1308895" y="210502"/>
                    <a:pt x="1341280" y="268605"/>
                    <a:pt x="1330803" y="338137"/>
                  </a:cubicBezTo>
                  <a:cubicBezTo>
                    <a:pt x="1330803" y="340042"/>
                    <a:pt x="1330803" y="340995"/>
                    <a:pt x="1330803" y="342900"/>
                  </a:cubicBezTo>
                  <a:cubicBezTo>
                    <a:pt x="1328898" y="362902"/>
                    <a:pt x="1324135" y="382905"/>
                    <a:pt x="1313658" y="400050"/>
                  </a:cubicBezTo>
                  <a:cubicBezTo>
                    <a:pt x="1305085" y="415290"/>
                    <a:pt x="1290798" y="421005"/>
                    <a:pt x="1278415" y="417195"/>
                  </a:cubicBezTo>
                  <a:cubicBezTo>
                    <a:pt x="1261270" y="411480"/>
                    <a:pt x="1245078" y="387667"/>
                    <a:pt x="1244125" y="369570"/>
                  </a:cubicBezTo>
                  <a:cubicBezTo>
                    <a:pt x="1243173" y="322897"/>
                    <a:pt x="1242220" y="276225"/>
                    <a:pt x="1241268" y="228600"/>
                  </a:cubicBezTo>
                  <a:cubicBezTo>
                    <a:pt x="1241268" y="225742"/>
                    <a:pt x="1243173" y="222885"/>
                    <a:pt x="1237458" y="220027"/>
                  </a:cubicBezTo>
                  <a:cubicBezTo>
                    <a:pt x="1237458" y="235267"/>
                    <a:pt x="1237458" y="248602"/>
                    <a:pt x="1237458" y="262890"/>
                  </a:cubicBezTo>
                  <a:cubicBezTo>
                    <a:pt x="1237458" y="280987"/>
                    <a:pt x="1231743" y="296227"/>
                    <a:pt x="1221265" y="310515"/>
                  </a:cubicBezTo>
                  <a:cubicBezTo>
                    <a:pt x="1215550" y="318135"/>
                    <a:pt x="1206025" y="323850"/>
                    <a:pt x="1198405" y="315277"/>
                  </a:cubicBezTo>
                  <a:cubicBezTo>
                    <a:pt x="1179355" y="294322"/>
                    <a:pt x="1153638" y="288607"/>
                    <a:pt x="1128873" y="280035"/>
                  </a:cubicBezTo>
                  <a:cubicBezTo>
                    <a:pt x="1109823" y="273367"/>
                    <a:pt x="1091725" y="264795"/>
                    <a:pt x="1081248" y="241935"/>
                  </a:cubicBezTo>
                  <a:cubicBezTo>
                    <a:pt x="1080295" y="248602"/>
                    <a:pt x="1080295" y="252412"/>
                    <a:pt x="1080295" y="255270"/>
                  </a:cubicBezTo>
                  <a:cubicBezTo>
                    <a:pt x="1081248" y="270510"/>
                    <a:pt x="1074580" y="278130"/>
                    <a:pt x="1059340" y="280035"/>
                  </a:cubicBezTo>
                  <a:cubicBezTo>
                    <a:pt x="1037433" y="282892"/>
                    <a:pt x="1015525" y="286702"/>
                    <a:pt x="993618" y="290512"/>
                  </a:cubicBezTo>
                  <a:cubicBezTo>
                    <a:pt x="984093" y="292417"/>
                    <a:pt x="980283" y="289560"/>
                    <a:pt x="976473" y="280987"/>
                  </a:cubicBezTo>
                  <a:cubicBezTo>
                    <a:pt x="967900" y="260985"/>
                    <a:pt x="958375" y="240982"/>
                    <a:pt x="949803" y="221932"/>
                  </a:cubicBezTo>
                  <a:cubicBezTo>
                    <a:pt x="950755" y="240982"/>
                    <a:pt x="952660" y="258127"/>
                    <a:pt x="955518" y="276225"/>
                  </a:cubicBezTo>
                  <a:cubicBezTo>
                    <a:pt x="958375" y="292417"/>
                    <a:pt x="953613" y="302895"/>
                    <a:pt x="941230" y="314325"/>
                  </a:cubicBezTo>
                  <a:cubicBezTo>
                    <a:pt x="887890" y="361950"/>
                    <a:pt x="839313" y="413385"/>
                    <a:pt x="817405" y="483870"/>
                  </a:cubicBezTo>
                  <a:cubicBezTo>
                    <a:pt x="815500" y="489585"/>
                    <a:pt x="810738" y="496252"/>
                    <a:pt x="814548" y="501015"/>
                  </a:cubicBezTo>
                  <a:cubicBezTo>
                    <a:pt x="819310" y="506730"/>
                    <a:pt x="825978" y="501015"/>
                    <a:pt x="831693" y="499110"/>
                  </a:cubicBezTo>
                  <a:cubicBezTo>
                    <a:pt x="901225" y="479107"/>
                    <a:pt x="969805" y="455295"/>
                    <a:pt x="1041243" y="441007"/>
                  </a:cubicBezTo>
                  <a:cubicBezTo>
                    <a:pt x="1080295" y="433387"/>
                    <a:pt x="1119348" y="436245"/>
                    <a:pt x="1154590" y="452437"/>
                  </a:cubicBezTo>
                  <a:cubicBezTo>
                    <a:pt x="1207930" y="478155"/>
                    <a:pt x="1257460" y="511492"/>
                    <a:pt x="1296513" y="558165"/>
                  </a:cubicBezTo>
                  <a:cubicBezTo>
                    <a:pt x="1326993" y="595312"/>
                    <a:pt x="1347948" y="637222"/>
                    <a:pt x="1369855" y="679132"/>
                  </a:cubicBezTo>
                  <a:cubicBezTo>
                    <a:pt x="1387953" y="713422"/>
                    <a:pt x="1389858" y="746760"/>
                    <a:pt x="1381285" y="782955"/>
                  </a:cubicBezTo>
                  <a:cubicBezTo>
                    <a:pt x="1369855" y="833437"/>
                    <a:pt x="1347948" y="880110"/>
                    <a:pt x="1326040" y="926782"/>
                  </a:cubicBezTo>
                  <a:cubicBezTo>
                    <a:pt x="1312705" y="954405"/>
                    <a:pt x="1300323" y="982980"/>
                    <a:pt x="1283178" y="1007745"/>
                  </a:cubicBezTo>
                  <a:cubicBezTo>
                    <a:pt x="1276510" y="1016317"/>
                    <a:pt x="1272700" y="1016317"/>
                    <a:pt x="1266985" y="1006792"/>
                  </a:cubicBezTo>
                  <a:cubicBezTo>
                    <a:pt x="1260318" y="995362"/>
                    <a:pt x="1255555" y="983932"/>
                    <a:pt x="1254603" y="971550"/>
                  </a:cubicBezTo>
                  <a:cubicBezTo>
                    <a:pt x="1251745" y="937260"/>
                    <a:pt x="1238410" y="902017"/>
                    <a:pt x="1265080" y="869632"/>
                  </a:cubicBezTo>
                  <a:cubicBezTo>
                    <a:pt x="1246030" y="884872"/>
                    <a:pt x="1241268" y="882967"/>
                    <a:pt x="1232695" y="860107"/>
                  </a:cubicBezTo>
                  <a:cubicBezTo>
                    <a:pt x="1229838" y="853440"/>
                    <a:pt x="1228885" y="846772"/>
                    <a:pt x="1226028" y="840105"/>
                  </a:cubicBezTo>
                  <a:cubicBezTo>
                    <a:pt x="1219360" y="818197"/>
                    <a:pt x="1215550" y="795337"/>
                    <a:pt x="1200310" y="777240"/>
                  </a:cubicBezTo>
                  <a:cubicBezTo>
                    <a:pt x="1192690" y="768667"/>
                    <a:pt x="1194595" y="762000"/>
                    <a:pt x="1201263" y="755332"/>
                  </a:cubicBezTo>
                  <a:cubicBezTo>
                    <a:pt x="1206025" y="749617"/>
                    <a:pt x="1209835" y="744855"/>
                    <a:pt x="1214598" y="739140"/>
                  </a:cubicBezTo>
                  <a:cubicBezTo>
                    <a:pt x="1218408" y="734377"/>
                    <a:pt x="1223170" y="728662"/>
                    <a:pt x="1226980" y="723900"/>
                  </a:cubicBezTo>
                  <a:cubicBezTo>
                    <a:pt x="1201263" y="739140"/>
                    <a:pt x="1177450" y="734377"/>
                    <a:pt x="1154590" y="719137"/>
                  </a:cubicBezTo>
                  <a:cubicBezTo>
                    <a:pt x="1147923" y="714375"/>
                    <a:pt x="1141255" y="708660"/>
                    <a:pt x="1134588" y="703897"/>
                  </a:cubicBezTo>
                  <a:cubicBezTo>
                    <a:pt x="1111728" y="684847"/>
                    <a:pt x="1087915" y="666750"/>
                    <a:pt x="1049815" y="671512"/>
                  </a:cubicBezTo>
                  <a:cubicBezTo>
                    <a:pt x="1079343" y="635317"/>
                    <a:pt x="1115538" y="611505"/>
                    <a:pt x="1145065" y="581025"/>
                  </a:cubicBezTo>
                  <a:cubicBezTo>
                    <a:pt x="1138398" y="580072"/>
                    <a:pt x="1134588" y="583882"/>
                    <a:pt x="1130778" y="585787"/>
                  </a:cubicBezTo>
                  <a:cubicBezTo>
                    <a:pt x="1101250" y="599122"/>
                    <a:pt x="1073628" y="618172"/>
                    <a:pt x="1046005" y="635317"/>
                  </a:cubicBezTo>
                  <a:cubicBezTo>
                    <a:pt x="1036480" y="641032"/>
                    <a:pt x="1026955" y="643890"/>
                    <a:pt x="1016478" y="643890"/>
                  </a:cubicBezTo>
                  <a:cubicBezTo>
                    <a:pt x="993618" y="643890"/>
                    <a:pt x="971710" y="643890"/>
                    <a:pt x="948850" y="643890"/>
                  </a:cubicBezTo>
                  <a:cubicBezTo>
                    <a:pt x="978378" y="660082"/>
                    <a:pt x="1006000" y="678180"/>
                    <a:pt x="1034575" y="695325"/>
                  </a:cubicBezTo>
                  <a:cubicBezTo>
                    <a:pt x="1053625" y="706755"/>
                    <a:pt x="1072675" y="718185"/>
                    <a:pt x="1086963" y="735330"/>
                  </a:cubicBezTo>
                  <a:cubicBezTo>
                    <a:pt x="1126968" y="780097"/>
                    <a:pt x="1160305" y="830580"/>
                    <a:pt x="1191738" y="882015"/>
                  </a:cubicBezTo>
                  <a:cubicBezTo>
                    <a:pt x="1202215" y="900112"/>
                    <a:pt x="1207930" y="918210"/>
                    <a:pt x="1206978" y="939165"/>
                  </a:cubicBezTo>
                  <a:cubicBezTo>
                    <a:pt x="1206025" y="977265"/>
                    <a:pt x="1203168" y="1015365"/>
                    <a:pt x="1205073" y="1052512"/>
                  </a:cubicBezTo>
                  <a:cubicBezTo>
                    <a:pt x="1206978" y="1085850"/>
                    <a:pt x="1201263" y="1114425"/>
                    <a:pt x="1183165" y="1141095"/>
                  </a:cubicBezTo>
                  <a:cubicBezTo>
                    <a:pt x="1151733" y="1189672"/>
                    <a:pt x="1110775" y="1231582"/>
                    <a:pt x="1068865" y="1271587"/>
                  </a:cubicBezTo>
                  <a:cubicBezTo>
                    <a:pt x="1058388" y="1282065"/>
                    <a:pt x="1044100" y="1289685"/>
                    <a:pt x="1030765" y="1296352"/>
                  </a:cubicBezTo>
                  <a:cubicBezTo>
                    <a:pt x="1024098" y="1300162"/>
                    <a:pt x="1020288" y="1300162"/>
                    <a:pt x="1022193" y="1290637"/>
                  </a:cubicBezTo>
                  <a:cubicBezTo>
                    <a:pt x="1023145" y="1286827"/>
                    <a:pt x="1024098" y="1283017"/>
                    <a:pt x="1025050" y="1279207"/>
                  </a:cubicBezTo>
                  <a:cubicBezTo>
                    <a:pt x="1031718" y="1248727"/>
                    <a:pt x="1041243" y="1218247"/>
                    <a:pt x="1044100" y="1187767"/>
                  </a:cubicBezTo>
                  <a:cubicBezTo>
                    <a:pt x="1046005" y="1172527"/>
                    <a:pt x="1050768" y="1159192"/>
                    <a:pt x="1061245" y="1148715"/>
                  </a:cubicBezTo>
                  <a:cubicBezTo>
                    <a:pt x="1068865" y="1141095"/>
                    <a:pt x="1076485" y="1133475"/>
                    <a:pt x="1083153" y="1125855"/>
                  </a:cubicBezTo>
                  <a:cubicBezTo>
                    <a:pt x="1076485" y="1125855"/>
                    <a:pt x="1071723" y="1127760"/>
                    <a:pt x="1066960" y="1128712"/>
                  </a:cubicBezTo>
                  <a:cubicBezTo>
                    <a:pt x="1054578" y="1132522"/>
                    <a:pt x="1043148" y="1134427"/>
                    <a:pt x="1034575" y="1121092"/>
                  </a:cubicBezTo>
                  <a:cubicBezTo>
                    <a:pt x="1026955" y="1108710"/>
                    <a:pt x="1030765" y="1092517"/>
                    <a:pt x="1044100" y="1082040"/>
                  </a:cubicBezTo>
                  <a:cubicBezTo>
                    <a:pt x="1067913" y="1064895"/>
                    <a:pt x="1086010" y="1042987"/>
                    <a:pt x="1106965" y="1022032"/>
                  </a:cubicBezTo>
                  <a:cubicBezTo>
                    <a:pt x="1090773" y="1030605"/>
                    <a:pt x="1074580" y="1040130"/>
                    <a:pt x="1055530" y="1042987"/>
                  </a:cubicBezTo>
                  <a:cubicBezTo>
                    <a:pt x="1030765" y="1047750"/>
                    <a:pt x="1014573" y="1030605"/>
                    <a:pt x="1018383" y="1006792"/>
                  </a:cubicBezTo>
                  <a:cubicBezTo>
                    <a:pt x="1020288" y="993457"/>
                    <a:pt x="1031718" y="987742"/>
                    <a:pt x="1042195" y="977265"/>
                  </a:cubicBezTo>
                  <a:cubicBezTo>
                    <a:pt x="1034575" y="980122"/>
                    <a:pt x="1029813" y="981075"/>
                    <a:pt x="1025050" y="982980"/>
                  </a:cubicBezTo>
                  <a:cubicBezTo>
                    <a:pt x="1012668" y="989647"/>
                    <a:pt x="1004095" y="986790"/>
                    <a:pt x="997428" y="973455"/>
                  </a:cubicBezTo>
                  <a:cubicBezTo>
                    <a:pt x="986950" y="953452"/>
                    <a:pt x="974568" y="933450"/>
                    <a:pt x="961233" y="914400"/>
                  </a:cubicBezTo>
                  <a:cubicBezTo>
                    <a:pt x="953613" y="902970"/>
                    <a:pt x="953613" y="894397"/>
                    <a:pt x="963138" y="883920"/>
                  </a:cubicBezTo>
                  <a:cubicBezTo>
                    <a:pt x="976473" y="867727"/>
                    <a:pt x="988855" y="851535"/>
                    <a:pt x="1001238" y="835342"/>
                  </a:cubicBezTo>
                  <a:cubicBezTo>
                    <a:pt x="982188" y="839152"/>
                    <a:pt x="965043" y="843915"/>
                    <a:pt x="947898" y="851535"/>
                  </a:cubicBezTo>
                  <a:cubicBezTo>
                    <a:pt x="933610" y="857250"/>
                    <a:pt x="923133" y="854392"/>
                    <a:pt x="915513" y="842010"/>
                  </a:cubicBezTo>
                  <a:cubicBezTo>
                    <a:pt x="911703" y="837247"/>
                    <a:pt x="909798" y="831532"/>
                    <a:pt x="905035" y="826770"/>
                  </a:cubicBezTo>
                  <a:cubicBezTo>
                    <a:pt x="895510" y="815340"/>
                    <a:pt x="896463" y="806767"/>
                    <a:pt x="907893" y="797242"/>
                  </a:cubicBezTo>
                  <a:cubicBezTo>
                    <a:pt x="926943" y="780097"/>
                    <a:pt x="944088" y="761047"/>
                    <a:pt x="965995" y="740092"/>
                  </a:cubicBezTo>
                  <a:cubicBezTo>
                    <a:pt x="936468" y="749617"/>
                    <a:pt x="911703" y="758190"/>
                    <a:pt x="886938" y="766762"/>
                  </a:cubicBezTo>
                  <a:cubicBezTo>
                    <a:pt x="868840" y="772477"/>
                    <a:pt x="853600" y="769620"/>
                    <a:pt x="841218" y="755332"/>
                  </a:cubicBezTo>
                  <a:cubicBezTo>
                    <a:pt x="829788" y="742950"/>
                    <a:pt x="819310" y="730567"/>
                    <a:pt x="808833" y="717232"/>
                  </a:cubicBezTo>
                  <a:cubicBezTo>
                    <a:pt x="799308" y="705802"/>
                    <a:pt x="787878" y="696277"/>
                    <a:pt x="772638" y="693420"/>
                  </a:cubicBezTo>
                  <a:cubicBezTo>
                    <a:pt x="767875" y="692467"/>
                    <a:pt x="763113" y="691515"/>
                    <a:pt x="759303" y="695325"/>
                  </a:cubicBezTo>
                  <a:cubicBezTo>
                    <a:pt x="755493" y="700087"/>
                    <a:pt x="760255" y="703897"/>
                    <a:pt x="762160" y="707707"/>
                  </a:cubicBezTo>
                  <a:cubicBezTo>
                    <a:pt x="847885" y="858202"/>
                    <a:pt x="899320" y="1022032"/>
                    <a:pt x="946945" y="1187767"/>
                  </a:cubicBezTo>
                  <a:cubicBezTo>
                    <a:pt x="968853" y="1263015"/>
                    <a:pt x="981235" y="1341120"/>
                    <a:pt x="990760" y="1419225"/>
                  </a:cubicBezTo>
                  <a:cubicBezTo>
                    <a:pt x="998380" y="1485900"/>
                    <a:pt x="1005048" y="1552575"/>
                    <a:pt x="1007905" y="1619250"/>
                  </a:cubicBezTo>
                  <a:cubicBezTo>
                    <a:pt x="1010763" y="1701165"/>
                    <a:pt x="997428" y="1781175"/>
                    <a:pt x="984093" y="1861185"/>
                  </a:cubicBezTo>
                  <a:cubicBezTo>
                    <a:pt x="973615" y="1923097"/>
                    <a:pt x="961233" y="1985010"/>
                    <a:pt x="934563" y="2043112"/>
                  </a:cubicBezTo>
                  <a:cubicBezTo>
                    <a:pt x="890986" y="2135981"/>
                    <a:pt x="831871" y="2214919"/>
                    <a:pt x="757621" y="2281133"/>
                  </a:cubicBezTo>
                  <a:lnTo>
                    <a:pt x="687604" y="2335903"/>
                  </a:lnTo>
                  <a:lnTo>
                    <a:pt x="686954" y="2335462"/>
                  </a:lnTo>
                  <a:cubicBezTo>
                    <a:pt x="676465" y="2328640"/>
                    <a:pt x="675014" y="2329959"/>
                    <a:pt x="652160" y="2327790"/>
                  </a:cubicBezTo>
                  <a:lnTo>
                    <a:pt x="647930" y="2327278"/>
                  </a:lnTo>
                  <a:lnTo>
                    <a:pt x="508263" y="2243561"/>
                  </a:lnTo>
                  <a:lnTo>
                    <a:pt x="519273" y="2243137"/>
                  </a:lnTo>
                  <a:cubicBezTo>
                    <a:pt x="585948" y="2214562"/>
                    <a:pt x="637383" y="2165985"/>
                    <a:pt x="682150" y="2110740"/>
                  </a:cubicBezTo>
                  <a:cubicBezTo>
                    <a:pt x="741205" y="2037397"/>
                    <a:pt x="790735" y="1959292"/>
                    <a:pt x="827883" y="1872615"/>
                  </a:cubicBezTo>
                  <a:cubicBezTo>
                    <a:pt x="850743" y="1819275"/>
                    <a:pt x="856458" y="1762125"/>
                    <a:pt x="865030" y="1706880"/>
                  </a:cubicBezTo>
                  <a:cubicBezTo>
                    <a:pt x="879318" y="1615440"/>
                    <a:pt x="874555" y="1523047"/>
                    <a:pt x="866935" y="1430655"/>
                  </a:cubicBezTo>
                  <a:cubicBezTo>
                    <a:pt x="850743" y="1240155"/>
                    <a:pt x="804070" y="1055370"/>
                    <a:pt x="751683" y="872490"/>
                  </a:cubicBezTo>
                  <a:cubicBezTo>
                    <a:pt x="737395" y="822960"/>
                    <a:pt x="722155" y="774382"/>
                    <a:pt x="698343" y="727710"/>
                  </a:cubicBezTo>
                  <a:cubicBezTo>
                    <a:pt x="696438" y="722947"/>
                    <a:pt x="695485" y="716280"/>
                    <a:pt x="689770" y="716280"/>
                  </a:cubicBezTo>
                  <a:cubicBezTo>
                    <a:pt x="683103" y="716280"/>
                    <a:pt x="683103" y="723900"/>
                    <a:pt x="681198" y="729615"/>
                  </a:cubicBezTo>
                  <a:cubicBezTo>
                    <a:pt x="672625" y="754380"/>
                    <a:pt x="676435" y="779145"/>
                    <a:pt x="684055" y="803910"/>
                  </a:cubicBezTo>
                  <a:cubicBezTo>
                    <a:pt x="687865" y="814387"/>
                    <a:pt x="686913" y="822960"/>
                    <a:pt x="679293" y="831532"/>
                  </a:cubicBezTo>
                  <a:cubicBezTo>
                    <a:pt x="657385" y="860107"/>
                    <a:pt x="635478" y="889635"/>
                    <a:pt x="613570" y="918210"/>
                  </a:cubicBezTo>
                  <a:cubicBezTo>
                    <a:pt x="610713" y="922972"/>
                    <a:pt x="606903" y="928687"/>
                    <a:pt x="600235" y="926782"/>
                  </a:cubicBezTo>
                  <a:cubicBezTo>
                    <a:pt x="593568" y="924877"/>
                    <a:pt x="595473" y="917257"/>
                    <a:pt x="595473" y="912495"/>
                  </a:cubicBezTo>
                  <a:cubicBezTo>
                    <a:pt x="595473" y="881062"/>
                    <a:pt x="600235" y="849630"/>
                    <a:pt x="585948" y="820102"/>
                  </a:cubicBezTo>
                  <a:cubicBezTo>
                    <a:pt x="577375" y="802957"/>
                    <a:pt x="568803" y="785812"/>
                    <a:pt x="560230" y="768667"/>
                  </a:cubicBezTo>
                  <a:cubicBezTo>
                    <a:pt x="544038" y="735330"/>
                    <a:pt x="536418" y="701992"/>
                    <a:pt x="551658" y="664845"/>
                  </a:cubicBezTo>
                  <a:cubicBezTo>
                    <a:pt x="560230" y="644842"/>
                    <a:pt x="550705" y="630555"/>
                    <a:pt x="527845" y="621982"/>
                  </a:cubicBezTo>
                  <a:cubicBezTo>
                    <a:pt x="502128" y="612457"/>
                    <a:pt x="474505" y="611505"/>
                    <a:pt x="447835" y="606742"/>
                  </a:cubicBezTo>
                  <a:cubicBezTo>
                    <a:pt x="408783" y="600075"/>
                    <a:pt x="371635" y="609600"/>
                    <a:pt x="334488" y="620077"/>
                  </a:cubicBezTo>
                  <a:cubicBezTo>
                    <a:pt x="319248" y="623887"/>
                    <a:pt x="304008" y="628650"/>
                    <a:pt x="289720" y="633412"/>
                  </a:cubicBezTo>
                  <a:cubicBezTo>
                    <a:pt x="269718" y="639127"/>
                    <a:pt x="268765" y="637222"/>
                    <a:pt x="270670" y="618172"/>
                  </a:cubicBezTo>
                  <a:cubicBezTo>
                    <a:pt x="273528" y="586740"/>
                    <a:pt x="281148" y="556260"/>
                    <a:pt x="290673" y="526732"/>
                  </a:cubicBezTo>
                  <a:cubicBezTo>
                    <a:pt x="291625" y="522922"/>
                    <a:pt x="293530" y="519112"/>
                    <a:pt x="294483" y="514350"/>
                  </a:cubicBezTo>
                  <a:cubicBezTo>
                    <a:pt x="266860" y="535305"/>
                    <a:pt x="236380" y="594360"/>
                    <a:pt x="231618" y="636270"/>
                  </a:cubicBezTo>
                  <a:cubicBezTo>
                    <a:pt x="230665" y="646747"/>
                    <a:pt x="226855" y="654367"/>
                    <a:pt x="218283" y="660082"/>
                  </a:cubicBezTo>
                  <a:cubicBezTo>
                    <a:pt x="190660" y="680085"/>
                    <a:pt x="165895" y="702945"/>
                    <a:pt x="133510" y="715327"/>
                  </a:cubicBezTo>
                  <a:cubicBezTo>
                    <a:pt x="118270" y="721042"/>
                    <a:pt x="115413" y="720090"/>
                    <a:pt x="118270" y="702945"/>
                  </a:cubicBezTo>
                  <a:cubicBezTo>
                    <a:pt x="119223" y="693420"/>
                    <a:pt x="122080" y="682942"/>
                    <a:pt x="121128" y="672465"/>
                  </a:cubicBezTo>
                  <a:cubicBezTo>
                    <a:pt x="115413" y="685800"/>
                    <a:pt x="108745" y="699135"/>
                    <a:pt x="103030" y="713422"/>
                  </a:cubicBezTo>
                  <a:cubicBezTo>
                    <a:pt x="95410" y="733425"/>
                    <a:pt x="83028" y="749617"/>
                    <a:pt x="65883" y="762000"/>
                  </a:cubicBezTo>
                  <a:cubicBezTo>
                    <a:pt x="48738" y="774382"/>
                    <a:pt x="32545" y="788670"/>
                    <a:pt x="16353" y="802005"/>
                  </a:cubicBezTo>
                  <a:cubicBezTo>
                    <a:pt x="13495" y="803910"/>
                    <a:pt x="11590" y="807720"/>
                    <a:pt x="7780" y="806767"/>
                  </a:cubicBezTo>
                  <a:cubicBezTo>
                    <a:pt x="3970" y="805815"/>
                    <a:pt x="3970" y="801052"/>
                    <a:pt x="3970" y="797242"/>
                  </a:cubicBezTo>
                  <a:cubicBezTo>
                    <a:pt x="2065" y="731520"/>
                    <a:pt x="-6507" y="665797"/>
                    <a:pt x="9685" y="600075"/>
                  </a:cubicBezTo>
                  <a:cubicBezTo>
                    <a:pt x="11590" y="593407"/>
                    <a:pt x="13495" y="585787"/>
                    <a:pt x="16353" y="580072"/>
                  </a:cubicBezTo>
                  <a:cubicBezTo>
                    <a:pt x="40165" y="536257"/>
                    <a:pt x="66835" y="494347"/>
                    <a:pt x="109698" y="464820"/>
                  </a:cubicBezTo>
                  <a:cubicBezTo>
                    <a:pt x="166848" y="426720"/>
                    <a:pt x="224950" y="390525"/>
                    <a:pt x="294483" y="383857"/>
                  </a:cubicBezTo>
                  <a:cubicBezTo>
                    <a:pt x="391638" y="374332"/>
                    <a:pt x="484983" y="383857"/>
                    <a:pt x="567850" y="441007"/>
                  </a:cubicBezTo>
                  <a:cubicBezTo>
                    <a:pt x="587853" y="454342"/>
                    <a:pt x="607855" y="467677"/>
                    <a:pt x="632620" y="480060"/>
                  </a:cubicBezTo>
                  <a:cubicBezTo>
                    <a:pt x="602140" y="429577"/>
                    <a:pt x="573565" y="382905"/>
                    <a:pt x="544038" y="336232"/>
                  </a:cubicBezTo>
                  <a:cubicBezTo>
                    <a:pt x="522130" y="300990"/>
                    <a:pt x="523083" y="299085"/>
                    <a:pt x="557373" y="275272"/>
                  </a:cubicBezTo>
                  <a:cubicBezTo>
                    <a:pt x="559278" y="273367"/>
                    <a:pt x="562135" y="271462"/>
                    <a:pt x="566898" y="267652"/>
                  </a:cubicBezTo>
                  <a:cubicBezTo>
                    <a:pt x="549753" y="269557"/>
                    <a:pt x="535465" y="268605"/>
                    <a:pt x="521178" y="271462"/>
                  </a:cubicBezTo>
                  <a:cubicBezTo>
                    <a:pt x="504985" y="274320"/>
                    <a:pt x="493555" y="268605"/>
                    <a:pt x="484030" y="257175"/>
                  </a:cubicBezTo>
                  <a:cubicBezTo>
                    <a:pt x="473553" y="245745"/>
                    <a:pt x="464028" y="235267"/>
                    <a:pt x="452598" y="223837"/>
                  </a:cubicBezTo>
                  <a:cubicBezTo>
                    <a:pt x="427833" y="199072"/>
                    <a:pt x="427833" y="196215"/>
                    <a:pt x="450693" y="172402"/>
                  </a:cubicBezTo>
                  <a:cubicBezTo>
                    <a:pt x="438310" y="172402"/>
                    <a:pt x="438310" y="172402"/>
                    <a:pt x="432595" y="150495"/>
                  </a:cubicBezTo>
                  <a:cubicBezTo>
                    <a:pt x="425928" y="155257"/>
                    <a:pt x="423070" y="162877"/>
                    <a:pt x="420213" y="169545"/>
                  </a:cubicBezTo>
                  <a:cubicBezTo>
                    <a:pt x="413545" y="184785"/>
                    <a:pt x="401163" y="192405"/>
                    <a:pt x="385923" y="191452"/>
                  </a:cubicBezTo>
                  <a:cubicBezTo>
                    <a:pt x="365920" y="189547"/>
                    <a:pt x="354490" y="197167"/>
                    <a:pt x="344965" y="213360"/>
                  </a:cubicBezTo>
                  <a:cubicBezTo>
                    <a:pt x="331630" y="235267"/>
                    <a:pt x="314485" y="255270"/>
                    <a:pt x="299245" y="275272"/>
                  </a:cubicBezTo>
                  <a:cubicBezTo>
                    <a:pt x="295435" y="280035"/>
                    <a:pt x="292578" y="287655"/>
                    <a:pt x="284958" y="284797"/>
                  </a:cubicBezTo>
                  <a:cubicBezTo>
                    <a:pt x="278290" y="281940"/>
                    <a:pt x="281148" y="275272"/>
                    <a:pt x="281148" y="269557"/>
                  </a:cubicBezTo>
                  <a:cubicBezTo>
                    <a:pt x="284005" y="221932"/>
                    <a:pt x="295435" y="177165"/>
                    <a:pt x="321153" y="136207"/>
                  </a:cubicBezTo>
                  <a:cubicBezTo>
                    <a:pt x="324963" y="129540"/>
                    <a:pt x="330678" y="125730"/>
                    <a:pt x="336393" y="121920"/>
                  </a:cubicBezTo>
                  <a:cubicBezTo>
                    <a:pt x="384018" y="86677"/>
                    <a:pt x="434500" y="56197"/>
                    <a:pt x="483078" y="22860"/>
                  </a:cubicBezTo>
                  <a:cubicBezTo>
                    <a:pt x="494508" y="15240"/>
                    <a:pt x="504985" y="4762"/>
                    <a:pt x="518320" y="0"/>
                  </a:cubicBezTo>
                  <a:close/>
                </a:path>
              </a:pathLst>
            </a:custGeom>
            <a:grpFill/>
            <a:ln w="9525" cap="flat">
              <a:noFill/>
              <a:prstDash val="solid"/>
              <a:miter/>
            </a:ln>
          </p:spPr>
          <p:txBody>
            <a:bodyPr anchor="ctr"/>
            <a:lstStyle/>
            <a:p>
              <a:pPr>
                <a:defRPr/>
              </a:pPr>
              <a:endParaRPr lang="en-US" sz="1050"/>
            </a:p>
          </p:txBody>
        </p:sp>
      </p:grpSp>
      <p:sp>
        <p:nvSpPr>
          <p:cNvPr id="6" name="Rectangle 5"/>
          <p:cNvSpPr/>
          <p:nvPr userDrawn="1"/>
        </p:nvSpPr>
        <p:spPr>
          <a:xfrm>
            <a:off x="0" y="6578600"/>
            <a:ext cx="9144000" cy="27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7" name="Freeform: Shape 8"/>
          <p:cNvSpPr/>
          <p:nvPr userDrawn="1"/>
        </p:nvSpPr>
        <p:spPr>
          <a:xfrm rot="3273252" flipH="1">
            <a:off x="-340915" y="358380"/>
            <a:ext cx="1755775" cy="397669"/>
          </a:xfrm>
          <a:custGeom>
            <a:avLst/>
            <a:gdLst>
              <a:gd name="connsiteX0" fmla="*/ 2141990 w 2204904"/>
              <a:gd name="connsiteY0" fmla="*/ 577887 h 666266"/>
              <a:gd name="connsiteX1" fmla="*/ 2204904 w 2204904"/>
              <a:gd name="connsiteY1" fmla="*/ 666266 h 666266"/>
              <a:gd name="connsiteX2" fmla="*/ 1379318 w 2204904"/>
              <a:gd name="connsiteY2" fmla="*/ 666266 h 666266"/>
              <a:gd name="connsiteX3" fmla="*/ 1335129 w 2204904"/>
              <a:gd name="connsiteY3" fmla="*/ 622077 h 666266"/>
              <a:gd name="connsiteX4" fmla="*/ 1379318 w 2204904"/>
              <a:gd name="connsiteY4" fmla="*/ 577887 h 666266"/>
              <a:gd name="connsiteX5" fmla="*/ 1936301 w 2204904"/>
              <a:gd name="connsiteY5" fmla="*/ 288944 h 666266"/>
              <a:gd name="connsiteX6" fmla="*/ 1999215 w 2204904"/>
              <a:gd name="connsiteY6" fmla="*/ 377322 h 666266"/>
              <a:gd name="connsiteX7" fmla="*/ 711754 w 2204904"/>
              <a:gd name="connsiteY7" fmla="*/ 377322 h 666266"/>
              <a:gd name="connsiteX8" fmla="*/ 667564 w 2204904"/>
              <a:gd name="connsiteY8" fmla="*/ 333133 h 666266"/>
              <a:gd name="connsiteX9" fmla="*/ 711754 w 2204904"/>
              <a:gd name="connsiteY9" fmla="*/ 288944 h 666266"/>
              <a:gd name="connsiteX10" fmla="*/ 1730611 w 2204904"/>
              <a:gd name="connsiteY10" fmla="*/ 0 h 666266"/>
              <a:gd name="connsiteX11" fmla="*/ 1793525 w 2204904"/>
              <a:gd name="connsiteY11" fmla="*/ 88378 h 666266"/>
              <a:gd name="connsiteX12" fmla="*/ 44189 w 2204904"/>
              <a:gd name="connsiteY12" fmla="*/ 88378 h 666266"/>
              <a:gd name="connsiteX13" fmla="*/ 0 w 2204904"/>
              <a:gd name="connsiteY13" fmla="*/ 44189 h 666266"/>
              <a:gd name="connsiteX14" fmla="*/ 44190 w 2204904"/>
              <a:gd name="connsiteY14" fmla="*/ 0 h 6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4904" h="666266">
                <a:moveTo>
                  <a:pt x="2141990" y="577887"/>
                </a:moveTo>
                <a:lnTo>
                  <a:pt x="2204904" y="666266"/>
                </a:lnTo>
                <a:lnTo>
                  <a:pt x="1379318" y="666266"/>
                </a:lnTo>
                <a:cubicBezTo>
                  <a:pt x="1354913" y="666266"/>
                  <a:pt x="1335129" y="646482"/>
                  <a:pt x="1335129" y="622077"/>
                </a:cubicBezTo>
                <a:cubicBezTo>
                  <a:pt x="1335129" y="597671"/>
                  <a:pt x="1354913" y="577888"/>
                  <a:pt x="1379318" y="577887"/>
                </a:cubicBezTo>
                <a:close/>
                <a:moveTo>
                  <a:pt x="1936301" y="288944"/>
                </a:moveTo>
                <a:lnTo>
                  <a:pt x="1999215" y="377322"/>
                </a:lnTo>
                <a:lnTo>
                  <a:pt x="711754" y="377322"/>
                </a:lnTo>
                <a:cubicBezTo>
                  <a:pt x="687349" y="377322"/>
                  <a:pt x="667564" y="357538"/>
                  <a:pt x="667564" y="333133"/>
                </a:cubicBezTo>
                <a:cubicBezTo>
                  <a:pt x="667564" y="308728"/>
                  <a:pt x="687348" y="288944"/>
                  <a:pt x="711754" y="288944"/>
                </a:cubicBezTo>
                <a:close/>
                <a:moveTo>
                  <a:pt x="1730611" y="0"/>
                </a:moveTo>
                <a:lnTo>
                  <a:pt x="1793525" y="88378"/>
                </a:lnTo>
                <a:lnTo>
                  <a:pt x="44189" y="88378"/>
                </a:lnTo>
                <a:cubicBezTo>
                  <a:pt x="19785" y="88379"/>
                  <a:pt x="1" y="68594"/>
                  <a:pt x="0" y="44189"/>
                </a:cubicBezTo>
                <a:cubicBezTo>
                  <a:pt x="0" y="19783"/>
                  <a:pt x="19784" y="0"/>
                  <a:pt x="4419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050"/>
          </a:p>
        </p:txBody>
      </p:sp>
      <p:sp>
        <p:nvSpPr>
          <p:cNvPr id="2" name="Text Placeholder 9"/>
          <p:cNvSpPr>
            <a:spLocks noGrp="1"/>
          </p:cNvSpPr>
          <p:nvPr>
            <p:ph type="body" sz="quarter" idx="10"/>
          </p:nvPr>
        </p:nvSpPr>
        <p:spPr>
          <a:xfrm>
            <a:off x="242647" y="339511"/>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3677549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242647" y="339510"/>
            <a:ext cx="8679898" cy="724247"/>
          </a:xfrm>
          <a:prstGeom prst="rect">
            <a:avLst/>
          </a:prstGeom>
        </p:spPr>
        <p:txBody>
          <a:bodyPr tIns="91440" anchor="ctr"/>
          <a:lstStyle>
            <a:lvl1pPr marL="0" indent="0" algn="ctr">
              <a:buNone/>
              <a:defRPr sz="4050" b="0" baseline="0">
                <a:solidFill>
                  <a:schemeClr val="tx1"/>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3423602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6"/>
            <a:ext cx="9144000" cy="775779"/>
          </a:xfrm>
          <a:prstGeom prst="rect">
            <a:avLst/>
          </a:prstGeom>
        </p:spPr>
        <p:txBody>
          <a:bodyPr vert="horz" lIns="91440" tIns="45720" rIns="91440" bIns="45720" rtlCol="0" anchor="ctr">
            <a:normAutofit/>
          </a:bodyPr>
          <a:lstStyle>
            <a:lvl1pPr algn="ctr">
              <a:defRPr sz="3600" b="1">
                <a:solidFill>
                  <a:schemeClr val="tx1">
                    <a:lumMod val="65000"/>
                    <a:lumOff val="35000"/>
                  </a:schemeClr>
                </a:solidFill>
              </a:defRPr>
            </a:lvl1pPr>
          </a:lstStyle>
          <a:p>
            <a:r>
              <a:rPr lang="en-US"/>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9144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9144000" cy="419379"/>
          </a:xfrm>
          <a:prstGeom prst="rect">
            <a:avLst/>
          </a:prstGeom>
        </p:spPr>
        <p:txBody>
          <a:bodyPr anchor="ctr"/>
          <a:lstStyle>
            <a:lvl1pPr marL="0" marR="0" indent="0" algn="ctr" defTabSz="685800" rtl="0" eaLnBrk="1" fontAlgn="auto" latinLnBrk="1" hangingPunct="1">
              <a:lnSpc>
                <a:spcPct val="90000"/>
              </a:lnSpc>
              <a:spcBef>
                <a:spcPts val="750"/>
              </a:spcBef>
              <a:spcAft>
                <a:spcPts val="0"/>
              </a:spcAft>
              <a:buClrTx/>
              <a:buSzTx/>
              <a:buFontTx/>
              <a:buNone/>
              <a:tabLst/>
              <a:defRPr sz="1800" b="0">
                <a:solidFill>
                  <a:schemeClr val="tx1">
                    <a:lumMod val="65000"/>
                    <a:lumOff val="35000"/>
                  </a:schemeClr>
                </a:solidFill>
              </a:defRPr>
            </a:lvl1pPr>
          </a:lstStyle>
          <a:p>
            <a:pPr marL="0" marR="0" lvl="0" indent="0" algn="ctr" defTabSz="685800" rtl="0" eaLnBrk="1" fontAlgn="auto" latinLnBrk="1" hangingPunct="1">
              <a:lnSpc>
                <a:spcPct val="90000"/>
              </a:lnSpc>
              <a:spcBef>
                <a:spcPts val="750"/>
              </a:spcBef>
              <a:spcAft>
                <a:spcPts val="0"/>
              </a:spcAft>
              <a:buClrTx/>
              <a:buSzTx/>
              <a:buFontTx/>
              <a:buNone/>
              <a:tabLst/>
              <a:defRPr/>
            </a:pPr>
            <a:r>
              <a:rPr lang="en-US" altLang="ko-KR"/>
              <a:t>Subtitle in this line</a:t>
            </a:r>
            <a:endParaRPr lang="ko-KR" altLang="en-US"/>
          </a:p>
        </p:txBody>
      </p:sp>
    </p:spTree>
    <p:extLst>
      <p:ext uri="{BB962C8B-B14F-4D97-AF65-F5344CB8AC3E}">
        <p14:creationId xmlns:p14="http://schemas.microsoft.com/office/powerpoint/2010/main" val="969188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4" y="54"/>
            <a:ext cx="7072430" cy="1769753"/>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grpSp>
        <p:nvGrpSpPr>
          <p:cNvPr id="90" name="Google Shape;90;p6"/>
          <p:cNvGrpSpPr/>
          <p:nvPr/>
        </p:nvGrpSpPr>
        <p:grpSpPr>
          <a:xfrm>
            <a:off x="6946842" y="5963632"/>
            <a:ext cx="2202830" cy="894393"/>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8" name="Google Shape;98;p6"/>
          <p:cNvSpPr txBox="1">
            <a:spLocks noGrp="1"/>
          </p:cNvSpPr>
          <p:nvPr>
            <p:ph type="title"/>
          </p:nvPr>
        </p:nvSpPr>
        <p:spPr>
          <a:xfrm>
            <a:off x="814275" y="523433"/>
            <a:ext cx="52584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2050651"/>
            <a:ext cx="3378300" cy="3632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2050651"/>
            <a:ext cx="3378300" cy="3632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6182000"/>
            <a:ext cx="14874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6945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27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C2FDE-8663-4A1A-86CC-E9E109816F7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E89BA00-E13D-4DD1-AC09-4E67654EBC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EEC3868-14E1-4889-88C5-DAB69825AEA1}"/>
              </a:ext>
            </a:extLst>
          </p:cNvPr>
          <p:cNvSpPr>
            <a:spLocks noGrp="1"/>
          </p:cNvSpPr>
          <p:nvPr>
            <p:ph type="dt" sz="half" idx="10"/>
          </p:nvPr>
        </p:nvSpPr>
        <p:spPr/>
        <p:txBody>
          <a:bodyPr/>
          <a:lstStyle/>
          <a:p>
            <a:fld id="{23A3916D-9A80-4DA7-8150-A796B92DA30A}" type="datetimeFigureOut">
              <a:rPr lang="en-IN" smtClean="0"/>
              <a:t>01-08-2025</a:t>
            </a:fld>
            <a:endParaRPr lang="en-IN"/>
          </a:p>
        </p:txBody>
      </p:sp>
      <p:sp>
        <p:nvSpPr>
          <p:cNvPr id="5" name="Footer Placeholder 4">
            <a:extLst>
              <a:ext uri="{FF2B5EF4-FFF2-40B4-BE49-F238E27FC236}">
                <a16:creationId xmlns:a16="http://schemas.microsoft.com/office/drawing/2014/main" id="{8CF7FFF9-C886-420E-AA72-8E66CC321F5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1ED4AAC-D899-41D6-B118-10AFB78BCC45}"/>
              </a:ext>
            </a:extLst>
          </p:cNvPr>
          <p:cNvSpPr>
            <a:spLocks noGrp="1"/>
          </p:cNvSpPr>
          <p:nvPr>
            <p:ph type="sldNum" sz="quarter" idx="12"/>
          </p:nvPr>
        </p:nvSpPr>
        <p:spPr/>
        <p:txBody>
          <a:bodyPr/>
          <a:lstStyle/>
          <a:p>
            <a:fld id="{6CD6F2C1-C5BF-465A-9CBC-D699B05E599B}" type="slidenum">
              <a:rPr lang="en-IN" smtClean="0"/>
              <a:t>‹#›</a:t>
            </a:fld>
            <a:endParaRPr lang="en-IN"/>
          </a:p>
        </p:txBody>
      </p:sp>
    </p:spTree>
    <p:extLst>
      <p:ext uri="{BB962C8B-B14F-4D97-AF65-F5344CB8AC3E}">
        <p14:creationId xmlns:p14="http://schemas.microsoft.com/office/powerpoint/2010/main" val="304747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195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24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4" y="54"/>
            <a:ext cx="7072430"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grpSp>
        <p:nvGrpSpPr>
          <p:cNvPr id="133" name="Google Shape;133;p8"/>
          <p:cNvGrpSpPr/>
          <p:nvPr/>
        </p:nvGrpSpPr>
        <p:grpSpPr>
          <a:xfrm>
            <a:off x="6946842" y="5963632"/>
            <a:ext cx="2202830"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41" name="Google Shape;141;p8"/>
          <p:cNvSpPr txBox="1">
            <a:spLocks noGrp="1"/>
          </p:cNvSpPr>
          <p:nvPr>
            <p:ph type="title"/>
          </p:nvPr>
        </p:nvSpPr>
        <p:spPr>
          <a:xfrm>
            <a:off x="814275" y="523433"/>
            <a:ext cx="52584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6182000"/>
            <a:ext cx="14874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636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1" i="0">
                <a:solidFill>
                  <a:schemeClr val="tx1"/>
                </a:solidFill>
                <a:latin typeface="RecifeDisplay"/>
                <a:cs typeface="RecifeDisplay"/>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61325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85155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
        <p:nvSpPr>
          <p:cNvPr id="4" name="Content Placeholder 2"/>
          <p:cNvSpPr>
            <a:spLocks noGrp="1"/>
          </p:cNvSpPr>
          <p:nvPr>
            <p:ph sz="half" idx="1"/>
          </p:nvPr>
        </p:nvSpPr>
        <p:spPr>
          <a:xfrm>
            <a:off x="251520" y="2180862"/>
            <a:ext cx="4244280" cy="4320481"/>
          </a:xfrm>
        </p:spPr>
        <p:txBody>
          <a:bodyPr>
            <a:normAutofit/>
          </a:bodyPr>
          <a:lstStyle>
            <a:lvl1pPr marL="0" indent="0">
              <a:buNone/>
              <a:defRPr sz="1200" baseline="0"/>
            </a:lvl1pPr>
            <a:lvl2pPr marL="311393" indent="0">
              <a:buNone/>
              <a:defRPr sz="1200" baseline="0"/>
            </a:lvl2pPr>
            <a:lvl3pPr marL="671384" indent="0">
              <a:buNone/>
              <a:defRPr sz="1200" baseline="0"/>
            </a:lvl3pPr>
            <a:lvl4pPr marL="1031375" indent="0">
              <a:buNone/>
              <a:defRPr sz="1200" baseline="0"/>
            </a:lvl4pPr>
            <a:lvl5pPr marL="1391366" indent="0">
              <a:buNone/>
              <a:defRPr sz="1200"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8"/>
          <p:cNvSpPr>
            <a:spLocks noGrp="1"/>
          </p:cNvSpPr>
          <p:nvPr>
            <p:ph type="pic" sz="quarter" idx="10"/>
          </p:nvPr>
        </p:nvSpPr>
        <p:spPr>
          <a:xfrm>
            <a:off x="4648200" y="2180861"/>
            <a:ext cx="4244280" cy="4320481"/>
          </a:xfrm>
        </p:spPr>
        <p:txBody>
          <a:bodyPr/>
          <a:lstStyle/>
          <a:p>
            <a:endParaRPr lang="en-GB"/>
          </a:p>
        </p:txBody>
      </p:sp>
    </p:spTree>
    <p:extLst>
      <p:ext uri="{BB962C8B-B14F-4D97-AF65-F5344CB8AC3E}">
        <p14:creationId xmlns:p14="http://schemas.microsoft.com/office/powerpoint/2010/main" val="1182228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 Body Text +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648200" y="2180862"/>
            <a:ext cx="4244280" cy="4320481"/>
          </a:xfrm>
        </p:spPr>
        <p:txBody>
          <a:bodyPr>
            <a:normAutofit/>
          </a:bodyPr>
          <a:lstStyle>
            <a:lvl1pPr marL="0" indent="0">
              <a:buNone/>
              <a:defRPr sz="1200" baseline="0"/>
            </a:lvl1pPr>
            <a:lvl2pPr marL="311393" indent="0">
              <a:buNone/>
              <a:defRPr sz="1200" baseline="0"/>
            </a:lvl2pPr>
            <a:lvl3pPr marL="671384" indent="0">
              <a:buNone/>
              <a:defRPr sz="1200" baseline="0"/>
            </a:lvl3pPr>
            <a:lvl4pPr marL="1031375" indent="0">
              <a:buNone/>
              <a:defRPr sz="1200" baseline="0"/>
            </a:lvl4pPr>
            <a:lvl5pPr marL="1391366" indent="0">
              <a:buNone/>
              <a:defRPr sz="1200"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
        <p:nvSpPr>
          <p:cNvPr id="6" name="Picture Placeholder 8"/>
          <p:cNvSpPr>
            <a:spLocks noGrp="1"/>
          </p:cNvSpPr>
          <p:nvPr>
            <p:ph type="pic" sz="quarter" idx="10"/>
          </p:nvPr>
        </p:nvSpPr>
        <p:spPr>
          <a:xfrm>
            <a:off x="251520" y="2180861"/>
            <a:ext cx="4244280" cy="4320481"/>
          </a:xfrm>
        </p:spPr>
        <p:txBody>
          <a:bodyPr/>
          <a:lstStyle/>
          <a:p>
            <a:endParaRPr lang="en-GB" dirty="0"/>
          </a:p>
        </p:txBody>
      </p:sp>
    </p:spTree>
    <p:extLst>
      <p:ext uri="{BB962C8B-B14F-4D97-AF65-F5344CB8AC3E}">
        <p14:creationId xmlns:p14="http://schemas.microsoft.com/office/powerpoint/2010/main" val="678090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Bullet List + Image">
    <p:spTree>
      <p:nvGrpSpPr>
        <p:cNvPr id="1" name=""/>
        <p:cNvGrpSpPr/>
        <p:nvPr/>
      </p:nvGrpSpPr>
      <p:grpSpPr>
        <a:xfrm>
          <a:off x="0" y="0"/>
          <a:ext cx="0" cy="0"/>
          <a:chOff x="0" y="0"/>
          <a:chExt cx="0" cy="0"/>
        </a:xfrm>
      </p:grpSpPr>
      <p:sp>
        <p:nvSpPr>
          <p:cNvPr id="2"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
        <p:nvSpPr>
          <p:cNvPr id="4" name="Content Placeholder 2"/>
          <p:cNvSpPr>
            <a:spLocks noGrp="1"/>
          </p:cNvSpPr>
          <p:nvPr>
            <p:ph sz="half" idx="1"/>
          </p:nvPr>
        </p:nvSpPr>
        <p:spPr>
          <a:xfrm>
            <a:off x="251520" y="2180862"/>
            <a:ext cx="4244280" cy="4320481"/>
          </a:xfrm>
        </p:spPr>
        <p:txBody>
          <a:bodyPr>
            <a:normAutofit/>
          </a:bodyPr>
          <a:lstStyle>
            <a:lvl1pPr>
              <a:defRPr sz="1200"/>
            </a:lvl1pPr>
            <a:lvl2pPr>
              <a:defRPr sz="1200"/>
            </a:lvl2pPr>
            <a:lvl3pPr>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8"/>
          <p:cNvSpPr>
            <a:spLocks noGrp="1"/>
          </p:cNvSpPr>
          <p:nvPr>
            <p:ph type="pic" sz="quarter" idx="10"/>
          </p:nvPr>
        </p:nvSpPr>
        <p:spPr>
          <a:xfrm>
            <a:off x="4648200" y="2180861"/>
            <a:ext cx="4244280" cy="4320481"/>
          </a:xfrm>
        </p:spPr>
        <p:txBody>
          <a:bodyPr/>
          <a:lstStyle/>
          <a:p>
            <a:endParaRPr lang="en-GB"/>
          </a:p>
        </p:txBody>
      </p:sp>
    </p:spTree>
    <p:extLst>
      <p:ext uri="{BB962C8B-B14F-4D97-AF65-F5344CB8AC3E}">
        <p14:creationId xmlns:p14="http://schemas.microsoft.com/office/powerpoint/2010/main" val="862480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 Bullet List +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648200" y="2180862"/>
            <a:ext cx="4244280" cy="4320481"/>
          </a:xfrm>
        </p:spPr>
        <p:txBody>
          <a:bodyPr>
            <a:normAutofit/>
          </a:bodyPr>
          <a:lstStyle>
            <a:lvl1pPr>
              <a:defRPr sz="1200"/>
            </a:lvl1pPr>
            <a:lvl2pPr>
              <a:defRPr sz="1200"/>
            </a:lvl2pPr>
            <a:lvl3pPr>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8"/>
          <p:cNvSpPr>
            <a:spLocks noGrp="1"/>
          </p:cNvSpPr>
          <p:nvPr>
            <p:ph type="pic" sz="quarter" idx="10"/>
          </p:nvPr>
        </p:nvSpPr>
        <p:spPr>
          <a:xfrm>
            <a:off x="271106" y="2180861"/>
            <a:ext cx="4244280" cy="4320481"/>
          </a:xfrm>
        </p:spPr>
        <p:txBody>
          <a:bodyPr/>
          <a:lstStyle/>
          <a:p>
            <a:endParaRPr lang="en-GB"/>
          </a:p>
        </p:txBody>
      </p:sp>
      <p:sp>
        <p:nvSpPr>
          <p:cNvPr id="2"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033614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 Table">
    <p:spTree>
      <p:nvGrpSpPr>
        <p:cNvPr id="1" name=""/>
        <p:cNvGrpSpPr/>
        <p:nvPr/>
      </p:nvGrpSpPr>
      <p:grpSpPr>
        <a:xfrm>
          <a:off x="0" y="0"/>
          <a:ext cx="0" cy="0"/>
          <a:chOff x="0" y="0"/>
          <a:chExt cx="0" cy="0"/>
        </a:xfrm>
      </p:grpSpPr>
      <p:sp>
        <p:nvSpPr>
          <p:cNvPr id="2"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
        <p:nvSpPr>
          <p:cNvPr id="3" name="Content Placeholder 2"/>
          <p:cNvSpPr>
            <a:spLocks noGrp="1"/>
          </p:cNvSpPr>
          <p:nvPr>
            <p:ph idx="1"/>
          </p:nvPr>
        </p:nvSpPr>
        <p:spPr>
          <a:xfrm>
            <a:off x="251520" y="2180863"/>
            <a:ext cx="8640960" cy="4349749"/>
          </a:xfrm>
        </p:spPr>
        <p:txBody>
          <a:bodyPr/>
          <a:lstStyle>
            <a:lvl1pPr marL="171446" indent="-171446">
              <a:buFont typeface="Arial" panose="020B0604020202020204" pitchFamily="34" charset="0"/>
              <a:buChar char="•"/>
              <a:defRPr/>
            </a:lvl1pPr>
            <a:lvl2pPr marL="482838" indent="-171446">
              <a:buFont typeface="Arial" panose="020B0604020202020204" pitchFamily="34" charset="0"/>
              <a:buChar char="•"/>
              <a:defRPr/>
            </a:lvl2pPr>
            <a:lvl3pPr marL="842829" indent="-171446">
              <a:buFont typeface="Arial" panose="020B0604020202020204" pitchFamily="34" charset="0"/>
              <a:buChar char="•"/>
              <a:defRPr/>
            </a:lvl3pPr>
            <a:lvl4pPr marL="1202820" indent="-171446">
              <a:buFont typeface="Arial" panose="020B0604020202020204" pitchFamily="34" charset="0"/>
              <a:buChar char="•"/>
              <a:defRPr/>
            </a:lvl4pPr>
            <a:lvl5pPr marL="1562811" indent="-171446">
              <a:buFont typeface="Arial" panose="020B0604020202020204" pitchFamily="34" charset="0"/>
              <a:buChar char="•"/>
              <a:defRPr/>
            </a:lvl5pPr>
          </a:lstStyle>
          <a:p>
            <a:pPr lvl="0"/>
            <a:endParaRPr lang="en-GB" dirty="0"/>
          </a:p>
        </p:txBody>
      </p:sp>
    </p:spTree>
    <p:extLst>
      <p:ext uri="{BB962C8B-B14F-4D97-AF65-F5344CB8AC3E}">
        <p14:creationId xmlns:p14="http://schemas.microsoft.com/office/powerpoint/2010/main" val="2240789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 Diagram">
    <p:spTree>
      <p:nvGrpSpPr>
        <p:cNvPr id="1" name=""/>
        <p:cNvGrpSpPr/>
        <p:nvPr/>
      </p:nvGrpSpPr>
      <p:grpSpPr>
        <a:xfrm>
          <a:off x="0" y="0"/>
          <a:ext cx="0" cy="0"/>
          <a:chOff x="0" y="0"/>
          <a:chExt cx="0" cy="0"/>
        </a:xfrm>
      </p:grpSpPr>
      <p:sp>
        <p:nvSpPr>
          <p:cNvPr id="2"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
        <p:nvSpPr>
          <p:cNvPr id="3" name="Content Placeholder 2"/>
          <p:cNvSpPr>
            <a:spLocks noGrp="1"/>
          </p:cNvSpPr>
          <p:nvPr>
            <p:ph idx="1"/>
          </p:nvPr>
        </p:nvSpPr>
        <p:spPr>
          <a:xfrm>
            <a:off x="251520" y="2180863"/>
            <a:ext cx="8640960" cy="4349749"/>
          </a:xfrm>
        </p:spPr>
        <p:txBody>
          <a:bodyPr/>
          <a:lstStyle>
            <a:lvl1pPr marL="171446" indent="-171446">
              <a:buFont typeface="Arial" panose="020B0604020202020204" pitchFamily="34" charset="0"/>
              <a:buChar char="•"/>
              <a:defRPr/>
            </a:lvl1pPr>
            <a:lvl2pPr marL="482838" indent="-171446">
              <a:buFont typeface="Arial" panose="020B0604020202020204" pitchFamily="34" charset="0"/>
              <a:buChar char="•"/>
              <a:defRPr/>
            </a:lvl2pPr>
            <a:lvl3pPr marL="842829" indent="-171446">
              <a:buFont typeface="Arial" panose="020B0604020202020204" pitchFamily="34" charset="0"/>
              <a:buChar char="•"/>
              <a:defRPr/>
            </a:lvl3pPr>
            <a:lvl4pPr marL="1202820" indent="-171446">
              <a:buFont typeface="Arial" panose="020B0604020202020204" pitchFamily="34" charset="0"/>
              <a:buChar char="•"/>
              <a:defRPr/>
            </a:lvl4pPr>
            <a:lvl5pPr marL="1562811" indent="-171446">
              <a:buFont typeface="Arial" panose="020B0604020202020204" pitchFamily="34" charset="0"/>
              <a:buChar char="•"/>
              <a:defRPr/>
            </a:lvl5pPr>
          </a:lstStyle>
          <a:p>
            <a:pPr lvl="0"/>
            <a:endParaRPr lang="en-GB" dirty="0"/>
          </a:p>
        </p:txBody>
      </p:sp>
    </p:spTree>
    <p:extLst>
      <p:ext uri="{BB962C8B-B14F-4D97-AF65-F5344CB8AC3E}">
        <p14:creationId xmlns:p14="http://schemas.microsoft.com/office/powerpoint/2010/main" val="1610971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wo Column Body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2180862"/>
            <a:ext cx="4244280" cy="4320481"/>
          </a:xfrm>
        </p:spPr>
        <p:txBody>
          <a:bodyPr/>
          <a:lstStyle>
            <a:lvl1pPr marL="0" indent="0">
              <a:buNone/>
              <a:defRPr/>
            </a:lvl1pPr>
            <a:lvl2pPr marL="311393" indent="0">
              <a:buNone/>
              <a:defRPr/>
            </a:lvl2pPr>
            <a:lvl3pPr marL="671384" indent="0">
              <a:buNone/>
              <a:defRPr/>
            </a:lvl3pPr>
            <a:lvl4pPr marL="1031375" indent="0">
              <a:buNone/>
              <a:defRPr/>
            </a:lvl4pPr>
            <a:lvl5pPr marL="1391366"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2180862"/>
            <a:ext cx="4244280" cy="4320481"/>
          </a:xfrm>
        </p:spPr>
        <p:txBody>
          <a:bodyPr/>
          <a:lstStyle>
            <a:lvl1pPr marL="0" indent="0">
              <a:buNone/>
              <a:defRPr/>
            </a:lvl1pPr>
            <a:lvl2pPr marL="311393" indent="0">
              <a:buNone/>
              <a:defRPr/>
            </a:lvl2pPr>
            <a:lvl3pPr marL="671384" indent="0">
              <a:buNone/>
              <a:defRPr/>
            </a:lvl3pPr>
            <a:lvl4pPr marL="1031375" indent="0">
              <a:buNone/>
              <a:defRPr/>
            </a:lvl4pPr>
            <a:lvl5pPr marL="1391366"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1938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wo Column Bullet Lis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2180862"/>
            <a:ext cx="4244280" cy="43204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180862"/>
            <a:ext cx="4244280" cy="43204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310091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Two Column Ta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2180862"/>
            <a:ext cx="4244280" cy="4320481"/>
          </a:xfrm>
        </p:spPr>
        <p:txBody>
          <a:bodyPr/>
          <a:lstStyle/>
          <a:p>
            <a:pPr lvl="0"/>
            <a:endParaRPr lang="en-GB" dirty="0"/>
          </a:p>
        </p:txBody>
      </p:sp>
      <p:sp>
        <p:nvSpPr>
          <p:cNvPr id="4" name="Content Placeholder 3"/>
          <p:cNvSpPr>
            <a:spLocks noGrp="1"/>
          </p:cNvSpPr>
          <p:nvPr>
            <p:ph sz="half" idx="2"/>
          </p:nvPr>
        </p:nvSpPr>
        <p:spPr>
          <a:xfrm>
            <a:off x="4648200" y="2180862"/>
            <a:ext cx="4244280" cy="4320481"/>
          </a:xfrm>
        </p:spPr>
        <p:txBody>
          <a:bodyPr/>
          <a:lstStyle/>
          <a:p>
            <a:pPr lvl="0"/>
            <a:endParaRPr lang="en-GB" dirty="0"/>
          </a:p>
        </p:txBody>
      </p:sp>
      <p:sp>
        <p:nvSpPr>
          <p:cNvPr id="8"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512095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Two Column + Diagram">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2180862"/>
            <a:ext cx="4244280" cy="4320481"/>
          </a:xfrm>
        </p:spPr>
        <p:txBody>
          <a:bodyPr>
            <a:normAutofit/>
          </a:bodyPr>
          <a:lstStyle>
            <a:lvl1pPr marL="0" indent="0">
              <a:buNone/>
              <a:defRPr sz="1200"/>
            </a:lvl1pPr>
          </a:lstStyle>
          <a:p>
            <a:pPr lvl="0"/>
            <a:endParaRPr lang="en-GB" dirty="0"/>
          </a:p>
        </p:txBody>
      </p:sp>
      <p:sp>
        <p:nvSpPr>
          <p:cNvPr id="4" name="Content Placeholder 3"/>
          <p:cNvSpPr>
            <a:spLocks noGrp="1"/>
          </p:cNvSpPr>
          <p:nvPr>
            <p:ph sz="half" idx="2"/>
          </p:nvPr>
        </p:nvSpPr>
        <p:spPr>
          <a:xfrm>
            <a:off x="4648200" y="2180862"/>
            <a:ext cx="4244280" cy="4320481"/>
          </a:xfrm>
        </p:spPr>
        <p:txBody>
          <a:bodyPr>
            <a:normAutofit/>
          </a:bodyPr>
          <a:lstStyle>
            <a:lvl1pPr marL="0" indent="0">
              <a:buNone/>
              <a:defRPr sz="1200"/>
            </a:lvl1pPr>
          </a:lstStyle>
          <a:p>
            <a:pPr lvl="0"/>
            <a:endParaRPr lang="en-GB" dirty="0"/>
          </a:p>
        </p:txBody>
      </p:sp>
      <p:sp>
        <p:nvSpPr>
          <p:cNvPr id="8" name="Title 1"/>
          <p:cNvSpPr>
            <a:spLocks noGrp="1"/>
          </p:cNvSpPr>
          <p:nvPr>
            <p:ph type="title"/>
          </p:nvPr>
        </p:nvSpPr>
        <p:spPr>
          <a:xfrm>
            <a:off x="251520" y="1028736"/>
            <a:ext cx="7886700" cy="67207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529058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Choice 1">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0" y="7569"/>
            <a:ext cx="9144000" cy="68464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p:cNvSpPr>
            <a:spLocks noGrp="1"/>
          </p:cNvSpPr>
          <p:nvPr>
            <p:ph type="title"/>
          </p:nvPr>
        </p:nvSpPr>
        <p:spPr>
          <a:xfrm>
            <a:off x="346826" y="4765385"/>
            <a:ext cx="4225175" cy="1735956"/>
          </a:xfrm>
          <a:prstGeom prst="rect">
            <a:avLst/>
          </a:prstGeom>
        </p:spPr>
        <p:txBody>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a:t>Click to edit Master title</a:t>
            </a:r>
            <a:endParaRPr lang="en-GB"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95536" y="214954"/>
            <a:ext cx="1512169" cy="415620"/>
          </a:xfrm>
          <a:prstGeom prst="rect">
            <a:avLst/>
          </a:prstGeom>
        </p:spPr>
      </p:pic>
    </p:spTree>
    <p:extLst>
      <p:ext uri="{BB962C8B-B14F-4D97-AF65-F5344CB8AC3E}">
        <p14:creationId xmlns:p14="http://schemas.microsoft.com/office/powerpoint/2010/main" val="316772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2B9300-B8B6-4E75-BDDC-2DD4B577B0E0}" type="datetime1">
              <a:rPr lang="en-US" smtClean="0"/>
              <a:pPr/>
              <a:t>8/1/2025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FAAD6A-E652-481D-9289-D9ABD023EE48}" type="slidenum">
              <a:rPr lang="en-US" smtClean="0"/>
              <a:pPr/>
              <a:t>‹#›</a:t>
            </a:fld>
            <a:endParaRPr lang="en-US" dirty="0"/>
          </a:p>
        </p:txBody>
      </p:sp>
    </p:spTree>
    <p:extLst>
      <p:ext uri="{BB962C8B-B14F-4D97-AF65-F5344CB8AC3E}">
        <p14:creationId xmlns:p14="http://schemas.microsoft.com/office/powerpoint/2010/main" val="3459073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5572534" y="-1843126"/>
            <a:ext cx="3327168"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715606" y="1698470"/>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2855654" y="1698470"/>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984706" y="1698470"/>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7123994" y="1698470"/>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300897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138029"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727731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868927"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5" y="-16721"/>
            <a:ext cx="943963" cy="110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36"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400"/>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3" y="6455742"/>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827730" y="1848538"/>
            <a:ext cx="1072753" cy="1430337"/>
          </a:xfrm>
          <a:prstGeom prst="ellipse">
            <a:avLst/>
          </a:prstGeom>
          <a:solidFill>
            <a:schemeClr val="bg2"/>
          </a:solidFill>
        </p:spPr>
        <p:txBody>
          <a:bodyPr anchor="ctr">
            <a:normAutofit/>
          </a:bodyPr>
          <a:lstStyle>
            <a:lvl1pPr marL="0" indent="0" algn="ctr">
              <a:buNone/>
              <a:defRPr sz="15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2967779" y="1848538"/>
            <a:ext cx="1072753" cy="1430337"/>
          </a:xfrm>
          <a:prstGeom prst="ellipse">
            <a:avLst/>
          </a:prstGeom>
          <a:solidFill>
            <a:schemeClr val="bg2"/>
          </a:solidFill>
        </p:spPr>
        <p:txBody>
          <a:bodyPr anchor="ctr">
            <a:normAutofit/>
          </a:bodyPr>
          <a:lstStyle>
            <a:lvl1pPr marL="0" indent="0" algn="ctr">
              <a:buNone/>
              <a:defRPr sz="15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5096831" y="1848538"/>
            <a:ext cx="1072753" cy="1430337"/>
          </a:xfrm>
          <a:prstGeom prst="ellipse">
            <a:avLst/>
          </a:prstGeom>
          <a:solidFill>
            <a:schemeClr val="bg2"/>
          </a:solidFill>
        </p:spPr>
        <p:txBody>
          <a:bodyPr anchor="ctr">
            <a:normAutofit/>
          </a:bodyPr>
          <a:lstStyle>
            <a:lvl1pPr marL="0" indent="0" algn="ctr">
              <a:buNone/>
              <a:defRPr sz="15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7236118" y="1848538"/>
            <a:ext cx="1072753" cy="1430337"/>
          </a:xfrm>
          <a:prstGeom prst="ellipse">
            <a:avLst/>
          </a:prstGeom>
          <a:solidFill>
            <a:schemeClr val="bg2"/>
          </a:solidFill>
        </p:spPr>
        <p:txBody>
          <a:bodyPr anchor="ctr">
            <a:normAutofit/>
          </a:bodyPr>
          <a:lstStyle>
            <a:lvl1pPr marL="0" indent="0" algn="ctr">
              <a:buNone/>
              <a:defRPr sz="15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393342" y="4052308"/>
            <a:ext cx="1941529" cy="1749005"/>
          </a:xfrm>
        </p:spPr>
        <p:txBody>
          <a:bodyPr lIns="0" tIns="0" rIns="0" bIns="0">
            <a:noAutofit/>
          </a:bodyPr>
          <a:lstStyle>
            <a:lvl1pPr marL="0" indent="0" algn="ctr">
              <a:buNone/>
              <a:defRPr sz="1200"/>
            </a:lvl1pPr>
            <a:lvl2pPr marL="342884" indent="0" algn="ctr">
              <a:buNone/>
              <a:defRPr sz="1500"/>
            </a:lvl2pPr>
            <a:lvl3pPr marL="685766" indent="0" algn="ctr">
              <a:buNone/>
              <a:defRPr sz="1350"/>
            </a:lvl3pPr>
            <a:lvl4pPr marL="1028648" indent="0" algn="ctr">
              <a:buNone/>
              <a:defRPr sz="1200"/>
            </a:lvl4pPr>
            <a:lvl5pPr marL="1371532" indent="0" algn="ctr">
              <a:buNone/>
              <a:defRPr sz="12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393342" y="3539268"/>
            <a:ext cx="1941529" cy="495389"/>
          </a:xfrm>
        </p:spPr>
        <p:txBody>
          <a:bodyPr lIns="0" tIns="0" rIns="0" bIns="0" anchor="ctr">
            <a:noAutofit/>
          </a:bodyPr>
          <a:lstStyle>
            <a:lvl1pPr marL="0" indent="0" algn="ctr">
              <a:buNone/>
              <a:defRPr sz="1200" b="1" cap="all" baseline="0">
                <a:solidFill>
                  <a:srgbClr val="0D1D51"/>
                </a:solidFill>
                <a:latin typeface="+mj-lt"/>
              </a:defRPr>
            </a:lvl1pPr>
            <a:lvl2pPr marL="342884" indent="0" algn="ctr">
              <a:buNone/>
              <a:defRPr sz="1500"/>
            </a:lvl2pPr>
            <a:lvl3pPr marL="685766" indent="0" algn="ctr">
              <a:buNone/>
              <a:defRPr sz="1350"/>
            </a:lvl3pPr>
            <a:lvl4pPr marL="1028648" indent="0" algn="ctr">
              <a:buNone/>
              <a:defRPr sz="1200"/>
            </a:lvl4pPr>
            <a:lvl5pPr marL="1371532" indent="0" algn="ctr">
              <a:buNone/>
              <a:defRPr sz="12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2533392" y="4052308"/>
            <a:ext cx="1941529" cy="1749005"/>
          </a:xfrm>
        </p:spPr>
        <p:txBody>
          <a:bodyPr lIns="0" tIns="0" rIns="0" bIns="0">
            <a:noAutofit/>
          </a:bodyPr>
          <a:lstStyle>
            <a:lvl1pPr marL="0" indent="0" algn="ctr">
              <a:buNone/>
              <a:defRPr sz="1200"/>
            </a:lvl1pPr>
            <a:lvl2pPr marL="342884" indent="0" algn="ctr">
              <a:buNone/>
              <a:defRPr sz="1500"/>
            </a:lvl2pPr>
            <a:lvl3pPr marL="685766" indent="0" algn="ctr">
              <a:buNone/>
              <a:defRPr sz="1350"/>
            </a:lvl3pPr>
            <a:lvl4pPr marL="1028648" indent="0" algn="ctr">
              <a:buNone/>
              <a:defRPr sz="1200"/>
            </a:lvl4pPr>
            <a:lvl5pPr marL="1371532" indent="0" algn="ctr">
              <a:buNone/>
              <a:defRPr sz="12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2533392" y="3539268"/>
            <a:ext cx="1941529" cy="495389"/>
          </a:xfrm>
        </p:spPr>
        <p:txBody>
          <a:bodyPr lIns="0" tIns="0" rIns="0" bIns="0" anchor="ctr">
            <a:noAutofit/>
          </a:bodyPr>
          <a:lstStyle>
            <a:lvl1pPr marL="0" indent="0" algn="ctr">
              <a:buNone/>
              <a:defRPr sz="1200" b="1" cap="all" baseline="0">
                <a:solidFill>
                  <a:srgbClr val="0D1D51"/>
                </a:solidFill>
                <a:latin typeface="+mj-lt"/>
              </a:defRPr>
            </a:lvl1pPr>
            <a:lvl2pPr marL="342884" indent="0" algn="ctr">
              <a:buNone/>
              <a:defRPr sz="1500"/>
            </a:lvl2pPr>
            <a:lvl3pPr marL="685766" indent="0" algn="ctr">
              <a:buNone/>
              <a:defRPr sz="1350"/>
            </a:lvl3pPr>
            <a:lvl4pPr marL="1028648" indent="0" algn="ctr">
              <a:buNone/>
              <a:defRPr sz="1200"/>
            </a:lvl4pPr>
            <a:lvl5pPr marL="1371532" indent="0" algn="ctr">
              <a:buNone/>
              <a:defRPr sz="12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662443" y="4052308"/>
            <a:ext cx="1941529" cy="1749005"/>
          </a:xfrm>
        </p:spPr>
        <p:txBody>
          <a:bodyPr lIns="0" tIns="0" rIns="0" bIns="0">
            <a:noAutofit/>
          </a:bodyPr>
          <a:lstStyle>
            <a:lvl1pPr marL="0" indent="0" algn="ctr">
              <a:buNone/>
              <a:defRPr sz="1200"/>
            </a:lvl1pPr>
            <a:lvl2pPr marL="342884" indent="0" algn="ctr">
              <a:buNone/>
              <a:defRPr sz="1500"/>
            </a:lvl2pPr>
            <a:lvl3pPr marL="685766" indent="0" algn="ctr">
              <a:buNone/>
              <a:defRPr sz="1350"/>
            </a:lvl3pPr>
            <a:lvl4pPr marL="1028648" indent="0" algn="ctr">
              <a:buNone/>
              <a:defRPr sz="1200"/>
            </a:lvl4pPr>
            <a:lvl5pPr marL="1371532" indent="0" algn="ctr">
              <a:buNone/>
              <a:defRPr sz="12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662443" y="3539268"/>
            <a:ext cx="1941529" cy="495389"/>
          </a:xfrm>
        </p:spPr>
        <p:txBody>
          <a:bodyPr lIns="0" tIns="0" rIns="0" bIns="0" anchor="ctr">
            <a:noAutofit/>
          </a:bodyPr>
          <a:lstStyle>
            <a:lvl1pPr marL="0" indent="0" algn="ctr">
              <a:buNone/>
              <a:defRPr sz="1200" b="1" cap="all" baseline="0">
                <a:solidFill>
                  <a:srgbClr val="0D1D51"/>
                </a:solidFill>
                <a:latin typeface="+mj-lt"/>
              </a:defRPr>
            </a:lvl1pPr>
            <a:lvl2pPr marL="342884" indent="0" algn="ctr">
              <a:buNone/>
              <a:defRPr sz="1500"/>
            </a:lvl2pPr>
            <a:lvl3pPr marL="685766" indent="0" algn="ctr">
              <a:buNone/>
              <a:defRPr sz="1350"/>
            </a:lvl3pPr>
            <a:lvl4pPr marL="1028648" indent="0" algn="ctr">
              <a:buNone/>
              <a:defRPr sz="1200"/>
            </a:lvl4pPr>
            <a:lvl5pPr marL="1371532" indent="0" algn="ctr">
              <a:buNone/>
              <a:defRPr sz="12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6801730" y="4052308"/>
            <a:ext cx="1941529" cy="1749005"/>
          </a:xfrm>
        </p:spPr>
        <p:txBody>
          <a:bodyPr lIns="0" tIns="0" rIns="0" bIns="0">
            <a:noAutofit/>
          </a:bodyPr>
          <a:lstStyle>
            <a:lvl1pPr marL="0" indent="0" algn="ctr">
              <a:buNone/>
              <a:defRPr sz="1200"/>
            </a:lvl1pPr>
            <a:lvl2pPr marL="342884" indent="0" algn="ctr">
              <a:buNone/>
              <a:defRPr sz="1500"/>
            </a:lvl2pPr>
            <a:lvl3pPr marL="685766" indent="0" algn="ctr">
              <a:buNone/>
              <a:defRPr sz="1350"/>
            </a:lvl3pPr>
            <a:lvl4pPr marL="1028648" indent="0" algn="ctr">
              <a:buNone/>
              <a:defRPr sz="1200"/>
            </a:lvl4pPr>
            <a:lvl5pPr marL="1371532" indent="0" algn="ctr">
              <a:buNone/>
              <a:defRPr sz="12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6801730" y="3539268"/>
            <a:ext cx="1941529" cy="495389"/>
          </a:xfrm>
        </p:spPr>
        <p:txBody>
          <a:bodyPr lIns="0" tIns="0" rIns="0" bIns="0" anchor="ctr">
            <a:noAutofit/>
          </a:bodyPr>
          <a:lstStyle>
            <a:lvl1pPr marL="0" indent="0" algn="ctr">
              <a:buNone/>
              <a:defRPr sz="1200" b="1" cap="all" baseline="0">
                <a:solidFill>
                  <a:srgbClr val="0D1D51"/>
                </a:solidFill>
                <a:latin typeface="+mj-lt"/>
              </a:defRPr>
            </a:lvl1pPr>
            <a:lvl2pPr marL="342884" indent="0" algn="ctr">
              <a:buNone/>
              <a:defRPr sz="1500"/>
            </a:lvl2pPr>
            <a:lvl3pPr marL="685766" indent="0" algn="ctr">
              <a:buNone/>
              <a:defRPr sz="1350"/>
            </a:lvl3pPr>
            <a:lvl4pPr marL="1028648" indent="0" algn="ctr">
              <a:buNone/>
              <a:defRPr sz="1200"/>
            </a:lvl4pPr>
            <a:lvl5pPr marL="1371532" indent="0" algn="ctr">
              <a:buNone/>
              <a:defRPr sz="1200"/>
            </a:lvl5pPr>
          </a:lstStyle>
          <a:p>
            <a:pPr lvl="0"/>
            <a:r>
              <a:rPr lang="en-US" noProof="0" dirty="0"/>
              <a:t>Executive 01</a:t>
            </a:r>
          </a:p>
        </p:txBody>
      </p:sp>
    </p:spTree>
    <p:extLst>
      <p:ext uri="{BB962C8B-B14F-4D97-AF65-F5344CB8AC3E}">
        <p14:creationId xmlns:p14="http://schemas.microsoft.com/office/powerpoint/2010/main" val="1136602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9" y="1122363"/>
            <a:ext cx="6858000" cy="2387600"/>
          </a:xfrm>
        </p:spPr>
        <p:txBody>
          <a:bodyPr anchor="b"/>
          <a:lstStyle>
            <a:lvl1pPr algn="ctr">
              <a:defRPr sz="4489"/>
            </a:lvl1pPr>
          </a:lstStyle>
          <a:p>
            <a:r>
              <a:rPr lang="en-US"/>
              <a:t>Click to edit Master title style</a:t>
            </a:r>
          </a:p>
        </p:txBody>
      </p:sp>
      <p:sp>
        <p:nvSpPr>
          <p:cNvPr id="3" name="Subtitle 2"/>
          <p:cNvSpPr>
            <a:spLocks noGrp="1"/>
          </p:cNvSpPr>
          <p:nvPr>
            <p:ph type="subTitle" idx="1"/>
          </p:nvPr>
        </p:nvSpPr>
        <p:spPr>
          <a:xfrm>
            <a:off x="1143009" y="3602038"/>
            <a:ext cx="6858000" cy="1655763"/>
          </a:xfrm>
        </p:spPr>
        <p:txBody>
          <a:bodyPr/>
          <a:lstStyle>
            <a:lvl1pPr marL="0" indent="0" algn="ctr">
              <a:buNone/>
              <a:defRPr sz="1795"/>
            </a:lvl1pPr>
            <a:lvl2pPr marL="342035" indent="0" algn="ctr">
              <a:buNone/>
              <a:defRPr sz="1496"/>
            </a:lvl2pPr>
            <a:lvl3pPr marL="684069" indent="0" algn="ctr">
              <a:buNone/>
              <a:defRPr sz="1346"/>
            </a:lvl3pPr>
            <a:lvl4pPr marL="1026102" indent="0" algn="ctr">
              <a:buNone/>
              <a:defRPr sz="1197"/>
            </a:lvl4pPr>
            <a:lvl5pPr marL="1368137" indent="0" algn="ctr">
              <a:buNone/>
              <a:defRPr sz="1197"/>
            </a:lvl5pPr>
            <a:lvl6pPr marL="1710171" indent="0" algn="ctr">
              <a:buNone/>
              <a:defRPr sz="1197"/>
            </a:lvl6pPr>
            <a:lvl7pPr marL="2052206" indent="0" algn="ctr">
              <a:buNone/>
              <a:defRPr sz="1197"/>
            </a:lvl7pPr>
            <a:lvl8pPr marL="2394239" indent="0" algn="ctr">
              <a:buNone/>
              <a:defRPr sz="1197"/>
            </a:lvl8pPr>
            <a:lvl9pPr marL="2736274" indent="0" algn="ctr">
              <a:buNone/>
              <a:defRPr sz="1197"/>
            </a:lvl9pPr>
          </a:lstStyle>
          <a:p>
            <a:r>
              <a:rPr lang="en-US"/>
              <a:t>Click to edit Master subtitle style</a:t>
            </a:r>
          </a:p>
        </p:txBody>
      </p:sp>
      <p:sp>
        <p:nvSpPr>
          <p:cNvPr id="4" name="Date Placeholder 3"/>
          <p:cNvSpPr>
            <a:spLocks noGrp="1"/>
          </p:cNvSpPr>
          <p:nvPr>
            <p:ph type="dt" sz="half" idx="10"/>
          </p:nvPr>
        </p:nvSpPr>
        <p:spPr/>
        <p:txBody>
          <a:bodyPr/>
          <a:lstStyle/>
          <a:p>
            <a:fld id="{AA328B9C-2331-4423-89EE-BBA101BC3124}"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05BC9-C02B-4F1E-8FAA-F6C6A6C7CB34}" type="slidenum">
              <a:rPr lang="en-US" smtClean="0"/>
              <a:t>‹#›</a:t>
            </a:fld>
            <a:endParaRPr lang="en-US"/>
          </a:p>
        </p:txBody>
      </p:sp>
    </p:spTree>
    <p:extLst>
      <p:ext uri="{BB962C8B-B14F-4D97-AF65-F5344CB8AC3E}">
        <p14:creationId xmlns:p14="http://schemas.microsoft.com/office/powerpoint/2010/main" val="2436210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lang="en-US"/>
              <a:t>Click to edit Master title style</a:t>
            </a:r>
          </a:p>
        </p:txBody>
      </p:sp>
      <p:sp>
        <p:nvSpPr>
          <p:cNvPr id="3" name="Date Placeholder 26">
            <a:extLst>
              <a:ext uri="{FF2B5EF4-FFF2-40B4-BE49-F238E27FC236}">
                <a16:creationId xmlns:a16="http://schemas.microsoft.com/office/drawing/2014/main" id="{923D645A-4323-1DA1-3658-82D356B2F0BB}"/>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DF1D2D83-D2A5-68FE-8343-3935851B13A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5">
            <a:extLst>
              <a:ext uri="{FF2B5EF4-FFF2-40B4-BE49-F238E27FC236}">
                <a16:creationId xmlns:a16="http://schemas.microsoft.com/office/drawing/2014/main" id="{41E8B65B-6025-95FD-BCBB-EB32A6620B9C}"/>
              </a:ext>
            </a:extLst>
          </p:cNvPr>
          <p:cNvSpPr>
            <a:spLocks noGrp="1"/>
          </p:cNvSpPr>
          <p:nvPr>
            <p:ph type="sldNum" sz="quarter" idx="12"/>
          </p:nvPr>
        </p:nvSpPr>
        <p:spPr/>
        <p:txBody>
          <a:bodyPr/>
          <a:lstStyle>
            <a:lvl1pPr>
              <a:defRPr/>
            </a:lvl1pPr>
          </a:lstStyle>
          <a:p>
            <a:fld id="{92F220F0-C37B-48F0-A8A0-C03C7CB1BBA1}" type="slidenum">
              <a:rPr lang="en-US" altLang="en-US"/>
              <a:pPr/>
              <a:t>‹#›</a:t>
            </a:fld>
            <a:endParaRPr lang="en-US" altLang="en-US"/>
          </a:p>
        </p:txBody>
      </p:sp>
    </p:spTree>
    <p:extLst>
      <p:ext uri="{BB962C8B-B14F-4D97-AF65-F5344CB8AC3E}">
        <p14:creationId xmlns:p14="http://schemas.microsoft.com/office/powerpoint/2010/main" val="343341720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6946843" y="5963633"/>
            <a:ext cx="2202830"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70" name="Google Shape;70;p5"/>
          <p:cNvGrpSpPr/>
          <p:nvPr/>
        </p:nvGrpSpPr>
        <p:grpSpPr>
          <a:xfrm>
            <a:off x="-4" y="55"/>
            <a:ext cx="7072430"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sp>
        <p:nvSpPr>
          <p:cNvPr id="78" name="Google Shape;78;p5"/>
          <p:cNvSpPr txBox="1">
            <a:spLocks noGrp="1"/>
          </p:cNvSpPr>
          <p:nvPr>
            <p:ph type="title"/>
          </p:nvPr>
        </p:nvSpPr>
        <p:spPr>
          <a:xfrm>
            <a:off x="814275" y="523433"/>
            <a:ext cx="54924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769800"/>
            <a:ext cx="6132600" cy="4194000"/>
          </a:xfrm>
          <a:prstGeom prst="rect">
            <a:avLst/>
          </a:prstGeom>
        </p:spPr>
        <p:txBody>
          <a:bodyPr spcFirstLastPara="1" wrap="square" lIns="91425" tIns="91425" rIns="91425" bIns="91425" anchor="ctr" anchorCtr="0">
            <a:noAutofit/>
          </a:bodyPr>
          <a:lstStyle>
            <a:lvl1pPr marL="457189" lvl="0" indent="-380990">
              <a:spcBef>
                <a:spcPts val="600"/>
              </a:spcBef>
              <a:spcAft>
                <a:spcPts val="0"/>
              </a:spcAft>
              <a:buSzPts val="2400"/>
              <a:buChar char="▰"/>
              <a:defRPr/>
            </a:lvl1pPr>
            <a:lvl2pPr marL="914378" lvl="1" indent="-380990">
              <a:spcBef>
                <a:spcPts val="1000"/>
              </a:spcBef>
              <a:spcAft>
                <a:spcPts val="0"/>
              </a:spcAft>
              <a:buSzPts val="2400"/>
              <a:buChar char="▻"/>
              <a:defRPr/>
            </a:lvl2pPr>
            <a:lvl3pPr marL="1371566" lvl="2" indent="-380990">
              <a:spcBef>
                <a:spcPts val="1000"/>
              </a:spcBef>
              <a:spcAft>
                <a:spcPts val="0"/>
              </a:spcAft>
              <a:buSzPts val="2400"/>
              <a:buChar char="▻"/>
              <a:defRPr/>
            </a:lvl3pPr>
            <a:lvl4pPr marL="1828754" lvl="3" indent="-380990">
              <a:spcBef>
                <a:spcPts val="1000"/>
              </a:spcBef>
              <a:spcAft>
                <a:spcPts val="0"/>
              </a:spcAft>
              <a:buSzPts val="2400"/>
              <a:buChar char="▻"/>
              <a:defRPr/>
            </a:lvl4pPr>
            <a:lvl5pPr marL="2285943" lvl="4" indent="-380990">
              <a:spcBef>
                <a:spcPts val="1000"/>
              </a:spcBef>
              <a:spcAft>
                <a:spcPts val="0"/>
              </a:spcAft>
              <a:buSzPts val="2400"/>
              <a:buChar char="▻"/>
              <a:defRPr/>
            </a:lvl5pPr>
            <a:lvl6pPr marL="2743132" lvl="5" indent="-380990">
              <a:spcBef>
                <a:spcPts val="1000"/>
              </a:spcBef>
              <a:spcAft>
                <a:spcPts val="0"/>
              </a:spcAft>
              <a:buSzPts val="2400"/>
              <a:buChar char="▻"/>
              <a:defRPr/>
            </a:lvl6pPr>
            <a:lvl7pPr marL="3200320" lvl="6" indent="-380990">
              <a:spcBef>
                <a:spcPts val="1000"/>
              </a:spcBef>
              <a:spcAft>
                <a:spcPts val="0"/>
              </a:spcAft>
              <a:buSzPts val="2400"/>
              <a:buChar char="▻"/>
              <a:defRPr/>
            </a:lvl7pPr>
            <a:lvl8pPr marL="3657509" lvl="7" indent="-380990">
              <a:spcBef>
                <a:spcPts val="1000"/>
              </a:spcBef>
              <a:spcAft>
                <a:spcPts val="0"/>
              </a:spcAft>
              <a:buSzPts val="2400"/>
              <a:buChar char="▻"/>
              <a:defRPr/>
            </a:lvl8pPr>
            <a:lvl9pPr marL="4114697" lvl="8" indent="-38099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6182000"/>
            <a:ext cx="14874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7035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DA5A-17BB-DBA6-2CA9-CE3687B8B3C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252D6DC7-6B96-E838-E897-E09AF29C930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B730C38-623A-7517-0B44-6F0061C72940}"/>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5" name="Footer Placeholder 4">
            <a:extLst>
              <a:ext uri="{FF2B5EF4-FFF2-40B4-BE49-F238E27FC236}">
                <a16:creationId xmlns:a16="http://schemas.microsoft.com/office/drawing/2014/main" id="{BAA4986A-E765-C25F-F785-22173CE3059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0A529A9-4CD6-A910-475C-E58551692E62}"/>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253099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90E8-5A0E-E85D-723B-E8E2E07E7B0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CD228B3-2BA8-1115-2657-EC259E2B6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0FE96B4-446D-25EF-0C08-CA038C5E8D79}"/>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5" name="Footer Placeholder 4">
            <a:extLst>
              <a:ext uri="{FF2B5EF4-FFF2-40B4-BE49-F238E27FC236}">
                <a16:creationId xmlns:a16="http://schemas.microsoft.com/office/drawing/2014/main" id="{F9AFD0D2-13FA-87B9-872C-E6507A0799D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0A02922-6DB5-1367-F716-4E92687C9BF7}"/>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704489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DDA9-2772-C3D8-4855-0CA9FCD595C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28503A3-78EA-F3A6-B01A-6A4ED292639B}"/>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694CB6-B9F1-8A25-4863-E7E60DCD6556}"/>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5" name="Footer Placeholder 4">
            <a:extLst>
              <a:ext uri="{FF2B5EF4-FFF2-40B4-BE49-F238E27FC236}">
                <a16:creationId xmlns:a16="http://schemas.microsoft.com/office/drawing/2014/main" id="{24991F6A-515C-5E65-EF0B-6D31C79B11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15A13FF-2FF1-BD7D-3974-10CBE985B1FC}"/>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1198374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E8C3-299F-BCF4-66E5-4C74B59465A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9E5BD37-7FB2-081B-6E37-5860A60B43B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D08BA64-24B5-0874-6A8F-8635B18D0BD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ADFD849-96F0-A11E-B0FC-EF7B8D0CAFBC}"/>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6" name="Footer Placeholder 5">
            <a:extLst>
              <a:ext uri="{FF2B5EF4-FFF2-40B4-BE49-F238E27FC236}">
                <a16:creationId xmlns:a16="http://schemas.microsoft.com/office/drawing/2014/main" id="{87092A3C-0268-3445-5085-74C112506BF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17FEFDB-E122-9505-D522-34F0E3958FCF}"/>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162000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497C-2D0C-756F-E986-1BBE7E6ABF4E}"/>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31FEC6D-0C93-A5F8-1448-82AB614C11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CCCB686-DFC4-7E98-1F4C-09FA741333B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DC7747D-575C-53F7-D50F-22EA855F13B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6A1F4-0342-484A-ACB9-4B12F07250A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03D66A4-0E3B-19D6-96FD-336C2945C377}"/>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8" name="Footer Placeholder 7">
            <a:extLst>
              <a:ext uri="{FF2B5EF4-FFF2-40B4-BE49-F238E27FC236}">
                <a16:creationId xmlns:a16="http://schemas.microsoft.com/office/drawing/2014/main" id="{0DD4729B-C80E-7711-9534-9E82A22E94F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E75A2F0-7E1C-FA92-E9FA-FAAFD13035C5}"/>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1296975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A669-AFE7-519E-171D-3D065281900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B7AC6E1-81EA-0CDB-82F4-77A6391B36AC}"/>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4" name="Footer Placeholder 3">
            <a:extLst>
              <a:ext uri="{FF2B5EF4-FFF2-40B4-BE49-F238E27FC236}">
                <a16:creationId xmlns:a16="http://schemas.microsoft.com/office/drawing/2014/main" id="{E19D687C-F74E-738F-F617-28F272553FB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A57CEAE-E784-9F61-F152-AF21CAAE7995}"/>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2303969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EA96BA-D298-2C99-F1B5-6C38F68C9E08}"/>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3" name="Footer Placeholder 2">
            <a:extLst>
              <a:ext uri="{FF2B5EF4-FFF2-40B4-BE49-F238E27FC236}">
                <a16:creationId xmlns:a16="http://schemas.microsoft.com/office/drawing/2014/main" id="{3680293A-6ED4-CECB-46B3-0D64452C238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068A3E2-F00B-A016-15B0-9FBE0C0EFCC6}"/>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1779038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2C1D4-F20F-7DC2-62D4-1C7143F5016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A4F9FC4-6E1D-5AAE-6492-8BEDEDB942A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A54723D-386F-4B1D-621E-2F1932A4FF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1A97010-F6B1-0BDB-130E-1DFAB114EC9F}"/>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6" name="Footer Placeholder 5">
            <a:extLst>
              <a:ext uri="{FF2B5EF4-FFF2-40B4-BE49-F238E27FC236}">
                <a16:creationId xmlns:a16="http://schemas.microsoft.com/office/drawing/2014/main" id="{B6A8FF9B-D7C5-1B74-E237-22FD82DE66B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C13E1CB-019C-FEDD-A28B-2BC5F49658ED}"/>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15351728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12FD8-ACD1-DC2B-C511-A69543A7E3C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23BE33D-D07B-C866-7625-9BE3754DABD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id="{F69D5D08-0357-F625-4D43-9657C95908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B885B2-F3D4-D0C1-75EF-E8D69C8AA3BE}"/>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6" name="Footer Placeholder 5">
            <a:extLst>
              <a:ext uri="{FF2B5EF4-FFF2-40B4-BE49-F238E27FC236}">
                <a16:creationId xmlns:a16="http://schemas.microsoft.com/office/drawing/2014/main" id="{A779336D-79AA-5C29-D5DB-32B25730D8F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8075FFB-8D3A-F7EB-89A2-0BF721977CB2}"/>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3009634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F057-9248-69DD-3486-D493A6B9479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D4E6D73-C738-7465-5A3C-F954FD1297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5194B87-22CD-2459-4C96-A882E47D6544}"/>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5" name="Footer Placeholder 4">
            <a:extLst>
              <a:ext uri="{FF2B5EF4-FFF2-40B4-BE49-F238E27FC236}">
                <a16:creationId xmlns:a16="http://schemas.microsoft.com/office/drawing/2014/main" id="{1646C8D0-6558-D6A6-F27E-25A9E2E097D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8143ECB-0A40-D085-B887-AF57BB470067}"/>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3189396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D67C5D-56D5-B55A-173C-30EEF46AEA9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D267275-DBF5-74E6-0269-F530E335B48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19F9D7E-6E92-32CC-1B30-D5DD5F37624C}"/>
              </a:ext>
            </a:extLst>
          </p:cNvPr>
          <p:cNvSpPr>
            <a:spLocks noGrp="1"/>
          </p:cNvSpPr>
          <p:nvPr>
            <p:ph type="dt" sz="half" idx="10"/>
          </p:nvPr>
        </p:nvSpPr>
        <p:spPr/>
        <p:txBody>
          <a:bodyPr/>
          <a:lstStyle/>
          <a:p>
            <a:fld id="{918DEA18-0997-4811-BB32-FB4B5416D8BF}" type="datetimeFigureOut">
              <a:rPr lang="en-IN" smtClean="0"/>
              <a:t>01-08-2025</a:t>
            </a:fld>
            <a:endParaRPr lang="en-IN"/>
          </a:p>
        </p:txBody>
      </p:sp>
      <p:sp>
        <p:nvSpPr>
          <p:cNvPr id="5" name="Footer Placeholder 4">
            <a:extLst>
              <a:ext uri="{FF2B5EF4-FFF2-40B4-BE49-F238E27FC236}">
                <a16:creationId xmlns:a16="http://schemas.microsoft.com/office/drawing/2014/main" id="{03E3B704-FA94-BCFB-233B-ECC85A9E62A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B2E6DAE-3C7C-B8F7-BCFD-6339BB202BD9}"/>
              </a:ext>
            </a:extLst>
          </p:cNvPr>
          <p:cNvSpPr>
            <a:spLocks noGrp="1"/>
          </p:cNvSpPr>
          <p:nvPr>
            <p:ph type="sldNum" sz="quarter" idx="12"/>
          </p:nvPr>
        </p:nvSpPr>
        <p:spPr/>
        <p:txBody>
          <a:bodyPr/>
          <a:lstStyle/>
          <a:p>
            <a:fld id="{949DB854-6314-4FF8-B7B1-E63FB3E3ABE0}" type="slidenum">
              <a:rPr lang="en-IN" smtClean="0"/>
              <a:t>‹#›</a:t>
            </a:fld>
            <a:endParaRPr lang="en-IN"/>
          </a:p>
        </p:txBody>
      </p:sp>
    </p:spTree>
    <p:extLst>
      <p:ext uri="{BB962C8B-B14F-4D97-AF65-F5344CB8AC3E}">
        <p14:creationId xmlns:p14="http://schemas.microsoft.com/office/powerpoint/2010/main" val="776247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IN"/>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2A0DED8-6C98-4D82-B823-3D5C50A129FB}"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2662442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2A0DED8-6C98-4D82-B823-3D5C50A129FB}"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4078176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IN"/>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A0DED8-6C98-4D82-B823-3D5C50A129FB}"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976081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2A0DED8-6C98-4D82-B823-3D5C50A129FB}"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1030287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2A0DED8-6C98-4D82-B823-3D5C50A129FB}" type="datetimeFigureOut">
              <a:rPr lang="en-US" smtClean="0"/>
              <a:pPr/>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28812912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2A0DED8-6C98-4D82-B823-3D5C50A129FB}" type="datetimeFigureOut">
              <a:rPr lang="en-US" smtClean="0"/>
              <a:pPr/>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21571628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0DED8-6C98-4D82-B823-3D5C50A129FB}" type="datetimeFigureOut">
              <a:rPr lang="en-US" smtClean="0"/>
              <a:pPr/>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658832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IN"/>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22A0DED8-6C98-4D82-B823-3D5C50A129FB}"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743188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IN"/>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22A0DED8-6C98-4D82-B823-3D5C50A129FB}" type="datetimeFigureOut">
              <a:rPr lang="en-US" smtClean="0"/>
              <a:pPr/>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4567536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2A0DED8-6C98-4D82-B823-3D5C50A129FB}"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280241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2A0DED8-6C98-4D82-B823-3D5C50A129FB}" type="datetimeFigureOut">
              <a:rPr lang="en-US" smtClean="0"/>
              <a:pPr/>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19D61-1B56-4D0F-ACF8-82E9FF31104C}" type="slidenum">
              <a:rPr lang="en-US" smtClean="0"/>
              <a:pPr/>
              <a:t>‹#›</a:t>
            </a:fld>
            <a:endParaRPr lang="en-US"/>
          </a:p>
        </p:txBody>
      </p:sp>
    </p:spTree>
    <p:extLst>
      <p:ext uri="{BB962C8B-B14F-4D97-AF65-F5344CB8AC3E}">
        <p14:creationId xmlns:p14="http://schemas.microsoft.com/office/powerpoint/2010/main" val="4234628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69"/>
        <p:cNvGrpSpPr/>
        <p:nvPr/>
      </p:nvGrpSpPr>
      <p:grpSpPr>
        <a:xfrm>
          <a:off x="0" y="0"/>
          <a:ext cx="0" cy="0"/>
          <a:chOff x="0" y="0"/>
          <a:chExt cx="0" cy="0"/>
        </a:xfrm>
      </p:grpSpPr>
      <p:sp>
        <p:nvSpPr>
          <p:cNvPr id="87" name="Google Shape;87;p45"/>
          <p:cNvSpPr txBox="1">
            <a:spLocks noGrp="1"/>
          </p:cNvSpPr>
          <p:nvPr>
            <p:ph type="body" idx="1"/>
          </p:nvPr>
        </p:nvSpPr>
        <p:spPr>
          <a:xfrm>
            <a:off x="504094" y="2235201"/>
            <a:ext cx="8217877" cy="3728599"/>
          </a:xfrm>
          <a:prstGeom prst="rect">
            <a:avLst/>
          </a:prstGeom>
          <a:noFill/>
          <a:ln>
            <a:noFill/>
          </a:ln>
        </p:spPr>
        <p:txBody>
          <a:bodyPr spcFirstLastPara="1" wrap="square" lIns="91425" tIns="91425" rIns="91425" bIns="91425" anchor="ctr" anchorCtr="0">
            <a:noAutofit/>
          </a:bodyPr>
          <a:lstStyle>
            <a:lvl1pPr marL="342892" lvl="0" indent="-285743" algn="l">
              <a:lnSpc>
                <a:spcPct val="100000"/>
              </a:lnSpc>
              <a:spcBef>
                <a:spcPts val="450"/>
              </a:spcBef>
              <a:spcAft>
                <a:spcPts val="0"/>
              </a:spcAft>
              <a:buSzPts val="2400"/>
              <a:buChar char="▰"/>
              <a:defRPr/>
            </a:lvl1pPr>
            <a:lvl2pPr marL="685784" lvl="1" indent="-285743" algn="l">
              <a:lnSpc>
                <a:spcPct val="100000"/>
              </a:lnSpc>
              <a:spcBef>
                <a:spcPts val="750"/>
              </a:spcBef>
              <a:spcAft>
                <a:spcPts val="0"/>
              </a:spcAft>
              <a:buSzPts val="2400"/>
              <a:buChar char="▻"/>
              <a:defRPr/>
            </a:lvl2pPr>
            <a:lvl3pPr marL="1028675" lvl="2" indent="-285743" algn="l">
              <a:lnSpc>
                <a:spcPct val="100000"/>
              </a:lnSpc>
              <a:spcBef>
                <a:spcPts val="750"/>
              </a:spcBef>
              <a:spcAft>
                <a:spcPts val="0"/>
              </a:spcAft>
              <a:buSzPts val="2400"/>
              <a:buChar char="▻"/>
              <a:defRPr/>
            </a:lvl3pPr>
            <a:lvl4pPr marL="1371566" lvl="3" indent="-285743" algn="l">
              <a:lnSpc>
                <a:spcPct val="100000"/>
              </a:lnSpc>
              <a:spcBef>
                <a:spcPts val="750"/>
              </a:spcBef>
              <a:spcAft>
                <a:spcPts val="0"/>
              </a:spcAft>
              <a:buSzPts val="2400"/>
              <a:buChar char="▻"/>
              <a:defRPr/>
            </a:lvl4pPr>
            <a:lvl5pPr marL="1714457" lvl="4" indent="-285743" algn="l">
              <a:lnSpc>
                <a:spcPct val="100000"/>
              </a:lnSpc>
              <a:spcBef>
                <a:spcPts val="750"/>
              </a:spcBef>
              <a:spcAft>
                <a:spcPts val="0"/>
              </a:spcAft>
              <a:buSzPts val="2400"/>
              <a:buChar char="▻"/>
              <a:defRPr/>
            </a:lvl5pPr>
            <a:lvl6pPr marL="2057349" lvl="5" indent="-285743" algn="l">
              <a:lnSpc>
                <a:spcPct val="100000"/>
              </a:lnSpc>
              <a:spcBef>
                <a:spcPts val="750"/>
              </a:spcBef>
              <a:spcAft>
                <a:spcPts val="0"/>
              </a:spcAft>
              <a:buSzPts val="2400"/>
              <a:buChar char="▻"/>
              <a:defRPr/>
            </a:lvl6pPr>
            <a:lvl7pPr marL="2400240" lvl="6" indent="-285743" algn="l">
              <a:lnSpc>
                <a:spcPct val="100000"/>
              </a:lnSpc>
              <a:spcBef>
                <a:spcPts val="750"/>
              </a:spcBef>
              <a:spcAft>
                <a:spcPts val="0"/>
              </a:spcAft>
              <a:buSzPts val="2400"/>
              <a:buChar char="▻"/>
              <a:defRPr/>
            </a:lvl7pPr>
            <a:lvl8pPr marL="2743132" lvl="7" indent="-285743" algn="l">
              <a:lnSpc>
                <a:spcPct val="100000"/>
              </a:lnSpc>
              <a:spcBef>
                <a:spcPts val="750"/>
              </a:spcBef>
              <a:spcAft>
                <a:spcPts val="0"/>
              </a:spcAft>
              <a:buSzPts val="2400"/>
              <a:buChar char="▻"/>
              <a:defRPr/>
            </a:lvl8pPr>
            <a:lvl9pPr marL="3086023" lvl="8" indent="-285743" algn="l">
              <a:lnSpc>
                <a:spcPct val="100000"/>
              </a:lnSpc>
              <a:spcBef>
                <a:spcPts val="750"/>
              </a:spcBef>
              <a:spcAft>
                <a:spcPts val="750"/>
              </a:spcAft>
              <a:buSzPts val="2400"/>
              <a:buChar char="▻"/>
              <a:defRPr/>
            </a:lvl9pPr>
          </a:lstStyle>
          <a:p>
            <a:endParaRPr/>
          </a:p>
        </p:txBody>
      </p:sp>
      <p:sp>
        <p:nvSpPr>
          <p:cNvPr id="5" name="Text Placeholder 4">
            <a:extLst>
              <a:ext uri="{FF2B5EF4-FFF2-40B4-BE49-F238E27FC236}">
                <a16:creationId xmlns:a16="http://schemas.microsoft.com/office/drawing/2014/main" id="{2CEB01A7-94F4-A344-BD55-806F1DC1174C}"/>
              </a:ext>
            </a:extLst>
          </p:cNvPr>
          <p:cNvSpPr>
            <a:spLocks noGrp="1"/>
          </p:cNvSpPr>
          <p:nvPr>
            <p:ph type="body" sz="quarter" idx="10" hasCustomPrompt="1"/>
          </p:nvPr>
        </p:nvSpPr>
        <p:spPr>
          <a:xfrm>
            <a:off x="504094" y="226809"/>
            <a:ext cx="5521325" cy="531284"/>
          </a:xfrm>
        </p:spPr>
        <p:txBody>
          <a:bodyPr/>
          <a:lstStyle>
            <a:lvl1pPr marL="57149" indent="0">
              <a:buNone/>
              <a:defRPr>
                <a:solidFill>
                  <a:schemeClr val="bg1"/>
                </a:solidFill>
                <a:latin typeface="Bookman Old Style" panose="02050604050505020204" pitchFamily="18" charset="0"/>
              </a:defRPr>
            </a:lvl1pPr>
          </a:lstStyle>
          <a:p>
            <a:pPr lvl="0"/>
            <a:r>
              <a:rPr lang="en-US"/>
              <a:t>HEADING 1</a:t>
            </a:r>
          </a:p>
        </p:txBody>
      </p:sp>
      <p:sp>
        <p:nvSpPr>
          <p:cNvPr id="26" name="Text Placeholder 4">
            <a:extLst>
              <a:ext uri="{FF2B5EF4-FFF2-40B4-BE49-F238E27FC236}">
                <a16:creationId xmlns:a16="http://schemas.microsoft.com/office/drawing/2014/main" id="{01F808A1-B7B0-C145-A57A-F3E4159999FC}"/>
              </a:ext>
            </a:extLst>
          </p:cNvPr>
          <p:cNvSpPr>
            <a:spLocks noGrp="1"/>
          </p:cNvSpPr>
          <p:nvPr>
            <p:ph type="body" sz="quarter" idx="11" hasCustomPrompt="1"/>
          </p:nvPr>
        </p:nvSpPr>
        <p:spPr>
          <a:xfrm>
            <a:off x="504094" y="758093"/>
            <a:ext cx="5521325" cy="531284"/>
          </a:xfrm>
        </p:spPr>
        <p:txBody>
          <a:bodyPr/>
          <a:lstStyle>
            <a:lvl1pPr marL="57149" indent="0">
              <a:buNone/>
              <a:defRPr sz="1200">
                <a:solidFill>
                  <a:schemeClr val="bg1"/>
                </a:solidFill>
                <a:latin typeface="Bookman Old Style" panose="02050604050505020204" pitchFamily="18" charset="0"/>
              </a:defRPr>
            </a:lvl1pPr>
          </a:lstStyle>
          <a:p>
            <a:pPr lvl="0"/>
            <a:r>
              <a:rPr lang="en-US"/>
              <a:t>HEADING 2</a:t>
            </a:r>
          </a:p>
        </p:txBody>
      </p:sp>
    </p:spTree>
    <p:extLst>
      <p:ext uri="{BB962C8B-B14F-4D97-AF65-F5344CB8AC3E}">
        <p14:creationId xmlns:p14="http://schemas.microsoft.com/office/powerpoint/2010/main" val="2638492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11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50C2-558A-4298-B2AF-1E69650C35DA}"/>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EEF76610-C39C-42CB-A039-9B7F698BE9C3}"/>
              </a:ext>
            </a:extLst>
          </p:cNvPr>
          <p:cNvSpPr>
            <a:spLocks noGrp="1"/>
          </p:cNvSpPr>
          <p:nvPr>
            <p:ph type="subTitle" idx="1"/>
          </p:nvPr>
        </p:nvSpPr>
        <p:spPr>
          <a:xfrm>
            <a:off x="1143000" y="3602038"/>
            <a:ext cx="6858000" cy="1655763"/>
          </a:xfrm>
        </p:spPr>
        <p:txBody>
          <a:bodyPr/>
          <a:lstStyle>
            <a:lvl1pPr marL="0" indent="0" algn="ctr">
              <a:buNone/>
              <a:defRPr sz="135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8C1957F0-6AC0-41EB-A278-856B39218812}"/>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5" name="Footer Placeholder 4">
            <a:extLst>
              <a:ext uri="{FF2B5EF4-FFF2-40B4-BE49-F238E27FC236}">
                <a16:creationId xmlns:a16="http://schemas.microsoft.com/office/drawing/2014/main" id="{F1FC32BD-002E-490E-A1C8-5576A6FF9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38F9C-D016-400A-A1E8-1CB7AC89B817}"/>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3945793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E44AF-A551-4089-9147-D8F481D8A5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4EB87-1C66-464C-89E3-D30FFA4607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945E2-48D2-4431-B665-3C58A6EE0454}"/>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5" name="Footer Placeholder 4">
            <a:extLst>
              <a:ext uri="{FF2B5EF4-FFF2-40B4-BE49-F238E27FC236}">
                <a16:creationId xmlns:a16="http://schemas.microsoft.com/office/drawing/2014/main" id="{0DC02E9A-FA0A-471B-BE58-15FA59944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62D9D-49D9-4BEC-8884-76F6DC5B570E}"/>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8468457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8B10-DF36-430E-9E3C-74E7C470D6B3}"/>
              </a:ext>
            </a:extLst>
          </p:cNvPr>
          <p:cNvSpPr>
            <a:spLocks noGrp="1"/>
          </p:cNvSpPr>
          <p:nvPr>
            <p:ph type="title"/>
          </p:nvPr>
        </p:nvSpPr>
        <p:spPr>
          <a:xfrm>
            <a:off x="623888" y="1709742"/>
            <a:ext cx="7886700" cy="2852737"/>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E6C6D701-09C3-4BEB-B9B4-5F1CCF3C6D19}"/>
              </a:ext>
            </a:extLst>
          </p:cNvPr>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6C5630-35CA-4D3D-8BDE-0F0DF426D074}"/>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5" name="Footer Placeholder 4">
            <a:extLst>
              <a:ext uri="{FF2B5EF4-FFF2-40B4-BE49-F238E27FC236}">
                <a16:creationId xmlns:a16="http://schemas.microsoft.com/office/drawing/2014/main" id="{886D250E-205E-4471-9C44-B65A07F11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861E7-F4E4-482D-BC17-ED2F3534FC05}"/>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2406591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0EF0-FA75-42D2-85EF-2A016FC6FB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1896C-C5E3-4BD1-B5CD-4991856610FE}"/>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945970-EB6A-498B-9279-0F45E311AC74}"/>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9A73FE-485D-451E-B6EE-885E5F6DA0A6}"/>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6" name="Footer Placeholder 5">
            <a:extLst>
              <a:ext uri="{FF2B5EF4-FFF2-40B4-BE49-F238E27FC236}">
                <a16:creationId xmlns:a16="http://schemas.microsoft.com/office/drawing/2014/main" id="{7DB5B773-719C-44E7-ABFD-9791EE159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F0C363-6008-483C-9ACE-7C3BE72CAA9D}"/>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3861679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E8DE-C7C2-443C-89D3-8DE68FA74705}"/>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5BC41-1380-4C86-A271-913C5CA03BEA}"/>
              </a:ext>
            </a:extLst>
          </p:cNvPr>
          <p:cNvSpPr>
            <a:spLocks noGrp="1"/>
          </p:cNvSpPr>
          <p:nvPr>
            <p:ph type="body" idx="1"/>
          </p:nvPr>
        </p:nvSpPr>
        <p:spPr>
          <a:xfrm>
            <a:off x="629842" y="1681163"/>
            <a:ext cx="3868340" cy="823912"/>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A0EDBF23-DAB4-4F04-90D8-7EB754DFC60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7164B-188F-4596-8BB0-AA8AB38F8ED8}"/>
              </a:ext>
            </a:extLst>
          </p:cNvPr>
          <p:cNvSpPr>
            <a:spLocks noGrp="1"/>
          </p:cNvSpPr>
          <p:nvPr>
            <p:ph type="body" sz="quarter" idx="3"/>
          </p:nvPr>
        </p:nvSpPr>
        <p:spPr>
          <a:xfrm>
            <a:off x="4629152" y="1681163"/>
            <a:ext cx="3887391" cy="823912"/>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497CD80B-CB75-44F4-904F-9C93AE8E73F2}"/>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F22BD1-F0DE-4DE8-B13A-8CAFF4F477A7}"/>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8" name="Footer Placeholder 7">
            <a:extLst>
              <a:ext uri="{FF2B5EF4-FFF2-40B4-BE49-F238E27FC236}">
                <a16:creationId xmlns:a16="http://schemas.microsoft.com/office/drawing/2014/main" id="{C8530227-E5B6-4544-B5D7-DDFDA41576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334E18-198F-4F6B-B5DF-D9999FC2619E}"/>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30339925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8BA5-67C4-4666-BE0B-75A3F991DD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7CEA1-944C-4AC7-AE28-4BFB85D3E9F5}"/>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4" name="Footer Placeholder 3">
            <a:extLst>
              <a:ext uri="{FF2B5EF4-FFF2-40B4-BE49-F238E27FC236}">
                <a16:creationId xmlns:a16="http://schemas.microsoft.com/office/drawing/2014/main" id="{DD45261A-8698-41C9-9136-E9C22BE39B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BD2A75-1B93-49BB-96ED-E21019B34298}"/>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34542325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20593-9667-4DCD-A305-BC008460BCAB}"/>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3" name="Footer Placeholder 2">
            <a:extLst>
              <a:ext uri="{FF2B5EF4-FFF2-40B4-BE49-F238E27FC236}">
                <a16:creationId xmlns:a16="http://schemas.microsoft.com/office/drawing/2014/main" id="{25A04D48-A623-4051-8F9E-07BEFF59CF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034A43-9B34-46EF-9B5E-98F6807E7D06}"/>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416598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6178-C005-4326-B773-13F92AA0688B}"/>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0761E30F-76D9-4E2A-91D6-938B382E12A0}"/>
              </a:ext>
            </a:extLst>
          </p:cNvPr>
          <p:cNvSpPr>
            <a:spLocks noGrp="1"/>
          </p:cNvSpPr>
          <p:nvPr>
            <p:ph idx="1"/>
          </p:nvPr>
        </p:nvSpPr>
        <p:spPr>
          <a:xfrm>
            <a:off x="3887391" y="987429"/>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CD099D-28E2-439D-A538-0F7768E2015C}"/>
              </a:ext>
            </a:extLst>
          </p:cNvPr>
          <p:cNvSpPr>
            <a:spLocks noGrp="1"/>
          </p:cNvSpPr>
          <p:nvPr>
            <p:ph type="body" sz="half" idx="2"/>
          </p:nvPr>
        </p:nvSpPr>
        <p:spPr>
          <a:xfrm>
            <a:off x="629841" y="2057401"/>
            <a:ext cx="2949178" cy="3811588"/>
          </a:xfrm>
        </p:spPr>
        <p:txBody>
          <a:bodyPr/>
          <a:lstStyle>
            <a:lvl1pPr marL="0" indent="0">
              <a:buNone/>
              <a:defRPr sz="900"/>
            </a:lvl1pPr>
            <a:lvl2pPr marL="257168"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2" indent="0">
              <a:buNone/>
              <a:defRPr sz="563"/>
            </a:lvl7pPr>
            <a:lvl8pPr marL="1800180" indent="0">
              <a:buNone/>
              <a:defRPr sz="563"/>
            </a:lvl8pPr>
            <a:lvl9pPr marL="2057348"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531EDC5E-9D65-4356-A45C-C642405126A6}"/>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6" name="Footer Placeholder 5">
            <a:extLst>
              <a:ext uri="{FF2B5EF4-FFF2-40B4-BE49-F238E27FC236}">
                <a16:creationId xmlns:a16="http://schemas.microsoft.com/office/drawing/2014/main" id="{BBB41B55-DCFC-4415-B237-81007A75E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5BEA55-E0DF-4F8E-B3D1-738793A10BCB}"/>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6208326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93C6A-FFA7-4F3A-A2F0-A370F6C632EC}"/>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2498A2BA-93AA-4F57-B563-DB6B420C47AA}"/>
              </a:ext>
            </a:extLst>
          </p:cNvPr>
          <p:cNvSpPr>
            <a:spLocks noGrp="1"/>
          </p:cNvSpPr>
          <p:nvPr>
            <p:ph type="pic" idx="1"/>
          </p:nvPr>
        </p:nvSpPr>
        <p:spPr>
          <a:xfrm>
            <a:off x="3887391" y="987429"/>
            <a:ext cx="4629150" cy="4873625"/>
          </a:xfrm>
        </p:spPr>
        <p:txBody>
          <a:bodyPr/>
          <a:lstStyle>
            <a:lvl1pPr marL="0" indent="0">
              <a:buNone/>
              <a:defRPr sz="1800"/>
            </a:lvl1pPr>
            <a:lvl2pPr marL="257168"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2" indent="0">
              <a:buNone/>
              <a:defRPr sz="1125"/>
            </a:lvl7pPr>
            <a:lvl8pPr marL="1800180" indent="0">
              <a:buNone/>
              <a:defRPr sz="1125"/>
            </a:lvl8pPr>
            <a:lvl9pPr marL="2057348" indent="0">
              <a:buNone/>
              <a:defRPr sz="1125"/>
            </a:lvl9pPr>
          </a:lstStyle>
          <a:p>
            <a:endParaRPr lang="en-US"/>
          </a:p>
        </p:txBody>
      </p:sp>
      <p:sp>
        <p:nvSpPr>
          <p:cNvPr id="4" name="Text Placeholder 3">
            <a:extLst>
              <a:ext uri="{FF2B5EF4-FFF2-40B4-BE49-F238E27FC236}">
                <a16:creationId xmlns:a16="http://schemas.microsoft.com/office/drawing/2014/main" id="{29053678-AF31-4C2E-8564-84F73C01B8BB}"/>
              </a:ext>
            </a:extLst>
          </p:cNvPr>
          <p:cNvSpPr>
            <a:spLocks noGrp="1"/>
          </p:cNvSpPr>
          <p:nvPr>
            <p:ph type="body" sz="half" idx="2"/>
          </p:nvPr>
        </p:nvSpPr>
        <p:spPr>
          <a:xfrm>
            <a:off x="629841" y="2057401"/>
            <a:ext cx="2949178" cy="3811588"/>
          </a:xfrm>
        </p:spPr>
        <p:txBody>
          <a:bodyPr/>
          <a:lstStyle>
            <a:lvl1pPr marL="0" indent="0">
              <a:buNone/>
              <a:defRPr sz="900"/>
            </a:lvl1pPr>
            <a:lvl2pPr marL="257168"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2" indent="0">
              <a:buNone/>
              <a:defRPr sz="563"/>
            </a:lvl7pPr>
            <a:lvl8pPr marL="1800180" indent="0">
              <a:buNone/>
              <a:defRPr sz="563"/>
            </a:lvl8pPr>
            <a:lvl9pPr marL="2057348"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1CC50C7E-40C6-4CEF-A64D-02EDCB4428AC}"/>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6" name="Footer Placeholder 5">
            <a:extLst>
              <a:ext uri="{FF2B5EF4-FFF2-40B4-BE49-F238E27FC236}">
                <a16:creationId xmlns:a16="http://schemas.microsoft.com/office/drawing/2014/main" id="{06F95CE5-ACD7-41BA-86DA-273BDF866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BC9FCE-7402-4C9D-A54B-471A033C9E71}"/>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4733384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47E1-9546-4EA9-A4E9-1EF1DE7B98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9093D-59F2-4071-9495-6C6747D40D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131F2-2C1A-49F0-98EC-830E94BDD23E}"/>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5" name="Footer Placeholder 4">
            <a:extLst>
              <a:ext uri="{FF2B5EF4-FFF2-40B4-BE49-F238E27FC236}">
                <a16:creationId xmlns:a16="http://schemas.microsoft.com/office/drawing/2014/main" id="{00BE2D65-FBEF-4A13-8B86-644AD714D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587FE-F738-45C7-AC7E-46C560D5E48C}"/>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11845987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EF7606-7D8C-440D-A4B4-F926A8E9394E}"/>
              </a:ext>
            </a:extLst>
          </p:cNvPr>
          <p:cNvSpPr>
            <a:spLocks noGrp="1"/>
          </p:cNvSpPr>
          <p:nvPr>
            <p:ph type="title" orient="vert"/>
          </p:nvPr>
        </p:nvSpPr>
        <p:spPr>
          <a:xfrm>
            <a:off x="6543676" y="365127"/>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345E9F-5AEE-4E3E-BCD8-A53B5B158B8C}"/>
              </a:ext>
            </a:extLst>
          </p:cNvPr>
          <p:cNvSpPr>
            <a:spLocks noGrp="1"/>
          </p:cNvSpPr>
          <p:nvPr>
            <p:ph type="body" orient="vert" idx="1"/>
          </p:nvPr>
        </p:nvSpPr>
        <p:spPr>
          <a:xfrm>
            <a:off x="628652" y="36512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5E71-76A6-48A6-8F4E-92B6B8F0307B}"/>
              </a:ext>
            </a:extLst>
          </p:cNvPr>
          <p:cNvSpPr>
            <a:spLocks noGrp="1"/>
          </p:cNvSpPr>
          <p:nvPr>
            <p:ph type="dt" sz="half" idx="10"/>
          </p:nvPr>
        </p:nvSpPr>
        <p:spPr/>
        <p:txBody>
          <a:bodyPr/>
          <a:lstStyle/>
          <a:p>
            <a:fld id="{937BCE17-4FD4-4A10-8232-5CDC0B32A40C}" type="datetimeFigureOut">
              <a:rPr lang="en-US" smtClean="0"/>
              <a:t>8/1/2025</a:t>
            </a:fld>
            <a:endParaRPr lang="en-US"/>
          </a:p>
        </p:txBody>
      </p:sp>
      <p:sp>
        <p:nvSpPr>
          <p:cNvPr id="5" name="Footer Placeholder 4">
            <a:extLst>
              <a:ext uri="{FF2B5EF4-FFF2-40B4-BE49-F238E27FC236}">
                <a16:creationId xmlns:a16="http://schemas.microsoft.com/office/drawing/2014/main" id="{D1EFF666-2CBE-49CD-8525-09940BF70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662AF-85C4-44A0-B46A-559E04926846}"/>
              </a:ext>
            </a:extLst>
          </p:cNvPr>
          <p:cNvSpPr>
            <a:spLocks noGrp="1"/>
          </p:cNvSpPr>
          <p:nvPr>
            <p:ph type="sldNum" sz="quarter" idx="12"/>
          </p:nvPr>
        </p:nvSpPr>
        <p:spPr/>
        <p:txBody>
          <a:bodyPr/>
          <a:lstStyle/>
          <a:p>
            <a:fld id="{1FBB5476-EAE0-47D8-B284-B0DAA006FE9F}" type="slidenum">
              <a:rPr lang="en-US" smtClean="0"/>
              <a:t>‹#›</a:t>
            </a:fld>
            <a:endParaRPr lang="en-US"/>
          </a:p>
        </p:txBody>
      </p:sp>
    </p:spTree>
    <p:extLst>
      <p:ext uri="{BB962C8B-B14F-4D97-AF65-F5344CB8AC3E}">
        <p14:creationId xmlns:p14="http://schemas.microsoft.com/office/powerpoint/2010/main" val="3169468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3456527" y="2009139"/>
            <a:ext cx="2552700" cy="346249"/>
          </a:xfrm>
          <a:prstGeom prst="rect">
            <a:avLst/>
          </a:prstGeom>
        </p:spPr>
        <p:txBody>
          <a:bodyPr wrap="square" lIns="0" tIns="0" rIns="0" bIns="0">
            <a:spAutoFit/>
          </a:bodyPr>
          <a:lstStyle>
            <a:lvl1pPr>
              <a:defRPr sz="2250" b="1" i="0">
                <a:solidFill>
                  <a:schemeClr val="tx1"/>
                </a:solidFill>
                <a:latin typeface="RecifeDisplay"/>
                <a:cs typeface="RecifeDisplay"/>
              </a:defRPr>
            </a:lvl1pPr>
          </a:lstStyle>
          <a:p>
            <a:endParaRPr/>
          </a:p>
        </p:txBody>
      </p:sp>
      <p:sp>
        <p:nvSpPr>
          <p:cNvPr id="3" name="Holder 3"/>
          <p:cNvSpPr>
            <a:spLocks noGrp="1"/>
          </p:cNvSpPr>
          <p:nvPr>
            <p:ph type="subTitle" idx="4"/>
          </p:nvPr>
        </p:nvSpPr>
        <p:spPr>
          <a:xfrm>
            <a:off x="1371600" y="3840480"/>
            <a:ext cx="6400800" cy="207749"/>
          </a:xfrm>
          <a:prstGeom prst="rect">
            <a:avLst/>
          </a:prstGeom>
        </p:spPr>
        <p:txBody>
          <a:bodyPr wrap="square" lIns="0" tIns="0" rIns="0" bIns="0">
            <a:spAutoFit/>
          </a:bodyPr>
          <a:lstStyle>
            <a:lvl1pPr>
              <a:defRPr sz="1350" b="1" i="0">
                <a:solidFill>
                  <a:schemeClr val="tx1"/>
                </a:solidFill>
                <a:latin typeface="Greycliff CF Bold"/>
                <a:cs typeface="Greycliff CF 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990916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95475" y="434712"/>
            <a:ext cx="6214110" cy="346249"/>
          </a:xfrm>
        </p:spPr>
        <p:txBody>
          <a:bodyPr lIns="0" tIns="0" rIns="0" bIns="0"/>
          <a:lstStyle>
            <a:lvl1pPr>
              <a:defRPr sz="2250" b="1" i="0">
                <a:solidFill>
                  <a:schemeClr val="tx1"/>
                </a:solidFill>
                <a:latin typeface="RecifeDisplay"/>
                <a:cs typeface="RecifeDisplay"/>
              </a:defRPr>
            </a:lvl1pPr>
          </a:lstStyle>
          <a:p>
            <a:endParaRPr/>
          </a:p>
        </p:txBody>
      </p:sp>
      <p:sp>
        <p:nvSpPr>
          <p:cNvPr id="3" name="Holder 3"/>
          <p:cNvSpPr>
            <a:spLocks noGrp="1"/>
          </p:cNvSpPr>
          <p:nvPr>
            <p:ph type="body" idx="1"/>
          </p:nvPr>
        </p:nvSpPr>
        <p:spPr>
          <a:xfrm>
            <a:off x="376428" y="1305001"/>
            <a:ext cx="8375809" cy="207749"/>
          </a:xfrm>
        </p:spPr>
        <p:txBody>
          <a:bodyPr lIns="0" tIns="0" rIns="0" bIns="0"/>
          <a:lstStyle>
            <a:lvl1pPr>
              <a:defRPr sz="1350" b="1" i="0">
                <a:solidFill>
                  <a:schemeClr val="tx1"/>
                </a:solidFill>
                <a:latin typeface="Greycliff CF Bold"/>
                <a:cs typeface="Greycliff CF 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34970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95475" y="434712"/>
            <a:ext cx="6214110" cy="346249"/>
          </a:xfrm>
        </p:spPr>
        <p:txBody>
          <a:bodyPr lIns="0" tIns="0" rIns="0" bIns="0"/>
          <a:lstStyle>
            <a:lvl1pPr>
              <a:defRPr sz="2250" b="1" i="0">
                <a:solidFill>
                  <a:schemeClr val="tx1"/>
                </a:solidFill>
                <a:latin typeface="RecifeDisplay"/>
                <a:cs typeface="RecifeDisplay"/>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884156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95475" y="434712"/>
            <a:ext cx="6214110" cy="346249"/>
          </a:xfrm>
        </p:spPr>
        <p:txBody>
          <a:bodyPr lIns="0" tIns="0" rIns="0" bIns="0"/>
          <a:lstStyle>
            <a:lvl1pPr>
              <a:defRPr sz="2250" b="1" i="0">
                <a:solidFill>
                  <a:schemeClr val="tx1"/>
                </a:solidFill>
                <a:latin typeface="RecifeDisplay"/>
                <a:cs typeface="RecifeDisplay"/>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9072315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6" name="bg object 16"/>
          <p:cNvSpPr/>
          <p:nvPr userDrawn="1"/>
        </p:nvSpPr>
        <p:spPr>
          <a:xfrm>
            <a:off x="7121851" y="6446495"/>
            <a:ext cx="2020253" cy="410845"/>
          </a:xfrm>
          <a:custGeom>
            <a:avLst/>
            <a:gdLst/>
            <a:ahLst/>
            <a:cxnLst/>
            <a:rect l="l" t="t" r="r" b="b"/>
            <a:pathLst>
              <a:path w="2693670" h="410845">
                <a:moveTo>
                  <a:pt x="47708" y="410743"/>
                </a:moveTo>
                <a:lnTo>
                  <a:pt x="33921" y="390377"/>
                </a:lnTo>
                <a:lnTo>
                  <a:pt x="15544" y="349960"/>
                </a:lnTo>
                <a:lnTo>
                  <a:pt x="4003" y="306069"/>
                </a:lnTo>
                <a:lnTo>
                  <a:pt x="0" y="259435"/>
                </a:lnTo>
                <a:lnTo>
                  <a:pt x="4003" y="212801"/>
                </a:lnTo>
                <a:lnTo>
                  <a:pt x="15544" y="168910"/>
                </a:lnTo>
                <a:lnTo>
                  <a:pt x="33921" y="128493"/>
                </a:lnTo>
                <a:lnTo>
                  <a:pt x="58433" y="92284"/>
                </a:lnTo>
                <a:lnTo>
                  <a:pt x="88378" y="61016"/>
                </a:lnTo>
                <a:lnTo>
                  <a:pt x="123054" y="35420"/>
                </a:lnTo>
                <a:lnTo>
                  <a:pt x="161759" y="16231"/>
                </a:lnTo>
                <a:lnTo>
                  <a:pt x="203792" y="4179"/>
                </a:lnTo>
                <a:lnTo>
                  <a:pt x="248450" y="0"/>
                </a:lnTo>
                <a:lnTo>
                  <a:pt x="2693149" y="0"/>
                </a:lnTo>
              </a:path>
            </a:pathLst>
          </a:custGeom>
          <a:ln w="21958">
            <a:solidFill>
              <a:srgbClr val="0B66B2"/>
            </a:solidFill>
          </a:ln>
        </p:spPr>
        <p:txBody>
          <a:bodyPr wrap="square" lIns="0" tIns="0" rIns="0" bIns="0" rtlCol="0"/>
          <a:lstStyle/>
          <a:p>
            <a:endParaRPr sz="1350" dirty="0"/>
          </a:p>
        </p:txBody>
      </p:sp>
      <p:sp>
        <p:nvSpPr>
          <p:cNvPr id="7" name="bg object 17"/>
          <p:cNvSpPr/>
          <p:nvPr userDrawn="1"/>
        </p:nvSpPr>
        <p:spPr>
          <a:xfrm>
            <a:off x="0" y="6597294"/>
            <a:ext cx="7318534" cy="260350"/>
          </a:xfrm>
          <a:custGeom>
            <a:avLst/>
            <a:gdLst/>
            <a:ahLst/>
            <a:cxnLst/>
            <a:rect l="l" t="t" r="r" b="b"/>
            <a:pathLst>
              <a:path w="9758045" h="260350">
                <a:moveTo>
                  <a:pt x="0" y="0"/>
                </a:moveTo>
                <a:lnTo>
                  <a:pt x="9577285" y="0"/>
                </a:lnTo>
                <a:lnTo>
                  <a:pt x="9625262" y="6731"/>
                </a:lnTo>
                <a:lnTo>
                  <a:pt x="9668374" y="25727"/>
                </a:lnTo>
                <a:lnTo>
                  <a:pt x="9704901" y="55194"/>
                </a:lnTo>
                <a:lnTo>
                  <a:pt x="9733123" y="93334"/>
                </a:lnTo>
                <a:lnTo>
                  <a:pt x="9751318" y="138353"/>
                </a:lnTo>
                <a:lnTo>
                  <a:pt x="9757765" y="188455"/>
                </a:lnTo>
                <a:lnTo>
                  <a:pt x="9751318" y="238551"/>
                </a:lnTo>
                <a:lnTo>
                  <a:pt x="9742671" y="259943"/>
                </a:lnTo>
              </a:path>
            </a:pathLst>
          </a:custGeom>
          <a:ln w="45326">
            <a:solidFill>
              <a:srgbClr val="FFCB04"/>
            </a:solidFill>
          </a:ln>
        </p:spPr>
        <p:txBody>
          <a:bodyPr wrap="square" lIns="0" tIns="0" rIns="0" bIns="0" rtlCol="0"/>
          <a:lstStyle/>
          <a:p>
            <a:endParaRPr sz="1350" dirty="0"/>
          </a:p>
        </p:txBody>
      </p:sp>
      <p:pic>
        <p:nvPicPr>
          <p:cNvPr id="8" name="Picture 7" descr="A black and blue text&#10;&#10;AI-generated content may be incorrect."/>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9226" y="1"/>
            <a:ext cx="1019175" cy="615315"/>
          </a:xfrm>
          <a:prstGeom prst="rect">
            <a:avLst/>
          </a:prstGeom>
        </p:spPr>
      </p:pic>
    </p:spTree>
    <p:extLst>
      <p:ext uri="{BB962C8B-B14F-4D97-AF65-F5344CB8AC3E}">
        <p14:creationId xmlns:p14="http://schemas.microsoft.com/office/powerpoint/2010/main" val="2272857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9922C70-3DDC-A748-B3F1-449993781152}"/>
              </a:ext>
            </a:extLst>
          </p:cNvPr>
          <p:cNvSpPr>
            <a:spLocks noGrp="1"/>
          </p:cNvSpPr>
          <p:nvPr>
            <p:ph type="pic" sz="quarter" idx="14"/>
          </p:nvPr>
        </p:nvSpPr>
        <p:spPr>
          <a:xfrm>
            <a:off x="4811949" y="-179615"/>
            <a:ext cx="4485512" cy="7249886"/>
          </a:xfrm>
          <a:prstGeom prst="rect">
            <a:avLst/>
          </a:prstGeom>
          <a:solidFill>
            <a:schemeClr val="bg1">
              <a:lumMod val="95000"/>
            </a:schemeClr>
          </a:solidFill>
        </p:spPr>
        <p:txBody>
          <a:bodyPr>
            <a:normAutofit/>
          </a:bodyPr>
          <a:lstStyle>
            <a:lvl1pPr>
              <a:defRPr sz="788"/>
            </a:lvl1pPr>
          </a:lstStyle>
          <a:p>
            <a:endParaRPr lang="en-US"/>
          </a:p>
        </p:txBody>
      </p:sp>
    </p:spTree>
    <p:extLst>
      <p:ext uri="{BB962C8B-B14F-4D97-AF65-F5344CB8AC3E}">
        <p14:creationId xmlns:p14="http://schemas.microsoft.com/office/powerpoint/2010/main" val="198646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emf"/><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6.xml"/><Relationship Id="rId7"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523433"/>
            <a:ext cx="52584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769800"/>
            <a:ext cx="61326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6182000"/>
            <a:ext cx="1487400" cy="4208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319490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523433"/>
            <a:ext cx="52584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769800"/>
            <a:ext cx="61326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6182000"/>
            <a:ext cx="1487400" cy="4208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2638980"/>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97" r:id="rId11"/>
    <p:sldLayoutId id="2147483754" r:id="rId12"/>
    <p:sldLayoutId id="2147483755"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836714"/>
            <a:ext cx="9154860" cy="60666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628650" y="401273"/>
            <a:ext cx="7886700" cy="13250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861772"/>
            <a:ext cx="7886700" cy="43497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91439"/>
            <a:ext cx="2057400" cy="366183"/>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6258E3A-8016-4C63-8659-35BFAE744534}" type="datetimeFigureOut">
              <a:rPr lang="en-GB" smtClean="0"/>
              <a:pPr/>
              <a:t>01/08/2025</a:t>
            </a:fld>
            <a:endParaRPr lang="en-GB"/>
          </a:p>
        </p:txBody>
      </p:sp>
      <p:sp>
        <p:nvSpPr>
          <p:cNvPr id="5" name="Footer Placeholder 4"/>
          <p:cNvSpPr>
            <a:spLocks noGrp="1"/>
          </p:cNvSpPr>
          <p:nvPr>
            <p:ph type="ftr" sz="quarter" idx="3"/>
          </p:nvPr>
        </p:nvSpPr>
        <p:spPr>
          <a:xfrm>
            <a:off x="3028950" y="6391439"/>
            <a:ext cx="3086100" cy="366183"/>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91439"/>
            <a:ext cx="2057400" cy="366183"/>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BA75716-5457-468C-891D-78A1F19AD6A1}" type="slidenum">
              <a:rPr lang="en-GB" smtClean="0"/>
              <a:pPr/>
              <a:t>‹#›</a:t>
            </a:fld>
            <a:endParaRPr lang="en-GB"/>
          </a:p>
        </p:txBody>
      </p:sp>
      <p:pic>
        <p:nvPicPr>
          <p:cNvPr id="9" name="Picture 8"/>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395536" y="214954"/>
            <a:ext cx="1512169" cy="415620"/>
          </a:xfrm>
          <a:prstGeom prst="rect">
            <a:avLst/>
          </a:prstGeom>
        </p:spPr>
      </p:pic>
    </p:spTree>
    <p:extLst>
      <p:ext uri="{BB962C8B-B14F-4D97-AF65-F5344CB8AC3E}">
        <p14:creationId xmlns:p14="http://schemas.microsoft.com/office/powerpoint/2010/main" val="65583625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defTabSz="914378" rtl="0" eaLnBrk="1" latinLnBrk="0" hangingPunct="1">
        <a:lnSpc>
          <a:spcPct val="90000"/>
        </a:lnSpc>
        <a:spcBef>
          <a:spcPct val="0"/>
        </a:spcBef>
        <a:buNone/>
        <a:defRPr sz="2000" b="1" kern="1200">
          <a:solidFill>
            <a:srgbClr val="006EB8"/>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1pPr>
      <a:lvl2pPr marL="539987" indent="-228594" algn="l" defTabSz="914378"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99978" indent="-228594" algn="l" defTabSz="914378"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59969" indent="-228594" algn="l" defTabSz="914378"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619960" indent="-228594" algn="l" defTabSz="914378"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C73BC-A728-DED1-33F6-380E4437148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CA6EFD8-6A23-98E0-E1F4-3EB4C3E223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ADAEF60-11F4-D0E9-798C-8E0AA894E1E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918DEA18-0997-4811-BB32-FB4B5416D8BF}" type="datetimeFigureOut">
              <a:rPr lang="en-IN" smtClean="0"/>
              <a:t>01-08-2025</a:t>
            </a:fld>
            <a:endParaRPr lang="en-IN"/>
          </a:p>
        </p:txBody>
      </p:sp>
      <p:sp>
        <p:nvSpPr>
          <p:cNvPr id="5" name="Footer Placeholder 4">
            <a:extLst>
              <a:ext uri="{FF2B5EF4-FFF2-40B4-BE49-F238E27FC236}">
                <a16:creationId xmlns:a16="http://schemas.microsoft.com/office/drawing/2014/main" id="{28DEC879-9621-F8B9-2819-41F84C82C0B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072DE5C3-C5D4-14DA-0E1D-2C60D663CEF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49DB854-6314-4FF8-B7B1-E63FB3E3ABE0}" type="slidenum">
              <a:rPr lang="en-IN" smtClean="0"/>
              <a:t>‹#›</a:t>
            </a:fld>
            <a:endParaRPr lang="en-IN"/>
          </a:p>
        </p:txBody>
      </p:sp>
    </p:spTree>
    <p:extLst>
      <p:ext uri="{BB962C8B-B14F-4D97-AF65-F5344CB8AC3E}">
        <p14:creationId xmlns:p14="http://schemas.microsoft.com/office/powerpoint/2010/main" val="213553226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22A0DED8-6C98-4D82-B823-3D5C50A129FB}" type="datetimeFigureOut">
              <a:rPr lang="en-US" smtClean="0"/>
              <a:pPr/>
              <a:t>8/1/2025</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AA19D61-1B56-4D0F-ACF8-82E9FF31104C}" type="slidenum">
              <a:rPr lang="en-US" smtClean="0"/>
              <a:pPr/>
              <a:t>‹#›</a:t>
            </a:fld>
            <a:endParaRPr lang="en-US"/>
          </a:p>
        </p:txBody>
      </p:sp>
    </p:spTree>
    <p:extLst>
      <p:ext uri="{BB962C8B-B14F-4D97-AF65-F5344CB8AC3E}">
        <p14:creationId xmlns:p14="http://schemas.microsoft.com/office/powerpoint/2010/main" val="121316349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3F3944-C2F7-452D-A3BB-DEA2B5906E2A}"/>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FB7662-E593-4730-9C71-80C02B405158}"/>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BFF56-1279-4E3F-962A-9246C49654BE}"/>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937BCE17-4FD4-4A10-8232-5CDC0B32A40C}" type="datetimeFigureOut">
              <a:rPr lang="en-US" smtClean="0"/>
              <a:t>8/1/2025</a:t>
            </a:fld>
            <a:endParaRPr lang="en-US"/>
          </a:p>
        </p:txBody>
      </p:sp>
      <p:sp>
        <p:nvSpPr>
          <p:cNvPr id="5" name="Footer Placeholder 4">
            <a:extLst>
              <a:ext uri="{FF2B5EF4-FFF2-40B4-BE49-F238E27FC236}">
                <a16:creationId xmlns:a16="http://schemas.microsoft.com/office/drawing/2014/main" id="{F5BAA1D3-5344-4288-BCB2-7A6FEED2EBB2}"/>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F481DE-64A3-4A53-9FBA-FDF71173A1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FBB5476-EAE0-47D8-B284-B0DAA006FE9F}" type="slidenum">
              <a:rPr lang="en-US" smtClean="0"/>
              <a:t>‹#›</a:t>
            </a:fld>
            <a:endParaRPr lang="en-US"/>
          </a:p>
        </p:txBody>
      </p:sp>
    </p:spTree>
    <p:extLst>
      <p:ext uri="{BB962C8B-B14F-4D97-AF65-F5344CB8AC3E}">
        <p14:creationId xmlns:p14="http://schemas.microsoft.com/office/powerpoint/2010/main" val="5528236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121851" y="6446495"/>
            <a:ext cx="2020253" cy="410845"/>
          </a:xfrm>
          <a:custGeom>
            <a:avLst/>
            <a:gdLst/>
            <a:ahLst/>
            <a:cxnLst/>
            <a:rect l="l" t="t" r="r" b="b"/>
            <a:pathLst>
              <a:path w="2693670" h="410845">
                <a:moveTo>
                  <a:pt x="47708" y="410743"/>
                </a:moveTo>
                <a:lnTo>
                  <a:pt x="33921" y="390377"/>
                </a:lnTo>
                <a:lnTo>
                  <a:pt x="15544" y="349960"/>
                </a:lnTo>
                <a:lnTo>
                  <a:pt x="4003" y="306069"/>
                </a:lnTo>
                <a:lnTo>
                  <a:pt x="0" y="259435"/>
                </a:lnTo>
                <a:lnTo>
                  <a:pt x="4003" y="212801"/>
                </a:lnTo>
                <a:lnTo>
                  <a:pt x="15544" y="168910"/>
                </a:lnTo>
                <a:lnTo>
                  <a:pt x="33921" y="128493"/>
                </a:lnTo>
                <a:lnTo>
                  <a:pt x="58433" y="92284"/>
                </a:lnTo>
                <a:lnTo>
                  <a:pt x="88378" y="61016"/>
                </a:lnTo>
                <a:lnTo>
                  <a:pt x="123054" y="35420"/>
                </a:lnTo>
                <a:lnTo>
                  <a:pt x="161759" y="16231"/>
                </a:lnTo>
                <a:lnTo>
                  <a:pt x="203792" y="4179"/>
                </a:lnTo>
                <a:lnTo>
                  <a:pt x="248450" y="0"/>
                </a:lnTo>
                <a:lnTo>
                  <a:pt x="2693149" y="0"/>
                </a:lnTo>
              </a:path>
            </a:pathLst>
          </a:custGeom>
          <a:ln w="21958">
            <a:solidFill>
              <a:srgbClr val="0B66B2"/>
            </a:solidFill>
          </a:ln>
        </p:spPr>
        <p:txBody>
          <a:bodyPr wrap="square" lIns="0" tIns="0" rIns="0" bIns="0" rtlCol="0"/>
          <a:lstStyle/>
          <a:p>
            <a:endParaRPr sz="1350" dirty="0"/>
          </a:p>
        </p:txBody>
      </p:sp>
      <p:sp>
        <p:nvSpPr>
          <p:cNvPr id="17" name="bg object 17"/>
          <p:cNvSpPr/>
          <p:nvPr/>
        </p:nvSpPr>
        <p:spPr>
          <a:xfrm>
            <a:off x="0" y="6597294"/>
            <a:ext cx="7318534" cy="260350"/>
          </a:xfrm>
          <a:custGeom>
            <a:avLst/>
            <a:gdLst/>
            <a:ahLst/>
            <a:cxnLst/>
            <a:rect l="l" t="t" r="r" b="b"/>
            <a:pathLst>
              <a:path w="9758045" h="260350">
                <a:moveTo>
                  <a:pt x="0" y="0"/>
                </a:moveTo>
                <a:lnTo>
                  <a:pt x="9577285" y="0"/>
                </a:lnTo>
                <a:lnTo>
                  <a:pt x="9625262" y="6731"/>
                </a:lnTo>
                <a:lnTo>
                  <a:pt x="9668374" y="25727"/>
                </a:lnTo>
                <a:lnTo>
                  <a:pt x="9704901" y="55194"/>
                </a:lnTo>
                <a:lnTo>
                  <a:pt x="9733123" y="93334"/>
                </a:lnTo>
                <a:lnTo>
                  <a:pt x="9751318" y="138353"/>
                </a:lnTo>
                <a:lnTo>
                  <a:pt x="9757765" y="188455"/>
                </a:lnTo>
                <a:lnTo>
                  <a:pt x="9751318" y="238551"/>
                </a:lnTo>
                <a:lnTo>
                  <a:pt x="9742671" y="259943"/>
                </a:lnTo>
              </a:path>
            </a:pathLst>
          </a:custGeom>
          <a:ln w="45326">
            <a:solidFill>
              <a:srgbClr val="FFCB04"/>
            </a:solidFill>
          </a:ln>
        </p:spPr>
        <p:txBody>
          <a:bodyPr wrap="square" lIns="0" tIns="0" rIns="0" bIns="0" rtlCol="0"/>
          <a:lstStyle/>
          <a:p>
            <a:endParaRPr sz="1350" dirty="0"/>
          </a:p>
        </p:txBody>
      </p:sp>
      <p:sp>
        <p:nvSpPr>
          <p:cNvPr id="2" name="Holder 2"/>
          <p:cNvSpPr>
            <a:spLocks noGrp="1"/>
          </p:cNvSpPr>
          <p:nvPr>
            <p:ph type="title"/>
          </p:nvPr>
        </p:nvSpPr>
        <p:spPr>
          <a:xfrm>
            <a:off x="395475" y="434712"/>
            <a:ext cx="6214110" cy="461665"/>
          </a:xfrm>
          <a:prstGeom prst="rect">
            <a:avLst/>
          </a:prstGeom>
        </p:spPr>
        <p:txBody>
          <a:bodyPr wrap="square" lIns="0" tIns="0" rIns="0" bIns="0">
            <a:spAutoFit/>
          </a:bodyPr>
          <a:lstStyle>
            <a:lvl1pPr>
              <a:defRPr sz="3000" b="1" i="0">
                <a:solidFill>
                  <a:schemeClr val="tx1"/>
                </a:solidFill>
                <a:latin typeface="RecifeDisplay"/>
                <a:cs typeface="RecifeDisplay"/>
              </a:defRPr>
            </a:lvl1pPr>
          </a:lstStyle>
          <a:p>
            <a:endParaRPr/>
          </a:p>
        </p:txBody>
      </p:sp>
      <p:sp>
        <p:nvSpPr>
          <p:cNvPr id="3" name="Holder 3"/>
          <p:cNvSpPr>
            <a:spLocks noGrp="1"/>
          </p:cNvSpPr>
          <p:nvPr>
            <p:ph type="body" idx="1"/>
          </p:nvPr>
        </p:nvSpPr>
        <p:spPr>
          <a:xfrm>
            <a:off x="376428" y="1305001"/>
            <a:ext cx="8375809" cy="276999"/>
          </a:xfrm>
          <a:prstGeom prst="rect">
            <a:avLst/>
          </a:prstGeom>
        </p:spPr>
        <p:txBody>
          <a:bodyPr wrap="square" lIns="0" tIns="0" rIns="0" bIns="0">
            <a:spAutoFit/>
          </a:bodyPr>
          <a:lstStyle>
            <a:lvl1pPr>
              <a:defRPr sz="1800" b="1" i="0">
                <a:solidFill>
                  <a:schemeClr val="tx1"/>
                </a:solidFill>
                <a:latin typeface="Greycliff CF Bold"/>
                <a:cs typeface="Greycliff CF Bold"/>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8/1/2025</a:t>
            </a:fld>
            <a:endParaRPr lang="en-US" dirty="0"/>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pic>
        <p:nvPicPr>
          <p:cNvPr id="10" name="Picture 9" descr="A black and blue text&#10;&#10;AI-generated content may be incorrect."/>
          <p:cNvPicPr/>
          <p:nvPr userDrawn="1"/>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9226" y="1"/>
            <a:ext cx="1019175" cy="615315"/>
          </a:xfrm>
          <a:prstGeom prst="rect">
            <a:avLst/>
          </a:prstGeom>
        </p:spPr>
      </p:pic>
    </p:spTree>
    <p:extLst>
      <p:ext uri="{BB962C8B-B14F-4D97-AF65-F5344CB8AC3E}">
        <p14:creationId xmlns:p14="http://schemas.microsoft.com/office/powerpoint/2010/main" val="22543581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gif"/><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microsoft.com/office/2007/relationships/diagramDrawing" Target="../diagrams/drawing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Colors" Target="../diagrams/colors6.xml"/><Relationship Id="rId17" Type="http://schemas.openxmlformats.org/officeDocument/2006/relationships/image" Target="../media/image30.png"/><Relationship Id="rId2" Type="http://schemas.openxmlformats.org/officeDocument/2006/relationships/image" Target="../media/image25.jpeg"/><Relationship Id="rId16" Type="http://schemas.openxmlformats.org/officeDocument/2006/relationships/image" Target="../media/image29.jpeg"/><Relationship Id="rId1" Type="http://schemas.openxmlformats.org/officeDocument/2006/relationships/slideLayout" Target="../slideLayouts/slideLayout15.xml"/><Relationship Id="rId6" Type="http://schemas.openxmlformats.org/officeDocument/2006/relationships/diagramColors" Target="../diagrams/colors5.xml"/><Relationship Id="rId11" Type="http://schemas.openxmlformats.org/officeDocument/2006/relationships/diagramQuickStyle" Target="../diagrams/quickStyle6.xml"/><Relationship Id="rId5" Type="http://schemas.openxmlformats.org/officeDocument/2006/relationships/diagramQuickStyle" Target="../diagrams/quickStyle5.xml"/><Relationship Id="rId15" Type="http://schemas.openxmlformats.org/officeDocument/2006/relationships/image" Target="../media/image28.jpeg"/><Relationship Id="rId10"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diagramData" Target="../diagrams/data6.xml"/><Relationship Id="rId1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2.jpeg"/><Relationship Id="rId7" Type="http://schemas.openxmlformats.org/officeDocument/2006/relationships/diagramColors" Target="../diagrams/colors7.xml"/><Relationship Id="rId2" Type="http://schemas.openxmlformats.org/officeDocument/2006/relationships/image" Target="../media/image31.jpeg"/><Relationship Id="rId1" Type="http://schemas.openxmlformats.org/officeDocument/2006/relationships/slideLayout" Target="../slideLayouts/slideLayout1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3.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50.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3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diagramLayout" Target="../diagrams/layout16.xml"/><Relationship Id="rId7" Type="http://schemas.openxmlformats.org/officeDocument/2006/relationships/image" Target="../media/image48.JPG"/><Relationship Id="rId2" Type="http://schemas.openxmlformats.org/officeDocument/2006/relationships/diagramData" Target="../diagrams/data16.xml"/><Relationship Id="rId1" Type="http://schemas.openxmlformats.org/officeDocument/2006/relationships/slideLayout" Target="../slideLayouts/slideLayout5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50.jpeg"/></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50.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51.jpeg"/><Relationship Id="rId1" Type="http://schemas.openxmlformats.org/officeDocument/2006/relationships/slideLayout" Target="../slideLayouts/slideLayout6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4.jpeg"/><Relationship Id="rId7" Type="http://schemas.openxmlformats.org/officeDocument/2006/relationships/diagramLayout" Target="../diagrams/layout3.xml"/><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diagramData" Target="../diagrams/data3.xml"/><Relationship Id="rId11" Type="http://schemas.openxmlformats.org/officeDocument/2006/relationships/image" Target="../media/image17.jpeg"/><Relationship Id="rId5" Type="http://schemas.openxmlformats.org/officeDocument/2006/relationships/image" Target="../media/image16.jpeg"/><Relationship Id="rId10" Type="http://schemas.microsoft.com/office/2007/relationships/diagramDrawing" Target="../diagrams/drawing3.xml"/><Relationship Id="rId4" Type="http://schemas.openxmlformats.org/officeDocument/2006/relationships/image" Target="../media/image15.jpeg"/><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C660B10-D622-7696-9B8F-A29742AFB9BC}"/>
              </a:ext>
            </a:extLst>
          </p:cNvPr>
          <p:cNvSpPr>
            <a:spLocks noGrp="1"/>
          </p:cNvSpPr>
          <p:nvPr>
            <p:ph type="title"/>
          </p:nvPr>
        </p:nvSpPr>
        <p:spPr>
          <a:xfrm>
            <a:off x="-83334" y="2736637"/>
            <a:ext cx="4222275" cy="3430009"/>
          </a:xfrm>
        </p:spPr>
        <p:txBody>
          <a:bodyPr/>
          <a:lstStyle/>
          <a:p>
            <a:pPr algn="ctr"/>
            <a:r>
              <a:rPr lang="en-US" sz="3300" b="1" dirty="0">
                <a:solidFill>
                  <a:schemeClr val="accent6">
                    <a:lumMod val="75000"/>
                  </a:schemeClr>
                </a:solidFill>
              </a:rPr>
              <a:t>2-Day Seminar on </a:t>
            </a:r>
            <a:r>
              <a:rPr lang="en-US" sz="2000" b="1" dirty="0">
                <a:solidFill>
                  <a:schemeClr val="accent6">
                    <a:lumMod val="75000"/>
                  </a:schemeClr>
                </a:solidFill>
              </a:rPr>
              <a:t>Governance, Risk, and Compliance</a:t>
            </a:r>
            <a:r>
              <a:rPr lang="en-US" sz="3300" b="1" dirty="0">
                <a:solidFill>
                  <a:schemeClr val="accent6">
                    <a:lumMod val="75000"/>
                  </a:schemeClr>
                </a:solidFill>
              </a:rPr>
              <a:t>: </a:t>
            </a:r>
            <a:br>
              <a:rPr lang="en-US" sz="3300" b="1" dirty="0">
                <a:solidFill>
                  <a:schemeClr val="accent6">
                    <a:lumMod val="75000"/>
                  </a:schemeClr>
                </a:solidFill>
              </a:rPr>
            </a:br>
            <a:r>
              <a:rPr lang="en-US" sz="2400" b="1" dirty="0"/>
              <a:t>Role of Chartered Accountants in Autonomous &amp; Local Bodies</a:t>
            </a:r>
            <a:endParaRPr lang="en-US" sz="3600" b="1" i="1" dirty="0"/>
          </a:p>
        </p:txBody>
      </p:sp>
      <p:sp>
        <p:nvSpPr>
          <p:cNvPr id="3" name="Slide Number Placeholder 2">
            <a:extLst>
              <a:ext uri="{FF2B5EF4-FFF2-40B4-BE49-F238E27FC236}">
                <a16:creationId xmlns:a16="http://schemas.microsoft.com/office/drawing/2014/main" id="{A734E2EC-7405-2A62-940B-47EB7719F63E}"/>
              </a:ext>
            </a:extLst>
          </p:cNvPr>
          <p:cNvSpPr>
            <a:spLocks noGrp="1"/>
          </p:cNvSpPr>
          <p:nvPr>
            <p:ph type="sldNum" sz="quarter" idx="12"/>
          </p:nvPr>
        </p:nvSpPr>
        <p:spPr/>
        <p:txBody>
          <a:bodyPr/>
          <a:lstStyle/>
          <a:p>
            <a:fld id="{B4E73946-9152-2148-B286-BEF1B04A8193}" type="slidenum">
              <a:rPr lang="en-US" smtClean="0"/>
              <a:t>1</a:t>
            </a:fld>
            <a:endParaRPr lang="en-US"/>
          </a:p>
        </p:txBody>
      </p:sp>
      <p:pic>
        <p:nvPicPr>
          <p:cNvPr id="6" name="Content Placeholder 7">
            <a:extLst>
              <a:ext uri="{FF2B5EF4-FFF2-40B4-BE49-F238E27FC236}">
                <a16:creationId xmlns:a16="http://schemas.microsoft.com/office/drawing/2014/main" id="{21E741B9-8231-5154-F065-EC1929A560C0}"/>
              </a:ext>
            </a:extLst>
          </p:cNvPr>
          <p:cNvPicPr>
            <a:picLocks noChangeAspect="1"/>
          </p:cNvPicPr>
          <p:nvPr/>
        </p:nvPicPr>
        <p:blipFill>
          <a:blip r:embed="rId3"/>
          <a:stretch>
            <a:fillRect/>
          </a:stretch>
        </p:blipFill>
        <p:spPr>
          <a:xfrm>
            <a:off x="-2042" y="0"/>
            <a:ext cx="4574042" cy="2571750"/>
          </a:xfrm>
          <a:prstGeom prst="rect">
            <a:avLst/>
          </a:prstGeom>
        </p:spPr>
      </p:pic>
      <p:pic>
        <p:nvPicPr>
          <p:cNvPr id="7" name="Picture 2" descr="ICAI New Logo | ICAI Unveils New CA Logo, Symbolizing Indian ...">
            <a:extLst>
              <a:ext uri="{FF2B5EF4-FFF2-40B4-BE49-F238E27FC236}">
                <a16:creationId xmlns:a16="http://schemas.microsoft.com/office/drawing/2014/main" id="{0CC1EEFC-23BA-9FD4-B089-98ACFDAF4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910" y="24966"/>
            <a:ext cx="2571750" cy="1409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a16="http://schemas.microsoft.com/office/drawing/2014/main" id="{7855B87B-1E8F-6B70-9F4C-28078F4866A6}"/>
              </a:ext>
            </a:extLst>
          </p:cNvPr>
          <p:cNvGraphicFramePr/>
          <p:nvPr>
            <p:extLst>
              <p:ext uri="{D42A27DB-BD31-4B8C-83A1-F6EECF244321}">
                <p14:modId xmlns:p14="http://schemas.microsoft.com/office/powerpoint/2010/main" val="3294636637"/>
              </p:ext>
            </p:extLst>
          </p:nvPr>
        </p:nvGraphicFramePr>
        <p:xfrm>
          <a:off x="4747886" y="2736637"/>
          <a:ext cx="4114800" cy="17649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8DB60E4F-9BE1-798C-4EBF-3F22F1C958FD}"/>
              </a:ext>
            </a:extLst>
          </p:cNvPr>
          <p:cNvSpPr txBox="1"/>
          <p:nvPr/>
        </p:nvSpPr>
        <p:spPr>
          <a:xfrm>
            <a:off x="13381" y="6086732"/>
            <a:ext cx="8933203" cy="646331"/>
          </a:xfrm>
          <a:prstGeom prst="rect">
            <a:avLst/>
          </a:prstGeom>
          <a:noFill/>
        </p:spPr>
        <p:txBody>
          <a:bodyPr wrap="square">
            <a:spAutoFit/>
          </a:bodyPr>
          <a:lstStyle/>
          <a:p>
            <a:r>
              <a:rPr lang="en-IN" dirty="0"/>
              <a:t>👥 Organized by : Committee on Public &amp; Government Financial Management, ICAI</a:t>
            </a:r>
          </a:p>
          <a:p>
            <a:r>
              <a:rPr lang="en-IN" dirty="0"/>
              <a:t>👥 Hosted by: Eastern India Regional Council of ICAI</a:t>
            </a:r>
          </a:p>
        </p:txBody>
      </p:sp>
    </p:spTree>
    <p:extLst>
      <p:ext uri="{BB962C8B-B14F-4D97-AF65-F5344CB8AC3E}">
        <p14:creationId xmlns:p14="http://schemas.microsoft.com/office/powerpoint/2010/main" val="83940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12,221 Government Office India Stock Photos, High-Res Pictures, and Images  - Getty Images">
            <a:extLst>
              <a:ext uri="{FF2B5EF4-FFF2-40B4-BE49-F238E27FC236}">
                <a16:creationId xmlns:a16="http://schemas.microsoft.com/office/drawing/2014/main" id="{D75BB6A7-FE87-DD38-87F6-7FF0F8F9C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5" r="4030" b="-1"/>
          <a:stretch>
            <a:fillRect/>
          </a:stretch>
        </p:blipFill>
        <p:spPr bwMode="auto">
          <a:xfrm>
            <a:off x="241297" y="321732"/>
            <a:ext cx="4256173" cy="30174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tanding in a desert&#10;&#10;Description automatically generated">
            <a:extLst>
              <a:ext uri="{FF2B5EF4-FFF2-40B4-BE49-F238E27FC236}">
                <a16:creationId xmlns:a16="http://schemas.microsoft.com/office/drawing/2014/main" id="{4BE0DCA3-D4C6-4C79-1A5C-C6C9CFDA963D}"/>
              </a:ext>
            </a:extLst>
          </p:cNvPr>
          <p:cNvPicPr>
            <a:picLocks noChangeAspect="1"/>
          </p:cNvPicPr>
          <p:nvPr/>
        </p:nvPicPr>
        <p:blipFill>
          <a:blip r:embed="rId3"/>
          <a:srcRect t="12599" r="-4" b="-4"/>
          <a:stretch>
            <a:fillRect/>
          </a:stretch>
        </p:blipFill>
        <p:spPr>
          <a:xfrm>
            <a:off x="241297" y="3510853"/>
            <a:ext cx="4256173" cy="2789954"/>
          </a:xfrm>
          <a:prstGeom prst="rect">
            <a:avLst/>
          </a:prstGeom>
        </p:spPr>
      </p:pic>
      <p:pic>
        <p:nvPicPr>
          <p:cNvPr id="5124" name="Picture 4" descr="MNCs' office space leasing for R&amp;D base in India rose five-fold in 2014-19  period: Report - The Economic Times">
            <a:extLst>
              <a:ext uri="{FF2B5EF4-FFF2-40B4-BE49-F238E27FC236}">
                <a16:creationId xmlns:a16="http://schemas.microsoft.com/office/drawing/2014/main" id="{CBA7EF5A-44C9-C8B9-5D8A-379BC19E4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716" r="32965"/>
          <a:stretch>
            <a:fillRect/>
          </a:stretch>
        </p:blipFill>
        <p:spPr bwMode="auto">
          <a:xfrm>
            <a:off x="4646529" y="321733"/>
            <a:ext cx="4256173" cy="5979074"/>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B4CC27E9-F6E9-9554-1294-73280A491FEB}"/>
              </a:ext>
            </a:extLst>
          </p:cNvPr>
          <p:cNvSpPr/>
          <p:nvPr/>
        </p:nvSpPr>
        <p:spPr>
          <a:xfrm>
            <a:off x="5038725" y="1333500"/>
            <a:ext cx="3295650" cy="3838575"/>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72385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56FA5-82E5-1F37-BE48-52AD21B06B6A}"/>
              </a:ext>
            </a:extLst>
          </p:cNvPr>
          <p:cNvSpPr>
            <a:spLocks noGrp="1"/>
          </p:cNvSpPr>
          <p:nvPr>
            <p:ph type="sldNum" idx="12"/>
          </p:nvPr>
        </p:nvSpPr>
        <p:spPr/>
        <p:txBody>
          <a:bodyPr/>
          <a:lstStyle/>
          <a:p>
            <a:pPr defTabSz="914400">
              <a:buClr>
                <a:srgbClr val="000000"/>
              </a:buClr>
            </a:pPr>
            <a:fld id="{00000000-1234-1234-1234-123412341234}" type="slidenum">
              <a:rPr lang="en" kern="0">
                <a:solidFill>
                  <a:srgbClr val="FFFFFF"/>
                </a:solidFill>
              </a:rPr>
              <a:pPr defTabSz="914400">
                <a:buClr>
                  <a:srgbClr val="000000"/>
                </a:buClr>
              </a:pPr>
              <a:t>11</a:t>
            </a:fld>
            <a:endParaRPr lang="en" kern="0">
              <a:solidFill>
                <a:srgbClr val="FFFFFF"/>
              </a:solidFill>
            </a:endParaRPr>
          </a:p>
        </p:txBody>
      </p:sp>
      <p:pic>
        <p:nvPicPr>
          <p:cNvPr id="2050" name="Picture 2" descr="Any tea on Shark tank India : r ...">
            <a:extLst>
              <a:ext uri="{FF2B5EF4-FFF2-40B4-BE49-F238E27FC236}">
                <a16:creationId xmlns:a16="http://schemas.microsoft.com/office/drawing/2014/main" id="{8FA2190C-18C1-27A1-76D9-5541B4C42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728"/>
            <a:ext cx="4189560" cy="54934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D89A77E9-9821-5763-F09C-0C4E4B8C98D0}"/>
              </a:ext>
            </a:extLst>
          </p:cNvPr>
          <p:cNvGraphicFramePr/>
          <p:nvPr>
            <p:extLst>
              <p:ext uri="{D42A27DB-BD31-4B8C-83A1-F6EECF244321}">
                <p14:modId xmlns:p14="http://schemas.microsoft.com/office/powerpoint/2010/main" val="1648898683"/>
              </p:ext>
            </p:extLst>
          </p:nvPr>
        </p:nvGraphicFramePr>
        <p:xfrm>
          <a:off x="4189560" y="560971"/>
          <a:ext cx="5045369" cy="203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CEA7CF5-6520-7D13-6944-9D6D42CE2A74}"/>
              </a:ext>
            </a:extLst>
          </p:cNvPr>
          <p:cNvSpPr txBox="1"/>
          <p:nvPr/>
        </p:nvSpPr>
        <p:spPr>
          <a:xfrm>
            <a:off x="4271581" y="3334966"/>
            <a:ext cx="5045369" cy="1200329"/>
          </a:xfrm>
          <a:prstGeom prst="rect">
            <a:avLst/>
          </a:prstGeom>
          <a:noFill/>
        </p:spPr>
        <p:txBody>
          <a:bodyPr wrap="square">
            <a:spAutoFit/>
          </a:bodyPr>
          <a:lstStyle/>
          <a:p>
            <a:r>
              <a:rPr lang="en-US" i="1" dirty="0"/>
              <a:t>What gets measured, gets managed."</a:t>
            </a:r>
            <a:r>
              <a:rPr lang="en-US" dirty="0"/>
              <a:t> – Peter Drucker</a:t>
            </a:r>
          </a:p>
          <a:p>
            <a:r>
              <a:rPr lang="en-US" dirty="0"/>
              <a:t>And in Public finances, measurement is huge IMPACT with Good Money</a:t>
            </a:r>
            <a:endParaRPr lang="en-IN" dirty="0"/>
          </a:p>
        </p:txBody>
      </p:sp>
    </p:spTree>
    <p:extLst>
      <p:ext uri="{BB962C8B-B14F-4D97-AF65-F5344CB8AC3E}">
        <p14:creationId xmlns:p14="http://schemas.microsoft.com/office/powerpoint/2010/main" val="350528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mart City Mission Statement and Guidelines | Smartnet">
            <a:extLst>
              <a:ext uri="{FF2B5EF4-FFF2-40B4-BE49-F238E27FC236}">
                <a16:creationId xmlns:a16="http://schemas.microsoft.com/office/drawing/2014/main" id="{E17F4FFD-4272-4481-968C-4F53747E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250"/>
            <a:ext cx="1681316" cy="2013155"/>
          </a:xfrm>
          <a:prstGeom prst="rect">
            <a:avLst/>
          </a:prstGeom>
          <a:noFill/>
        </p:spPr>
      </p:pic>
      <p:graphicFrame>
        <p:nvGraphicFramePr>
          <p:cNvPr id="5" name="Diagram 4">
            <a:extLst>
              <a:ext uri="{FF2B5EF4-FFF2-40B4-BE49-F238E27FC236}">
                <a16:creationId xmlns:a16="http://schemas.microsoft.com/office/drawing/2014/main" id="{70C9CE84-2900-4048-AB9C-32EDB11FAFD1}"/>
              </a:ext>
            </a:extLst>
          </p:cNvPr>
          <p:cNvGraphicFramePr/>
          <p:nvPr/>
        </p:nvGraphicFramePr>
        <p:xfrm>
          <a:off x="77429" y="2947834"/>
          <a:ext cx="1603887" cy="276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Due Date for House Tax May or May Not Get Extended with 5% Discount">
            <a:extLst>
              <a:ext uri="{FF2B5EF4-FFF2-40B4-BE49-F238E27FC236}">
                <a16:creationId xmlns:a16="http://schemas.microsoft.com/office/drawing/2014/main" id="{E909DCB5-C7DB-4560-B069-A2A013A838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9437" y="858282"/>
            <a:ext cx="2214563" cy="18793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B2E8D13-BFE9-4D71-8E3A-F68715635681}"/>
              </a:ext>
            </a:extLst>
          </p:cNvPr>
          <p:cNvGrpSpPr/>
          <p:nvPr/>
        </p:nvGrpSpPr>
        <p:grpSpPr>
          <a:xfrm>
            <a:off x="7000336" y="2812918"/>
            <a:ext cx="1946405" cy="388889"/>
            <a:chOff x="0" y="4778"/>
            <a:chExt cx="2138516" cy="359774"/>
          </a:xfrm>
        </p:grpSpPr>
        <p:sp>
          <p:nvSpPr>
            <p:cNvPr id="9" name="Rectangle: Rounded Corners 8">
              <a:extLst>
                <a:ext uri="{FF2B5EF4-FFF2-40B4-BE49-F238E27FC236}">
                  <a16:creationId xmlns:a16="http://schemas.microsoft.com/office/drawing/2014/main" id="{B46FC9B3-D7DE-4443-8EB0-8BEE6659F7A0}"/>
                </a:ext>
              </a:extLst>
            </p:cNvPr>
            <p:cNvSpPr/>
            <p:nvPr/>
          </p:nvSpPr>
          <p:spPr>
            <a:xfrm>
              <a:off x="0" y="4778"/>
              <a:ext cx="2138516" cy="359774"/>
            </a:xfrm>
            <a:prstGeom prst="round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42863" tIns="42863" rIns="42863" bIns="42863" numCol="1" spcCol="1270" anchor="ctr" anchorCtr="0">
              <a:noAutofit/>
            </a:bodyPr>
            <a:lstStyle/>
            <a:p>
              <a:pPr algn="ctr"/>
              <a:endParaRPr lang="en-IN" sz="1350" b="1"/>
            </a:p>
          </p:txBody>
        </p:sp>
        <p:sp>
          <p:nvSpPr>
            <p:cNvPr id="10" name="Rectangle: Rounded Corners 4">
              <a:extLst>
                <a:ext uri="{FF2B5EF4-FFF2-40B4-BE49-F238E27FC236}">
                  <a16:creationId xmlns:a16="http://schemas.microsoft.com/office/drawing/2014/main" id="{AC633B6B-EB37-422F-9D26-BBDC6DC9F6F8}"/>
                </a:ext>
              </a:extLst>
            </p:cNvPr>
            <p:cNvSpPr txBox="1"/>
            <p:nvPr/>
          </p:nvSpPr>
          <p:spPr>
            <a:xfrm>
              <a:off x="17563" y="22341"/>
              <a:ext cx="2103390" cy="324648"/>
            </a:xfrm>
            <a:prstGeom prst="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42863" tIns="42863" rIns="42863" bIns="42863" numCol="1" spcCol="1270" anchor="ctr" anchorCtr="0">
              <a:noAutofit/>
            </a:bodyPr>
            <a:lstStyle>
              <a:lvl1pPr algn="ctr">
                <a:defRPr b="1">
                  <a:solidFill>
                    <a:schemeClr val="tx1"/>
                  </a:solidFill>
                </a:defRPr>
              </a:lvl1pPr>
            </a:lstStyle>
            <a:p>
              <a:r>
                <a:rPr lang="en-US" sz="1200" dirty="0"/>
                <a:t>Who Decides Method of Valuation</a:t>
              </a:r>
            </a:p>
          </p:txBody>
        </p:sp>
      </p:grpSp>
      <p:grpSp>
        <p:nvGrpSpPr>
          <p:cNvPr id="12" name="Group 11">
            <a:extLst>
              <a:ext uri="{FF2B5EF4-FFF2-40B4-BE49-F238E27FC236}">
                <a16:creationId xmlns:a16="http://schemas.microsoft.com/office/drawing/2014/main" id="{D809C827-4893-4681-9130-2F2081F8D74A}"/>
              </a:ext>
            </a:extLst>
          </p:cNvPr>
          <p:cNvGrpSpPr/>
          <p:nvPr/>
        </p:nvGrpSpPr>
        <p:grpSpPr>
          <a:xfrm>
            <a:off x="3216992" y="2955002"/>
            <a:ext cx="1603887" cy="269831"/>
            <a:chOff x="0" y="4778"/>
            <a:chExt cx="2138516" cy="359774"/>
          </a:xfrm>
        </p:grpSpPr>
        <p:sp>
          <p:nvSpPr>
            <p:cNvPr id="13" name="Rectangle: Rounded Corners 12">
              <a:extLst>
                <a:ext uri="{FF2B5EF4-FFF2-40B4-BE49-F238E27FC236}">
                  <a16:creationId xmlns:a16="http://schemas.microsoft.com/office/drawing/2014/main" id="{0DF36209-C505-40D2-993C-E7D9A2E865E6}"/>
                </a:ext>
              </a:extLst>
            </p:cNvPr>
            <p:cNvSpPr/>
            <p:nvPr/>
          </p:nvSpPr>
          <p:spPr>
            <a:xfrm>
              <a:off x="0" y="4778"/>
              <a:ext cx="2138516" cy="35977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N" sz="1350"/>
            </a:p>
          </p:txBody>
        </p:sp>
        <p:sp>
          <p:nvSpPr>
            <p:cNvPr id="14" name="Rectangle: Rounded Corners 4">
              <a:extLst>
                <a:ext uri="{FF2B5EF4-FFF2-40B4-BE49-F238E27FC236}">
                  <a16:creationId xmlns:a16="http://schemas.microsoft.com/office/drawing/2014/main" id="{DD1EB91A-B5A6-4E2B-9E1C-1505D9A4A7F3}"/>
                </a:ext>
              </a:extLst>
            </p:cNvPr>
            <p:cNvSpPr txBox="1"/>
            <p:nvPr/>
          </p:nvSpPr>
          <p:spPr>
            <a:xfrm>
              <a:off x="17563" y="22341"/>
              <a:ext cx="2103390" cy="324648"/>
            </a:xfrm>
            <a:prstGeom prst="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42863" tIns="42863" rIns="42863" bIns="42863" numCol="1" spcCol="1270" anchor="ctr" anchorCtr="0">
              <a:noAutofit/>
            </a:bodyPr>
            <a:lstStyle>
              <a:lvl1pPr algn="ctr">
                <a:defRPr b="1">
                  <a:solidFill>
                    <a:schemeClr val="tx1"/>
                  </a:solidFill>
                </a:defRPr>
              </a:lvl1pPr>
            </a:lstStyle>
            <a:p>
              <a:r>
                <a:rPr lang="en-US" sz="1200" dirty="0"/>
                <a:t>Who designed?</a:t>
              </a:r>
            </a:p>
          </p:txBody>
        </p:sp>
      </p:grpSp>
      <p:graphicFrame>
        <p:nvGraphicFramePr>
          <p:cNvPr id="16" name="Diagram 15">
            <a:extLst>
              <a:ext uri="{FF2B5EF4-FFF2-40B4-BE49-F238E27FC236}">
                <a16:creationId xmlns:a16="http://schemas.microsoft.com/office/drawing/2014/main" id="{C2F6BD2A-BE84-478E-8DC3-1DF1AA9744A4}"/>
              </a:ext>
            </a:extLst>
          </p:cNvPr>
          <p:cNvGraphicFramePr/>
          <p:nvPr/>
        </p:nvGraphicFramePr>
        <p:xfrm>
          <a:off x="77429" y="5407127"/>
          <a:ext cx="1603887" cy="3613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20" name="Group 19">
            <a:extLst>
              <a:ext uri="{FF2B5EF4-FFF2-40B4-BE49-F238E27FC236}">
                <a16:creationId xmlns:a16="http://schemas.microsoft.com/office/drawing/2014/main" id="{C4478E16-C06D-4A7B-940F-A60353705217}"/>
              </a:ext>
            </a:extLst>
          </p:cNvPr>
          <p:cNvGrpSpPr/>
          <p:nvPr/>
        </p:nvGrpSpPr>
        <p:grpSpPr>
          <a:xfrm>
            <a:off x="3079631" y="5494945"/>
            <a:ext cx="3008462" cy="269831"/>
            <a:chOff x="-423578" y="4778"/>
            <a:chExt cx="4011282" cy="359775"/>
          </a:xfrm>
        </p:grpSpPr>
        <p:sp>
          <p:nvSpPr>
            <p:cNvPr id="21" name="Rectangle: Rounded Corners 20">
              <a:extLst>
                <a:ext uri="{FF2B5EF4-FFF2-40B4-BE49-F238E27FC236}">
                  <a16:creationId xmlns:a16="http://schemas.microsoft.com/office/drawing/2014/main" id="{39C7B60B-695B-4D73-9C90-1BACCA4DEBF9}"/>
                </a:ext>
              </a:extLst>
            </p:cNvPr>
            <p:cNvSpPr/>
            <p:nvPr/>
          </p:nvSpPr>
          <p:spPr>
            <a:xfrm>
              <a:off x="0" y="4778"/>
              <a:ext cx="2138516" cy="359774"/>
            </a:xfrm>
            <a:prstGeom prst="round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42863" tIns="42863" rIns="42863" bIns="42863" numCol="1" spcCol="1270" anchor="ctr" anchorCtr="0">
              <a:noAutofit/>
            </a:bodyPr>
            <a:lstStyle/>
            <a:p>
              <a:pPr algn="ctr"/>
              <a:endParaRPr lang="en-IN" sz="1350" b="1"/>
            </a:p>
          </p:txBody>
        </p:sp>
        <p:sp>
          <p:nvSpPr>
            <p:cNvPr id="22" name="Rectangle: Rounded Corners 4">
              <a:extLst>
                <a:ext uri="{FF2B5EF4-FFF2-40B4-BE49-F238E27FC236}">
                  <a16:creationId xmlns:a16="http://schemas.microsoft.com/office/drawing/2014/main" id="{BE443629-130C-4BFA-AE96-9B6334F9C9E2}"/>
                </a:ext>
              </a:extLst>
            </p:cNvPr>
            <p:cNvSpPr txBox="1"/>
            <p:nvPr/>
          </p:nvSpPr>
          <p:spPr>
            <a:xfrm>
              <a:off x="-423578" y="22341"/>
              <a:ext cx="4011282" cy="342212"/>
            </a:xfrm>
            <a:prstGeom prst="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42863" tIns="42863" rIns="42863" bIns="42863" numCol="1" spcCol="1270" anchor="ctr" anchorCtr="0">
              <a:noAutofit/>
            </a:bodyPr>
            <a:lstStyle>
              <a:lvl1pPr algn="ctr">
                <a:defRPr b="1">
                  <a:solidFill>
                    <a:schemeClr val="tx1"/>
                  </a:solidFill>
                </a:defRPr>
              </a:lvl1pPr>
            </a:lstStyle>
            <a:p>
              <a:r>
                <a:rPr lang="en-US" sz="1350" dirty="0"/>
                <a:t> </a:t>
              </a:r>
              <a:r>
                <a:rPr lang="en-US" sz="1200" dirty="0"/>
                <a:t>Financial Statements; Who Prepares?</a:t>
              </a:r>
              <a:endParaRPr lang="en-US" sz="1350" dirty="0"/>
            </a:p>
          </p:txBody>
        </p:sp>
      </p:grpSp>
      <p:pic>
        <p:nvPicPr>
          <p:cNvPr id="2" name="Picture 2" descr="Bhubaneswar gets 11 more open-air gyms installed at its parks">
            <a:extLst>
              <a:ext uri="{FF2B5EF4-FFF2-40B4-BE49-F238E27FC236}">
                <a16:creationId xmlns:a16="http://schemas.microsoft.com/office/drawing/2014/main" id="{80A70170-AFA3-574E-CA1F-B277EA2077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93654" y="1144322"/>
            <a:ext cx="2394376" cy="15933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engaluru Mysuru Expressway toll charges - Rate list for car, truck |  Vehicle type wise price details for single, return journey | Personal  Finance News, Times Now">
            <a:extLst>
              <a:ext uri="{FF2B5EF4-FFF2-40B4-BE49-F238E27FC236}">
                <a16:creationId xmlns:a16="http://schemas.microsoft.com/office/drawing/2014/main" id="{A81AFC76-7726-6360-28D4-2801050799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2789" y="3758639"/>
            <a:ext cx="2443952" cy="13768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9F48CA3-ECF0-B014-952B-B31534114B46}"/>
              </a:ext>
            </a:extLst>
          </p:cNvPr>
          <p:cNvGrpSpPr/>
          <p:nvPr/>
        </p:nvGrpSpPr>
        <p:grpSpPr>
          <a:xfrm>
            <a:off x="6929438" y="5474858"/>
            <a:ext cx="1603887" cy="269831"/>
            <a:chOff x="0" y="4778"/>
            <a:chExt cx="2138516" cy="359774"/>
          </a:xfrm>
        </p:grpSpPr>
        <p:sp>
          <p:nvSpPr>
            <p:cNvPr id="7" name="Rectangle: Rounded Corners 6">
              <a:extLst>
                <a:ext uri="{FF2B5EF4-FFF2-40B4-BE49-F238E27FC236}">
                  <a16:creationId xmlns:a16="http://schemas.microsoft.com/office/drawing/2014/main" id="{2B2A4CE2-4069-2340-378C-A57ED02F5865}"/>
                </a:ext>
              </a:extLst>
            </p:cNvPr>
            <p:cNvSpPr/>
            <p:nvPr/>
          </p:nvSpPr>
          <p:spPr>
            <a:xfrm>
              <a:off x="0" y="4778"/>
              <a:ext cx="2138516" cy="359774"/>
            </a:xfrm>
            <a:prstGeom prst="round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42863" tIns="42863" rIns="42863" bIns="42863" numCol="1" spcCol="1270" anchor="ctr" anchorCtr="0">
              <a:noAutofit/>
            </a:bodyPr>
            <a:lstStyle/>
            <a:p>
              <a:pPr algn="ctr"/>
              <a:endParaRPr lang="en-IN" sz="1350" b="1"/>
            </a:p>
          </p:txBody>
        </p:sp>
        <p:sp>
          <p:nvSpPr>
            <p:cNvPr id="11" name="Rectangle: Rounded Corners 4">
              <a:extLst>
                <a:ext uri="{FF2B5EF4-FFF2-40B4-BE49-F238E27FC236}">
                  <a16:creationId xmlns:a16="http://schemas.microsoft.com/office/drawing/2014/main" id="{5226F4BC-12F5-C025-4F21-237CB20FA552}"/>
                </a:ext>
              </a:extLst>
            </p:cNvPr>
            <p:cNvSpPr txBox="1"/>
            <p:nvPr/>
          </p:nvSpPr>
          <p:spPr>
            <a:xfrm>
              <a:off x="17563" y="22341"/>
              <a:ext cx="2103390" cy="324648"/>
            </a:xfrm>
            <a:prstGeom prst="rect">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42863" tIns="42863" rIns="42863" bIns="42863" numCol="1" spcCol="1270" anchor="ctr" anchorCtr="0">
              <a:noAutofit/>
            </a:bodyPr>
            <a:lstStyle>
              <a:lvl1pPr algn="ctr">
                <a:defRPr b="1">
                  <a:solidFill>
                    <a:schemeClr val="tx1"/>
                  </a:solidFill>
                </a:defRPr>
              </a:lvl1pPr>
            </a:lstStyle>
            <a:p>
              <a:r>
                <a:rPr lang="en-US" sz="1100" dirty="0"/>
                <a:t>Who Decides Rates </a:t>
              </a:r>
              <a:r>
                <a:rPr lang="en-US" sz="1100" dirty="0" err="1"/>
                <a:t>etc</a:t>
              </a:r>
              <a:endParaRPr lang="en-US" sz="1100" dirty="0"/>
            </a:p>
          </p:txBody>
        </p:sp>
      </p:grpSp>
      <p:pic>
        <p:nvPicPr>
          <p:cNvPr id="23" name="Picture 8" descr="RMC ::">
            <a:extLst>
              <a:ext uri="{FF2B5EF4-FFF2-40B4-BE49-F238E27FC236}">
                <a16:creationId xmlns:a16="http://schemas.microsoft.com/office/drawing/2014/main" id="{F42B6EA0-5CBC-E1A3-52A5-3FA809BCE9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34851" y="3540958"/>
            <a:ext cx="1607344" cy="16073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4863A90-E6A0-CA91-CC01-8E106F7CB42D}"/>
              </a:ext>
            </a:extLst>
          </p:cNvPr>
          <p:cNvPicPr>
            <a:picLocks noChangeAspect="1"/>
          </p:cNvPicPr>
          <p:nvPr/>
        </p:nvPicPr>
        <p:blipFill>
          <a:blip r:embed="rId17"/>
          <a:stretch>
            <a:fillRect/>
          </a:stretch>
        </p:blipFill>
        <p:spPr>
          <a:xfrm>
            <a:off x="158090" y="3656193"/>
            <a:ext cx="2311296" cy="1607344"/>
          </a:xfrm>
          <a:prstGeom prst="rect">
            <a:avLst/>
          </a:prstGeom>
        </p:spPr>
      </p:pic>
    </p:spTree>
    <p:extLst>
      <p:ext uri="{BB962C8B-B14F-4D97-AF65-F5344CB8AC3E}">
        <p14:creationId xmlns:p14="http://schemas.microsoft.com/office/powerpoint/2010/main" val="6413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in)">
                                      <p:cBhvr>
                                        <p:cTn id="14"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A Signature is More Powerful Than President Promise Says PM Modi | Mango  News">
            <a:extLst>
              <a:ext uri="{FF2B5EF4-FFF2-40B4-BE49-F238E27FC236}">
                <a16:creationId xmlns:a16="http://schemas.microsoft.com/office/drawing/2014/main" id="{26B98504-948F-54E6-6C53-CFFB7BCBF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74" y="-18544"/>
            <a:ext cx="3629025" cy="21812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agaan turns 21: See how the star cast looks now – ThePrint – ANIFeed">
            <a:extLst>
              <a:ext uri="{FF2B5EF4-FFF2-40B4-BE49-F238E27FC236}">
                <a16:creationId xmlns:a16="http://schemas.microsoft.com/office/drawing/2014/main" id="{40A64042-3E19-2ED1-0530-26A68E94DA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514975" cy="4136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05EAAF-02A7-BC62-336A-9B6307721BE7}"/>
              </a:ext>
            </a:extLst>
          </p:cNvPr>
          <p:cNvSpPr txBox="1"/>
          <p:nvPr/>
        </p:nvSpPr>
        <p:spPr>
          <a:xfrm>
            <a:off x="685800" y="4572794"/>
            <a:ext cx="4572000" cy="369332"/>
          </a:xfrm>
          <a:prstGeom prst="rect">
            <a:avLst/>
          </a:prstGeom>
          <a:noFill/>
        </p:spPr>
        <p:txBody>
          <a:bodyPr wrap="square">
            <a:spAutoFit/>
          </a:bodyPr>
          <a:lstStyle/>
          <a:p>
            <a:pPr algn="ctr"/>
            <a:r>
              <a:rPr lang="en-US" b="1" dirty="0"/>
              <a:t>Villagers uniting for fair taxation</a:t>
            </a:r>
            <a:endParaRPr lang="en-IN" b="1" dirty="0"/>
          </a:p>
        </p:txBody>
      </p:sp>
      <p:sp>
        <p:nvSpPr>
          <p:cNvPr id="9" name="TextBox 8">
            <a:extLst>
              <a:ext uri="{FF2B5EF4-FFF2-40B4-BE49-F238E27FC236}">
                <a16:creationId xmlns:a16="http://schemas.microsoft.com/office/drawing/2014/main" id="{FED64AC1-2CB8-5FAB-D563-D0D406E8D7EE}"/>
              </a:ext>
            </a:extLst>
          </p:cNvPr>
          <p:cNvSpPr txBox="1"/>
          <p:nvPr/>
        </p:nvSpPr>
        <p:spPr>
          <a:xfrm>
            <a:off x="6010273" y="2649587"/>
            <a:ext cx="3133725" cy="1754326"/>
          </a:xfrm>
          <a:prstGeom prst="rect">
            <a:avLst/>
          </a:prstGeom>
          <a:noFill/>
        </p:spPr>
        <p:txBody>
          <a:bodyPr wrap="square">
            <a:spAutoFit/>
          </a:bodyPr>
          <a:lstStyle/>
          <a:p>
            <a:r>
              <a:rPr lang="en-US" dirty="0"/>
              <a:t>A single CA’s signature can unlock trust, enable bonds, and release grants — transforming public finance from paper to progress, and numbers to impact</a:t>
            </a:r>
            <a:endParaRPr lang="en-IN" dirty="0"/>
          </a:p>
        </p:txBody>
      </p:sp>
      <p:graphicFrame>
        <p:nvGraphicFramePr>
          <p:cNvPr id="12" name="Diagram 11">
            <a:extLst>
              <a:ext uri="{FF2B5EF4-FFF2-40B4-BE49-F238E27FC236}">
                <a16:creationId xmlns:a16="http://schemas.microsoft.com/office/drawing/2014/main" id="{8C407EF5-CBD1-E8B4-50AD-594F87C65C84}"/>
              </a:ext>
            </a:extLst>
          </p:cNvPr>
          <p:cNvGraphicFramePr/>
          <p:nvPr/>
        </p:nvGraphicFramePr>
        <p:xfrm>
          <a:off x="6010274" y="5269527"/>
          <a:ext cx="3133725" cy="12003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621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7280-1143-D867-4DF8-B66C5EF025BB}"/>
              </a:ext>
            </a:extLst>
          </p:cNvPr>
          <p:cNvSpPr>
            <a:spLocks noGrp="1"/>
          </p:cNvSpPr>
          <p:nvPr>
            <p:ph type="title"/>
          </p:nvPr>
        </p:nvSpPr>
        <p:spPr/>
        <p:txBody>
          <a:bodyPr/>
          <a:lstStyle/>
          <a:p>
            <a:r>
              <a:rPr lang="en-US" sz="2800" dirty="0"/>
              <a:t>TEST YOUR KNOWLEDGE</a:t>
            </a:r>
            <a:endParaRPr lang="en-IN" sz="2800" dirty="0"/>
          </a:p>
        </p:txBody>
      </p:sp>
      <p:sp>
        <p:nvSpPr>
          <p:cNvPr id="6" name="TextBox 5">
            <a:extLst>
              <a:ext uri="{FF2B5EF4-FFF2-40B4-BE49-F238E27FC236}">
                <a16:creationId xmlns:a16="http://schemas.microsoft.com/office/drawing/2014/main" id="{774B5C41-FAD1-15EF-6E18-5D10D1736370}"/>
              </a:ext>
            </a:extLst>
          </p:cNvPr>
          <p:cNvSpPr txBox="1"/>
          <p:nvPr/>
        </p:nvSpPr>
        <p:spPr>
          <a:xfrm>
            <a:off x="219075" y="2048498"/>
            <a:ext cx="6131391" cy="923330"/>
          </a:xfrm>
          <a:prstGeom prst="rect">
            <a:avLst/>
          </a:prstGeom>
          <a:noFill/>
        </p:spPr>
        <p:txBody>
          <a:bodyPr wrap="square">
            <a:spAutoFit/>
          </a:bodyPr>
          <a:lstStyle/>
          <a:p>
            <a:r>
              <a:rPr lang="en-IN" b="1" dirty="0"/>
              <a:t>Question:</a:t>
            </a:r>
            <a:br>
              <a:rPr lang="en-IN" dirty="0"/>
            </a:br>
            <a:r>
              <a:rPr lang="en-IN" dirty="0"/>
              <a:t>Which </a:t>
            </a:r>
            <a:r>
              <a:rPr lang="en-IN" b="1" dirty="0"/>
              <a:t>institution in Indian Public Finance</a:t>
            </a:r>
            <a:r>
              <a:rPr lang="en-IN" dirty="0"/>
              <a:t> fits this line?</a:t>
            </a:r>
          </a:p>
          <a:p>
            <a:r>
              <a:rPr lang="en-IN" dirty="0"/>
              <a:t>Which </a:t>
            </a:r>
            <a:r>
              <a:rPr lang="en-IN" b="1" dirty="0"/>
              <a:t>institution in Municipal Finance</a:t>
            </a:r>
            <a:r>
              <a:rPr lang="en-IN" dirty="0"/>
              <a:t> fits this line?</a:t>
            </a:r>
          </a:p>
        </p:txBody>
      </p:sp>
      <p:pic>
        <p:nvPicPr>
          <p:cNvPr id="1026" name="Picture 2" descr="Rishte mein toh hum tumhare baap lagte ...">
            <a:extLst>
              <a:ext uri="{FF2B5EF4-FFF2-40B4-BE49-F238E27FC236}">
                <a16:creationId xmlns:a16="http://schemas.microsoft.com/office/drawing/2014/main" id="{1DFF12B4-C30E-E585-9520-DF204FE8A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18288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989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F1A4-72CB-1BB6-B9AF-F4C8036BB641}"/>
              </a:ext>
            </a:extLst>
          </p:cNvPr>
          <p:cNvSpPr>
            <a:spLocks noGrp="1"/>
          </p:cNvSpPr>
          <p:nvPr>
            <p:ph type="title"/>
          </p:nvPr>
        </p:nvSpPr>
        <p:spPr>
          <a:xfrm>
            <a:off x="181885" y="608579"/>
            <a:ext cx="5297791" cy="869400"/>
          </a:xfrm>
        </p:spPr>
        <p:txBody>
          <a:bodyPr spcFirstLastPara="1" vert="horz" wrap="square" lIns="68580" tIns="34290" rIns="68580" bIns="34290" rtlCol="0" anchor="ctr" anchorCtr="0">
            <a:normAutofit/>
          </a:bodyPr>
          <a:lstStyle/>
          <a:p>
            <a:r>
              <a:rPr lang="en-US" sz="1875" kern="1200" dirty="0">
                <a:solidFill>
                  <a:srgbClr val="FFFFFF"/>
                </a:solidFill>
                <a:latin typeface="+mj-lt"/>
                <a:ea typeface="+mj-ea"/>
                <a:cs typeface="+mj-cs"/>
              </a:rPr>
              <a:t>ROLE OF PROFESSIONAL ACCOUNTANTS IN PUBLIC FINANCIAL MANAGEMENT: </a:t>
            </a:r>
            <a:br>
              <a:rPr lang="en-US" sz="1875" kern="1200" dirty="0">
                <a:solidFill>
                  <a:srgbClr val="FFFFFF"/>
                </a:solidFill>
                <a:latin typeface="+mj-lt"/>
                <a:ea typeface="+mj-ea"/>
                <a:cs typeface="+mj-cs"/>
              </a:rPr>
            </a:br>
            <a:r>
              <a:rPr lang="en-US" sz="1050" kern="1200" dirty="0">
                <a:solidFill>
                  <a:srgbClr val="FFFFFF"/>
                </a:solidFill>
                <a:latin typeface="+mj-lt"/>
                <a:ea typeface="+mj-ea"/>
                <a:cs typeface="+mj-cs"/>
              </a:rPr>
              <a:t>SOURCE ICAI(CP&amp;GFM)</a:t>
            </a:r>
            <a:endParaRPr lang="en-US" sz="1875" kern="1200" dirty="0">
              <a:solidFill>
                <a:srgbClr val="FFFFFF"/>
              </a:solidFill>
              <a:latin typeface="+mj-lt"/>
              <a:ea typeface="+mj-ea"/>
              <a:cs typeface="+mj-cs"/>
            </a:endParaRPr>
          </a:p>
        </p:txBody>
      </p:sp>
      <p:pic>
        <p:nvPicPr>
          <p:cNvPr id="5" name="Picture 4" descr="A close-up of a letter&#10;&#10;Description automatically generated">
            <a:extLst>
              <a:ext uri="{FF2B5EF4-FFF2-40B4-BE49-F238E27FC236}">
                <a16:creationId xmlns:a16="http://schemas.microsoft.com/office/drawing/2014/main" id="{35558D81-9904-D36C-E465-64D3DBEB9FDA}"/>
              </a:ext>
            </a:extLst>
          </p:cNvPr>
          <p:cNvPicPr>
            <a:picLocks noChangeAspect="1"/>
          </p:cNvPicPr>
          <p:nvPr/>
        </p:nvPicPr>
        <p:blipFill>
          <a:blip r:embed="rId2"/>
          <a:stretch>
            <a:fillRect/>
          </a:stretch>
        </p:blipFill>
        <p:spPr>
          <a:xfrm>
            <a:off x="1465841" y="2331970"/>
            <a:ext cx="6212316" cy="3339120"/>
          </a:xfrm>
          <a:prstGeom prst="rect">
            <a:avLst/>
          </a:prstGeom>
        </p:spPr>
      </p:pic>
      <p:sp>
        <p:nvSpPr>
          <p:cNvPr id="3" name="Slide Number Placeholder 2">
            <a:extLst>
              <a:ext uri="{FF2B5EF4-FFF2-40B4-BE49-F238E27FC236}">
                <a16:creationId xmlns:a16="http://schemas.microsoft.com/office/drawing/2014/main" id="{4E4D4799-1D33-5FE7-7BAD-BDA6CFAD7817}"/>
              </a:ext>
            </a:extLst>
          </p:cNvPr>
          <p:cNvSpPr>
            <a:spLocks noGrp="1"/>
          </p:cNvSpPr>
          <p:nvPr>
            <p:ph type="sldNum" sz="quarter" idx="12"/>
          </p:nvPr>
        </p:nvSpPr>
        <p:spPr>
          <a:xfrm>
            <a:off x="8778239" y="5698998"/>
            <a:ext cx="336042" cy="273844"/>
          </a:xfrm>
        </p:spPr>
        <p:txBody>
          <a:bodyPr spcFirstLastPara="1" vert="horz" wrap="square" lIns="68580" tIns="34290" rIns="68580" bIns="34290" rtlCol="0" anchor="ctr" anchorCtr="0">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B4E73946-9152-2148-B286-BEF1B04A8193}" type="slidenum">
              <a:rPr kumimoji="0" lang="en-US" sz="825" b="1" i="0" u="none" strike="noStrike" kern="1200" cap="none" spc="0" normalizeH="0" baseline="0" noProof="0">
                <a:ln>
                  <a:noFill/>
                </a:ln>
                <a:solidFill>
                  <a:srgbClr val="263248">
                    <a:lumMod val="50000"/>
                    <a:lumOff val="50000"/>
                  </a:srgbClr>
                </a:solidFill>
                <a:effectLst/>
                <a:uLnTx/>
                <a:uFillTx/>
                <a:latin typeface="Roboto Condensed"/>
                <a:ea typeface="Roboto Condensed"/>
                <a:cs typeface="Roboto Condensed"/>
                <a:sym typeface="Roboto Condensed"/>
              </a:rPr>
              <a:pPr marL="0" marR="0" lvl="0" indent="0" algn="r" defTabSz="457200" rtl="0" eaLnBrk="1" fontAlgn="auto" latinLnBrk="0" hangingPunct="1">
                <a:lnSpc>
                  <a:spcPct val="100000"/>
                </a:lnSpc>
                <a:spcBef>
                  <a:spcPts val="0"/>
                </a:spcBef>
                <a:spcAft>
                  <a:spcPts val="450"/>
                </a:spcAft>
                <a:buClrTx/>
                <a:buSzTx/>
                <a:buFontTx/>
                <a:buNone/>
                <a:tabLst/>
                <a:defRPr/>
              </a:pPr>
              <a:t>15</a:t>
            </a:fld>
            <a:endParaRPr kumimoji="0" lang="en-US" sz="825" b="1" i="0" u="none" strike="noStrike" kern="1200" cap="none" spc="0" normalizeH="0" baseline="0" noProof="0">
              <a:ln>
                <a:noFill/>
              </a:ln>
              <a:solidFill>
                <a:srgbClr val="263248">
                  <a:lumMod val="50000"/>
                  <a:lumOff val="50000"/>
                </a:srgbClr>
              </a:solidFill>
              <a:effectLst/>
              <a:uLnTx/>
              <a:uFillTx/>
              <a:latin typeface="Roboto Condensed"/>
              <a:ea typeface="Roboto Condensed"/>
              <a:cs typeface="Roboto Condensed"/>
              <a:sym typeface="Roboto Condensed"/>
            </a:endParaRPr>
          </a:p>
        </p:txBody>
      </p:sp>
      <p:sp>
        <p:nvSpPr>
          <p:cNvPr id="4" name="Rectangle 3">
            <a:extLst>
              <a:ext uri="{FF2B5EF4-FFF2-40B4-BE49-F238E27FC236}">
                <a16:creationId xmlns:a16="http://schemas.microsoft.com/office/drawing/2014/main" id="{9D3C1B1A-88F4-9100-746C-A96E926F250C}"/>
              </a:ext>
            </a:extLst>
          </p:cNvPr>
          <p:cNvSpPr/>
          <p:nvPr/>
        </p:nvSpPr>
        <p:spPr>
          <a:xfrm>
            <a:off x="2346821" y="2851733"/>
            <a:ext cx="5083728" cy="68580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4CB38F80-F897-2032-5892-1C3515460D55}"/>
              </a:ext>
            </a:extLst>
          </p:cNvPr>
          <p:cNvSpPr/>
          <p:nvPr/>
        </p:nvSpPr>
        <p:spPr>
          <a:xfrm>
            <a:off x="1626765" y="4799376"/>
            <a:ext cx="6342775" cy="1106473"/>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0138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21085-EB81-9D9B-0BDE-9C8D4085D8F6}"/>
              </a:ext>
            </a:extLst>
          </p:cNvPr>
          <p:cNvSpPr>
            <a:spLocks noGrp="1"/>
          </p:cNvSpPr>
          <p:nvPr>
            <p:ph type="title"/>
          </p:nvPr>
        </p:nvSpPr>
        <p:spPr/>
        <p:txBody>
          <a:bodyPr/>
          <a:lstStyle/>
          <a:p>
            <a:r>
              <a:rPr lang="en-IN" dirty="0"/>
              <a:t>Why This Topic Matters</a:t>
            </a:r>
          </a:p>
        </p:txBody>
      </p:sp>
      <p:sp>
        <p:nvSpPr>
          <p:cNvPr id="4" name="Slide Number Placeholder 3">
            <a:extLst>
              <a:ext uri="{FF2B5EF4-FFF2-40B4-BE49-F238E27FC236}">
                <a16:creationId xmlns:a16="http://schemas.microsoft.com/office/drawing/2014/main" id="{EA779582-756C-343C-6295-18F7BF6C00C3}"/>
              </a:ext>
            </a:extLst>
          </p:cNvPr>
          <p:cNvSpPr>
            <a:spLocks noGrp="1"/>
          </p:cNvSpPr>
          <p:nvPr>
            <p:ph type="sldNum" idx="12"/>
          </p:nvPr>
        </p:nvSpPr>
        <p:spPr/>
        <p:txBody>
          <a:bodyPr/>
          <a:lstStyle/>
          <a:p>
            <a:fld id="{00000000-1234-1234-1234-123412341234}" type="slidenum">
              <a:rPr lang="en" smtClean="0"/>
              <a:pPr/>
              <a:t>16</a:t>
            </a:fld>
            <a:endParaRPr lang="en"/>
          </a:p>
        </p:txBody>
      </p:sp>
      <p:graphicFrame>
        <p:nvGraphicFramePr>
          <p:cNvPr id="6" name="Diagram 5">
            <a:extLst>
              <a:ext uri="{FF2B5EF4-FFF2-40B4-BE49-F238E27FC236}">
                <a16:creationId xmlns:a16="http://schemas.microsoft.com/office/drawing/2014/main" id="{7F901CFE-F5B0-EC83-143D-6DD828FBE09F}"/>
              </a:ext>
            </a:extLst>
          </p:cNvPr>
          <p:cNvGraphicFramePr/>
          <p:nvPr>
            <p:extLst>
              <p:ext uri="{D42A27DB-BD31-4B8C-83A1-F6EECF244321}">
                <p14:modId xmlns:p14="http://schemas.microsoft.com/office/powerpoint/2010/main" val="458830392"/>
              </p:ext>
            </p:extLst>
          </p:nvPr>
        </p:nvGraphicFramePr>
        <p:xfrm>
          <a:off x="699974" y="2076450"/>
          <a:ext cx="7091475" cy="307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D6AC0CBC-3B88-A913-7E21-46E8BFA46C64}"/>
              </a:ext>
            </a:extLst>
          </p:cNvPr>
          <p:cNvSpPr txBox="1"/>
          <p:nvPr/>
        </p:nvSpPr>
        <p:spPr>
          <a:xfrm>
            <a:off x="507205" y="5429935"/>
            <a:ext cx="7008019" cy="369332"/>
          </a:xfrm>
          <a:prstGeom prst="rect">
            <a:avLst/>
          </a:prstGeom>
          <a:noFill/>
        </p:spPr>
        <p:txBody>
          <a:bodyPr wrap="square">
            <a:spAutoFit/>
          </a:bodyPr>
          <a:lstStyle/>
          <a:p>
            <a:r>
              <a:rPr lang="en-IN" dirty="0"/>
              <a:t>CA </a:t>
            </a:r>
            <a:r>
              <a:rPr lang="en-IN" dirty="0" err="1"/>
              <a:t>ke</a:t>
            </a:r>
            <a:r>
              <a:rPr lang="en-IN" dirty="0"/>
              <a:t> </a:t>
            </a:r>
            <a:r>
              <a:rPr lang="en-IN" dirty="0" err="1"/>
              <a:t>liye</a:t>
            </a:r>
            <a:r>
              <a:rPr lang="en-IN" dirty="0"/>
              <a:t> yeh </a:t>
            </a:r>
            <a:r>
              <a:rPr lang="en-IN" dirty="0" err="1"/>
              <a:t>sirf</a:t>
            </a:r>
            <a:r>
              <a:rPr lang="en-IN" dirty="0"/>
              <a:t> </a:t>
            </a:r>
            <a:r>
              <a:rPr lang="en-IN" dirty="0" err="1"/>
              <a:t>naukri</a:t>
            </a:r>
            <a:r>
              <a:rPr lang="en-IN" dirty="0"/>
              <a:t> </a:t>
            </a:r>
            <a:r>
              <a:rPr lang="en-IN" dirty="0" err="1"/>
              <a:t>nahi</a:t>
            </a:r>
            <a:r>
              <a:rPr lang="en-IN" dirty="0"/>
              <a:t>, yeh </a:t>
            </a:r>
            <a:r>
              <a:rPr lang="en-IN" dirty="0" err="1"/>
              <a:t>rashtra</a:t>
            </a:r>
            <a:r>
              <a:rPr lang="en-IN" dirty="0"/>
              <a:t> </a:t>
            </a:r>
            <a:r>
              <a:rPr lang="en-IN" dirty="0" err="1"/>
              <a:t>nirman</a:t>
            </a:r>
            <a:r>
              <a:rPr lang="en-IN" dirty="0"/>
              <a:t> </a:t>
            </a:r>
            <a:r>
              <a:rPr lang="en-IN" dirty="0" err="1"/>
              <a:t>hai</a:t>
            </a:r>
            <a:r>
              <a:rPr lang="en-IN" dirty="0"/>
              <a:t>.</a:t>
            </a:r>
          </a:p>
        </p:txBody>
      </p:sp>
    </p:spTree>
    <p:extLst>
      <p:ext uri="{BB962C8B-B14F-4D97-AF65-F5344CB8AC3E}">
        <p14:creationId xmlns:p14="http://schemas.microsoft.com/office/powerpoint/2010/main" val="199828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0" y="869979"/>
            <a:ext cx="9144000" cy="492598"/>
          </a:xfrm>
          <a:prstGeom prst="rect">
            <a:avLst/>
          </a:prstGeom>
          <a:solidFill>
            <a:schemeClr val="accent1"/>
          </a:solidFill>
          <a:ln/>
        </p:spPr>
        <p:txBody>
          <a:bodyPr wrap="square" lIns="0" tIns="0" rIns="0" bIns="0" rtlCol="0" anchor="t"/>
          <a:lstStyle/>
          <a:p>
            <a:pPr algn="ctr">
              <a:lnSpc>
                <a:spcPts val="3469"/>
              </a:lnSpc>
            </a:pPr>
            <a:r>
              <a:rPr lang="en-US" sz="2781" b="1" dirty="0">
                <a:solidFill>
                  <a:schemeClr val="bg1"/>
                </a:solidFill>
                <a:latin typeface="Noto Serif Medium" pitchFamily="34" charset="0"/>
                <a:ea typeface="Noto Serif Medium" pitchFamily="34" charset="-122"/>
                <a:cs typeface="Noto Serif Medium" pitchFamily="34" charset="-120"/>
              </a:rPr>
              <a:t>Public Finance Today</a:t>
            </a:r>
            <a:endParaRPr lang="en-US" sz="2000" b="1" dirty="0">
              <a:solidFill>
                <a:schemeClr val="bg1"/>
              </a:solidFill>
            </a:endParaRPr>
          </a:p>
          <a:p>
            <a:pPr algn="ctr">
              <a:lnSpc>
                <a:spcPts val="3469"/>
              </a:lnSpc>
            </a:pPr>
            <a:endParaRPr lang="en-US" sz="2000" dirty="0"/>
          </a:p>
        </p:txBody>
      </p:sp>
      <p:sp>
        <p:nvSpPr>
          <p:cNvPr id="11" name="TextBox 10">
            <a:extLst>
              <a:ext uri="{FF2B5EF4-FFF2-40B4-BE49-F238E27FC236}">
                <a16:creationId xmlns:a16="http://schemas.microsoft.com/office/drawing/2014/main" id="{44BD5784-18AB-D858-CA65-A542294B9635}"/>
              </a:ext>
            </a:extLst>
          </p:cNvPr>
          <p:cNvSpPr txBox="1"/>
          <p:nvPr/>
        </p:nvSpPr>
        <p:spPr>
          <a:xfrm>
            <a:off x="51954" y="1356127"/>
            <a:ext cx="9144000" cy="4362733"/>
          </a:xfrm>
          <a:prstGeom prst="rect">
            <a:avLst/>
          </a:prstGeom>
          <a:noFill/>
        </p:spPr>
        <p:txBody>
          <a:bodyPr wrap="square">
            <a:spAutoFit/>
          </a:bodyPr>
          <a:lstStyle/>
          <a:p>
            <a:pPr>
              <a:lnSpc>
                <a:spcPct val="150000"/>
              </a:lnSpc>
            </a:pPr>
            <a:r>
              <a:rPr lang="en-US" sz="1250" b="1" dirty="0"/>
              <a:t>1. </a:t>
            </a:r>
            <a:r>
              <a:rPr lang="en-US" sz="2000" b="1" dirty="0"/>
              <a:t>Urban Growth Demands Financial Discipline</a:t>
            </a:r>
          </a:p>
          <a:p>
            <a:pPr marL="500063" lvl="1" indent="-214313">
              <a:buFont typeface="Arial" panose="020B0604020202020204" pitchFamily="34" charset="0"/>
              <a:buChar char="•"/>
            </a:pPr>
            <a:r>
              <a:rPr lang="en-US" sz="2000" dirty="0"/>
              <a:t>India’s urban population will contribute over </a:t>
            </a:r>
            <a:r>
              <a:rPr lang="en-US" sz="2000" b="1" dirty="0"/>
              <a:t>70% of GDP by 2030</a:t>
            </a:r>
            <a:r>
              <a:rPr lang="en-US" sz="2000" dirty="0"/>
              <a:t>, requiring infrastructure investment of </a:t>
            </a:r>
            <a:r>
              <a:rPr lang="en-US" sz="2000" b="1" dirty="0"/>
              <a:t>₹1 trillion+</a:t>
            </a:r>
            <a:r>
              <a:rPr lang="en-US" sz="2000" dirty="0"/>
              <a:t>.</a:t>
            </a:r>
          </a:p>
          <a:p>
            <a:pPr marL="500063" lvl="1" indent="-214313">
              <a:buFont typeface="Arial" panose="020B0604020202020204" pitchFamily="34" charset="0"/>
              <a:buChar char="•"/>
            </a:pPr>
            <a:r>
              <a:rPr lang="en-US" sz="2000" dirty="0"/>
              <a:t>Municipal revenues contribute just </a:t>
            </a:r>
            <a:r>
              <a:rPr lang="en-US" sz="2000" b="1" dirty="0"/>
              <a:t>~1% of GDP</a:t>
            </a:r>
            <a:r>
              <a:rPr lang="en-US" sz="2000" dirty="0"/>
              <a:t>, indicating a major fiscal gap and poor creditworthiness of ULBs.</a:t>
            </a:r>
          </a:p>
          <a:p>
            <a:pPr marL="785813" lvl="2" indent="-214313">
              <a:buFont typeface="Arial" panose="020B0604020202020204" pitchFamily="34" charset="0"/>
              <a:buChar char="•"/>
            </a:pPr>
            <a:r>
              <a:rPr lang="en-US" sz="2000" b="1" dirty="0">
                <a:solidFill>
                  <a:schemeClr val="bg2">
                    <a:lumMod val="25000"/>
                  </a:schemeClr>
                </a:solidFill>
              </a:rPr>
              <a:t>This, Cities need additional Funds from capital markets</a:t>
            </a:r>
          </a:p>
          <a:p>
            <a:pPr>
              <a:lnSpc>
                <a:spcPct val="150000"/>
              </a:lnSpc>
            </a:pPr>
            <a:r>
              <a:rPr lang="en-US" sz="2000" b="1" dirty="0"/>
              <a:t>2. Capital Market Readiness Hinges on Financial Reporting</a:t>
            </a:r>
          </a:p>
          <a:p>
            <a:pPr marL="500063" lvl="1" indent="-214313">
              <a:buFont typeface="Arial" panose="020B0604020202020204" pitchFamily="34" charset="0"/>
              <a:buChar char="•"/>
            </a:pPr>
            <a:r>
              <a:rPr lang="en-US" sz="2000" dirty="0"/>
              <a:t>ULBs must meet Financial Reporting standards for </a:t>
            </a:r>
            <a:r>
              <a:rPr lang="en-US" sz="2000" b="1" dirty="0">
                <a:solidFill>
                  <a:schemeClr val="bg2">
                    <a:lumMod val="25000"/>
                  </a:schemeClr>
                </a:solidFill>
              </a:rPr>
              <a:t>additional Funds from capital markets</a:t>
            </a:r>
            <a:r>
              <a:rPr lang="en-US" sz="2000" dirty="0"/>
              <a:t> through Municipal Bonds and access to the Urban Challenge Fund.</a:t>
            </a:r>
          </a:p>
          <a:p>
            <a:pPr marL="500063" lvl="1" indent="-214313">
              <a:buFont typeface="Arial" panose="020B0604020202020204" pitchFamily="34" charset="0"/>
              <a:buChar char="•"/>
            </a:pPr>
            <a:endParaRPr lang="en-US" sz="2000" dirty="0"/>
          </a:p>
          <a:p>
            <a:pPr lvl="1"/>
            <a:endParaRPr lang="en-US" sz="1250" dirty="0"/>
          </a:p>
          <a:p>
            <a:pPr marL="500063" lvl="1" indent="-214313">
              <a:buFont typeface="Arial" panose="020B0604020202020204" pitchFamily="34" charset="0"/>
              <a:buChar char="•"/>
            </a:pPr>
            <a:endParaRPr lang="en-US" sz="1250" dirty="0"/>
          </a:p>
          <a:p>
            <a:pPr>
              <a:buFont typeface="Arial" panose="020B0604020202020204" pitchFamily="34" charset="0"/>
              <a:buChar char="•"/>
            </a:pPr>
            <a:endParaRPr lang="en-US" sz="12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80C095C-F392-4B1A-8230-AFE00EAAEA77}"/>
              </a:ext>
            </a:extLst>
          </p:cNvPr>
          <p:cNvGraphicFramePr/>
          <p:nvPr>
            <p:extLst>
              <p:ext uri="{D42A27DB-BD31-4B8C-83A1-F6EECF244321}">
                <p14:modId xmlns:p14="http://schemas.microsoft.com/office/powerpoint/2010/main" val="3555865742"/>
              </p:ext>
            </p:extLst>
          </p:nvPr>
        </p:nvGraphicFramePr>
        <p:xfrm>
          <a:off x="41224" y="0"/>
          <a:ext cx="9144000" cy="354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a:extLst>
              <a:ext uri="{FF2B5EF4-FFF2-40B4-BE49-F238E27FC236}">
                <a16:creationId xmlns:a16="http://schemas.microsoft.com/office/drawing/2014/main" id="{77B24714-C8B0-4ABE-8775-8910D13174DB}"/>
              </a:ext>
            </a:extLst>
          </p:cNvPr>
          <p:cNvGraphicFramePr/>
          <p:nvPr/>
        </p:nvGraphicFramePr>
        <p:xfrm>
          <a:off x="41224" y="1242763"/>
          <a:ext cx="8770268" cy="44937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66795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2627E51-9878-3742-B563-5BE2CFE84AB5}"/>
              </a:ext>
            </a:extLst>
          </p:cNvPr>
          <p:cNvSpPr txBox="1">
            <a:spLocks/>
          </p:cNvSpPr>
          <p:nvPr/>
        </p:nvSpPr>
        <p:spPr>
          <a:xfrm>
            <a:off x="422912" y="628650"/>
            <a:ext cx="8791337" cy="98110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buClr>
                <a:srgbClr val="000000"/>
              </a:buClr>
            </a:pPr>
            <a:r>
              <a:rPr lang="en-US" sz="3000" b="1" dirty="0">
                <a:solidFill>
                  <a:srgbClr val="263248"/>
                </a:solidFill>
                <a:latin typeface="Bookman Old Style" panose="02050604050505020204" pitchFamily="18" charset="0"/>
                <a:cs typeface="Times New Roman" panose="02020603050405020304" pitchFamily="18" charset="0"/>
                <a:sym typeface="Arial"/>
              </a:rPr>
              <a:t>What do u Mean by Autonomous and Local Bodies?</a:t>
            </a:r>
          </a:p>
        </p:txBody>
      </p:sp>
      <p:sp>
        <p:nvSpPr>
          <p:cNvPr id="17" name="Google Shape;466;p13">
            <a:extLst>
              <a:ext uri="{FF2B5EF4-FFF2-40B4-BE49-F238E27FC236}">
                <a16:creationId xmlns:a16="http://schemas.microsoft.com/office/drawing/2014/main" id="{223999DC-C0CE-B94F-82B4-395F053266C6}"/>
              </a:ext>
            </a:extLst>
          </p:cNvPr>
          <p:cNvSpPr txBox="1"/>
          <p:nvPr/>
        </p:nvSpPr>
        <p:spPr>
          <a:xfrm>
            <a:off x="3589701" y="4109756"/>
            <a:ext cx="2248387" cy="761717"/>
          </a:xfrm>
          <a:prstGeom prst="rect">
            <a:avLst/>
          </a:prstGeom>
          <a:noFill/>
          <a:ln>
            <a:noFill/>
          </a:ln>
        </p:spPr>
        <p:txBody>
          <a:bodyPr spcFirstLastPara="1" wrap="square" lIns="68569" tIns="34275" rIns="68569" bIns="34275" anchor="t" anchorCtr="0">
            <a:spAutoFit/>
          </a:bodyPr>
          <a:lstStyle/>
          <a:p>
            <a:pPr marL="257175" indent="-257175" defTabSz="914400">
              <a:buClr>
                <a:srgbClr val="FFFFFF"/>
              </a:buClr>
              <a:buSzPts val="1500"/>
              <a:buFont typeface="Courier New" panose="02070309020205020404" pitchFamily="49" charset="0"/>
              <a:buChar char="o"/>
            </a:pPr>
            <a:r>
              <a:rPr lang="en-US" sz="1500" kern="0">
                <a:solidFill>
                  <a:srgbClr val="FFFFFF"/>
                </a:solidFill>
                <a:latin typeface="Times New Roman" panose="02020603050405020304" pitchFamily="18" charset="0"/>
                <a:cs typeface="Times New Roman" panose="02020603050405020304" pitchFamily="18" charset="0"/>
                <a:sym typeface="Arial"/>
              </a:rPr>
              <a:t>Solution of Grievances by reaching at Citizen Place</a:t>
            </a:r>
            <a:endParaRPr sz="1050" kern="0">
              <a:solidFill>
                <a:srgbClr val="FFFFFF"/>
              </a:solidFill>
              <a:latin typeface="Times New Roman" panose="02020603050405020304" pitchFamily="18" charset="0"/>
              <a:cs typeface="Times New Roman" panose="02020603050405020304" pitchFamily="18" charset="0"/>
              <a:sym typeface="Arial"/>
            </a:endParaRPr>
          </a:p>
        </p:txBody>
      </p:sp>
      <p:sp>
        <p:nvSpPr>
          <p:cNvPr id="20" name="Google Shape;466;p13">
            <a:extLst>
              <a:ext uri="{FF2B5EF4-FFF2-40B4-BE49-F238E27FC236}">
                <a16:creationId xmlns:a16="http://schemas.microsoft.com/office/drawing/2014/main" id="{F4A27381-3A75-CA44-A4BA-1EDC309ED9AF}"/>
              </a:ext>
            </a:extLst>
          </p:cNvPr>
          <p:cNvSpPr txBox="1"/>
          <p:nvPr/>
        </p:nvSpPr>
        <p:spPr>
          <a:xfrm>
            <a:off x="6580982" y="4109755"/>
            <a:ext cx="1900697" cy="530884"/>
          </a:xfrm>
          <a:prstGeom prst="rect">
            <a:avLst/>
          </a:prstGeom>
          <a:noFill/>
          <a:ln>
            <a:noFill/>
          </a:ln>
        </p:spPr>
        <p:txBody>
          <a:bodyPr spcFirstLastPara="1" wrap="square" lIns="68569" tIns="34275" rIns="68569" bIns="34275" anchor="t" anchorCtr="0">
            <a:spAutoFit/>
          </a:bodyPr>
          <a:lstStyle/>
          <a:p>
            <a:pPr marL="257175" indent="-257175" defTabSz="914400">
              <a:buClr>
                <a:srgbClr val="FFFFFF"/>
              </a:buClr>
              <a:buSzPts val="1500"/>
              <a:buFont typeface="Courier New" panose="02070309020205020404" pitchFamily="49" charset="0"/>
              <a:buChar char="o"/>
            </a:pPr>
            <a:r>
              <a:rPr lang="en-US" sz="1500" kern="0">
                <a:solidFill>
                  <a:srgbClr val="FFFFFF"/>
                </a:solidFill>
                <a:latin typeface="Times New Roman" panose="02020603050405020304" pitchFamily="18" charset="0"/>
                <a:cs typeface="Times New Roman" panose="02020603050405020304" pitchFamily="18" charset="0"/>
                <a:sym typeface="Arial"/>
              </a:rPr>
              <a:t>Fast Redressal of Citizen Grievances</a:t>
            </a:r>
            <a:endParaRPr sz="1050" kern="0">
              <a:solidFill>
                <a:srgbClr val="FFFFFF"/>
              </a:solidFill>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074D3734-36B2-AD73-7607-652FE7DDBDD3}"/>
              </a:ext>
            </a:extLst>
          </p:cNvPr>
          <p:cNvSpPr txBox="1"/>
          <p:nvPr/>
        </p:nvSpPr>
        <p:spPr>
          <a:xfrm>
            <a:off x="283789" y="1709098"/>
            <a:ext cx="4652962" cy="4062651"/>
          </a:xfrm>
          <a:prstGeom prst="rect">
            <a:avLst/>
          </a:prstGeom>
          <a:noFill/>
        </p:spPr>
        <p:txBody>
          <a:bodyPr wrap="square">
            <a:spAutoFit/>
          </a:bodyPr>
          <a:lstStyle/>
          <a:p>
            <a:r>
              <a:rPr lang="en-US" b="1" dirty="0">
                <a:highlight>
                  <a:srgbClr val="FFFF00"/>
                </a:highlight>
              </a:rPr>
              <a:t>Autonomous Bodies (Central/State level)</a:t>
            </a:r>
          </a:p>
          <a:p>
            <a:pPr marL="342900" indent="-342900">
              <a:buFont typeface="+mj-lt"/>
              <a:buAutoNum type="arabicPeriod"/>
            </a:pPr>
            <a:r>
              <a:rPr lang="en-US" sz="1600" b="1" dirty="0">
                <a:latin typeface="Times New Roman" panose="02020603050405020304" pitchFamily="18" charset="0"/>
                <a:cs typeface="Times New Roman" panose="02020603050405020304" pitchFamily="18" charset="0"/>
              </a:rPr>
              <a:t>Indian Council of Medical Research (ICMR)</a:t>
            </a:r>
            <a:r>
              <a:rPr lang="en-US" sz="1600" dirty="0">
                <a:latin typeface="Times New Roman" panose="02020603050405020304" pitchFamily="18" charset="0"/>
                <a:cs typeface="Times New Roman" panose="02020603050405020304" pitchFamily="18" charset="0"/>
              </a:rPr>
              <a:t> – National biomedical research body.</a:t>
            </a:r>
          </a:p>
          <a:p>
            <a:pPr marL="342900" indent="-342900">
              <a:buFont typeface="+mj-lt"/>
              <a:buAutoNum type="arabicPeriod"/>
            </a:pPr>
            <a:r>
              <a:rPr lang="en-US" sz="1600" b="1" dirty="0">
                <a:latin typeface="Times New Roman" panose="02020603050405020304" pitchFamily="18" charset="0"/>
                <a:cs typeface="Times New Roman" panose="02020603050405020304" pitchFamily="18" charset="0"/>
              </a:rPr>
              <a:t>All India Institute of Medical Sciences (AIIMS)</a:t>
            </a:r>
            <a:r>
              <a:rPr lang="en-US" sz="1600" dirty="0">
                <a:latin typeface="Times New Roman" panose="02020603050405020304" pitchFamily="18" charset="0"/>
                <a:cs typeface="Times New Roman" panose="02020603050405020304" pitchFamily="18" charset="0"/>
              </a:rPr>
              <a:t> – Premier medical education and hospital institution.</a:t>
            </a:r>
          </a:p>
          <a:p>
            <a:pPr marL="342900" indent="-342900">
              <a:buFont typeface="+mj-lt"/>
              <a:buAutoNum type="arabicPeriod"/>
            </a:pPr>
            <a:r>
              <a:rPr lang="en-US" sz="1600" b="1" dirty="0">
                <a:latin typeface="Times New Roman" panose="02020603050405020304" pitchFamily="18" charset="0"/>
                <a:cs typeface="Times New Roman" panose="02020603050405020304" pitchFamily="18" charset="0"/>
              </a:rPr>
              <a:t>Urban Development Authorities</a:t>
            </a:r>
            <a:r>
              <a:rPr lang="en-US" sz="1600" dirty="0">
                <a:latin typeface="Times New Roman" panose="02020603050405020304" pitchFamily="18" charset="0"/>
                <a:cs typeface="Times New Roman" panose="02020603050405020304" pitchFamily="18" charset="0"/>
              </a:rPr>
              <a:t> – e.g., </a:t>
            </a:r>
            <a:r>
              <a:rPr lang="en-US" sz="1600" i="1" dirty="0">
                <a:latin typeface="Times New Roman" panose="02020603050405020304" pitchFamily="18" charset="0"/>
                <a:cs typeface="Times New Roman" panose="02020603050405020304" pitchFamily="18" charset="0"/>
              </a:rPr>
              <a:t>Delhi Development Authority (DDA), Bangalore Development Authority (BDA)</a:t>
            </a:r>
            <a:r>
              <a:rPr lang="en-US" sz="1600" dirty="0">
                <a:latin typeface="Times New Roman" panose="02020603050405020304" pitchFamily="18" charset="0"/>
                <a:cs typeface="Times New Roman" panose="02020603050405020304" pitchFamily="18" charset="0"/>
              </a:rPr>
              <a:t> for planned urban development.</a:t>
            </a:r>
          </a:p>
          <a:p>
            <a:pPr marL="342900" indent="-342900">
              <a:buFont typeface="+mj-lt"/>
              <a:buAutoNum type="arabicPeriod"/>
            </a:pPr>
            <a:r>
              <a:rPr lang="en-US" sz="1600" b="1" dirty="0">
                <a:latin typeface="Times New Roman" panose="02020603050405020304" pitchFamily="18" charset="0"/>
                <a:cs typeface="Times New Roman" panose="02020603050405020304" pitchFamily="18" charset="0"/>
              </a:rPr>
              <a:t>National Institute of Fashion Technology (NIFT)</a:t>
            </a:r>
            <a:r>
              <a:rPr lang="en-US" sz="1600" dirty="0">
                <a:latin typeface="Times New Roman" panose="02020603050405020304" pitchFamily="18" charset="0"/>
                <a:cs typeface="Times New Roman" panose="02020603050405020304" pitchFamily="18" charset="0"/>
              </a:rPr>
              <a:t> – Specialized education body with autonomy.</a:t>
            </a:r>
          </a:p>
          <a:p>
            <a:pPr marL="342900" indent="-342900">
              <a:buFont typeface="+mj-lt"/>
              <a:buAutoNum type="arabicPeriod"/>
            </a:pPr>
            <a:r>
              <a:rPr lang="en-US" sz="1600" b="1" dirty="0">
                <a:latin typeface="Times New Roman" panose="02020603050405020304" pitchFamily="18" charset="0"/>
                <a:cs typeface="Times New Roman" panose="02020603050405020304" pitchFamily="18" charset="0"/>
              </a:rPr>
              <a:t>Indian Institute of Technology (IITs)</a:t>
            </a:r>
            <a:r>
              <a:rPr lang="en-US" sz="1600" dirty="0">
                <a:latin typeface="Times New Roman" panose="02020603050405020304" pitchFamily="18" charset="0"/>
                <a:cs typeface="Times New Roman" panose="02020603050405020304" pitchFamily="18" charset="0"/>
              </a:rPr>
              <a:t> – Higher technical education institutions governed by their own councils.</a:t>
            </a:r>
          </a:p>
        </p:txBody>
      </p:sp>
      <p:sp>
        <p:nvSpPr>
          <p:cNvPr id="7" name="TextBox 6">
            <a:extLst>
              <a:ext uri="{FF2B5EF4-FFF2-40B4-BE49-F238E27FC236}">
                <a16:creationId xmlns:a16="http://schemas.microsoft.com/office/drawing/2014/main" id="{9A6B8746-E836-21A4-4D9A-78138B809C78}"/>
              </a:ext>
            </a:extLst>
          </p:cNvPr>
          <p:cNvSpPr txBox="1"/>
          <p:nvPr/>
        </p:nvSpPr>
        <p:spPr>
          <a:xfrm>
            <a:off x="4936751" y="1824915"/>
            <a:ext cx="4207249" cy="3323987"/>
          </a:xfrm>
          <a:prstGeom prst="rect">
            <a:avLst/>
          </a:prstGeom>
          <a:noFill/>
        </p:spPr>
        <p:txBody>
          <a:bodyPr wrap="square">
            <a:spAutoFit/>
          </a:bodyPr>
          <a:lstStyle/>
          <a:p>
            <a:r>
              <a:rPr lang="en-IN" sz="1600" b="1" dirty="0">
                <a:highlight>
                  <a:srgbClr val="FFFF00"/>
                </a:highlight>
              </a:rPr>
              <a:t>Local Bodies (Urban/Rural governance)</a:t>
            </a:r>
          </a:p>
          <a:p>
            <a:pPr marL="342900" indent="-342900" algn="just">
              <a:buFont typeface="+mj-lt"/>
              <a:buAutoNum type="arabicPeriod"/>
            </a:pPr>
            <a:r>
              <a:rPr lang="en-IN" sz="1600" b="1" dirty="0"/>
              <a:t>Municipal Corporations</a:t>
            </a:r>
            <a:r>
              <a:rPr lang="en-IN" sz="1600" dirty="0"/>
              <a:t> – e.g., </a:t>
            </a:r>
            <a:r>
              <a:rPr lang="en-IN" sz="1600" i="1" dirty="0"/>
              <a:t>Brihanmumbai Municipal Corporation (BMC), Delhi Municipal Corporation</a:t>
            </a:r>
            <a:r>
              <a:rPr lang="en-IN" sz="1600" dirty="0"/>
              <a:t>.</a:t>
            </a:r>
          </a:p>
          <a:p>
            <a:pPr marL="342900" indent="-342900" algn="just">
              <a:buFont typeface="+mj-lt"/>
              <a:buAutoNum type="arabicPeriod"/>
            </a:pPr>
            <a:r>
              <a:rPr lang="en-IN" sz="1600" b="1" dirty="0"/>
              <a:t>Municipal Councils/Nagar Parishads</a:t>
            </a:r>
            <a:r>
              <a:rPr lang="en-IN" sz="1600" dirty="0"/>
              <a:t> – e.g., </a:t>
            </a:r>
            <a:r>
              <a:rPr lang="en-IN" sz="1600" i="1" dirty="0"/>
              <a:t>Smaller towns like Hazaribagh Municipal Council</a:t>
            </a:r>
            <a:r>
              <a:rPr lang="en-IN" sz="1600" dirty="0"/>
              <a:t>.</a:t>
            </a:r>
          </a:p>
          <a:p>
            <a:pPr marL="342900" indent="-342900" algn="just">
              <a:buFont typeface="+mj-lt"/>
              <a:buAutoNum type="arabicPeriod"/>
            </a:pPr>
            <a:r>
              <a:rPr lang="en-IN" sz="1600" b="1" dirty="0"/>
              <a:t>Zila Parishad (District level Panchayat)</a:t>
            </a:r>
            <a:r>
              <a:rPr lang="en-IN" sz="1600" dirty="0"/>
              <a:t> –</a:t>
            </a:r>
          </a:p>
          <a:p>
            <a:pPr marL="342900" indent="-342900" algn="just">
              <a:buFont typeface="+mj-lt"/>
              <a:buAutoNum type="arabicPeriod"/>
            </a:pPr>
            <a:r>
              <a:rPr lang="en-IN" sz="1600" b="1" dirty="0"/>
              <a:t>Block Panchayats (Panchayat Samiti)</a:t>
            </a:r>
            <a:r>
              <a:rPr lang="en-IN" sz="1600" dirty="0"/>
              <a:t> – Intermediate tier of rural governance.</a:t>
            </a:r>
          </a:p>
          <a:p>
            <a:pPr marL="342900" indent="-342900" algn="just">
              <a:buFont typeface="+mj-lt"/>
              <a:buAutoNum type="arabicPeriod"/>
            </a:pPr>
            <a:r>
              <a:rPr lang="en-IN" sz="1600" b="1" dirty="0"/>
              <a:t>Gram Panchayats</a:t>
            </a:r>
            <a:r>
              <a:rPr lang="en-IN" sz="1600" dirty="0"/>
              <a:t> – Village-level elected bodies</a:t>
            </a:r>
            <a:r>
              <a:rPr lang="en-IN" dirty="0"/>
              <a:t>.</a:t>
            </a:r>
          </a:p>
        </p:txBody>
      </p:sp>
    </p:spTree>
    <p:extLst>
      <p:ext uri="{BB962C8B-B14F-4D97-AF65-F5344CB8AC3E}">
        <p14:creationId xmlns:p14="http://schemas.microsoft.com/office/powerpoint/2010/main" val="150334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D2EF177E-1C2F-0E0F-A353-156BF95C657F}"/>
              </a:ext>
            </a:extLst>
          </p:cNvPr>
          <p:cNvPicPr>
            <a:picLocks noChangeAspect="1"/>
          </p:cNvPicPr>
          <p:nvPr/>
        </p:nvPicPr>
        <p:blipFill>
          <a:blip r:embed="rId2"/>
          <a:stretch>
            <a:fillRect/>
          </a:stretch>
        </p:blipFill>
        <p:spPr>
          <a:xfrm>
            <a:off x="342901" y="858553"/>
            <a:ext cx="4070073" cy="1831532"/>
          </a:xfrm>
          <a:prstGeom prst="rect">
            <a:avLst/>
          </a:prstGeom>
        </p:spPr>
      </p:pic>
      <p:pic>
        <p:nvPicPr>
          <p:cNvPr id="5" name="Picture 4" descr="A close-up of a text&#10;&#10;Description automatically generated">
            <a:extLst>
              <a:ext uri="{FF2B5EF4-FFF2-40B4-BE49-F238E27FC236}">
                <a16:creationId xmlns:a16="http://schemas.microsoft.com/office/drawing/2014/main" id="{283D9F94-C0D5-7CCB-2B09-F38CEA6DC88A}"/>
              </a:ext>
            </a:extLst>
          </p:cNvPr>
          <p:cNvPicPr>
            <a:picLocks noChangeAspect="1"/>
          </p:cNvPicPr>
          <p:nvPr/>
        </p:nvPicPr>
        <p:blipFill>
          <a:blip r:embed="rId3"/>
          <a:stretch>
            <a:fillRect/>
          </a:stretch>
        </p:blipFill>
        <p:spPr>
          <a:xfrm>
            <a:off x="342900" y="4187186"/>
            <a:ext cx="4070073" cy="1648379"/>
          </a:xfrm>
          <a:prstGeom prst="rect">
            <a:avLst/>
          </a:prstGeom>
        </p:spPr>
      </p:pic>
      <p:sp>
        <p:nvSpPr>
          <p:cNvPr id="12" name="Rectangle 1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ith long hair wearing a headset&#10;&#10;Description automatically generated">
            <a:extLst>
              <a:ext uri="{FF2B5EF4-FFF2-40B4-BE49-F238E27FC236}">
                <a16:creationId xmlns:a16="http://schemas.microsoft.com/office/drawing/2014/main" id="{CDD3ED4A-10A9-8DE7-D1BE-A98BE4CD461F}"/>
              </a:ext>
            </a:extLst>
          </p:cNvPr>
          <p:cNvPicPr>
            <a:picLocks noChangeAspect="1"/>
          </p:cNvPicPr>
          <p:nvPr/>
        </p:nvPicPr>
        <p:blipFill>
          <a:blip r:embed="rId4"/>
          <a:stretch>
            <a:fillRect/>
          </a:stretch>
        </p:blipFill>
        <p:spPr>
          <a:xfrm>
            <a:off x="4731025" y="2384965"/>
            <a:ext cx="4070073" cy="1943459"/>
          </a:xfrm>
          <a:prstGeom prst="rect">
            <a:avLst/>
          </a:prstGeom>
        </p:spPr>
      </p:pic>
    </p:spTree>
    <p:extLst>
      <p:ext uri="{BB962C8B-B14F-4D97-AF65-F5344CB8AC3E}">
        <p14:creationId xmlns:p14="http://schemas.microsoft.com/office/powerpoint/2010/main" val="465629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3" y="857250"/>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12358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a:endParaRPr>
          </a:p>
        </p:txBody>
      </p:sp>
      <p:sp>
        <p:nvSpPr>
          <p:cNvPr id="5" name="Title 4">
            <a:extLst>
              <a:ext uri="{FF2B5EF4-FFF2-40B4-BE49-F238E27FC236}">
                <a16:creationId xmlns:a16="http://schemas.microsoft.com/office/drawing/2014/main" id="{702B9744-5638-B4EA-4B14-C60C728B7E03}"/>
              </a:ext>
            </a:extLst>
          </p:cNvPr>
          <p:cNvSpPr>
            <a:spLocks noGrp="1"/>
          </p:cNvSpPr>
          <p:nvPr>
            <p:ph type="title"/>
          </p:nvPr>
        </p:nvSpPr>
        <p:spPr>
          <a:xfrm>
            <a:off x="1028698" y="1118899"/>
            <a:ext cx="7533017" cy="658297"/>
          </a:xfrm>
        </p:spPr>
        <p:txBody>
          <a:bodyPr anchor="ctr">
            <a:normAutofit/>
          </a:bodyPr>
          <a:lstStyle/>
          <a:p>
            <a:r>
              <a:rPr lang="en-IN" sz="3000">
                <a:solidFill>
                  <a:srgbClr val="FFFFFF"/>
                </a:solidFill>
                <a:latin typeface="Perpetua" panose="02020502060401020303" pitchFamily="18" charset="0"/>
              </a:rPr>
              <a:t>PUBLIC FINANCE</a:t>
            </a:r>
          </a:p>
        </p:txBody>
      </p:sp>
      <p:graphicFrame>
        <p:nvGraphicFramePr>
          <p:cNvPr id="7" name="Content Placeholder 6">
            <a:extLst>
              <a:ext uri="{FF2B5EF4-FFF2-40B4-BE49-F238E27FC236}">
                <a16:creationId xmlns:a16="http://schemas.microsoft.com/office/drawing/2014/main" id="{12B0EA97-0F02-5760-1E35-D19FC282AB6C}"/>
              </a:ext>
            </a:extLst>
          </p:cNvPr>
          <p:cNvGraphicFramePr>
            <a:graphicFrameLocks/>
          </p:cNvGraphicFramePr>
          <p:nvPr/>
        </p:nvGraphicFramePr>
        <p:xfrm>
          <a:off x="779516" y="2747766"/>
          <a:ext cx="3822488" cy="2838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24EA3222-3476-4690-B75E-BDE497EEDAFA}"/>
              </a:ext>
            </a:extLst>
          </p:cNvPr>
          <p:cNvSpPr txBox="1"/>
          <p:nvPr/>
        </p:nvSpPr>
        <p:spPr>
          <a:xfrm>
            <a:off x="4288734" y="2441685"/>
            <a:ext cx="4093706" cy="2901756"/>
          </a:xfrm>
          <a:prstGeom prst="rect">
            <a:avLst/>
          </a:prstGeom>
          <a:noFill/>
        </p:spPr>
        <p:txBody>
          <a:bodyPr wrap="square" rtlCol="0">
            <a:spAutoFit/>
          </a:bodyPr>
          <a:lstStyle/>
          <a:p>
            <a:pPr algn="just" defTabSz="795509">
              <a:spcAft>
                <a:spcPts val="450"/>
              </a:spcAft>
            </a:pPr>
            <a:r>
              <a:rPr lang="en-IN" sz="1566">
                <a:solidFill>
                  <a:prstClr val="black"/>
                </a:solidFill>
                <a:latin typeface="Perpetua" panose="02020502060401020303" pitchFamily="18" charset="0"/>
              </a:rPr>
              <a:t>Public Finance deals with finances of Government of any Country or State covering </a:t>
            </a:r>
            <a:r>
              <a:rPr lang="en-US" sz="1566">
                <a:solidFill>
                  <a:srgbClr val="040C28"/>
                </a:solidFill>
                <a:latin typeface="Perpetua" panose="02020502060401020303" pitchFamily="18" charset="0"/>
              </a:rPr>
              <a:t>revenue, expenditures, and debt load through various government and quasi-government institutions. It</a:t>
            </a:r>
            <a:r>
              <a:rPr lang="en-US" sz="1566">
                <a:solidFill>
                  <a:srgbClr val="4D5156"/>
                </a:solidFill>
                <a:latin typeface="Perpetua" panose="02020502060401020303" pitchFamily="18" charset="0"/>
              </a:rPr>
              <a:t> covers:</a:t>
            </a:r>
          </a:p>
          <a:p>
            <a:pPr marL="248596" indent="-248596" algn="just" defTabSz="795509">
              <a:spcAft>
                <a:spcPts val="450"/>
              </a:spcAft>
              <a:buFont typeface="Arial" panose="020B0604020202020204" pitchFamily="34" charset="0"/>
              <a:buChar char="•"/>
            </a:pPr>
            <a:r>
              <a:rPr lang="en-US" sz="1566">
                <a:solidFill>
                  <a:srgbClr val="4D5156"/>
                </a:solidFill>
                <a:latin typeface="Perpetua" panose="02020502060401020303" pitchFamily="18" charset="0"/>
              </a:rPr>
              <a:t> </a:t>
            </a:r>
            <a:r>
              <a:rPr lang="en-US" sz="1392">
                <a:solidFill>
                  <a:srgbClr val="4D5156"/>
                </a:solidFill>
                <a:latin typeface="Perpetua" panose="02020502060401020303" pitchFamily="18" charset="0"/>
              </a:rPr>
              <a:t>Urban Finance dealing with finances of  parastatal bodies like PHED/TWAD/CMWSSB </a:t>
            </a:r>
            <a:r>
              <a:rPr lang="en-US" sz="1392" err="1">
                <a:solidFill>
                  <a:srgbClr val="4D5156"/>
                </a:solidFill>
                <a:latin typeface="Perpetua" panose="02020502060401020303" pitchFamily="18" charset="0"/>
              </a:rPr>
              <a:t>etc</a:t>
            </a:r>
            <a:endParaRPr lang="en-US" sz="1392">
              <a:solidFill>
                <a:srgbClr val="4D5156"/>
              </a:solidFill>
              <a:latin typeface="Perpetua" panose="02020502060401020303" pitchFamily="18" charset="0"/>
            </a:endParaRPr>
          </a:p>
          <a:p>
            <a:pPr marL="248596" indent="-248596" algn="just" defTabSz="795509">
              <a:spcAft>
                <a:spcPts val="450"/>
              </a:spcAft>
              <a:buFont typeface="Arial" panose="020B0604020202020204" pitchFamily="34" charset="0"/>
              <a:buChar char="•"/>
            </a:pPr>
            <a:r>
              <a:rPr lang="en-US" sz="1392">
                <a:solidFill>
                  <a:srgbClr val="4D5156"/>
                </a:solidFill>
                <a:latin typeface="Perpetua" panose="02020502060401020303" pitchFamily="18" charset="0"/>
              </a:rPr>
              <a:t>Rural Finance dealing with finances of Rural Local Bodies like Gram Panchayat</a:t>
            </a:r>
          </a:p>
          <a:p>
            <a:pPr marL="248596" indent="-248596" algn="just" defTabSz="795509">
              <a:spcAft>
                <a:spcPts val="450"/>
              </a:spcAft>
              <a:buFont typeface="Arial" panose="020B0604020202020204" pitchFamily="34" charset="0"/>
              <a:buChar char="•"/>
            </a:pPr>
            <a:r>
              <a:rPr lang="en-US" sz="1392">
                <a:solidFill>
                  <a:srgbClr val="4D5156"/>
                </a:solidFill>
                <a:latin typeface="Perpetua" panose="02020502060401020303" pitchFamily="18" charset="0"/>
              </a:rPr>
              <a:t>Municipal Finance dealing with Finances of Municipality :third tier of Government</a:t>
            </a:r>
          </a:p>
          <a:p>
            <a:pPr algn="just" defTabSz="914378">
              <a:spcAft>
                <a:spcPts val="450"/>
              </a:spcAft>
            </a:pPr>
            <a:endParaRPr lang="en-IN">
              <a:solidFill>
                <a:prstClr val="black"/>
              </a:solidFill>
              <a:latin typeface="Perpetua" panose="02020502060401020303" pitchFamily="18" charset="0"/>
            </a:endParaRPr>
          </a:p>
        </p:txBody>
      </p:sp>
      <p:sp>
        <p:nvSpPr>
          <p:cNvPr id="2" name="Rectangle 1">
            <a:extLst>
              <a:ext uri="{FF2B5EF4-FFF2-40B4-BE49-F238E27FC236}">
                <a16:creationId xmlns:a16="http://schemas.microsoft.com/office/drawing/2014/main" id="{07ED54D1-4010-6B14-A508-9A3D23F87CBF}"/>
              </a:ext>
            </a:extLst>
          </p:cNvPr>
          <p:cNvSpPr/>
          <p:nvPr/>
        </p:nvSpPr>
        <p:spPr>
          <a:xfrm>
            <a:off x="-1" y="-95250"/>
            <a:ext cx="2209801" cy="9525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1E8EED90-BF7C-FCF7-F1B2-4F9289A548F6}"/>
              </a:ext>
            </a:extLst>
          </p:cNvPr>
          <p:cNvSpPr txBox="1"/>
          <p:nvPr/>
        </p:nvSpPr>
        <p:spPr>
          <a:xfrm>
            <a:off x="1968264" y="5239521"/>
            <a:ext cx="7533017" cy="369332"/>
          </a:xfrm>
          <a:prstGeom prst="rect">
            <a:avLst/>
          </a:prstGeom>
          <a:noFill/>
        </p:spPr>
        <p:txBody>
          <a:bodyPr wrap="square">
            <a:spAutoFit/>
          </a:bodyPr>
          <a:lstStyle/>
          <a:p>
            <a:r>
              <a:rPr lang="en-US" dirty="0"/>
              <a:t>“From local panchayat to global boards – a CA’s skill speaks everywhere.</a:t>
            </a:r>
            <a:endParaRPr lang="en-IN" dirty="0"/>
          </a:p>
        </p:txBody>
      </p:sp>
    </p:spTree>
    <p:extLst>
      <p:ext uri="{BB962C8B-B14F-4D97-AF65-F5344CB8AC3E}">
        <p14:creationId xmlns:p14="http://schemas.microsoft.com/office/powerpoint/2010/main" val="136161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7280-1143-D867-4DF8-B66C5EF025BB}"/>
              </a:ext>
            </a:extLst>
          </p:cNvPr>
          <p:cNvSpPr>
            <a:spLocks noGrp="1"/>
          </p:cNvSpPr>
          <p:nvPr>
            <p:ph type="title"/>
          </p:nvPr>
        </p:nvSpPr>
        <p:spPr/>
        <p:txBody>
          <a:bodyPr/>
          <a:lstStyle/>
          <a:p>
            <a:r>
              <a:rPr lang="en-US" sz="2800" dirty="0"/>
              <a:t>TEST YOUR KNOWLEDGE</a:t>
            </a:r>
            <a:endParaRPr lang="en-IN" sz="2800" dirty="0"/>
          </a:p>
        </p:txBody>
      </p:sp>
      <p:sp>
        <p:nvSpPr>
          <p:cNvPr id="6" name="TextBox 5">
            <a:extLst>
              <a:ext uri="{FF2B5EF4-FFF2-40B4-BE49-F238E27FC236}">
                <a16:creationId xmlns:a16="http://schemas.microsoft.com/office/drawing/2014/main" id="{774B5C41-FAD1-15EF-6E18-5D10D1736370}"/>
              </a:ext>
            </a:extLst>
          </p:cNvPr>
          <p:cNvSpPr txBox="1"/>
          <p:nvPr/>
        </p:nvSpPr>
        <p:spPr>
          <a:xfrm>
            <a:off x="0" y="1603881"/>
            <a:ext cx="8824257" cy="4247317"/>
          </a:xfrm>
          <a:prstGeom prst="rect">
            <a:avLst/>
          </a:prstGeom>
          <a:noFill/>
        </p:spPr>
        <p:txBody>
          <a:bodyPr wrap="square">
            <a:spAutoFit/>
          </a:bodyPr>
          <a:lstStyle/>
          <a:p>
            <a:pPr algn="l"/>
            <a:r>
              <a:rPr lang="en-US" b="1" i="0" dirty="0">
                <a:effectLst/>
                <a:latin typeface="fkGroteskNeue"/>
              </a:rPr>
              <a:t> 1:</a:t>
            </a:r>
          </a:p>
          <a:p>
            <a:pPr algn="l">
              <a:buFont typeface="Arial" panose="020B0604020202020204" pitchFamily="34" charset="0"/>
              <a:buChar char="•"/>
            </a:pPr>
            <a:r>
              <a:rPr lang="en-US" b="0" i="1" dirty="0">
                <a:effectLst/>
                <a:latin typeface="fkGroteskNeue"/>
              </a:rPr>
              <a:t>Which of the following is the major share of receipts for ULBs in India’s current context?</a:t>
            </a:r>
            <a:endParaRPr lang="en-US" b="0" i="0" dirty="0">
              <a:effectLst/>
              <a:latin typeface="fkGroteskNeue"/>
            </a:endParaRPr>
          </a:p>
          <a:p>
            <a:pPr marL="742950" lvl="1" indent="-285750" algn="l">
              <a:buFont typeface="Arial" panose="020B0604020202020204" pitchFamily="34" charset="0"/>
              <a:buChar char="•"/>
            </a:pPr>
            <a:r>
              <a:rPr lang="en-US" b="0" i="0" dirty="0">
                <a:effectLst/>
                <a:latin typeface="fkGroteskNeue"/>
              </a:rPr>
              <a:t>A) Grants from the Centre/State</a:t>
            </a:r>
          </a:p>
          <a:p>
            <a:pPr marL="742950" lvl="1" indent="-285750" algn="l">
              <a:buFont typeface="Arial" panose="020B0604020202020204" pitchFamily="34" charset="0"/>
              <a:buChar char="•"/>
            </a:pPr>
            <a:r>
              <a:rPr lang="en-US" b="0" i="0" dirty="0">
                <a:effectLst/>
                <a:latin typeface="fkGroteskNeue"/>
              </a:rPr>
              <a:t>B) Property Taxes</a:t>
            </a:r>
          </a:p>
          <a:p>
            <a:pPr marL="742950" lvl="1" indent="-285750" algn="l">
              <a:buFont typeface="Arial" panose="020B0604020202020204" pitchFamily="34" charset="0"/>
              <a:buChar char="•"/>
            </a:pPr>
            <a:r>
              <a:rPr lang="en-US" b="0" i="0" dirty="0">
                <a:effectLst/>
                <a:latin typeface="fkGroteskNeue"/>
              </a:rPr>
              <a:t>C) Municipal Bonds</a:t>
            </a:r>
          </a:p>
          <a:p>
            <a:pPr marL="742950" lvl="1" indent="-285750" algn="l">
              <a:buFont typeface="Arial" panose="020B0604020202020204" pitchFamily="34" charset="0"/>
              <a:buChar char="•"/>
            </a:pPr>
            <a:r>
              <a:rPr lang="en-US" b="0" i="0" dirty="0">
                <a:effectLst/>
                <a:latin typeface="fkGroteskNeue"/>
              </a:rPr>
              <a:t>D) User Charges</a:t>
            </a:r>
          </a:p>
          <a:p>
            <a:pPr marL="742950" lvl="1" indent="-285750" algn="l">
              <a:buFont typeface="Arial" panose="020B0604020202020204" pitchFamily="34" charset="0"/>
              <a:buChar char="•"/>
            </a:pPr>
            <a:endParaRPr kumimoji="0" lang="en-US" sz="1800" u="none" strike="noStrike" kern="1200" cap="none" spc="0" normalizeH="0" baseline="0" noProof="0" dirty="0">
              <a:ln>
                <a:noFill/>
              </a:ln>
              <a:solidFill>
                <a:srgbClr val="263248"/>
              </a:solidFill>
              <a:uLnTx/>
              <a:uFillTx/>
              <a:latin typeface="fkGroteskNeue"/>
              <a:ea typeface="+mn-ea"/>
              <a:cs typeface="+mn-cs"/>
            </a:endParaRPr>
          </a:p>
          <a:p>
            <a:pPr algn="l"/>
            <a:r>
              <a:rPr lang="en-US" b="0" i="1" dirty="0">
                <a:effectLst/>
                <a:latin typeface="fkGroteskNeue"/>
              </a:rPr>
              <a:t>2</a:t>
            </a:r>
          </a:p>
          <a:p>
            <a:pPr algn="l"/>
            <a:r>
              <a:rPr lang="en-US" b="0" i="1" dirty="0">
                <a:effectLst/>
                <a:latin typeface="fkGroteskNeue"/>
              </a:rPr>
              <a:t>Which of the following is the major share of  own revenue source for ULBs in India’s current context?</a:t>
            </a:r>
            <a:endParaRPr lang="en-US" b="0" i="0" dirty="0">
              <a:effectLst/>
              <a:latin typeface="fkGroteskNeue"/>
            </a:endParaRPr>
          </a:p>
          <a:p>
            <a:pPr marL="742950" lvl="1" indent="-285750" algn="l">
              <a:buFont typeface="Arial" panose="020B0604020202020204" pitchFamily="34" charset="0"/>
              <a:buChar char="•"/>
            </a:pPr>
            <a:r>
              <a:rPr lang="en-US" b="0" i="0" dirty="0">
                <a:effectLst/>
                <a:latin typeface="fkGroteskNeue"/>
              </a:rPr>
              <a:t>A) Grants from the Centre/State</a:t>
            </a:r>
          </a:p>
          <a:p>
            <a:pPr marL="742950" lvl="1" indent="-285750" algn="l">
              <a:buFont typeface="Arial" panose="020B0604020202020204" pitchFamily="34" charset="0"/>
              <a:buChar char="•"/>
            </a:pPr>
            <a:r>
              <a:rPr lang="en-US" b="0" i="0" dirty="0">
                <a:effectLst/>
                <a:latin typeface="fkGroteskNeue"/>
              </a:rPr>
              <a:t>B) Property Taxes</a:t>
            </a:r>
          </a:p>
          <a:p>
            <a:pPr marL="742950" lvl="1" indent="-285750" algn="l">
              <a:buFont typeface="Arial" panose="020B0604020202020204" pitchFamily="34" charset="0"/>
              <a:buChar char="•"/>
            </a:pPr>
            <a:r>
              <a:rPr lang="en-US" b="0" i="0" dirty="0">
                <a:effectLst/>
                <a:latin typeface="fkGroteskNeue"/>
              </a:rPr>
              <a:t>C) Municipal Bonds</a:t>
            </a:r>
          </a:p>
          <a:p>
            <a:pPr marL="742950" lvl="1" indent="-285750" algn="l">
              <a:buFont typeface="Arial" panose="020B0604020202020204" pitchFamily="34" charset="0"/>
              <a:buChar char="•"/>
            </a:pPr>
            <a:r>
              <a:rPr lang="en-US" b="0" i="0" dirty="0">
                <a:effectLst/>
                <a:latin typeface="fkGroteskNeue"/>
              </a:rPr>
              <a:t>D) User Charges</a:t>
            </a:r>
          </a:p>
          <a:p>
            <a:pPr marL="742950" lvl="1" indent="-285750" algn="l">
              <a:buFont typeface="Arial" panose="020B0604020202020204" pitchFamily="34" charset="0"/>
              <a:buChar char="•"/>
            </a:pPr>
            <a:endParaRPr kumimoji="0" lang="en-IN" sz="1800" b="0" i="0" u="none" strike="noStrike" kern="1200" cap="none" spc="0" normalizeH="0" baseline="0" noProof="0" dirty="0">
              <a:ln>
                <a:noFill/>
              </a:ln>
              <a:solidFill>
                <a:srgbClr val="263248"/>
              </a:solidFill>
              <a:effectLst/>
              <a:uLnTx/>
              <a:uFillTx/>
              <a:latin typeface="Arial"/>
              <a:ea typeface="+mn-ea"/>
              <a:cs typeface="+mn-cs"/>
            </a:endParaRPr>
          </a:p>
        </p:txBody>
      </p:sp>
    </p:spTree>
    <p:extLst>
      <p:ext uri="{BB962C8B-B14F-4D97-AF65-F5344CB8AC3E}">
        <p14:creationId xmlns:p14="http://schemas.microsoft.com/office/powerpoint/2010/main" val="2818953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9C209C7-84F5-9249-8843-0C1F0DDA5FE4}"/>
              </a:ext>
            </a:extLst>
          </p:cNvPr>
          <p:cNvSpPr/>
          <p:nvPr/>
        </p:nvSpPr>
        <p:spPr>
          <a:xfrm>
            <a:off x="810985" y="3050592"/>
            <a:ext cx="2024744" cy="1617217"/>
          </a:xfrm>
          <a:prstGeom prst="roundRect">
            <a:avLst/>
          </a:prstGeom>
          <a:solidFill>
            <a:srgbClr val="163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ysClr val="windowText" lastClr="000000"/>
              </a:solidFill>
            </a:endParaRPr>
          </a:p>
        </p:txBody>
      </p:sp>
      <p:sp>
        <p:nvSpPr>
          <p:cNvPr id="10" name="Rounded Rectangle 9">
            <a:extLst>
              <a:ext uri="{FF2B5EF4-FFF2-40B4-BE49-F238E27FC236}">
                <a16:creationId xmlns:a16="http://schemas.microsoft.com/office/drawing/2014/main" id="{E2315B80-B571-7C4F-91BE-E9D29850AABD}"/>
              </a:ext>
            </a:extLst>
          </p:cNvPr>
          <p:cNvSpPr/>
          <p:nvPr/>
        </p:nvSpPr>
        <p:spPr>
          <a:xfrm>
            <a:off x="6308271" y="3050591"/>
            <a:ext cx="2024744" cy="161721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A8DCD915-6387-BD4F-9125-93CA13085CD7}"/>
              </a:ext>
            </a:extLst>
          </p:cNvPr>
          <p:cNvCxnSpPr>
            <a:cxnSpLocks/>
            <a:stCxn id="7" idx="3"/>
            <a:endCxn id="10" idx="1"/>
          </p:cNvCxnSpPr>
          <p:nvPr/>
        </p:nvCxnSpPr>
        <p:spPr>
          <a:xfrm flipV="1">
            <a:off x="2835729" y="3859199"/>
            <a:ext cx="3472542" cy="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0977C576-85F3-D746-8D7A-F18EC7D4389B}"/>
              </a:ext>
            </a:extLst>
          </p:cNvPr>
          <p:cNvSpPr/>
          <p:nvPr/>
        </p:nvSpPr>
        <p:spPr>
          <a:xfrm>
            <a:off x="3559628" y="3050591"/>
            <a:ext cx="2024744" cy="16172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v</a:t>
            </a:r>
          </a:p>
        </p:txBody>
      </p:sp>
      <p:sp>
        <p:nvSpPr>
          <p:cNvPr id="28" name="Google Shape;329;p11">
            <a:extLst>
              <a:ext uri="{FF2B5EF4-FFF2-40B4-BE49-F238E27FC236}">
                <a16:creationId xmlns:a16="http://schemas.microsoft.com/office/drawing/2014/main" id="{8097C6F4-5EB8-6E41-B1C0-0B2C62A47232}"/>
              </a:ext>
            </a:extLst>
          </p:cNvPr>
          <p:cNvSpPr/>
          <p:nvPr/>
        </p:nvSpPr>
        <p:spPr>
          <a:xfrm>
            <a:off x="860088" y="3568098"/>
            <a:ext cx="1861263" cy="602705"/>
          </a:xfrm>
          <a:prstGeom prst="rect">
            <a:avLst/>
          </a:prstGeom>
          <a:noFill/>
          <a:ln>
            <a:noFill/>
          </a:ln>
        </p:spPr>
        <p:txBody>
          <a:bodyPr spcFirstLastPara="1" wrap="square" lIns="68569" tIns="34275" rIns="68569" bIns="34275" anchor="t" anchorCtr="0">
            <a:noAutofit/>
          </a:bodyPr>
          <a:lstStyle/>
          <a:p>
            <a:pPr lvl="0" algn="ctr"/>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Public Financial Management (PFM) reforms.</a:t>
            </a:r>
            <a:endParaRPr lang="en-IN"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Google Shape;329;p11">
            <a:extLst>
              <a:ext uri="{FF2B5EF4-FFF2-40B4-BE49-F238E27FC236}">
                <a16:creationId xmlns:a16="http://schemas.microsoft.com/office/drawing/2014/main" id="{36E3A66E-2727-4144-87A5-F2218091A4C1}"/>
              </a:ext>
            </a:extLst>
          </p:cNvPr>
          <p:cNvSpPr/>
          <p:nvPr/>
        </p:nvSpPr>
        <p:spPr>
          <a:xfrm>
            <a:off x="3699288" y="3568099"/>
            <a:ext cx="1861263" cy="602705"/>
          </a:xfrm>
          <a:prstGeom prst="rect">
            <a:avLst/>
          </a:prstGeom>
          <a:noFill/>
          <a:ln>
            <a:noFill/>
          </a:ln>
        </p:spPr>
        <p:txBody>
          <a:bodyPr spcFirstLastPara="1" wrap="square" lIns="68569" tIns="34275" rIns="68569" bIns="34275" anchor="t" anchorCtr="0">
            <a:noAutofit/>
          </a:bodyPr>
          <a:lstStyle/>
          <a:p>
            <a:pPr lvl="0" algn="ctr"/>
            <a:r>
              <a:rPr lang="en-IN" sz="2000" dirty="0"/>
              <a:t>Local bodies Financial/revenue reforms</a:t>
            </a:r>
            <a:endParaRPr lang="en-IN" sz="20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Google Shape;329;p11">
            <a:extLst>
              <a:ext uri="{FF2B5EF4-FFF2-40B4-BE49-F238E27FC236}">
                <a16:creationId xmlns:a16="http://schemas.microsoft.com/office/drawing/2014/main" id="{277C139C-F022-7B4F-8385-147AF21A4D92}"/>
              </a:ext>
            </a:extLst>
          </p:cNvPr>
          <p:cNvSpPr/>
          <p:nvPr/>
        </p:nvSpPr>
        <p:spPr>
          <a:xfrm>
            <a:off x="6457819" y="3281294"/>
            <a:ext cx="1861263" cy="602705"/>
          </a:xfrm>
          <a:prstGeom prst="rect">
            <a:avLst/>
          </a:prstGeom>
          <a:noFill/>
          <a:ln>
            <a:noFill/>
          </a:ln>
        </p:spPr>
        <p:txBody>
          <a:bodyPr spcFirstLastPara="1" wrap="square" lIns="68569" tIns="34275" rIns="68569" bIns="34275" anchor="t" anchorCtr="0">
            <a:noAutofit/>
          </a:bodyPr>
          <a:lstStyle/>
          <a:p>
            <a:pPr lvl="0" algn="ctr"/>
            <a:r>
              <a:rPr lang="en-IN" sz="2400" dirty="0" err="1"/>
              <a:t>PPP,Bond</a:t>
            </a:r>
            <a:r>
              <a:rPr lang="en-IN" sz="2400" dirty="0"/>
              <a:t> </a:t>
            </a:r>
            <a:r>
              <a:rPr lang="en-IN" sz="2400" dirty="0" err="1"/>
              <a:t>market,infra</a:t>
            </a:r>
            <a:r>
              <a:rPr lang="en-IN" sz="2400" dirty="0"/>
              <a:t> financing.</a:t>
            </a:r>
            <a:endParaRPr lang="en-IN"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Rounded Rectangle 30">
            <a:extLst>
              <a:ext uri="{FF2B5EF4-FFF2-40B4-BE49-F238E27FC236}">
                <a16:creationId xmlns:a16="http://schemas.microsoft.com/office/drawing/2014/main" id="{5973BF30-B324-AA46-B9DD-A3E8367E6B1E}"/>
              </a:ext>
            </a:extLst>
          </p:cNvPr>
          <p:cNvSpPr/>
          <p:nvPr/>
        </p:nvSpPr>
        <p:spPr>
          <a:xfrm>
            <a:off x="1082689" y="2763279"/>
            <a:ext cx="1424771" cy="455579"/>
          </a:xfrm>
          <a:prstGeom prst="roundRect">
            <a:avLst>
              <a:gd name="adj" fmla="val 0"/>
            </a:avLst>
          </a:prstGeom>
          <a:solidFill>
            <a:schemeClr val="bg1"/>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ight Triangle 31">
            <a:extLst>
              <a:ext uri="{FF2B5EF4-FFF2-40B4-BE49-F238E27FC236}">
                <a16:creationId xmlns:a16="http://schemas.microsoft.com/office/drawing/2014/main" id="{E52EC8F5-15DD-5D44-B008-702CE3B0F6CA}"/>
              </a:ext>
            </a:extLst>
          </p:cNvPr>
          <p:cNvSpPr/>
          <p:nvPr/>
        </p:nvSpPr>
        <p:spPr>
          <a:xfrm>
            <a:off x="2512275" y="2777675"/>
            <a:ext cx="122288" cy="287313"/>
          </a:xfrm>
          <a:prstGeom prst="rtTriangle">
            <a:avLst/>
          </a:prstGeom>
          <a:solidFill>
            <a:srgbClr val="163159"/>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ight Triangle 33">
            <a:extLst>
              <a:ext uri="{FF2B5EF4-FFF2-40B4-BE49-F238E27FC236}">
                <a16:creationId xmlns:a16="http://schemas.microsoft.com/office/drawing/2014/main" id="{52E48D49-6D7C-AB49-B1F1-E71DFB23D96A}"/>
              </a:ext>
            </a:extLst>
          </p:cNvPr>
          <p:cNvSpPr/>
          <p:nvPr/>
        </p:nvSpPr>
        <p:spPr>
          <a:xfrm flipH="1">
            <a:off x="960400" y="2777675"/>
            <a:ext cx="122288" cy="287313"/>
          </a:xfrm>
          <a:prstGeom prst="rtTriangle">
            <a:avLst/>
          </a:prstGeom>
          <a:solidFill>
            <a:srgbClr val="163159"/>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ounded Rectangle 35">
            <a:extLst>
              <a:ext uri="{FF2B5EF4-FFF2-40B4-BE49-F238E27FC236}">
                <a16:creationId xmlns:a16="http://schemas.microsoft.com/office/drawing/2014/main" id="{09A01265-4D51-7E43-9490-C6EBC5842D79}"/>
              </a:ext>
            </a:extLst>
          </p:cNvPr>
          <p:cNvSpPr/>
          <p:nvPr/>
        </p:nvSpPr>
        <p:spPr>
          <a:xfrm>
            <a:off x="3884384" y="2764911"/>
            <a:ext cx="1424771" cy="455579"/>
          </a:xfrm>
          <a:prstGeom prst="roundRect">
            <a:avLst>
              <a:gd name="adj" fmla="val 0"/>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ight Triangle 36">
            <a:extLst>
              <a:ext uri="{FF2B5EF4-FFF2-40B4-BE49-F238E27FC236}">
                <a16:creationId xmlns:a16="http://schemas.microsoft.com/office/drawing/2014/main" id="{B190E569-A1B8-0548-8B10-78C9D0755086}"/>
              </a:ext>
            </a:extLst>
          </p:cNvPr>
          <p:cNvSpPr/>
          <p:nvPr/>
        </p:nvSpPr>
        <p:spPr>
          <a:xfrm>
            <a:off x="5313970" y="2779307"/>
            <a:ext cx="122288" cy="287313"/>
          </a:xfrm>
          <a:prstGeom prst="r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ight Triangle 37">
            <a:extLst>
              <a:ext uri="{FF2B5EF4-FFF2-40B4-BE49-F238E27FC236}">
                <a16:creationId xmlns:a16="http://schemas.microsoft.com/office/drawing/2014/main" id="{F452D5EF-5EAA-C44D-95C5-29334FD88D79}"/>
              </a:ext>
            </a:extLst>
          </p:cNvPr>
          <p:cNvSpPr/>
          <p:nvPr/>
        </p:nvSpPr>
        <p:spPr>
          <a:xfrm flipH="1">
            <a:off x="3762096" y="2779307"/>
            <a:ext cx="122288" cy="287313"/>
          </a:xfrm>
          <a:prstGeom prst="r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ounded Rectangle 42">
            <a:extLst>
              <a:ext uri="{FF2B5EF4-FFF2-40B4-BE49-F238E27FC236}">
                <a16:creationId xmlns:a16="http://schemas.microsoft.com/office/drawing/2014/main" id="{90CCD6CA-DCFA-4F4F-A6A4-615D0F8DC78D}"/>
              </a:ext>
            </a:extLst>
          </p:cNvPr>
          <p:cNvSpPr/>
          <p:nvPr/>
        </p:nvSpPr>
        <p:spPr>
          <a:xfrm>
            <a:off x="6615467" y="2763279"/>
            <a:ext cx="1424771" cy="455579"/>
          </a:xfrm>
          <a:prstGeom prst="roundRect">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ight Triangle 43">
            <a:extLst>
              <a:ext uri="{FF2B5EF4-FFF2-40B4-BE49-F238E27FC236}">
                <a16:creationId xmlns:a16="http://schemas.microsoft.com/office/drawing/2014/main" id="{5550226F-8284-E744-8BE3-246FA9A4FED7}"/>
              </a:ext>
            </a:extLst>
          </p:cNvPr>
          <p:cNvSpPr/>
          <p:nvPr/>
        </p:nvSpPr>
        <p:spPr>
          <a:xfrm>
            <a:off x="8045053" y="2777675"/>
            <a:ext cx="122288" cy="287313"/>
          </a:xfrm>
          <a:prstGeom prst="r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ight Triangle 44">
            <a:extLst>
              <a:ext uri="{FF2B5EF4-FFF2-40B4-BE49-F238E27FC236}">
                <a16:creationId xmlns:a16="http://schemas.microsoft.com/office/drawing/2014/main" id="{551EF895-EB1B-F546-A0B0-F766181F0F1F}"/>
              </a:ext>
            </a:extLst>
          </p:cNvPr>
          <p:cNvSpPr/>
          <p:nvPr/>
        </p:nvSpPr>
        <p:spPr>
          <a:xfrm flipH="1">
            <a:off x="6493179" y="2777675"/>
            <a:ext cx="122288" cy="287313"/>
          </a:xfrm>
          <a:prstGeom prst="r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ounded Rectangle 48">
            <a:extLst>
              <a:ext uri="{FF2B5EF4-FFF2-40B4-BE49-F238E27FC236}">
                <a16:creationId xmlns:a16="http://schemas.microsoft.com/office/drawing/2014/main" id="{A4D486DE-22E7-214D-A359-06279FFB0569}"/>
              </a:ext>
            </a:extLst>
          </p:cNvPr>
          <p:cNvSpPr/>
          <p:nvPr/>
        </p:nvSpPr>
        <p:spPr>
          <a:xfrm>
            <a:off x="-8086" y="5580383"/>
            <a:ext cx="9152086" cy="455577"/>
          </a:xfrm>
          <a:prstGeom prst="roundRect">
            <a:avLst>
              <a:gd name="adj" fmla="val 0"/>
            </a:avLst>
          </a:prstGeom>
          <a:gradFill>
            <a:gsLst>
              <a:gs pos="0">
                <a:schemeClr val="accent1">
                  <a:lumMod val="5000"/>
                  <a:lumOff val="95000"/>
                </a:schemeClr>
              </a:gs>
              <a:gs pos="100000">
                <a:srgbClr val="163159"/>
              </a:gs>
              <a:gs pos="69000">
                <a:srgbClr val="163159"/>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ounded Rectangle 60">
            <a:extLst>
              <a:ext uri="{FF2B5EF4-FFF2-40B4-BE49-F238E27FC236}">
                <a16:creationId xmlns:a16="http://schemas.microsoft.com/office/drawing/2014/main" id="{31D02301-D9A2-0243-8E53-EBB068D27F45}"/>
              </a:ext>
            </a:extLst>
          </p:cNvPr>
          <p:cNvSpPr/>
          <p:nvPr/>
        </p:nvSpPr>
        <p:spPr>
          <a:xfrm>
            <a:off x="-8086" y="842572"/>
            <a:ext cx="9144000" cy="164052"/>
          </a:xfrm>
          <a:prstGeom prst="roundRect">
            <a:avLst>
              <a:gd name="adj" fmla="val 0"/>
            </a:avLst>
          </a:prstGeom>
          <a:gradFill>
            <a:gsLst>
              <a:gs pos="0">
                <a:schemeClr val="accent1">
                  <a:lumMod val="5000"/>
                  <a:lumOff val="95000"/>
                </a:schemeClr>
              </a:gs>
              <a:gs pos="100000">
                <a:srgbClr val="163159"/>
              </a:gs>
              <a:gs pos="69000">
                <a:srgbClr val="163159"/>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 Placeholder 2">
            <a:extLst>
              <a:ext uri="{FF2B5EF4-FFF2-40B4-BE49-F238E27FC236}">
                <a16:creationId xmlns:a16="http://schemas.microsoft.com/office/drawing/2014/main" id="{7C12E72F-F637-8545-8191-56D2AC2F24FC}"/>
              </a:ext>
            </a:extLst>
          </p:cNvPr>
          <p:cNvSpPr txBox="1">
            <a:spLocks/>
          </p:cNvSpPr>
          <p:nvPr/>
        </p:nvSpPr>
        <p:spPr>
          <a:xfrm>
            <a:off x="460641" y="295464"/>
            <a:ext cx="8791337" cy="455579"/>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3200" b="1" dirty="0">
                <a:solidFill>
                  <a:schemeClr val="tx1"/>
                </a:solidFill>
                <a:latin typeface="Times New Roman"/>
                <a:cs typeface="Times New Roman"/>
              </a:rPr>
              <a:t>Role of CAs in Public Finance</a:t>
            </a:r>
          </a:p>
        </p:txBody>
      </p:sp>
    </p:spTree>
    <p:extLst>
      <p:ext uri="{BB962C8B-B14F-4D97-AF65-F5344CB8AC3E}">
        <p14:creationId xmlns:p14="http://schemas.microsoft.com/office/powerpoint/2010/main" val="3284030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62A32-8472-1D54-69E9-C159B6A59D20}"/>
              </a:ext>
            </a:extLst>
          </p:cNvPr>
          <p:cNvSpPr>
            <a:spLocks noGrp="1"/>
          </p:cNvSpPr>
          <p:nvPr>
            <p:ph type="title"/>
          </p:nvPr>
        </p:nvSpPr>
        <p:spPr/>
        <p:txBody>
          <a:bodyPr/>
          <a:lstStyle/>
          <a:p>
            <a:r>
              <a:rPr lang="en-US" dirty="0"/>
              <a:t>Picture </a:t>
            </a:r>
            <a:r>
              <a:rPr lang="en-US" dirty="0" err="1"/>
              <a:t>Baaki</a:t>
            </a:r>
            <a:r>
              <a:rPr lang="en-US" dirty="0"/>
              <a:t> Hai</a:t>
            </a:r>
            <a:endParaRPr lang="en-IN" dirty="0"/>
          </a:p>
        </p:txBody>
      </p:sp>
      <p:sp>
        <p:nvSpPr>
          <p:cNvPr id="4" name="Slide Number Placeholder 3">
            <a:extLst>
              <a:ext uri="{FF2B5EF4-FFF2-40B4-BE49-F238E27FC236}">
                <a16:creationId xmlns:a16="http://schemas.microsoft.com/office/drawing/2014/main" id="{8405B2CF-1564-CC2C-CFDD-6CB11A507A0F}"/>
              </a:ext>
            </a:extLst>
          </p:cNvPr>
          <p:cNvSpPr>
            <a:spLocks noGrp="1"/>
          </p:cNvSpPr>
          <p:nvPr>
            <p:ph type="sldNum" idx="12"/>
          </p:nvPr>
        </p:nvSpPr>
        <p:spPr/>
        <p:txBody>
          <a:bodyPr/>
          <a:lstStyle/>
          <a:p>
            <a:fld id="{00000000-1234-1234-1234-123412341234}" type="slidenum">
              <a:rPr lang="en" smtClean="0"/>
              <a:pPr/>
              <a:t>23</a:t>
            </a:fld>
            <a:endParaRPr lang="en"/>
          </a:p>
        </p:txBody>
      </p:sp>
      <p:pic>
        <p:nvPicPr>
          <p:cNvPr id="1026" name="Picture 2" descr="Yuckquee® Actor SRK (Picture abhi baaki hai mere dost) Framed Poster with  Acrylic Glass, Multicolor - Perfect for Room &amp; Office Decor (Size: 10 Inch  X ...">
            <a:extLst>
              <a:ext uri="{FF2B5EF4-FFF2-40B4-BE49-F238E27FC236}">
                <a16:creationId xmlns:a16="http://schemas.microsoft.com/office/drawing/2014/main" id="{DF7EDA1D-376A-AB7B-8510-64FA662149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05" t="14166" r="16111" b="7633"/>
          <a:stretch/>
        </p:blipFill>
        <p:spPr bwMode="auto">
          <a:xfrm>
            <a:off x="142875" y="1494983"/>
            <a:ext cx="4257676" cy="53630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062A29D-B333-A5E9-51EE-8BECA380714E}"/>
              </a:ext>
            </a:extLst>
          </p:cNvPr>
          <p:cNvSpPr/>
          <p:nvPr/>
        </p:nvSpPr>
        <p:spPr>
          <a:xfrm>
            <a:off x="5143500" y="2390776"/>
            <a:ext cx="3695700" cy="1352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Huge Opportunities</a:t>
            </a:r>
          </a:p>
          <a:p>
            <a:pPr algn="ctr"/>
            <a:r>
              <a:rPr lang="en-US" dirty="0"/>
              <a:t> Coming in next 20 Years</a:t>
            </a:r>
            <a:endParaRPr lang="en-IN" dirty="0"/>
          </a:p>
        </p:txBody>
      </p:sp>
    </p:spTree>
    <p:extLst>
      <p:ext uri="{BB962C8B-B14F-4D97-AF65-F5344CB8AC3E}">
        <p14:creationId xmlns:p14="http://schemas.microsoft.com/office/powerpoint/2010/main" val="763182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9C209C7-84F5-9249-8843-0C1F0DDA5FE4}"/>
              </a:ext>
            </a:extLst>
          </p:cNvPr>
          <p:cNvSpPr/>
          <p:nvPr/>
        </p:nvSpPr>
        <p:spPr>
          <a:xfrm>
            <a:off x="810985" y="3050592"/>
            <a:ext cx="2024744" cy="1617217"/>
          </a:xfrm>
          <a:prstGeom prst="roundRect">
            <a:avLst/>
          </a:prstGeom>
          <a:solidFill>
            <a:srgbClr val="163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ysClr val="windowText" lastClr="000000"/>
              </a:solidFill>
            </a:endParaRPr>
          </a:p>
        </p:txBody>
      </p:sp>
      <p:sp>
        <p:nvSpPr>
          <p:cNvPr id="10" name="Rounded Rectangle 9">
            <a:extLst>
              <a:ext uri="{FF2B5EF4-FFF2-40B4-BE49-F238E27FC236}">
                <a16:creationId xmlns:a16="http://schemas.microsoft.com/office/drawing/2014/main" id="{E2315B80-B571-7C4F-91BE-E9D29850AABD}"/>
              </a:ext>
            </a:extLst>
          </p:cNvPr>
          <p:cNvSpPr/>
          <p:nvPr/>
        </p:nvSpPr>
        <p:spPr>
          <a:xfrm>
            <a:off x="6308271" y="3050591"/>
            <a:ext cx="2024744" cy="161721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A8DCD915-6387-BD4F-9125-93CA13085CD7}"/>
              </a:ext>
            </a:extLst>
          </p:cNvPr>
          <p:cNvCxnSpPr>
            <a:cxnSpLocks/>
            <a:stCxn id="7" idx="3"/>
            <a:endCxn id="10" idx="1"/>
          </p:cNvCxnSpPr>
          <p:nvPr/>
        </p:nvCxnSpPr>
        <p:spPr>
          <a:xfrm flipV="1">
            <a:off x="2835729" y="3859199"/>
            <a:ext cx="3472542" cy="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0977C576-85F3-D746-8D7A-F18EC7D4389B}"/>
              </a:ext>
            </a:extLst>
          </p:cNvPr>
          <p:cNvSpPr/>
          <p:nvPr/>
        </p:nvSpPr>
        <p:spPr>
          <a:xfrm>
            <a:off x="3559628" y="3050591"/>
            <a:ext cx="2024744" cy="16172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v</a:t>
            </a:r>
          </a:p>
        </p:txBody>
      </p:sp>
      <p:sp>
        <p:nvSpPr>
          <p:cNvPr id="28" name="Google Shape;329;p11">
            <a:extLst>
              <a:ext uri="{FF2B5EF4-FFF2-40B4-BE49-F238E27FC236}">
                <a16:creationId xmlns:a16="http://schemas.microsoft.com/office/drawing/2014/main" id="{8097C6F4-5EB8-6E41-B1C0-0B2C62A47232}"/>
              </a:ext>
            </a:extLst>
          </p:cNvPr>
          <p:cNvSpPr/>
          <p:nvPr/>
        </p:nvSpPr>
        <p:spPr>
          <a:xfrm>
            <a:off x="860088" y="3568098"/>
            <a:ext cx="1861263" cy="602705"/>
          </a:xfrm>
          <a:prstGeom prst="rect">
            <a:avLst/>
          </a:prstGeom>
          <a:noFill/>
          <a:ln>
            <a:noFill/>
          </a:ln>
        </p:spPr>
        <p:txBody>
          <a:bodyPr spcFirstLastPara="1" wrap="square" lIns="68569" tIns="34275" rIns="68569" bIns="34275" anchor="t" anchorCtr="0">
            <a:noAutofit/>
          </a:bodyPr>
          <a:lstStyle/>
          <a:p>
            <a:pPr lvl="0" algn="ctr"/>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Green bonds, climate finance, SDG budgeting.</a:t>
            </a:r>
            <a:endParaRPr lang="en-IN"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Google Shape;329;p11">
            <a:extLst>
              <a:ext uri="{FF2B5EF4-FFF2-40B4-BE49-F238E27FC236}">
                <a16:creationId xmlns:a16="http://schemas.microsoft.com/office/drawing/2014/main" id="{36E3A66E-2727-4144-87A5-F2218091A4C1}"/>
              </a:ext>
            </a:extLst>
          </p:cNvPr>
          <p:cNvSpPr/>
          <p:nvPr/>
        </p:nvSpPr>
        <p:spPr>
          <a:xfrm>
            <a:off x="3699288" y="3568099"/>
            <a:ext cx="1861263" cy="602705"/>
          </a:xfrm>
          <a:prstGeom prst="rect">
            <a:avLst/>
          </a:prstGeom>
          <a:noFill/>
          <a:ln>
            <a:noFill/>
          </a:ln>
        </p:spPr>
        <p:txBody>
          <a:bodyPr spcFirstLastPara="1" wrap="square" lIns="68569" tIns="34275" rIns="68569" bIns="34275" anchor="t" anchorCtr="0">
            <a:noAutofit/>
          </a:bodyPr>
          <a:lstStyle/>
          <a:p>
            <a:pPr lvl="0" algn="ctr"/>
            <a:r>
              <a:rPr lang="en-IN" sz="2000" dirty="0"/>
              <a:t>Debt sustainability advisory</a:t>
            </a:r>
            <a:endParaRPr lang="en-IN" sz="20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Google Shape;329;p11">
            <a:extLst>
              <a:ext uri="{FF2B5EF4-FFF2-40B4-BE49-F238E27FC236}">
                <a16:creationId xmlns:a16="http://schemas.microsoft.com/office/drawing/2014/main" id="{277C139C-F022-7B4F-8385-147AF21A4D92}"/>
              </a:ext>
            </a:extLst>
          </p:cNvPr>
          <p:cNvSpPr/>
          <p:nvPr/>
        </p:nvSpPr>
        <p:spPr>
          <a:xfrm>
            <a:off x="6457819" y="3281294"/>
            <a:ext cx="1861263" cy="602705"/>
          </a:xfrm>
          <a:prstGeom prst="rect">
            <a:avLst/>
          </a:prstGeom>
          <a:noFill/>
          <a:ln>
            <a:noFill/>
          </a:ln>
        </p:spPr>
        <p:txBody>
          <a:bodyPr spcFirstLastPara="1" wrap="square" lIns="68569" tIns="34275" rIns="68569" bIns="34275" anchor="t" anchorCtr="0">
            <a:noAutofit/>
          </a:bodyPr>
          <a:lstStyle/>
          <a:p>
            <a:pPr lvl="0" algn="ctr"/>
            <a:r>
              <a:rPr lang="en-IN" sz="2400" dirty="0"/>
              <a:t>Green Operating Surplus</a:t>
            </a:r>
            <a:endParaRPr lang="en-IN"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Rounded Rectangle 30">
            <a:extLst>
              <a:ext uri="{FF2B5EF4-FFF2-40B4-BE49-F238E27FC236}">
                <a16:creationId xmlns:a16="http://schemas.microsoft.com/office/drawing/2014/main" id="{5973BF30-B324-AA46-B9DD-A3E8367E6B1E}"/>
              </a:ext>
            </a:extLst>
          </p:cNvPr>
          <p:cNvSpPr/>
          <p:nvPr/>
        </p:nvSpPr>
        <p:spPr>
          <a:xfrm>
            <a:off x="1082689" y="2763279"/>
            <a:ext cx="1424771" cy="455579"/>
          </a:xfrm>
          <a:prstGeom prst="roundRect">
            <a:avLst>
              <a:gd name="adj" fmla="val 0"/>
            </a:avLst>
          </a:prstGeom>
          <a:solidFill>
            <a:schemeClr val="bg1"/>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ight Triangle 31">
            <a:extLst>
              <a:ext uri="{FF2B5EF4-FFF2-40B4-BE49-F238E27FC236}">
                <a16:creationId xmlns:a16="http://schemas.microsoft.com/office/drawing/2014/main" id="{E52EC8F5-15DD-5D44-B008-702CE3B0F6CA}"/>
              </a:ext>
            </a:extLst>
          </p:cNvPr>
          <p:cNvSpPr/>
          <p:nvPr/>
        </p:nvSpPr>
        <p:spPr>
          <a:xfrm>
            <a:off x="2512275" y="2777675"/>
            <a:ext cx="122288" cy="287313"/>
          </a:xfrm>
          <a:prstGeom prst="rtTriangle">
            <a:avLst/>
          </a:prstGeom>
          <a:solidFill>
            <a:srgbClr val="163159"/>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ight Triangle 33">
            <a:extLst>
              <a:ext uri="{FF2B5EF4-FFF2-40B4-BE49-F238E27FC236}">
                <a16:creationId xmlns:a16="http://schemas.microsoft.com/office/drawing/2014/main" id="{52E48D49-6D7C-AB49-B1F1-E71DFB23D96A}"/>
              </a:ext>
            </a:extLst>
          </p:cNvPr>
          <p:cNvSpPr/>
          <p:nvPr/>
        </p:nvSpPr>
        <p:spPr>
          <a:xfrm flipH="1">
            <a:off x="960400" y="2777675"/>
            <a:ext cx="122288" cy="287313"/>
          </a:xfrm>
          <a:prstGeom prst="rtTriangle">
            <a:avLst/>
          </a:prstGeom>
          <a:solidFill>
            <a:srgbClr val="163159"/>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ounded Rectangle 35">
            <a:extLst>
              <a:ext uri="{FF2B5EF4-FFF2-40B4-BE49-F238E27FC236}">
                <a16:creationId xmlns:a16="http://schemas.microsoft.com/office/drawing/2014/main" id="{09A01265-4D51-7E43-9490-C6EBC5842D79}"/>
              </a:ext>
            </a:extLst>
          </p:cNvPr>
          <p:cNvSpPr/>
          <p:nvPr/>
        </p:nvSpPr>
        <p:spPr>
          <a:xfrm>
            <a:off x="3884384" y="2764911"/>
            <a:ext cx="1424771" cy="455579"/>
          </a:xfrm>
          <a:prstGeom prst="roundRect">
            <a:avLst>
              <a:gd name="adj" fmla="val 0"/>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ight Triangle 36">
            <a:extLst>
              <a:ext uri="{FF2B5EF4-FFF2-40B4-BE49-F238E27FC236}">
                <a16:creationId xmlns:a16="http://schemas.microsoft.com/office/drawing/2014/main" id="{B190E569-A1B8-0548-8B10-78C9D0755086}"/>
              </a:ext>
            </a:extLst>
          </p:cNvPr>
          <p:cNvSpPr/>
          <p:nvPr/>
        </p:nvSpPr>
        <p:spPr>
          <a:xfrm>
            <a:off x="5313970" y="2779307"/>
            <a:ext cx="122288" cy="287313"/>
          </a:xfrm>
          <a:prstGeom prst="r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ight Triangle 37">
            <a:extLst>
              <a:ext uri="{FF2B5EF4-FFF2-40B4-BE49-F238E27FC236}">
                <a16:creationId xmlns:a16="http://schemas.microsoft.com/office/drawing/2014/main" id="{F452D5EF-5EAA-C44D-95C5-29334FD88D79}"/>
              </a:ext>
            </a:extLst>
          </p:cNvPr>
          <p:cNvSpPr/>
          <p:nvPr/>
        </p:nvSpPr>
        <p:spPr>
          <a:xfrm flipH="1">
            <a:off x="3762096" y="2779307"/>
            <a:ext cx="122288" cy="287313"/>
          </a:xfrm>
          <a:prstGeom prst="r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ounded Rectangle 42">
            <a:extLst>
              <a:ext uri="{FF2B5EF4-FFF2-40B4-BE49-F238E27FC236}">
                <a16:creationId xmlns:a16="http://schemas.microsoft.com/office/drawing/2014/main" id="{90CCD6CA-DCFA-4F4F-A6A4-615D0F8DC78D}"/>
              </a:ext>
            </a:extLst>
          </p:cNvPr>
          <p:cNvSpPr/>
          <p:nvPr/>
        </p:nvSpPr>
        <p:spPr>
          <a:xfrm>
            <a:off x="6615467" y="2763279"/>
            <a:ext cx="1424771" cy="455579"/>
          </a:xfrm>
          <a:prstGeom prst="roundRect">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ight Triangle 43">
            <a:extLst>
              <a:ext uri="{FF2B5EF4-FFF2-40B4-BE49-F238E27FC236}">
                <a16:creationId xmlns:a16="http://schemas.microsoft.com/office/drawing/2014/main" id="{5550226F-8284-E744-8BE3-246FA9A4FED7}"/>
              </a:ext>
            </a:extLst>
          </p:cNvPr>
          <p:cNvSpPr/>
          <p:nvPr/>
        </p:nvSpPr>
        <p:spPr>
          <a:xfrm>
            <a:off x="8045053" y="2777675"/>
            <a:ext cx="122288" cy="287313"/>
          </a:xfrm>
          <a:prstGeom prst="r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ight Triangle 44">
            <a:extLst>
              <a:ext uri="{FF2B5EF4-FFF2-40B4-BE49-F238E27FC236}">
                <a16:creationId xmlns:a16="http://schemas.microsoft.com/office/drawing/2014/main" id="{551EF895-EB1B-F546-A0B0-F766181F0F1F}"/>
              </a:ext>
            </a:extLst>
          </p:cNvPr>
          <p:cNvSpPr/>
          <p:nvPr/>
        </p:nvSpPr>
        <p:spPr>
          <a:xfrm flipH="1">
            <a:off x="6493179" y="2777675"/>
            <a:ext cx="122288" cy="287313"/>
          </a:xfrm>
          <a:prstGeom prst="r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ounded Rectangle 48">
            <a:extLst>
              <a:ext uri="{FF2B5EF4-FFF2-40B4-BE49-F238E27FC236}">
                <a16:creationId xmlns:a16="http://schemas.microsoft.com/office/drawing/2014/main" id="{A4D486DE-22E7-214D-A359-06279FFB0569}"/>
              </a:ext>
            </a:extLst>
          </p:cNvPr>
          <p:cNvSpPr/>
          <p:nvPr/>
        </p:nvSpPr>
        <p:spPr>
          <a:xfrm>
            <a:off x="-8086" y="5580383"/>
            <a:ext cx="9152086" cy="455577"/>
          </a:xfrm>
          <a:prstGeom prst="roundRect">
            <a:avLst>
              <a:gd name="adj" fmla="val 0"/>
            </a:avLst>
          </a:prstGeom>
          <a:gradFill>
            <a:gsLst>
              <a:gs pos="0">
                <a:schemeClr val="accent1">
                  <a:lumMod val="5000"/>
                  <a:lumOff val="95000"/>
                </a:schemeClr>
              </a:gs>
              <a:gs pos="100000">
                <a:srgbClr val="163159"/>
              </a:gs>
              <a:gs pos="69000">
                <a:srgbClr val="163159"/>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ounded Rectangle 60">
            <a:extLst>
              <a:ext uri="{FF2B5EF4-FFF2-40B4-BE49-F238E27FC236}">
                <a16:creationId xmlns:a16="http://schemas.microsoft.com/office/drawing/2014/main" id="{31D02301-D9A2-0243-8E53-EBB068D27F45}"/>
              </a:ext>
            </a:extLst>
          </p:cNvPr>
          <p:cNvSpPr/>
          <p:nvPr/>
        </p:nvSpPr>
        <p:spPr>
          <a:xfrm>
            <a:off x="-8086" y="842572"/>
            <a:ext cx="9144000" cy="164052"/>
          </a:xfrm>
          <a:prstGeom prst="roundRect">
            <a:avLst>
              <a:gd name="adj" fmla="val 0"/>
            </a:avLst>
          </a:prstGeom>
          <a:gradFill>
            <a:gsLst>
              <a:gs pos="0">
                <a:schemeClr val="accent1">
                  <a:lumMod val="5000"/>
                  <a:lumOff val="95000"/>
                </a:schemeClr>
              </a:gs>
              <a:gs pos="100000">
                <a:srgbClr val="163159"/>
              </a:gs>
              <a:gs pos="69000">
                <a:srgbClr val="163159"/>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 Placeholder 2">
            <a:extLst>
              <a:ext uri="{FF2B5EF4-FFF2-40B4-BE49-F238E27FC236}">
                <a16:creationId xmlns:a16="http://schemas.microsoft.com/office/drawing/2014/main" id="{7C12E72F-F637-8545-8191-56D2AC2F24FC}"/>
              </a:ext>
            </a:extLst>
          </p:cNvPr>
          <p:cNvSpPr txBox="1">
            <a:spLocks/>
          </p:cNvSpPr>
          <p:nvPr/>
        </p:nvSpPr>
        <p:spPr>
          <a:xfrm>
            <a:off x="460641" y="295464"/>
            <a:ext cx="8791337" cy="455579"/>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3200" b="1" dirty="0">
                <a:solidFill>
                  <a:schemeClr val="tx1"/>
                </a:solidFill>
                <a:latin typeface="Times New Roman"/>
                <a:cs typeface="Times New Roman"/>
              </a:rPr>
              <a:t>Opportunities in Financial Sustainability</a:t>
            </a:r>
          </a:p>
        </p:txBody>
      </p:sp>
    </p:spTree>
    <p:extLst>
      <p:ext uri="{BB962C8B-B14F-4D97-AF65-F5344CB8AC3E}">
        <p14:creationId xmlns:p14="http://schemas.microsoft.com/office/powerpoint/2010/main" val="3122214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9C209C7-84F5-9249-8843-0C1F0DDA5FE4}"/>
              </a:ext>
            </a:extLst>
          </p:cNvPr>
          <p:cNvSpPr/>
          <p:nvPr/>
        </p:nvSpPr>
        <p:spPr>
          <a:xfrm>
            <a:off x="810985" y="3050592"/>
            <a:ext cx="2024744" cy="1617217"/>
          </a:xfrm>
          <a:prstGeom prst="roundRect">
            <a:avLst/>
          </a:prstGeom>
          <a:solidFill>
            <a:srgbClr val="163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ysClr val="windowText" lastClr="000000"/>
              </a:solidFill>
            </a:endParaRPr>
          </a:p>
        </p:txBody>
      </p:sp>
      <p:sp>
        <p:nvSpPr>
          <p:cNvPr id="10" name="Rounded Rectangle 9">
            <a:extLst>
              <a:ext uri="{FF2B5EF4-FFF2-40B4-BE49-F238E27FC236}">
                <a16:creationId xmlns:a16="http://schemas.microsoft.com/office/drawing/2014/main" id="{E2315B80-B571-7C4F-91BE-E9D29850AABD}"/>
              </a:ext>
            </a:extLst>
          </p:cNvPr>
          <p:cNvSpPr/>
          <p:nvPr/>
        </p:nvSpPr>
        <p:spPr>
          <a:xfrm>
            <a:off x="6308271" y="3050591"/>
            <a:ext cx="2024744" cy="161721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A8DCD915-6387-BD4F-9125-93CA13085CD7}"/>
              </a:ext>
            </a:extLst>
          </p:cNvPr>
          <p:cNvCxnSpPr>
            <a:cxnSpLocks/>
            <a:stCxn id="7" idx="3"/>
            <a:endCxn id="10" idx="1"/>
          </p:cNvCxnSpPr>
          <p:nvPr/>
        </p:nvCxnSpPr>
        <p:spPr>
          <a:xfrm flipV="1">
            <a:off x="2835729" y="3859199"/>
            <a:ext cx="3472542" cy="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0977C576-85F3-D746-8D7A-F18EC7D4389B}"/>
              </a:ext>
            </a:extLst>
          </p:cNvPr>
          <p:cNvSpPr/>
          <p:nvPr/>
        </p:nvSpPr>
        <p:spPr>
          <a:xfrm>
            <a:off x="3559628" y="3050591"/>
            <a:ext cx="2024744" cy="16172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v</a:t>
            </a:r>
          </a:p>
        </p:txBody>
      </p:sp>
      <p:sp>
        <p:nvSpPr>
          <p:cNvPr id="28" name="Google Shape;329;p11">
            <a:extLst>
              <a:ext uri="{FF2B5EF4-FFF2-40B4-BE49-F238E27FC236}">
                <a16:creationId xmlns:a16="http://schemas.microsoft.com/office/drawing/2014/main" id="{8097C6F4-5EB8-6E41-B1C0-0B2C62A47232}"/>
              </a:ext>
            </a:extLst>
          </p:cNvPr>
          <p:cNvSpPr/>
          <p:nvPr/>
        </p:nvSpPr>
        <p:spPr>
          <a:xfrm>
            <a:off x="860088" y="3568098"/>
            <a:ext cx="1861263" cy="602705"/>
          </a:xfrm>
          <a:prstGeom prst="rect">
            <a:avLst/>
          </a:prstGeom>
          <a:noFill/>
          <a:ln>
            <a:noFill/>
          </a:ln>
        </p:spPr>
        <p:txBody>
          <a:bodyPr spcFirstLastPara="1" wrap="square" lIns="68569" tIns="34275" rIns="68569" bIns="34275" anchor="t" anchorCtr="0">
            <a:noAutofit/>
          </a:bodyPr>
          <a:lstStyle/>
          <a:p>
            <a:pPr lvl="0" algn="ctr"/>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Consultant	.</a:t>
            </a:r>
            <a:endParaRPr lang="en-IN"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Google Shape;329;p11">
            <a:extLst>
              <a:ext uri="{FF2B5EF4-FFF2-40B4-BE49-F238E27FC236}">
                <a16:creationId xmlns:a16="http://schemas.microsoft.com/office/drawing/2014/main" id="{36E3A66E-2727-4144-87A5-F2218091A4C1}"/>
              </a:ext>
            </a:extLst>
          </p:cNvPr>
          <p:cNvSpPr/>
          <p:nvPr/>
        </p:nvSpPr>
        <p:spPr>
          <a:xfrm>
            <a:off x="3699288" y="3568099"/>
            <a:ext cx="1861263" cy="602705"/>
          </a:xfrm>
          <a:prstGeom prst="rect">
            <a:avLst/>
          </a:prstGeom>
          <a:noFill/>
          <a:ln>
            <a:noFill/>
          </a:ln>
        </p:spPr>
        <p:txBody>
          <a:bodyPr spcFirstLastPara="1" wrap="square" lIns="68569" tIns="34275" rIns="68569" bIns="34275" anchor="t" anchorCtr="0">
            <a:noAutofit/>
          </a:bodyPr>
          <a:lstStyle/>
          <a:p>
            <a:pPr lvl="0" algn="ctr"/>
            <a:r>
              <a:rPr lang="en-IN" sz="2000" dirty="0"/>
              <a:t>Staff	</a:t>
            </a:r>
            <a:endParaRPr lang="en-IN" sz="20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Google Shape;329;p11">
            <a:extLst>
              <a:ext uri="{FF2B5EF4-FFF2-40B4-BE49-F238E27FC236}">
                <a16:creationId xmlns:a16="http://schemas.microsoft.com/office/drawing/2014/main" id="{277C139C-F022-7B4F-8385-147AF21A4D92}"/>
              </a:ext>
            </a:extLst>
          </p:cNvPr>
          <p:cNvSpPr/>
          <p:nvPr/>
        </p:nvSpPr>
        <p:spPr>
          <a:xfrm>
            <a:off x="6457819" y="3281294"/>
            <a:ext cx="1861263" cy="602705"/>
          </a:xfrm>
          <a:prstGeom prst="rect">
            <a:avLst/>
          </a:prstGeom>
          <a:noFill/>
          <a:ln>
            <a:noFill/>
          </a:ln>
        </p:spPr>
        <p:txBody>
          <a:bodyPr spcFirstLastPara="1" wrap="square" lIns="68569" tIns="34275" rIns="68569" bIns="34275" anchor="t" anchorCtr="0">
            <a:noAutofit/>
          </a:bodyPr>
          <a:lstStyle/>
          <a:p>
            <a:pPr lvl="0" algn="ctr"/>
            <a:r>
              <a:rPr lang="en-IN" sz="2400" dirty="0"/>
              <a:t>Projects like Audit etc</a:t>
            </a:r>
            <a:endParaRPr lang="en-IN"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Rounded Rectangle 30">
            <a:extLst>
              <a:ext uri="{FF2B5EF4-FFF2-40B4-BE49-F238E27FC236}">
                <a16:creationId xmlns:a16="http://schemas.microsoft.com/office/drawing/2014/main" id="{5973BF30-B324-AA46-B9DD-A3E8367E6B1E}"/>
              </a:ext>
            </a:extLst>
          </p:cNvPr>
          <p:cNvSpPr/>
          <p:nvPr/>
        </p:nvSpPr>
        <p:spPr>
          <a:xfrm>
            <a:off x="1082689" y="2763279"/>
            <a:ext cx="1424771" cy="455579"/>
          </a:xfrm>
          <a:prstGeom prst="roundRect">
            <a:avLst>
              <a:gd name="adj" fmla="val 0"/>
            </a:avLst>
          </a:prstGeom>
          <a:solidFill>
            <a:schemeClr val="bg1"/>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ight Triangle 31">
            <a:extLst>
              <a:ext uri="{FF2B5EF4-FFF2-40B4-BE49-F238E27FC236}">
                <a16:creationId xmlns:a16="http://schemas.microsoft.com/office/drawing/2014/main" id="{E52EC8F5-15DD-5D44-B008-702CE3B0F6CA}"/>
              </a:ext>
            </a:extLst>
          </p:cNvPr>
          <p:cNvSpPr/>
          <p:nvPr/>
        </p:nvSpPr>
        <p:spPr>
          <a:xfrm>
            <a:off x="2512275" y="2777675"/>
            <a:ext cx="122288" cy="287313"/>
          </a:xfrm>
          <a:prstGeom prst="rtTriangle">
            <a:avLst/>
          </a:prstGeom>
          <a:solidFill>
            <a:srgbClr val="163159"/>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ight Triangle 33">
            <a:extLst>
              <a:ext uri="{FF2B5EF4-FFF2-40B4-BE49-F238E27FC236}">
                <a16:creationId xmlns:a16="http://schemas.microsoft.com/office/drawing/2014/main" id="{52E48D49-6D7C-AB49-B1F1-E71DFB23D96A}"/>
              </a:ext>
            </a:extLst>
          </p:cNvPr>
          <p:cNvSpPr/>
          <p:nvPr/>
        </p:nvSpPr>
        <p:spPr>
          <a:xfrm flipH="1">
            <a:off x="960400" y="2777675"/>
            <a:ext cx="122288" cy="287313"/>
          </a:xfrm>
          <a:prstGeom prst="rtTriangle">
            <a:avLst/>
          </a:prstGeom>
          <a:solidFill>
            <a:srgbClr val="163159"/>
          </a:solidFill>
          <a:ln>
            <a:solidFill>
              <a:srgbClr val="163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ounded Rectangle 35">
            <a:extLst>
              <a:ext uri="{FF2B5EF4-FFF2-40B4-BE49-F238E27FC236}">
                <a16:creationId xmlns:a16="http://schemas.microsoft.com/office/drawing/2014/main" id="{09A01265-4D51-7E43-9490-C6EBC5842D79}"/>
              </a:ext>
            </a:extLst>
          </p:cNvPr>
          <p:cNvSpPr/>
          <p:nvPr/>
        </p:nvSpPr>
        <p:spPr>
          <a:xfrm>
            <a:off x="3884384" y="2764911"/>
            <a:ext cx="1424771" cy="455579"/>
          </a:xfrm>
          <a:prstGeom prst="roundRect">
            <a:avLst>
              <a:gd name="adj" fmla="val 0"/>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ight Triangle 36">
            <a:extLst>
              <a:ext uri="{FF2B5EF4-FFF2-40B4-BE49-F238E27FC236}">
                <a16:creationId xmlns:a16="http://schemas.microsoft.com/office/drawing/2014/main" id="{B190E569-A1B8-0548-8B10-78C9D0755086}"/>
              </a:ext>
            </a:extLst>
          </p:cNvPr>
          <p:cNvSpPr/>
          <p:nvPr/>
        </p:nvSpPr>
        <p:spPr>
          <a:xfrm>
            <a:off x="5313970" y="2779307"/>
            <a:ext cx="122288" cy="287313"/>
          </a:xfrm>
          <a:prstGeom prst="r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ight Triangle 37">
            <a:extLst>
              <a:ext uri="{FF2B5EF4-FFF2-40B4-BE49-F238E27FC236}">
                <a16:creationId xmlns:a16="http://schemas.microsoft.com/office/drawing/2014/main" id="{F452D5EF-5EAA-C44D-95C5-29334FD88D79}"/>
              </a:ext>
            </a:extLst>
          </p:cNvPr>
          <p:cNvSpPr/>
          <p:nvPr/>
        </p:nvSpPr>
        <p:spPr>
          <a:xfrm flipH="1">
            <a:off x="3762096" y="2779307"/>
            <a:ext cx="122288" cy="287313"/>
          </a:xfrm>
          <a:prstGeom prst="rtTriangl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ounded Rectangle 42">
            <a:extLst>
              <a:ext uri="{FF2B5EF4-FFF2-40B4-BE49-F238E27FC236}">
                <a16:creationId xmlns:a16="http://schemas.microsoft.com/office/drawing/2014/main" id="{90CCD6CA-DCFA-4F4F-A6A4-615D0F8DC78D}"/>
              </a:ext>
            </a:extLst>
          </p:cNvPr>
          <p:cNvSpPr/>
          <p:nvPr/>
        </p:nvSpPr>
        <p:spPr>
          <a:xfrm>
            <a:off x="6615467" y="2763279"/>
            <a:ext cx="1424771" cy="455579"/>
          </a:xfrm>
          <a:prstGeom prst="roundRect">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ight Triangle 43">
            <a:extLst>
              <a:ext uri="{FF2B5EF4-FFF2-40B4-BE49-F238E27FC236}">
                <a16:creationId xmlns:a16="http://schemas.microsoft.com/office/drawing/2014/main" id="{5550226F-8284-E744-8BE3-246FA9A4FED7}"/>
              </a:ext>
            </a:extLst>
          </p:cNvPr>
          <p:cNvSpPr/>
          <p:nvPr/>
        </p:nvSpPr>
        <p:spPr>
          <a:xfrm>
            <a:off x="8045053" y="2777675"/>
            <a:ext cx="122288" cy="287313"/>
          </a:xfrm>
          <a:prstGeom prst="r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ight Triangle 44">
            <a:extLst>
              <a:ext uri="{FF2B5EF4-FFF2-40B4-BE49-F238E27FC236}">
                <a16:creationId xmlns:a16="http://schemas.microsoft.com/office/drawing/2014/main" id="{551EF895-EB1B-F546-A0B0-F766181F0F1F}"/>
              </a:ext>
            </a:extLst>
          </p:cNvPr>
          <p:cNvSpPr/>
          <p:nvPr/>
        </p:nvSpPr>
        <p:spPr>
          <a:xfrm flipH="1">
            <a:off x="6493179" y="2777675"/>
            <a:ext cx="122288" cy="287313"/>
          </a:xfrm>
          <a:prstGeom prst="r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ounded Rectangle 48">
            <a:extLst>
              <a:ext uri="{FF2B5EF4-FFF2-40B4-BE49-F238E27FC236}">
                <a16:creationId xmlns:a16="http://schemas.microsoft.com/office/drawing/2014/main" id="{A4D486DE-22E7-214D-A359-06279FFB0569}"/>
              </a:ext>
            </a:extLst>
          </p:cNvPr>
          <p:cNvSpPr/>
          <p:nvPr/>
        </p:nvSpPr>
        <p:spPr>
          <a:xfrm>
            <a:off x="-8086" y="5580383"/>
            <a:ext cx="9152086" cy="455577"/>
          </a:xfrm>
          <a:prstGeom prst="roundRect">
            <a:avLst>
              <a:gd name="adj" fmla="val 0"/>
            </a:avLst>
          </a:prstGeom>
          <a:gradFill>
            <a:gsLst>
              <a:gs pos="0">
                <a:schemeClr val="accent1">
                  <a:lumMod val="5000"/>
                  <a:lumOff val="95000"/>
                </a:schemeClr>
              </a:gs>
              <a:gs pos="100000">
                <a:srgbClr val="163159"/>
              </a:gs>
              <a:gs pos="69000">
                <a:srgbClr val="163159"/>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ounded Rectangle 60">
            <a:extLst>
              <a:ext uri="{FF2B5EF4-FFF2-40B4-BE49-F238E27FC236}">
                <a16:creationId xmlns:a16="http://schemas.microsoft.com/office/drawing/2014/main" id="{31D02301-D9A2-0243-8E53-EBB068D27F45}"/>
              </a:ext>
            </a:extLst>
          </p:cNvPr>
          <p:cNvSpPr/>
          <p:nvPr/>
        </p:nvSpPr>
        <p:spPr>
          <a:xfrm>
            <a:off x="-8086" y="842572"/>
            <a:ext cx="9144000" cy="164052"/>
          </a:xfrm>
          <a:prstGeom prst="roundRect">
            <a:avLst>
              <a:gd name="adj" fmla="val 0"/>
            </a:avLst>
          </a:prstGeom>
          <a:gradFill>
            <a:gsLst>
              <a:gs pos="0">
                <a:schemeClr val="accent1">
                  <a:lumMod val="5000"/>
                  <a:lumOff val="95000"/>
                </a:schemeClr>
              </a:gs>
              <a:gs pos="100000">
                <a:srgbClr val="163159"/>
              </a:gs>
              <a:gs pos="69000">
                <a:srgbClr val="163159"/>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 Placeholder 2">
            <a:extLst>
              <a:ext uri="{FF2B5EF4-FFF2-40B4-BE49-F238E27FC236}">
                <a16:creationId xmlns:a16="http://schemas.microsoft.com/office/drawing/2014/main" id="{7C12E72F-F637-8545-8191-56D2AC2F24FC}"/>
              </a:ext>
            </a:extLst>
          </p:cNvPr>
          <p:cNvSpPr txBox="1">
            <a:spLocks/>
          </p:cNvSpPr>
          <p:nvPr/>
        </p:nvSpPr>
        <p:spPr>
          <a:xfrm>
            <a:off x="460641" y="295464"/>
            <a:ext cx="8791337" cy="455579"/>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3200" b="1" dirty="0">
                <a:solidFill>
                  <a:schemeClr val="tx1"/>
                </a:solidFill>
                <a:latin typeface="Times New Roman"/>
                <a:cs typeface="Times New Roman"/>
              </a:rPr>
              <a:t>Multilateral &amp; Global </a:t>
            </a:r>
            <a:r>
              <a:rPr lang="en-US" sz="2000" b="1" dirty="0">
                <a:solidFill>
                  <a:schemeClr val="tx1"/>
                </a:solidFill>
                <a:latin typeface="Times New Roman"/>
                <a:cs typeface="Times New Roman"/>
              </a:rPr>
              <a:t>Roles-Roles in World Bank, ADB, UNDP:</a:t>
            </a:r>
            <a:endParaRPr lang="en-US" sz="3200" b="1" dirty="0">
              <a:solidFill>
                <a:schemeClr val="tx1"/>
              </a:solidFill>
              <a:latin typeface="Times New Roman"/>
              <a:cs typeface="Times New Roman"/>
            </a:endParaRPr>
          </a:p>
        </p:txBody>
      </p:sp>
    </p:spTree>
    <p:extLst>
      <p:ext uri="{BB962C8B-B14F-4D97-AF65-F5344CB8AC3E}">
        <p14:creationId xmlns:p14="http://schemas.microsoft.com/office/powerpoint/2010/main" val="1828053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F407CF-5542-FC21-28B9-80DEA702403D}"/>
              </a:ext>
            </a:extLst>
          </p:cNvPr>
          <p:cNvSpPr>
            <a:spLocks noGrp="1"/>
          </p:cNvSpPr>
          <p:nvPr>
            <p:ph type="body" sz="quarter" idx="10"/>
          </p:nvPr>
        </p:nvSpPr>
        <p:spPr/>
        <p:txBody>
          <a:bodyPr/>
          <a:lstStyle/>
          <a:p>
            <a:r>
              <a:rPr lang="en-US" sz="3600" b="1" i="0" dirty="0">
                <a:effectLst/>
                <a:latin typeface="fkGroteskNeue"/>
              </a:rPr>
              <a:t>CHARTERED ACCOUNTANTS :PIVOTAL ROLE ACROSS THE SPECTRUM OF PUBLIC FINANCE</a:t>
            </a:r>
            <a:endParaRPr lang="en-IN" sz="3600" b="1" dirty="0"/>
          </a:p>
        </p:txBody>
      </p:sp>
      <p:pic>
        <p:nvPicPr>
          <p:cNvPr id="5" name="Picture 4" descr="A group of people sitting around a table&#10;&#10;Description automatically generated">
            <a:extLst>
              <a:ext uri="{FF2B5EF4-FFF2-40B4-BE49-F238E27FC236}">
                <a16:creationId xmlns:a16="http://schemas.microsoft.com/office/drawing/2014/main" id="{1CAC5F31-E8ED-BA94-4F6C-8EE64303A1EC}"/>
              </a:ext>
            </a:extLst>
          </p:cNvPr>
          <p:cNvPicPr>
            <a:picLocks noChangeAspect="1"/>
          </p:cNvPicPr>
          <p:nvPr/>
        </p:nvPicPr>
        <p:blipFill>
          <a:blip r:embed="rId2"/>
          <a:stretch>
            <a:fillRect/>
          </a:stretch>
        </p:blipFill>
        <p:spPr>
          <a:xfrm>
            <a:off x="339639" y="1392572"/>
            <a:ext cx="3485742" cy="3205393"/>
          </a:xfrm>
          <a:prstGeom prst="rect">
            <a:avLst/>
          </a:prstGeom>
        </p:spPr>
      </p:pic>
      <p:pic>
        <p:nvPicPr>
          <p:cNvPr id="7" name="Picture 6" descr="A couple of men standing on a beach&#10;&#10;Description automatically generated">
            <a:extLst>
              <a:ext uri="{FF2B5EF4-FFF2-40B4-BE49-F238E27FC236}">
                <a16:creationId xmlns:a16="http://schemas.microsoft.com/office/drawing/2014/main" id="{2E0F0C62-28D0-9485-821B-3A34E52A48D8}"/>
              </a:ext>
            </a:extLst>
          </p:cNvPr>
          <p:cNvPicPr>
            <a:picLocks noChangeAspect="1"/>
          </p:cNvPicPr>
          <p:nvPr/>
        </p:nvPicPr>
        <p:blipFill>
          <a:blip r:embed="rId3"/>
          <a:stretch>
            <a:fillRect/>
          </a:stretch>
        </p:blipFill>
        <p:spPr>
          <a:xfrm>
            <a:off x="3825381" y="4232490"/>
            <a:ext cx="3048000" cy="2286000"/>
          </a:xfrm>
          <a:prstGeom prst="rect">
            <a:avLst/>
          </a:prstGeom>
        </p:spPr>
      </p:pic>
      <p:pic>
        <p:nvPicPr>
          <p:cNvPr id="9" name="Picture 8" descr="A person speaking at a podium&#10;&#10;Description automatically generated">
            <a:extLst>
              <a:ext uri="{FF2B5EF4-FFF2-40B4-BE49-F238E27FC236}">
                <a16:creationId xmlns:a16="http://schemas.microsoft.com/office/drawing/2014/main" id="{51F4C48B-FFC3-07B4-26E2-DD2BD4FF693A}"/>
              </a:ext>
            </a:extLst>
          </p:cNvPr>
          <p:cNvPicPr>
            <a:picLocks noChangeAspect="1"/>
          </p:cNvPicPr>
          <p:nvPr/>
        </p:nvPicPr>
        <p:blipFill>
          <a:blip r:embed="rId4"/>
          <a:stretch>
            <a:fillRect/>
          </a:stretch>
        </p:blipFill>
        <p:spPr>
          <a:xfrm>
            <a:off x="5130509" y="1289368"/>
            <a:ext cx="3904434" cy="2928325"/>
          </a:xfrm>
          <a:prstGeom prst="rect">
            <a:avLst/>
          </a:prstGeom>
        </p:spPr>
      </p:pic>
    </p:spTree>
    <p:extLst>
      <p:ext uri="{BB962C8B-B14F-4D97-AF65-F5344CB8AC3E}">
        <p14:creationId xmlns:p14="http://schemas.microsoft.com/office/powerpoint/2010/main" val="3024049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7280-1143-D867-4DF8-B66C5EF025BB}"/>
              </a:ext>
            </a:extLst>
          </p:cNvPr>
          <p:cNvSpPr>
            <a:spLocks noGrp="1"/>
          </p:cNvSpPr>
          <p:nvPr>
            <p:ph type="title"/>
          </p:nvPr>
        </p:nvSpPr>
        <p:spPr/>
        <p:txBody>
          <a:bodyPr/>
          <a:lstStyle/>
          <a:p>
            <a:r>
              <a:rPr lang="en-US" dirty="0"/>
              <a:t>TEST YOUR KNOWLEDGE</a:t>
            </a:r>
            <a:endParaRPr lang="en-IN" dirty="0"/>
          </a:p>
        </p:txBody>
      </p:sp>
      <p:sp>
        <p:nvSpPr>
          <p:cNvPr id="6" name="TextBox 5">
            <a:extLst>
              <a:ext uri="{FF2B5EF4-FFF2-40B4-BE49-F238E27FC236}">
                <a16:creationId xmlns:a16="http://schemas.microsoft.com/office/drawing/2014/main" id="{774B5C41-FAD1-15EF-6E18-5D10D1736370}"/>
              </a:ext>
            </a:extLst>
          </p:cNvPr>
          <p:cNvSpPr txBox="1"/>
          <p:nvPr/>
        </p:nvSpPr>
        <p:spPr>
          <a:xfrm>
            <a:off x="219075" y="2551837"/>
            <a:ext cx="8477250" cy="923330"/>
          </a:xfrm>
          <a:prstGeom prst="rect">
            <a:avLst/>
          </a:prstGeom>
          <a:noFill/>
        </p:spPr>
        <p:txBody>
          <a:bodyPr wrap="square">
            <a:spAutoFit/>
          </a:bodyPr>
          <a:lstStyle/>
          <a:p>
            <a:pPr marL="342900" indent="-342900">
              <a:buFont typeface="+mj-lt"/>
              <a:buAutoNum type="arabicPeriod"/>
            </a:pPr>
            <a:r>
              <a:rPr lang="en-US" dirty="0"/>
              <a:t>For municipal bonds, what is min Credit Rating?</a:t>
            </a:r>
          </a:p>
          <a:p>
            <a:pPr marL="342900" indent="-342900">
              <a:buFont typeface="+mj-lt"/>
              <a:buAutoNum type="arabicPeriod"/>
            </a:pPr>
            <a:r>
              <a:rPr lang="en-US" dirty="0"/>
              <a:t>For municipal bonds, which city has issued recently Bond of Rs 25 Cr</a:t>
            </a:r>
          </a:p>
          <a:p>
            <a:pPr marL="342900" indent="-342900">
              <a:buFont typeface="+mj-lt"/>
              <a:buAutoNum type="arabicPeriod"/>
            </a:pPr>
            <a:r>
              <a:rPr lang="en-US" dirty="0"/>
              <a:t>Why are cities issuing so many municipal bonds in the last one year?</a:t>
            </a:r>
            <a:endParaRPr lang="en-IN" dirty="0"/>
          </a:p>
        </p:txBody>
      </p:sp>
    </p:spTree>
    <p:extLst>
      <p:ext uri="{BB962C8B-B14F-4D97-AF65-F5344CB8AC3E}">
        <p14:creationId xmlns:p14="http://schemas.microsoft.com/office/powerpoint/2010/main" val="647739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B04AB0-484A-813A-A93B-9CD83BE3A057}"/>
              </a:ext>
            </a:extLst>
          </p:cNvPr>
          <p:cNvPicPr>
            <a:picLocks noChangeAspect="1"/>
          </p:cNvPicPr>
          <p:nvPr/>
        </p:nvPicPr>
        <p:blipFill>
          <a:blip r:embed="rId3"/>
          <a:stretch>
            <a:fillRect/>
          </a:stretch>
        </p:blipFill>
        <p:spPr>
          <a:xfrm>
            <a:off x="8278" y="857250"/>
            <a:ext cx="9127445" cy="5143500"/>
          </a:xfrm>
          <a:prstGeom prst="rect">
            <a:avLst/>
          </a:prstGeom>
        </p:spPr>
      </p:pic>
      <p:sp>
        <p:nvSpPr>
          <p:cNvPr id="2" name="Rectangle 1">
            <a:extLst>
              <a:ext uri="{FF2B5EF4-FFF2-40B4-BE49-F238E27FC236}">
                <a16:creationId xmlns:a16="http://schemas.microsoft.com/office/drawing/2014/main" id="{53B49F22-5F12-2919-D6D3-A64E84DDBA70}"/>
              </a:ext>
            </a:extLst>
          </p:cNvPr>
          <p:cNvSpPr/>
          <p:nvPr/>
        </p:nvSpPr>
        <p:spPr>
          <a:xfrm>
            <a:off x="3136107" y="892969"/>
            <a:ext cx="2150268" cy="2500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75" dirty="0"/>
              <a:t>Before SEBI 2015 Guidelines and </a:t>
            </a:r>
            <a:r>
              <a:rPr lang="en-US" sz="675" dirty="0" err="1"/>
              <a:t>GoI</a:t>
            </a:r>
            <a:r>
              <a:rPr lang="en-US" sz="675" dirty="0"/>
              <a:t> flagship</a:t>
            </a:r>
            <a:endParaRPr lang="en-IN" sz="675" dirty="0"/>
          </a:p>
        </p:txBody>
      </p:sp>
    </p:spTree>
    <p:extLst>
      <p:ext uri="{BB962C8B-B14F-4D97-AF65-F5344CB8AC3E}">
        <p14:creationId xmlns:p14="http://schemas.microsoft.com/office/powerpoint/2010/main" val="4142688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B26E9-4924-418D-B22A-9601F8FA419D}"/>
            </a:ext>
          </a:extLst>
        </p:cNvPr>
        <p:cNvGrpSpPr/>
        <p:nvPr/>
      </p:nvGrpSpPr>
      <p:grpSpPr>
        <a:xfrm>
          <a:off x="0" y="0"/>
          <a:ext cx="0" cy="0"/>
          <a:chOff x="0" y="0"/>
          <a:chExt cx="0" cy="0"/>
        </a:xfrm>
      </p:grpSpPr>
      <p:sp>
        <p:nvSpPr>
          <p:cNvPr id="4" name="Click here to edit title-469">
            <a:extLst>
              <a:ext uri="{FF2B5EF4-FFF2-40B4-BE49-F238E27FC236}">
                <a16:creationId xmlns:a16="http://schemas.microsoft.com/office/drawing/2014/main" id="{FE5B7FCA-8392-A3F1-1713-0E0ED0EA6323}"/>
              </a:ext>
            </a:extLst>
          </p:cNvPr>
          <p:cNvSpPr txBox="1"/>
          <p:nvPr/>
        </p:nvSpPr>
        <p:spPr>
          <a:xfrm>
            <a:off x="126285" y="868171"/>
            <a:ext cx="7198519" cy="323165"/>
          </a:xfrm>
          <a:prstGeom prst="rect">
            <a:avLst/>
          </a:prstGeom>
          <a:noFill/>
        </p:spPr>
        <p:txBody>
          <a:bodyPr vertOverflow="clip" horzOverflow="clip" wrap="square" lIns="0" tIns="0" rIns="0" bIns="0" rtlCol="0" anchor="t">
            <a:spAutoFit/>
          </a:bodyPr>
          <a:lstStyle/>
          <a:p>
            <a:pPr defTabSz="685800"/>
            <a:r>
              <a:rPr lang="en-US" sz="2100" b="1" dirty="0">
                <a:solidFill>
                  <a:prstClr val="black"/>
                </a:solidFill>
                <a:latin typeface="Bookman Old Style" panose="02050604050505020204" pitchFamily="18" charset="0"/>
              </a:rPr>
              <a:t>Municipal Bonds: Key Benefits</a:t>
            </a:r>
          </a:p>
        </p:txBody>
      </p:sp>
      <p:sp>
        <p:nvSpPr>
          <p:cNvPr id="6" name="TextBox 5">
            <a:extLst>
              <a:ext uri="{FF2B5EF4-FFF2-40B4-BE49-F238E27FC236}">
                <a16:creationId xmlns:a16="http://schemas.microsoft.com/office/drawing/2014/main" id="{92F21BD4-EE54-4699-36E6-D7754F40BE85}"/>
              </a:ext>
            </a:extLst>
          </p:cNvPr>
          <p:cNvSpPr txBox="1"/>
          <p:nvPr/>
        </p:nvSpPr>
        <p:spPr>
          <a:xfrm>
            <a:off x="6216352" y="1330843"/>
            <a:ext cx="2941369" cy="415498"/>
          </a:xfrm>
          <a:prstGeom prst="rect">
            <a:avLst/>
          </a:prstGeom>
          <a:noFill/>
        </p:spPr>
        <p:txBody>
          <a:bodyPr wrap="square">
            <a:spAutoFit/>
          </a:bodyPr>
          <a:lstStyle/>
          <a:p>
            <a:pPr defTabSz="685800"/>
            <a:r>
              <a:rPr lang="en-US" sz="2100" b="1" dirty="0">
                <a:solidFill>
                  <a:srgbClr val="9BBB59">
                    <a:lumMod val="50000"/>
                  </a:srgbClr>
                </a:solidFill>
                <a:latin typeface="Bookman Old Style" panose="02050604050505020204" pitchFamily="18" charset="0"/>
              </a:rPr>
              <a:t>Incentive Benefits</a:t>
            </a:r>
          </a:p>
        </p:txBody>
      </p:sp>
      <p:graphicFrame>
        <p:nvGraphicFramePr>
          <p:cNvPr id="16" name="Diagram 15">
            <a:extLst>
              <a:ext uri="{FF2B5EF4-FFF2-40B4-BE49-F238E27FC236}">
                <a16:creationId xmlns:a16="http://schemas.microsoft.com/office/drawing/2014/main" id="{8981DA79-CCB4-BD1A-3CDD-C8E3280EEB88}"/>
              </a:ext>
            </a:extLst>
          </p:cNvPr>
          <p:cNvGraphicFramePr/>
          <p:nvPr>
            <p:extLst>
              <p:ext uri="{D42A27DB-BD31-4B8C-83A1-F6EECF244321}">
                <p14:modId xmlns:p14="http://schemas.microsoft.com/office/powerpoint/2010/main" val="317695951"/>
              </p:ext>
            </p:extLst>
          </p:nvPr>
        </p:nvGraphicFramePr>
        <p:xfrm>
          <a:off x="70680" y="1508071"/>
          <a:ext cx="487361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8" name="Group 17">
            <a:extLst>
              <a:ext uri="{FF2B5EF4-FFF2-40B4-BE49-F238E27FC236}">
                <a16:creationId xmlns:a16="http://schemas.microsoft.com/office/drawing/2014/main" id="{BB9CC626-0F5A-F25F-C0F2-A541811B54C5}"/>
              </a:ext>
            </a:extLst>
          </p:cNvPr>
          <p:cNvGrpSpPr/>
          <p:nvPr/>
        </p:nvGrpSpPr>
        <p:grpSpPr>
          <a:xfrm>
            <a:off x="4944244" y="2805539"/>
            <a:ext cx="1009877" cy="604075"/>
            <a:chOff x="504148" y="1428750"/>
            <a:chExt cx="1346503" cy="805433"/>
          </a:xfrm>
        </p:grpSpPr>
        <p:sp>
          <p:nvSpPr>
            <p:cNvPr id="19" name="Rounded Rectangle 1">
              <a:extLst>
                <a:ext uri="{FF2B5EF4-FFF2-40B4-BE49-F238E27FC236}">
                  <a16:creationId xmlns:a16="http://schemas.microsoft.com/office/drawing/2014/main" id="{505956A1-D103-3062-2379-1FD152E7CC89}"/>
                </a:ext>
              </a:extLst>
            </p:cNvPr>
            <p:cNvSpPr/>
            <p:nvPr/>
          </p:nvSpPr>
          <p:spPr>
            <a:xfrm>
              <a:off x="504148" y="1428750"/>
              <a:ext cx="1346503" cy="805433"/>
            </a:xfrm>
            <a:custGeom>
              <a:avLst/>
              <a:gdLst/>
              <a:ahLst/>
              <a:cxnLst/>
              <a:rect l="0" t="0" r="0" b="0"/>
              <a:pathLst>
                <a:path w="1346503" h="805433">
                  <a:moveTo>
                    <a:pt x="0" y="789432"/>
                  </a:moveTo>
                  <a:cubicBezTo>
                    <a:pt x="0" y="648969"/>
                    <a:pt x="46119" y="529844"/>
                    <a:pt x="138356" y="432053"/>
                  </a:cubicBezTo>
                  <a:cubicBezTo>
                    <a:pt x="232241" y="334263"/>
                    <a:pt x="361538" y="273812"/>
                    <a:pt x="526247" y="250697"/>
                  </a:cubicBezTo>
                  <a:lnTo>
                    <a:pt x="526247" y="66675"/>
                  </a:lnTo>
                  <a:cubicBezTo>
                    <a:pt x="526247" y="47117"/>
                    <a:pt x="532013" y="31115"/>
                    <a:pt x="543542" y="18669"/>
                  </a:cubicBezTo>
                  <a:cubicBezTo>
                    <a:pt x="555072" y="6222"/>
                    <a:pt x="569895" y="0"/>
                    <a:pt x="588014" y="0"/>
                  </a:cubicBezTo>
                  <a:lnTo>
                    <a:pt x="763430" y="0"/>
                  </a:lnTo>
                  <a:cubicBezTo>
                    <a:pt x="779901" y="0"/>
                    <a:pt x="793902" y="6222"/>
                    <a:pt x="805432" y="18669"/>
                  </a:cubicBezTo>
                  <a:cubicBezTo>
                    <a:pt x="816961" y="31115"/>
                    <a:pt x="822726" y="47117"/>
                    <a:pt x="822726" y="66675"/>
                  </a:cubicBezTo>
                  <a:lnTo>
                    <a:pt x="822726" y="256031"/>
                  </a:lnTo>
                  <a:cubicBezTo>
                    <a:pt x="936376" y="275589"/>
                    <a:pt x="1031084" y="312927"/>
                    <a:pt x="1106850" y="368045"/>
                  </a:cubicBezTo>
                  <a:cubicBezTo>
                    <a:pt x="1184264" y="421385"/>
                    <a:pt x="1242736" y="482726"/>
                    <a:pt x="1282266" y="552068"/>
                  </a:cubicBezTo>
                  <a:cubicBezTo>
                    <a:pt x="1323444" y="619632"/>
                    <a:pt x="1344856" y="685418"/>
                    <a:pt x="1346503" y="749426"/>
                  </a:cubicBezTo>
                  <a:cubicBezTo>
                    <a:pt x="1346503" y="763650"/>
                    <a:pt x="1341561" y="776985"/>
                    <a:pt x="1331679" y="789431"/>
                  </a:cubicBezTo>
                  <a:cubicBezTo>
                    <a:pt x="1327503" y="793941"/>
                    <a:pt x="1322884" y="797496"/>
                    <a:pt x="1317824" y="800099"/>
                  </a:cubicBezTo>
                  <a:lnTo>
                    <a:pt x="1317813" y="800099"/>
                  </a:lnTo>
                  <a:cubicBezTo>
                    <a:pt x="1310901" y="803655"/>
                    <a:pt x="1303167" y="805433"/>
                    <a:pt x="1294608" y="805433"/>
                  </a:cubicBezTo>
                  <a:lnTo>
                    <a:pt x="1015425" y="805433"/>
                  </a:lnTo>
                  <a:cubicBezTo>
                    <a:pt x="1003504" y="805433"/>
                    <a:pt x="988460" y="804258"/>
                    <a:pt x="976173" y="800099"/>
                  </a:cubicBezTo>
                  <a:lnTo>
                    <a:pt x="976183" y="800099"/>
                  </a:lnTo>
                  <a:cubicBezTo>
                    <a:pt x="973192" y="799087"/>
                    <a:pt x="970362" y="797896"/>
                    <a:pt x="967781" y="796504"/>
                  </a:cubicBezTo>
                  <a:cubicBezTo>
                    <a:pt x="954605" y="789391"/>
                    <a:pt x="941544" y="772571"/>
                    <a:pt x="938846" y="757427"/>
                  </a:cubicBezTo>
                  <a:cubicBezTo>
                    <a:pt x="930611" y="711200"/>
                    <a:pt x="901786" y="671195"/>
                    <a:pt x="852374" y="637412"/>
                  </a:cubicBezTo>
                  <a:cubicBezTo>
                    <a:pt x="802961" y="601853"/>
                    <a:pt x="740370" y="584072"/>
                    <a:pt x="664604" y="584072"/>
                  </a:cubicBezTo>
                  <a:cubicBezTo>
                    <a:pt x="583896" y="584072"/>
                    <a:pt x="519660" y="600075"/>
                    <a:pt x="471894" y="632078"/>
                  </a:cubicBezTo>
                  <a:cubicBezTo>
                    <a:pt x="424128" y="664083"/>
                    <a:pt x="400245" y="712977"/>
                    <a:pt x="400245" y="778763"/>
                  </a:cubicBezTo>
                  <a:cubicBezTo>
                    <a:pt x="400245" y="786058"/>
                    <a:pt x="400606" y="793169"/>
                    <a:pt x="401328" y="800100"/>
                  </a:cubicBezTo>
                  <a:lnTo>
                    <a:pt x="72" y="800100"/>
                  </a:lnTo>
                  <a:cubicBezTo>
                    <a:pt x="23" y="796563"/>
                    <a:pt x="0" y="793006"/>
                    <a:pt x="0" y="789432"/>
                  </a:cubicBezTo>
                  <a:close/>
                </a:path>
              </a:pathLst>
            </a:custGeom>
            <a:solidFill>
              <a:srgbClr val="3CC583"/>
            </a:solidFill>
            <a:ln>
              <a:noFill/>
            </a:ln>
          </p:spPr>
          <p:txBody>
            <a:bodyPr rtlCol="0" anchor="ctr"/>
            <a:lstStyle/>
            <a:p>
              <a:pPr algn="ctr" defTabSz="685800"/>
              <a:endParaRPr sz="1350">
                <a:solidFill>
                  <a:prstClr val="black"/>
                </a:solidFill>
                <a:latin typeface="Calibri"/>
              </a:endParaRPr>
            </a:p>
          </p:txBody>
        </p:sp>
        <p:sp>
          <p:nvSpPr>
            <p:cNvPr id="20" name="Rounded Rectangle 2">
              <a:extLst>
                <a:ext uri="{FF2B5EF4-FFF2-40B4-BE49-F238E27FC236}">
                  <a16:creationId xmlns:a16="http://schemas.microsoft.com/office/drawing/2014/main" id="{8383F6F7-5D35-C526-F4B0-0CAA74F170D2}"/>
                </a:ext>
              </a:extLst>
            </p:cNvPr>
            <p:cNvSpPr/>
            <p:nvPr/>
          </p:nvSpPr>
          <p:spPr>
            <a:xfrm>
              <a:off x="504148" y="1428750"/>
              <a:ext cx="1346503" cy="805433"/>
            </a:xfrm>
            <a:custGeom>
              <a:avLst/>
              <a:gdLst/>
              <a:ahLst/>
              <a:cxnLst/>
              <a:rect l="0" t="0" r="0" b="0"/>
              <a:pathLst>
                <a:path w="1346503" h="805433">
                  <a:moveTo>
                    <a:pt x="0" y="789432"/>
                  </a:moveTo>
                  <a:cubicBezTo>
                    <a:pt x="0" y="648969"/>
                    <a:pt x="46119" y="529844"/>
                    <a:pt x="138356" y="432053"/>
                  </a:cubicBezTo>
                  <a:cubicBezTo>
                    <a:pt x="232241" y="334263"/>
                    <a:pt x="361538" y="273812"/>
                    <a:pt x="526247" y="250697"/>
                  </a:cubicBezTo>
                  <a:lnTo>
                    <a:pt x="526247" y="66675"/>
                  </a:lnTo>
                  <a:cubicBezTo>
                    <a:pt x="526247" y="47117"/>
                    <a:pt x="532013" y="31115"/>
                    <a:pt x="543542" y="18669"/>
                  </a:cubicBezTo>
                  <a:cubicBezTo>
                    <a:pt x="555072" y="6222"/>
                    <a:pt x="569895" y="0"/>
                    <a:pt x="588014" y="0"/>
                  </a:cubicBezTo>
                  <a:lnTo>
                    <a:pt x="763430" y="0"/>
                  </a:lnTo>
                  <a:cubicBezTo>
                    <a:pt x="779901" y="0"/>
                    <a:pt x="793902" y="6222"/>
                    <a:pt x="805432" y="18669"/>
                  </a:cubicBezTo>
                  <a:cubicBezTo>
                    <a:pt x="816961" y="31115"/>
                    <a:pt x="822726" y="47117"/>
                    <a:pt x="822726" y="66675"/>
                  </a:cubicBezTo>
                  <a:lnTo>
                    <a:pt x="822726" y="256031"/>
                  </a:lnTo>
                  <a:cubicBezTo>
                    <a:pt x="936376" y="275589"/>
                    <a:pt x="1031084" y="312927"/>
                    <a:pt x="1106850" y="368045"/>
                  </a:cubicBezTo>
                  <a:cubicBezTo>
                    <a:pt x="1184264" y="421385"/>
                    <a:pt x="1242736" y="482726"/>
                    <a:pt x="1282266" y="552068"/>
                  </a:cubicBezTo>
                  <a:cubicBezTo>
                    <a:pt x="1323444" y="619632"/>
                    <a:pt x="1344856" y="685418"/>
                    <a:pt x="1346503" y="749426"/>
                  </a:cubicBezTo>
                  <a:cubicBezTo>
                    <a:pt x="1346503" y="763650"/>
                    <a:pt x="1341561" y="776985"/>
                    <a:pt x="1331679" y="789431"/>
                  </a:cubicBezTo>
                  <a:cubicBezTo>
                    <a:pt x="1327503" y="793941"/>
                    <a:pt x="1322884" y="797496"/>
                    <a:pt x="1317824" y="800099"/>
                  </a:cubicBezTo>
                  <a:lnTo>
                    <a:pt x="1317813" y="800099"/>
                  </a:lnTo>
                  <a:cubicBezTo>
                    <a:pt x="1310901" y="803655"/>
                    <a:pt x="1303167" y="805433"/>
                    <a:pt x="1294608" y="805433"/>
                  </a:cubicBezTo>
                  <a:lnTo>
                    <a:pt x="1015425" y="805433"/>
                  </a:lnTo>
                  <a:cubicBezTo>
                    <a:pt x="1003504" y="805433"/>
                    <a:pt x="988460" y="804258"/>
                    <a:pt x="976173" y="800099"/>
                  </a:cubicBezTo>
                  <a:lnTo>
                    <a:pt x="976183" y="800099"/>
                  </a:lnTo>
                  <a:cubicBezTo>
                    <a:pt x="973192" y="799087"/>
                    <a:pt x="970362" y="797896"/>
                    <a:pt x="967781" y="796504"/>
                  </a:cubicBezTo>
                  <a:cubicBezTo>
                    <a:pt x="954605" y="789391"/>
                    <a:pt x="941544" y="772571"/>
                    <a:pt x="938846" y="757427"/>
                  </a:cubicBezTo>
                  <a:cubicBezTo>
                    <a:pt x="930611" y="711200"/>
                    <a:pt x="901786" y="671195"/>
                    <a:pt x="852374" y="637412"/>
                  </a:cubicBezTo>
                  <a:cubicBezTo>
                    <a:pt x="802961" y="601853"/>
                    <a:pt x="740370" y="584072"/>
                    <a:pt x="664604" y="584072"/>
                  </a:cubicBezTo>
                  <a:cubicBezTo>
                    <a:pt x="583896" y="584072"/>
                    <a:pt x="519660" y="600075"/>
                    <a:pt x="471894" y="632078"/>
                  </a:cubicBezTo>
                  <a:cubicBezTo>
                    <a:pt x="424128" y="664083"/>
                    <a:pt x="400245" y="712977"/>
                    <a:pt x="400245" y="778763"/>
                  </a:cubicBezTo>
                  <a:cubicBezTo>
                    <a:pt x="400245" y="786058"/>
                    <a:pt x="400606" y="793169"/>
                    <a:pt x="401328" y="800100"/>
                  </a:cubicBezTo>
                  <a:lnTo>
                    <a:pt x="72" y="800100"/>
                  </a:lnTo>
                  <a:cubicBezTo>
                    <a:pt x="23" y="796563"/>
                    <a:pt x="0" y="793006"/>
                    <a:pt x="0" y="789432"/>
                  </a:cubicBezTo>
                  <a:close/>
                </a:path>
              </a:pathLst>
            </a:custGeom>
            <a:noFill/>
            <a:ln w="14287">
              <a:solidFill>
                <a:srgbClr val="FFFFFF"/>
              </a:solidFill>
            </a:ln>
          </p:spPr>
          <p:txBody>
            <a:bodyPr rtlCol="0" anchor="ctr"/>
            <a:lstStyle/>
            <a:p>
              <a:pPr algn="ctr" defTabSz="685800"/>
              <a:endParaRPr sz="1350">
                <a:solidFill>
                  <a:prstClr val="black"/>
                </a:solidFill>
                <a:latin typeface="Calibri"/>
              </a:endParaRPr>
            </a:p>
          </p:txBody>
        </p:sp>
      </p:grpSp>
      <p:grpSp>
        <p:nvGrpSpPr>
          <p:cNvPr id="21" name="Group 20">
            <a:extLst>
              <a:ext uri="{FF2B5EF4-FFF2-40B4-BE49-F238E27FC236}">
                <a16:creationId xmlns:a16="http://schemas.microsoft.com/office/drawing/2014/main" id="{FAD69388-9DD4-B9A6-96EC-324AE382546C}"/>
              </a:ext>
            </a:extLst>
          </p:cNvPr>
          <p:cNvGrpSpPr/>
          <p:nvPr/>
        </p:nvGrpSpPr>
        <p:grpSpPr>
          <a:xfrm>
            <a:off x="4944294" y="3405612"/>
            <a:ext cx="1050589" cy="600075"/>
            <a:chOff x="504215" y="2228849"/>
            <a:chExt cx="1400785" cy="800100"/>
          </a:xfrm>
        </p:grpSpPr>
        <p:sp>
          <p:nvSpPr>
            <p:cNvPr id="22" name="Rounded Rectangle 4">
              <a:extLst>
                <a:ext uri="{FF2B5EF4-FFF2-40B4-BE49-F238E27FC236}">
                  <a16:creationId xmlns:a16="http://schemas.microsoft.com/office/drawing/2014/main" id="{A80A52A1-C969-5068-AEC7-232D8CEAA262}"/>
                </a:ext>
              </a:extLst>
            </p:cNvPr>
            <p:cNvSpPr/>
            <p:nvPr/>
          </p:nvSpPr>
          <p:spPr>
            <a:xfrm>
              <a:off x="504215" y="2228849"/>
              <a:ext cx="1400785" cy="800100"/>
            </a:xfrm>
            <a:custGeom>
              <a:avLst/>
              <a:gdLst/>
              <a:ahLst/>
              <a:cxnLst/>
              <a:rect l="0" t="0" r="0" b="0"/>
              <a:pathLst>
                <a:path w="1400785" h="800100">
                  <a:moveTo>
                    <a:pt x="1000388" y="800100"/>
                  </a:moveTo>
                  <a:cubicBezTo>
                    <a:pt x="998760" y="757546"/>
                    <a:pt x="983986" y="722875"/>
                    <a:pt x="956069" y="696087"/>
                  </a:cubicBezTo>
                  <a:cubicBezTo>
                    <a:pt x="928068" y="667638"/>
                    <a:pt x="882773" y="641858"/>
                    <a:pt x="820183" y="618744"/>
                  </a:cubicBezTo>
                  <a:cubicBezTo>
                    <a:pt x="759240" y="595629"/>
                    <a:pt x="676885" y="570737"/>
                    <a:pt x="573118" y="544068"/>
                  </a:cubicBezTo>
                  <a:cubicBezTo>
                    <a:pt x="449586" y="515619"/>
                    <a:pt x="344995" y="479171"/>
                    <a:pt x="259345" y="434721"/>
                  </a:cubicBezTo>
                  <a:cubicBezTo>
                    <a:pt x="173696" y="388493"/>
                    <a:pt x="108636" y="329819"/>
                    <a:pt x="64165" y="258698"/>
                  </a:cubicBezTo>
                  <a:cubicBezTo>
                    <a:pt x="22775" y="188243"/>
                    <a:pt x="1386" y="102010"/>
                    <a:pt x="0" y="0"/>
                  </a:cubicBezTo>
                  <a:lnTo>
                    <a:pt x="401255" y="0"/>
                  </a:lnTo>
                  <a:cubicBezTo>
                    <a:pt x="404757" y="33614"/>
                    <a:pt x="416749" y="62951"/>
                    <a:pt x="437232" y="88011"/>
                  </a:cubicBezTo>
                  <a:cubicBezTo>
                    <a:pt x="461939" y="116459"/>
                    <a:pt x="502293" y="142239"/>
                    <a:pt x="558294" y="165354"/>
                  </a:cubicBezTo>
                  <a:cubicBezTo>
                    <a:pt x="614295" y="186690"/>
                    <a:pt x="690062" y="210693"/>
                    <a:pt x="785594" y="237362"/>
                  </a:cubicBezTo>
                  <a:cubicBezTo>
                    <a:pt x="930539" y="269367"/>
                    <a:pt x="1048306" y="307593"/>
                    <a:pt x="1138896" y="352044"/>
                  </a:cubicBezTo>
                  <a:cubicBezTo>
                    <a:pt x="1229486" y="396494"/>
                    <a:pt x="1295371" y="454278"/>
                    <a:pt x="1336548" y="525399"/>
                  </a:cubicBezTo>
                  <a:cubicBezTo>
                    <a:pt x="1379373" y="594740"/>
                    <a:pt x="1400785" y="682751"/>
                    <a:pt x="1400785" y="789432"/>
                  </a:cubicBezTo>
                  <a:cubicBezTo>
                    <a:pt x="1400785" y="793001"/>
                    <a:pt x="1400756" y="796557"/>
                    <a:pt x="1400699" y="800100"/>
                  </a:cubicBezTo>
                  <a:close/>
                </a:path>
              </a:pathLst>
            </a:custGeom>
            <a:solidFill>
              <a:srgbClr val="92BD39"/>
            </a:solidFill>
            <a:ln>
              <a:noFill/>
            </a:ln>
          </p:spPr>
          <p:txBody>
            <a:bodyPr rtlCol="0" anchor="ctr"/>
            <a:lstStyle/>
            <a:p>
              <a:pPr algn="ctr" defTabSz="685800"/>
              <a:endParaRPr sz="1350">
                <a:solidFill>
                  <a:prstClr val="black"/>
                </a:solidFill>
                <a:latin typeface="Calibri"/>
              </a:endParaRPr>
            </a:p>
          </p:txBody>
        </p:sp>
        <p:sp>
          <p:nvSpPr>
            <p:cNvPr id="23" name="Rounded Rectangle 5">
              <a:extLst>
                <a:ext uri="{FF2B5EF4-FFF2-40B4-BE49-F238E27FC236}">
                  <a16:creationId xmlns:a16="http://schemas.microsoft.com/office/drawing/2014/main" id="{46CA8862-9EEE-7360-D65A-5853C388D1D4}"/>
                </a:ext>
              </a:extLst>
            </p:cNvPr>
            <p:cNvSpPr/>
            <p:nvPr/>
          </p:nvSpPr>
          <p:spPr>
            <a:xfrm>
              <a:off x="504215" y="2228849"/>
              <a:ext cx="1400785" cy="800100"/>
            </a:xfrm>
            <a:custGeom>
              <a:avLst/>
              <a:gdLst/>
              <a:ahLst/>
              <a:cxnLst/>
              <a:rect l="0" t="0" r="0" b="0"/>
              <a:pathLst>
                <a:path w="1400785" h="800100">
                  <a:moveTo>
                    <a:pt x="1000388" y="800100"/>
                  </a:moveTo>
                  <a:cubicBezTo>
                    <a:pt x="998760" y="757546"/>
                    <a:pt x="983986" y="722875"/>
                    <a:pt x="956069" y="696087"/>
                  </a:cubicBezTo>
                  <a:cubicBezTo>
                    <a:pt x="928068" y="667638"/>
                    <a:pt x="882773" y="641858"/>
                    <a:pt x="820183" y="618744"/>
                  </a:cubicBezTo>
                  <a:cubicBezTo>
                    <a:pt x="759240" y="595629"/>
                    <a:pt x="676885" y="570737"/>
                    <a:pt x="573118" y="544068"/>
                  </a:cubicBezTo>
                  <a:cubicBezTo>
                    <a:pt x="449586" y="515619"/>
                    <a:pt x="344995" y="479171"/>
                    <a:pt x="259345" y="434721"/>
                  </a:cubicBezTo>
                  <a:cubicBezTo>
                    <a:pt x="173696" y="388493"/>
                    <a:pt x="108636" y="329819"/>
                    <a:pt x="64165" y="258698"/>
                  </a:cubicBezTo>
                  <a:cubicBezTo>
                    <a:pt x="22775" y="188243"/>
                    <a:pt x="1386" y="102010"/>
                    <a:pt x="0" y="0"/>
                  </a:cubicBezTo>
                  <a:lnTo>
                    <a:pt x="401255" y="0"/>
                  </a:lnTo>
                  <a:cubicBezTo>
                    <a:pt x="404757" y="33614"/>
                    <a:pt x="416749" y="62951"/>
                    <a:pt x="437232" y="88011"/>
                  </a:cubicBezTo>
                  <a:cubicBezTo>
                    <a:pt x="461939" y="116459"/>
                    <a:pt x="502293" y="142239"/>
                    <a:pt x="558294" y="165354"/>
                  </a:cubicBezTo>
                  <a:cubicBezTo>
                    <a:pt x="614295" y="186690"/>
                    <a:pt x="690062" y="210693"/>
                    <a:pt x="785594" y="237362"/>
                  </a:cubicBezTo>
                  <a:cubicBezTo>
                    <a:pt x="930539" y="269367"/>
                    <a:pt x="1048306" y="307593"/>
                    <a:pt x="1138896" y="352044"/>
                  </a:cubicBezTo>
                  <a:cubicBezTo>
                    <a:pt x="1229486" y="396494"/>
                    <a:pt x="1295371" y="454278"/>
                    <a:pt x="1336548" y="525399"/>
                  </a:cubicBezTo>
                  <a:cubicBezTo>
                    <a:pt x="1379373" y="594740"/>
                    <a:pt x="1400785" y="682751"/>
                    <a:pt x="1400785" y="789432"/>
                  </a:cubicBezTo>
                  <a:cubicBezTo>
                    <a:pt x="1400785" y="793001"/>
                    <a:pt x="1400756" y="796557"/>
                    <a:pt x="1400699" y="800100"/>
                  </a:cubicBezTo>
                  <a:close/>
                </a:path>
              </a:pathLst>
            </a:custGeom>
            <a:noFill/>
            <a:ln w="14287">
              <a:solidFill>
                <a:srgbClr val="FFFFFF"/>
              </a:solidFill>
            </a:ln>
          </p:spPr>
          <p:txBody>
            <a:bodyPr rtlCol="0" anchor="ctr"/>
            <a:lstStyle/>
            <a:p>
              <a:pPr algn="ctr" defTabSz="685800"/>
              <a:endParaRPr sz="1350">
                <a:solidFill>
                  <a:prstClr val="black"/>
                </a:solidFill>
                <a:latin typeface="Calibri"/>
              </a:endParaRPr>
            </a:p>
          </p:txBody>
        </p:sp>
      </p:grpSp>
      <p:grpSp>
        <p:nvGrpSpPr>
          <p:cNvPr id="24" name="Group 23">
            <a:extLst>
              <a:ext uri="{FF2B5EF4-FFF2-40B4-BE49-F238E27FC236}">
                <a16:creationId xmlns:a16="http://schemas.microsoft.com/office/drawing/2014/main" id="{2BFED7BD-ED59-A9B8-73CB-1EB1D70CFE26}"/>
              </a:ext>
            </a:extLst>
          </p:cNvPr>
          <p:cNvGrpSpPr/>
          <p:nvPr/>
        </p:nvGrpSpPr>
        <p:grpSpPr>
          <a:xfrm>
            <a:off x="4909032" y="3989701"/>
            <a:ext cx="1085786" cy="616064"/>
            <a:chOff x="457200" y="3007632"/>
            <a:chExt cx="1447714" cy="821419"/>
          </a:xfrm>
        </p:grpSpPr>
        <p:sp>
          <p:nvSpPr>
            <p:cNvPr id="25" name="Rounded Rectangle 7">
              <a:extLst>
                <a:ext uri="{FF2B5EF4-FFF2-40B4-BE49-F238E27FC236}">
                  <a16:creationId xmlns:a16="http://schemas.microsoft.com/office/drawing/2014/main" id="{8A33B6F0-96A8-0DEA-B913-F5AC49063B07}"/>
                </a:ext>
              </a:extLst>
            </p:cNvPr>
            <p:cNvSpPr/>
            <p:nvPr/>
          </p:nvSpPr>
          <p:spPr>
            <a:xfrm>
              <a:off x="457200" y="3007632"/>
              <a:ext cx="1447714" cy="821419"/>
            </a:xfrm>
            <a:custGeom>
              <a:avLst/>
              <a:gdLst/>
              <a:ahLst/>
              <a:cxnLst/>
              <a:rect l="0" t="0" r="0" b="0"/>
              <a:pathLst>
                <a:path w="1447714" h="821419">
                  <a:moveTo>
                    <a:pt x="380298" y="21319"/>
                  </a:moveTo>
                  <a:cubicBezTo>
                    <a:pt x="388633" y="28790"/>
                    <a:pt x="395188" y="37399"/>
                    <a:pt x="400245" y="50656"/>
                  </a:cubicBezTo>
                  <a:cubicBezTo>
                    <a:pt x="411775" y="80882"/>
                    <a:pt x="429892" y="110219"/>
                    <a:pt x="454599" y="138667"/>
                  </a:cubicBezTo>
                  <a:cubicBezTo>
                    <a:pt x="480952" y="167116"/>
                    <a:pt x="516365" y="191119"/>
                    <a:pt x="560837" y="210676"/>
                  </a:cubicBezTo>
                  <a:cubicBezTo>
                    <a:pt x="605308" y="228457"/>
                    <a:pt x="660486" y="237346"/>
                    <a:pt x="726370" y="237346"/>
                  </a:cubicBezTo>
                  <a:cubicBezTo>
                    <a:pt x="833431" y="237346"/>
                    <a:pt x="913316" y="218677"/>
                    <a:pt x="966023" y="181339"/>
                  </a:cubicBezTo>
                  <a:cubicBezTo>
                    <a:pt x="1020378" y="144001"/>
                    <a:pt x="1047554" y="93328"/>
                    <a:pt x="1047554" y="29320"/>
                  </a:cubicBezTo>
                  <a:cubicBezTo>
                    <a:pt x="1047554" y="26623"/>
                    <a:pt x="1047504" y="23956"/>
                    <a:pt x="1047403" y="21319"/>
                  </a:cubicBezTo>
                  <a:lnTo>
                    <a:pt x="1447714" y="21319"/>
                  </a:lnTo>
                  <a:cubicBezTo>
                    <a:pt x="1446117" y="120101"/>
                    <a:pt x="1422263" y="208112"/>
                    <a:pt x="1376151" y="285352"/>
                  </a:cubicBezTo>
                  <a:cubicBezTo>
                    <a:pt x="1328385" y="363584"/>
                    <a:pt x="1260854" y="426703"/>
                    <a:pt x="1173558" y="474709"/>
                  </a:cubicBezTo>
                  <a:cubicBezTo>
                    <a:pt x="1087909" y="522715"/>
                    <a:pt x="986612" y="554719"/>
                    <a:pt x="869668" y="570721"/>
                  </a:cubicBezTo>
                  <a:lnTo>
                    <a:pt x="869668" y="754744"/>
                  </a:lnTo>
                  <a:cubicBezTo>
                    <a:pt x="869668" y="774302"/>
                    <a:pt x="863903" y="790304"/>
                    <a:pt x="852374" y="802750"/>
                  </a:cubicBezTo>
                  <a:cubicBezTo>
                    <a:pt x="840844" y="815197"/>
                    <a:pt x="826843" y="821419"/>
                    <a:pt x="810372" y="821419"/>
                  </a:cubicBezTo>
                  <a:lnTo>
                    <a:pt x="634956" y="821419"/>
                  </a:lnTo>
                  <a:cubicBezTo>
                    <a:pt x="616838" y="821419"/>
                    <a:pt x="602014" y="815197"/>
                    <a:pt x="590485" y="802750"/>
                  </a:cubicBezTo>
                  <a:cubicBezTo>
                    <a:pt x="578955" y="790304"/>
                    <a:pt x="573190" y="774302"/>
                    <a:pt x="573190" y="754744"/>
                  </a:cubicBezTo>
                  <a:lnTo>
                    <a:pt x="573190" y="570721"/>
                  </a:lnTo>
                  <a:cubicBezTo>
                    <a:pt x="448011" y="554719"/>
                    <a:pt x="343420" y="521826"/>
                    <a:pt x="259418" y="472042"/>
                  </a:cubicBezTo>
                  <a:cubicBezTo>
                    <a:pt x="175416" y="420480"/>
                    <a:pt x="112002" y="358250"/>
                    <a:pt x="69178" y="285352"/>
                  </a:cubicBezTo>
                  <a:cubicBezTo>
                    <a:pt x="26353" y="212454"/>
                    <a:pt x="3294" y="136000"/>
                    <a:pt x="0" y="55990"/>
                  </a:cubicBezTo>
                  <a:cubicBezTo>
                    <a:pt x="0" y="42935"/>
                    <a:pt x="4162" y="31379"/>
                    <a:pt x="12486" y="21319"/>
                  </a:cubicBezTo>
                  <a:lnTo>
                    <a:pt x="12496" y="21319"/>
                  </a:lnTo>
                  <a:cubicBezTo>
                    <a:pt x="13237" y="20424"/>
                    <a:pt x="14012" y="19540"/>
                    <a:pt x="14819" y="18668"/>
                  </a:cubicBezTo>
                  <a:cubicBezTo>
                    <a:pt x="26349" y="6222"/>
                    <a:pt x="39526" y="0"/>
                    <a:pt x="54350" y="0"/>
                  </a:cubicBezTo>
                  <a:lnTo>
                    <a:pt x="318710" y="0"/>
                  </a:lnTo>
                  <a:cubicBezTo>
                    <a:pt x="340122" y="0"/>
                    <a:pt x="362219" y="5256"/>
                    <a:pt x="373749" y="15924"/>
                  </a:cubicBezTo>
                  <a:cubicBezTo>
                    <a:pt x="376037" y="17688"/>
                    <a:pt x="378212" y="19469"/>
                    <a:pt x="380277" y="21319"/>
                  </a:cubicBezTo>
                  <a:close/>
                </a:path>
              </a:pathLst>
            </a:custGeom>
            <a:solidFill>
              <a:srgbClr val="1EABDA"/>
            </a:solidFill>
            <a:ln>
              <a:noFill/>
            </a:ln>
          </p:spPr>
          <p:txBody>
            <a:bodyPr rtlCol="0" anchor="ctr"/>
            <a:lstStyle/>
            <a:p>
              <a:pPr algn="ctr" defTabSz="685800"/>
              <a:endParaRPr sz="1350">
                <a:solidFill>
                  <a:prstClr val="black"/>
                </a:solidFill>
                <a:latin typeface="Calibri"/>
              </a:endParaRPr>
            </a:p>
          </p:txBody>
        </p:sp>
        <p:sp>
          <p:nvSpPr>
            <p:cNvPr id="26" name="Rounded Rectangle 8">
              <a:extLst>
                <a:ext uri="{FF2B5EF4-FFF2-40B4-BE49-F238E27FC236}">
                  <a16:creationId xmlns:a16="http://schemas.microsoft.com/office/drawing/2014/main" id="{D586D650-8755-33B9-493F-511C8FA2F610}"/>
                </a:ext>
              </a:extLst>
            </p:cNvPr>
            <p:cNvSpPr/>
            <p:nvPr/>
          </p:nvSpPr>
          <p:spPr>
            <a:xfrm>
              <a:off x="457200" y="3007632"/>
              <a:ext cx="1447714" cy="821419"/>
            </a:xfrm>
            <a:custGeom>
              <a:avLst/>
              <a:gdLst/>
              <a:ahLst/>
              <a:cxnLst/>
              <a:rect l="0" t="0" r="0" b="0"/>
              <a:pathLst>
                <a:path w="1447714" h="821419">
                  <a:moveTo>
                    <a:pt x="380298" y="21319"/>
                  </a:moveTo>
                  <a:cubicBezTo>
                    <a:pt x="388633" y="28790"/>
                    <a:pt x="395188" y="37399"/>
                    <a:pt x="400245" y="50656"/>
                  </a:cubicBezTo>
                  <a:cubicBezTo>
                    <a:pt x="411775" y="80882"/>
                    <a:pt x="429892" y="110219"/>
                    <a:pt x="454599" y="138667"/>
                  </a:cubicBezTo>
                  <a:cubicBezTo>
                    <a:pt x="480952" y="167116"/>
                    <a:pt x="516365" y="191119"/>
                    <a:pt x="560837" y="210676"/>
                  </a:cubicBezTo>
                  <a:cubicBezTo>
                    <a:pt x="605308" y="228457"/>
                    <a:pt x="660486" y="237346"/>
                    <a:pt x="726370" y="237346"/>
                  </a:cubicBezTo>
                  <a:cubicBezTo>
                    <a:pt x="833431" y="237346"/>
                    <a:pt x="913316" y="218677"/>
                    <a:pt x="966023" y="181339"/>
                  </a:cubicBezTo>
                  <a:cubicBezTo>
                    <a:pt x="1020378" y="144001"/>
                    <a:pt x="1047554" y="93328"/>
                    <a:pt x="1047554" y="29320"/>
                  </a:cubicBezTo>
                  <a:cubicBezTo>
                    <a:pt x="1047554" y="26623"/>
                    <a:pt x="1047504" y="23956"/>
                    <a:pt x="1047403" y="21319"/>
                  </a:cubicBezTo>
                  <a:lnTo>
                    <a:pt x="1447714" y="21319"/>
                  </a:lnTo>
                  <a:cubicBezTo>
                    <a:pt x="1446117" y="120101"/>
                    <a:pt x="1422263" y="208112"/>
                    <a:pt x="1376151" y="285352"/>
                  </a:cubicBezTo>
                  <a:cubicBezTo>
                    <a:pt x="1328385" y="363584"/>
                    <a:pt x="1260854" y="426703"/>
                    <a:pt x="1173558" y="474709"/>
                  </a:cubicBezTo>
                  <a:cubicBezTo>
                    <a:pt x="1087909" y="522715"/>
                    <a:pt x="986612" y="554719"/>
                    <a:pt x="869668" y="570721"/>
                  </a:cubicBezTo>
                  <a:lnTo>
                    <a:pt x="869668" y="754744"/>
                  </a:lnTo>
                  <a:cubicBezTo>
                    <a:pt x="869668" y="774302"/>
                    <a:pt x="863903" y="790304"/>
                    <a:pt x="852374" y="802750"/>
                  </a:cubicBezTo>
                  <a:cubicBezTo>
                    <a:pt x="840844" y="815197"/>
                    <a:pt x="826843" y="821419"/>
                    <a:pt x="810372" y="821419"/>
                  </a:cubicBezTo>
                  <a:lnTo>
                    <a:pt x="634956" y="821419"/>
                  </a:lnTo>
                  <a:cubicBezTo>
                    <a:pt x="616838" y="821419"/>
                    <a:pt x="602014" y="815197"/>
                    <a:pt x="590485" y="802750"/>
                  </a:cubicBezTo>
                  <a:cubicBezTo>
                    <a:pt x="578955" y="790304"/>
                    <a:pt x="573190" y="774302"/>
                    <a:pt x="573190" y="754744"/>
                  </a:cubicBezTo>
                  <a:lnTo>
                    <a:pt x="573190" y="570721"/>
                  </a:lnTo>
                  <a:cubicBezTo>
                    <a:pt x="448011" y="554719"/>
                    <a:pt x="343420" y="521826"/>
                    <a:pt x="259418" y="472042"/>
                  </a:cubicBezTo>
                  <a:cubicBezTo>
                    <a:pt x="175416" y="420480"/>
                    <a:pt x="112002" y="358250"/>
                    <a:pt x="69178" y="285352"/>
                  </a:cubicBezTo>
                  <a:cubicBezTo>
                    <a:pt x="26353" y="212454"/>
                    <a:pt x="3294" y="136000"/>
                    <a:pt x="0" y="55990"/>
                  </a:cubicBezTo>
                  <a:cubicBezTo>
                    <a:pt x="0" y="42935"/>
                    <a:pt x="4162" y="31379"/>
                    <a:pt x="12486" y="21319"/>
                  </a:cubicBezTo>
                  <a:lnTo>
                    <a:pt x="12496" y="21319"/>
                  </a:lnTo>
                  <a:cubicBezTo>
                    <a:pt x="13237" y="20424"/>
                    <a:pt x="14012" y="19540"/>
                    <a:pt x="14819" y="18668"/>
                  </a:cubicBezTo>
                  <a:cubicBezTo>
                    <a:pt x="26349" y="6222"/>
                    <a:pt x="39526" y="0"/>
                    <a:pt x="54350" y="0"/>
                  </a:cubicBezTo>
                  <a:lnTo>
                    <a:pt x="318710" y="0"/>
                  </a:lnTo>
                  <a:cubicBezTo>
                    <a:pt x="340122" y="0"/>
                    <a:pt x="362219" y="5256"/>
                    <a:pt x="373749" y="15924"/>
                  </a:cubicBezTo>
                  <a:cubicBezTo>
                    <a:pt x="376037" y="17688"/>
                    <a:pt x="378212" y="19469"/>
                    <a:pt x="380277" y="21319"/>
                  </a:cubicBezTo>
                  <a:close/>
                </a:path>
              </a:pathLst>
            </a:custGeom>
            <a:noFill/>
            <a:ln w="14287">
              <a:solidFill>
                <a:srgbClr val="FFFFFF"/>
              </a:solidFill>
            </a:ln>
          </p:spPr>
          <p:txBody>
            <a:bodyPr rtlCol="0" anchor="ctr"/>
            <a:lstStyle/>
            <a:p>
              <a:pPr algn="ctr" defTabSz="685800"/>
              <a:endParaRPr sz="1350">
                <a:solidFill>
                  <a:prstClr val="black"/>
                </a:solidFill>
                <a:latin typeface="Calibri"/>
              </a:endParaRPr>
            </a:p>
          </p:txBody>
        </p:sp>
      </p:grpSp>
      <p:graphicFrame>
        <p:nvGraphicFramePr>
          <p:cNvPr id="27" name="Table 26">
            <a:extLst>
              <a:ext uri="{FF2B5EF4-FFF2-40B4-BE49-F238E27FC236}">
                <a16:creationId xmlns:a16="http://schemas.microsoft.com/office/drawing/2014/main" id="{6F06CEF0-FF6D-DA42-7EDD-22D3F9589B05}"/>
              </a:ext>
            </a:extLst>
          </p:cNvPr>
          <p:cNvGraphicFramePr>
            <a:graphicFrameLocks noGrp="1"/>
          </p:cNvGraphicFramePr>
          <p:nvPr/>
        </p:nvGraphicFramePr>
        <p:xfrm>
          <a:off x="6071295" y="1643699"/>
          <a:ext cx="3086426" cy="3962400"/>
        </p:xfrm>
        <a:graphic>
          <a:graphicData uri="http://schemas.openxmlformats.org/drawingml/2006/table">
            <a:tbl>
              <a:tblPr firstRow="1" bandRow="1">
                <a:tableStyleId>{5C22544A-7EE6-4342-B048-85BDC9FD1C3A}</a:tableStyleId>
              </a:tblPr>
              <a:tblGrid>
                <a:gridCol w="3086426">
                  <a:extLst>
                    <a:ext uri="{9D8B030D-6E8A-4147-A177-3AD203B41FA5}">
                      <a16:colId xmlns:a16="http://schemas.microsoft.com/office/drawing/2014/main" val="3623456666"/>
                    </a:ext>
                  </a:extLst>
                </a:gridCol>
              </a:tblGrid>
              <a:tr h="125730">
                <a:tc>
                  <a:txBody>
                    <a:bodyPr/>
                    <a:lstStyle/>
                    <a:p>
                      <a:endParaRPr lang="en-US" sz="400" dirty="0">
                        <a:latin typeface="Bookman Old Style" panose="02050604050505020204" pitchFamily="18" charset="0"/>
                      </a:endParaRPr>
                    </a:p>
                  </a:txBody>
                  <a:tcPr marL="68580" marR="68580" marT="34290" marB="34290">
                    <a:noFill/>
                  </a:tcPr>
                </a:tc>
                <a:extLst>
                  <a:ext uri="{0D108BD9-81ED-4DB2-BD59-A6C34878D82A}">
                    <a16:rowId xmlns:a16="http://schemas.microsoft.com/office/drawing/2014/main" val="2668781328"/>
                  </a:ext>
                </a:extLst>
              </a:tr>
              <a:tr h="1714500">
                <a:tc>
                  <a:txBody>
                    <a:bodyPr/>
                    <a:lstStyle/>
                    <a:p>
                      <a:r>
                        <a:rPr lang="en-US" sz="1400" b="1" dirty="0">
                          <a:solidFill>
                            <a:srgbClr val="3CC583"/>
                          </a:solidFill>
                          <a:latin typeface="Bookman Old Style" panose="02050604050505020204" pitchFamily="18" charset="0"/>
                        </a:rPr>
                        <a:t>AMRUT 2.0 Incentive</a:t>
                      </a:r>
                      <a:endParaRPr lang="en-US" sz="1400" dirty="0">
                        <a:solidFill>
                          <a:srgbClr val="374840"/>
                        </a:solidFill>
                        <a:latin typeface="Bookman Old Style" panose="02050604050505020204" pitchFamily="18" charset="0"/>
                      </a:endParaRPr>
                    </a:p>
                    <a:p>
                      <a:pPr algn="l"/>
                      <a:r>
                        <a:rPr lang="en-US" sz="1400" dirty="0">
                          <a:solidFill>
                            <a:srgbClr val="374840"/>
                          </a:solidFill>
                          <a:latin typeface="Bookman Old Style" panose="02050604050505020204" pitchFamily="18" charset="0"/>
                        </a:rPr>
                        <a:t>Encourages bond issuance with a Rs. 520 crore incentive</a:t>
                      </a:r>
                    </a:p>
                    <a:p>
                      <a:r>
                        <a:rPr lang="en-US" sz="1400" b="1" spc="-49" dirty="0">
                          <a:latin typeface="Bookman Old Style" panose="02050604050505020204" pitchFamily="18" charset="0"/>
                        </a:rPr>
                        <a:t>Fiscal incentives :</a:t>
                      </a:r>
                      <a:r>
                        <a:rPr lang="en-US" sz="1400" dirty="0">
                          <a:solidFill>
                            <a:srgbClr val="374840"/>
                          </a:solidFill>
                          <a:latin typeface="Bookman Old Style" panose="02050604050505020204" pitchFamily="18" charset="0"/>
                        </a:rPr>
                        <a:t>₹13 crore per ₹100 crore raised via bonds. </a:t>
                      </a:r>
                    </a:p>
                    <a:p>
                      <a:pPr algn="l"/>
                      <a:r>
                        <a:rPr lang="en-US" sz="1400" b="1" dirty="0">
                          <a:solidFill>
                            <a:srgbClr val="374840"/>
                          </a:solidFill>
                          <a:latin typeface="Bookman Old Style" panose="02050604050505020204" pitchFamily="18" charset="0"/>
                        </a:rPr>
                        <a:t>Additional incentives:</a:t>
                      </a:r>
                    </a:p>
                    <a:p>
                      <a:pPr algn="l"/>
                      <a:r>
                        <a:rPr lang="en-US" sz="1400" dirty="0">
                          <a:solidFill>
                            <a:srgbClr val="374840"/>
                          </a:solidFill>
                          <a:latin typeface="Bookman Old Style" panose="02050604050505020204" pitchFamily="18" charset="0"/>
                        </a:rPr>
                        <a:t>₹10 crore for Green Bonds</a:t>
                      </a:r>
                    </a:p>
                    <a:p>
                      <a:pPr algn="l"/>
                      <a:r>
                        <a:rPr lang="en-US" sz="1400" dirty="0">
                          <a:solidFill>
                            <a:srgbClr val="374840"/>
                          </a:solidFill>
                          <a:latin typeface="Bookman Old Style" panose="02050604050505020204" pitchFamily="18" charset="0"/>
                        </a:rPr>
                        <a:t>₹5 crore for Yellow Bonds</a:t>
                      </a:r>
                    </a:p>
                  </a:txBody>
                  <a:tcPr marL="68580" marR="68580" marT="34290" marB="34290">
                    <a:lnL w="28575" cap="flat" cmpd="sng" algn="ctr">
                      <a:solidFill>
                        <a:srgbClr val="00B050"/>
                      </a:solidFill>
                      <a:prstDash val="sysDash"/>
                      <a:round/>
                      <a:headEnd type="none" w="med" len="med"/>
                      <a:tailEnd type="none" w="med" len="med"/>
                    </a:lnL>
                    <a:noFill/>
                  </a:tcPr>
                </a:tc>
                <a:extLst>
                  <a:ext uri="{0D108BD9-81ED-4DB2-BD59-A6C34878D82A}">
                    <a16:rowId xmlns:a16="http://schemas.microsoft.com/office/drawing/2014/main" val="2758965568"/>
                  </a:ext>
                </a:extLst>
              </a:tr>
              <a:tr h="68580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b="1" dirty="0">
                          <a:solidFill>
                            <a:srgbClr val="92BD39"/>
                          </a:solidFill>
                          <a:latin typeface="Bookman Old Style" panose="02050604050505020204" pitchFamily="18" charset="0"/>
                        </a:rPr>
                        <a:t>Urban Challenge Fund</a:t>
                      </a:r>
                    </a:p>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a:solidFill>
                            <a:srgbClr val="424736"/>
                          </a:solidFill>
                          <a:latin typeface="Bookman Old Style" panose="02050604050505020204" pitchFamily="18" charset="0"/>
                        </a:rPr>
                        <a:t>Offers dual grants for projects
financed by municipal bonds</a:t>
                      </a:r>
                    </a:p>
                  </a:txBody>
                  <a:tcPr marL="68580" marR="68580" marT="34290" marB="34290">
                    <a:lnL w="28575" cap="flat" cmpd="sng" algn="ctr">
                      <a:solidFill>
                        <a:srgbClr val="92D050"/>
                      </a:solidFill>
                      <a:prstDash val="sysDash"/>
                      <a:round/>
                      <a:headEnd type="none" w="med" len="med"/>
                      <a:tailEnd type="none" w="med" len="med"/>
                    </a:lnL>
                    <a:noFill/>
                  </a:tcPr>
                </a:tc>
                <a:extLst>
                  <a:ext uri="{0D108BD9-81ED-4DB2-BD59-A6C34878D82A}">
                    <a16:rowId xmlns:a16="http://schemas.microsoft.com/office/drawing/2014/main" val="910068335"/>
                  </a:ext>
                </a:extLst>
              </a:tr>
              <a:tr h="1303020">
                <a:tc>
                  <a:txBody>
                    <a:bodyPr/>
                    <a:lstStyle/>
                    <a:p>
                      <a:pPr algn="l"/>
                      <a:r>
                        <a:rPr lang="en-US" sz="1400" b="1" dirty="0">
                          <a:solidFill>
                            <a:srgbClr val="1EABDA"/>
                          </a:solidFill>
                          <a:latin typeface="Bookman Old Style" panose="02050604050505020204" pitchFamily="18" charset="0"/>
                        </a:rPr>
                        <a:t>Align with </a:t>
                      </a:r>
                      <a:r>
                        <a:rPr lang="en-US" sz="1400" b="1" dirty="0" err="1">
                          <a:solidFill>
                            <a:srgbClr val="1EABDA"/>
                          </a:solidFill>
                          <a:latin typeface="Bookman Old Style" panose="02050604050505020204" pitchFamily="18" charset="0"/>
                        </a:rPr>
                        <a:t>GoI</a:t>
                      </a:r>
                      <a:r>
                        <a:rPr lang="en-US" sz="1400" b="1" dirty="0">
                          <a:solidFill>
                            <a:srgbClr val="1EABDA"/>
                          </a:solidFill>
                          <a:latin typeface="Bookman Old Style" panose="02050604050505020204" pitchFamily="18" charset="0"/>
                        </a:rPr>
                        <a:t> Vision</a:t>
                      </a:r>
                    </a:p>
                    <a:p>
                      <a:pPr algn="l"/>
                      <a:r>
                        <a:rPr lang="en-US" sz="1400" b="1" dirty="0">
                          <a:solidFill>
                            <a:srgbClr val="1EABDA"/>
                          </a:solidFill>
                          <a:latin typeface="Bookman Old Style" panose="02050604050505020204" pitchFamily="18" charset="0"/>
                        </a:rPr>
                        <a:t>to make Cities Investible</a:t>
                      </a:r>
                    </a:p>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a:solidFill>
                            <a:srgbClr val="32444A"/>
                          </a:solidFill>
                          <a:latin typeface="Bookman Old Style" panose="02050604050505020204" pitchFamily="18" charset="0"/>
                        </a:rPr>
                        <a:t>Improved Financial Discipline with  relaxed SBI norm with Bond  environment in nation in the last 1-2 years</a:t>
                      </a:r>
                    </a:p>
                  </a:txBody>
                  <a:tcPr marL="68580" marR="68580" marT="34290" marB="34290">
                    <a:lnL w="28575" cap="flat" cmpd="sng" algn="ctr">
                      <a:solidFill>
                        <a:srgbClr val="00B0F0"/>
                      </a:solidFill>
                      <a:prstDash val="sysDash"/>
                      <a:round/>
                      <a:headEnd type="none" w="med" len="med"/>
                      <a:tailEnd type="none" w="med" len="med"/>
                    </a:lnL>
                    <a:noFill/>
                  </a:tcPr>
                </a:tc>
                <a:extLst>
                  <a:ext uri="{0D108BD9-81ED-4DB2-BD59-A6C34878D82A}">
                    <a16:rowId xmlns:a16="http://schemas.microsoft.com/office/drawing/2014/main" val="2695339494"/>
                  </a:ext>
                </a:extLst>
              </a:tr>
            </a:tbl>
          </a:graphicData>
        </a:graphic>
      </p:graphicFrame>
    </p:spTree>
    <p:extLst>
      <p:ext uri="{BB962C8B-B14F-4D97-AF65-F5344CB8AC3E}">
        <p14:creationId xmlns:p14="http://schemas.microsoft.com/office/powerpoint/2010/main" val="2603627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7212DF9-5107-2D49-905B-E557CD7131A4}"/>
              </a:ext>
            </a:extLst>
          </p:cNvPr>
          <p:cNvSpPr/>
          <p:nvPr/>
        </p:nvSpPr>
        <p:spPr>
          <a:xfrm>
            <a:off x="1143000" y="168759"/>
            <a:ext cx="6858000" cy="6641926"/>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4A2F2FC1-AADB-204A-AE77-ABA28F72B960}"/>
              </a:ext>
            </a:extLst>
          </p:cNvPr>
          <p:cNvSpPr/>
          <p:nvPr/>
        </p:nvSpPr>
        <p:spPr>
          <a:xfrm>
            <a:off x="1143000" y="168760"/>
            <a:ext cx="6858000" cy="6641925"/>
          </a:xfrm>
          <a:prstGeom prst="ellipse">
            <a:avLst/>
          </a:prstGeom>
          <a:solidFill>
            <a:srgbClr val="1C5183">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466EB053-4ED8-EF43-8353-78F9DF031B92}"/>
              </a:ext>
            </a:extLst>
          </p:cNvPr>
          <p:cNvSpPr/>
          <p:nvPr/>
        </p:nvSpPr>
        <p:spPr>
          <a:xfrm>
            <a:off x="2101241" y="972031"/>
            <a:ext cx="4941518" cy="49139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a16="http://schemas.microsoft.com/office/drawing/2014/main" id="{86F850EE-EA25-7C40-A5A3-1A067C48664E}"/>
              </a:ext>
            </a:extLst>
          </p:cNvPr>
          <p:cNvSpPr>
            <a:spLocks noGrp="1"/>
          </p:cNvSpPr>
          <p:nvPr>
            <p:ph type="ctrTitle"/>
          </p:nvPr>
        </p:nvSpPr>
        <p:spPr>
          <a:xfrm>
            <a:off x="2138817" y="2347168"/>
            <a:ext cx="4866363" cy="1757171"/>
          </a:xfrm>
        </p:spPr>
        <p:txBody>
          <a:bodyPr>
            <a:noAutofit/>
          </a:bodyPr>
          <a:lstStyle/>
          <a:p>
            <a:pPr>
              <a:lnSpc>
                <a:spcPct val="80000"/>
              </a:lnSpc>
            </a:pPr>
            <a:r>
              <a:rPr lang="en-US" sz="4050" b="1" dirty="0">
                <a:latin typeface="Apple Symbols" panose="02000000000000000000" pitchFamily="2" charset="-79"/>
                <a:ea typeface="Apple Symbols" panose="02000000000000000000" pitchFamily="2" charset="-79"/>
                <a:cs typeface="Apple Symbols" panose="02000000000000000000" pitchFamily="2" charset="-79"/>
              </a:rPr>
              <a:t>Time has come to MAD</a:t>
            </a:r>
          </a:p>
        </p:txBody>
      </p:sp>
      <p:sp>
        <p:nvSpPr>
          <p:cNvPr id="20" name="TextBox 19">
            <a:extLst>
              <a:ext uri="{FF2B5EF4-FFF2-40B4-BE49-F238E27FC236}">
                <a16:creationId xmlns:a16="http://schemas.microsoft.com/office/drawing/2014/main" id="{CCCC2517-3C3F-DC4E-9D5D-6E5D89DA7C88}"/>
              </a:ext>
            </a:extLst>
          </p:cNvPr>
          <p:cNvSpPr txBox="1"/>
          <p:nvPr/>
        </p:nvSpPr>
        <p:spPr>
          <a:xfrm>
            <a:off x="9801922" y="2914650"/>
            <a:ext cx="184731" cy="300082"/>
          </a:xfrm>
          <a:prstGeom prst="rect">
            <a:avLst/>
          </a:prstGeom>
          <a:noFill/>
        </p:spPr>
        <p:txBody>
          <a:bodyPr wrap="none" rtlCol="0">
            <a:spAutoFit/>
          </a:bodyPr>
          <a:lstStyle/>
          <a:p>
            <a:endParaRPr lang="en-US" sz="1350" dirty="0"/>
          </a:p>
        </p:txBody>
      </p:sp>
      <p:sp>
        <p:nvSpPr>
          <p:cNvPr id="2" name="TextBox 1">
            <a:extLst>
              <a:ext uri="{FF2B5EF4-FFF2-40B4-BE49-F238E27FC236}">
                <a16:creationId xmlns:a16="http://schemas.microsoft.com/office/drawing/2014/main" id="{34FFBB73-8ABC-8148-AF95-A5A45085638F}"/>
              </a:ext>
            </a:extLst>
          </p:cNvPr>
          <p:cNvSpPr txBox="1"/>
          <p:nvPr/>
        </p:nvSpPr>
        <p:spPr>
          <a:xfrm>
            <a:off x="9741159" y="-1567543"/>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3813487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ick here to edit title-469">
            <a:extLst>
              <a:ext uri="{FF2B5EF4-FFF2-40B4-BE49-F238E27FC236}">
                <a16:creationId xmlns:a16="http://schemas.microsoft.com/office/drawing/2014/main" id="{D3C46731-EE96-2532-D70F-5109F1A34FC2}"/>
              </a:ext>
            </a:extLst>
          </p:cNvPr>
          <p:cNvSpPr txBox="1"/>
          <p:nvPr/>
        </p:nvSpPr>
        <p:spPr>
          <a:xfrm>
            <a:off x="126285" y="868171"/>
            <a:ext cx="7198519" cy="323165"/>
          </a:xfrm>
          <a:prstGeom prst="rect">
            <a:avLst/>
          </a:prstGeom>
          <a:noFill/>
        </p:spPr>
        <p:txBody>
          <a:bodyPr vertOverflow="clip" horzOverflow="clip" wrap="square" lIns="0" tIns="0" rIns="0" bIns="0" rtlCol="0" anchor="t">
            <a:spAutoFit/>
          </a:bodyPr>
          <a:lstStyle/>
          <a:p>
            <a:pPr defTabSz="685800"/>
            <a:r>
              <a:rPr lang="en-US" sz="2100" b="1" dirty="0">
                <a:solidFill>
                  <a:prstClr val="black"/>
                </a:solidFill>
                <a:latin typeface="Bookman Old Style" panose="02050604050505020204" pitchFamily="18" charset="0"/>
              </a:rPr>
              <a:t>Urban Challenge Fund (UCF)</a:t>
            </a:r>
          </a:p>
        </p:txBody>
      </p:sp>
      <p:sp>
        <p:nvSpPr>
          <p:cNvPr id="4" name="TextBox 3">
            <a:extLst>
              <a:ext uri="{FF2B5EF4-FFF2-40B4-BE49-F238E27FC236}">
                <a16:creationId xmlns:a16="http://schemas.microsoft.com/office/drawing/2014/main" id="{39506456-D029-C11D-95BC-407C5F7F5391}"/>
              </a:ext>
            </a:extLst>
          </p:cNvPr>
          <p:cNvSpPr txBox="1"/>
          <p:nvPr/>
        </p:nvSpPr>
        <p:spPr>
          <a:xfrm>
            <a:off x="126285" y="1443119"/>
            <a:ext cx="3593946" cy="3247043"/>
          </a:xfrm>
          <a:prstGeom prst="rect">
            <a:avLst/>
          </a:prstGeom>
          <a:solidFill>
            <a:schemeClr val="accent1">
              <a:lumMod val="20000"/>
              <a:lumOff val="80000"/>
            </a:schemeClr>
          </a:solidFill>
          <a:ln>
            <a:solidFill>
              <a:schemeClr val="tx2">
                <a:lumMod val="40000"/>
                <a:lumOff val="60000"/>
              </a:schemeClr>
            </a:solidFill>
          </a:ln>
        </p:spPr>
        <p:txBody>
          <a:bodyPr wrap="square">
            <a:spAutoFit/>
          </a:bodyPr>
          <a:lstStyle/>
          <a:p>
            <a:pPr algn="just" defTabSz="685800">
              <a:lnSpc>
                <a:spcPts val="1519"/>
              </a:lnSpc>
              <a:spcBef>
                <a:spcPts val="281"/>
              </a:spcBef>
              <a:spcAft>
                <a:spcPts val="563"/>
              </a:spcAft>
            </a:pPr>
            <a:r>
              <a:rPr lang="en-US" sz="1500" dirty="0">
                <a:solidFill>
                  <a:prstClr val="black"/>
                </a:solidFill>
                <a:latin typeface="Bookman Old Style" panose="02050604050505020204" pitchFamily="18" charset="0"/>
              </a:rPr>
              <a:t>UCF of Rs 1 lakh crore aims to encourage states to think innovatively towards attaining sustainable urbanization and redevelopment goals in existing cities. Fund is to implement the proposals for</a:t>
            </a:r>
          </a:p>
          <a:p>
            <a:pPr marL="214313" indent="-214313" algn="just" defTabSz="685800">
              <a:lnSpc>
                <a:spcPts val="1519"/>
              </a:lnSpc>
              <a:spcBef>
                <a:spcPts val="281"/>
              </a:spcBef>
              <a:spcAft>
                <a:spcPts val="563"/>
              </a:spcAft>
              <a:buFont typeface="Wingdings" panose="05000000000000000000" pitchFamily="2" charset="2"/>
              <a:buChar char="ü"/>
            </a:pPr>
            <a:r>
              <a:rPr lang="en-US" sz="1500" b="1" dirty="0">
                <a:solidFill>
                  <a:srgbClr val="00B050"/>
                </a:solidFill>
                <a:latin typeface="Bookman Old Style" panose="02050604050505020204" pitchFamily="18" charset="0"/>
              </a:rPr>
              <a:t>Cities as Growth Hubs</a:t>
            </a:r>
          </a:p>
          <a:p>
            <a:pPr marL="214313" indent="-214313" algn="just" defTabSz="685800">
              <a:lnSpc>
                <a:spcPts val="1519"/>
              </a:lnSpc>
              <a:spcBef>
                <a:spcPts val="281"/>
              </a:spcBef>
              <a:spcAft>
                <a:spcPts val="563"/>
              </a:spcAft>
              <a:buFont typeface="Wingdings" panose="05000000000000000000" pitchFamily="2" charset="2"/>
              <a:buChar char="ü"/>
            </a:pPr>
            <a:r>
              <a:rPr lang="en-US" sz="1500" b="1" dirty="0">
                <a:solidFill>
                  <a:srgbClr val="00B050"/>
                </a:solidFill>
                <a:latin typeface="Bookman Old Style" panose="02050604050505020204" pitchFamily="18" charset="0"/>
              </a:rPr>
              <a:t>Creative Redevelopment of Cities</a:t>
            </a:r>
            <a:r>
              <a:rPr lang="en-US" sz="1500" dirty="0">
                <a:solidFill>
                  <a:srgbClr val="00B050"/>
                </a:solidFill>
                <a:latin typeface="Bookman Old Style" panose="02050604050505020204" pitchFamily="18" charset="0"/>
              </a:rPr>
              <a:t> and </a:t>
            </a:r>
          </a:p>
          <a:p>
            <a:pPr marL="214313" indent="-214313" algn="just" defTabSz="685800">
              <a:lnSpc>
                <a:spcPts val="1519"/>
              </a:lnSpc>
              <a:spcBef>
                <a:spcPts val="281"/>
              </a:spcBef>
              <a:spcAft>
                <a:spcPts val="563"/>
              </a:spcAft>
              <a:buFont typeface="Wingdings" panose="05000000000000000000" pitchFamily="2" charset="2"/>
              <a:buChar char="ü"/>
            </a:pPr>
            <a:r>
              <a:rPr lang="en-US" sz="1500" b="1" dirty="0">
                <a:solidFill>
                  <a:srgbClr val="00B050"/>
                </a:solidFill>
                <a:latin typeface="Bookman Old Style" panose="02050604050505020204" pitchFamily="18" charset="0"/>
              </a:rPr>
              <a:t>Water &amp; Sanitation</a:t>
            </a:r>
          </a:p>
          <a:p>
            <a:pPr algn="just" defTabSz="685800">
              <a:lnSpc>
                <a:spcPts val="1519"/>
              </a:lnSpc>
              <a:spcBef>
                <a:spcPts val="281"/>
              </a:spcBef>
              <a:spcAft>
                <a:spcPts val="563"/>
              </a:spcAft>
            </a:pPr>
            <a:r>
              <a:rPr lang="en-US" sz="1500" dirty="0">
                <a:solidFill>
                  <a:prstClr val="black"/>
                </a:solidFill>
                <a:latin typeface="Bookman Old Style" panose="02050604050505020204" pitchFamily="18" charset="0"/>
              </a:rPr>
              <a:t>Rs 10,000 crore is allocated to the Urban Challenge Fund for FY 2025-26.</a:t>
            </a:r>
          </a:p>
        </p:txBody>
      </p:sp>
      <p:sp>
        <p:nvSpPr>
          <p:cNvPr id="6" name="TextBox 5">
            <a:extLst>
              <a:ext uri="{FF2B5EF4-FFF2-40B4-BE49-F238E27FC236}">
                <a16:creationId xmlns:a16="http://schemas.microsoft.com/office/drawing/2014/main" id="{B4AE19B8-BAAD-B639-CB55-00CA88965325}"/>
              </a:ext>
            </a:extLst>
          </p:cNvPr>
          <p:cNvSpPr txBox="1"/>
          <p:nvPr/>
        </p:nvSpPr>
        <p:spPr>
          <a:xfrm>
            <a:off x="4728577" y="1443119"/>
            <a:ext cx="2927957" cy="369332"/>
          </a:xfrm>
          <a:prstGeom prst="rect">
            <a:avLst/>
          </a:prstGeom>
          <a:noFill/>
        </p:spPr>
        <p:txBody>
          <a:bodyPr wrap="square">
            <a:spAutoFit/>
          </a:bodyPr>
          <a:lstStyle/>
          <a:p>
            <a:pPr defTabSz="685800"/>
            <a:r>
              <a:rPr lang="en-US" b="1" dirty="0">
                <a:solidFill>
                  <a:srgbClr val="000000"/>
                </a:solidFill>
                <a:latin typeface="Bookman Old Style" panose="02050604050505020204" pitchFamily="18" charset="0"/>
              </a:rPr>
              <a:t>Financing Mechanism</a:t>
            </a:r>
            <a:endParaRPr lang="en-US" dirty="0">
              <a:solidFill>
                <a:prstClr val="black"/>
              </a:solidFill>
              <a:latin typeface="Bookman Old Style" panose="02050604050505020204" pitchFamily="18" charset="0"/>
            </a:endParaRPr>
          </a:p>
        </p:txBody>
      </p:sp>
      <p:graphicFrame>
        <p:nvGraphicFramePr>
          <p:cNvPr id="8" name="Diagram 7">
            <a:extLst>
              <a:ext uri="{FF2B5EF4-FFF2-40B4-BE49-F238E27FC236}">
                <a16:creationId xmlns:a16="http://schemas.microsoft.com/office/drawing/2014/main" id="{84F825EF-E6A1-DF70-5A4C-3D5C5C10B1DF}"/>
              </a:ext>
            </a:extLst>
          </p:cNvPr>
          <p:cNvGraphicFramePr/>
          <p:nvPr>
            <p:extLst>
              <p:ext uri="{D42A27DB-BD31-4B8C-83A1-F6EECF244321}">
                <p14:modId xmlns:p14="http://schemas.microsoft.com/office/powerpoint/2010/main" val="3432212961"/>
              </p:ext>
            </p:extLst>
          </p:nvPr>
        </p:nvGraphicFramePr>
        <p:xfrm>
          <a:off x="3823570" y="1847937"/>
          <a:ext cx="5036507" cy="3828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7788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A937-E9A0-7044-A7BE-3F1DE129D3B1}"/>
              </a:ext>
            </a:extLst>
          </p:cNvPr>
          <p:cNvSpPr/>
          <p:nvPr/>
        </p:nvSpPr>
        <p:spPr>
          <a:xfrm rot="20392793">
            <a:off x="1763524" y="3406897"/>
            <a:ext cx="1342379" cy="1229828"/>
          </a:xfrm>
          <a:prstGeom prst="rect">
            <a:avLst/>
          </a:prstGeom>
          <a:solidFill>
            <a:schemeClr val="accent6"/>
          </a:solidFill>
          <a:ln>
            <a:noFill/>
          </a:ln>
          <a:effectLst>
            <a:outerShdw blurRad="50800" dist="38100" dir="2700000" sx="103000" sy="103000" algn="tl"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sp>
        <p:nvSpPr>
          <p:cNvPr id="5" name="Rectangle 4">
            <a:extLst>
              <a:ext uri="{FF2B5EF4-FFF2-40B4-BE49-F238E27FC236}">
                <a16:creationId xmlns:a16="http://schemas.microsoft.com/office/drawing/2014/main" id="{3155235B-033D-4A49-BD4F-FDC6AD48DED2}"/>
              </a:ext>
            </a:extLst>
          </p:cNvPr>
          <p:cNvSpPr/>
          <p:nvPr/>
        </p:nvSpPr>
        <p:spPr>
          <a:xfrm rot="20392793">
            <a:off x="1746747" y="2939348"/>
            <a:ext cx="1342379" cy="1229828"/>
          </a:xfrm>
          <a:prstGeom prst="rect">
            <a:avLst/>
          </a:prstGeom>
          <a:solidFill>
            <a:schemeClr val="accent6">
              <a:lumMod val="20000"/>
              <a:lumOff val="80000"/>
            </a:schemeClr>
          </a:solidFill>
          <a:ln>
            <a:noFill/>
          </a:ln>
          <a:effectLst>
            <a:outerShdw blurRad="50800" dist="38100" dir="2700000" sx="103000" sy="103000" algn="tl" rotWithShape="0">
              <a:schemeClr val="bg1">
                <a:lumMod val="75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sp>
        <p:nvSpPr>
          <p:cNvPr id="6" name="Rectangle 5">
            <a:extLst>
              <a:ext uri="{FF2B5EF4-FFF2-40B4-BE49-F238E27FC236}">
                <a16:creationId xmlns:a16="http://schemas.microsoft.com/office/drawing/2014/main" id="{8ADBEEB9-8208-D24E-A88B-80ECDA42C66D}"/>
              </a:ext>
            </a:extLst>
          </p:cNvPr>
          <p:cNvSpPr/>
          <p:nvPr/>
        </p:nvSpPr>
        <p:spPr>
          <a:xfrm rot="20392793">
            <a:off x="1763524" y="2354884"/>
            <a:ext cx="1342379" cy="1229828"/>
          </a:xfrm>
          <a:prstGeom prst="rect">
            <a:avLst/>
          </a:prstGeom>
          <a:solidFill>
            <a:schemeClr val="accent6">
              <a:lumMod val="75000"/>
            </a:schemeClr>
          </a:solidFill>
          <a:ln>
            <a:noFill/>
          </a:ln>
          <a:effectLst>
            <a:outerShdw blurRad="50800" dist="38100" dir="2700000" sx="103000" sy="103000" algn="tl" rotWithShape="0">
              <a:schemeClr val="bg1">
                <a:lumMod val="75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sp>
        <p:nvSpPr>
          <p:cNvPr id="22" name="Text Placeholder 2">
            <a:extLst>
              <a:ext uri="{FF2B5EF4-FFF2-40B4-BE49-F238E27FC236}">
                <a16:creationId xmlns:a16="http://schemas.microsoft.com/office/drawing/2014/main" id="{3F48D419-626A-E046-A0E9-0DA1157AC8EA}"/>
              </a:ext>
            </a:extLst>
          </p:cNvPr>
          <p:cNvSpPr txBox="1">
            <a:spLocks/>
          </p:cNvSpPr>
          <p:nvPr/>
        </p:nvSpPr>
        <p:spPr>
          <a:xfrm>
            <a:off x="1183620" y="198921"/>
            <a:ext cx="6593503" cy="696612"/>
          </a:xfrm>
          <a:prstGeom prst="rect">
            <a:avLst/>
          </a:prstGeom>
        </p:spPr>
        <p:txBody>
          <a:bodyPr vert="horz" lIns="51435" tIns="25718" rIns="51435" bIns="25718"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90000"/>
              </a:lnSpc>
              <a:spcBef>
                <a:spcPct val="0"/>
              </a:spcBef>
            </a:pPr>
            <a:r>
              <a:rPr lang="en-US" sz="2250" b="1" dirty="0">
                <a:solidFill>
                  <a:srgbClr val="00B050"/>
                </a:solidFill>
                <a:latin typeface="Bookman Old Style" panose="02050604050505020204" pitchFamily="18" charset="0"/>
                <a:cs typeface="Times New Roman" panose="02020603050405020304" pitchFamily="18" charset="0"/>
              </a:rPr>
              <a:t>ICAI ROLE IN PUBLIC FINANCE</a:t>
            </a:r>
          </a:p>
        </p:txBody>
      </p:sp>
      <p:sp>
        <p:nvSpPr>
          <p:cNvPr id="24" name="Rectangle 23">
            <a:extLst>
              <a:ext uri="{FF2B5EF4-FFF2-40B4-BE49-F238E27FC236}">
                <a16:creationId xmlns:a16="http://schemas.microsoft.com/office/drawing/2014/main" id="{30FB505B-9D31-F74A-BD70-93B6DA8EDCA5}"/>
              </a:ext>
            </a:extLst>
          </p:cNvPr>
          <p:cNvSpPr/>
          <p:nvPr/>
        </p:nvSpPr>
        <p:spPr>
          <a:xfrm>
            <a:off x="1859711" y="2745993"/>
            <a:ext cx="1085494" cy="323165"/>
          </a:xfrm>
          <a:prstGeom prst="rect">
            <a:avLst/>
          </a:prstGeom>
        </p:spPr>
        <p:txBody>
          <a:bodyPr wrap="square">
            <a:spAutoFit/>
          </a:bodyPr>
          <a:lstStyle/>
          <a:p>
            <a:pPr marL="42863" algn="ctr" defTabSz="685800">
              <a:spcBef>
                <a:spcPts val="338"/>
              </a:spcBef>
              <a:spcAft>
                <a:spcPts val="338"/>
              </a:spcAft>
              <a:buClr>
                <a:prstClr val="black"/>
              </a:buClr>
              <a:buSzPct val="120000"/>
            </a:pPr>
            <a:r>
              <a:rPr lang="en-US" sz="1500" b="1" dirty="0">
                <a:solidFill>
                  <a:prstClr val="black"/>
                </a:solidFill>
                <a:latin typeface="Times New Roman"/>
                <a:ea typeface="Times New Roman"/>
                <a:cs typeface="Times New Roman"/>
                <a:sym typeface="Times New Roman"/>
              </a:rPr>
              <a:t>CPFGM</a:t>
            </a:r>
            <a:endParaRPr lang="en-IN" sz="1575" b="1" dirty="0">
              <a:solidFill>
                <a:prstClr val="black"/>
              </a:solidFill>
              <a:latin typeface="Times New Roman"/>
              <a:ea typeface="Times New Roman"/>
              <a:cs typeface="Times New Roman"/>
              <a:sym typeface="Times New Roman"/>
            </a:endParaRPr>
          </a:p>
        </p:txBody>
      </p:sp>
      <p:cxnSp>
        <p:nvCxnSpPr>
          <p:cNvPr id="62" name="Straight Connector 61">
            <a:extLst>
              <a:ext uri="{FF2B5EF4-FFF2-40B4-BE49-F238E27FC236}">
                <a16:creationId xmlns:a16="http://schemas.microsoft.com/office/drawing/2014/main" id="{B9F3375E-AF76-0842-BF28-76AE19076C82}"/>
              </a:ext>
            </a:extLst>
          </p:cNvPr>
          <p:cNvCxnSpPr/>
          <p:nvPr/>
        </p:nvCxnSpPr>
        <p:spPr>
          <a:xfrm>
            <a:off x="3479072" y="2755228"/>
            <a:ext cx="867966" cy="0"/>
          </a:xfrm>
          <a:prstGeom prst="line">
            <a:avLst/>
          </a:prstGeom>
          <a:ln w="44450">
            <a:solidFill>
              <a:schemeClr val="accent5">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A8E016B6-6B50-7F49-B834-FAA1BDAA3C1D}"/>
              </a:ext>
            </a:extLst>
          </p:cNvPr>
          <p:cNvSpPr/>
          <p:nvPr/>
        </p:nvSpPr>
        <p:spPr>
          <a:xfrm>
            <a:off x="4585659" y="2597067"/>
            <a:ext cx="2996138" cy="458437"/>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sp>
        <p:nvSpPr>
          <p:cNvPr id="64" name="Rectangle 63">
            <a:extLst>
              <a:ext uri="{FF2B5EF4-FFF2-40B4-BE49-F238E27FC236}">
                <a16:creationId xmlns:a16="http://schemas.microsoft.com/office/drawing/2014/main" id="{A5D22F46-CBB9-A541-BA42-ED705ADC5840}"/>
              </a:ext>
            </a:extLst>
          </p:cNvPr>
          <p:cNvSpPr/>
          <p:nvPr/>
        </p:nvSpPr>
        <p:spPr>
          <a:xfrm>
            <a:off x="4829498" y="2713622"/>
            <a:ext cx="2649975" cy="230832"/>
          </a:xfrm>
          <a:prstGeom prst="rect">
            <a:avLst/>
          </a:prstGeom>
        </p:spPr>
        <p:txBody>
          <a:bodyPr wrap="square">
            <a:spAutoFit/>
          </a:bodyPr>
          <a:lstStyle/>
          <a:p>
            <a:pPr marL="42863" defTabSz="685800">
              <a:spcBef>
                <a:spcPts val="338"/>
              </a:spcBef>
              <a:spcAft>
                <a:spcPts val="338"/>
              </a:spcAft>
              <a:buClr>
                <a:prstClr val="black"/>
              </a:buClr>
              <a:buSzPct val="120000"/>
            </a:pPr>
            <a:r>
              <a:rPr lang="en-GB" sz="900" i="1" dirty="0">
                <a:solidFill>
                  <a:prstClr val="black"/>
                </a:solidFill>
                <a:latin typeface="Times New Roman" panose="02020603050405020304" pitchFamily="18" charset="0"/>
                <a:ea typeface="Calibri" panose="020F0502020204030204" pitchFamily="34" charset="0"/>
                <a:cs typeface="Mangal" panose="02040503050203030202" pitchFamily="18" charset="0"/>
              </a:rPr>
              <a:t>ACCOUNTING REASERACH FOUDNATION</a:t>
            </a:r>
            <a:endParaRPr lang="en-IN" sz="900" b="1" dirty="0">
              <a:solidFill>
                <a:prstClr val="black"/>
              </a:solidFill>
              <a:latin typeface="Times New Roman"/>
              <a:ea typeface="Times New Roman"/>
              <a:cs typeface="Times New Roman"/>
              <a:sym typeface="Times New Roman"/>
            </a:endParaRPr>
          </a:p>
        </p:txBody>
      </p:sp>
      <p:sp>
        <p:nvSpPr>
          <p:cNvPr id="65" name="Rounded Rectangle 64">
            <a:extLst>
              <a:ext uri="{FF2B5EF4-FFF2-40B4-BE49-F238E27FC236}">
                <a16:creationId xmlns:a16="http://schemas.microsoft.com/office/drawing/2014/main" id="{FED6DD7B-74C7-544F-907B-F3EF215398A9}"/>
              </a:ext>
            </a:extLst>
          </p:cNvPr>
          <p:cNvSpPr/>
          <p:nvPr/>
        </p:nvSpPr>
        <p:spPr>
          <a:xfrm>
            <a:off x="4700590" y="3388986"/>
            <a:ext cx="2996138" cy="458437"/>
          </a:xfrm>
          <a:prstGeom prst="roundRect">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sp>
        <p:nvSpPr>
          <p:cNvPr id="66" name="Rounded Rectangle 65">
            <a:extLst>
              <a:ext uri="{FF2B5EF4-FFF2-40B4-BE49-F238E27FC236}">
                <a16:creationId xmlns:a16="http://schemas.microsoft.com/office/drawing/2014/main" id="{02CBCFCC-DB91-8D44-A5A5-584B43AD0CC0}"/>
              </a:ext>
            </a:extLst>
          </p:cNvPr>
          <p:cNvSpPr/>
          <p:nvPr/>
        </p:nvSpPr>
        <p:spPr>
          <a:xfrm>
            <a:off x="4693844" y="4115457"/>
            <a:ext cx="2996138" cy="559740"/>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cxnSp>
        <p:nvCxnSpPr>
          <p:cNvPr id="67" name="Straight Connector 66">
            <a:extLst>
              <a:ext uri="{FF2B5EF4-FFF2-40B4-BE49-F238E27FC236}">
                <a16:creationId xmlns:a16="http://schemas.microsoft.com/office/drawing/2014/main" id="{6B3F92C7-867F-5A4B-847C-35FEB8A2C8CC}"/>
              </a:ext>
            </a:extLst>
          </p:cNvPr>
          <p:cNvCxnSpPr/>
          <p:nvPr/>
        </p:nvCxnSpPr>
        <p:spPr>
          <a:xfrm>
            <a:off x="3541989" y="3618203"/>
            <a:ext cx="867966" cy="0"/>
          </a:xfrm>
          <a:prstGeom prst="line">
            <a:avLst/>
          </a:prstGeom>
          <a:ln w="4445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4EE4E75-4451-8642-97FE-2E2359C20E08}"/>
              </a:ext>
            </a:extLst>
          </p:cNvPr>
          <p:cNvCxnSpPr/>
          <p:nvPr/>
        </p:nvCxnSpPr>
        <p:spPr>
          <a:xfrm>
            <a:off x="3588637" y="4375865"/>
            <a:ext cx="867966" cy="0"/>
          </a:xfrm>
          <a:prstGeom prst="line">
            <a:avLst/>
          </a:prstGeom>
          <a:ln w="44450">
            <a:solidFill>
              <a:srgbClr val="1C5183"/>
            </a:solidFill>
            <a:prstDash val="sysDot"/>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9609B05-711C-8247-A225-A01BCCC33958}"/>
              </a:ext>
            </a:extLst>
          </p:cNvPr>
          <p:cNvSpPr/>
          <p:nvPr/>
        </p:nvSpPr>
        <p:spPr>
          <a:xfrm>
            <a:off x="4829500" y="3479704"/>
            <a:ext cx="2738318" cy="300082"/>
          </a:xfrm>
          <a:prstGeom prst="rect">
            <a:avLst/>
          </a:prstGeom>
        </p:spPr>
        <p:txBody>
          <a:bodyPr wrap="square">
            <a:spAutoFit/>
          </a:bodyPr>
          <a:lstStyle/>
          <a:p>
            <a:pPr marL="42863" defTabSz="685800">
              <a:spcBef>
                <a:spcPts val="338"/>
              </a:spcBef>
              <a:spcAft>
                <a:spcPts val="338"/>
              </a:spcAft>
              <a:buClr>
                <a:prstClr val="black"/>
              </a:buClr>
              <a:buSzPct val="120000"/>
            </a:pPr>
            <a:r>
              <a:rPr lang="en-US" sz="1350" b="1" dirty="0">
                <a:solidFill>
                  <a:prstClr val="black"/>
                </a:solidFill>
                <a:latin typeface="Times New Roman"/>
                <a:ea typeface="Times New Roman"/>
                <a:cs typeface="Times New Roman"/>
                <a:sym typeface="Times New Roman"/>
              </a:rPr>
              <a:t>COURSES</a:t>
            </a:r>
            <a:endParaRPr lang="en-IN" sz="1350" b="1" dirty="0">
              <a:solidFill>
                <a:prstClr val="black"/>
              </a:solidFill>
              <a:latin typeface="Times New Roman"/>
              <a:ea typeface="Times New Roman"/>
              <a:cs typeface="Times New Roman"/>
              <a:sym typeface="Times New Roman"/>
            </a:endParaRPr>
          </a:p>
        </p:txBody>
      </p:sp>
      <p:sp>
        <p:nvSpPr>
          <p:cNvPr id="70" name="Rectangle 69">
            <a:extLst>
              <a:ext uri="{FF2B5EF4-FFF2-40B4-BE49-F238E27FC236}">
                <a16:creationId xmlns:a16="http://schemas.microsoft.com/office/drawing/2014/main" id="{E5B0E725-8439-8B4A-BDF1-6D9FA44B9968}"/>
              </a:ext>
            </a:extLst>
          </p:cNvPr>
          <p:cNvSpPr/>
          <p:nvPr/>
        </p:nvSpPr>
        <p:spPr>
          <a:xfrm>
            <a:off x="4716353" y="4085533"/>
            <a:ext cx="3055426" cy="253916"/>
          </a:xfrm>
          <a:prstGeom prst="rect">
            <a:avLst/>
          </a:prstGeom>
        </p:spPr>
        <p:txBody>
          <a:bodyPr wrap="square">
            <a:spAutoFit/>
          </a:bodyPr>
          <a:lstStyle/>
          <a:p>
            <a:pPr marL="42863" defTabSz="685800">
              <a:spcBef>
                <a:spcPts val="338"/>
              </a:spcBef>
              <a:spcAft>
                <a:spcPts val="338"/>
              </a:spcAft>
              <a:buClr>
                <a:prstClr val="black"/>
              </a:buClr>
              <a:buSzPct val="120000"/>
            </a:pPr>
            <a:r>
              <a:rPr lang="en-GB" sz="1050" b="1" dirty="0">
                <a:solidFill>
                  <a:prstClr val="black"/>
                </a:solidFill>
                <a:latin typeface="Times New Roman" panose="02020603050405020304" pitchFamily="18" charset="0"/>
                <a:ea typeface="Calibri" panose="020F0502020204030204" pitchFamily="34" charset="0"/>
                <a:cs typeface="Mangal" panose="02040503050203030202" pitchFamily="18" charset="0"/>
              </a:rPr>
              <a:t>Researches</a:t>
            </a:r>
            <a:endParaRPr lang="en-IN" sz="1050" b="1" dirty="0">
              <a:solidFill>
                <a:prstClr val="white"/>
              </a:solidFill>
              <a:latin typeface="Times New Roman"/>
              <a:ea typeface="Times New Roman"/>
              <a:cs typeface="Times New Roman"/>
              <a:sym typeface="Times New Roman"/>
            </a:endParaRPr>
          </a:p>
        </p:txBody>
      </p:sp>
      <p:sp>
        <p:nvSpPr>
          <p:cNvPr id="71" name="Oval 70">
            <a:extLst>
              <a:ext uri="{FF2B5EF4-FFF2-40B4-BE49-F238E27FC236}">
                <a16:creationId xmlns:a16="http://schemas.microsoft.com/office/drawing/2014/main" id="{C2A96AEB-447D-7C41-B558-0C08D9F3051B}"/>
              </a:ext>
            </a:extLst>
          </p:cNvPr>
          <p:cNvSpPr/>
          <p:nvPr/>
        </p:nvSpPr>
        <p:spPr>
          <a:xfrm>
            <a:off x="4252487" y="2750370"/>
            <a:ext cx="140834" cy="13637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sp>
        <p:nvSpPr>
          <p:cNvPr id="72" name="Oval 71">
            <a:extLst>
              <a:ext uri="{FF2B5EF4-FFF2-40B4-BE49-F238E27FC236}">
                <a16:creationId xmlns:a16="http://schemas.microsoft.com/office/drawing/2014/main" id="{EC82F12F-BCFB-5442-8D98-05B7DF8621F1}"/>
              </a:ext>
            </a:extLst>
          </p:cNvPr>
          <p:cNvSpPr/>
          <p:nvPr/>
        </p:nvSpPr>
        <p:spPr>
          <a:xfrm>
            <a:off x="4339538" y="3569779"/>
            <a:ext cx="140834" cy="13637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sp>
        <p:nvSpPr>
          <p:cNvPr id="73" name="Oval 72">
            <a:extLst>
              <a:ext uri="{FF2B5EF4-FFF2-40B4-BE49-F238E27FC236}">
                <a16:creationId xmlns:a16="http://schemas.microsoft.com/office/drawing/2014/main" id="{168ED8CD-6CC5-E34B-8C53-81295B7F9E8F}"/>
              </a:ext>
            </a:extLst>
          </p:cNvPr>
          <p:cNvSpPr/>
          <p:nvPr/>
        </p:nvSpPr>
        <p:spPr>
          <a:xfrm>
            <a:off x="4325446" y="4329356"/>
            <a:ext cx="140834" cy="136376"/>
          </a:xfrm>
          <a:prstGeom prst="ellipse">
            <a:avLst/>
          </a:prstGeom>
          <a:solidFill>
            <a:srgbClr val="1C5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panose="020F0502020204030204"/>
            </a:endParaRPr>
          </a:p>
        </p:txBody>
      </p:sp>
      <p:sp>
        <p:nvSpPr>
          <p:cNvPr id="3" name="TextBox 2">
            <a:extLst>
              <a:ext uri="{FF2B5EF4-FFF2-40B4-BE49-F238E27FC236}">
                <a16:creationId xmlns:a16="http://schemas.microsoft.com/office/drawing/2014/main" id="{93A8761F-D577-AA48-B83D-FBC7BD0C8309}"/>
              </a:ext>
            </a:extLst>
          </p:cNvPr>
          <p:cNvSpPr txBox="1"/>
          <p:nvPr/>
        </p:nvSpPr>
        <p:spPr>
          <a:xfrm>
            <a:off x="9319178" y="1746181"/>
            <a:ext cx="184731" cy="248209"/>
          </a:xfrm>
          <a:prstGeom prst="rect">
            <a:avLst/>
          </a:prstGeom>
          <a:noFill/>
        </p:spPr>
        <p:txBody>
          <a:bodyPr wrap="none" rtlCol="0">
            <a:spAutoFit/>
          </a:bodyPr>
          <a:lstStyle/>
          <a:p>
            <a:pPr defTabSz="685800"/>
            <a:endParaRPr lang="en-US" sz="1013">
              <a:solidFill>
                <a:prstClr val="black"/>
              </a:solidFill>
              <a:latin typeface="Calibri" panose="020F0502020204030204"/>
            </a:endParaRPr>
          </a:p>
        </p:txBody>
      </p:sp>
    </p:spTree>
    <p:extLst>
      <p:ext uri="{BB962C8B-B14F-4D97-AF65-F5344CB8AC3E}">
        <p14:creationId xmlns:p14="http://schemas.microsoft.com/office/powerpoint/2010/main" val="283663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500" fill="hold"/>
                                        <p:tgtEl>
                                          <p:spTgt spid="62"/>
                                        </p:tgtEl>
                                        <p:attrNameLst>
                                          <p:attrName>ppt_x</p:attrName>
                                        </p:attrNameLst>
                                      </p:cBhvr>
                                      <p:tavLst>
                                        <p:tav tm="0">
                                          <p:val>
                                            <p:strVal val="1+#ppt_w/2"/>
                                          </p:val>
                                        </p:tav>
                                        <p:tav tm="100000">
                                          <p:val>
                                            <p:strVal val="#ppt_x"/>
                                          </p:val>
                                        </p:tav>
                                      </p:tavLst>
                                    </p:anim>
                                    <p:anim calcmode="lin" valueType="num">
                                      <p:cBhvr additive="base">
                                        <p:cTn id="34" dur="500" fill="hold"/>
                                        <p:tgtEl>
                                          <p:spTgt spid="6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1+#ppt_w/2"/>
                                          </p:val>
                                        </p:tav>
                                        <p:tav tm="100000">
                                          <p:val>
                                            <p:strVal val="#ppt_x"/>
                                          </p:val>
                                        </p:tav>
                                      </p:tavLst>
                                    </p:anim>
                                    <p:anim calcmode="lin" valueType="num">
                                      <p:cBhvr additive="base">
                                        <p:cTn id="38" dur="500" fill="hold"/>
                                        <p:tgtEl>
                                          <p:spTgt spid="6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additive="base">
                                        <p:cTn id="41" dur="500" fill="hold"/>
                                        <p:tgtEl>
                                          <p:spTgt spid="64"/>
                                        </p:tgtEl>
                                        <p:attrNameLst>
                                          <p:attrName>ppt_x</p:attrName>
                                        </p:attrNameLst>
                                      </p:cBhvr>
                                      <p:tavLst>
                                        <p:tav tm="0">
                                          <p:val>
                                            <p:strVal val="1+#ppt_w/2"/>
                                          </p:val>
                                        </p:tav>
                                        <p:tav tm="100000">
                                          <p:val>
                                            <p:strVal val="#ppt_x"/>
                                          </p:val>
                                        </p:tav>
                                      </p:tavLst>
                                    </p:anim>
                                    <p:anim calcmode="lin" valueType="num">
                                      <p:cBhvr additive="base">
                                        <p:cTn id="42" dur="500" fill="hold"/>
                                        <p:tgtEl>
                                          <p:spTgt spid="64"/>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1+#ppt_w/2"/>
                                          </p:val>
                                        </p:tav>
                                        <p:tav tm="100000">
                                          <p:val>
                                            <p:strVal val="#ppt_x"/>
                                          </p:val>
                                        </p:tav>
                                      </p:tavLst>
                                    </p:anim>
                                    <p:anim calcmode="lin" valueType="num">
                                      <p:cBhvr additive="base">
                                        <p:cTn id="46" dur="500" fill="hold"/>
                                        <p:tgtEl>
                                          <p:spTgt spid="65"/>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1+#ppt_w/2"/>
                                          </p:val>
                                        </p:tav>
                                        <p:tav tm="100000">
                                          <p:val>
                                            <p:strVal val="#ppt_x"/>
                                          </p:val>
                                        </p:tav>
                                      </p:tavLst>
                                    </p:anim>
                                    <p:anim calcmode="lin" valueType="num">
                                      <p:cBhvr additive="base">
                                        <p:cTn id="50" dur="500" fill="hold"/>
                                        <p:tgtEl>
                                          <p:spTgt spid="66"/>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500" fill="hold"/>
                                        <p:tgtEl>
                                          <p:spTgt spid="67"/>
                                        </p:tgtEl>
                                        <p:attrNameLst>
                                          <p:attrName>ppt_x</p:attrName>
                                        </p:attrNameLst>
                                      </p:cBhvr>
                                      <p:tavLst>
                                        <p:tav tm="0">
                                          <p:val>
                                            <p:strVal val="1+#ppt_w/2"/>
                                          </p:val>
                                        </p:tav>
                                        <p:tav tm="100000">
                                          <p:val>
                                            <p:strVal val="#ppt_x"/>
                                          </p:val>
                                        </p:tav>
                                      </p:tavLst>
                                    </p:anim>
                                    <p:anim calcmode="lin" valueType="num">
                                      <p:cBhvr additive="base">
                                        <p:cTn id="54" dur="500" fill="hold"/>
                                        <p:tgtEl>
                                          <p:spTgt spid="67"/>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additive="base">
                                        <p:cTn id="57" dur="500" fill="hold"/>
                                        <p:tgtEl>
                                          <p:spTgt spid="68"/>
                                        </p:tgtEl>
                                        <p:attrNameLst>
                                          <p:attrName>ppt_x</p:attrName>
                                        </p:attrNameLst>
                                      </p:cBhvr>
                                      <p:tavLst>
                                        <p:tav tm="0">
                                          <p:val>
                                            <p:strVal val="1+#ppt_w/2"/>
                                          </p:val>
                                        </p:tav>
                                        <p:tav tm="100000">
                                          <p:val>
                                            <p:strVal val="#ppt_x"/>
                                          </p:val>
                                        </p:tav>
                                      </p:tavLst>
                                    </p:anim>
                                    <p:anim calcmode="lin" valueType="num">
                                      <p:cBhvr additive="base">
                                        <p:cTn id="58" dur="500" fill="hold"/>
                                        <p:tgtEl>
                                          <p:spTgt spid="68"/>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additive="base">
                                        <p:cTn id="61" dur="500" fill="hold"/>
                                        <p:tgtEl>
                                          <p:spTgt spid="69"/>
                                        </p:tgtEl>
                                        <p:attrNameLst>
                                          <p:attrName>ppt_x</p:attrName>
                                        </p:attrNameLst>
                                      </p:cBhvr>
                                      <p:tavLst>
                                        <p:tav tm="0">
                                          <p:val>
                                            <p:strVal val="1+#ppt_w/2"/>
                                          </p:val>
                                        </p:tav>
                                        <p:tav tm="100000">
                                          <p:val>
                                            <p:strVal val="#ppt_x"/>
                                          </p:val>
                                        </p:tav>
                                      </p:tavLst>
                                    </p:anim>
                                    <p:anim calcmode="lin" valueType="num">
                                      <p:cBhvr additive="base">
                                        <p:cTn id="62" dur="500" fill="hold"/>
                                        <p:tgtEl>
                                          <p:spTgt spid="69"/>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anim calcmode="lin" valueType="num">
                                      <p:cBhvr additive="base">
                                        <p:cTn id="65" dur="500" fill="hold"/>
                                        <p:tgtEl>
                                          <p:spTgt spid="70"/>
                                        </p:tgtEl>
                                        <p:attrNameLst>
                                          <p:attrName>ppt_x</p:attrName>
                                        </p:attrNameLst>
                                      </p:cBhvr>
                                      <p:tavLst>
                                        <p:tav tm="0">
                                          <p:val>
                                            <p:strVal val="1+#ppt_w/2"/>
                                          </p:val>
                                        </p:tav>
                                        <p:tav tm="100000">
                                          <p:val>
                                            <p:strVal val="#ppt_x"/>
                                          </p:val>
                                        </p:tav>
                                      </p:tavLst>
                                    </p:anim>
                                    <p:anim calcmode="lin" valueType="num">
                                      <p:cBhvr additive="base">
                                        <p:cTn id="66" dur="500" fill="hold"/>
                                        <p:tgtEl>
                                          <p:spTgt spid="70"/>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 calcmode="lin" valueType="num">
                                      <p:cBhvr additive="base">
                                        <p:cTn id="69" dur="500" fill="hold"/>
                                        <p:tgtEl>
                                          <p:spTgt spid="71"/>
                                        </p:tgtEl>
                                        <p:attrNameLst>
                                          <p:attrName>ppt_x</p:attrName>
                                        </p:attrNameLst>
                                      </p:cBhvr>
                                      <p:tavLst>
                                        <p:tav tm="0">
                                          <p:val>
                                            <p:strVal val="1+#ppt_w/2"/>
                                          </p:val>
                                        </p:tav>
                                        <p:tav tm="100000">
                                          <p:val>
                                            <p:strVal val="#ppt_x"/>
                                          </p:val>
                                        </p:tav>
                                      </p:tavLst>
                                    </p:anim>
                                    <p:anim calcmode="lin" valueType="num">
                                      <p:cBhvr additive="base">
                                        <p:cTn id="70" dur="500" fill="hold"/>
                                        <p:tgtEl>
                                          <p:spTgt spid="71"/>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anim calcmode="lin" valueType="num">
                                      <p:cBhvr additive="base">
                                        <p:cTn id="73" dur="500" fill="hold"/>
                                        <p:tgtEl>
                                          <p:spTgt spid="72"/>
                                        </p:tgtEl>
                                        <p:attrNameLst>
                                          <p:attrName>ppt_x</p:attrName>
                                        </p:attrNameLst>
                                      </p:cBhvr>
                                      <p:tavLst>
                                        <p:tav tm="0">
                                          <p:val>
                                            <p:strVal val="1+#ppt_w/2"/>
                                          </p:val>
                                        </p:tav>
                                        <p:tav tm="100000">
                                          <p:val>
                                            <p:strVal val="#ppt_x"/>
                                          </p:val>
                                        </p:tav>
                                      </p:tavLst>
                                    </p:anim>
                                    <p:anim calcmode="lin" valueType="num">
                                      <p:cBhvr additive="base">
                                        <p:cTn id="74" dur="500" fill="hold"/>
                                        <p:tgtEl>
                                          <p:spTgt spid="7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anim calcmode="lin" valueType="num">
                                      <p:cBhvr additive="base">
                                        <p:cTn id="77" dur="500" fill="hold"/>
                                        <p:tgtEl>
                                          <p:spTgt spid="73"/>
                                        </p:tgtEl>
                                        <p:attrNameLst>
                                          <p:attrName>ppt_x</p:attrName>
                                        </p:attrNameLst>
                                      </p:cBhvr>
                                      <p:tavLst>
                                        <p:tav tm="0">
                                          <p:val>
                                            <p:strVal val="1+#ppt_w/2"/>
                                          </p:val>
                                        </p:tav>
                                        <p:tav tm="100000">
                                          <p:val>
                                            <p:strVal val="#ppt_x"/>
                                          </p:val>
                                        </p:tav>
                                      </p:tavLst>
                                    </p:anim>
                                    <p:anim calcmode="lin" valueType="num">
                                      <p:cBhvr additive="base">
                                        <p:cTn id="78"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4" grpId="0"/>
      <p:bldP spid="63" grpId="0" animBg="1"/>
      <p:bldP spid="64" grpId="0"/>
      <p:bldP spid="65" grpId="0" animBg="1"/>
      <p:bldP spid="66" grpId="0" animBg="1"/>
      <p:bldP spid="69" grpId="0"/>
      <p:bldP spid="70" grpId="0"/>
      <p:bldP spid="71" grpId="0" animBg="1"/>
      <p:bldP spid="72" grpId="0" animBg="1"/>
      <p:bldP spid="7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29424AC-6E1B-F6F1-7D1C-F8B84A347460}"/>
              </a:ext>
            </a:extLst>
          </p:cNvPr>
          <p:cNvGraphicFramePr/>
          <p:nvPr>
            <p:extLst>
              <p:ext uri="{D42A27DB-BD31-4B8C-83A1-F6EECF244321}">
                <p14:modId xmlns:p14="http://schemas.microsoft.com/office/powerpoint/2010/main" val="1101365243"/>
              </p:ext>
            </p:extLst>
          </p:nvPr>
        </p:nvGraphicFramePr>
        <p:xfrm>
          <a:off x="628650" y="1131096"/>
          <a:ext cx="7886700" cy="994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2">
            <a:extLst>
              <a:ext uri="{FF2B5EF4-FFF2-40B4-BE49-F238E27FC236}">
                <a16:creationId xmlns:a16="http://schemas.microsoft.com/office/drawing/2014/main" id="{D804DA47-141D-AEFF-9874-22793BEB025E}"/>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81055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45F6-7FCB-1CF0-FCF9-51853DF5942C}"/>
              </a:ext>
            </a:extLst>
          </p:cNvPr>
          <p:cNvSpPr>
            <a:spLocks noGrp="1"/>
          </p:cNvSpPr>
          <p:nvPr>
            <p:ph type="title"/>
          </p:nvPr>
        </p:nvSpPr>
        <p:spPr>
          <a:xfrm>
            <a:off x="630936" y="1049274"/>
            <a:ext cx="7879842" cy="761238"/>
          </a:xfrm>
        </p:spPr>
        <p:txBody>
          <a:bodyPr anchor="b">
            <a:normAutofit/>
          </a:bodyPr>
          <a:lstStyle/>
          <a:p>
            <a:r>
              <a:rPr lang="en-US" b="1" dirty="0"/>
              <a:t>TRIPLE ROLE</a:t>
            </a:r>
            <a:endParaRPr lang="en-IN" b="1" dirty="0"/>
          </a:p>
        </p:txBody>
      </p:sp>
      <p:graphicFrame>
        <p:nvGraphicFramePr>
          <p:cNvPr id="4" name="Content Placeholder 3">
            <a:extLst>
              <a:ext uri="{FF2B5EF4-FFF2-40B4-BE49-F238E27FC236}">
                <a16:creationId xmlns:a16="http://schemas.microsoft.com/office/drawing/2014/main" id="{15C9D43A-5B5D-02D0-9953-E7E192FD049E}"/>
              </a:ext>
            </a:extLst>
          </p:cNvPr>
          <p:cNvGraphicFramePr>
            <a:graphicFrameLocks/>
          </p:cNvGraphicFramePr>
          <p:nvPr/>
        </p:nvGraphicFramePr>
        <p:xfrm>
          <a:off x="628650" y="23042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group of people sitting at a table&#10;&#10;Description automatically generated">
            <a:extLst>
              <a:ext uri="{FF2B5EF4-FFF2-40B4-BE49-F238E27FC236}">
                <a16:creationId xmlns:a16="http://schemas.microsoft.com/office/drawing/2014/main" id="{AA50A3FC-7012-1D5A-0740-98FBB67E2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50" y="2602362"/>
            <a:ext cx="2572013" cy="1714675"/>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CCC8D0F0-3F08-DCA0-D4B2-6CE7769DD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0916" y="2706701"/>
            <a:ext cx="2133600" cy="1600200"/>
          </a:xfrm>
          <a:prstGeom prst="rect">
            <a:avLst/>
          </a:prstGeom>
        </p:spPr>
      </p:pic>
      <p:pic>
        <p:nvPicPr>
          <p:cNvPr id="9220" name="Picture 4" descr="Image result for ipeglobal">
            <a:extLst>
              <a:ext uri="{FF2B5EF4-FFF2-40B4-BE49-F238E27FC236}">
                <a16:creationId xmlns:a16="http://schemas.microsoft.com/office/drawing/2014/main" id="{81E6671C-245D-CEDD-1BF8-9D238E1E6F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339" y="2388224"/>
            <a:ext cx="2343150" cy="192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71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A7A6BA6-BF96-44D5-8A05-BF5D4B29FD18}"/>
              </a:ext>
            </a:extLst>
          </p:cNvPr>
          <p:cNvGraphicFramePr/>
          <p:nvPr/>
        </p:nvGraphicFramePr>
        <p:xfrm>
          <a:off x="628650" y="1131095"/>
          <a:ext cx="7886700" cy="544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8C278BA5-8E9B-4CE3-B150-BE05B16844A6}"/>
              </a:ext>
            </a:extLst>
          </p:cNvPr>
          <p:cNvGraphicFramePr>
            <a:graphicFrameLocks noGrp="1"/>
          </p:cNvGraphicFramePr>
          <p:nvPr>
            <p:ph idx="1"/>
          </p:nvPr>
        </p:nvGraphicFramePr>
        <p:xfrm>
          <a:off x="628650" y="1819583"/>
          <a:ext cx="7886700" cy="36703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91442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0" y="2780928"/>
            <a:ext cx="6858000" cy="864096"/>
          </a:xfrm>
          <a:prstGeom prst="rect">
            <a:avLst/>
          </a:prstGeom>
          <a:solidFill>
            <a:schemeClr val="accent5">
              <a:lumMod val="75000"/>
            </a:schemeClr>
          </a:solidFill>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50">
              <a:defRPr/>
            </a:pPr>
            <a:r>
              <a:rPr lang="en-US" b="1">
                <a:solidFill>
                  <a:prstClr val="white"/>
                </a:solidFill>
                <a:latin typeface="Times New Roman" panose="02020603050405020304" pitchFamily="18" charset="0"/>
                <a:cs typeface="Times New Roman" panose="02020603050405020304" pitchFamily="18" charset="0"/>
              </a:rPr>
              <a:t>HOW TO ENTER</a:t>
            </a:r>
            <a:endParaRPr lang="en-US" sz="27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936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6"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2"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nvGrpSpPr>
          <p:cNvPr id="27" name="Group 26">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7250"/>
            <a:ext cx="3530290" cy="5143500"/>
            <a:chOff x="651279" y="598259"/>
            <a:chExt cx="10889442" cy="5680742"/>
          </a:xfrm>
        </p:grpSpPr>
        <p:sp>
          <p:nvSpPr>
            <p:cNvPr id="28"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9"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grpSp>
        <p:nvGrpSpPr>
          <p:cNvPr id="30" name="Group 2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857250"/>
            <a:ext cx="9141714" cy="5143500"/>
            <a:chOff x="0" y="0"/>
            <a:chExt cx="12188952" cy="6858000"/>
          </a:xfrm>
        </p:grpSpPr>
        <p:sp>
          <p:nvSpPr>
            <p:cNvPr id="31" name="Freeform: Shape 3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a:solidFill>
                  <a:prstClr val="white"/>
                </a:solidFill>
                <a:latin typeface="Calibri" panose="020F0502020204030204"/>
              </a:endParaRPr>
            </a:p>
          </p:txBody>
        </p:sp>
        <p:sp>
          <p:nvSpPr>
            <p:cNvPr id="33" name="Freeform: Shape 3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a:solidFill>
                  <a:prstClr val="white"/>
                </a:solidFill>
                <a:latin typeface="Calibri" panose="020F0502020204030204"/>
              </a:endParaRPr>
            </a:p>
          </p:txBody>
        </p:sp>
      </p:grpSp>
      <p:graphicFrame>
        <p:nvGraphicFramePr>
          <p:cNvPr id="4" name="Content Placeholder 3">
            <a:extLst>
              <a:ext uri="{FF2B5EF4-FFF2-40B4-BE49-F238E27FC236}">
                <a16:creationId xmlns:a16="http://schemas.microsoft.com/office/drawing/2014/main" id="{46473A2A-E264-3C42-C2BD-8590DD500461}"/>
              </a:ext>
            </a:extLst>
          </p:cNvPr>
          <p:cNvGraphicFramePr>
            <a:graphicFrameLocks noGrp="1"/>
          </p:cNvGraphicFramePr>
          <p:nvPr>
            <p:ph idx="1"/>
          </p:nvPr>
        </p:nvGraphicFramePr>
        <p:xfrm>
          <a:off x="3739415" y="1030505"/>
          <a:ext cx="4775935" cy="4804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1008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Hanuman With Sanjeevani Hill (#2932539) - HD Wallpaper &amp; Backgrounds  Download">
            <a:extLst>
              <a:ext uri="{FF2B5EF4-FFF2-40B4-BE49-F238E27FC236}">
                <a16:creationId xmlns:a16="http://schemas.microsoft.com/office/drawing/2014/main" id="{E1D13555-4832-2F80-BAF5-02DB2AE0F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7A9B7CD5-9FC4-FCE8-B840-B1606507BC56}"/>
              </a:ext>
            </a:extLst>
          </p:cNvPr>
          <p:cNvGraphicFramePr/>
          <p:nvPr>
            <p:extLst>
              <p:ext uri="{D42A27DB-BD31-4B8C-83A1-F6EECF244321}">
                <p14:modId xmlns:p14="http://schemas.microsoft.com/office/powerpoint/2010/main" val="2501027436"/>
              </p:ext>
            </p:extLst>
          </p:nvPr>
        </p:nvGraphicFramePr>
        <p:xfrm>
          <a:off x="4570857" y="87094"/>
          <a:ext cx="4572000" cy="6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8BCD0B5-C14D-C2AD-0F40-882899D0A621}"/>
              </a:ext>
            </a:extLst>
          </p:cNvPr>
          <p:cNvSpPr txBox="1"/>
          <p:nvPr/>
        </p:nvSpPr>
        <p:spPr>
          <a:xfrm>
            <a:off x="3933825" y="819237"/>
            <a:ext cx="5543550" cy="369332"/>
          </a:xfrm>
          <a:prstGeom prst="rect">
            <a:avLst/>
          </a:prstGeom>
          <a:noFill/>
        </p:spPr>
        <p:txBody>
          <a:bodyPr wrap="square">
            <a:spAutoFit/>
          </a:bodyPr>
          <a:lstStyle/>
          <a:p>
            <a:r>
              <a:rPr lang="en-US" dirty="0"/>
              <a:t>Carry fiscal “Sanjivani” → revive trust, enable growth.</a:t>
            </a:r>
            <a:endParaRPr lang="en-IN" dirty="0"/>
          </a:p>
        </p:txBody>
      </p:sp>
    </p:spTree>
    <p:extLst>
      <p:ext uri="{BB962C8B-B14F-4D97-AF65-F5344CB8AC3E}">
        <p14:creationId xmlns:p14="http://schemas.microsoft.com/office/powerpoint/2010/main" val="3084583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F691C40-340A-44BC-A6B3-C3A20A9ED913}"/>
              </a:ext>
            </a:extLst>
          </p:cNvPr>
          <p:cNvSpPr txBox="1"/>
          <p:nvPr/>
        </p:nvSpPr>
        <p:spPr>
          <a:xfrm>
            <a:off x="546497" y="1422400"/>
            <a:ext cx="3379164"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r>
              <a:rPr lang="en-US" altLang="ko-KR" sz="4400">
                <a:solidFill>
                  <a:schemeClr val="bg1"/>
                </a:solidFill>
                <a:latin typeface="+mj-lt"/>
                <a:ea typeface="+mj-ea"/>
                <a:cs typeface="+mj-cs"/>
              </a:rPr>
              <a:t>Thank You</a:t>
            </a:r>
          </a:p>
        </p:txBody>
      </p:sp>
      <p:sp>
        <p:nvSpPr>
          <p:cNvPr id="2057" name="Freeform: Shape 2056">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7815" y="226893"/>
            <a:ext cx="4476494"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Sattar Minute Hain Tumhare Paas | Dialogue | Scene | Chak De India | Shah  Rukh Khan">
            <a:extLst>
              <a:ext uri="{FF2B5EF4-FFF2-40B4-BE49-F238E27FC236}">
                <a16:creationId xmlns:a16="http://schemas.microsoft.com/office/drawing/2014/main" id="{AE275DB4-878A-DBC8-5C6C-CD17457926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17294" y="1341054"/>
            <a:ext cx="2329482" cy="131033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D50BE5F-66E1-4E8D-ADB5-EB475C7F2D4D}"/>
              </a:ext>
            </a:extLst>
          </p:cNvPr>
          <p:cNvGrpSpPr/>
          <p:nvPr/>
        </p:nvGrpSpPr>
        <p:grpSpPr>
          <a:xfrm>
            <a:off x="5879853" y="3568635"/>
            <a:ext cx="2556091" cy="1597273"/>
            <a:chOff x="2229738" y="716481"/>
            <a:chExt cx="7803176" cy="4876117"/>
          </a:xfrm>
        </p:grpSpPr>
        <p:sp>
          <p:nvSpPr>
            <p:cNvPr id="13" name="Freeform: Shape 12">
              <a:extLst>
                <a:ext uri="{FF2B5EF4-FFF2-40B4-BE49-F238E27FC236}">
                  <a16:creationId xmlns:a16="http://schemas.microsoft.com/office/drawing/2014/main" id="{7A8A5672-B625-4236-8666-6B2C8697FD9C}"/>
                </a:ext>
              </a:extLst>
            </p:cNvPr>
            <p:cNvSpPr/>
            <p:nvPr/>
          </p:nvSpPr>
          <p:spPr>
            <a:xfrm rot="10800000">
              <a:off x="3609975" y="3756839"/>
              <a:ext cx="4972050" cy="1445239"/>
            </a:xfrm>
            <a:custGeom>
              <a:avLst/>
              <a:gdLst>
                <a:gd name="connsiteX0" fmla="*/ 0 w 4972050"/>
                <a:gd name="connsiteY0" fmla="*/ 0 h 1445239"/>
                <a:gd name="connsiteX1" fmla="*/ 4972050 w 4972050"/>
                <a:gd name="connsiteY1" fmla="*/ 0 h 1445239"/>
                <a:gd name="connsiteX2" fmla="*/ 4972050 w 4972050"/>
                <a:gd name="connsiteY2" fmla="*/ 1445239 h 1445239"/>
                <a:gd name="connsiteX3" fmla="*/ 4846713 w 4972050"/>
                <a:gd name="connsiteY3" fmla="*/ 1445239 h 1445239"/>
                <a:gd name="connsiteX4" fmla="*/ 4846713 w 4972050"/>
                <a:gd name="connsiteY4" fmla="*/ 125337 h 1445239"/>
                <a:gd name="connsiteX5" fmla="*/ 125337 w 4972050"/>
                <a:gd name="connsiteY5" fmla="*/ 125337 h 1445239"/>
                <a:gd name="connsiteX6" fmla="*/ 125337 w 4972050"/>
                <a:gd name="connsiteY6" fmla="*/ 1445239 h 1445239"/>
                <a:gd name="connsiteX7" fmla="*/ 0 w 4972050"/>
                <a:gd name="connsiteY7" fmla="*/ 1445239 h 144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2050" h="1445239">
                  <a:moveTo>
                    <a:pt x="0" y="0"/>
                  </a:moveTo>
                  <a:lnTo>
                    <a:pt x="4972050" y="0"/>
                  </a:lnTo>
                  <a:lnTo>
                    <a:pt x="4972050" y="1445239"/>
                  </a:lnTo>
                  <a:lnTo>
                    <a:pt x="4846713" y="1445239"/>
                  </a:lnTo>
                  <a:lnTo>
                    <a:pt x="4846713" y="125337"/>
                  </a:lnTo>
                  <a:lnTo>
                    <a:pt x="125337" y="125337"/>
                  </a:lnTo>
                  <a:lnTo>
                    <a:pt x="125337" y="1445239"/>
                  </a:lnTo>
                  <a:lnTo>
                    <a:pt x="0" y="14452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ko-KR" altLang="en-US" sz="1350">
                <a:solidFill>
                  <a:prstClr val="black"/>
                </a:solidFill>
                <a:latin typeface="Arial"/>
                <a:ea typeface="Arial Unicode MS"/>
              </a:endParaRPr>
            </a:p>
          </p:txBody>
        </p:sp>
        <p:grpSp>
          <p:nvGrpSpPr>
            <p:cNvPr id="14" name="Group 13">
              <a:extLst>
                <a:ext uri="{FF2B5EF4-FFF2-40B4-BE49-F238E27FC236}">
                  <a16:creationId xmlns:a16="http://schemas.microsoft.com/office/drawing/2014/main" id="{EA1E921E-2438-45A2-AA41-C1A40356A72B}"/>
                </a:ext>
              </a:extLst>
            </p:cNvPr>
            <p:cNvGrpSpPr/>
            <p:nvPr/>
          </p:nvGrpSpPr>
          <p:grpSpPr>
            <a:xfrm>
              <a:off x="2229738" y="716481"/>
              <a:ext cx="7803176" cy="4876117"/>
              <a:chOff x="2229738" y="716481"/>
              <a:chExt cx="7803176" cy="4876117"/>
            </a:xfrm>
          </p:grpSpPr>
          <p:sp>
            <p:nvSpPr>
              <p:cNvPr id="15" name="Freeform: Shape 14">
                <a:extLst>
                  <a:ext uri="{FF2B5EF4-FFF2-40B4-BE49-F238E27FC236}">
                    <a16:creationId xmlns:a16="http://schemas.microsoft.com/office/drawing/2014/main" id="{797B5F1E-CB20-4033-9037-143A9CFF317F}"/>
                  </a:ext>
                </a:extLst>
              </p:cNvPr>
              <p:cNvSpPr/>
              <p:nvPr/>
            </p:nvSpPr>
            <p:spPr>
              <a:xfrm>
                <a:off x="3609975" y="1232742"/>
                <a:ext cx="4972050" cy="1445239"/>
              </a:xfrm>
              <a:custGeom>
                <a:avLst/>
                <a:gdLst>
                  <a:gd name="connsiteX0" fmla="*/ 0 w 4972050"/>
                  <a:gd name="connsiteY0" fmla="*/ 0 h 1445239"/>
                  <a:gd name="connsiteX1" fmla="*/ 4972050 w 4972050"/>
                  <a:gd name="connsiteY1" fmla="*/ 0 h 1445239"/>
                  <a:gd name="connsiteX2" fmla="*/ 4972050 w 4972050"/>
                  <a:gd name="connsiteY2" fmla="*/ 1445239 h 1445239"/>
                  <a:gd name="connsiteX3" fmla="*/ 4846713 w 4972050"/>
                  <a:gd name="connsiteY3" fmla="*/ 1445239 h 1445239"/>
                  <a:gd name="connsiteX4" fmla="*/ 4846713 w 4972050"/>
                  <a:gd name="connsiteY4" fmla="*/ 125337 h 1445239"/>
                  <a:gd name="connsiteX5" fmla="*/ 125337 w 4972050"/>
                  <a:gd name="connsiteY5" fmla="*/ 125337 h 1445239"/>
                  <a:gd name="connsiteX6" fmla="*/ 125337 w 4972050"/>
                  <a:gd name="connsiteY6" fmla="*/ 1445239 h 1445239"/>
                  <a:gd name="connsiteX7" fmla="*/ 0 w 4972050"/>
                  <a:gd name="connsiteY7" fmla="*/ 1445239 h 144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2050" h="1445239">
                    <a:moveTo>
                      <a:pt x="0" y="0"/>
                    </a:moveTo>
                    <a:lnTo>
                      <a:pt x="4972050" y="0"/>
                    </a:lnTo>
                    <a:lnTo>
                      <a:pt x="4972050" y="1445239"/>
                    </a:lnTo>
                    <a:lnTo>
                      <a:pt x="4846713" y="1445239"/>
                    </a:lnTo>
                    <a:lnTo>
                      <a:pt x="4846713" y="125337"/>
                    </a:lnTo>
                    <a:lnTo>
                      <a:pt x="125337" y="125337"/>
                    </a:lnTo>
                    <a:lnTo>
                      <a:pt x="125337" y="1445239"/>
                    </a:lnTo>
                    <a:lnTo>
                      <a:pt x="0" y="14452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ko-KR" altLang="en-US" sz="1350">
                  <a:solidFill>
                    <a:prstClr val="black"/>
                  </a:solidFill>
                  <a:latin typeface="Arial"/>
                  <a:ea typeface="Arial Unicode MS"/>
                </a:endParaRPr>
              </a:p>
            </p:txBody>
          </p:sp>
          <p:sp>
            <p:nvSpPr>
              <p:cNvPr id="16" name="Rectangle 15">
                <a:extLst>
                  <a:ext uri="{FF2B5EF4-FFF2-40B4-BE49-F238E27FC236}">
                    <a16:creationId xmlns:a16="http://schemas.microsoft.com/office/drawing/2014/main" id="{55ACAC44-0CA4-4D15-AE76-405C924BA3E4}"/>
                  </a:ext>
                </a:extLst>
              </p:cNvPr>
              <p:cNvSpPr/>
              <p:nvPr/>
            </p:nvSpPr>
            <p:spPr>
              <a:xfrm rot="2735247">
                <a:off x="8529637" y="490381"/>
                <a:ext cx="104775" cy="1445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ko-KR" altLang="en-US" sz="1350">
                  <a:solidFill>
                    <a:prstClr val="white"/>
                  </a:solidFill>
                  <a:latin typeface="Arial"/>
                  <a:ea typeface="Arial Unicode MS"/>
                </a:endParaRPr>
              </a:p>
            </p:txBody>
          </p:sp>
          <p:sp>
            <p:nvSpPr>
              <p:cNvPr id="17" name="Rectangle 16">
                <a:extLst>
                  <a:ext uri="{FF2B5EF4-FFF2-40B4-BE49-F238E27FC236}">
                    <a16:creationId xmlns:a16="http://schemas.microsoft.com/office/drawing/2014/main" id="{2DF41FE1-6DDF-420A-9003-47CAF9ED3A91}"/>
                  </a:ext>
                </a:extLst>
              </p:cNvPr>
              <p:cNvSpPr/>
              <p:nvPr/>
            </p:nvSpPr>
            <p:spPr>
              <a:xfrm rot="2735247">
                <a:off x="3452813" y="4544899"/>
                <a:ext cx="104775" cy="1445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ko-KR" altLang="en-US" sz="1350">
                  <a:solidFill>
                    <a:prstClr val="white"/>
                  </a:solidFill>
                  <a:latin typeface="Arial"/>
                  <a:ea typeface="Arial Unicode MS"/>
                </a:endParaRPr>
              </a:p>
            </p:txBody>
          </p:sp>
          <p:sp>
            <p:nvSpPr>
              <p:cNvPr id="18" name="Rectangle 17">
                <a:extLst>
                  <a:ext uri="{FF2B5EF4-FFF2-40B4-BE49-F238E27FC236}">
                    <a16:creationId xmlns:a16="http://schemas.microsoft.com/office/drawing/2014/main" id="{227F7607-67B0-483B-ACA2-AABF6AE10F5A}"/>
                  </a:ext>
                </a:extLst>
              </p:cNvPr>
              <p:cNvSpPr/>
              <p:nvPr/>
            </p:nvSpPr>
            <p:spPr>
              <a:xfrm rot="2735247">
                <a:off x="9257907" y="46249"/>
                <a:ext cx="104775" cy="14452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ko-KR" altLang="en-US" sz="1350">
                  <a:solidFill>
                    <a:prstClr val="white"/>
                  </a:solidFill>
                  <a:latin typeface="Arial"/>
                  <a:ea typeface="Arial Unicode MS"/>
                </a:endParaRPr>
              </a:p>
            </p:txBody>
          </p:sp>
          <p:sp>
            <p:nvSpPr>
              <p:cNvPr id="19" name="Rectangle 18">
                <a:extLst>
                  <a:ext uri="{FF2B5EF4-FFF2-40B4-BE49-F238E27FC236}">
                    <a16:creationId xmlns:a16="http://schemas.microsoft.com/office/drawing/2014/main" id="{FEC737F8-5AC4-42D6-95C7-D0925369CE05}"/>
                  </a:ext>
                </a:extLst>
              </p:cNvPr>
              <p:cNvSpPr/>
              <p:nvPr/>
            </p:nvSpPr>
            <p:spPr>
              <a:xfrm rot="2735247">
                <a:off x="2899970" y="4817591"/>
                <a:ext cx="104775" cy="14452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ko-KR" altLang="en-US" sz="1350">
                  <a:solidFill>
                    <a:prstClr val="white"/>
                  </a:solidFill>
                  <a:latin typeface="Arial"/>
                  <a:ea typeface="Arial Unicode MS"/>
                </a:endParaRPr>
              </a:p>
            </p:txBody>
          </p:sp>
        </p:grpSp>
      </p:grpSp>
      <p:sp>
        <p:nvSpPr>
          <p:cNvPr id="8" name="TextBox 7">
            <a:extLst>
              <a:ext uri="{FF2B5EF4-FFF2-40B4-BE49-F238E27FC236}">
                <a16:creationId xmlns:a16="http://schemas.microsoft.com/office/drawing/2014/main" id="{8AFD6C12-71C8-25A7-26BC-7419175568C2}"/>
              </a:ext>
            </a:extLst>
          </p:cNvPr>
          <p:cNvSpPr txBox="1"/>
          <p:nvPr/>
        </p:nvSpPr>
        <p:spPr>
          <a:xfrm>
            <a:off x="6297655" y="3760294"/>
            <a:ext cx="1844115" cy="1200329"/>
          </a:xfrm>
          <a:prstGeom prst="rect">
            <a:avLst/>
          </a:prstGeom>
          <a:noFill/>
        </p:spPr>
        <p:txBody>
          <a:bodyPr wrap="square">
            <a:spAutoFit/>
          </a:bodyPr>
          <a:lstStyle/>
          <a:p>
            <a:r>
              <a:rPr lang="en-US" dirty="0">
                <a:highlight>
                  <a:srgbClr val="FFFF00"/>
                </a:highlight>
              </a:rPr>
              <a:t>This decade is YOUR 70 minutes to transform India’s finances.</a:t>
            </a:r>
            <a:endParaRPr lang="en-IN" dirty="0">
              <a:highlight>
                <a:srgbClr val="FFFF00"/>
              </a:highlight>
            </a:endParaRPr>
          </a:p>
        </p:txBody>
      </p:sp>
    </p:spTree>
    <p:extLst>
      <p:ext uri="{BB962C8B-B14F-4D97-AF65-F5344CB8AC3E}">
        <p14:creationId xmlns:p14="http://schemas.microsoft.com/office/powerpoint/2010/main" val="258222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C089-4235-4C48-82A4-C184E0D77A61}"/>
              </a:ext>
            </a:extLst>
          </p:cNvPr>
          <p:cNvSpPr>
            <a:spLocks noGrp="1"/>
          </p:cNvSpPr>
          <p:nvPr>
            <p:ph type="title"/>
          </p:nvPr>
        </p:nvSpPr>
        <p:spPr>
          <a:xfrm>
            <a:off x="628650" y="3237532"/>
            <a:ext cx="4222130" cy="1181849"/>
          </a:xfrm>
        </p:spPr>
        <p:txBody>
          <a:bodyPr>
            <a:normAutofit/>
          </a:bodyPr>
          <a:lstStyle/>
          <a:p>
            <a:r>
              <a:rPr lang="en-US" sz="2100" dirty="0">
                <a:latin typeface="Bookman Old Style" panose="02050604050505020204" pitchFamily="18" charset="0"/>
                <a:cs typeface="Times New Roman" panose="02020603050405020304" pitchFamily="18" charset="0"/>
              </a:rPr>
              <a:t>Make a Difference</a:t>
            </a:r>
          </a:p>
        </p:txBody>
      </p:sp>
      <p:pic>
        <p:nvPicPr>
          <p:cNvPr id="4" name="Picture 3">
            <a:extLst>
              <a:ext uri="{FF2B5EF4-FFF2-40B4-BE49-F238E27FC236}">
                <a16:creationId xmlns:a16="http://schemas.microsoft.com/office/drawing/2014/main" id="{59EAF456-8A22-904B-BC43-2F2ED69741C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7500" l="3979" r="95491">
                        <a14:foregroundMark x1="2918" y1="56000" x2="3979" y2="70167"/>
                        <a14:foregroundMark x1="3979" y1="70167" x2="11406" y2="84167"/>
                        <a14:foregroundMark x1="90716" y1="54833" x2="95491" y2="74667"/>
                        <a14:foregroundMark x1="22546" y1="31333" x2="29178" y2="18833"/>
                        <a14:foregroundMark x1="29178" y1="18833" x2="42971" y2="9167"/>
                        <a14:foregroundMark x1="42971" y1="9167" x2="62334" y2="13167"/>
                        <a14:foregroundMark x1="62334" y1="13167" x2="69231" y2="20833"/>
                        <a14:foregroundMark x1="45889" y1="3333" x2="28117" y2="10167"/>
                        <a14:foregroundMark x1="28117" y1="10167" x2="31830" y2="22333"/>
                        <a14:foregroundMark x1="31830" y1="22333" x2="22546" y2="33667"/>
                        <a14:foregroundMark x1="22546" y1="33667" x2="22546" y2="33833"/>
                        <a14:foregroundMark x1="26260" y1="87000" x2="23342" y2="99500"/>
                        <a14:foregroundMark x1="23342" y1="99500" x2="44032" y2="97500"/>
                        <a14:foregroundMark x1="44032" y1="97500" x2="64191" y2="97500"/>
                        <a14:foregroundMark x1="64191" y1="97500" x2="66578" y2="84167"/>
                      </a14:backgroundRemoval>
                    </a14:imgEffect>
                  </a14:imgLayer>
                </a14:imgProps>
              </a:ext>
            </a:extLst>
          </a:blip>
          <a:stretch>
            <a:fillRect/>
          </a:stretch>
        </p:blipFill>
        <p:spPr>
          <a:xfrm>
            <a:off x="5402766" y="1628180"/>
            <a:ext cx="2359877" cy="3765760"/>
          </a:xfrm>
          <a:prstGeom prst="rect">
            <a:avLst/>
          </a:prstGeom>
        </p:spPr>
      </p:pic>
      <p:pic>
        <p:nvPicPr>
          <p:cNvPr id="6" name="Picture 5">
            <a:extLst>
              <a:ext uri="{FF2B5EF4-FFF2-40B4-BE49-F238E27FC236}">
                <a16:creationId xmlns:a16="http://schemas.microsoft.com/office/drawing/2014/main" id="{48502BBE-5540-9A4C-8352-575A5F99BCB8}"/>
              </a:ext>
            </a:extLst>
          </p:cNvPr>
          <p:cNvPicPr>
            <a:picLocks noChangeAspect="1"/>
          </p:cNvPicPr>
          <p:nvPr/>
        </p:nvPicPr>
        <p:blipFill>
          <a:blip r:embed="rId4"/>
          <a:stretch>
            <a:fillRect/>
          </a:stretch>
        </p:blipFill>
        <p:spPr>
          <a:xfrm>
            <a:off x="7145856" y="1128480"/>
            <a:ext cx="1233574" cy="1233574"/>
          </a:xfrm>
          <a:prstGeom prst="rect">
            <a:avLst/>
          </a:prstGeom>
        </p:spPr>
      </p:pic>
      <p:sp>
        <p:nvSpPr>
          <p:cNvPr id="7" name="Title 1">
            <a:extLst>
              <a:ext uri="{FF2B5EF4-FFF2-40B4-BE49-F238E27FC236}">
                <a16:creationId xmlns:a16="http://schemas.microsoft.com/office/drawing/2014/main" id="{E15F0CF7-F212-F44D-99FD-5CBEFD3B1DEA}"/>
              </a:ext>
            </a:extLst>
          </p:cNvPr>
          <p:cNvSpPr txBox="1">
            <a:spLocks/>
          </p:cNvSpPr>
          <p:nvPr/>
        </p:nvSpPr>
        <p:spPr>
          <a:xfrm>
            <a:off x="628649" y="2534115"/>
            <a:ext cx="4590122" cy="97694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50" b="1" dirty="0">
                <a:latin typeface="Bookman Old Style" panose="02050604050505020204" pitchFamily="18" charset="0"/>
                <a:cs typeface="Times New Roman" panose="02020603050405020304" pitchFamily="18" charset="0"/>
              </a:rPr>
              <a:t>MAD</a:t>
            </a:r>
          </a:p>
        </p:txBody>
      </p:sp>
      <p:sp>
        <p:nvSpPr>
          <p:cNvPr id="8" name="Oval 7">
            <a:extLst>
              <a:ext uri="{FF2B5EF4-FFF2-40B4-BE49-F238E27FC236}">
                <a16:creationId xmlns:a16="http://schemas.microsoft.com/office/drawing/2014/main" id="{6B39F72E-DC78-1C4D-8404-F2445C38D061}"/>
              </a:ext>
            </a:extLst>
          </p:cNvPr>
          <p:cNvSpPr/>
          <p:nvPr/>
        </p:nvSpPr>
        <p:spPr>
          <a:xfrm>
            <a:off x="3955409" y="7005582"/>
            <a:ext cx="1233182" cy="11531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00ECBDC-8338-9D45-B1EA-1A702EF8A714}"/>
              </a:ext>
            </a:extLst>
          </p:cNvPr>
          <p:cNvSpPr/>
          <p:nvPr/>
        </p:nvSpPr>
        <p:spPr>
          <a:xfrm>
            <a:off x="4033427" y="7145472"/>
            <a:ext cx="1044585" cy="900246"/>
          </a:xfrm>
          <a:prstGeom prst="rect">
            <a:avLst/>
          </a:prstGeom>
        </p:spPr>
        <p:txBody>
          <a:bodyPr wrap="square">
            <a:spAutoFit/>
          </a:bodyPr>
          <a:lstStyle/>
          <a:p>
            <a:pPr marL="57150" algn="ctr">
              <a:spcBef>
                <a:spcPts val="450"/>
              </a:spcBef>
              <a:spcAft>
                <a:spcPts val="450"/>
              </a:spcAft>
              <a:buClr>
                <a:schemeClr val="tx1"/>
              </a:buClr>
              <a:buSzPct val="120000"/>
            </a:pPr>
            <a:r>
              <a:rPr lang="en-IN" sz="1050" dirty="0">
                <a:latin typeface="Times New Roman"/>
                <a:ea typeface="Times New Roman"/>
                <a:cs typeface="Times New Roman"/>
                <a:sym typeface="Times New Roman"/>
              </a:rPr>
              <a:t>Flexibility of anytime, </a:t>
            </a:r>
            <a:r>
              <a:rPr lang="en-IN" sz="1050" dirty="0">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anywhere</a:t>
            </a:r>
            <a:r>
              <a:rPr lang="en-IN" sz="1050" dirty="0">
                <a:latin typeface="Times New Roman"/>
                <a:ea typeface="Times New Roman"/>
                <a:cs typeface="Times New Roman"/>
                <a:sym typeface="Times New Roman"/>
              </a:rPr>
              <a:t> and any mode of payment</a:t>
            </a:r>
          </a:p>
        </p:txBody>
      </p:sp>
      <p:sp>
        <p:nvSpPr>
          <p:cNvPr id="10" name="Oval 9">
            <a:extLst>
              <a:ext uri="{FF2B5EF4-FFF2-40B4-BE49-F238E27FC236}">
                <a16:creationId xmlns:a16="http://schemas.microsoft.com/office/drawing/2014/main" id="{E7AA2EC7-E0AD-B14D-B794-08AD35D94A1F}"/>
              </a:ext>
            </a:extLst>
          </p:cNvPr>
          <p:cNvSpPr/>
          <p:nvPr/>
        </p:nvSpPr>
        <p:spPr>
          <a:xfrm>
            <a:off x="3955409" y="7005582"/>
            <a:ext cx="1233182" cy="11531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BFDD817-9ED4-D14B-A595-2D3E6450D697}"/>
              </a:ext>
            </a:extLst>
          </p:cNvPr>
          <p:cNvSpPr/>
          <p:nvPr/>
        </p:nvSpPr>
        <p:spPr>
          <a:xfrm>
            <a:off x="4049705" y="7231908"/>
            <a:ext cx="1044585" cy="738664"/>
          </a:xfrm>
          <a:prstGeom prst="rect">
            <a:avLst/>
          </a:prstGeom>
        </p:spPr>
        <p:txBody>
          <a:bodyPr wrap="square">
            <a:spAutoFit/>
          </a:bodyPr>
          <a:lstStyle/>
          <a:p>
            <a:pPr marL="57150" algn="ctr">
              <a:spcBef>
                <a:spcPts val="450"/>
              </a:spcBef>
              <a:spcAft>
                <a:spcPts val="450"/>
              </a:spcAft>
              <a:buClr>
                <a:schemeClr val="tx1"/>
              </a:buClr>
              <a:buSzPct val="120000"/>
            </a:pPr>
            <a:r>
              <a:rPr lang="en-US" sz="1050" dirty="0">
                <a:latin typeface="Times New Roman"/>
                <a:ea typeface="Times New Roman"/>
                <a:cs typeface="Times New Roman"/>
                <a:sym typeface="Times New Roman"/>
              </a:rPr>
              <a:t>Increased transparency and accountability</a:t>
            </a:r>
          </a:p>
        </p:txBody>
      </p:sp>
      <p:sp>
        <p:nvSpPr>
          <p:cNvPr id="12" name="Oval 11">
            <a:extLst>
              <a:ext uri="{FF2B5EF4-FFF2-40B4-BE49-F238E27FC236}">
                <a16:creationId xmlns:a16="http://schemas.microsoft.com/office/drawing/2014/main" id="{C3D8A5EA-62AA-3A46-883F-5088A86E2826}"/>
              </a:ext>
            </a:extLst>
          </p:cNvPr>
          <p:cNvSpPr/>
          <p:nvPr/>
        </p:nvSpPr>
        <p:spPr>
          <a:xfrm>
            <a:off x="3955409" y="7005582"/>
            <a:ext cx="1233182" cy="11531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4EBF494-D49C-BB43-9F9D-139998D14D0C}"/>
              </a:ext>
            </a:extLst>
          </p:cNvPr>
          <p:cNvSpPr/>
          <p:nvPr/>
        </p:nvSpPr>
        <p:spPr>
          <a:xfrm>
            <a:off x="4049707" y="7207446"/>
            <a:ext cx="1044585" cy="900246"/>
          </a:xfrm>
          <a:prstGeom prst="rect">
            <a:avLst/>
          </a:prstGeom>
        </p:spPr>
        <p:txBody>
          <a:bodyPr wrap="square">
            <a:spAutoFit/>
          </a:bodyPr>
          <a:lstStyle/>
          <a:p>
            <a:pPr marL="57150" algn="ctr">
              <a:spcBef>
                <a:spcPts val="450"/>
              </a:spcBef>
              <a:spcAft>
                <a:spcPts val="450"/>
              </a:spcAft>
              <a:buClr>
                <a:schemeClr val="tx1"/>
              </a:buClr>
              <a:buSzPct val="120000"/>
            </a:pPr>
            <a:r>
              <a:rPr lang="en-IN" sz="1050" dirty="0">
                <a:latin typeface="Times New Roman"/>
                <a:ea typeface="Times New Roman"/>
                <a:cs typeface="Times New Roman"/>
                <a:sym typeface="Times New Roman"/>
              </a:rPr>
              <a:t>Timely resolution of Grievance in case of Dispute</a:t>
            </a:r>
          </a:p>
        </p:txBody>
      </p:sp>
      <p:sp>
        <p:nvSpPr>
          <p:cNvPr id="14" name="Oval 13">
            <a:extLst>
              <a:ext uri="{FF2B5EF4-FFF2-40B4-BE49-F238E27FC236}">
                <a16:creationId xmlns:a16="http://schemas.microsoft.com/office/drawing/2014/main" id="{EC6B9B50-85F9-104C-B5B3-76E1BAE21C46}"/>
              </a:ext>
            </a:extLst>
          </p:cNvPr>
          <p:cNvSpPr/>
          <p:nvPr/>
        </p:nvSpPr>
        <p:spPr>
          <a:xfrm>
            <a:off x="3955409" y="7005582"/>
            <a:ext cx="1233182" cy="11531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5897053-3CD1-3F4D-942A-B3CC28C0A313}"/>
              </a:ext>
            </a:extLst>
          </p:cNvPr>
          <p:cNvSpPr/>
          <p:nvPr/>
        </p:nvSpPr>
        <p:spPr>
          <a:xfrm>
            <a:off x="4049708" y="7224385"/>
            <a:ext cx="1044585" cy="738664"/>
          </a:xfrm>
          <a:prstGeom prst="rect">
            <a:avLst/>
          </a:prstGeom>
        </p:spPr>
        <p:txBody>
          <a:bodyPr wrap="square">
            <a:spAutoFit/>
          </a:bodyPr>
          <a:lstStyle/>
          <a:p>
            <a:pPr marL="57150" algn="ctr">
              <a:spcBef>
                <a:spcPts val="450"/>
              </a:spcBef>
              <a:spcAft>
                <a:spcPts val="450"/>
              </a:spcAft>
              <a:buClr>
                <a:schemeClr val="tx1"/>
              </a:buClr>
              <a:buSzPct val="120000"/>
            </a:pPr>
            <a:r>
              <a:rPr lang="en-IN" sz="1050" dirty="0">
                <a:latin typeface="Times New Roman"/>
                <a:ea typeface="Times New Roman"/>
                <a:cs typeface="Times New Roman"/>
                <a:sym typeface="Times New Roman"/>
              </a:rPr>
              <a:t>Mechanism of surveillance in case of harassment</a:t>
            </a:r>
          </a:p>
        </p:txBody>
      </p:sp>
      <p:sp>
        <p:nvSpPr>
          <p:cNvPr id="16" name="Oval 15">
            <a:extLst>
              <a:ext uri="{FF2B5EF4-FFF2-40B4-BE49-F238E27FC236}">
                <a16:creationId xmlns:a16="http://schemas.microsoft.com/office/drawing/2014/main" id="{3317CE52-F1E2-2A45-ACA9-21D422BB5A9A}"/>
              </a:ext>
            </a:extLst>
          </p:cNvPr>
          <p:cNvSpPr/>
          <p:nvPr/>
        </p:nvSpPr>
        <p:spPr>
          <a:xfrm>
            <a:off x="3955409" y="7005582"/>
            <a:ext cx="1233182" cy="11531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E97D3358-EE60-7A44-A9E8-8F860E6E58E8}"/>
              </a:ext>
            </a:extLst>
          </p:cNvPr>
          <p:cNvSpPr/>
          <p:nvPr/>
        </p:nvSpPr>
        <p:spPr>
          <a:xfrm>
            <a:off x="4002557" y="7183328"/>
            <a:ext cx="1138884" cy="1061829"/>
          </a:xfrm>
          <a:prstGeom prst="rect">
            <a:avLst/>
          </a:prstGeom>
        </p:spPr>
        <p:txBody>
          <a:bodyPr wrap="square">
            <a:spAutoFit/>
          </a:bodyPr>
          <a:lstStyle/>
          <a:p>
            <a:pPr marL="57150" algn="ctr">
              <a:spcBef>
                <a:spcPts val="450"/>
              </a:spcBef>
              <a:spcAft>
                <a:spcPts val="450"/>
              </a:spcAft>
              <a:buClr>
                <a:schemeClr val="tx1"/>
              </a:buClr>
              <a:buSzPct val="120000"/>
            </a:pPr>
            <a:r>
              <a:rPr lang="en-US" sz="1050" dirty="0">
                <a:latin typeface="Times New Roman"/>
                <a:ea typeface="Times New Roman"/>
                <a:cs typeface="Times New Roman"/>
                <a:sym typeface="Times New Roman"/>
              </a:rPr>
              <a:t>Periodic real-time status updates through SMS, WhatsApp, email</a:t>
            </a:r>
            <a:endParaRPr lang="en-IN" sz="1050" dirty="0">
              <a:latin typeface="Times New Roman"/>
              <a:ea typeface="Times New Roman"/>
              <a:cs typeface="Times New Roman"/>
              <a:sym typeface="Times New Roman"/>
            </a:endParaRPr>
          </a:p>
        </p:txBody>
      </p:sp>
      <p:sp>
        <p:nvSpPr>
          <p:cNvPr id="18" name="Oval 17">
            <a:extLst>
              <a:ext uri="{FF2B5EF4-FFF2-40B4-BE49-F238E27FC236}">
                <a16:creationId xmlns:a16="http://schemas.microsoft.com/office/drawing/2014/main" id="{3B0342CC-137F-1047-887B-2AEDEDC2A1B8}"/>
              </a:ext>
            </a:extLst>
          </p:cNvPr>
          <p:cNvSpPr/>
          <p:nvPr/>
        </p:nvSpPr>
        <p:spPr>
          <a:xfrm>
            <a:off x="3955409" y="7005582"/>
            <a:ext cx="1233182" cy="11531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F51F33C3-7C43-C041-973F-89A87225E11F}"/>
              </a:ext>
            </a:extLst>
          </p:cNvPr>
          <p:cNvSpPr/>
          <p:nvPr/>
        </p:nvSpPr>
        <p:spPr>
          <a:xfrm>
            <a:off x="4049707" y="7385968"/>
            <a:ext cx="1044585" cy="415498"/>
          </a:xfrm>
          <a:prstGeom prst="rect">
            <a:avLst/>
          </a:prstGeom>
        </p:spPr>
        <p:txBody>
          <a:bodyPr wrap="square">
            <a:spAutoFit/>
          </a:bodyPr>
          <a:lstStyle/>
          <a:p>
            <a:pPr marL="57150" algn="ctr">
              <a:spcBef>
                <a:spcPts val="450"/>
              </a:spcBef>
              <a:spcAft>
                <a:spcPts val="450"/>
              </a:spcAft>
              <a:buClr>
                <a:schemeClr val="tx1"/>
              </a:buClr>
              <a:buSzPct val="120000"/>
            </a:pPr>
            <a:r>
              <a:rPr lang="en-US" sz="1050" dirty="0">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7"/>
                  </a:ext>
                </a:extLst>
              </a:rPr>
              <a:t>Principle of Equity in place</a:t>
            </a:r>
            <a:endParaRPr lang="en-IN" sz="1050" dirty="0">
              <a:latin typeface="Times New Roman"/>
              <a:ea typeface="Times New Roman"/>
              <a:cs typeface="Times New Roman"/>
              <a:sym typeface="Times New Roman"/>
            </a:endParaRPr>
          </a:p>
        </p:txBody>
      </p:sp>
      <p:sp>
        <p:nvSpPr>
          <p:cNvPr id="20" name="Oval 19">
            <a:extLst>
              <a:ext uri="{FF2B5EF4-FFF2-40B4-BE49-F238E27FC236}">
                <a16:creationId xmlns:a16="http://schemas.microsoft.com/office/drawing/2014/main" id="{1D25B7C0-5B0A-4545-9D08-875A9A997EBE}"/>
              </a:ext>
            </a:extLst>
          </p:cNvPr>
          <p:cNvSpPr/>
          <p:nvPr/>
        </p:nvSpPr>
        <p:spPr>
          <a:xfrm>
            <a:off x="3955409" y="7005582"/>
            <a:ext cx="1233182" cy="11531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A9FF26D3-B9D0-7644-95B9-68241CB84B24}"/>
              </a:ext>
            </a:extLst>
          </p:cNvPr>
          <p:cNvSpPr/>
          <p:nvPr/>
        </p:nvSpPr>
        <p:spPr>
          <a:xfrm>
            <a:off x="4050605" y="7224385"/>
            <a:ext cx="1044585" cy="738664"/>
          </a:xfrm>
          <a:prstGeom prst="rect">
            <a:avLst/>
          </a:prstGeom>
        </p:spPr>
        <p:txBody>
          <a:bodyPr wrap="square">
            <a:spAutoFit/>
          </a:bodyPr>
          <a:lstStyle/>
          <a:p>
            <a:pPr marL="57150" algn="ctr">
              <a:spcBef>
                <a:spcPts val="450"/>
              </a:spcBef>
              <a:spcAft>
                <a:spcPts val="450"/>
              </a:spcAft>
              <a:buClr>
                <a:schemeClr val="tx1"/>
              </a:buClr>
              <a:buSzPct val="120000"/>
            </a:pPr>
            <a:r>
              <a:rPr lang="en-US" sz="1050" dirty="0">
                <a:latin typeface="Times New Roman"/>
                <a:ea typeface="Times New Roman"/>
                <a:cs typeface="Times New Roman"/>
                <a:sym typeface="Times New Roman"/>
              </a:rPr>
              <a:t>Strategies such as rebates to ensure timely payments</a:t>
            </a:r>
            <a:endParaRPr lang="en-IN" sz="105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28576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A937-E9A0-7044-A7BE-3F1DE129D3B1}"/>
              </a:ext>
            </a:extLst>
          </p:cNvPr>
          <p:cNvSpPr/>
          <p:nvPr/>
        </p:nvSpPr>
        <p:spPr>
          <a:xfrm rot="20392793">
            <a:off x="856067" y="3985302"/>
            <a:ext cx="1789838" cy="1639770"/>
          </a:xfrm>
          <a:prstGeom prst="rect">
            <a:avLst/>
          </a:prstGeom>
          <a:solidFill>
            <a:srgbClr val="163159"/>
          </a:solidFill>
          <a:ln>
            <a:noFill/>
          </a:ln>
          <a:effectLst>
            <a:outerShdw blurRad="50800" dist="38100" dir="2700000" sx="103000" sy="103000" algn="tl"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3155235B-033D-4A49-BD4F-FDC6AD48DED2}"/>
              </a:ext>
            </a:extLst>
          </p:cNvPr>
          <p:cNvSpPr/>
          <p:nvPr/>
        </p:nvSpPr>
        <p:spPr>
          <a:xfrm rot="20392793">
            <a:off x="856067" y="3369926"/>
            <a:ext cx="1789838" cy="1639770"/>
          </a:xfrm>
          <a:prstGeom prst="rect">
            <a:avLst/>
          </a:prstGeom>
          <a:solidFill>
            <a:schemeClr val="accent1">
              <a:lumMod val="60000"/>
              <a:lumOff val="40000"/>
            </a:schemeClr>
          </a:solidFill>
          <a:ln>
            <a:noFill/>
          </a:ln>
          <a:effectLst>
            <a:outerShdw blurRad="50800" dist="38100" dir="2700000" sx="103000" sy="103000" algn="tl" rotWithShape="0">
              <a:schemeClr val="bg1">
                <a:lumMod val="75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8ADBEEB9-8208-D24E-A88B-80ECDA42C66D}"/>
              </a:ext>
            </a:extLst>
          </p:cNvPr>
          <p:cNvSpPr/>
          <p:nvPr/>
        </p:nvSpPr>
        <p:spPr>
          <a:xfrm rot="20392793">
            <a:off x="838479" y="2889033"/>
            <a:ext cx="1789838" cy="1639770"/>
          </a:xfrm>
          <a:prstGeom prst="rect">
            <a:avLst/>
          </a:prstGeom>
          <a:solidFill>
            <a:schemeClr val="accent5">
              <a:lumMod val="20000"/>
              <a:lumOff val="80000"/>
            </a:schemeClr>
          </a:solidFill>
          <a:ln>
            <a:noFill/>
          </a:ln>
          <a:effectLst>
            <a:outerShdw blurRad="50800" dist="38100" dir="2700000" sx="103000" sy="103000" algn="tl" rotWithShape="0">
              <a:schemeClr val="bg1">
                <a:lumMod val="75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 Placeholder 2">
            <a:extLst>
              <a:ext uri="{FF2B5EF4-FFF2-40B4-BE49-F238E27FC236}">
                <a16:creationId xmlns:a16="http://schemas.microsoft.com/office/drawing/2014/main" id="{3F48D419-626A-E046-A0E9-0DA1157AC8EA}"/>
              </a:ext>
            </a:extLst>
          </p:cNvPr>
          <p:cNvSpPr txBox="1">
            <a:spLocks/>
          </p:cNvSpPr>
          <p:nvPr/>
        </p:nvSpPr>
        <p:spPr>
          <a:xfrm>
            <a:off x="176331" y="747330"/>
            <a:ext cx="8791337" cy="455579"/>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sz="3000" b="1" dirty="0">
                <a:solidFill>
                  <a:schemeClr val="tx1"/>
                </a:solidFill>
                <a:latin typeface="Bookman Old Style" panose="02050604050505020204" pitchFamily="18" charset="0"/>
                <a:ea typeface="+mj-ea"/>
                <a:cs typeface="Times New Roman" panose="02020603050405020304" pitchFamily="18" charset="0"/>
              </a:rPr>
              <a:t>K.A.S.H. Framework for </a:t>
            </a:r>
          </a:p>
          <a:p>
            <a:pPr>
              <a:lnSpc>
                <a:spcPct val="90000"/>
              </a:lnSpc>
              <a:spcBef>
                <a:spcPct val="0"/>
              </a:spcBef>
            </a:pPr>
            <a:r>
              <a:rPr lang="en-US" sz="3000" b="1" dirty="0">
                <a:solidFill>
                  <a:schemeClr val="tx1"/>
                </a:solidFill>
                <a:latin typeface="Bookman Old Style" panose="02050604050505020204" pitchFamily="18" charset="0"/>
                <a:ea typeface="+mj-ea"/>
                <a:cs typeface="Times New Roman" panose="02020603050405020304" pitchFamily="18" charset="0"/>
              </a:rPr>
              <a:t>Chartered Accountants in Public Finance</a:t>
            </a:r>
          </a:p>
        </p:txBody>
      </p:sp>
      <p:sp>
        <p:nvSpPr>
          <p:cNvPr id="24" name="Rectangle 23">
            <a:extLst>
              <a:ext uri="{FF2B5EF4-FFF2-40B4-BE49-F238E27FC236}">
                <a16:creationId xmlns:a16="http://schemas.microsoft.com/office/drawing/2014/main" id="{30FB505B-9D31-F74A-BD70-93B6DA8EDCA5}"/>
              </a:ext>
            </a:extLst>
          </p:cNvPr>
          <p:cNvSpPr/>
          <p:nvPr/>
        </p:nvSpPr>
        <p:spPr>
          <a:xfrm>
            <a:off x="896099" y="3069954"/>
            <a:ext cx="1447325" cy="1384995"/>
          </a:xfrm>
          <a:prstGeom prst="rect">
            <a:avLst/>
          </a:prstGeom>
        </p:spPr>
        <p:txBody>
          <a:bodyPr wrap="square">
            <a:spAutoFit/>
          </a:bodyPr>
          <a:lstStyle/>
          <a:p>
            <a:pPr marL="57150" algn="ctr">
              <a:spcBef>
                <a:spcPts val="450"/>
              </a:spcBef>
              <a:spcAft>
                <a:spcPts val="450"/>
              </a:spcAft>
              <a:buClr>
                <a:schemeClr val="tx1"/>
              </a:buClr>
              <a:buSzPct val="120000"/>
            </a:pPr>
            <a:r>
              <a:rPr lang="en-US" sz="2800" b="1" dirty="0">
                <a:latin typeface="Times New Roman"/>
                <a:ea typeface="Times New Roman"/>
                <a:cs typeface="Times New Roman"/>
                <a:sym typeface="Times New Roman"/>
              </a:rPr>
              <a:t>KASH to CASH</a:t>
            </a:r>
            <a:endParaRPr lang="en-IN" b="1" dirty="0">
              <a:latin typeface="Times New Roman"/>
              <a:ea typeface="Times New Roman"/>
              <a:cs typeface="Times New Roman"/>
              <a:sym typeface="Times New Roman"/>
            </a:endParaRPr>
          </a:p>
        </p:txBody>
      </p:sp>
      <p:cxnSp>
        <p:nvCxnSpPr>
          <p:cNvPr id="62" name="Straight Connector 61">
            <a:extLst>
              <a:ext uri="{FF2B5EF4-FFF2-40B4-BE49-F238E27FC236}">
                <a16:creationId xmlns:a16="http://schemas.microsoft.com/office/drawing/2014/main" id="{B9F3375E-AF76-0842-BF28-76AE19076C82}"/>
              </a:ext>
            </a:extLst>
          </p:cNvPr>
          <p:cNvCxnSpPr/>
          <p:nvPr/>
        </p:nvCxnSpPr>
        <p:spPr>
          <a:xfrm>
            <a:off x="3243262" y="3242075"/>
            <a:ext cx="1157288" cy="0"/>
          </a:xfrm>
          <a:prstGeom prst="line">
            <a:avLst/>
          </a:prstGeom>
          <a:ln w="44450">
            <a:solidFill>
              <a:schemeClr val="accent5">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A8E016B6-6B50-7F49-B834-FAA1BDAA3C1D}"/>
              </a:ext>
            </a:extLst>
          </p:cNvPr>
          <p:cNvSpPr/>
          <p:nvPr/>
        </p:nvSpPr>
        <p:spPr>
          <a:xfrm>
            <a:off x="4571999" y="2874346"/>
            <a:ext cx="3994851" cy="611249"/>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Rectangle 63">
            <a:extLst>
              <a:ext uri="{FF2B5EF4-FFF2-40B4-BE49-F238E27FC236}">
                <a16:creationId xmlns:a16="http://schemas.microsoft.com/office/drawing/2014/main" id="{A5D22F46-CBB9-A541-BA42-ED705ADC5840}"/>
              </a:ext>
            </a:extLst>
          </p:cNvPr>
          <p:cNvSpPr/>
          <p:nvPr/>
        </p:nvSpPr>
        <p:spPr>
          <a:xfrm>
            <a:off x="4743451" y="2916066"/>
            <a:ext cx="4002674" cy="307777"/>
          </a:xfrm>
          <a:prstGeom prst="rect">
            <a:avLst/>
          </a:prstGeom>
        </p:spPr>
        <p:txBody>
          <a:bodyPr wrap="square">
            <a:spAutoFit/>
          </a:bodyPr>
          <a:lstStyle/>
          <a:p>
            <a:pPr marL="57150">
              <a:spcBef>
                <a:spcPts val="450"/>
              </a:spcBef>
              <a:spcAft>
                <a:spcPts val="450"/>
              </a:spcAft>
              <a:buClr>
                <a:schemeClr val="tx1"/>
              </a:buClr>
              <a:buSzPct val="120000"/>
            </a:pPr>
            <a:r>
              <a:rPr lang="en-US" sz="1400" dirty="0"/>
              <a:t>K.A.S.H. = Knowledge + Attitude + Skills + Habits</a:t>
            </a:r>
            <a:endParaRPr lang="en-IN" sz="2100" b="1" dirty="0">
              <a:latin typeface="Times New Roman"/>
              <a:ea typeface="Times New Roman"/>
              <a:cs typeface="Times New Roman"/>
              <a:sym typeface="Times New Roman"/>
            </a:endParaRPr>
          </a:p>
        </p:txBody>
      </p:sp>
      <p:sp>
        <p:nvSpPr>
          <p:cNvPr id="65" name="Rounded Rectangle 64">
            <a:extLst>
              <a:ext uri="{FF2B5EF4-FFF2-40B4-BE49-F238E27FC236}">
                <a16:creationId xmlns:a16="http://schemas.microsoft.com/office/drawing/2014/main" id="{FED6DD7B-74C7-544F-907B-F3EF215398A9}"/>
              </a:ext>
            </a:extLst>
          </p:cNvPr>
          <p:cNvSpPr/>
          <p:nvPr/>
        </p:nvSpPr>
        <p:spPr>
          <a:xfrm>
            <a:off x="4770489" y="3990299"/>
            <a:ext cx="3994851" cy="611249"/>
          </a:xfrm>
          <a:prstGeom prst="roundRect">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Knowledge of Governance and Risk,</a:t>
            </a:r>
            <a:r>
              <a:rPr lang="en-US" sz="1400" b="1" dirty="0">
                <a:solidFill>
                  <a:schemeClr val="bg1"/>
                </a:solidFill>
                <a:latin typeface="Times New Roman"/>
                <a:ea typeface="Times New Roman"/>
                <a:cs typeface="Times New Roman"/>
                <a:sym typeface="Times New Roman"/>
              </a:rPr>
              <a:t> </a:t>
            </a:r>
          </a:p>
          <a:p>
            <a:pPr algn="ctr"/>
            <a:r>
              <a:rPr lang="en-US" sz="1400" b="1" dirty="0">
                <a:solidFill>
                  <a:schemeClr val="bg1"/>
                </a:solidFill>
                <a:latin typeface="Times New Roman"/>
                <a:ea typeface="Times New Roman"/>
                <a:cs typeface="Times New Roman"/>
                <a:sym typeface="Times New Roman"/>
              </a:rPr>
              <a:t>Attitude of accountability</a:t>
            </a:r>
            <a:endParaRPr lang="en-IN" sz="1400" b="1" dirty="0">
              <a:solidFill>
                <a:schemeClr val="bg1"/>
              </a:solidFill>
              <a:latin typeface="Times New Roman"/>
              <a:ea typeface="Times New Roman"/>
              <a:cs typeface="Times New Roman"/>
              <a:sym typeface="Times New Roman"/>
            </a:endParaRPr>
          </a:p>
          <a:p>
            <a:pPr algn="ctr"/>
            <a:endParaRPr lang="en-US" sz="1350" dirty="0"/>
          </a:p>
        </p:txBody>
      </p:sp>
      <p:sp>
        <p:nvSpPr>
          <p:cNvPr id="66" name="Rounded Rectangle 65">
            <a:extLst>
              <a:ext uri="{FF2B5EF4-FFF2-40B4-BE49-F238E27FC236}">
                <a16:creationId xmlns:a16="http://schemas.microsoft.com/office/drawing/2014/main" id="{02CBCFCC-DB91-8D44-A5A5-584B43AD0CC0}"/>
              </a:ext>
            </a:extLst>
          </p:cNvPr>
          <p:cNvSpPr/>
          <p:nvPr/>
        </p:nvSpPr>
        <p:spPr>
          <a:xfrm>
            <a:off x="4743452" y="4961880"/>
            <a:ext cx="3994851" cy="611249"/>
          </a:xfrm>
          <a:prstGeom prst="roundRect">
            <a:avLst>
              <a:gd name="adj" fmla="val 0"/>
            </a:avLst>
          </a:prstGeom>
          <a:solidFill>
            <a:srgbClr val="163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Connector 66">
            <a:extLst>
              <a:ext uri="{FF2B5EF4-FFF2-40B4-BE49-F238E27FC236}">
                <a16:creationId xmlns:a16="http://schemas.microsoft.com/office/drawing/2014/main" id="{6B3F92C7-867F-5A4B-847C-35FEB8A2C8CC}"/>
              </a:ext>
            </a:extLst>
          </p:cNvPr>
          <p:cNvCxnSpPr/>
          <p:nvPr/>
        </p:nvCxnSpPr>
        <p:spPr>
          <a:xfrm>
            <a:off x="3243262" y="4254788"/>
            <a:ext cx="1157288" cy="0"/>
          </a:xfrm>
          <a:prstGeom prst="line">
            <a:avLst/>
          </a:prstGeom>
          <a:ln w="4445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4EE4E75-4451-8642-97FE-2E2359C20E08}"/>
              </a:ext>
            </a:extLst>
          </p:cNvPr>
          <p:cNvCxnSpPr/>
          <p:nvPr/>
        </p:nvCxnSpPr>
        <p:spPr>
          <a:xfrm>
            <a:off x="3243262" y="5267504"/>
            <a:ext cx="1157288" cy="0"/>
          </a:xfrm>
          <a:prstGeom prst="line">
            <a:avLst/>
          </a:prstGeom>
          <a:ln w="44450">
            <a:solidFill>
              <a:srgbClr val="1C5183"/>
            </a:solidFill>
            <a:prstDash val="sysDot"/>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E5B0E725-8439-8B4A-BDF1-6D9FA44B9968}"/>
              </a:ext>
            </a:extLst>
          </p:cNvPr>
          <p:cNvSpPr/>
          <p:nvPr/>
        </p:nvSpPr>
        <p:spPr>
          <a:xfrm>
            <a:off x="4874990" y="5005894"/>
            <a:ext cx="3533300" cy="523220"/>
          </a:xfrm>
          <a:prstGeom prst="rect">
            <a:avLst/>
          </a:prstGeom>
        </p:spPr>
        <p:txBody>
          <a:bodyPr wrap="square">
            <a:spAutoFit/>
          </a:bodyPr>
          <a:lstStyle/>
          <a:p>
            <a:pPr marL="57150">
              <a:spcBef>
                <a:spcPts val="450"/>
              </a:spcBef>
              <a:spcAft>
                <a:spcPts val="450"/>
              </a:spcAft>
              <a:buClr>
                <a:schemeClr val="tx1"/>
              </a:buClr>
              <a:buSzPct val="120000"/>
            </a:pPr>
            <a:r>
              <a:rPr lang="en-IN" sz="1400" dirty="0">
                <a:solidFill>
                  <a:schemeClr val="bg1"/>
                </a:solidFill>
              </a:rPr>
              <a:t>Skills in forecasting, digitization, Habits of continuous learning</a:t>
            </a:r>
            <a:endParaRPr lang="en-IN" sz="1400" dirty="0">
              <a:solidFill>
                <a:schemeClr val="bg1"/>
              </a:solidFill>
              <a:sym typeface="Times New Roman"/>
            </a:endParaRPr>
          </a:p>
        </p:txBody>
      </p:sp>
      <p:sp>
        <p:nvSpPr>
          <p:cNvPr id="71" name="Oval 70">
            <a:extLst>
              <a:ext uri="{FF2B5EF4-FFF2-40B4-BE49-F238E27FC236}">
                <a16:creationId xmlns:a16="http://schemas.microsoft.com/office/drawing/2014/main" id="{C2A96AEB-447D-7C41-B558-0C08D9F3051B}"/>
              </a:ext>
            </a:extLst>
          </p:cNvPr>
          <p:cNvSpPr/>
          <p:nvPr/>
        </p:nvSpPr>
        <p:spPr>
          <a:xfrm>
            <a:off x="4230359" y="3151156"/>
            <a:ext cx="187778" cy="18183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a:extLst>
              <a:ext uri="{FF2B5EF4-FFF2-40B4-BE49-F238E27FC236}">
                <a16:creationId xmlns:a16="http://schemas.microsoft.com/office/drawing/2014/main" id="{EC82F12F-BCFB-5442-8D98-05B7DF8621F1}"/>
              </a:ext>
            </a:extLst>
          </p:cNvPr>
          <p:cNvSpPr/>
          <p:nvPr/>
        </p:nvSpPr>
        <p:spPr>
          <a:xfrm>
            <a:off x="4230359" y="4154095"/>
            <a:ext cx="187778" cy="18183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68ED8CD-6CC5-E34B-8C53-81295B7F9E8F}"/>
              </a:ext>
            </a:extLst>
          </p:cNvPr>
          <p:cNvSpPr/>
          <p:nvPr/>
        </p:nvSpPr>
        <p:spPr>
          <a:xfrm>
            <a:off x="4230359" y="5157033"/>
            <a:ext cx="187778" cy="181835"/>
          </a:xfrm>
          <a:prstGeom prst="ellipse">
            <a:avLst/>
          </a:prstGeom>
          <a:solidFill>
            <a:srgbClr val="1C5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93A8761F-D577-AA48-B83D-FBC7BD0C8309}"/>
              </a:ext>
            </a:extLst>
          </p:cNvPr>
          <p:cNvSpPr txBox="1"/>
          <p:nvPr/>
        </p:nvSpPr>
        <p:spPr>
          <a:xfrm>
            <a:off x="9377570" y="1185241"/>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6140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500" fill="hold"/>
                                        <p:tgtEl>
                                          <p:spTgt spid="62"/>
                                        </p:tgtEl>
                                        <p:attrNameLst>
                                          <p:attrName>ppt_x</p:attrName>
                                        </p:attrNameLst>
                                      </p:cBhvr>
                                      <p:tavLst>
                                        <p:tav tm="0">
                                          <p:val>
                                            <p:strVal val="1+#ppt_w/2"/>
                                          </p:val>
                                        </p:tav>
                                        <p:tav tm="100000">
                                          <p:val>
                                            <p:strVal val="#ppt_x"/>
                                          </p:val>
                                        </p:tav>
                                      </p:tavLst>
                                    </p:anim>
                                    <p:anim calcmode="lin" valueType="num">
                                      <p:cBhvr additive="base">
                                        <p:cTn id="34" dur="500" fill="hold"/>
                                        <p:tgtEl>
                                          <p:spTgt spid="6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1+#ppt_w/2"/>
                                          </p:val>
                                        </p:tav>
                                        <p:tav tm="100000">
                                          <p:val>
                                            <p:strVal val="#ppt_x"/>
                                          </p:val>
                                        </p:tav>
                                      </p:tavLst>
                                    </p:anim>
                                    <p:anim calcmode="lin" valueType="num">
                                      <p:cBhvr additive="base">
                                        <p:cTn id="38" dur="500" fill="hold"/>
                                        <p:tgtEl>
                                          <p:spTgt spid="6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additive="base">
                                        <p:cTn id="41" dur="500" fill="hold"/>
                                        <p:tgtEl>
                                          <p:spTgt spid="64"/>
                                        </p:tgtEl>
                                        <p:attrNameLst>
                                          <p:attrName>ppt_x</p:attrName>
                                        </p:attrNameLst>
                                      </p:cBhvr>
                                      <p:tavLst>
                                        <p:tav tm="0">
                                          <p:val>
                                            <p:strVal val="1+#ppt_w/2"/>
                                          </p:val>
                                        </p:tav>
                                        <p:tav tm="100000">
                                          <p:val>
                                            <p:strVal val="#ppt_x"/>
                                          </p:val>
                                        </p:tav>
                                      </p:tavLst>
                                    </p:anim>
                                    <p:anim calcmode="lin" valueType="num">
                                      <p:cBhvr additive="base">
                                        <p:cTn id="42" dur="500" fill="hold"/>
                                        <p:tgtEl>
                                          <p:spTgt spid="64"/>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1+#ppt_w/2"/>
                                          </p:val>
                                        </p:tav>
                                        <p:tav tm="100000">
                                          <p:val>
                                            <p:strVal val="#ppt_x"/>
                                          </p:val>
                                        </p:tav>
                                      </p:tavLst>
                                    </p:anim>
                                    <p:anim calcmode="lin" valueType="num">
                                      <p:cBhvr additive="base">
                                        <p:cTn id="46" dur="500" fill="hold"/>
                                        <p:tgtEl>
                                          <p:spTgt spid="65"/>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1+#ppt_w/2"/>
                                          </p:val>
                                        </p:tav>
                                        <p:tav tm="100000">
                                          <p:val>
                                            <p:strVal val="#ppt_x"/>
                                          </p:val>
                                        </p:tav>
                                      </p:tavLst>
                                    </p:anim>
                                    <p:anim calcmode="lin" valueType="num">
                                      <p:cBhvr additive="base">
                                        <p:cTn id="50" dur="500" fill="hold"/>
                                        <p:tgtEl>
                                          <p:spTgt spid="66"/>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500" fill="hold"/>
                                        <p:tgtEl>
                                          <p:spTgt spid="67"/>
                                        </p:tgtEl>
                                        <p:attrNameLst>
                                          <p:attrName>ppt_x</p:attrName>
                                        </p:attrNameLst>
                                      </p:cBhvr>
                                      <p:tavLst>
                                        <p:tav tm="0">
                                          <p:val>
                                            <p:strVal val="1+#ppt_w/2"/>
                                          </p:val>
                                        </p:tav>
                                        <p:tav tm="100000">
                                          <p:val>
                                            <p:strVal val="#ppt_x"/>
                                          </p:val>
                                        </p:tav>
                                      </p:tavLst>
                                    </p:anim>
                                    <p:anim calcmode="lin" valueType="num">
                                      <p:cBhvr additive="base">
                                        <p:cTn id="54" dur="500" fill="hold"/>
                                        <p:tgtEl>
                                          <p:spTgt spid="67"/>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additive="base">
                                        <p:cTn id="57" dur="500" fill="hold"/>
                                        <p:tgtEl>
                                          <p:spTgt spid="68"/>
                                        </p:tgtEl>
                                        <p:attrNameLst>
                                          <p:attrName>ppt_x</p:attrName>
                                        </p:attrNameLst>
                                      </p:cBhvr>
                                      <p:tavLst>
                                        <p:tav tm="0">
                                          <p:val>
                                            <p:strVal val="1+#ppt_w/2"/>
                                          </p:val>
                                        </p:tav>
                                        <p:tav tm="100000">
                                          <p:val>
                                            <p:strVal val="#ppt_x"/>
                                          </p:val>
                                        </p:tav>
                                      </p:tavLst>
                                    </p:anim>
                                    <p:anim calcmode="lin" valueType="num">
                                      <p:cBhvr additive="base">
                                        <p:cTn id="58" dur="500" fill="hold"/>
                                        <p:tgtEl>
                                          <p:spTgt spid="68"/>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 calcmode="lin" valueType="num">
                                      <p:cBhvr additive="base">
                                        <p:cTn id="61" dur="500" fill="hold"/>
                                        <p:tgtEl>
                                          <p:spTgt spid="70"/>
                                        </p:tgtEl>
                                        <p:attrNameLst>
                                          <p:attrName>ppt_x</p:attrName>
                                        </p:attrNameLst>
                                      </p:cBhvr>
                                      <p:tavLst>
                                        <p:tav tm="0">
                                          <p:val>
                                            <p:strVal val="1+#ppt_w/2"/>
                                          </p:val>
                                        </p:tav>
                                        <p:tav tm="100000">
                                          <p:val>
                                            <p:strVal val="#ppt_x"/>
                                          </p:val>
                                        </p:tav>
                                      </p:tavLst>
                                    </p:anim>
                                    <p:anim calcmode="lin" valueType="num">
                                      <p:cBhvr additive="base">
                                        <p:cTn id="62" dur="500" fill="hold"/>
                                        <p:tgtEl>
                                          <p:spTgt spid="70"/>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71"/>
                                        </p:tgtEl>
                                        <p:attrNameLst>
                                          <p:attrName>style.visibility</p:attrName>
                                        </p:attrNameLst>
                                      </p:cBhvr>
                                      <p:to>
                                        <p:strVal val="visible"/>
                                      </p:to>
                                    </p:set>
                                    <p:anim calcmode="lin" valueType="num">
                                      <p:cBhvr additive="base">
                                        <p:cTn id="65" dur="500" fill="hold"/>
                                        <p:tgtEl>
                                          <p:spTgt spid="71"/>
                                        </p:tgtEl>
                                        <p:attrNameLst>
                                          <p:attrName>ppt_x</p:attrName>
                                        </p:attrNameLst>
                                      </p:cBhvr>
                                      <p:tavLst>
                                        <p:tav tm="0">
                                          <p:val>
                                            <p:strVal val="1+#ppt_w/2"/>
                                          </p:val>
                                        </p:tav>
                                        <p:tav tm="100000">
                                          <p:val>
                                            <p:strVal val="#ppt_x"/>
                                          </p:val>
                                        </p:tav>
                                      </p:tavLst>
                                    </p:anim>
                                    <p:anim calcmode="lin" valueType="num">
                                      <p:cBhvr additive="base">
                                        <p:cTn id="66" dur="500" fill="hold"/>
                                        <p:tgtEl>
                                          <p:spTgt spid="71"/>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 calcmode="lin" valueType="num">
                                      <p:cBhvr additive="base">
                                        <p:cTn id="69" dur="500" fill="hold"/>
                                        <p:tgtEl>
                                          <p:spTgt spid="72"/>
                                        </p:tgtEl>
                                        <p:attrNameLst>
                                          <p:attrName>ppt_x</p:attrName>
                                        </p:attrNameLst>
                                      </p:cBhvr>
                                      <p:tavLst>
                                        <p:tav tm="0">
                                          <p:val>
                                            <p:strVal val="1+#ppt_w/2"/>
                                          </p:val>
                                        </p:tav>
                                        <p:tav tm="100000">
                                          <p:val>
                                            <p:strVal val="#ppt_x"/>
                                          </p:val>
                                        </p:tav>
                                      </p:tavLst>
                                    </p:anim>
                                    <p:anim calcmode="lin" valueType="num">
                                      <p:cBhvr additive="base">
                                        <p:cTn id="70" dur="500" fill="hold"/>
                                        <p:tgtEl>
                                          <p:spTgt spid="72"/>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 calcmode="lin" valueType="num">
                                      <p:cBhvr additive="base">
                                        <p:cTn id="73" dur="500" fill="hold"/>
                                        <p:tgtEl>
                                          <p:spTgt spid="73"/>
                                        </p:tgtEl>
                                        <p:attrNameLst>
                                          <p:attrName>ppt_x</p:attrName>
                                        </p:attrNameLst>
                                      </p:cBhvr>
                                      <p:tavLst>
                                        <p:tav tm="0">
                                          <p:val>
                                            <p:strVal val="1+#ppt_w/2"/>
                                          </p:val>
                                        </p:tav>
                                        <p:tav tm="100000">
                                          <p:val>
                                            <p:strVal val="#ppt_x"/>
                                          </p:val>
                                        </p:tav>
                                      </p:tavLst>
                                    </p:anim>
                                    <p:anim calcmode="lin" valueType="num">
                                      <p:cBhvr additive="base">
                                        <p:cTn id="74"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4" grpId="0"/>
      <p:bldP spid="63" grpId="0" animBg="1"/>
      <p:bldP spid="64" grpId="0"/>
      <p:bldP spid="65" grpId="0" animBg="1"/>
      <p:bldP spid="66" grpId="0" animBg="1"/>
      <p:bldP spid="70" grpId="0"/>
      <p:bldP spid="71" grpId="0" animBg="1"/>
      <p:bldP spid="72" grpId="0" animBg="1"/>
      <p:bldP spid="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DFC2CD4-6550-EC29-C191-E2EE6519F7CD}"/>
              </a:ext>
            </a:extLst>
          </p:cNvPr>
          <p:cNvGraphicFramePr/>
          <p:nvPr>
            <p:extLst>
              <p:ext uri="{D42A27DB-BD31-4B8C-83A1-F6EECF244321}">
                <p14:modId xmlns:p14="http://schemas.microsoft.com/office/powerpoint/2010/main" val="105752753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5019B1F7-43B5-A6F5-5088-5297DF8C7FD7}"/>
              </a:ext>
            </a:extLst>
          </p:cNvPr>
          <p:cNvSpPr>
            <a:spLocks noGrp="1"/>
          </p:cNvSpPr>
          <p:nvPr>
            <p:ph sz="half" idx="2"/>
          </p:nvPr>
        </p:nvSpPr>
        <p:spPr/>
        <p:txBody>
          <a:bodyPr/>
          <a:lstStyle/>
          <a:p>
            <a:r>
              <a:rPr kumimoji="0" lang="en-US" alt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Indore’s cleanliness success started with audited property tax reforms.</a:t>
            </a:r>
            <a:endPar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en-IN" b="1" dirty="0">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id="{469E8A35-3BB6-E9C0-A283-8D8A32B94664}"/>
              </a:ext>
            </a:extLst>
          </p:cNvPr>
          <p:cNvSpPr>
            <a:spLocks noGrp="1" noChangeArrowheads="1"/>
          </p:cNvSpPr>
          <p:nvPr>
            <p:ph sz="half" idx="1"/>
          </p:nvPr>
        </p:nvSpPr>
        <p:spPr bwMode="auto">
          <a:xfrm>
            <a:off x="281186" y="2254141"/>
            <a:ext cx="39901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rural school couldn’t build toilets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until a CA-certified fund was released.</a:t>
            </a:r>
            <a:endParaRPr kumimoji="0" lang="en-US" alt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B2ECD3B-FC1D-59C3-1AD4-87F674D45D53}"/>
              </a:ext>
            </a:extLst>
          </p:cNvPr>
          <p:cNvSpPr txBox="1"/>
          <p:nvPr/>
        </p:nvSpPr>
        <p:spPr>
          <a:xfrm>
            <a:off x="127592" y="4631204"/>
            <a:ext cx="8844958" cy="923330"/>
          </a:xfrm>
          <a:prstGeom prst="rect">
            <a:avLst/>
          </a:prstGeom>
          <a:noFill/>
        </p:spPr>
        <p:txBody>
          <a:bodyPr wrap="square">
            <a:spAutoFit/>
          </a:bodyPr>
          <a:lstStyle/>
          <a:p>
            <a:r>
              <a:rPr lang="en-US" b="0" i="1" dirty="0">
                <a:effectLst/>
                <a:latin typeface="fkGroteskNeue"/>
              </a:rPr>
              <a:t>Accounting is the language of business. But for Public Finance, it is the language of trust</a:t>
            </a:r>
          </a:p>
          <a:p>
            <a:r>
              <a:rPr lang="en-US" dirty="0"/>
              <a:t>From </a:t>
            </a:r>
            <a:r>
              <a:rPr lang="en-US" i="1" dirty="0"/>
              <a:t>3 Idiots</a:t>
            </a:r>
            <a:r>
              <a:rPr lang="en-US" dirty="0"/>
              <a:t>: “Success </a:t>
            </a:r>
            <a:r>
              <a:rPr lang="en-US" dirty="0" err="1"/>
              <a:t>ke</a:t>
            </a:r>
            <a:r>
              <a:rPr lang="en-US" dirty="0"/>
              <a:t> </a:t>
            </a:r>
            <a:r>
              <a:rPr lang="en-US" dirty="0" err="1"/>
              <a:t>peeche</a:t>
            </a:r>
            <a:r>
              <a:rPr lang="en-US" dirty="0"/>
              <a:t> mat </a:t>
            </a:r>
            <a:r>
              <a:rPr lang="en-US" dirty="0" err="1"/>
              <a:t>bhaago</a:t>
            </a:r>
            <a:r>
              <a:rPr lang="en-US" dirty="0"/>
              <a:t>, excellence </a:t>
            </a:r>
            <a:r>
              <a:rPr lang="en-US" dirty="0" err="1"/>
              <a:t>ke</a:t>
            </a:r>
            <a:r>
              <a:rPr lang="en-US" dirty="0"/>
              <a:t> </a:t>
            </a:r>
            <a:r>
              <a:rPr lang="en-US" dirty="0" err="1"/>
              <a:t>peeche</a:t>
            </a:r>
            <a:r>
              <a:rPr lang="en-US" dirty="0"/>
              <a:t> </a:t>
            </a:r>
            <a:r>
              <a:rPr lang="en-US" dirty="0" err="1"/>
              <a:t>bhaago</a:t>
            </a:r>
            <a:r>
              <a:rPr lang="en-US" dirty="0"/>
              <a:t>.”</a:t>
            </a:r>
            <a:br>
              <a:rPr lang="en-US" dirty="0"/>
            </a:br>
            <a:r>
              <a:rPr lang="en-US" b="1" i="1" dirty="0"/>
              <a:t>Don’t just chase corporate roles, public finance excellence will follow with huge impact.</a:t>
            </a:r>
            <a:endParaRPr lang="en-IN" b="1" i="1" dirty="0"/>
          </a:p>
        </p:txBody>
      </p:sp>
    </p:spTree>
    <p:extLst>
      <p:ext uri="{BB962C8B-B14F-4D97-AF65-F5344CB8AC3E}">
        <p14:creationId xmlns:p14="http://schemas.microsoft.com/office/powerpoint/2010/main" val="407004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19FCF-9679-B4BC-1AC5-85C02ECCFCCC}"/>
              </a:ext>
            </a:extLst>
          </p:cNvPr>
          <p:cNvSpPr txBox="1"/>
          <p:nvPr/>
        </p:nvSpPr>
        <p:spPr>
          <a:xfrm>
            <a:off x="66676" y="1253488"/>
            <a:ext cx="4906566" cy="1477328"/>
          </a:xfrm>
          <a:prstGeom prst="rect">
            <a:avLst/>
          </a:prstGeom>
          <a:noFill/>
        </p:spPr>
        <p:txBody>
          <a:bodyPr wrap="square">
            <a:spAutoFit/>
          </a:bodyPr>
          <a:lstStyle/>
          <a:p>
            <a:pPr marL="285750" indent="-285750">
              <a:buFont typeface="Wingdings" panose="05000000000000000000" pitchFamily="2" charset="2"/>
              <a:buChar char="q"/>
            </a:pPr>
            <a:r>
              <a:rPr lang="en-US" i="1" dirty="0"/>
              <a:t>“Did you know 1 CA signature can unlock ₹1,000 crore of public funding?”</a:t>
            </a:r>
          </a:p>
          <a:p>
            <a:pPr marL="285750" indent="-285750">
              <a:buFont typeface="Wingdings" panose="05000000000000000000" pitchFamily="2" charset="2"/>
              <a:buChar char="q"/>
            </a:pPr>
            <a:r>
              <a:rPr lang="en-US" i="1" dirty="0"/>
              <a:t>“</a:t>
            </a:r>
            <a:r>
              <a:rPr lang="en-IN" dirty="0"/>
              <a:t>Ek signature se </a:t>
            </a:r>
            <a:r>
              <a:rPr lang="en-IN" dirty="0" err="1"/>
              <a:t>sirf</a:t>
            </a:r>
            <a:r>
              <a:rPr lang="en-IN" dirty="0"/>
              <a:t> fund release </a:t>
            </a:r>
            <a:r>
              <a:rPr lang="en-IN" dirty="0" err="1"/>
              <a:t>nahi</a:t>
            </a:r>
            <a:r>
              <a:rPr lang="en-IN" dirty="0"/>
              <a:t> </a:t>
            </a:r>
            <a:r>
              <a:rPr lang="en-IN" dirty="0" err="1"/>
              <a:t>hota</a:t>
            </a:r>
            <a:r>
              <a:rPr lang="en-IN" dirty="0"/>
              <a:t>, pura </a:t>
            </a:r>
            <a:r>
              <a:rPr lang="en-IN" dirty="0" err="1"/>
              <a:t>sheher</a:t>
            </a:r>
            <a:r>
              <a:rPr lang="en-IN" dirty="0"/>
              <a:t> </a:t>
            </a:r>
            <a:r>
              <a:rPr lang="en-IN" dirty="0" err="1"/>
              <a:t>badal</a:t>
            </a:r>
            <a:r>
              <a:rPr lang="en-IN" dirty="0"/>
              <a:t> </a:t>
            </a:r>
            <a:r>
              <a:rPr lang="en-IN" dirty="0" err="1"/>
              <a:t>sakta</a:t>
            </a:r>
            <a:r>
              <a:rPr lang="en-IN" dirty="0"/>
              <a:t> </a:t>
            </a:r>
            <a:r>
              <a:rPr lang="en-IN" dirty="0" err="1"/>
              <a:t>hai</a:t>
            </a:r>
            <a:endParaRPr lang="en-IN" dirty="0"/>
          </a:p>
          <a:p>
            <a:pPr marL="285750" indent="-285750">
              <a:buFont typeface="Wingdings" panose="05000000000000000000" pitchFamily="2" charset="2"/>
              <a:buChar char="q"/>
            </a:pPr>
            <a:endParaRPr lang="en-IN" dirty="0"/>
          </a:p>
        </p:txBody>
      </p:sp>
      <p:pic>
        <p:nvPicPr>
          <p:cNvPr id="4" name="Picture 2" descr="Swades | Rotten Tomatoes">
            <a:extLst>
              <a:ext uri="{FF2B5EF4-FFF2-40B4-BE49-F238E27FC236}">
                <a16:creationId xmlns:a16="http://schemas.microsoft.com/office/drawing/2014/main" id="{5C4A4200-4164-C9DC-68C5-DF7022697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791" y="923578"/>
            <a:ext cx="3961209" cy="59344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89667A-1ACF-9832-172C-7E21C49240FE}"/>
              </a:ext>
            </a:extLst>
          </p:cNvPr>
          <p:cNvSpPr txBox="1"/>
          <p:nvPr/>
        </p:nvSpPr>
        <p:spPr>
          <a:xfrm>
            <a:off x="155377" y="5310028"/>
            <a:ext cx="5027413" cy="923330"/>
          </a:xfrm>
          <a:prstGeom prst="rect">
            <a:avLst/>
          </a:prstGeom>
          <a:solidFill>
            <a:schemeClr val="accent1"/>
          </a:solidFill>
        </p:spPr>
        <p:txBody>
          <a:bodyPr wrap="square">
            <a:spAutoFit/>
          </a:bodyPr>
          <a:lstStyle/>
          <a:p>
            <a:r>
              <a:rPr lang="en-US" dirty="0"/>
              <a:t>CA’s role is not just counting money – it’s about </a:t>
            </a:r>
            <a:r>
              <a:rPr lang="en-US" b="1" dirty="0"/>
              <a:t>changing lives</a:t>
            </a:r>
            <a:r>
              <a:rPr lang="en-US" dirty="0"/>
              <a:t> by ensuring </a:t>
            </a:r>
            <a:r>
              <a:rPr lang="en-US" b="1" dirty="0"/>
              <a:t>money reaches where it matters</a:t>
            </a:r>
            <a:endParaRPr lang="en-IN" dirty="0"/>
          </a:p>
        </p:txBody>
      </p:sp>
      <p:sp>
        <p:nvSpPr>
          <p:cNvPr id="8" name="TextBox 7">
            <a:extLst>
              <a:ext uri="{FF2B5EF4-FFF2-40B4-BE49-F238E27FC236}">
                <a16:creationId xmlns:a16="http://schemas.microsoft.com/office/drawing/2014/main" id="{C09F13FA-08FE-BC10-68FF-9ECA1C9412CA}"/>
              </a:ext>
            </a:extLst>
          </p:cNvPr>
          <p:cNvSpPr txBox="1"/>
          <p:nvPr/>
        </p:nvSpPr>
        <p:spPr>
          <a:xfrm>
            <a:off x="1" y="-30529"/>
            <a:ext cx="9143998" cy="954107"/>
          </a:xfrm>
          <a:prstGeom prst="rect">
            <a:avLst/>
          </a:prstGeom>
          <a:solidFill>
            <a:schemeClr val="accent1"/>
          </a:solidFill>
        </p:spPr>
        <p:txBody>
          <a:bodyPr wrap="square">
            <a:spAutoFit/>
          </a:bodyPr>
          <a:lstStyle/>
          <a:p>
            <a:pPr algn="ctr"/>
            <a:r>
              <a:rPr lang="en-US" sz="2800" b="1" dirty="0"/>
              <a:t>CA IN PUBLIC FINANCE: </a:t>
            </a:r>
          </a:p>
          <a:p>
            <a:pPr algn="ctr"/>
            <a:r>
              <a:rPr lang="en-US" sz="2800" b="1" dirty="0"/>
              <a:t>FROM BALANCING BOOKS TO TRANSFORMING LIVES</a:t>
            </a:r>
            <a:endParaRPr lang="en-IN" sz="2800" b="1" dirty="0"/>
          </a:p>
        </p:txBody>
      </p:sp>
      <p:sp>
        <p:nvSpPr>
          <p:cNvPr id="5" name="TextBox 4">
            <a:extLst>
              <a:ext uri="{FF2B5EF4-FFF2-40B4-BE49-F238E27FC236}">
                <a16:creationId xmlns:a16="http://schemas.microsoft.com/office/drawing/2014/main" id="{FD9172D3-C9AD-897B-3759-FC765BC4F358}"/>
              </a:ext>
            </a:extLst>
          </p:cNvPr>
          <p:cNvSpPr txBox="1"/>
          <p:nvPr/>
        </p:nvSpPr>
        <p:spPr>
          <a:xfrm>
            <a:off x="5182791" y="1035785"/>
            <a:ext cx="4572000" cy="646331"/>
          </a:xfrm>
          <a:prstGeom prst="rect">
            <a:avLst/>
          </a:prstGeom>
          <a:noFill/>
        </p:spPr>
        <p:txBody>
          <a:bodyPr wrap="square">
            <a:spAutoFit/>
          </a:bodyPr>
          <a:lstStyle/>
          <a:p>
            <a:r>
              <a:rPr lang="en-US" b="1" i="1" dirty="0"/>
              <a:t>What’s common between, Mohan from </a:t>
            </a:r>
            <a:r>
              <a:rPr lang="en-US" b="1" i="1" dirty="0" err="1"/>
              <a:t>Swades</a:t>
            </a:r>
            <a:r>
              <a:rPr lang="en-US" b="1" i="1" dirty="0"/>
              <a:t>, and a CA in public finance?”</a:t>
            </a:r>
          </a:p>
        </p:txBody>
      </p:sp>
      <p:sp>
        <p:nvSpPr>
          <p:cNvPr id="7" name="TextBox 6">
            <a:extLst>
              <a:ext uri="{FF2B5EF4-FFF2-40B4-BE49-F238E27FC236}">
                <a16:creationId xmlns:a16="http://schemas.microsoft.com/office/drawing/2014/main" id="{1D3956B1-4162-A50C-4A4B-2DE9FFB128EE}"/>
              </a:ext>
            </a:extLst>
          </p:cNvPr>
          <p:cNvSpPr txBox="1"/>
          <p:nvPr/>
        </p:nvSpPr>
        <p:spPr>
          <a:xfrm>
            <a:off x="155378" y="2598127"/>
            <a:ext cx="4876800" cy="2585323"/>
          </a:xfrm>
          <a:prstGeom prst="rect">
            <a:avLst/>
          </a:prstGeom>
          <a:noFill/>
        </p:spPr>
        <p:txBody>
          <a:bodyPr wrap="square">
            <a:spAutoFit/>
          </a:bodyPr>
          <a:lstStyle/>
          <a:p>
            <a:r>
              <a:rPr lang="en-US" b="1" dirty="0"/>
              <a:t>A Chartered Accountant in Public Finance Can:</a:t>
            </a:r>
          </a:p>
          <a:p>
            <a:pPr>
              <a:buFont typeface="Arial" panose="020B0604020202020204" pitchFamily="34" charset="0"/>
              <a:buChar char="•"/>
            </a:pPr>
            <a:r>
              <a:rPr lang="en-US" b="1" dirty="0"/>
              <a:t>Suggest new tax measures</a:t>
            </a:r>
            <a:r>
              <a:rPr lang="en-US" dirty="0"/>
              <a:t> or improve compliance (Skills + Knowledge)</a:t>
            </a:r>
          </a:p>
          <a:p>
            <a:pPr>
              <a:buFont typeface="Arial" panose="020B0604020202020204" pitchFamily="34" charset="0"/>
              <a:buChar char="•"/>
            </a:pPr>
            <a:r>
              <a:rPr lang="en-US" b="1" dirty="0"/>
              <a:t>Redesign financial reporting formats</a:t>
            </a:r>
            <a:r>
              <a:rPr lang="en-US" dirty="0"/>
              <a:t> for ULBs or SPVs (Knowledge + Skills + Habits)</a:t>
            </a:r>
          </a:p>
          <a:p>
            <a:pPr>
              <a:buFont typeface="Arial" panose="020B0604020202020204" pitchFamily="34" charset="0"/>
              <a:buChar char="•"/>
            </a:pPr>
            <a:r>
              <a:rPr lang="en-US" b="1" dirty="0"/>
              <a:t>Advise on municipal bonds or PPP structuring</a:t>
            </a:r>
            <a:r>
              <a:rPr lang="en-US" dirty="0"/>
              <a:t> (Knowledge + Attitude)</a:t>
            </a:r>
          </a:p>
          <a:p>
            <a:pPr>
              <a:buFont typeface="Arial" panose="020B0604020202020204" pitchFamily="34" charset="0"/>
              <a:buChar char="•"/>
            </a:pPr>
            <a:r>
              <a:rPr lang="en-US" b="1" dirty="0"/>
              <a:t>Audit welfare schemes for leakages</a:t>
            </a:r>
            <a:r>
              <a:rPr lang="en-US" dirty="0"/>
              <a:t> (Habits + Attitude)</a:t>
            </a:r>
          </a:p>
        </p:txBody>
      </p:sp>
    </p:spTree>
    <p:extLst>
      <p:ext uri="{BB962C8B-B14F-4D97-AF65-F5344CB8AC3E}">
        <p14:creationId xmlns:p14="http://schemas.microsoft.com/office/powerpoint/2010/main" val="2075404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2B90691-4B19-454F-B308-E700DEF30A30}"/>
              </a:ext>
            </a:extLst>
          </p:cNvPr>
          <p:cNvSpPr>
            <a:spLocks noChangeArrowheads="1"/>
          </p:cNvSpPr>
          <p:nvPr/>
        </p:nvSpPr>
        <p:spPr bwMode="auto">
          <a:xfrm>
            <a:off x="0" y="857250"/>
            <a:ext cx="9144000" cy="571500"/>
          </a:xfrm>
          <a:prstGeom prst="rect">
            <a:avLst/>
          </a:prstGeom>
          <a:noFill/>
          <a:ln w="9525">
            <a:noFill/>
            <a:miter lim="800000"/>
            <a:headEnd/>
            <a:tailEnd/>
          </a:ln>
          <a:effectLst>
            <a:outerShdw dist="35921" dir="2700000" algn="ctr" rotWithShape="0">
              <a:schemeClr val="bg2"/>
            </a:outerShdw>
          </a:effectLst>
        </p:spPr>
        <p:txBody>
          <a:bodyPr lIns="0" tIns="0" rIns="0" bIns="0"/>
          <a:lstStyle/>
          <a:p>
            <a:pPr defTabSz="685783">
              <a:defRPr/>
            </a:pPr>
            <a:r>
              <a:rPr lang="en-US" sz="2400" dirty="0">
                <a:solidFill>
                  <a:srgbClr val="0000FF"/>
                </a:solidFill>
                <a:effectLst>
                  <a:outerShdw blurRad="38100" dist="38100" dir="2700000" algn="tl">
                    <a:srgbClr val="000000"/>
                  </a:outerShdw>
                </a:effectLst>
                <a:latin typeface="Times New Roman" pitchFamily="18" charset="0"/>
                <a:cs typeface="Arial"/>
                <a:sym typeface="Arial"/>
              </a:rPr>
              <a:t>CA Pankaj Goel– </a:t>
            </a:r>
            <a:r>
              <a:rPr lang="en-US" sz="1200" b="1" dirty="0">
                <a:solidFill>
                  <a:prstClr val="black">
                    <a:hueOff val="0"/>
                    <a:satOff val="0"/>
                    <a:lumOff val="0"/>
                    <a:alphaOff val="0"/>
                  </a:prstClr>
                </a:solidFill>
                <a:latin typeface="Calibri" panose="020F0502020204030204"/>
                <a:cs typeface="Arial"/>
                <a:sym typeface="Arial"/>
              </a:rPr>
              <a:t>Financial Management Specialist, The World Bank Consultant, Ernst &amp;Young Alumnus</a:t>
            </a:r>
          </a:p>
          <a:p>
            <a:pPr defTabSz="685783">
              <a:defRPr/>
            </a:pPr>
            <a:r>
              <a:rPr lang="en-US" sz="1200" b="1" dirty="0">
                <a:solidFill>
                  <a:prstClr val="black">
                    <a:hueOff val="0"/>
                    <a:satOff val="0"/>
                    <a:lumOff val="0"/>
                    <a:alphaOff val="0"/>
                  </a:prstClr>
                </a:solidFill>
                <a:latin typeface="Calibri" panose="020F0502020204030204"/>
                <a:cs typeface="Arial"/>
                <a:sym typeface="Arial"/>
              </a:rPr>
              <a:t>(Exp of 22yrs +)</a:t>
            </a:r>
          </a:p>
          <a:p>
            <a:pPr defTabSz="685783">
              <a:buFont typeface="Arial" pitchFamily="34" charset="0"/>
              <a:buChar char="•"/>
              <a:defRPr/>
            </a:pPr>
            <a:endParaRPr lang="en-US" sz="1350" dirty="0">
              <a:solidFill>
                <a:prstClr val="black"/>
              </a:solidFill>
              <a:effectLst>
                <a:outerShdw blurRad="38100" dist="38100" dir="2700000" algn="tl">
                  <a:srgbClr val="000000">
                    <a:alpha val="43137"/>
                  </a:srgbClr>
                </a:outerShdw>
              </a:effectLst>
              <a:latin typeface="Times New Roman" pitchFamily="18" charset="0"/>
              <a:cs typeface="Arial"/>
              <a:sym typeface="Arial"/>
            </a:endParaRPr>
          </a:p>
          <a:p>
            <a:pPr defTabSz="685783">
              <a:buFont typeface="Arial" pitchFamily="34" charset="0"/>
              <a:buChar char="•"/>
              <a:defRPr/>
            </a:pPr>
            <a:endParaRPr lang="en-US" sz="1350" dirty="0">
              <a:solidFill>
                <a:prstClr val="black"/>
              </a:solidFill>
              <a:effectLst>
                <a:outerShdw blurRad="38100" dist="38100" dir="2700000" algn="tl">
                  <a:srgbClr val="000000">
                    <a:alpha val="43137"/>
                  </a:srgbClr>
                </a:outerShdw>
              </a:effectLst>
              <a:latin typeface="Times New Roman" pitchFamily="18" charset="0"/>
              <a:cs typeface="Arial"/>
              <a:sym typeface="Arial"/>
            </a:endParaRPr>
          </a:p>
          <a:p>
            <a:pPr defTabSz="685783" eaLnBrk="0" hangingPunct="0">
              <a:lnSpc>
                <a:spcPts val="2700"/>
              </a:lnSpc>
              <a:defRPr/>
            </a:pPr>
            <a:endParaRPr lang="en-US" sz="1350" dirty="0">
              <a:solidFill>
                <a:srgbClr val="0000FF"/>
              </a:solidFill>
              <a:effectLst>
                <a:outerShdw blurRad="38100" dist="38100" dir="2700000" algn="tl">
                  <a:srgbClr val="000000"/>
                </a:outerShdw>
              </a:effectLst>
              <a:latin typeface="Times New Roman" pitchFamily="18" charset="0"/>
              <a:cs typeface="Arial"/>
              <a:sym typeface="Arial"/>
            </a:endParaRPr>
          </a:p>
        </p:txBody>
      </p:sp>
      <p:sp>
        <p:nvSpPr>
          <p:cNvPr id="18435" name="Rectangle 3">
            <a:extLst>
              <a:ext uri="{FF2B5EF4-FFF2-40B4-BE49-F238E27FC236}">
                <a16:creationId xmlns:a16="http://schemas.microsoft.com/office/drawing/2014/main" id="{271597AA-5957-485C-AC6E-95B5910CF200}"/>
              </a:ext>
            </a:extLst>
          </p:cNvPr>
          <p:cNvSpPr>
            <a:spLocks noChangeArrowheads="1"/>
          </p:cNvSpPr>
          <p:nvPr/>
        </p:nvSpPr>
        <p:spPr bwMode="auto">
          <a:xfrm>
            <a:off x="1143000" y="1832373"/>
            <a:ext cx="6858000" cy="3996928"/>
          </a:xfrm>
          <a:prstGeom prst="rect">
            <a:avLst/>
          </a:prstGeom>
          <a:noFill/>
          <a:ln w="9525">
            <a:noFill/>
            <a:miter lim="800000"/>
            <a:headEnd/>
            <a:tailEnd/>
          </a:ln>
          <a:effectLst/>
        </p:spPr>
        <p:txBody>
          <a:bodyPr lIns="0" tIns="0" rIns="0" bIns="0"/>
          <a:lstStyle/>
          <a:p>
            <a:pPr defTabSz="685783">
              <a:lnSpc>
                <a:spcPct val="150000"/>
              </a:lnSpc>
              <a:buFont typeface="Arial" pitchFamily="34" charset="0"/>
              <a:buChar char="•"/>
              <a:defRPr/>
            </a:pPr>
            <a:endParaRPr lang="en-US" sz="1200" dirty="0">
              <a:solidFill>
                <a:srgbClr val="3333FF"/>
              </a:solidFill>
              <a:effectLst>
                <a:outerShdw blurRad="38100" dist="38100" dir="2700000" algn="tl">
                  <a:srgbClr val="000000">
                    <a:alpha val="43137"/>
                  </a:srgbClr>
                </a:outerShdw>
              </a:effectLst>
              <a:latin typeface="MS Reference Sans Serif" pitchFamily="34" charset="0"/>
              <a:cs typeface="Arial"/>
              <a:sym typeface="Arial"/>
            </a:endParaRPr>
          </a:p>
          <a:p>
            <a:pPr marL="85723" indent="-85723" defTabSz="685783" eaLnBrk="0" hangingPunct="0">
              <a:lnSpc>
                <a:spcPct val="140000"/>
              </a:lnSpc>
              <a:buClr>
                <a:srgbClr val="800000"/>
              </a:buClr>
              <a:defRPr/>
            </a:pPr>
            <a:endParaRPr lang="en-US" sz="1350" dirty="0">
              <a:solidFill>
                <a:prstClr val="black"/>
              </a:solidFill>
              <a:effectLst>
                <a:outerShdw blurRad="38100" dist="38100" dir="2700000" algn="tl">
                  <a:srgbClr val="000000">
                    <a:alpha val="43137"/>
                  </a:srgbClr>
                </a:outerShdw>
              </a:effectLst>
              <a:latin typeface="Arial" charset="0"/>
              <a:cs typeface="Arial"/>
              <a:sym typeface="Arial"/>
            </a:endParaRPr>
          </a:p>
        </p:txBody>
      </p:sp>
      <p:pic>
        <p:nvPicPr>
          <p:cNvPr id="2050" name="Picture 2" descr="CA Course-Fees, Eligibility, Syllabus, Durations, Salary – eduly">
            <a:extLst>
              <a:ext uri="{FF2B5EF4-FFF2-40B4-BE49-F238E27FC236}">
                <a16:creationId xmlns:a16="http://schemas.microsoft.com/office/drawing/2014/main" id="{8B0D024E-8B00-4D2E-8762-EB0D66C603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3" t="25555" r="17778" b="30000"/>
          <a:stretch/>
        </p:blipFill>
        <p:spPr bwMode="auto">
          <a:xfrm>
            <a:off x="53901" y="1465006"/>
            <a:ext cx="1450634" cy="9358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ri Ram College of Commerce - [SRCC], Cutoff">
            <a:extLst>
              <a:ext uri="{FF2B5EF4-FFF2-40B4-BE49-F238E27FC236}">
                <a16:creationId xmlns:a16="http://schemas.microsoft.com/office/drawing/2014/main" id="{0009F0F0-7ECB-461C-B6BA-95B08FFD2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285" y="1340405"/>
            <a:ext cx="1943277" cy="12576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LHI SCHOOL OF ECONOMICS(DSE) DETAILED INFORMATION AND ANALYSIS IN  ENGLISH. EXAM PREPARATION. - YouTube">
            <a:extLst>
              <a:ext uri="{FF2B5EF4-FFF2-40B4-BE49-F238E27FC236}">
                <a16:creationId xmlns:a16="http://schemas.microsoft.com/office/drawing/2014/main" id="{2EA55731-A31D-4A65-95DE-0045FB73D1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32" y="4135081"/>
            <a:ext cx="1877654" cy="12151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Diagram 20">
            <a:extLst>
              <a:ext uri="{FF2B5EF4-FFF2-40B4-BE49-F238E27FC236}">
                <a16:creationId xmlns:a16="http://schemas.microsoft.com/office/drawing/2014/main" id="{B57CFF74-9581-45CD-8520-FFBE0BAB8742}"/>
              </a:ext>
            </a:extLst>
          </p:cNvPr>
          <p:cNvGraphicFramePr/>
          <p:nvPr>
            <p:extLst>
              <p:ext uri="{D42A27DB-BD31-4B8C-83A1-F6EECF244321}">
                <p14:modId xmlns:p14="http://schemas.microsoft.com/office/powerpoint/2010/main" val="2204532106"/>
              </p:ext>
            </p:extLst>
          </p:nvPr>
        </p:nvGraphicFramePr>
        <p:xfrm>
          <a:off x="4018936" y="1457981"/>
          <a:ext cx="5086469" cy="40464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TextBox 17">
            <a:extLst>
              <a:ext uri="{FF2B5EF4-FFF2-40B4-BE49-F238E27FC236}">
                <a16:creationId xmlns:a16="http://schemas.microsoft.com/office/drawing/2014/main" id="{9C283FC7-CAE5-46C1-881D-18F7DACC344D}"/>
              </a:ext>
            </a:extLst>
          </p:cNvPr>
          <p:cNvSpPr txBox="1"/>
          <p:nvPr/>
        </p:nvSpPr>
        <p:spPr>
          <a:xfrm>
            <a:off x="172102" y="2256641"/>
            <a:ext cx="1514564" cy="369332"/>
          </a:xfrm>
          <a:prstGeom prst="rect">
            <a:avLst/>
          </a:prstGeom>
          <a:noFill/>
        </p:spPr>
        <p:txBody>
          <a:bodyPr wrap="square" rtlCol="0">
            <a:spAutoFit/>
          </a:bodyPr>
          <a:lstStyle/>
          <a:p>
            <a:pPr algn="ctr" defTabSz="685783"/>
            <a:r>
              <a:rPr lang="en-IN" b="1" dirty="0">
                <a:solidFill>
                  <a:prstClr val="black"/>
                </a:solidFill>
                <a:latin typeface="Calibri" panose="020F0502020204030204"/>
                <a:cs typeface="Arial"/>
                <a:sym typeface="Arial"/>
              </a:rPr>
              <a:t>2002</a:t>
            </a:r>
          </a:p>
        </p:txBody>
      </p:sp>
      <p:sp>
        <p:nvSpPr>
          <p:cNvPr id="36" name="TextBox 35">
            <a:extLst>
              <a:ext uri="{FF2B5EF4-FFF2-40B4-BE49-F238E27FC236}">
                <a16:creationId xmlns:a16="http://schemas.microsoft.com/office/drawing/2014/main" id="{15061CC6-CC3D-4264-BE02-3D5E3D9134EC}"/>
              </a:ext>
            </a:extLst>
          </p:cNvPr>
          <p:cNvSpPr txBox="1"/>
          <p:nvPr/>
        </p:nvSpPr>
        <p:spPr>
          <a:xfrm>
            <a:off x="1143000" y="2656470"/>
            <a:ext cx="3535926" cy="369332"/>
          </a:xfrm>
          <a:prstGeom prst="rect">
            <a:avLst/>
          </a:prstGeom>
          <a:noFill/>
        </p:spPr>
        <p:txBody>
          <a:bodyPr wrap="square">
            <a:spAutoFit/>
          </a:bodyPr>
          <a:lstStyle/>
          <a:p>
            <a:pPr algn="ctr" defTabSz="685783"/>
            <a:r>
              <a:rPr lang="en-IN" b="1" dirty="0">
                <a:solidFill>
                  <a:prstClr val="black"/>
                </a:solidFill>
                <a:latin typeface="Calibri" panose="020F0502020204030204"/>
                <a:cs typeface="Arial"/>
                <a:sym typeface="Arial"/>
              </a:rPr>
              <a:t>B Com: SRCC 1997</a:t>
            </a:r>
          </a:p>
        </p:txBody>
      </p:sp>
      <p:sp>
        <p:nvSpPr>
          <p:cNvPr id="38" name="TextBox 37">
            <a:extLst>
              <a:ext uri="{FF2B5EF4-FFF2-40B4-BE49-F238E27FC236}">
                <a16:creationId xmlns:a16="http://schemas.microsoft.com/office/drawing/2014/main" id="{9E66EEAD-D48C-452F-87AC-E7FE8145C035}"/>
              </a:ext>
            </a:extLst>
          </p:cNvPr>
          <p:cNvSpPr txBox="1"/>
          <p:nvPr/>
        </p:nvSpPr>
        <p:spPr>
          <a:xfrm>
            <a:off x="-624963" y="5504415"/>
            <a:ext cx="3535926" cy="300082"/>
          </a:xfrm>
          <a:prstGeom prst="rect">
            <a:avLst/>
          </a:prstGeom>
          <a:noFill/>
        </p:spPr>
        <p:txBody>
          <a:bodyPr wrap="square">
            <a:spAutoFit/>
          </a:bodyPr>
          <a:lstStyle/>
          <a:p>
            <a:pPr algn="ctr" defTabSz="685783"/>
            <a:r>
              <a:rPr lang="en-IN" sz="1350" b="1" dirty="0">
                <a:solidFill>
                  <a:prstClr val="black"/>
                </a:solidFill>
                <a:latin typeface="Calibri" panose="020F0502020204030204"/>
                <a:cs typeface="Arial"/>
                <a:sym typeface="Arial"/>
              </a:rPr>
              <a:t>M Com/MPhil:1999/2003</a:t>
            </a:r>
          </a:p>
        </p:txBody>
      </p:sp>
      <p:pic>
        <p:nvPicPr>
          <p:cNvPr id="2058" name="Picture 10" descr="NTA UGC NET 2020: तैयारी के लिए बेस्ट बुक्स!">
            <a:extLst>
              <a:ext uri="{FF2B5EF4-FFF2-40B4-BE49-F238E27FC236}">
                <a16:creationId xmlns:a16="http://schemas.microsoft.com/office/drawing/2014/main" id="{3AA11C46-A4FC-44D0-943D-DB369BD4AFB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846" t="6727" r="16103" b="8763"/>
          <a:stretch/>
        </p:blipFill>
        <p:spPr bwMode="auto">
          <a:xfrm>
            <a:off x="199500" y="2648900"/>
            <a:ext cx="1529312" cy="117121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556EE7E-3890-4154-B911-CF5367496764}"/>
              </a:ext>
            </a:extLst>
          </p:cNvPr>
          <p:cNvSpPr txBox="1"/>
          <p:nvPr/>
        </p:nvSpPr>
        <p:spPr>
          <a:xfrm>
            <a:off x="206874" y="3830838"/>
            <a:ext cx="1514564" cy="369332"/>
          </a:xfrm>
          <a:prstGeom prst="rect">
            <a:avLst/>
          </a:prstGeom>
          <a:noFill/>
        </p:spPr>
        <p:txBody>
          <a:bodyPr wrap="square" rtlCol="0">
            <a:spAutoFit/>
          </a:bodyPr>
          <a:lstStyle/>
          <a:p>
            <a:pPr algn="ctr" defTabSz="685783"/>
            <a:r>
              <a:rPr lang="en-IN" b="1" dirty="0">
                <a:solidFill>
                  <a:prstClr val="black"/>
                </a:solidFill>
                <a:latin typeface="Calibri" panose="020F0502020204030204"/>
                <a:cs typeface="Arial"/>
                <a:sym typeface="Arial"/>
              </a:rPr>
              <a:t>1999</a:t>
            </a:r>
          </a:p>
        </p:txBody>
      </p:sp>
      <p:pic>
        <p:nvPicPr>
          <p:cNvPr id="2" name="Picture 1">
            <a:extLst>
              <a:ext uri="{FF2B5EF4-FFF2-40B4-BE49-F238E27FC236}">
                <a16:creationId xmlns:a16="http://schemas.microsoft.com/office/drawing/2014/main" id="{CA5410BA-7491-2571-9873-A4495B1746BB}"/>
              </a:ext>
            </a:extLst>
          </p:cNvPr>
          <p:cNvPicPr>
            <a:picLocks noChangeAspect="1"/>
          </p:cNvPicPr>
          <p:nvPr/>
        </p:nvPicPr>
        <p:blipFill>
          <a:blip r:embed="rId12"/>
          <a:stretch>
            <a:fillRect/>
          </a:stretch>
        </p:blipFill>
        <p:spPr>
          <a:xfrm>
            <a:off x="8067982" y="820994"/>
            <a:ext cx="1076018" cy="107601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750"/>
                                  </p:stCondLst>
                                  <p:childTnLst>
                                    <p:set>
                                      <p:cBhvr>
                                        <p:cTn id="6" dur="1" fill="hold">
                                          <p:stCondLst>
                                            <p:cond delay="0"/>
                                          </p:stCondLst>
                                        </p:cTn>
                                        <p:tgtEl>
                                          <p:spTgt spid="21">
                                            <p:graphicEl>
                                              <a:dgm id="{0F6045C0-702E-488D-BA23-FF06FFC3C0E0}"/>
                                            </p:graphicEl>
                                          </p:spTgt>
                                        </p:tgtEl>
                                        <p:attrNameLst>
                                          <p:attrName>style.visibility</p:attrName>
                                        </p:attrNameLst>
                                      </p:cBhvr>
                                      <p:to>
                                        <p:strVal val="visible"/>
                                      </p:to>
                                    </p:set>
                                    <p:animEffect transition="in" filter="randombar(horizontal)">
                                      <p:cBhvr>
                                        <p:cTn id="7" dur="500"/>
                                        <p:tgtEl>
                                          <p:spTgt spid="21">
                                            <p:graphicEl>
                                              <a:dgm id="{0F6045C0-702E-488D-BA23-FF06FFC3C0E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750"/>
                                  </p:stCondLst>
                                  <p:childTnLst>
                                    <p:set>
                                      <p:cBhvr>
                                        <p:cTn id="11" dur="1" fill="hold">
                                          <p:stCondLst>
                                            <p:cond delay="0"/>
                                          </p:stCondLst>
                                        </p:cTn>
                                        <p:tgtEl>
                                          <p:spTgt spid="21">
                                            <p:graphicEl>
                                              <a:dgm id="{EAD0F534-CC44-4008-B7A8-63EF8124C504}"/>
                                            </p:graphicEl>
                                          </p:spTgt>
                                        </p:tgtEl>
                                        <p:attrNameLst>
                                          <p:attrName>style.visibility</p:attrName>
                                        </p:attrNameLst>
                                      </p:cBhvr>
                                      <p:to>
                                        <p:strVal val="visible"/>
                                      </p:to>
                                    </p:set>
                                    <p:animEffect transition="in" filter="randombar(horizontal)">
                                      <p:cBhvr>
                                        <p:cTn id="12" dur="500"/>
                                        <p:tgtEl>
                                          <p:spTgt spid="21">
                                            <p:graphicEl>
                                              <a:dgm id="{EAD0F534-CC44-4008-B7A8-63EF8124C50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750"/>
                                  </p:stCondLst>
                                  <p:childTnLst>
                                    <p:set>
                                      <p:cBhvr>
                                        <p:cTn id="16" dur="1" fill="hold">
                                          <p:stCondLst>
                                            <p:cond delay="0"/>
                                          </p:stCondLst>
                                        </p:cTn>
                                        <p:tgtEl>
                                          <p:spTgt spid="21">
                                            <p:graphicEl>
                                              <a:dgm id="{B699ED0C-D55E-4504-B5C2-F394F82ACDAC}"/>
                                            </p:graphicEl>
                                          </p:spTgt>
                                        </p:tgtEl>
                                        <p:attrNameLst>
                                          <p:attrName>style.visibility</p:attrName>
                                        </p:attrNameLst>
                                      </p:cBhvr>
                                      <p:to>
                                        <p:strVal val="visible"/>
                                      </p:to>
                                    </p:set>
                                    <p:animEffect transition="in" filter="randombar(horizontal)">
                                      <p:cBhvr>
                                        <p:cTn id="17" dur="500"/>
                                        <p:tgtEl>
                                          <p:spTgt spid="21">
                                            <p:graphicEl>
                                              <a:dgm id="{B699ED0C-D55E-4504-B5C2-F394F82ACDA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750"/>
                                  </p:stCondLst>
                                  <p:childTnLst>
                                    <p:set>
                                      <p:cBhvr>
                                        <p:cTn id="21" dur="1" fill="hold">
                                          <p:stCondLst>
                                            <p:cond delay="0"/>
                                          </p:stCondLst>
                                        </p:cTn>
                                        <p:tgtEl>
                                          <p:spTgt spid="21">
                                            <p:graphicEl>
                                              <a:dgm id="{EB61C318-9D15-4F3A-AC8D-B1B531BEDDFC}"/>
                                            </p:graphicEl>
                                          </p:spTgt>
                                        </p:tgtEl>
                                        <p:attrNameLst>
                                          <p:attrName>style.visibility</p:attrName>
                                        </p:attrNameLst>
                                      </p:cBhvr>
                                      <p:to>
                                        <p:strVal val="visible"/>
                                      </p:to>
                                    </p:set>
                                    <p:animEffect transition="in" filter="randombar(horizontal)">
                                      <p:cBhvr>
                                        <p:cTn id="22" dur="500"/>
                                        <p:tgtEl>
                                          <p:spTgt spid="21">
                                            <p:graphicEl>
                                              <a:dgm id="{EB61C318-9D15-4F3A-AC8D-B1B531BEDDF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750"/>
                                  </p:stCondLst>
                                  <p:childTnLst>
                                    <p:set>
                                      <p:cBhvr>
                                        <p:cTn id="26" dur="1" fill="hold">
                                          <p:stCondLst>
                                            <p:cond delay="0"/>
                                          </p:stCondLst>
                                        </p:cTn>
                                        <p:tgtEl>
                                          <p:spTgt spid="21">
                                            <p:graphicEl>
                                              <a:dgm id="{8A8151B7-9394-463D-99E1-D532613E6902}"/>
                                            </p:graphicEl>
                                          </p:spTgt>
                                        </p:tgtEl>
                                        <p:attrNameLst>
                                          <p:attrName>style.visibility</p:attrName>
                                        </p:attrNameLst>
                                      </p:cBhvr>
                                      <p:to>
                                        <p:strVal val="visible"/>
                                      </p:to>
                                    </p:set>
                                    <p:animEffect transition="in" filter="randombar(horizontal)">
                                      <p:cBhvr>
                                        <p:cTn id="27" dur="500"/>
                                        <p:tgtEl>
                                          <p:spTgt spid="21">
                                            <p:graphicEl>
                                              <a:dgm id="{8A8151B7-9394-463D-99E1-D532613E690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750"/>
                                  </p:stCondLst>
                                  <p:childTnLst>
                                    <p:set>
                                      <p:cBhvr>
                                        <p:cTn id="31" dur="1" fill="hold">
                                          <p:stCondLst>
                                            <p:cond delay="0"/>
                                          </p:stCondLst>
                                        </p:cTn>
                                        <p:tgtEl>
                                          <p:spTgt spid="21">
                                            <p:graphicEl>
                                              <a:dgm id="{00F9CEF3-E848-4436-8A11-5AEAC6EEE7A1}"/>
                                            </p:graphicEl>
                                          </p:spTgt>
                                        </p:tgtEl>
                                        <p:attrNameLst>
                                          <p:attrName>style.visibility</p:attrName>
                                        </p:attrNameLst>
                                      </p:cBhvr>
                                      <p:to>
                                        <p:strVal val="visible"/>
                                      </p:to>
                                    </p:set>
                                    <p:animEffect transition="in" filter="randombar(horizontal)">
                                      <p:cBhvr>
                                        <p:cTn id="32" dur="500"/>
                                        <p:tgtEl>
                                          <p:spTgt spid="21">
                                            <p:graphicEl>
                                              <a:dgm id="{00F9CEF3-E848-4436-8A11-5AEAC6EEE7A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750"/>
                                  </p:stCondLst>
                                  <p:childTnLst>
                                    <p:set>
                                      <p:cBhvr>
                                        <p:cTn id="36" dur="1" fill="hold">
                                          <p:stCondLst>
                                            <p:cond delay="0"/>
                                          </p:stCondLst>
                                        </p:cTn>
                                        <p:tgtEl>
                                          <p:spTgt spid="21">
                                            <p:graphicEl>
                                              <a:dgm id="{836BB458-4C85-41C8-9F23-5C30F152EDF1}"/>
                                            </p:graphicEl>
                                          </p:spTgt>
                                        </p:tgtEl>
                                        <p:attrNameLst>
                                          <p:attrName>style.visibility</p:attrName>
                                        </p:attrNameLst>
                                      </p:cBhvr>
                                      <p:to>
                                        <p:strVal val="visible"/>
                                      </p:to>
                                    </p:set>
                                    <p:animEffect transition="in" filter="randombar(horizontal)">
                                      <p:cBhvr>
                                        <p:cTn id="37" dur="500"/>
                                        <p:tgtEl>
                                          <p:spTgt spid="21">
                                            <p:graphicEl>
                                              <a:dgm id="{836BB458-4C85-41C8-9F23-5C30F152EDF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750"/>
                                  </p:stCondLst>
                                  <p:childTnLst>
                                    <p:set>
                                      <p:cBhvr>
                                        <p:cTn id="41" dur="1" fill="hold">
                                          <p:stCondLst>
                                            <p:cond delay="0"/>
                                          </p:stCondLst>
                                        </p:cTn>
                                        <p:tgtEl>
                                          <p:spTgt spid="21">
                                            <p:graphicEl>
                                              <a:dgm id="{FECD11E4-EE72-475C-89B7-792C3886A052}"/>
                                            </p:graphicEl>
                                          </p:spTgt>
                                        </p:tgtEl>
                                        <p:attrNameLst>
                                          <p:attrName>style.visibility</p:attrName>
                                        </p:attrNameLst>
                                      </p:cBhvr>
                                      <p:to>
                                        <p:strVal val="visible"/>
                                      </p:to>
                                    </p:set>
                                    <p:animEffect transition="in" filter="randombar(horizontal)">
                                      <p:cBhvr>
                                        <p:cTn id="42" dur="500"/>
                                        <p:tgtEl>
                                          <p:spTgt spid="21">
                                            <p:graphicEl>
                                              <a:dgm id="{FECD11E4-EE72-475C-89B7-792C3886A052}"/>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750"/>
                                  </p:stCondLst>
                                  <p:childTnLst>
                                    <p:set>
                                      <p:cBhvr>
                                        <p:cTn id="46" dur="1" fill="hold">
                                          <p:stCondLst>
                                            <p:cond delay="0"/>
                                          </p:stCondLst>
                                        </p:cTn>
                                        <p:tgtEl>
                                          <p:spTgt spid="21">
                                            <p:graphicEl>
                                              <a:dgm id="{9057C61D-225A-4814-8A7A-F0E3BB26607D}"/>
                                            </p:graphicEl>
                                          </p:spTgt>
                                        </p:tgtEl>
                                        <p:attrNameLst>
                                          <p:attrName>style.visibility</p:attrName>
                                        </p:attrNameLst>
                                      </p:cBhvr>
                                      <p:to>
                                        <p:strVal val="visible"/>
                                      </p:to>
                                    </p:set>
                                    <p:animEffect transition="in" filter="randombar(horizontal)">
                                      <p:cBhvr>
                                        <p:cTn id="47" dur="500"/>
                                        <p:tgtEl>
                                          <p:spTgt spid="21">
                                            <p:graphicEl>
                                              <a:dgm id="{9057C61D-225A-4814-8A7A-F0E3BB26607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750"/>
                                  </p:stCondLst>
                                  <p:childTnLst>
                                    <p:set>
                                      <p:cBhvr>
                                        <p:cTn id="51" dur="1" fill="hold">
                                          <p:stCondLst>
                                            <p:cond delay="0"/>
                                          </p:stCondLst>
                                        </p:cTn>
                                        <p:tgtEl>
                                          <p:spTgt spid="21">
                                            <p:graphicEl>
                                              <a:dgm id="{17279C35-50FF-42F8-AF55-20734A9343F9}"/>
                                            </p:graphicEl>
                                          </p:spTgt>
                                        </p:tgtEl>
                                        <p:attrNameLst>
                                          <p:attrName>style.visibility</p:attrName>
                                        </p:attrNameLst>
                                      </p:cBhvr>
                                      <p:to>
                                        <p:strVal val="visible"/>
                                      </p:to>
                                    </p:set>
                                    <p:animEffect transition="in" filter="randombar(horizontal)">
                                      <p:cBhvr>
                                        <p:cTn id="52" dur="500"/>
                                        <p:tgtEl>
                                          <p:spTgt spid="21">
                                            <p:graphicEl>
                                              <a:dgm id="{17279C35-50FF-42F8-AF55-20734A9343F9}"/>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750"/>
                                  </p:stCondLst>
                                  <p:childTnLst>
                                    <p:set>
                                      <p:cBhvr>
                                        <p:cTn id="56" dur="1" fill="hold">
                                          <p:stCondLst>
                                            <p:cond delay="0"/>
                                          </p:stCondLst>
                                        </p:cTn>
                                        <p:tgtEl>
                                          <p:spTgt spid="21">
                                            <p:graphicEl>
                                              <a:dgm id="{1E18ABFD-B207-464A-AEB2-2B8EE3ED3D7E}"/>
                                            </p:graphicEl>
                                          </p:spTgt>
                                        </p:tgtEl>
                                        <p:attrNameLst>
                                          <p:attrName>style.visibility</p:attrName>
                                        </p:attrNameLst>
                                      </p:cBhvr>
                                      <p:to>
                                        <p:strVal val="visible"/>
                                      </p:to>
                                    </p:set>
                                    <p:animEffect transition="in" filter="randombar(horizontal)">
                                      <p:cBhvr>
                                        <p:cTn id="57" dur="500"/>
                                        <p:tgtEl>
                                          <p:spTgt spid="21">
                                            <p:graphicEl>
                                              <a:dgm id="{1E18ABFD-B207-464A-AEB2-2B8EE3ED3D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750"/>
                                  </p:stCondLst>
                                  <p:childTnLst>
                                    <p:set>
                                      <p:cBhvr>
                                        <p:cTn id="61" dur="1" fill="hold">
                                          <p:stCondLst>
                                            <p:cond delay="0"/>
                                          </p:stCondLst>
                                        </p:cTn>
                                        <p:tgtEl>
                                          <p:spTgt spid="21">
                                            <p:graphicEl>
                                              <a:dgm id="{6A63BC21-25C1-4545-9C31-D27677BA3A6D}"/>
                                            </p:graphicEl>
                                          </p:spTgt>
                                        </p:tgtEl>
                                        <p:attrNameLst>
                                          <p:attrName>style.visibility</p:attrName>
                                        </p:attrNameLst>
                                      </p:cBhvr>
                                      <p:to>
                                        <p:strVal val="visible"/>
                                      </p:to>
                                    </p:set>
                                    <p:animEffect transition="in" filter="randombar(horizontal)">
                                      <p:cBhvr>
                                        <p:cTn id="62" dur="500"/>
                                        <p:tgtEl>
                                          <p:spTgt spid="21">
                                            <p:graphicEl>
                                              <a:dgm id="{6A63BC21-25C1-4545-9C31-D27677BA3A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at is the best career option after CA?">
            <a:extLst>
              <a:ext uri="{FF2B5EF4-FFF2-40B4-BE49-F238E27FC236}">
                <a16:creationId xmlns:a16="http://schemas.microsoft.com/office/drawing/2014/main" id="{9D3720D8-C82B-12B1-1B2B-807C366E3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
          <a:stretch/>
        </p:blipFill>
        <p:spPr bwMode="auto">
          <a:xfrm>
            <a:off x="743271" y="1574959"/>
            <a:ext cx="3708080" cy="370808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Papa kehte hai bada naam lyrics by Udit ...">
            <a:extLst>
              <a:ext uri="{FF2B5EF4-FFF2-40B4-BE49-F238E27FC236}">
                <a16:creationId xmlns:a16="http://schemas.microsoft.com/office/drawing/2014/main" id="{3A4FFE5B-007C-00CE-1DD0-D2A296715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67" r="16833" b="-1"/>
          <a:stretch/>
        </p:blipFill>
        <p:spPr bwMode="auto">
          <a:xfrm>
            <a:off x="4692651" y="1574959"/>
            <a:ext cx="3708080" cy="370808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B3277E9-7992-A8BD-E29F-0D25C09BAF42}"/>
              </a:ext>
            </a:extLst>
          </p:cNvPr>
          <p:cNvSpPr>
            <a:spLocks noGrp="1"/>
          </p:cNvSpPr>
          <p:nvPr>
            <p:ph type="sldNum" sz="quarter" idx="12"/>
          </p:nvPr>
        </p:nvSpPr>
        <p:spPr>
          <a:xfrm>
            <a:off x="6457950" y="5624513"/>
            <a:ext cx="2057400" cy="273844"/>
          </a:xfrm>
        </p:spPr>
        <p:txBody>
          <a:bodyPr>
            <a:normAutofit lnSpcReduction="10000"/>
          </a:bodyPr>
          <a:lstStyle/>
          <a:p>
            <a:pPr>
              <a:spcAft>
                <a:spcPts val="450"/>
              </a:spcAft>
            </a:pPr>
            <a:fld id="{B4E73946-9152-2148-B286-BEF1B04A8193}" type="slidenum">
              <a:rPr lang="en-US"/>
              <a:pPr>
                <a:spcAft>
                  <a:spcPts val="450"/>
                </a:spcAft>
              </a:pPr>
              <a:t>9</a:t>
            </a:fld>
            <a:endParaRPr lang="en-US"/>
          </a:p>
        </p:txBody>
      </p:sp>
      <p:sp>
        <p:nvSpPr>
          <p:cNvPr id="4" name="TextBox 3">
            <a:extLst>
              <a:ext uri="{FF2B5EF4-FFF2-40B4-BE49-F238E27FC236}">
                <a16:creationId xmlns:a16="http://schemas.microsoft.com/office/drawing/2014/main" id="{0AF6970C-79D4-C612-05B9-91697EFCD9F7}"/>
              </a:ext>
            </a:extLst>
          </p:cNvPr>
          <p:cNvSpPr txBox="1"/>
          <p:nvPr/>
        </p:nvSpPr>
        <p:spPr>
          <a:xfrm>
            <a:off x="1" y="-24290"/>
            <a:ext cx="9143999" cy="923330"/>
          </a:xfrm>
          <a:prstGeom prst="rect">
            <a:avLst/>
          </a:prstGeom>
          <a:solidFill>
            <a:schemeClr val="accent1"/>
          </a:solidFill>
        </p:spPr>
        <p:txBody>
          <a:bodyPr wrap="square" anchor="ctr">
            <a:spAutoFit/>
          </a:bodyPr>
          <a:lstStyle/>
          <a:p>
            <a:r>
              <a:rPr lang="en-US" b="1" dirty="0">
                <a:latin typeface="Times New Roman" panose="02020603050405020304" pitchFamily="18" charset="0"/>
                <a:cs typeface="Times New Roman" panose="02020603050405020304" pitchFamily="18" charset="0"/>
              </a:rPr>
              <a:t>You think Public Finance is boring? Let me tell you — one signature by a CA can make a village get water, a city get clean streets, or a state build a hospital. That’s not boring. That’s power."</a:t>
            </a:r>
            <a:endParaRPr lang="en-IN"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838E526-D409-76B6-A6A7-DD7B95063757}"/>
              </a:ext>
            </a:extLst>
          </p:cNvPr>
          <p:cNvSpPr txBox="1"/>
          <p:nvPr/>
        </p:nvSpPr>
        <p:spPr>
          <a:xfrm>
            <a:off x="0" y="6054806"/>
            <a:ext cx="9012238"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Public finance isn’t about numbers; it’s about people. Behind every audited figure is a child in school, a farmer with irrigation, a city cleaner than yesterday.</a:t>
            </a:r>
            <a:endParaRPr lang="en-IN" b="1" dirty="0">
              <a:latin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ED646CF4-8B6F-0F3E-6657-DF44C3834B3D}"/>
              </a:ext>
            </a:extLst>
          </p:cNvPr>
          <p:cNvSpPr>
            <a:spLocks noChangeArrowheads="1"/>
          </p:cNvSpPr>
          <p:nvPr/>
        </p:nvSpPr>
        <p:spPr bwMode="auto">
          <a:xfrm>
            <a:off x="-120649"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Fact: 70% of India’s GDP will come from cities by 2030 — but municipal revenue is just 1%.</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Question: </a:t>
            </a:r>
            <a:r>
              <a:rPr kumimoji="0" lang="en-US" altLang="en-US" sz="1800" b="0" i="1" u="none" strike="noStrike" cap="none" normalizeH="0" baseline="0" dirty="0">
                <a:ln>
                  <a:noFill/>
                </a:ln>
                <a:solidFill>
                  <a:schemeClr val="tx1"/>
                </a:solidFill>
                <a:effectLst/>
                <a:latin typeface="Arial" panose="020B0604020202020204" pitchFamily="34" charset="0"/>
              </a:rPr>
              <a:t>“Who will fix this gap?”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1DEAFEB-45D5-D2CA-E01A-412F5A4A3A42}"/>
              </a:ext>
            </a:extLst>
          </p:cNvPr>
          <p:cNvSpPr txBox="1"/>
          <p:nvPr/>
        </p:nvSpPr>
        <p:spPr>
          <a:xfrm>
            <a:off x="219075" y="5272647"/>
            <a:ext cx="7633020" cy="646331"/>
          </a:xfrm>
          <a:prstGeom prst="rect">
            <a:avLst/>
          </a:prstGeom>
          <a:noFill/>
        </p:spPr>
        <p:txBody>
          <a:bodyPr wrap="square">
            <a:spAutoFit/>
          </a:bodyPr>
          <a:lstStyle/>
          <a:p>
            <a:r>
              <a:rPr lang="en-IN" dirty="0"/>
              <a:t>Jahan </a:t>
            </a:r>
            <a:r>
              <a:rPr lang="en-IN" dirty="0" err="1"/>
              <a:t>hisaabon</a:t>
            </a:r>
            <a:r>
              <a:rPr lang="en-IN" dirty="0"/>
              <a:t> ki </a:t>
            </a:r>
            <a:r>
              <a:rPr lang="en-IN" dirty="0" err="1"/>
              <a:t>baat</a:t>
            </a:r>
            <a:r>
              <a:rPr lang="en-IN" dirty="0"/>
              <a:t> </a:t>
            </a:r>
            <a:r>
              <a:rPr lang="en-IN" dirty="0" err="1"/>
              <a:t>ho</a:t>
            </a:r>
            <a:r>
              <a:rPr lang="en-IN" dirty="0"/>
              <a:t>, </a:t>
            </a:r>
            <a:r>
              <a:rPr lang="en-IN" dirty="0" err="1"/>
              <a:t>wahan</a:t>
            </a:r>
            <a:r>
              <a:rPr lang="en-IN" dirty="0"/>
              <a:t> </a:t>
            </a:r>
            <a:r>
              <a:rPr lang="en-IN" dirty="0" err="1"/>
              <a:t>sapne</a:t>
            </a:r>
            <a:r>
              <a:rPr lang="en-IN" dirty="0"/>
              <a:t> </a:t>
            </a:r>
            <a:r>
              <a:rPr lang="en-IN" dirty="0" err="1"/>
              <a:t>bhi</a:t>
            </a:r>
            <a:r>
              <a:rPr lang="en-IN" dirty="0"/>
              <a:t> </a:t>
            </a:r>
            <a:r>
              <a:rPr lang="en-IN" dirty="0" err="1"/>
              <a:t>sajte</a:t>
            </a:r>
            <a:r>
              <a:rPr lang="en-IN" dirty="0"/>
              <a:t> hain;</a:t>
            </a:r>
            <a:br>
              <a:rPr lang="en-IN" dirty="0"/>
            </a:br>
            <a:r>
              <a:rPr lang="en-IN" dirty="0"/>
              <a:t>CA </a:t>
            </a:r>
            <a:r>
              <a:rPr lang="en-IN" dirty="0" err="1"/>
              <a:t>ke</a:t>
            </a:r>
            <a:r>
              <a:rPr lang="en-IN" dirty="0"/>
              <a:t> </a:t>
            </a:r>
            <a:r>
              <a:rPr lang="en-IN" dirty="0" err="1"/>
              <a:t>haath</a:t>
            </a:r>
            <a:r>
              <a:rPr lang="en-IN" dirty="0"/>
              <a:t> se, </a:t>
            </a:r>
            <a:r>
              <a:rPr lang="en-IN" dirty="0" err="1"/>
              <a:t>sirf</a:t>
            </a:r>
            <a:r>
              <a:rPr lang="en-IN" dirty="0"/>
              <a:t> </a:t>
            </a:r>
            <a:r>
              <a:rPr lang="en-IN" dirty="0" err="1"/>
              <a:t>khate</a:t>
            </a:r>
            <a:r>
              <a:rPr lang="en-IN" dirty="0"/>
              <a:t> </a:t>
            </a:r>
            <a:r>
              <a:rPr lang="en-IN" dirty="0" err="1"/>
              <a:t>nahi</a:t>
            </a:r>
            <a:r>
              <a:rPr lang="en-IN" dirty="0"/>
              <a:t>, </a:t>
            </a:r>
            <a:r>
              <a:rPr lang="en-IN" dirty="0" err="1"/>
              <a:t>zindagiyan</a:t>
            </a:r>
            <a:r>
              <a:rPr lang="en-IN" dirty="0"/>
              <a:t> </a:t>
            </a:r>
            <a:r>
              <a:rPr lang="en-IN" dirty="0" err="1"/>
              <a:t>bhi</a:t>
            </a:r>
            <a:r>
              <a:rPr lang="en-IN" dirty="0"/>
              <a:t> </a:t>
            </a:r>
            <a:r>
              <a:rPr lang="en-IN" dirty="0" err="1"/>
              <a:t>badalte</a:t>
            </a:r>
            <a:r>
              <a:rPr lang="en-IN" dirty="0"/>
              <a:t> hain</a:t>
            </a:r>
          </a:p>
        </p:txBody>
      </p:sp>
    </p:spTree>
    <p:extLst>
      <p:ext uri="{BB962C8B-B14F-4D97-AF65-F5344CB8AC3E}">
        <p14:creationId xmlns:p14="http://schemas.microsoft.com/office/powerpoint/2010/main" val="1691816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a:themeElements>
    <a:clrScheme name="Ecorys 2019">
      <a:dk1>
        <a:sysClr val="windowText" lastClr="000000"/>
      </a:dk1>
      <a:lt1>
        <a:srgbClr val="FFFFFF"/>
      </a:lt1>
      <a:dk2>
        <a:srgbClr val="58595B"/>
      </a:dk2>
      <a:lt2>
        <a:srgbClr val="BECDD2"/>
      </a:lt2>
      <a:accent1>
        <a:srgbClr val="0076C0"/>
      </a:accent1>
      <a:accent2>
        <a:srgbClr val="33A8DF"/>
      </a:accent2>
      <a:accent3>
        <a:srgbClr val="9C4A9C"/>
      </a:accent3>
      <a:accent4>
        <a:srgbClr val="BC283B"/>
      </a:accent4>
      <a:accent5>
        <a:srgbClr val="F15F42"/>
      </a:accent5>
      <a:accent6>
        <a:srgbClr val="FAA638"/>
      </a:accent6>
      <a:hlink>
        <a:srgbClr val="45A9D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352</TotalTime>
  <Words>1897</Words>
  <Application>Microsoft Office PowerPoint</Application>
  <PresentationFormat>On-screen Show (4:3)</PresentationFormat>
  <Paragraphs>235</Paragraphs>
  <Slides>38</Slides>
  <Notes>6</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38</vt:i4>
      </vt:variant>
    </vt:vector>
  </HeadingPairs>
  <TitlesOfParts>
    <vt:vector size="65" baseType="lpstr">
      <vt:lpstr>Apple Symbols</vt:lpstr>
      <vt:lpstr>Aptos</vt:lpstr>
      <vt:lpstr>Aptos Display</vt:lpstr>
      <vt:lpstr>Arial</vt:lpstr>
      <vt:lpstr>Arvo</vt:lpstr>
      <vt:lpstr>Bookman Old Style</vt:lpstr>
      <vt:lpstr>Calibri</vt:lpstr>
      <vt:lpstr>Calibri Light</vt:lpstr>
      <vt:lpstr>Courier New</vt:lpstr>
      <vt:lpstr>fkGroteskNeue</vt:lpstr>
      <vt:lpstr>Greycliff CF Bold</vt:lpstr>
      <vt:lpstr>MS Reference Sans Serif</vt:lpstr>
      <vt:lpstr>Noto Serif Medium</vt:lpstr>
      <vt:lpstr>Perpetua</vt:lpstr>
      <vt:lpstr>RecifeDisplay</vt:lpstr>
      <vt:lpstr>Roboto Condensed</vt:lpstr>
      <vt:lpstr>Roboto Condensed Light</vt:lpstr>
      <vt:lpstr>Times New Roman</vt:lpstr>
      <vt:lpstr>Wingdings</vt:lpstr>
      <vt:lpstr>Office Theme</vt:lpstr>
      <vt:lpstr>1_Salerio template</vt:lpstr>
      <vt:lpstr>Salerio template</vt:lpstr>
      <vt:lpstr>Content</vt:lpstr>
      <vt:lpstr>1_Office Theme</vt:lpstr>
      <vt:lpstr>3_Office Theme</vt:lpstr>
      <vt:lpstr>8_Office Theme</vt:lpstr>
      <vt:lpstr>2_Office Theme</vt:lpstr>
      <vt:lpstr>2-Day Seminar on Governance, Risk, and Compliance:  Role of Chartered Accountants in Autonomous &amp; Local Bodies</vt:lpstr>
      <vt:lpstr>PowerPoint Presentation</vt:lpstr>
      <vt:lpstr>Time has come to MAD</vt:lpstr>
      <vt:lpstr>Make a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YOUR KNOWLEDGE</vt:lpstr>
      <vt:lpstr>ROLE OF PROFESSIONAL ACCOUNTANTS IN PUBLIC FINANCIAL MANAGEMENT:  SOURCE ICAI(CP&amp;GFM)</vt:lpstr>
      <vt:lpstr>Why This Topic Matters</vt:lpstr>
      <vt:lpstr>PowerPoint Presentation</vt:lpstr>
      <vt:lpstr>PowerPoint Presentation</vt:lpstr>
      <vt:lpstr>PowerPoint Presentation</vt:lpstr>
      <vt:lpstr>PUBLIC FINANCE</vt:lpstr>
      <vt:lpstr>TEST YOUR KNOWLEDGE</vt:lpstr>
      <vt:lpstr>PowerPoint Presentation</vt:lpstr>
      <vt:lpstr>Picture Baaki Hai</vt:lpstr>
      <vt:lpstr>PowerPoint Presentation</vt:lpstr>
      <vt:lpstr>PowerPoint Presentation</vt:lpstr>
      <vt:lpstr>PowerPoint Presentation</vt:lpstr>
      <vt:lpstr>TEST YOUR KNOWLEDGE</vt:lpstr>
      <vt:lpstr>PowerPoint Presentation</vt:lpstr>
      <vt:lpstr>PowerPoint Presentation</vt:lpstr>
      <vt:lpstr>PowerPoint Presentation</vt:lpstr>
      <vt:lpstr>PowerPoint Presentation</vt:lpstr>
      <vt:lpstr>PowerPoint Presentation</vt:lpstr>
      <vt:lpstr>TRIPLE ROLE</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Control, Internal Audit &amp; Risk Management</dc:title>
  <dc:subject/>
  <dc:creator>PANKAJ</dc:creator>
  <cp:keywords/>
  <dc:description>generated using python-pptx</dc:description>
  <cp:lastModifiedBy>Pankaj Goel</cp:lastModifiedBy>
  <cp:revision>23</cp:revision>
  <dcterms:created xsi:type="dcterms:W3CDTF">2013-01-27T09:14:16Z</dcterms:created>
  <dcterms:modified xsi:type="dcterms:W3CDTF">2025-08-01T04:46:23Z</dcterms:modified>
  <cp:category/>
</cp:coreProperties>
</file>