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24" r:id="rId2"/>
    <p:sldId id="537" r:id="rId3"/>
    <p:sldId id="521" r:id="rId4"/>
    <p:sldId id="538" r:id="rId5"/>
    <p:sldId id="481" r:id="rId6"/>
    <p:sldId id="539" r:id="rId7"/>
    <p:sldId id="499" r:id="rId8"/>
    <p:sldId id="540" r:id="rId9"/>
    <p:sldId id="541" r:id="rId10"/>
    <p:sldId id="502" r:id="rId11"/>
    <p:sldId id="506" r:id="rId12"/>
    <p:sldId id="519" r:id="rId13"/>
    <p:sldId id="520" r:id="rId14"/>
    <p:sldId id="522" r:id="rId15"/>
    <p:sldId id="542" r:id="rId16"/>
    <p:sldId id="536" r:id="rId17"/>
    <p:sldId id="543" r:id="rId18"/>
    <p:sldId id="544" r:id="rId19"/>
    <p:sldId id="545" r:id="rId20"/>
    <p:sldId id="547" r:id="rId21"/>
    <p:sldId id="48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73FF4D4-A20D-4BE6-AB3E-5DBEEC2E4D1B}">
          <p14:sldIdLst>
            <p14:sldId id="324"/>
            <p14:sldId id="537"/>
          </p14:sldIdLst>
        </p14:section>
        <p14:section name="Untitled Section" id="{AD903637-1CFF-43FD-8B68-FCCA2C58F787}">
          <p14:sldIdLst>
            <p14:sldId id="521"/>
            <p14:sldId id="538"/>
            <p14:sldId id="481"/>
            <p14:sldId id="539"/>
            <p14:sldId id="499"/>
            <p14:sldId id="540"/>
            <p14:sldId id="541"/>
            <p14:sldId id="502"/>
            <p14:sldId id="506"/>
            <p14:sldId id="519"/>
            <p14:sldId id="520"/>
            <p14:sldId id="522"/>
            <p14:sldId id="542"/>
            <p14:sldId id="536"/>
            <p14:sldId id="543"/>
            <p14:sldId id="544"/>
            <p14:sldId id="545"/>
            <p14:sldId id="547"/>
            <p14:sldId id="48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49"/>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70387E-8638-4E44-91D5-E0946D65B2AD}" v="2" dt="2025-10-11T09:04:57.6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5033" autoAdjust="0"/>
  </p:normalViewPr>
  <p:slideViewPr>
    <p:cSldViewPr>
      <p:cViewPr varScale="1">
        <p:scale>
          <a:sx n="79" d="100"/>
          <a:sy n="79" d="100"/>
        </p:scale>
        <p:origin x="1958"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2970" y="60"/>
      </p:cViewPr>
      <p:guideLst/>
    </p:cSldViewPr>
  </p:notes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KHA GUPTA" userId="1cca3bfa26c56859" providerId="LiveId" clId="{20F7876E-0D68-44AF-9390-249A1B724336}"/>
    <pc:docChg chg="undo custSel modSld">
      <pc:chgData name="SHIKHA GUPTA" userId="1cca3bfa26c56859" providerId="LiveId" clId="{20F7876E-0D68-44AF-9390-249A1B724336}" dt="2024-11-12T07:55:23.303" v="14" actId="20577"/>
      <pc:docMkLst>
        <pc:docMk/>
      </pc:docMkLst>
      <pc:sldChg chg="modSp mod">
        <pc:chgData name="SHIKHA GUPTA" userId="1cca3bfa26c56859" providerId="LiveId" clId="{20F7876E-0D68-44AF-9390-249A1B724336}" dt="2024-11-12T07:55:23.303" v="14" actId="20577"/>
        <pc:sldMkLst>
          <pc:docMk/>
          <pc:sldMk cId="0" sldId="324"/>
        </pc:sldMkLst>
      </pc:sldChg>
      <pc:sldChg chg="modSp modAnim">
        <pc:chgData name="SHIKHA GUPTA" userId="1cca3bfa26c56859" providerId="LiveId" clId="{20F7876E-0D68-44AF-9390-249A1B724336}" dt="2024-10-11T06:57:16.286" v="12" actId="20577"/>
        <pc:sldMkLst>
          <pc:docMk/>
          <pc:sldMk cId="2111559771" sldId="475"/>
        </pc:sldMkLst>
      </pc:sldChg>
    </pc:docChg>
  </pc:docChgLst>
  <pc:docChgLst>
    <pc:chgData name="SHIKHA GUPTA" userId="1cca3bfa26c56859" providerId="LiveId" clId="{BE1146EB-D738-4F1A-A7C6-EB2A405C7D11}"/>
    <pc:docChg chg="custSel addSld delSld modSld sldOrd modShowInfo">
      <pc:chgData name="SHIKHA GUPTA" userId="1cca3bfa26c56859" providerId="LiveId" clId="{BE1146EB-D738-4F1A-A7C6-EB2A405C7D11}" dt="2024-07-15T03:52:43.029" v="490"/>
      <pc:docMkLst>
        <pc:docMk/>
      </pc:docMkLst>
      <pc:sldChg chg="modSp add mod ord modTransition modAnim">
        <pc:chgData name="SHIKHA GUPTA" userId="1cca3bfa26c56859" providerId="LiveId" clId="{BE1146EB-D738-4F1A-A7C6-EB2A405C7D11}" dt="2024-07-15T03:52:43.029" v="490"/>
        <pc:sldMkLst>
          <pc:docMk/>
          <pc:sldMk cId="0" sldId="267"/>
        </pc:sldMkLst>
      </pc:sldChg>
      <pc:sldChg chg="modSp add mod ord modTransition modAnim">
        <pc:chgData name="SHIKHA GUPTA" userId="1cca3bfa26c56859" providerId="LiveId" clId="{BE1146EB-D738-4F1A-A7C6-EB2A405C7D11}" dt="2024-07-15T03:52:26.808" v="488"/>
        <pc:sldMkLst>
          <pc:docMk/>
          <pc:sldMk cId="0" sldId="269"/>
        </pc:sldMkLst>
      </pc:sldChg>
      <pc:sldChg chg="modSp add mod ord modTransition modAnim">
        <pc:chgData name="SHIKHA GUPTA" userId="1cca3bfa26c56859" providerId="LiveId" clId="{BE1146EB-D738-4F1A-A7C6-EB2A405C7D11}" dt="2024-07-15T03:14:36.723" v="377"/>
        <pc:sldMkLst>
          <pc:docMk/>
          <pc:sldMk cId="0" sldId="279"/>
        </pc:sldMkLst>
      </pc:sldChg>
      <pc:sldChg chg="modSp add mod ord modTransition modAnim">
        <pc:chgData name="SHIKHA GUPTA" userId="1cca3bfa26c56859" providerId="LiveId" clId="{BE1146EB-D738-4F1A-A7C6-EB2A405C7D11}" dt="2024-07-15T03:17:06.034" v="417" actId="14100"/>
        <pc:sldMkLst>
          <pc:docMk/>
          <pc:sldMk cId="0" sldId="280"/>
        </pc:sldMkLst>
      </pc:sldChg>
      <pc:sldChg chg="modSp add mod ord modTransition modAnim">
        <pc:chgData name="SHIKHA GUPTA" userId="1cca3bfa26c56859" providerId="LiveId" clId="{BE1146EB-D738-4F1A-A7C6-EB2A405C7D11}" dt="2024-07-15T03:21:48.931" v="476"/>
        <pc:sldMkLst>
          <pc:docMk/>
          <pc:sldMk cId="0" sldId="281"/>
        </pc:sldMkLst>
      </pc:sldChg>
      <pc:sldChg chg="modAnim">
        <pc:chgData name="SHIKHA GUPTA" userId="1cca3bfa26c56859" providerId="LiveId" clId="{BE1146EB-D738-4F1A-A7C6-EB2A405C7D11}" dt="2024-07-15T02:51:44.831" v="83"/>
        <pc:sldMkLst>
          <pc:docMk/>
          <pc:sldMk cId="1599277119" sldId="446"/>
        </pc:sldMkLst>
      </pc:sldChg>
      <pc:sldChg chg="modAnim">
        <pc:chgData name="SHIKHA GUPTA" userId="1cca3bfa26c56859" providerId="LiveId" clId="{BE1146EB-D738-4F1A-A7C6-EB2A405C7D11}" dt="2024-07-15T02:52:34.835" v="90"/>
        <pc:sldMkLst>
          <pc:docMk/>
          <pc:sldMk cId="211507310" sldId="448"/>
        </pc:sldMkLst>
      </pc:sldChg>
      <pc:sldChg chg="modSp modAnim">
        <pc:chgData name="SHIKHA GUPTA" userId="1cca3bfa26c56859" providerId="LiveId" clId="{BE1146EB-D738-4F1A-A7C6-EB2A405C7D11}" dt="2024-07-15T02:51:10.286" v="78"/>
        <pc:sldMkLst>
          <pc:docMk/>
          <pc:sldMk cId="200387170" sldId="450"/>
        </pc:sldMkLst>
      </pc:sldChg>
      <pc:sldChg chg="modAnim">
        <pc:chgData name="SHIKHA GUPTA" userId="1cca3bfa26c56859" providerId="LiveId" clId="{BE1146EB-D738-4F1A-A7C6-EB2A405C7D11}" dt="2024-07-15T02:56:00.837" v="119"/>
        <pc:sldMkLst>
          <pc:docMk/>
          <pc:sldMk cId="3764982224" sldId="455"/>
        </pc:sldMkLst>
      </pc:sldChg>
      <pc:sldChg chg="modAnim">
        <pc:chgData name="SHIKHA GUPTA" userId="1cca3bfa26c56859" providerId="LiveId" clId="{BE1146EB-D738-4F1A-A7C6-EB2A405C7D11}" dt="2024-07-15T03:10:14.289" v="277"/>
        <pc:sldMkLst>
          <pc:docMk/>
          <pc:sldMk cId="1383878097" sldId="460"/>
        </pc:sldMkLst>
      </pc:sldChg>
      <pc:sldChg chg="modAnim">
        <pc:chgData name="SHIKHA GUPTA" userId="1cca3bfa26c56859" providerId="LiveId" clId="{BE1146EB-D738-4F1A-A7C6-EB2A405C7D11}" dt="2024-07-15T03:00:59.163" v="174"/>
        <pc:sldMkLst>
          <pc:docMk/>
          <pc:sldMk cId="3898591405" sldId="467"/>
        </pc:sldMkLst>
      </pc:sldChg>
      <pc:sldChg chg="modAnim">
        <pc:chgData name="SHIKHA GUPTA" userId="1cca3bfa26c56859" providerId="LiveId" clId="{BE1146EB-D738-4F1A-A7C6-EB2A405C7D11}" dt="2024-07-15T03:07:13.755" v="241"/>
        <pc:sldMkLst>
          <pc:docMk/>
          <pc:sldMk cId="2640607353" sldId="468"/>
        </pc:sldMkLst>
      </pc:sldChg>
      <pc:sldChg chg="modSp mod modAnim">
        <pc:chgData name="SHIKHA GUPTA" userId="1cca3bfa26c56859" providerId="LiveId" clId="{BE1146EB-D738-4F1A-A7C6-EB2A405C7D11}" dt="2024-07-15T03:19:22.461" v="440"/>
        <pc:sldMkLst>
          <pc:docMk/>
          <pc:sldMk cId="3014937202" sldId="470"/>
        </pc:sldMkLst>
      </pc:sldChg>
      <pc:sldChg chg="modAnim">
        <pc:chgData name="SHIKHA GUPTA" userId="1cca3bfa26c56859" providerId="LiveId" clId="{BE1146EB-D738-4F1A-A7C6-EB2A405C7D11}" dt="2024-07-15T03:07:45.087" v="248"/>
        <pc:sldMkLst>
          <pc:docMk/>
          <pc:sldMk cId="1397512419" sldId="471"/>
        </pc:sldMkLst>
      </pc:sldChg>
      <pc:sldChg chg="modAnim">
        <pc:chgData name="SHIKHA GUPTA" userId="1cca3bfa26c56859" providerId="LiveId" clId="{BE1146EB-D738-4F1A-A7C6-EB2A405C7D11}" dt="2024-07-15T02:53:11.396" v="96"/>
        <pc:sldMkLst>
          <pc:docMk/>
          <pc:sldMk cId="2111559771" sldId="475"/>
        </pc:sldMkLst>
      </pc:sldChg>
      <pc:sldChg chg="modSp mod modAnim">
        <pc:chgData name="SHIKHA GUPTA" userId="1cca3bfa26c56859" providerId="LiveId" clId="{BE1146EB-D738-4F1A-A7C6-EB2A405C7D11}" dt="2024-07-15T02:57:06.076" v="129"/>
        <pc:sldMkLst>
          <pc:docMk/>
          <pc:sldMk cId="2176306735" sldId="477"/>
        </pc:sldMkLst>
      </pc:sldChg>
      <pc:sldChg chg="modAnim">
        <pc:chgData name="SHIKHA GUPTA" userId="1cca3bfa26c56859" providerId="LiveId" clId="{BE1146EB-D738-4F1A-A7C6-EB2A405C7D11}" dt="2024-07-15T03:24:55.218" v="478"/>
        <pc:sldMkLst>
          <pc:docMk/>
          <pc:sldMk cId="3813580005" sldId="479"/>
        </pc:sldMkLst>
      </pc:sldChg>
      <pc:sldChg chg="modAnim">
        <pc:chgData name="SHIKHA GUPTA" userId="1cca3bfa26c56859" providerId="LiveId" clId="{BE1146EB-D738-4F1A-A7C6-EB2A405C7D11}" dt="2024-07-15T02:58:07.639" v="142"/>
        <pc:sldMkLst>
          <pc:docMk/>
          <pc:sldMk cId="3028092981" sldId="480"/>
        </pc:sldMkLst>
      </pc:sldChg>
      <pc:sldChg chg="modAnim">
        <pc:chgData name="SHIKHA GUPTA" userId="1cca3bfa26c56859" providerId="LiveId" clId="{BE1146EB-D738-4F1A-A7C6-EB2A405C7D11}" dt="2024-07-15T02:58:40.251" v="148"/>
        <pc:sldMkLst>
          <pc:docMk/>
          <pc:sldMk cId="1384664150" sldId="481"/>
        </pc:sldMkLst>
      </pc:sldChg>
      <pc:sldChg chg="modSp mod modAnim">
        <pc:chgData name="SHIKHA GUPTA" userId="1cca3bfa26c56859" providerId="LiveId" clId="{BE1146EB-D738-4F1A-A7C6-EB2A405C7D11}" dt="2024-07-15T03:36:01.438" v="479" actId="1076"/>
        <pc:sldMkLst>
          <pc:docMk/>
          <pc:sldMk cId="3685305690" sldId="482"/>
        </pc:sldMkLst>
      </pc:sldChg>
      <pc:sldChg chg="modAnim">
        <pc:chgData name="SHIKHA GUPTA" userId="1cca3bfa26c56859" providerId="LiveId" clId="{BE1146EB-D738-4F1A-A7C6-EB2A405C7D11}" dt="2024-07-15T03:50:52.386" v="482"/>
        <pc:sldMkLst>
          <pc:docMk/>
          <pc:sldMk cId="4254938115" sldId="483"/>
        </pc:sldMkLst>
      </pc:sldChg>
      <pc:sldChg chg="delSp modSp mod modClrScheme modAnim chgLayout">
        <pc:chgData name="SHIKHA GUPTA" userId="1cca3bfa26c56859" providerId="LiveId" clId="{BE1146EB-D738-4F1A-A7C6-EB2A405C7D11}" dt="2024-07-15T03:19:38.655" v="443"/>
        <pc:sldMkLst>
          <pc:docMk/>
          <pc:sldMk cId="1551431924" sldId="484"/>
        </pc:sldMkLst>
      </pc:sldChg>
      <pc:sldChg chg="del">
        <pc:chgData name="SHIKHA GUPTA" userId="1cca3bfa26c56859" providerId="LiveId" clId="{BE1146EB-D738-4F1A-A7C6-EB2A405C7D11}" dt="2024-07-15T01:00:42.520" v="57" actId="47"/>
        <pc:sldMkLst>
          <pc:docMk/>
          <pc:sldMk cId="348124124" sldId="487"/>
        </pc:sldMkLst>
      </pc:sldChg>
      <pc:sldChg chg="modAnim">
        <pc:chgData name="SHIKHA GUPTA" userId="1cca3bfa26c56859" providerId="LiveId" clId="{BE1146EB-D738-4F1A-A7C6-EB2A405C7D11}" dt="2024-07-15T02:54:50.016" v="110"/>
        <pc:sldMkLst>
          <pc:docMk/>
          <pc:sldMk cId="1931370389" sldId="492"/>
        </pc:sldMkLst>
      </pc:sldChg>
      <pc:sldChg chg="modAnim">
        <pc:chgData name="SHIKHA GUPTA" userId="1cca3bfa26c56859" providerId="LiveId" clId="{BE1146EB-D738-4F1A-A7C6-EB2A405C7D11}" dt="2024-07-15T02:53:51.208" v="103"/>
        <pc:sldMkLst>
          <pc:docMk/>
          <pc:sldMk cId="3871645324" sldId="493"/>
        </pc:sldMkLst>
      </pc:sldChg>
      <pc:sldChg chg="modAnim">
        <pc:chgData name="SHIKHA GUPTA" userId="1cca3bfa26c56859" providerId="LiveId" clId="{BE1146EB-D738-4F1A-A7C6-EB2A405C7D11}" dt="2024-07-15T03:00:26.462" v="167"/>
        <pc:sldMkLst>
          <pc:docMk/>
          <pc:sldMk cId="1493047502" sldId="494"/>
        </pc:sldMkLst>
      </pc:sldChg>
      <pc:sldChg chg="modSp mod modAnim">
        <pc:chgData name="SHIKHA GUPTA" userId="1cca3bfa26c56859" providerId="LiveId" clId="{BE1146EB-D738-4F1A-A7C6-EB2A405C7D11}" dt="2024-07-15T03:06:38.194" v="234"/>
        <pc:sldMkLst>
          <pc:docMk/>
          <pc:sldMk cId="1752996435" sldId="495"/>
        </pc:sldMkLst>
      </pc:sldChg>
      <pc:sldChg chg="modSp mod modAnim">
        <pc:chgData name="SHIKHA GUPTA" userId="1cca3bfa26c56859" providerId="LiveId" clId="{BE1146EB-D738-4F1A-A7C6-EB2A405C7D11}" dt="2024-07-15T03:20:16.542" v="453"/>
        <pc:sldMkLst>
          <pc:docMk/>
          <pc:sldMk cId="3346182822" sldId="496"/>
        </pc:sldMkLst>
      </pc:sldChg>
      <pc:sldChg chg="modSp mod modAnim">
        <pc:chgData name="SHIKHA GUPTA" userId="1cca3bfa26c56859" providerId="LiveId" clId="{BE1146EB-D738-4F1A-A7C6-EB2A405C7D11}" dt="2024-07-15T03:20:05.964" v="449"/>
        <pc:sldMkLst>
          <pc:docMk/>
          <pc:sldMk cId="3100145447" sldId="497"/>
        </pc:sldMkLst>
      </pc:sldChg>
      <pc:sldChg chg="addSp delSp modSp mod modAnim">
        <pc:chgData name="SHIKHA GUPTA" userId="1cca3bfa26c56859" providerId="LiveId" clId="{BE1146EB-D738-4F1A-A7C6-EB2A405C7D11}" dt="2024-07-15T03:18:48.648" v="433"/>
        <pc:sldMkLst>
          <pc:docMk/>
          <pc:sldMk cId="3776159300" sldId="498"/>
        </pc:sldMkLst>
      </pc:sldChg>
      <pc:sldChg chg="modAnim">
        <pc:chgData name="SHIKHA GUPTA" userId="1cca3bfa26c56859" providerId="LiveId" clId="{BE1146EB-D738-4F1A-A7C6-EB2A405C7D11}" dt="2024-07-15T03:01:35.832" v="182"/>
        <pc:sldMkLst>
          <pc:docMk/>
          <pc:sldMk cId="3770393484" sldId="499"/>
        </pc:sldMkLst>
      </pc:sldChg>
      <pc:sldChg chg="modAnim">
        <pc:chgData name="SHIKHA GUPTA" userId="1cca3bfa26c56859" providerId="LiveId" clId="{BE1146EB-D738-4F1A-A7C6-EB2A405C7D11}" dt="2024-07-15T03:02:22.733" v="189"/>
        <pc:sldMkLst>
          <pc:docMk/>
          <pc:sldMk cId="3550915122" sldId="500"/>
        </pc:sldMkLst>
      </pc:sldChg>
      <pc:sldChg chg="modAnim">
        <pc:chgData name="SHIKHA GUPTA" userId="1cca3bfa26c56859" providerId="LiveId" clId="{BE1146EB-D738-4F1A-A7C6-EB2A405C7D11}" dt="2024-07-15T03:51:30.282" v="484"/>
        <pc:sldMkLst>
          <pc:docMk/>
          <pc:sldMk cId="3405739173" sldId="501"/>
        </pc:sldMkLst>
      </pc:sldChg>
      <pc:sldChg chg="modAnim">
        <pc:chgData name="SHIKHA GUPTA" userId="1cca3bfa26c56859" providerId="LiveId" clId="{BE1146EB-D738-4F1A-A7C6-EB2A405C7D11}" dt="2024-07-15T03:03:04.024" v="196"/>
        <pc:sldMkLst>
          <pc:docMk/>
          <pc:sldMk cId="1048219883" sldId="502"/>
        </pc:sldMkLst>
      </pc:sldChg>
      <pc:sldChg chg="modAnim">
        <pc:chgData name="SHIKHA GUPTA" userId="1cca3bfa26c56859" providerId="LiveId" clId="{BE1146EB-D738-4F1A-A7C6-EB2A405C7D11}" dt="2024-07-15T03:04:32.179" v="213"/>
        <pc:sldMkLst>
          <pc:docMk/>
          <pc:sldMk cId="1040470921" sldId="503"/>
        </pc:sldMkLst>
      </pc:sldChg>
      <pc:sldChg chg="modAnim">
        <pc:chgData name="SHIKHA GUPTA" userId="1cca3bfa26c56859" providerId="LiveId" clId="{BE1146EB-D738-4F1A-A7C6-EB2A405C7D11}" dt="2024-07-15T03:05:16.858" v="221"/>
        <pc:sldMkLst>
          <pc:docMk/>
          <pc:sldMk cId="3900697665" sldId="504"/>
        </pc:sldMkLst>
      </pc:sldChg>
      <pc:sldChg chg="modAnim">
        <pc:chgData name="SHIKHA GUPTA" userId="1cca3bfa26c56859" providerId="LiveId" clId="{BE1146EB-D738-4F1A-A7C6-EB2A405C7D11}" dt="2024-07-15T03:08:20.052" v="255"/>
        <pc:sldMkLst>
          <pc:docMk/>
          <pc:sldMk cId="2035622880" sldId="505"/>
        </pc:sldMkLst>
      </pc:sldChg>
      <pc:sldChg chg="modAnim">
        <pc:chgData name="SHIKHA GUPTA" userId="1cca3bfa26c56859" providerId="LiveId" clId="{BE1146EB-D738-4F1A-A7C6-EB2A405C7D11}" dt="2024-07-15T03:52:07.956" v="486"/>
        <pc:sldMkLst>
          <pc:docMk/>
          <pc:sldMk cId="1842121152" sldId="506"/>
        </pc:sldMkLst>
      </pc:sldChg>
    </pc:docChg>
  </pc:docChgLst>
  <pc:docChgLst>
    <pc:chgData name="SHIKHA GUPTA" userId="1cca3bfa26c56859" providerId="LiveId" clId="{B5902BA4-5616-4207-8E69-79D0D77F489B}"/>
    <pc:docChg chg="modSld">
      <pc:chgData name="SHIKHA GUPTA" userId="1cca3bfa26c56859" providerId="LiveId" clId="{B5902BA4-5616-4207-8E69-79D0D77F489B}" dt="2025-03-26T13:18:26.517" v="7" actId="20577"/>
      <pc:docMkLst>
        <pc:docMk/>
      </pc:docMkLst>
      <pc:sldChg chg="modSp mod">
        <pc:chgData name="SHIKHA GUPTA" userId="1cca3bfa26c56859" providerId="LiveId" clId="{B5902BA4-5616-4207-8E69-79D0D77F489B}" dt="2025-03-26T13:18:26.517" v="7" actId="20577"/>
        <pc:sldMkLst>
          <pc:docMk/>
          <pc:sldMk cId="0" sldId="324"/>
        </pc:sldMkLst>
      </pc:sldChg>
    </pc:docChg>
  </pc:docChgLst>
  <pc:docChgLst>
    <pc:chgData name="SHIKHA GUPTA" userId="1cca3bfa26c56859" providerId="LiveId" clId="{E88176B8-6B00-427C-A99A-82DE13FAB65A}"/>
    <pc:docChg chg="modSld">
      <pc:chgData name="SHIKHA GUPTA" userId="1cca3bfa26c56859" providerId="LiveId" clId="{E88176B8-6B00-427C-A99A-82DE13FAB65A}" dt="2025-04-22T07:45:10.237" v="18" actId="20577"/>
      <pc:docMkLst>
        <pc:docMk/>
      </pc:docMkLst>
      <pc:sldChg chg="modSp mod">
        <pc:chgData name="SHIKHA GUPTA" userId="1cca3bfa26c56859" providerId="LiveId" clId="{E88176B8-6B00-427C-A99A-82DE13FAB65A}" dt="2025-04-22T07:45:10.237" v="18" actId="20577"/>
        <pc:sldMkLst>
          <pc:docMk/>
          <pc:sldMk cId="0" sldId="324"/>
        </pc:sldMkLst>
      </pc:sldChg>
      <pc:sldChg chg="modSp">
        <pc:chgData name="SHIKHA GUPTA" userId="1cca3bfa26c56859" providerId="LiveId" clId="{E88176B8-6B00-427C-A99A-82DE13FAB65A}" dt="2025-03-27T08:16:21.511" v="14" actId="20577"/>
        <pc:sldMkLst>
          <pc:docMk/>
          <pc:sldMk cId="2035622880" sldId="505"/>
        </pc:sldMkLst>
      </pc:sldChg>
      <pc:sldChg chg="delSp modSp mod">
        <pc:chgData name="SHIKHA GUPTA" userId="1cca3bfa26c56859" providerId="LiveId" clId="{E88176B8-6B00-427C-A99A-82DE13FAB65A}" dt="2025-03-27T08:13:48.093" v="2"/>
        <pc:sldMkLst>
          <pc:docMk/>
          <pc:sldMk cId="3092505601" sldId="512"/>
        </pc:sldMkLst>
      </pc:sldChg>
      <pc:sldChg chg="addSp modSp mod">
        <pc:chgData name="SHIKHA GUPTA" userId="1cca3bfa26c56859" providerId="LiveId" clId="{E88176B8-6B00-427C-A99A-82DE13FAB65A}" dt="2025-03-27T08:14:14.500" v="10" actId="14100"/>
        <pc:sldMkLst>
          <pc:docMk/>
          <pc:sldMk cId="2274650435" sldId="513"/>
        </pc:sldMkLst>
      </pc:sldChg>
    </pc:docChg>
  </pc:docChgLst>
  <pc:docChgLst>
    <pc:chgData name="SHIKHA GUPTA" userId="1cca3bfa26c56859" providerId="LiveId" clId="{29D3B187-7201-4F4F-8CD5-B92CCCBC6A1C}"/>
    <pc:docChg chg="undo custSel addSld delSld modSld modSection">
      <pc:chgData name="SHIKHA GUPTA" userId="1cca3bfa26c56859" providerId="LiveId" clId="{29D3B187-7201-4F4F-8CD5-B92CCCBC6A1C}" dt="2025-07-19T17:57:26.699" v="1025"/>
      <pc:docMkLst>
        <pc:docMk/>
      </pc:docMkLst>
      <pc:sldChg chg="addSp delSp modSp mod">
        <pc:chgData name="SHIKHA GUPTA" userId="1cca3bfa26c56859" providerId="LiveId" clId="{29D3B187-7201-4F4F-8CD5-B92CCCBC6A1C}" dt="2025-07-19T11:42:29.457" v="164" actId="22"/>
        <pc:sldMkLst>
          <pc:docMk/>
          <pc:sldMk cId="0" sldId="324"/>
        </pc:sldMkLst>
      </pc:sldChg>
      <pc:sldChg chg="modSp del mod">
        <pc:chgData name="SHIKHA GUPTA" userId="1cca3bfa26c56859" providerId="LiveId" clId="{29D3B187-7201-4F4F-8CD5-B92CCCBC6A1C}" dt="2025-07-19T12:28:01.352" v="213" actId="47"/>
        <pc:sldMkLst>
          <pc:docMk/>
          <pc:sldMk cId="1599277119" sldId="446"/>
        </pc:sldMkLst>
      </pc:sldChg>
      <pc:sldChg chg="modSp del mod">
        <pc:chgData name="SHIKHA GUPTA" userId="1cca3bfa26c56859" providerId="LiveId" clId="{29D3B187-7201-4F4F-8CD5-B92CCCBC6A1C}" dt="2025-07-19T12:28:01.862" v="214" actId="47"/>
        <pc:sldMkLst>
          <pc:docMk/>
          <pc:sldMk cId="211507310" sldId="448"/>
        </pc:sldMkLst>
      </pc:sldChg>
      <pc:sldChg chg="del">
        <pc:chgData name="SHIKHA GUPTA" userId="1cca3bfa26c56859" providerId="LiveId" clId="{29D3B187-7201-4F4F-8CD5-B92CCCBC6A1C}" dt="2025-07-19T12:28:10.201" v="218" actId="47"/>
        <pc:sldMkLst>
          <pc:docMk/>
          <pc:sldMk cId="3764982224" sldId="455"/>
        </pc:sldMkLst>
      </pc:sldChg>
      <pc:sldChg chg="del">
        <pc:chgData name="SHIKHA GUPTA" userId="1cca3bfa26c56859" providerId="LiveId" clId="{29D3B187-7201-4F4F-8CD5-B92CCCBC6A1C}" dt="2025-07-19T17:11:48.035" v="492" actId="47"/>
        <pc:sldMkLst>
          <pc:docMk/>
          <pc:sldMk cId="1383878097" sldId="460"/>
        </pc:sldMkLst>
      </pc:sldChg>
      <pc:sldChg chg="del">
        <pc:chgData name="SHIKHA GUPTA" userId="1cca3bfa26c56859" providerId="LiveId" clId="{29D3B187-7201-4F4F-8CD5-B92CCCBC6A1C}" dt="2025-07-19T12:28:32.743" v="222" actId="47"/>
        <pc:sldMkLst>
          <pc:docMk/>
          <pc:sldMk cId="3898591405" sldId="467"/>
        </pc:sldMkLst>
      </pc:sldChg>
      <pc:sldChg chg="del">
        <pc:chgData name="SHIKHA GUPTA" userId="1cca3bfa26c56859" providerId="LiveId" clId="{29D3B187-7201-4F4F-8CD5-B92CCCBC6A1C}" dt="2025-07-19T17:11:06.909" v="490" actId="47"/>
        <pc:sldMkLst>
          <pc:docMk/>
          <pc:sldMk cId="2640607353" sldId="468"/>
        </pc:sldMkLst>
      </pc:sldChg>
      <pc:sldChg chg="del">
        <pc:chgData name="SHIKHA GUPTA" userId="1cca3bfa26c56859" providerId="LiveId" clId="{29D3B187-7201-4F4F-8CD5-B92CCCBC6A1C}" dt="2025-07-19T17:11:54.678" v="493" actId="47"/>
        <pc:sldMkLst>
          <pc:docMk/>
          <pc:sldMk cId="3014937202" sldId="470"/>
        </pc:sldMkLst>
      </pc:sldChg>
      <pc:sldChg chg="modSp del mod">
        <pc:chgData name="SHIKHA GUPTA" userId="1cca3bfa26c56859" providerId="LiveId" clId="{29D3B187-7201-4F4F-8CD5-B92CCCBC6A1C}" dt="2025-07-19T12:28:02.631" v="215" actId="47"/>
        <pc:sldMkLst>
          <pc:docMk/>
          <pc:sldMk cId="2111559771" sldId="475"/>
        </pc:sldMkLst>
      </pc:sldChg>
      <pc:sldChg chg="del">
        <pc:chgData name="SHIKHA GUPTA" userId="1cca3bfa26c56859" providerId="LiveId" clId="{29D3B187-7201-4F4F-8CD5-B92CCCBC6A1C}" dt="2025-07-19T12:28:13.026" v="219" actId="47"/>
        <pc:sldMkLst>
          <pc:docMk/>
          <pc:sldMk cId="2176306735" sldId="477"/>
        </pc:sldMkLst>
      </pc:sldChg>
      <pc:sldChg chg="del">
        <pc:chgData name="SHIKHA GUPTA" userId="1cca3bfa26c56859" providerId="LiveId" clId="{29D3B187-7201-4F4F-8CD5-B92CCCBC6A1C}" dt="2025-07-19T12:28:21.291" v="220" actId="47"/>
        <pc:sldMkLst>
          <pc:docMk/>
          <pc:sldMk cId="3813580005" sldId="479"/>
        </pc:sldMkLst>
      </pc:sldChg>
      <pc:sldChg chg="addSp delSp modSp del mod">
        <pc:chgData name="SHIKHA GUPTA" userId="1cca3bfa26c56859" providerId="LiveId" clId="{29D3B187-7201-4F4F-8CD5-B92CCCBC6A1C}" dt="2025-07-19T12:28:23.186" v="221" actId="47"/>
        <pc:sldMkLst>
          <pc:docMk/>
          <pc:sldMk cId="3028092981" sldId="480"/>
        </pc:sldMkLst>
      </pc:sldChg>
      <pc:sldChg chg="addSp delSp modSp mod modAnim">
        <pc:chgData name="SHIKHA GUPTA" userId="1cca3bfa26c56859" providerId="LiveId" clId="{29D3B187-7201-4F4F-8CD5-B92CCCBC6A1C}" dt="2025-07-19T17:57:26.699" v="1025"/>
        <pc:sldMkLst>
          <pc:docMk/>
          <pc:sldMk cId="1384664150" sldId="481"/>
        </pc:sldMkLst>
      </pc:sldChg>
      <pc:sldChg chg="del">
        <pc:chgData name="SHIKHA GUPTA" userId="1cca3bfa26c56859" providerId="LiveId" clId="{29D3B187-7201-4F4F-8CD5-B92CCCBC6A1C}" dt="2025-07-19T12:28:04.998" v="217" actId="47"/>
        <pc:sldMkLst>
          <pc:docMk/>
          <pc:sldMk cId="1931370389" sldId="492"/>
        </pc:sldMkLst>
      </pc:sldChg>
      <pc:sldChg chg="modSp del mod">
        <pc:chgData name="SHIKHA GUPTA" userId="1cca3bfa26c56859" providerId="LiveId" clId="{29D3B187-7201-4F4F-8CD5-B92CCCBC6A1C}" dt="2025-07-19T12:28:03.905" v="216" actId="47"/>
        <pc:sldMkLst>
          <pc:docMk/>
          <pc:sldMk cId="3871645324" sldId="493"/>
        </pc:sldMkLst>
      </pc:sldChg>
      <pc:sldChg chg="del">
        <pc:chgData name="SHIKHA GUPTA" userId="1cca3bfa26c56859" providerId="LiveId" clId="{29D3B187-7201-4F4F-8CD5-B92CCCBC6A1C}" dt="2025-07-19T17:11:02.692" v="489" actId="47"/>
        <pc:sldMkLst>
          <pc:docMk/>
          <pc:sldMk cId="1752996435" sldId="495"/>
        </pc:sldMkLst>
      </pc:sldChg>
      <pc:sldChg chg="addSp delSp modSp mod modAnim">
        <pc:chgData name="SHIKHA GUPTA" userId="1cca3bfa26c56859" providerId="LiveId" clId="{29D3B187-7201-4F4F-8CD5-B92CCCBC6A1C}" dt="2025-07-19T17:51:26.517" v="955"/>
        <pc:sldMkLst>
          <pc:docMk/>
          <pc:sldMk cId="3770393484" sldId="499"/>
        </pc:sldMkLst>
      </pc:sldChg>
      <pc:sldChg chg="del">
        <pc:chgData name="SHIKHA GUPTA" userId="1cca3bfa26c56859" providerId="LiveId" clId="{29D3B187-7201-4F4F-8CD5-B92CCCBC6A1C}" dt="2025-07-19T17:10:18.178" v="485" actId="47"/>
        <pc:sldMkLst>
          <pc:docMk/>
          <pc:sldMk cId="3550915122" sldId="500"/>
        </pc:sldMkLst>
      </pc:sldChg>
      <pc:sldChg chg="del">
        <pc:chgData name="SHIKHA GUPTA" userId="1cca3bfa26c56859" providerId="LiveId" clId="{29D3B187-7201-4F4F-8CD5-B92CCCBC6A1C}" dt="2025-07-19T17:10:39.062" v="486" actId="47"/>
        <pc:sldMkLst>
          <pc:docMk/>
          <pc:sldMk cId="3405739173" sldId="501"/>
        </pc:sldMkLst>
      </pc:sldChg>
      <pc:sldChg chg="addSp delSp modSp mod delAnim modAnim">
        <pc:chgData name="SHIKHA GUPTA" userId="1cca3bfa26c56859" providerId="LiveId" clId="{29D3B187-7201-4F4F-8CD5-B92CCCBC6A1C}" dt="2025-07-19T17:52:14.445" v="967"/>
        <pc:sldMkLst>
          <pc:docMk/>
          <pc:sldMk cId="1048219883" sldId="502"/>
        </pc:sldMkLst>
      </pc:sldChg>
      <pc:sldChg chg="del">
        <pc:chgData name="SHIKHA GUPTA" userId="1cca3bfa26c56859" providerId="LiveId" clId="{29D3B187-7201-4F4F-8CD5-B92CCCBC6A1C}" dt="2025-07-19T17:10:55.704" v="487" actId="47"/>
        <pc:sldMkLst>
          <pc:docMk/>
          <pc:sldMk cId="1040470921" sldId="503"/>
        </pc:sldMkLst>
      </pc:sldChg>
      <pc:sldChg chg="del">
        <pc:chgData name="SHIKHA GUPTA" userId="1cca3bfa26c56859" providerId="LiveId" clId="{29D3B187-7201-4F4F-8CD5-B92CCCBC6A1C}" dt="2025-07-19T17:10:58.169" v="488" actId="47"/>
        <pc:sldMkLst>
          <pc:docMk/>
          <pc:sldMk cId="3900697665" sldId="504"/>
        </pc:sldMkLst>
      </pc:sldChg>
      <pc:sldChg chg="del">
        <pc:chgData name="SHIKHA GUPTA" userId="1cca3bfa26c56859" providerId="LiveId" clId="{29D3B187-7201-4F4F-8CD5-B92CCCBC6A1C}" dt="2025-07-19T17:11:09.706" v="491" actId="47"/>
        <pc:sldMkLst>
          <pc:docMk/>
          <pc:sldMk cId="2035622880" sldId="505"/>
        </pc:sldMkLst>
      </pc:sldChg>
      <pc:sldChg chg="addSp delSp modSp mod modAnim">
        <pc:chgData name="SHIKHA GUPTA" userId="1cca3bfa26c56859" providerId="LiveId" clId="{29D3B187-7201-4F4F-8CD5-B92CCCBC6A1C}" dt="2025-07-19T17:52:34.992" v="972"/>
        <pc:sldMkLst>
          <pc:docMk/>
          <pc:sldMk cId="1842121152" sldId="506"/>
        </pc:sldMkLst>
      </pc:sldChg>
      <pc:sldChg chg="modSp del mod">
        <pc:chgData name="SHIKHA GUPTA" userId="1cca3bfa26c56859" providerId="LiveId" clId="{29D3B187-7201-4F4F-8CD5-B92CCCBC6A1C}" dt="2025-07-19T12:28:00.639" v="212" actId="47"/>
        <pc:sldMkLst>
          <pc:docMk/>
          <pc:sldMk cId="1968403275" sldId="516"/>
        </pc:sldMkLst>
      </pc:sldChg>
      <pc:sldChg chg="del">
        <pc:chgData name="SHIKHA GUPTA" userId="1cca3bfa26c56859" providerId="LiveId" clId="{29D3B187-7201-4F4F-8CD5-B92CCCBC6A1C}" dt="2025-07-19T17:12:04.928" v="494" actId="47"/>
        <pc:sldMkLst>
          <pc:docMk/>
          <pc:sldMk cId="2805942793" sldId="517"/>
        </pc:sldMkLst>
      </pc:sldChg>
      <pc:sldChg chg="delSp modSp del mod">
        <pc:chgData name="SHIKHA GUPTA" userId="1cca3bfa26c56859" providerId="LiveId" clId="{29D3B187-7201-4F4F-8CD5-B92CCCBC6A1C}" dt="2025-07-19T17:31:50.148" v="708" actId="47"/>
        <pc:sldMkLst>
          <pc:docMk/>
          <pc:sldMk cId="1773624291" sldId="518"/>
        </pc:sldMkLst>
      </pc:sldChg>
      <pc:sldChg chg="addSp delSp modSp mod modAnim">
        <pc:chgData name="SHIKHA GUPTA" userId="1cca3bfa26c56859" providerId="LiveId" clId="{29D3B187-7201-4F4F-8CD5-B92CCCBC6A1C}" dt="2025-07-19T17:52:50.757" v="976"/>
        <pc:sldMkLst>
          <pc:docMk/>
          <pc:sldMk cId="203007626" sldId="519"/>
        </pc:sldMkLst>
      </pc:sldChg>
      <pc:sldChg chg="addSp delSp modSp mod modAnim">
        <pc:chgData name="SHIKHA GUPTA" userId="1cca3bfa26c56859" providerId="LiveId" clId="{29D3B187-7201-4F4F-8CD5-B92CCCBC6A1C}" dt="2025-07-19T17:53:12.725" v="980"/>
        <pc:sldMkLst>
          <pc:docMk/>
          <pc:sldMk cId="3630852291" sldId="520"/>
        </pc:sldMkLst>
      </pc:sldChg>
      <pc:sldChg chg="addSp delSp modSp mod modAnim">
        <pc:chgData name="SHIKHA GUPTA" userId="1cca3bfa26c56859" providerId="LiveId" clId="{29D3B187-7201-4F4F-8CD5-B92CCCBC6A1C}" dt="2025-07-19T17:49:19.267" v="936"/>
        <pc:sldMkLst>
          <pc:docMk/>
          <pc:sldMk cId="2556776522" sldId="521"/>
        </pc:sldMkLst>
      </pc:sldChg>
      <pc:sldChg chg="addSp delSp modSp add del mod modAnim">
        <pc:chgData name="SHIKHA GUPTA" userId="1cca3bfa26c56859" providerId="LiveId" clId="{29D3B187-7201-4F4F-8CD5-B92CCCBC6A1C}" dt="2025-07-19T17:54:43.352" v="999" actId="1076"/>
        <pc:sldMkLst>
          <pc:docMk/>
          <pc:sldMk cId="2407772696" sldId="522"/>
        </pc:sldMkLst>
      </pc:sldChg>
      <pc:sldChg chg="modSp add del mod">
        <pc:chgData name="SHIKHA GUPTA" userId="1cca3bfa26c56859" providerId="LiveId" clId="{29D3B187-7201-4F4F-8CD5-B92CCCBC6A1C}" dt="2025-07-19T17:35:17.050" v="769" actId="47"/>
        <pc:sldMkLst>
          <pc:docMk/>
          <pc:sldMk cId="2188100989" sldId="523"/>
        </pc:sldMkLst>
      </pc:sldChg>
      <pc:sldChg chg="modSp add del mod">
        <pc:chgData name="SHIKHA GUPTA" userId="1cca3bfa26c56859" providerId="LiveId" clId="{29D3B187-7201-4F4F-8CD5-B92CCCBC6A1C}" dt="2025-07-19T17:36:43.116" v="799" actId="47"/>
        <pc:sldMkLst>
          <pc:docMk/>
          <pc:sldMk cId="4074150347" sldId="524"/>
        </pc:sldMkLst>
      </pc:sldChg>
      <pc:sldChg chg="del">
        <pc:chgData name="SHIKHA GUPTA" userId="1cca3bfa26c56859" providerId="LiveId" clId="{29D3B187-7201-4F4F-8CD5-B92CCCBC6A1C}" dt="2025-07-19T17:13:57.564" v="497" actId="47"/>
        <pc:sldMkLst>
          <pc:docMk/>
          <pc:sldMk cId="2390520610" sldId="525"/>
        </pc:sldMkLst>
      </pc:sldChg>
      <pc:sldChg chg="del">
        <pc:chgData name="SHIKHA GUPTA" userId="1cca3bfa26c56859" providerId="LiveId" clId="{29D3B187-7201-4F4F-8CD5-B92CCCBC6A1C}" dt="2025-07-19T17:13:59.507" v="498" actId="47"/>
        <pc:sldMkLst>
          <pc:docMk/>
          <pc:sldMk cId="2909798321" sldId="526"/>
        </pc:sldMkLst>
      </pc:sldChg>
      <pc:sldChg chg="delSp modSp add del mod">
        <pc:chgData name="SHIKHA GUPTA" userId="1cca3bfa26c56859" providerId="LiveId" clId="{29D3B187-7201-4F4F-8CD5-B92CCCBC6A1C}" dt="2025-07-19T17:55:25.817" v="1008" actId="47"/>
        <pc:sldMkLst>
          <pc:docMk/>
          <pc:sldMk cId="226959128" sldId="527"/>
        </pc:sldMkLst>
      </pc:sldChg>
      <pc:sldChg chg="del">
        <pc:chgData name="SHIKHA GUPTA" userId="1cca3bfa26c56859" providerId="LiveId" clId="{29D3B187-7201-4F4F-8CD5-B92CCCBC6A1C}" dt="2025-07-19T17:14:20.089" v="499" actId="47"/>
        <pc:sldMkLst>
          <pc:docMk/>
          <pc:sldMk cId="2627029857" sldId="528"/>
        </pc:sldMkLst>
      </pc:sldChg>
      <pc:sldChg chg="add del">
        <pc:chgData name="SHIKHA GUPTA" userId="1cca3bfa26c56859" providerId="LiveId" clId="{29D3B187-7201-4F4F-8CD5-B92CCCBC6A1C}" dt="2025-07-19T17:37:01.117" v="800" actId="47"/>
        <pc:sldMkLst>
          <pc:docMk/>
          <pc:sldMk cId="2490718388" sldId="529"/>
        </pc:sldMkLst>
      </pc:sldChg>
      <pc:sldChg chg="del">
        <pc:chgData name="SHIKHA GUPTA" userId="1cca3bfa26c56859" providerId="LiveId" clId="{29D3B187-7201-4F4F-8CD5-B92CCCBC6A1C}" dt="2025-07-19T17:14:23.844" v="500" actId="47"/>
        <pc:sldMkLst>
          <pc:docMk/>
          <pc:sldMk cId="2267469777" sldId="530"/>
        </pc:sldMkLst>
      </pc:sldChg>
      <pc:sldChg chg="del">
        <pc:chgData name="SHIKHA GUPTA" userId="1cca3bfa26c56859" providerId="LiveId" clId="{29D3B187-7201-4F4F-8CD5-B92CCCBC6A1C}" dt="2025-07-19T17:14:27.857" v="501" actId="47"/>
        <pc:sldMkLst>
          <pc:docMk/>
          <pc:sldMk cId="3627749636" sldId="531"/>
        </pc:sldMkLst>
      </pc:sldChg>
      <pc:sldChg chg="del">
        <pc:chgData name="SHIKHA GUPTA" userId="1cca3bfa26c56859" providerId="LiveId" clId="{29D3B187-7201-4F4F-8CD5-B92CCCBC6A1C}" dt="2025-07-19T17:14:37.513" v="502" actId="47"/>
        <pc:sldMkLst>
          <pc:docMk/>
          <pc:sldMk cId="1075855237" sldId="532"/>
        </pc:sldMkLst>
      </pc:sldChg>
      <pc:sldChg chg="del">
        <pc:chgData name="SHIKHA GUPTA" userId="1cca3bfa26c56859" providerId="LiveId" clId="{29D3B187-7201-4F4F-8CD5-B92CCCBC6A1C}" dt="2025-07-19T17:14:41.459" v="503" actId="47"/>
        <pc:sldMkLst>
          <pc:docMk/>
          <pc:sldMk cId="1017521168" sldId="533"/>
        </pc:sldMkLst>
      </pc:sldChg>
      <pc:sldChg chg="del">
        <pc:chgData name="SHIKHA GUPTA" userId="1cca3bfa26c56859" providerId="LiveId" clId="{29D3B187-7201-4F4F-8CD5-B92CCCBC6A1C}" dt="2025-07-19T17:14:43.070" v="504" actId="47"/>
        <pc:sldMkLst>
          <pc:docMk/>
          <pc:sldMk cId="134139237" sldId="534"/>
        </pc:sldMkLst>
      </pc:sldChg>
      <pc:sldChg chg="del">
        <pc:chgData name="SHIKHA GUPTA" userId="1cca3bfa26c56859" providerId="LiveId" clId="{29D3B187-7201-4F4F-8CD5-B92CCCBC6A1C}" dt="2025-07-19T17:14:44.870" v="505" actId="47"/>
        <pc:sldMkLst>
          <pc:docMk/>
          <pc:sldMk cId="1005715371" sldId="535"/>
        </pc:sldMkLst>
      </pc:sldChg>
      <pc:sldChg chg="addSp delSp modSp mod modAnim">
        <pc:chgData name="SHIKHA GUPTA" userId="1cca3bfa26c56859" providerId="LiveId" clId="{29D3B187-7201-4F4F-8CD5-B92CCCBC6A1C}" dt="2025-07-19T17:56:23.437" v="1020"/>
        <pc:sldMkLst>
          <pc:docMk/>
          <pc:sldMk cId="2375823032" sldId="536"/>
        </pc:sldMkLst>
      </pc:sldChg>
      <pc:sldChg chg="delSp modSp add mod">
        <pc:chgData name="SHIKHA GUPTA" userId="1cca3bfa26c56859" providerId="LiveId" clId="{29D3B187-7201-4F4F-8CD5-B92CCCBC6A1C}" dt="2025-07-19T11:44:17.579" v="190"/>
        <pc:sldMkLst>
          <pc:docMk/>
          <pc:sldMk cId="4060905332" sldId="537"/>
        </pc:sldMkLst>
      </pc:sldChg>
      <pc:sldChg chg="modSp add mod modAnim">
        <pc:chgData name="SHIKHA GUPTA" userId="1cca3bfa26c56859" providerId="LiveId" clId="{29D3B187-7201-4F4F-8CD5-B92CCCBC6A1C}" dt="2025-07-19T17:50:03.171" v="943"/>
        <pc:sldMkLst>
          <pc:docMk/>
          <pc:sldMk cId="1121157055" sldId="538"/>
        </pc:sldMkLst>
      </pc:sldChg>
      <pc:sldChg chg="modSp add mod modAnim">
        <pc:chgData name="SHIKHA GUPTA" userId="1cca3bfa26c56859" providerId="LiveId" clId="{29D3B187-7201-4F4F-8CD5-B92CCCBC6A1C}" dt="2025-07-19T17:51:03.582" v="951"/>
        <pc:sldMkLst>
          <pc:docMk/>
          <pc:sldMk cId="1212304001" sldId="539"/>
        </pc:sldMkLst>
      </pc:sldChg>
      <pc:sldChg chg="modSp add mod modAnim">
        <pc:chgData name="SHIKHA GUPTA" userId="1cca3bfa26c56859" providerId="LiveId" clId="{29D3B187-7201-4F4F-8CD5-B92CCCBC6A1C}" dt="2025-07-19T17:51:43.667" v="959"/>
        <pc:sldMkLst>
          <pc:docMk/>
          <pc:sldMk cId="3177371518" sldId="540"/>
        </pc:sldMkLst>
      </pc:sldChg>
      <pc:sldChg chg="modSp add mod modAnim">
        <pc:chgData name="SHIKHA GUPTA" userId="1cca3bfa26c56859" providerId="LiveId" clId="{29D3B187-7201-4F4F-8CD5-B92CCCBC6A1C}" dt="2025-07-19T17:51:58.746" v="963"/>
        <pc:sldMkLst>
          <pc:docMk/>
          <pc:sldMk cId="2192978452" sldId="541"/>
        </pc:sldMkLst>
      </pc:sldChg>
      <pc:sldChg chg="addSp delSp modSp add mod modAnim">
        <pc:chgData name="SHIKHA GUPTA" userId="1cca3bfa26c56859" providerId="LiveId" clId="{29D3B187-7201-4F4F-8CD5-B92CCCBC6A1C}" dt="2025-07-19T17:55:20.826" v="1007"/>
        <pc:sldMkLst>
          <pc:docMk/>
          <pc:sldMk cId="3148054990" sldId="542"/>
        </pc:sldMkLst>
      </pc:sldChg>
    </pc:docChg>
  </pc:docChgLst>
  <pc:docChgLst>
    <pc:chgData name="SHIKHA GUPTA" userId="1cca3bfa26c56859" providerId="LiveId" clId="{54B6D5EE-37F5-4A57-A3D5-DB1E276396A6}"/>
    <pc:docChg chg="modSld">
      <pc:chgData name="SHIKHA GUPTA" userId="1cca3bfa26c56859" providerId="LiveId" clId="{54B6D5EE-37F5-4A57-A3D5-DB1E276396A6}" dt="2025-02-28T04:49:10.681" v="6" actId="20577"/>
      <pc:docMkLst>
        <pc:docMk/>
      </pc:docMkLst>
      <pc:sldChg chg="modSp mod">
        <pc:chgData name="SHIKHA GUPTA" userId="1cca3bfa26c56859" providerId="LiveId" clId="{54B6D5EE-37F5-4A57-A3D5-DB1E276396A6}" dt="2025-02-28T04:49:10.681" v="6" actId="20577"/>
        <pc:sldMkLst>
          <pc:docMk/>
          <pc:sldMk cId="0" sldId="324"/>
        </pc:sldMkLst>
      </pc:sldChg>
    </pc:docChg>
  </pc:docChgLst>
  <pc:docChgLst>
    <pc:chgData name="SHIKHA GUPTA" userId="1cca3bfa26c56859" providerId="LiveId" clId="{BCA5F984-576F-4A65-990B-529B80868A86}"/>
    <pc:docChg chg="undo custSel addSld modSld">
      <pc:chgData name="SHIKHA GUPTA" userId="1cca3bfa26c56859" providerId="LiveId" clId="{BCA5F984-576F-4A65-990B-529B80868A86}" dt="2025-10-11T09:20:25.732" v="18" actId="20577"/>
      <pc:docMkLst>
        <pc:docMk/>
      </pc:docMkLst>
      <pc:sldChg chg="modSp mod">
        <pc:chgData name="SHIKHA GUPTA" userId="1cca3bfa26c56859" providerId="LiveId" clId="{BCA5F984-576F-4A65-990B-529B80868A86}" dt="2025-10-11T09:20:25.732" v="18" actId="20577"/>
        <pc:sldMkLst>
          <pc:docMk/>
          <pc:sldMk cId="0" sldId="324"/>
        </pc:sldMkLst>
        <pc:spChg chg="mod">
          <ac:chgData name="SHIKHA GUPTA" userId="1cca3bfa26c56859" providerId="LiveId" clId="{BCA5F984-576F-4A65-990B-529B80868A86}" dt="2025-10-11T09:20:25.732" v="18" actId="20577"/>
          <ac:spMkLst>
            <pc:docMk/>
            <pc:sldMk cId="0" sldId="324"/>
            <ac:spMk id="3" creationId="{00000000-0000-0000-0000-000000000000}"/>
          </ac:spMkLst>
        </pc:spChg>
        <pc:spChg chg="mod">
          <ac:chgData name="SHIKHA GUPTA" userId="1cca3bfa26c56859" providerId="LiveId" clId="{BCA5F984-576F-4A65-990B-529B80868A86}" dt="2025-10-11T08:58:53.880" v="14" actId="14100"/>
          <ac:spMkLst>
            <pc:docMk/>
            <pc:sldMk cId="0" sldId="324"/>
            <ac:spMk id="5" creationId="{00000000-0000-0000-0000-000000000000}"/>
          </ac:spMkLst>
        </pc:spChg>
      </pc:sldChg>
      <pc:sldChg chg="add">
        <pc:chgData name="SHIKHA GUPTA" userId="1cca3bfa26c56859" providerId="LiveId" clId="{BCA5F984-576F-4A65-990B-529B80868A86}" dt="2025-10-11T09:04:57.635" v="15"/>
        <pc:sldMkLst>
          <pc:docMk/>
          <pc:sldMk cId="1551925038" sldId="543"/>
        </pc:sldMkLst>
      </pc:sldChg>
      <pc:sldChg chg="add">
        <pc:chgData name="SHIKHA GUPTA" userId="1cca3bfa26c56859" providerId="LiveId" clId="{BCA5F984-576F-4A65-990B-529B80868A86}" dt="2025-10-11T09:04:57.635" v="15"/>
        <pc:sldMkLst>
          <pc:docMk/>
          <pc:sldMk cId="1452464992" sldId="544"/>
        </pc:sldMkLst>
      </pc:sldChg>
      <pc:sldChg chg="add">
        <pc:chgData name="SHIKHA GUPTA" userId="1cca3bfa26c56859" providerId="LiveId" clId="{BCA5F984-576F-4A65-990B-529B80868A86}" dt="2025-10-11T09:04:57.635" v="15"/>
        <pc:sldMkLst>
          <pc:docMk/>
          <pc:sldMk cId="3119606990" sldId="545"/>
        </pc:sldMkLst>
      </pc:sldChg>
      <pc:sldChg chg="add">
        <pc:chgData name="SHIKHA GUPTA" userId="1cca3bfa26c56859" providerId="LiveId" clId="{BCA5F984-576F-4A65-990B-529B80868A86}" dt="2025-10-11T09:04:57.635" v="15"/>
        <pc:sldMkLst>
          <pc:docMk/>
          <pc:sldMk cId="2585411420" sldId="547"/>
        </pc:sldMkLst>
      </pc:sldChg>
    </pc:docChg>
  </pc:docChgLst>
  <pc:docChgLst>
    <pc:chgData name="SHIKHA GUPTA" userId="1cca3bfa26c56859" providerId="LiveId" clId="{AD70387E-8638-4E44-91D5-E0946D65B2AD}"/>
    <pc:docChg chg="modSld">
      <pc:chgData name="SHIKHA GUPTA" userId="1cca3bfa26c56859" providerId="LiveId" clId="{AD70387E-8638-4E44-91D5-E0946D65B2AD}" dt="2025-08-28T11:40:03.744" v="9" actId="20577"/>
      <pc:docMkLst>
        <pc:docMk/>
      </pc:docMkLst>
      <pc:sldChg chg="modSp mod">
        <pc:chgData name="SHIKHA GUPTA" userId="1cca3bfa26c56859" providerId="LiveId" clId="{AD70387E-8638-4E44-91D5-E0946D65B2AD}" dt="2025-08-28T11:40:03.744" v="9" actId="20577"/>
        <pc:sldMkLst>
          <pc:docMk/>
          <pc:sldMk cId="0" sldId="324"/>
        </pc:sldMkLst>
      </pc:sldChg>
    </pc:docChg>
  </pc:docChgLst>
  <pc:docChgLst>
    <pc:chgData name="SHIKHA GUPTA" userId="1cca3bfa26c56859" providerId="LiveId" clId="{9EC62F5B-F850-4429-8009-6957D70A611F}"/>
    <pc:docChg chg="modSld">
      <pc:chgData name="SHIKHA GUPTA" userId="1cca3bfa26c56859" providerId="LiveId" clId="{9EC62F5B-F850-4429-8009-6957D70A611F}" dt="2024-08-29T09:24:10.028" v="39" actId="20577"/>
      <pc:docMkLst>
        <pc:docMk/>
      </pc:docMkLst>
      <pc:sldChg chg="modSp mod">
        <pc:chgData name="SHIKHA GUPTA" userId="1cca3bfa26c56859" providerId="LiveId" clId="{9EC62F5B-F850-4429-8009-6957D70A611F}" dt="2024-08-29T09:24:10.028" v="39" actId="20577"/>
        <pc:sldMkLst>
          <pc:docMk/>
          <pc:sldMk cId="0" sldId="324"/>
        </pc:sldMkLst>
      </pc:sldChg>
      <pc:sldChg chg="modSp modAnim">
        <pc:chgData name="SHIKHA GUPTA" userId="1cca3bfa26c56859" providerId="LiveId" clId="{9EC62F5B-F850-4429-8009-6957D70A611F}" dt="2024-08-21T03:29:53.263" v="13" actId="20577"/>
        <pc:sldMkLst>
          <pc:docMk/>
          <pc:sldMk cId="211507310" sldId="448"/>
        </pc:sldMkLst>
      </pc:sldChg>
      <pc:sldChg chg="modSp">
        <pc:chgData name="SHIKHA GUPTA" userId="1cca3bfa26c56859" providerId="LiveId" clId="{9EC62F5B-F850-4429-8009-6957D70A611F}" dt="2024-08-21T03:44:35.141" v="18" actId="313"/>
        <pc:sldMkLst>
          <pc:docMk/>
          <pc:sldMk cId="3898591405" sldId="467"/>
        </pc:sldMkLst>
      </pc:sldChg>
      <pc:sldChg chg="modSp">
        <pc:chgData name="SHIKHA GUPTA" userId="1cca3bfa26c56859" providerId="LiveId" clId="{9EC62F5B-F850-4429-8009-6957D70A611F}" dt="2024-08-21T03:32:43.391" v="17" actId="20577"/>
        <pc:sldMkLst>
          <pc:docMk/>
          <pc:sldMk cId="2111559771" sldId="475"/>
        </pc:sldMkLst>
      </pc:sldChg>
      <pc:sldChg chg="modSp">
        <pc:chgData name="SHIKHA GUPTA" userId="1cca3bfa26c56859" providerId="LiveId" clId="{9EC62F5B-F850-4429-8009-6957D70A611F}" dt="2024-08-21T04:01:46.962" v="27" actId="20577"/>
        <pc:sldMkLst>
          <pc:docMk/>
          <pc:sldMk cId="3405739173" sldId="501"/>
        </pc:sldMkLst>
      </pc:sldChg>
      <pc:sldChg chg="modSp modAnim">
        <pc:chgData name="SHIKHA GUPTA" userId="1cca3bfa26c56859" providerId="LiveId" clId="{9EC62F5B-F850-4429-8009-6957D70A611F}" dt="2024-08-21T04:03:27.550" v="36" actId="20577"/>
        <pc:sldMkLst>
          <pc:docMk/>
          <pc:sldMk cId="3900697665" sldId="504"/>
        </pc:sldMkLst>
      </pc:sldChg>
    </pc:docChg>
  </pc:docChgLst>
  <pc:docChgLst>
    <pc:chgData name="SHIKHA GUPTA" userId="1cca3bfa26c56859" providerId="LiveId" clId="{5F836AD3-5761-4894-9910-6995BCC0DC2E}"/>
    <pc:docChg chg="modSld">
      <pc:chgData name="SHIKHA GUPTA" userId="1cca3bfa26c56859" providerId="LiveId" clId="{5F836AD3-5761-4894-9910-6995BCC0DC2E}" dt="2025-07-07T07:46:33.332" v="4" actId="20577"/>
      <pc:docMkLst>
        <pc:docMk/>
      </pc:docMkLst>
      <pc:sldChg chg="modSp mod">
        <pc:chgData name="SHIKHA GUPTA" userId="1cca3bfa26c56859" providerId="LiveId" clId="{5F836AD3-5761-4894-9910-6995BCC0DC2E}" dt="2025-07-07T07:46:33.332" v="4" actId="20577"/>
        <pc:sldMkLst>
          <pc:docMk/>
          <pc:sldMk cId="0" sldId="324"/>
        </pc:sldMkLst>
      </pc:sldChg>
    </pc:docChg>
  </pc:docChgLst>
  <pc:docChgLst>
    <pc:chgData name="SHIKHA GUPTA" userId="1cca3bfa26c56859" providerId="LiveId" clId="{0CB5387C-B9BB-4BD5-8837-E5D9EBFB420C}"/>
    <pc:docChg chg="modSld">
      <pc:chgData name="SHIKHA GUPTA" userId="1cca3bfa26c56859" providerId="LiveId" clId="{0CB5387C-B9BB-4BD5-8837-E5D9EBFB420C}" dt="2024-12-18T08:42:20.639" v="3"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4F519EB6-184E-4C83-B037-C15D9B106346}" type="datetimeFigureOut">
              <a:rPr lang="en-US" smtClean="0"/>
              <a:pPr/>
              <a:t>10/11/2025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1440" tIns="45720" rIns="91440" bIns="45720" rtlCol="0" anchor="b"/>
          <a:lstStyle>
            <a:lvl1pPr algn="r">
              <a:defRPr sz="1200"/>
            </a:lvl1pPr>
          </a:lstStyle>
          <a:p>
            <a:fld id="{C7ABA7CC-86E5-483D-B15B-4B2A80329143}" type="slidenum">
              <a:rPr lang="en-US" smtClean="0"/>
              <a:pPr/>
              <a:t>‹#›</a:t>
            </a:fld>
            <a:endParaRPr lang="en-US" dirty="0"/>
          </a:p>
        </p:txBody>
      </p:sp>
    </p:spTree>
    <p:extLst>
      <p:ext uri="{BB962C8B-B14F-4D97-AF65-F5344CB8AC3E}">
        <p14:creationId xmlns:p14="http://schemas.microsoft.com/office/powerpoint/2010/main" val="1785885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7ABA7CC-86E5-483D-B15B-4B2A80329143}" type="slidenum">
              <a:rPr lang="en-US" smtClean="0"/>
              <a:pPr/>
              <a:t>1</a:t>
            </a:fld>
            <a:endParaRPr lang="en-US" dirty="0"/>
          </a:p>
        </p:txBody>
      </p:sp>
    </p:spTree>
    <p:extLst>
      <p:ext uri="{BB962C8B-B14F-4D97-AF65-F5344CB8AC3E}">
        <p14:creationId xmlns:p14="http://schemas.microsoft.com/office/powerpoint/2010/main" val="2561217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30781-701A-C7F4-EFC9-01334EE33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79C7CE-0693-FF14-8250-019CB6B026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2228A-AE56-F162-853F-6D909B27F22B}"/>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625B0F47-3D5A-4A42-1991-85408C5E1BFD}"/>
              </a:ext>
            </a:extLst>
          </p:cNvPr>
          <p:cNvSpPr>
            <a:spLocks noGrp="1"/>
          </p:cNvSpPr>
          <p:nvPr>
            <p:ph type="sldNum" sz="quarter" idx="5"/>
          </p:nvPr>
        </p:nvSpPr>
        <p:spPr/>
        <p:txBody>
          <a:bodyPr/>
          <a:lstStyle/>
          <a:p>
            <a:fld id="{C7ABA7CC-86E5-483D-B15B-4B2A80329143}" type="slidenum">
              <a:rPr lang="en-US" smtClean="0"/>
              <a:pPr/>
              <a:t>2</a:t>
            </a:fld>
            <a:endParaRPr lang="en-US" dirty="0"/>
          </a:p>
        </p:txBody>
      </p:sp>
    </p:spTree>
    <p:extLst>
      <p:ext uri="{BB962C8B-B14F-4D97-AF65-F5344CB8AC3E}">
        <p14:creationId xmlns:p14="http://schemas.microsoft.com/office/powerpoint/2010/main" val="4453527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10" descr="pruple_band"/>
          <p:cNvPicPr>
            <a:picLocks noChangeAspect="1" noChangeArrowheads="1"/>
          </p:cNvPicPr>
          <p:nvPr userDrawn="1"/>
        </p:nvPicPr>
        <p:blipFill>
          <a:blip r:embed="rId2" cstate="print"/>
          <a:srcRect/>
          <a:stretch>
            <a:fillRect/>
          </a:stretch>
        </p:blipFill>
        <p:spPr bwMode="auto">
          <a:xfrm>
            <a:off x="0" y="0"/>
            <a:ext cx="9144000" cy="12954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A836A9-05E2-443D-9B5F-5F059905A82F}" type="slidenum">
              <a:rPr lang="en-US" smtClean="0"/>
              <a:pPr/>
              <a:t>‹#›</a:t>
            </a:fld>
            <a:endParaRPr lang="en-US" dirty="0"/>
          </a:p>
        </p:txBody>
      </p:sp>
      <p:pic>
        <p:nvPicPr>
          <p:cNvPr id="8" name="Picture 4" descr="purple_back"/>
          <p:cNvPicPr>
            <a:picLocks noChangeAspect="1" noChangeArrowheads="1"/>
          </p:cNvPicPr>
          <p:nvPr userDrawn="1"/>
        </p:nvPicPr>
        <p:blipFill>
          <a:blip r:embed="rId2" cstate="print"/>
          <a:srcRect/>
          <a:stretch>
            <a:fillRect/>
          </a:stretch>
        </p:blipFill>
        <p:spPr bwMode="auto">
          <a:xfrm>
            <a:off x="0" y="1"/>
            <a:ext cx="9144000" cy="6857999"/>
          </a:xfrm>
          <a:prstGeom prst="rect">
            <a:avLst/>
          </a:prstGeom>
          <a:noFill/>
          <a:ln w="9525">
            <a:noFill/>
            <a:miter lim="800000"/>
            <a:headEnd/>
            <a:tailEnd/>
          </a:ln>
        </p:spPr>
      </p:pic>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8B0F8C-08F0-4C8A-9EAF-58DEB99E7826}" type="datetimeFigureOut">
              <a:rPr lang="en-US" smtClean="0"/>
              <a:pPr/>
              <a:t>10/11/2025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0A836A9-05E2-443D-9B5F-5F059905A82F}" type="slidenum">
              <a:rPr lang="en-US" smtClean="0"/>
              <a:pPr/>
              <a:t>‹#›</a:t>
            </a:fld>
            <a:endParaRPr 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B0F8C-08F0-4C8A-9EAF-58DEB99E7826}" type="datetimeFigureOut">
              <a:rPr lang="en-US" smtClean="0"/>
              <a:pPr/>
              <a:t>10/11/2025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836A9-05E2-443D-9B5F-5F059905A82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0" y="1"/>
            <a:ext cx="8915400" cy="3428999"/>
          </a:xfrm>
        </p:spPr>
        <p:txBody>
          <a:bodyPr>
            <a:noAutofit/>
          </a:bodyPr>
          <a:lstStyle/>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lgn="r">
              <a:spcBef>
                <a:spcPts val="0"/>
              </a:spcBef>
              <a:buNone/>
            </a:pPr>
            <a:endParaRPr lang="en-US" sz="2400" b="1" dirty="0">
              <a:solidFill>
                <a:schemeClr val="bg1"/>
              </a:solidFill>
              <a:effectLst>
                <a:outerShdw blurRad="38100" dist="38100" dir="2700000" algn="tl">
                  <a:srgbClr val="000000">
                    <a:alpha val="43137"/>
                  </a:srgbClr>
                </a:outerShdw>
              </a:effectLst>
              <a:latin typeface="Trebuchet MS" pitchFamily="34" charset="0"/>
              <a:cs typeface="Arial" pitchFamily="34" charset="0"/>
            </a:endParaRPr>
          </a:p>
          <a:p>
            <a:pPr lvl="0" algn="r">
              <a:spcBef>
                <a:spcPts val="0"/>
              </a:spcBef>
              <a:buNone/>
            </a:pPr>
            <a:endParaRPr lang="en-US" sz="2400" b="1" dirty="0">
              <a:solidFill>
                <a:schemeClr val="bg1"/>
              </a:solidFill>
              <a:effectLst>
                <a:outerShdw blurRad="38100" dist="38100" dir="2700000" algn="tl">
                  <a:srgbClr val="000000">
                    <a:alpha val="43137"/>
                  </a:srgbClr>
                </a:outerShdw>
              </a:effectLst>
              <a:latin typeface="Trebuchet MS" pitchFamily="34" charset="0"/>
              <a:cs typeface="Arial" pitchFamily="34" charset="0"/>
            </a:endParaRPr>
          </a:p>
          <a:p>
            <a:pPr lvl="0" algn="r">
              <a:spcBef>
                <a:spcPts val="0"/>
              </a:spcBef>
              <a:buNone/>
            </a:pPr>
            <a:endParaRPr lang="en-US" b="1" dirty="0">
              <a:solidFill>
                <a:schemeClr val="bg1"/>
              </a:solidFill>
              <a:effectLst>
                <a:outerShdw blurRad="38100" dist="38100" dir="2700000" algn="tl">
                  <a:srgbClr val="000000">
                    <a:alpha val="43137"/>
                  </a:srgbClr>
                </a:outerShdw>
              </a:effectLst>
              <a:latin typeface="Trebuchet MS" pitchFamily="34" charset="0"/>
              <a:cs typeface="Arial" pitchFamily="34" charset="0"/>
            </a:endParaRPr>
          </a:p>
          <a:p>
            <a:pPr lvl="0" algn="r">
              <a:spcBef>
                <a:spcPts val="0"/>
              </a:spcBef>
              <a:buNone/>
            </a:pPr>
            <a:endParaRPr lang="en-US" sz="3200" dirty="0">
              <a:solidFill>
                <a:schemeClr val="bg1"/>
              </a:solidFill>
              <a:latin typeface="Trebuchet MS" panose="020B0603020202020204" pitchFamily="34" charset="0"/>
              <a:ea typeface="+mj-ea"/>
              <a:cs typeface="+mj-cs"/>
            </a:endParaRPr>
          </a:p>
          <a:p>
            <a:pPr lvl="0" algn="r">
              <a:spcBef>
                <a:spcPts val="0"/>
              </a:spcBef>
              <a:buNone/>
            </a:pPr>
            <a:endParaRPr lang="en-US" sz="2800" dirty="0">
              <a:solidFill>
                <a:schemeClr val="bg1"/>
              </a:solidFill>
              <a:latin typeface="Trebuchet MS" panose="020B0603020202020204" pitchFamily="34" charset="0"/>
            </a:endParaRPr>
          </a:p>
          <a:p>
            <a:pPr lvl="0" algn="r">
              <a:spcBef>
                <a:spcPts val="0"/>
              </a:spcBef>
              <a:buNone/>
            </a:pPr>
            <a:r>
              <a:rPr lang="en-US" sz="2400" dirty="0">
                <a:solidFill>
                  <a:schemeClr val="bg1"/>
                </a:solidFill>
                <a:latin typeface="Trebuchet MS" panose="020B0603020202020204" pitchFamily="34" charset="0"/>
              </a:rPr>
              <a:t>Shikha G &amp; Associates</a:t>
            </a:r>
          </a:p>
          <a:p>
            <a:pPr lvl="0" algn="r">
              <a:spcBef>
                <a:spcPts val="0"/>
              </a:spcBef>
              <a:buNone/>
            </a:pPr>
            <a:r>
              <a:rPr lang="en-US" sz="2400" dirty="0">
                <a:solidFill>
                  <a:schemeClr val="bg1"/>
                </a:solidFill>
                <a:latin typeface="Trebuchet MS" panose="020B0603020202020204" pitchFamily="34" charset="0"/>
              </a:rPr>
              <a:t>(a Peer Reviewed Firm)</a:t>
            </a:r>
          </a:p>
          <a:p>
            <a:pPr lvl="0" algn="r">
              <a:spcBef>
                <a:spcPts val="0"/>
              </a:spcBef>
              <a:buNone/>
            </a:pPr>
            <a:r>
              <a:rPr lang="en-US" sz="2400" dirty="0">
                <a:solidFill>
                  <a:schemeClr val="bg1"/>
                </a:solidFill>
                <a:latin typeface="Trebuchet MS" panose="020B0603020202020204" pitchFamily="34" charset="0"/>
              </a:rPr>
              <a:t>Practicing Company Secretaries</a:t>
            </a:r>
          </a:p>
          <a:p>
            <a:pPr marL="556260" marR="0" algn="r">
              <a:spcBef>
                <a:spcPts val="0"/>
              </a:spcBef>
              <a:buNone/>
            </a:pPr>
            <a:r>
              <a:rPr lang="en-IN" sz="2400" kern="0" dirty="0">
                <a:solidFill>
                  <a:schemeClr val="bg1"/>
                </a:solidFill>
                <a:latin typeface="Trebuchet MS" panose="020B0603020202020204" pitchFamily="34" charset="0"/>
              </a:rPr>
              <a:t>Diamond Heritage</a:t>
            </a:r>
            <a:endParaRPr lang="en-IN" sz="2400" kern="100" dirty="0">
              <a:solidFill>
                <a:schemeClr val="bg1"/>
              </a:solidFill>
              <a:latin typeface="Trebuchet MS" panose="020B0603020202020204" pitchFamily="34" charset="0"/>
            </a:endParaRPr>
          </a:p>
          <a:p>
            <a:pPr marL="556260" marR="0" algn="r">
              <a:spcBef>
                <a:spcPts val="0"/>
              </a:spcBef>
              <a:buNone/>
            </a:pPr>
            <a:r>
              <a:rPr lang="en-IN" sz="2400" kern="0" dirty="0">
                <a:solidFill>
                  <a:schemeClr val="bg1"/>
                </a:solidFill>
                <a:latin typeface="Trebuchet MS" panose="020B0603020202020204" pitchFamily="34" charset="0"/>
              </a:rPr>
              <a:t>6</a:t>
            </a:r>
            <a:r>
              <a:rPr lang="en-IN" sz="2400" kern="0" baseline="30000" dirty="0">
                <a:solidFill>
                  <a:schemeClr val="bg1"/>
                </a:solidFill>
                <a:latin typeface="Trebuchet MS" panose="020B0603020202020204" pitchFamily="34" charset="0"/>
              </a:rPr>
              <a:t>th</a:t>
            </a:r>
            <a:r>
              <a:rPr lang="en-IN" sz="2400" kern="0" dirty="0">
                <a:solidFill>
                  <a:schemeClr val="bg1"/>
                </a:solidFill>
                <a:latin typeface="Trebuchet MS" panose="020B0603020202020204" pitchFamily="34" charset="0"/>
              </a:rPr>
              <a:t> Floor, Unit: 603</a:t>
            </a:r>
            <a:endParaRPr lang="en-IN" sz="2400" kern="100" dirty="0">
              <a:solidFill>
                <a:schemeClr val="bg1"/>
              </a:solidFill>
              <a:latin typeface="Trebuchet MS" panose="020B0603020202020204" pitchFamily="34" charset="0"/>
            </a:endParaRPr>
          </a:p>
          <a:p>
            <a:pPr marL="556260" marR="0" algn="r">
              <a:spcBef>
                <a:spcPts val="0"/>
              </a:spcBef>
              <a:buNone/>
            </a:pPr>
            <a:r>
              <a:rPr lang="en-IN" sz="2400" kern="0" dirty="0">
                <a:solidFill>
                  <a:schemeClr val="bg1"/>
                </a:solidFill>
                <a:latin typeface="Trebuchet MS" panose="020B0603020202020204" pitchFamily="34" charset="0"/>
              </a:rPr>
              <a:t>16, Strand Road</a:t>
            </a:r>
            <a:endParaRPr lang="en-IN" sz="2400" kern="100" dirty="0">
              <a:solidFill>
                <a:schemeClr val="bg1"/>
              </a:solidFill>
              <a:latin typeface="Trebuchet MS" panose="020B0603020202020204" pitchFamily="34" charset="0"/>
            </a:endParaRPr>
          </a:p>
          <a:p>
            <a:pPr marL="556260" marR="0" algn="r">
              <a:spcBef>
                <a:spcPts val="0"/>
              </a:spcBef>
              <a:buNone/>
            </a:pPr>
            <a:r>
              <a:rPr lang="en-IN" sz="2400" kern="0" dirty="0">
                <a:solidFill>
                  <a:schemeClr val="bg1"/>
                </a:solidFill>
                <a:latin typeface="Trebuchet MS" panose="020B0603020202020204" pitchFamily="34" charset="0"/>
              </a:rPr>
              <a:t>Kolkata: 700 001</a:t>
            </a:r>
            <a:endParaRPr lang="en-IN" sz="2400" kern="100" dirty="0">
              <a:solidFill>
                <a:schemeClr val="bg1"/>
              </a:solidFill>
              <a:latin typeface="Trebuchet MS" panose="020B0603020202020204" pitchFamily="34" charset="0"/>
            </a:endParaRPr>
          </a:p>
          <a:p>
            <a:pPr marL="556260" marR="0" algn="r">
              <a:spcBef>
                <a:spcPts val="0"/>
              </a:spcBef>
              <a:buNone/>
            </a:pPr>
            <a:r>
              <a:rPr lang="en-IN" sz="2400" kern="0" dirty="0">
                <a:solidFill>
                  <a:schemeClr val="bg1"/>
                </a:solidFill>
                <a:latin typeface="Trebuchet MS" panose="020B0603020202020204" pitchFamily="34" charset="0"/>
              </a:rPr>
              <a:t>(+91) 78900 10012</a:t>
            </a:r>
            <a:endParaRPr lang="en-IN" sz="2400" kern="100" dirty="0">
              <a:solidFill>
                <a:schemeClr val="bg1"/>
              </a:solidFill>
              <a:latin typeface="Trebuchet MS" panose="020B0603020202020204" pitchFamily="34" charset="0"/>
            </a:endParaRPr>
          </a:p>
          <a:p>
            <a:pPr marL="556260" marR="0" algn="r">
              <a:spcBef>
                <a:spcPts val="0"/>
              </a:spcBef>
              <a:buNone/>
            </a:pPr>
            <a:r>
              <a:rPr lang="en-IN" sz="2400" kern="0" dirty="0">
                <a:solidFill>
                  <a:schemeClr val="bg1"/>
                </a:solidFill>
                <a:latin typeface="Trebuchet MS" panose="020B0603020202020204" pitchFamily="34" charset="0"/>
              </a:rPr>
              <a:t>shikhagupta.cs@gmail.com</a:t>
            </a:r>
            <a:endParaRPr lang="en-IN" sz="2400" kern="100" dirty="0">
              <a:solidFill>
                <a:schemeClr val="bg1"/>
              </a:solidFill>
              <a:latin typeface="Trebuchet MS" panose="020B0603020202020204" pitchFamily="34" charset="0"/>
              <a:ea typeface="Calibri" panose="020F0502020204030204" pitchFamily="34" charset="0"/>
              <a:cs typeface="Times New Roman" panose="02020603050405020304" pitchFamily="18" charset="0"/>
            </a:endParaRPr>
          </a:p>
          <a:p>
            <a:pPr lvl="0" algn="r">
              <a:spcBef>
                <a:spcPts val="0"/>
              </a:spcBef>
              <a:buNone/>
            </a:pPr>
            <a:r>
              <a:rPr lang="en-US" sz="2400" dirty="0">
                <a:solidFill>
                  <a:schemeClr val="bg1"/>
                </a:solidFill>
                <a:latin typeface="Trebuchet MS" panose="020B0603020202020204" pitchFamily="34" charset="0"/>
              </a:rPr>
              <a:t>11.10.2025</a:t>
            </a:r>
          </a:p>
          <a:p>
            <a:pPr lvl="0">
              <a:spcBef>
                <a:spcPts val="0"/>
              </a:spcBef>
              <a:buNone/>
            </a:pPr>
            <a:endParaRPr lang="en-US" sz="28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a:p>
            <a:pPr lvl="0">
              <a:spcBef>
                <a:spcPts val="0"/>
              </a:spcBef>
              <a:buNone/>
            </a:pP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5" name="Rectangle 4"/>
          <p:cNvSpPr/>
          <p:nvPr/>
        </p:nvSpPr>
        <p:spPr>
          <a:xfrm>
            <a:off x="91489" y="411513"/>
            <a:ext cx="9052510" cy="1938992"/>
          </a:xfrm>
          <a:prstGeom prst="rect">
            <a:avLst/>
          </a:prstGeom>
        </p:spPr>
        <p:txBody>
          <a:bodyPr wrap="square">
            <a:spAutoFit/>
          </a:bodyPr>
          <a:lstStyle/>
          <a:p>
            <a:pPr algn="ctr"/>
            <a:r>
              <a:rPr lang="en-IN" sz="6000" b="1" dirty="0">
                <a:solidFill>
                  <a:schemeClr val="bg1"/>
                </a:solidFill>
                <a:latin typeface="Trebuchet MS" panose="020B0603020202020204" pitchFamily="34" charset="0"/>
              </a:rPr>
              <a:t>Understanding V3 Filing System</a:t>
            </a:r>
            <a:endParaRPr lang="en-IN" sz="6000" b="1" dirty="0">
              <a:solidFill>
                <a:schemeClr val="bg1"/>
              </a:solidFill>
              <a:latin typeface="Trebuchet MS" panose="020B0603020202020204" pitchFamily="34" charset="0"/>
              <a:cs typeface="Arial" pitchFamily="34" charset="0"/>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2AA64-9DD8-9968-3B92-C8E9F962240F}"/>
            </a:ext>
          </a:extLst>
        </p:cNvPr>
        <p:cNvGrpSpPr/>
        <p:nvPr/>
      </p:nvGrpSpPr>
      <p:grpSpPr>
        <a:xfrm>
          <a:off x="0" y="0"/>
          <a:ext cx="0" cy="0"/>
          <a:chOff x="0" y="0"/>
          <a:chExt cx="0" cy="0"/>
        </a:xfrm>
      </p:grpSpPr>
      <p:sp>
        <p:nvSpPr>
          <p:cNvPr id="10" name="Rectangle 3">
            <a:extLst>
              <a:ext uri="{FF2B5EF4-FFF2-40B4-BE49-F238E27FC236}">
                <a16:creationId xmlns:a16="http://schemas.microsoft.com/office/drawing/2014/main" id="{69ABCE45-B028-FDA3-9191-538F25EDC8C1}"/>
              </a:ext>
            </a:extLst>
          </p:cNvPr>
          <p:cNvSpPr>
            <a:spLocks noChangeArrowheads="1"/>
          </p:cNvSpPr>
          <p:nvPr/>
        </p:nvSpPr>
        <p:spPr bwMode="auto">
          <a:xfrm>
            <a:off x="0" y="1325903"/>
            <a:ext cx="8869633" cy="954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sz="2000" dirty="0">
              <a:latin typeface="Trebuchet MS" panose="020B0603020202020204" pitchFamily="34" charset="0"/>
            </a:endParaRPr>
          </a:p>
        </p:txBody>
      </p:sp>
      <p:sp>
        <p:nvSpPr>
          <p:cNvPr id="5" name="TextBox 4">
            <a:extLst>
              <a:ext uri="{FF2B5EF4-FFF2-40B4-BE49-F238E27FC236}">
                <a16:creationId xmlns:a16="http://schemas.microsoft.com/office/drawing/2014/main" id="{D177573F-DB8B-815E-B50B-7B0C0B291C87}"/>
              </a:ext>
            </a:extLst>
          </p:cNvPr>
          <p:cNvSpPr txBox="1"/>
          <p:nvPr/>
        </p:nvSpPr>
        <p:spPr>
          <a:xfrm>
            <a:off x="0" y="1325903"/>
            <a:ext cx="9144000" cy="7155805"/>
          </a:xfrm>
          <a:prstGeom prst="rect">
            <a:avLst/>
          </a:prstGeom>
          <a:noFill/>
        </p:spPr>
        <p:txBody>
          <a:bodyPr wrap="square" rtlCol="0">
            <a:spAutoFit/>
          </a:bodyPr>
          <a:lstStyle/>
          <a:p>
            <a:pPr algn="just"/>
            <a:r>
              <a:rPr lang="en-IN" sz="2100" b="1" dirty="0">
                <a:latin typeface="Trebuchet MS" panose="020B0603020202020204" pitchFamily="34" charset="0"/>
                <a:cs typeface="Times New Roman" panose="02020603050405020304" pitchFamily="18" charset="0"/>
              </a:rPr>
              <a:t>NBFCs will use the same AOC-4</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MCA has introduced specific filing forms for Non-Banking Financial Companies (NBFCs) complying with Indian Accounting Standards </a:t>
            </a:r>
            <a:r>
              <a:rPr lang="en-IN" sz="2100" b="1" dirty="0">
                <a:latin typeface="Trebuchet MS" panose="020B0603020202020204" pitchFamily="34" charset="0"/>
                <a:cs typeface="Times New Roman" panose="02020603050405020304" pitchFamily="18" charset="0"/>
              </a:rPr>
              <a:t>(Ind AS)</a:t>
            </a:r>
            <a:r>
              <a:rPr lang="en-IN" sz="2100" dirty="0">
                <a:latin typeface="Trebuchet MS" panose="020B0603020202020204" pitchFamily="34" charset="0"/>
                <a:cs typeface="Times New Roman" panose="02020603050405020304" pitchFamily="18" charset="0"/>
              </a:rPr>
              <a:t>—namely, </a:t>
            </a:r>
            <a:r>
              <a:rPr lang="en-IN" sz="2100" b="1" dirty="0">
                <a:latin typeface="Trebuchet MS" panose="020B0603020202020204" pitchFamily="34" charset="0"/>
                <a:cs typeface="Times New Roman" panose="02020603050405020304" pitchFamily="18" charset="0"/>
              </a:rPr>
              <a:t>AOC-4 NBFC (Ind AS)</a:t>
            </a:r>
            <a:r>
              <a:rPr lang="en-IN" sz="2100" dirty="0">
                <a:latin typeface="Trebuchet MS" panose="020B0603020202020204" pitchFamily="34" charset="0"/>
                <a:cs typeface="Times New Roman" panose="02020603050405020304" pitchFamily="18" charset="0"/>
              </a:rPr>
              <a:t> and </a:t>
            </a:r>
            <a:r>
              <a:rPr lang="en-IN" sz="2100" b="1" dirty="0">
                <a:latin typeface="Trebuchet MS" panose="020B0603020202020204" pitchFamily="34" charset="0"/>
                <a:cs typeface="Times New Roman" panose="02020603050405020304" pitchFamily="18" charset="0"/>
              </a:rPr>
              <a:t>AOC-4 CFS NBFC (Ind AS)</a:t>
            </a:r>
            <a:r>
              <a:rPr lang="en-IN" sz="2100" dirty="0">
                <a:latin typeface="Trebuchet MS" panose="020B0603020202020204" pitchFamily="34" charset="0"/>
                <a:cs typeface="Times New Roman" panose="02020603050405020304" pitchFamily="18" charset="0"/>
              </a:rPr>
              <a:t>. </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These forms mirror the structure and content of the standard AOC-4 and AOC-4 CFS used by other companies, ensuring consistency in reporting across sectors.</a:t>
            </a:r>
          </a:p>
          <a:p>
            <a:pPr algn="just"/>
            <a:r>
              <a:rPr lang="en-IN" sz="2100" b="1" dirty="0">
                <a:latin typeface="Trebuchet MS" panose="020B0603020202020204" pitchFamily="34" charset="0"/>
                <a:cs typeface="Times New Roman" panose="02020603050405020304" pitchFamily="18" charset="0"/>
              </a:rPr>
              <a:t>Enabled for CIRP &amp; Liquidation Cases :</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Forms now usable by companies undergoing insolvency or liquidation.</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Extends compliance to entities under restructuring or winding up.</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Ensure correct classification during form selection.</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Companies undergoing the </a:t>
            </a:r>
            <a:r>
              <a:rPr lang="en-IN" sz="2100" b="1" dirty="0">
                <a:latin typeface="Trebuchet MS" panose="020B0603020202020204" pitchFamily="34" charset="0"/>
                <a:cs typeface="Times New Roman" panose="02020603050405020304" pitchFamily="18" charset="0"/>
              </a:rPr>
              <a:t>Corporate Insolvency Resolution Process (CIRP)</a:t>
            </a:r>
            <a:r>
              <a:rPr lang="en-IN" sz="2100" dirty="0">
                <a:latin typeface="Trebuchet MS" panose="020B0603020202020204" pitchFamily="34" charset="0"/>
                <a:cs typeface="Times New Roman" panose="02020603050405020304" pitchFamily="18" charset="0"/>
              </a:rPr>
              <a:t> or liquidation can now file AOC 4, MGT-7 and MGT-7A. </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Earlier, such companies faced limitations in using </a:t>
            </a:r>
            <a:r>
              <a:rPr lang="en-IN" sz="2100" b="1" dirty="0">
                <a:latin typeface="Trebuchet MS" panose="020B0603020202020204" pitchFamily="34" charset="0"/>
                <a:cs typeface="Times New Roman" panose="02020603050405020304" pitchFamily="18" charset="0"/>
              </a:rPr>
              <a:t>standard ROC forms</a:t>
            </a:r>
            <a:r>
              <a:rPr lang="en-IN" sz="2100" dirty="0">
                <a:latin typeface="Trebuchet MS" panose="020B0603020202020204" pitchFamily="34" charset="0"/>
                <a:cs typeface="Times New Roman" panose="02020603050405020304" pitchFamily="18" charset="0"/>
              </a:rPr>
              <a:t>.</a:t>
            </a:r>
          </a:p>
          <a:p>
            <a:pPr marL="342900" indent="-342900" algn="just">
              <a:buFont typeface="Arial" panose="020B0604020202020204" pitchFamily="34" charset="0"/>
              <a:buChar char="•"/>
            </a:pPr>
            <a:r>
              <a:rPr lang="en-IN" sz="2100" dirty="0">
                <a:latin typeface="Trebuchet MS" panose="020B0603020202020204" pitchFamily="34" charset="0"/>
                <a:cs typeface="Times New Roman" panose="02020603050405020304" pitchFamily="18" charset="0"/>
              </a:rPr>
              <a:t>This change ensures continuity of reporting even when a company is under restructuring or winding up, maintaining legal documentation throughout the insolvency lifecycle.</a:t>
            </a:r>
          </a:p>
          <a:p>
            <a:pPr algn="just"/>
            <a:br>
              <a:rPr lang="en-IN" sz="2000" b="1" dirty="0">
                <a:latin typeface="Trebuchet MS" panose="020B0603020202020204" pitchFamily="34" charset="0"/>
                <a:cs typeface="Times New Roman" panose="02020603050405020304" pitchFamily="18" charset="0"/>
              </a:rPr>
            </a:br>
            <a:endParaRPr lang="en-IN" sz="2000" b="1" dirty="0">
              <a:latin typeface="Trebuchet MS" panose="020B0603020202020204" pitchFamily="34" charset="0"/>
              <a:cs typeface="Times New Roman" panose="02020603050405020304" pitchFamily="18" charset="0"/>
            </a:endParaRPr>
          </a:p>
          <a:p>
            <a:pPr algn="just"/>
            <a:br>
              <a:rPr lang="en-IN" sz="2000" b="1" dirty="0">
                <a:latin typeface="Trebuchet MS" panose="020B0603020202020204" pitchFamily="34" charset="0"/>
                <a:cs typeface="Times New Roman" panose="02020603050405020304" pitchFamily="18" charset="0"/>
              </a:rPr>
            </a:br>
            <a:endParaRPr lang="en-IN" sz="2000" dirty="0">
              <a:latin typeface="Trebuchet MS" panose="020B0603020202020204" pitchFamily="34" charset="0"/>
            </a:endParaRPr>
          </a:p>
          <a:p>
            <a:pPr marL="342900" indent="-342900" algn="just">
              <a:buFont typeface="Arial" panose="020B0604020202020204" pitchFamily="34" charset="0"/>
              <a:buChar char="•"/>
            </a:pPr>
            <a:endParaRPr lang="en-IN" sz="2200" dirty="0">
              <a:latin typeface="Trebuchet MS" panose="020B0603020202020204" pitchFamily="34" charset="0"/>
            </a:endParaRPr>
          </a:p>
        </p:txBody>
      </p:sp>
    </p:spTree>
    <p:extLst>
      <p:ext uri="{BB962C8B-B14F-4D97-AF65-F5344CB8AC3E}">
        <p14:creationId xmlns:p14="http://schemas.microsoft.com/office/powerpoint/2010/main" val="104821988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3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30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30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30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30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30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30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3000" fill="hold"/>
                                        <p:tgtEl>
                                          <p:spTgt spid="5">
                                            <p:txEl>
                                              <p:pRg st="7" end="7"/>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3000" fill="hold"/>
                                        <p:tgtEl>
                                          <p:spTgt spid="5">
                                            <p:txEl>
                                              <p:pRg st="8" end="8"/>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5">
                                            <p:txEl>
                                              <p:pRg st="9" end="9"/>
                                            </p:txEl>
                                          </p:spTgt>
                                        </p:tgtEl>
                                        <p:attrNameLst>
                                          <p:attrName>style.visibility</p:attrName>
                                        </p:attrNameLst>
                                      </p:cBhvr>
                                      <p:to>
                                        <p:strVal val="visible"/>
                                      </p:to>
                                    </p:set>
                                    <p:anim calcmode="lin" valueType="num">
                                      <p:cBhvr additive="base">
                                        <p:cTn id="61" dur="3000" fill="hold"/>
                                        <p:tgtEl>
                                          <p:spTgt spid="5">
                                            <p:txEl>
                                              <p:pRg st="9" end="9"/>
                                            </p:txEl>
                                          </p:spTgt>
                                        </p:tgtEl>
                                        <p:attrNameLst>
                                          <p:attrName>ppt_x</p:attrName>
                                        </p:attrNameLst>
                                      </p:cBhvr>
                                      <p:tavLst>
                                        <p:tav tm="0">
                                          <p:val>
                                            <p:strVal val="0-#ppt_w/2"/>
                                          </p:val>
                                        </p:tav>
                                        <p:tav tm="100000">
                                          <p:val>
                                            <p:strVal val="#ppt_x"/>
                                          </p:val>
                                        </p:tav>
                                      </p:tavLst>
                                    </p:anim>
                                    <p:anim calcmode="lin" valueType="num">
                                      <p:cBhvr additive="base">
                                        <p:cTn id="62" dur="3000" fill="hold"/>
                                        <p:tgtEl>
                                          <p:spTgt spid="5">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C86CE-09F0-D855-D7FE-27B70D8A858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CAB8A5C4-FD46-3E48-4937-024DE0C04A39}"/>
              </a:ext>
            </a:extLst>
          </p:cNvPr>
          <p:cNvSpPr/>
          <p:nvPr/>
        </p:nvSpPr>
        <p:spPr>
          <a:xfrm>
            <a:off x="0" y="1325903"/>
            <a:ext cx="9144000" cy="1938992"/>
          </a:xfrm>
          <a:prstGeom prst="rect">
            <a:avLst/>
          </a:prstGeom>
        </p:spPr>
        <p:txBody>
          <a:bodyPr wrap="square">
            <a:spAutoFit/>
          </a:bodyPr>
          <a:lstStyle/>
          <a:p>
            <a:pPr algn="ctr">
              <a:buNone/>
            </a:pPr>
            <a:endParaRPr lang="en-US" sz="2000" b="1" dirty="0">
              <a:latin typeface="Arial" pitchFamily="34" charset="0"/>
              <a:cs typeface="Arial" pitchFamily="34" charset="0"/>
            </a:endParaRPr>
          </a:p>
          <a:p>
            <a:pPr algn="ctr">
              <a:buNone/>
            </a:pPr>
            <a:endParaRPr lang="en-US" sz="2000" b="1" dirty="0">
              <a:latin typeface="Arial" pitchFamily="34" charset="0"/>
              <a:cs typeface="Arial" pitchFamily="34" charset="0"/>
            </a:endParaRPr>
          </a:p>
          <a:p>
            <a:pPr algn="ctr">
              <a:buNone/>
            </a:pPr>
            <a:endParaRPr lang="en-US" sz="2000" b="1" dirty="0">
              <a:latin typeface="Arial" pitchFamily="34" charset="0"/>
              <a:cs typeface="Arial" pitchFamily="34" charset="0"/>
            </a:endParaRPr>
          </a:p>
          <a:p>
            <a:pPr algn="ctr">
              <a:buNone/>
            </a:pPr>
            <a:endParaRPr lang="en-US" sz="2000" b="1" dirty="0">
              <a:latin typeface="Arial" pitchFamily="34" charset="0"/>
              <a:cs typeface="Arial" pitchFamily="34" charset="0"/>
            </a:endParaRPr>
          </a:p>
          <a:p>
            <a:pPr algn="ctr">
              <a:buNone/>
            </a:pPr>
            <a:endParaRPr lang="en-US" sz="2000" b="1" dirty="0">
              <a:latin typeface="Arial" pitchFamily="34" charset="0"/>
              <a:cs typeface="Arial" pitchFamily="34" charset="0"/>
            </a:endParaRPr>
          </a:p>
          <a:p>
            <a:pPr algn="ctr">
              <a:buNone/>
            </a:pPr>
            <a:endParaRPr lang="en-US" sz="2000" b="1" dirty="0">
              <a:latin typeface="Arial" pitchFamily="34" charset="0"/>
              <a:cs typeface="Arial" pitchFamily="34" charset="0"/>
            </a:endParaRPr>
          </a:p>
        </p:txBody>
      </p:sp>
      <p:sp>
        <p:nvSpPr>
          <p:cNvPr id="2" name="TextBox 1">
            <a:extLst>
              <a:ext uri="{FF2B5EF4-FFF2-40B4-BE49-F238E27FC236}">
                <a16:creationId xmlns:a16="http://schemas.microsoft.com/office/drawing/2014/main" id="{D1A3E972-1E9B-294D-E28B-54DCE6453EF7}"/>
              </a:ext>
            </a:extLst>
          </p:cNvPr>
          <p:cNvSpPr txBox="1"/>
          <p:nvPr/>
        </p:nvSpPr>
        <p:spPr>
          <a:xfrm>
            <a:off x="-1" y="0"/>
            <a:ext cx="9144000" cy="1200329"/>
          </a:xfrm>
          <a:prstGeom prst="rect">
            <a:avLst/>
          </a:prstGeom>
          <a:noFill/>
        </p:spPr>
        <p:txBody>
          <a:bodyPr wrap="square" rtlCol="0">
            <a:spAutoFit/>
          </a:bodyPr>
          <a:lstStyle/>
          <a:p>
            <a:pPr algn="just"/>
            <a:r>
              <a:rPr lang="en-IN" sz="3600" b="1" dirty="0">
                <a:solidFill>
                  <a:schemeClr val="bg1"/>
                </a:solidFill>
                <a:latin typeface="Times New Roman" panose="02020603050405020304" pitchFamily="18" charset="0"/>
                <a:cs typeface="Times New Roman" panose="02020603050405020304" pitchFamily="18" charset="0"/>
              </a:rPr>
              <a:t>Designated Person Table for Beneficial Ownership  </a:t>
            </a:r>
            <a:endParaRPr lang="en-US" sz="3600" b="1" dirty="0">
              <a:solidFill>
                <a:schemeClr val="bg1"/>
              </a:solidFill>
              <a:latin typeface="Trebuchet MS" panose="020B0603020202020204" pitchFamily="34" charset="0"/>
            </a:endParaRPr>
          </a:p>
        </p:txBody>
      </p:sp>
      <p:sp>
        <p:nvSpPr>
          <p:cNvPr id="3" name="TextBox 2">
            <a:extLst>
              <a:ext uri="{FF2B5EF4-FFF2-40B4-BE49-F238E27FC236}">
                <a16:creationId xmlns:a16="http://schemas.microsoft.com/office/drawing/2014/main" id="{F0B8C485-CD6A-A7C1-B239-B48C60509807}"/>
              </a:ext>
            </a:extLst>
          </p:cNvPr>
          <p:cNvSpPr txBox="1"/>
          <p:nvPr/>
        </p:nvSpPr>
        <p:spPr>
          <a:xfrm>
            <a:off x="10208" y="1290363"/>
            <a:ext cx="8869583" cy="6124754"/>
          </a:xfrm>
          <a:prstGeom prst="rect">
            <a:avLst/>
          </a:prstGeom>
          <a:noFill/>
        </p:spPr>
        <p:txBody>
          <a:bodyPr wrap="square" rtlCol="0">
            <a:spAutoFit/>
          </a:bodyPr>
          <a:lstStyle/>
          <a:p>
            <a:pPr algn="just"/>
            <a:r>
              <a:rPr lang="en-IN" sz="2200" b="1" dirty="0">
                <a:highlight>
                  <a:srgbClr val="FFFFFF"/>
                </a:highlight>
                <a:latin typeface="Trebuchet MS" panose="020B0603020202020204" pitchFamily="34" charset="0"/>
                <a:cs typeface="Times New Roman" panose="02020603050405020304" pitchFamily="18" charset="0"/>
              </a:rPr>
              <a:t>New Addition:</a:t>
            </a:r>
            <a:r>
              <a:rPr lang="en-IN" sz="2200" dirty="0">
                <a:highlight>
                  <a:srgbClr val="FFFFFF"/>
                </a:highlight>
                <a:latin typeface="Trebuchet MS" panose="020B0603020202020204" pitchFamily="34" charset="0"/>
                <a:cs typeface="Times New Roman" panose="02020603050405020304" pitchFamily="18" charset="0"/>
              </a:rPr>
              <a:t> Specific table added to capture key persons under BO provisions.</a:t>
            </a:r>
          </a:p>
          <a:p>
            <a:pPr algn="just"/>
            <a:br>
              <a:rPr lang="en-IN" sz="2200" dirty="0">
                <a:highlight>
                  <a:srgbClr val="FFFFFF"/>
                </a:highlight>
                <a:latin typeface="Trebuchet MS" panose="020B0603020202020204" pitchFamily="34" charset="0"/>
                <a:cs typeface="Times New Roman" panose="02020603050405020304" pitchFamily="18" charset="0"/>
              </a:rPr>
            </a:br>
            <a:r>
              <a:rPr lang="en-IN" sz="2200" b="1" dirty="0">
                <a:highlight>
                  <a:srgbClr val="FFFFFF"/>
                </a:highlight>
                <a:latin typeface="Trebuchet MS" panose="020B0603020202020204" pitchFamily="34" charset="0"/>
                <a:cs typeface="Times New Roman" panose="02020603050405020304" pitchFamily="18" charset="0"/>
              </a:rPr>
              <a:t>Purpose:</a:t>
            </a:r>
            <a:r>
              <a:rPr lang="en-IN" sz="2200" dirty="0">
                <a:highlight>
                  <a:srgbClr val="FFFFFF"/>
                </a:highlight>
                <a:latin typeface="Trebuchet MS" panose="020B0603020202020204" pitchFamily="34" charset="0"/>
                <a:cs typeface="Times New Roman" panose="02020603050405020304" pitchFamily="18" charset="0"/>
              </a:rPr>
              <a:t> Enhances transparency and tracks true beneficiaries of the company.</a:t>
            </a:r>
          </a:p>
          <a:p>
            <a:pPr marL="342900" indent="-342900" algn="just">
              <a:buFont typeface="Arial" panose="020B0604020202020204" pitchFamily="34" charset="0"/>
              <a:buChar char="•"/>
            </a:pPr>
            <a:r>
              <a:rPr lang="en-IN" sz="2200" dirty="0">
                <a:highlight>
                  <a:srgbClr val="FFFFFF"/>
                </a:highlight>
                <a:latin typeface="Trebuchet MS" panose="020B0603020202020204" pitchFamily="34" charset="0"/>
                <a:cs typeface="Times New Roman" panose="02020603050405020304" pitchFamily="18" charset="0"/>
              </a:rPr>
              <a:t>A new table has been added to capture details of persons classified as beneficial owners under relevant laws. </a:t>
            </a:r>
          </a:p>
          <a:p>
            <a:pPr marL="342900" indent="-342900" algn="just">
              <a:buFont typeface="Arial" panose="020B0604020202020204" pitchFamily="34" charset="0"/>
              <a:buChar char="•"/>
            </a:pPr>
            <a:r>
              <a:rPr lang="en-IN" sz="2200" dirty="0">
                <a:highlight>
                  <a:srgbClr val="FFFFFF"/>
                </a:highlight>
                <a:latin typeface="Trebuchet MS" panose="020B0603020202020204" pitchFamily="34" charset="0"/>
                <a:cs typeface="Times New Roman" panose="02020603050405020304" pitchFamily="18" charset="0"/>
              </a:rPr>
              <a:t>This includes individuals who hold control through indirect means such as voting rights or agreements. </a:t>
            </a:r>
          </a:p>
          <a:p>
            <a:pPr marL="342900" indent="-342900" algn="just">
              <a:buFont typeface="Arial" panose="020B0604020202020204" pitchFamily="34" charset="0"/>
              <a:buChar char="•"/>
            </a:pPr>
            <a:r>
              <a:rPr lang="en-IN" sz="2200" dirty="0">
                <a:highlight>
                  <a:srgbClr val="FFFFFF"/>
                </a:highlight>
                <a:latin typeface="Trebuchet MS" panose="020B0603020202020204" pitchFamily="34" charset="0"/>
                <a:cs typeface="Times New Roman" panose="02020603050405020304" pitchFamily="18" charset="0"/>
              </a:rPr>
              <a:t>This table strengthens transparency by identifying stakeholders who influence decisions behind the scenes and aligns with anti-money laundering and corporate governance norms.</a:t>
            </a:r>
          </a:p>
          <a:p>
            <a:pPr marL="342900" indent="-342900" algn="just">
              <a:buFont typeface="Arial" panose="020B0604020202020204" pitchFamily="34" charset="0"/>
              <a:buChar char="•"/>
            </a:pPr>
            <a:endParaRPr lang="en-IN" sz="2200" b="1" dirty="0">
              <a:highlight>
                <a:srgbClr val="FFFFFF"/>
              </a:highlight>
              <a:latin typeface="Trebuchet MS" panose="020B0603020202020204" pitchFamily="34" charset="0"/>
              <a:cs typeface="Times New Roman" panose="02020603050405020304" pitchFamily="18" charset="0"/>
            </a:endParaRPr>
          </a:p>
          <a:p>
            <a:pPr algn="just"/>
            <a:r>
              <a:rPr lang="en-IN" sz="2200" b="1" dirty="0">
                <a:highlight>
                  <a:srgbClr val="FFFFFF"/>
                </a:highlight>
                <a:latin typeface="Trebuchet MS" panose="020B0603020202020204" pitchFamily="34" charset="0"/>
                <a:cs typeface="Times New Roman" panose="02020603050405020304" pitchFamily="18" charset="0"/>
              </a:rPr>
              <a:t>Example:</a:t>
            </a:r>
            <a:r>
              <a:rPr lang="en-IN" sz="2200" dirty="0">
                <a:highlight>
                  <a:srgbClr val="FFFFFF"/>
                </a:highlight>
                <a:latin typeface="Trebuchet MS" panose="020B0603020202020204" pitchFamily="34" charset="0"/>
                <a:cs typeface="Times New Roman" panose="02020603050405020304" pitchFamily="18" charset="0"/>
              </a:rPr>
              <a:t> Include directors, senior management, and major shareholders.</a:t>
            </a:r>
          </a:p>
          <a:p>
            <a:pPr algn="just"/>
            <a:br>
              <a:rPr lang="en-IN" sz="2200" dirty="0">
                <a:highlight>
                  <a:srgbClr val="FFFFFF"/>
                </a:highlight>
                <a:latin typeface="Trebuchet MS" panose="020B0603020202020204" pitchFamily="34" charset="0"/>
                <a:cs typeface="Times New Roman" panose="02020603050405020304" pitchFamily="18" charset="0"/>
              </a:rPr>
            </a:br>
            <a:endParaRPr lang="en-US" sz="2200" dirty="0">
              <a:highlight>
                <a:srgbClr val="FFFFFF"/>
              </a:highlight>
              <a:latin typeface="Trebuchet MS" panose="020B0603020202020204" pitchFamily="34" charset="0"/>
            </a:endParaRPr>
          </a:p>
          <a:p>
            <a:endParaRPr lang="en-IN" dirty="0"/>
          </a:p>
        </p:txBody>
      </p:sp>
    </p:spTree>
    <p:extLst>
      <p:ext uri="{BB962C8B-B14F-4D97-AF65-F5344CB8AC3E}">
        <p14:creationId xmlns:p14="http://schemas.microsoft.com/office/powerpoint/2010/main" val="184212115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5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hidden="1">
            <a:extLst>
              <a:ext uri="{FF2B5EF4-FFF2-40B4-BE49-F238E27FC236}">
                <a16:creationId xmlns:a16="http://schemas.microsoft.com/office/drawing/2014/main" id="{9587CECB-5446-B23A-22EF-D8D1226CFEFC}"/>
              </a:ext>
            </a:extLst>
          </p:cNvPr>
          <p:cNvSpPr>
            <a:spLocks noGrp="1"/>
          </p:cNvSpPr>
          <p:nvPr>
            <p:ph type="subTitle" idx="1"/>
          </p:nvPr>
        </p:nvSpPr>
        <p:spPr/>
        <p:txBody>
          <a:bodyPr/>
          <a:lstStyle/>
          <a:p>
            <a:endParaRPr lang="en-IN" dirty="0"/>
          </a:p>
        </p:txBody>
      </p:sp>
      <p:sp>
        <p:nvSpPr>
          <p:cNvPr id="5" name="TextBox 4">
            <a:extLst>
              <a:ext uri="{FF2B5EF4-FFF2-40B4-BE49-F238E27FC236}">
                <a16:creationId xmlns:a16="http://schemas.microsoft.com/office/drawing/2014/main" id="{DAD72096-8B59-9F07-9BBF-D7A8C57CE7D7}"/>
              </a:ext>
            </a:extLst>
          </p:cNvPr>
          <p:cNvSpPr txBox="1"/>
          <p:nvPr/>
        </p:nvSpPr>
        <p:spPr>
          <a:xfrm>
            <a:off x="1" y="0"/>
            <a:ext cx="9144000" cy="1200329"/>
          </a:xfrm>
          <a:prstGeom prst="rect">
            <a:avLst/>
          </a:prstGeom>
          <a:noFill/>
        </p:spPr>
        <p:txBody>
          <a:bodyPr wrap="square">
            <a:spAutoFit/>
          </a:bodyPr>
          <a:lstStyle/>
          <a:p>
            <a:r>
              <a:rPr lang="en-IN" sz="3600" b="1" dirty="0">
                <a:solidFill>
                  <a:schemeClr val="bg1"/>
                </a:solidFill>
                <a:latin typeface="Trebuchet MS" panose="020B0603020202020204" pitchFamily="34" charset="0"/>
                <a:cs typeface="Times New Roman" panose="02020603050405020304" pitchFamily="18" charset="0"/>
              </a:rPr>
              <a:t>Attachment Limits for Shareholders’ List </a:t>
            </a:r>
            <a:br>
              <a:rPr lang="en-IN" sz="3600" b="1" dirty="0">
                <a:solidFill>
                  <a:schemeClr val="bg1"/>
                </a:solidFill>
                <a:latin typeface="Trebuchet MS" panose="020B0603020202020204" pitchFamily="34" charset="0"/>
                <a:cs typeface="Times New Roman" panose="02020603050405020304" pitchFamily="18" charset="0"/>
              </a:rPr>
            </a:br>
            <a:endParaRPr lang="en-IN" sz="3600" dirty="0">
              <a:solidFill>
                <a:schemeClr val="bg1"/>
              </a:solidFill>
              <a:latin typeface="Trebuchet MS" panose="020B0603020202020204" pitchFamily="34" charset="0"/>
            </a:endParaRPr>
          </a:p>
        </p:txBody>
      </p:sp>
      <p:sp>
        <p:nvSpPr>
          <p:cNvPr id="7" name="TextBox 6">
            <a:extLst>
              <a:ext uri="{FF2B5EF4-FFF2-40B4-BE49-F238E27FC236}">
                <a16:creationId xmlns:a16="http://schemas.microsoft.com/office/drawing/2014/main" id="{9C4E3222-7851-4402-8977-B0AE48708142}"/>
              </a:ext>
            </a:extLst>
          </p:cNvPr>
          <p:cNvSpPr txBox="1"/>
          <p:nvPr/>
        </p:nvSpPr>
        <p:spPr>
          <a:xfrm>
            <a:off x="91489" y="1508781"/>
            <a:ext cx="8869583" cy="5632311"/>
          </a:xfrm>
          <a:prstGeom prst="rect">
            <a:avLst/>
          </a:prstGeom>
          <a:noFill/>
        </p:spPr>
        <p:txBody>
          <a:bodyPr wrap="square" rtlCol="0">
            <a:spAutoFit/>
          </a:bodyPr>
          <a:lstStyle/>
          <a:p>
            <a:pPr algn="just"/>
            <a:r>
              <a:rPr lang="en-IN" sz="2400" b="1" dirty="0">
                <a:latin typeface="Trebuchet MS" panose="020B0603020202020204" pitchFamily="34" charset="0"/>
                <a:cs typeface="Times New Roman" panose="02020603050405020304" pitchFamily="18" charset="0"/>
              </a:rPr>
              <a:t>MGT-7 Specific:</a:t>
            </a:r>
            <a:r>
              <a:rPr lang="en-IN" sz="2400" dirty="0">
                <a:latin typeface="Trebuchet MS" panose="020B0603020202020204" pitchFamily="34" charset="0"/>
                <a:cs typeface="Times New Roman" panose="02020603050405020304" pitchFamily="18" charset="0"/>
              </a:rPr>
              <a:t> </a:t>
            </a:r>
          </a:p>
          <a:p>
            <a:pPr algn="just"/>
            <a:r>
              <a:rPr lang="en-IN" sz="2400" dirty="0">
                <a:latin typeface="Trebuchet MS" panose="020B0603020202020204" pitchFamily="34" charset="0"/>
                <a:cs typeface="Times New Roman" panose="02020603050405020304" pitchFamily="18" charset="0"/>
              </a:rPr>
              <a:t>Limit of 15 files, each max 20 MB (total 300 MB).</a:t>
            </a:r>
            <a:br>
              <a:rPr lang="en-IN" sz="2400" dirty="0">
                <a:latin typeface="Trebuchet MS" panose="020B0603020202020204" pitchFamily="34" charset="0"/>
                <a:cs typeface="Times New Roman" panose="02020603050405020304" pitchFamily="18" charset="0"/>
              </a:rPr>
            </a:br>
            <a:r>
              <a:rPr lang="en-IN" sz="2400" b="1" dirty="0">
                <a:latin typeface="Trebuchet MS" panose="020B0603020202020204" pitchFamily="34" charset="0"/>
                <a:cs typeface="Times New Roman" panose="02020603050405020304" pitchFamily="18" charset="0"/>
              </a:rPr>
              <a:t>Why It's Important:</a:t>
            </a:r>
            <a:r>
              <a:rPr lang="en-IN" sz="2400" dirty="0">
                <a:latin typeface="Trebuchet MS" panose="020B0603020202020204" pitchFamily="34" charset="0"/>
                <a:cs typeface="Times New Roman" panose="02020603050405020304" pitchFamily="18" charset="0"/>
              </a:rPr>
              <a:t> Prevents form upload errors due to oversized data.</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MGT-7 filings now limit shareholder list attachments to </a:t>
            </a:r>
            <a:r>
              <a:rPr lang="en-IN" sz="2400" b="1" dirty="0">
                <a:latin typeface="Trebuchet MS" panose="020B0603020202020204" pitchFamily="34" charset="0"/>
                <a:cs typeface="Times New Roman" panose="02020603050405020304" pitchFamily="18" charset="0"/>
              </a:rPr>
              <a:t>15 files of 20 MB each</a:t>
            </a:r>
            <a:r>
              <a:rPr lang="en-IN" sz="2400" dirty="0">
                <a:latin typeface="Trebuchet MS" panose="020B0603020202020204" pitchFamily="34" charset="0"/>
                <a:cs typeface="Times New Roman" panose="02020603050405020304" pitchFamily="18" charset="0"/>
              </a:rPr>
              <a:t>—totalling </a:t>
            </a:r>
            <a:r>
              <a:rPr lang="en-IN" sz="2400" b="1" dirty="0">
                <a:latin typeface="Trebuchet MS" panose="020B0603020202020204" pitchFamily="34" charset="0"/>
                <a:cs typeface="Times New Roman" panose="02020603050405020304" pitchFamily="18" charset="0"/>
              </a:rPr>
              <a:t>300 MB</a:t>
            </a:r>
            <a:r>
              <a:rPr lang="en-IN" sz="2400" dirty="0">
                <a:latin typeface="Trebuchet MS" panose="020B0603020202020204" pitchFamily="34" charset="0"/>
                <a:cs typeface="Times New Roman" panose="02020603050405020304" pitchFamily="18" charset="0"/>
              </a:rPr>
              <a:t>.</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This ensures the portal handles large datasets efficiently and avoids upload failures. </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Companies with extensive shareholding structures must carefully organize their data—either by trimming or splitting content intelligently while retaining completeness.</a:t>
            </a:r>
          </a:p>
          <a:p>
            <a:pPr algn="just"/>
            <a:br>
              <a:rPr lang="en-IN" sz="2400" dirty="0">
                <a:latin typeface="Trebuchet MS" panose="020B0603020202020204" pitchFamily="34" charset="0"/>
                <a:cs typeface="Times New Roman" panose="02020603050405020304" pitchFamily="18" charset="0"/>
              </a:rPr>
            </a:br>
            <a:br>
              <a:rPr lang="en-IN" sz="2400" dirty="0">
                <a:latin typeface="Times New Roman" panose="02020603050405020304" pitchFamily="18" charset="0"/>
                <a:cs typeface="Times New Roman" panose="02020603050405020304" pitchFamily="18" charset="0"/>
              </a:rPr>
            </a:br>
            <a:endParaRPr lang="en-IN" sz="2400" dirty="0"/>
          </a:p>
          <a:p>
            <a:pPr algn="just"/>
            <a:endParaRPr lang="en-IN" sz="2400" dirty="0">
              <a:latin typeface="Trebuchet MS" panose="020B0603020202020204" pitchFamily="34" charset="0"/>
              <a:cs typeface="Times New Roman" panose="02020603050405020304" pitchFamily="18" charset="0"/>
            </a:endParaRPr>
          </a:p>
        </p:txBody>
      </p:sp>
    </p:spTree>
    <p:extLst>
      <p:ext uri="{BB962C8B-B14F-4D97-AF65-F5344CB8AC3E}">
        <p14:creationId xmlns:p14="http://schemas.microsoft.com/office/powerpoint/2010/main" val="20300762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30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3000" fill="hold"/>
                                        <p:tgtEl>
                                          <p:spTgt spid="7">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3000" fill="hold"/>
                                        <p:tgtEl>
                                          <p:spTgt spid="7">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3000" fill="hold"/>
                                        <p:tgtEl>
                                          <p:spTgt spid="7">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30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30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hidden="1">
            <a:extLst>
              <a:ext uri="{FF2B5EF4-FFF2-40B4-BE49-F238E27FC236}">
                <a16:creationId xmlns:a16="http://schemas.microsoft.com/office/drawing/2014/main" id="{FDC48B97-280C-8FBE-370C-0928B9902458}"/>
              </a:ext>
            </a:extLst>
          </p:cNvPr>
          <p:cNvSpPr>
            <a:spLocks noGrp="1"/>
          </p:cNvSpPr>
          <p:nvPr>
            <p:ph type="subTitle" idx="1"/>
          </p:nvPr>
        </p:nvSpPr>
        <p:spPr/>
        <p:txBody>
          <a:bodyPr/>
          <a:lstStyle/>
          <a:p>
            <a:endParaRPr lang="en-IN" dirty="0"/>
          </a:p>
        </p:txBody>
      </p:sp>
      <p:sp>
        <p:nvSpPr>
          <p:cNvPr id="5" name="TextBox 4">
            <a:extLst>
              <a:ext uri="{FF2B5EF4-FFF2-40B4-BE49-F238E27FC236}">
                <a16:creationId xmlns:a16="http://schemas.microsoft.com/office/drawing/2014/main" id="{6D872FF9-CC24-F35E-17F6-70DD27D278B4}"/>
              </a:ext>
            </a:extLst>
          </p:cNvPr>
          <p:cNvSpPr txBox="1"/>
          <p:nvPr/>
        </p:nvSpPr>
        <p:spPr>
          <a:xfrm>
            <a:off x="0" y="0"/>
            <a:ext cx="9052511" cy="646331"/>
          </a:xfrm>
          <a:prstGeom prst="rect">
            <a:avLst/>
          </a:prstGeom>
          <a:noFill/>
        </p:spPr>
        <p:txBody>
          <a:bodyPr wrap="square">
            <a:spAutoFit/>
          </a:bodyPr>
          <a:lstStyle/>
          <a:p>
            <a:r>
              <a:rPr lang="en-IN" sz="3600" b="1" dirty="0">
                <a:solidFill>
                  <a:schemeClr val="bg1"/>
                </a:solidFill>
                <a:latin typeface="Trebuchet MS" panose="020B0603020202020204" pitchFamily="34" charset="0"/>
                <a:cs typeface="Times New Roman" panose="02020603050405020304" pitchFamily="18" charset="0"/>
              </a:rPr>
              <a:t>Invisible Shareholder Details in PDF </a:t>
            </a:r>
            <a:endParaRPr lang="en-IN" sz="3600" dirty="0">
              <a:solidFill>
                <a:schemeClr val="bg1"/>
              </a:solidFill>
              <a:latin typeface="Trebuchet MS" panose="020B0603020202020204" pitchFamily="34" charset="0"/>
            </a:endParaRPr>
          </a:p>
        </p:txBody>
      </p:sp>
      <p:sp>
        <p:nvSpPr>
          <p:cNvPr id="4" name="TextBox 3">
            <a:extLst>
              <a:ext uri="{FF2B5EF4-FFF2-40B4-BE49-F238E27FC236}">
                <a16:creationId xmlns:a16="http://schemas.microsoft.com/office/drawing/2014/main" id="{88EE6549-2F8F-0230-FA5C-15FD0F9EA8B4}"/>
              </a:ext>
            </a:extLst>
          </p:cNvPr>
          <p:cNvSpPr txBox="1"/>
          <p:nvPr/>
        </p:nvSpPr>
        <p:spPr>
          <a:xfrm>
            <a:off x="1" y="1417342"/>
            <a:ext cx="9052510" cy="5632311"/>
          </a:xfrm>
          <a:prstGeom prst="rect">
            <a:avLst/>
          </a:prstGeom>
          <a:noFill/>
        </p:spPr>
        <p:txBody>
          <a:bodyPr wrap="square" rtlCol="0">
            <a:spAutoFit/>
          </a:bodyPr>
          <a:lstStyle/>
          <a:p>
            <a:pPr algn="just"/>
            <a:r>
              <a:rPr lang="en-IN" sz="2400" b="1" dirty="0">
                <a:latin typeface="Trebuchet MS" panose="020B0603020202020204" pitchFamily="34" charset="0"/>
                <a:cs typeface="Times New Roman" panose="02020603050405020304" pitchFamily="18" charset="0"/>
              </a:rPr>
              <a:t>Change:</a:t>
            </a:r>
            <a:r>
              <a:rPr lang="en-IN" sz="2400" dirty="0">
                <a:latin typeface="Trebuchet MS" panose="020B0603020202020204" pitchFamily="34" charset="0"/>
                <a:cs typeface="Times New Roman" panose="02020603050405020304" pitchFamily="18" charset="0"/>
              </a:rPr>
              <a:t> </a:t>
            </a:r>
          </a:p>
          <a:p>
            <a:pPr algn="just"/>
            <a:r>
              <a:rPr lang="en-IN" sz="2400" dirty="0">
                <a:latin typeface="Trebuchet MS" panose="020B0603020202020204" pitchFamily="34" charset="0"/>
                <a:cs typeface="Times New Roman" panose="02020603050405020304" pitchFamily="18" charset="0"/>
              </a:rPr>
              <a:t>Details won’t appear in the auto-generated PDF </a:t>
            </a:r>
          </a:p>
          <a:p>
            <a:pPr algn="just"/>
            <a:r>
              <a:rPr lang="en-IN" sz="2400" dirty="0">
                <a:latin typeface="Trebuchet MS" panose="020B0603020202020204" pitchFamily="34" charset="0"/>
                <a:cs typeface="Times New Roman" panose="02020603050405020304" pitchFamily="18" charset="0"/>
              </a:rPr>
              <a:t>(similar to PAS-3).</a:t>
            </a:r>
          </a:p>
          <a:p>
            <a:pPr algn="just"/>
            <a:r>
              <a:rPr lang="en-IN" sz="2400" b="1" dirty="0">
                <a:latin typeface="Trebuchet MS" panose="020B0603020202020204" pitchFamily="34" charset="0"/>
                <a:cs typeface="Times New Roman" panose="02020603050405020304" pitchFamily="18" charset="0"/>
              </a:rPr>
              <a:t>Effect:</a:t>
            </a:r>
            <a:r>
              <a:rPr lang="en-IN" sz="2400" dirty="0">
                <a:latin typeface="Trebuchet MS" panose="020B0603020202020204" pitchFamily="34" charset="0"/>
                <a:cs typeface="Times New Roman" panose="02020603050405020304" pitchFamily="18" charset="0"/>
              </a:rPr>
              <a:t> Ensures privacy; data stored but not published.</a:t>
            </a:r>
            <a:br>
              <a:rPr lang="en-IN" sz="2400" dirty="0">
                <a:latin typeface="Trebuchet MS" panose="020B0603020202020204" pitchFamily="34" charset="0"/>
                <a:cs typeface="Times New Roman" panose="02020603050405020304" pitchFamily="18" charset="0"/>
              </a:rPr>
            </a:br>
            <a:r>
              <a:rPr lang="en-IN" sz="2400" dirty="0">
                <a:latin typeface="Trebuchet MS" panose="020B0603020202020204" pitchFamily="34" charset="0"/>
                <a:cs typeface="Times New Roman" panose="02020603050405020304" pitchFamily="18" charset="0"/>
              </a:rPr>
              <a:t>Similar to the </a:t>
            </a:r>
            <a:r>
              <a:rPr lang="en-IN" sz="2400" b="1" dirty="0">
                <a:latin typeface="Trebuchet MS" panose="020B0603020202020204" pitchFamily="34" charset="0"/>
                <a:cs typeface="Times New Roman" panose="02020603050405020304" pitchFamily="18" charset="0"/>
              </a:rPr>
              <a:t>PAS-3</a:t>
            </a:r>
            <a:r>
              <a:rPr lang="en-IN" sz="2400" dirty="0">
                <a:latin typeface="Trebuchet MS" panose="020B0603020202020204" pitchFamily="34" charset="0"/>
                <a:cs typeface="Times New Roman" panose="02020603050405020304" pitchFamily="18" charset="0"/>
              </a:rPr>
              <a:t> form, MGT-7-generated PDFs will </a:t>
            </a:r>
            <a:r>
              <a:rPr lang="en-IN" sz="2400" b="1" dirty="0">
                <a:latin typeface="Trebuchet MS" panose="020B0603020202020204" pitchFamily="34" charset="0"/>
                <a:cs typeface="Times New Roman" panose="02020603050405020304" pitchFamily="18" charset="0"/>
              </a:rPr>
              <a:t>not display shareholder details</a:t>
            </a:r>
            <a:r>
              <a:rPr lang="en-IN" sz="2400" dirty="0">
                <a:latin typeface="Trebuchet MS" panose="020B0603020202020204" pitchFamily="34" charset="0"/>
                <a:cs typeface="Times New Roman" panose="02020603050405020304" pitchFamily="18" charset="0"/>
              </a:rPr>
              <a:t> publicly. </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This protects sensitive information from being included in downloadable formats while ensuring it is still submitted internally to MCA.</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It’s a privacy-first update that maintains regulatory compliance without exposing shareholder data unnecessarily.</a:t>
            </a:r>
          </a:p>
          <a:p>
            <a:pPr algn="just"/>
            <a:r>
              <a:rPr lang="en-IN" sz="2400" b="1" dirty="0">
                <a:latin typeface="Trebuchet MS" panose="020B0603020202020204" pitchFamily="34" charset="0"/>
                <a:cs typeface="Times New Roman" panose="02020603050405020304" pitchFamily="18" charset="0"/>
              </a:rPr>
              <a:t>Note:</a:t>
            </a:r>
            <a:r>
              <a:rPr lang="en-IN" sz="2400" dirty="0">
                <a:latin typeface="Trebuchet MS" panose="020B0603020202020204" pitchFamily="34" charset="0"/>
                <a:cs typeface="Times New Roman" panose="02020603050405020304" pitchFamily="18" charset="0"/>
              </a:rPr>
              <a:t> Regulatory bodies can still access the raw Excel uploads internally.</a:t>
            </a:r>
          </a:p>
          <a:p>
            <a:pPr algn="just"/>
            <a:br>
              <a:rPr lang="en-IN" sz="2400" dirty="0">
                <a:latin typeface="Trebuchet MS" panose="020B0603020202020204" pitchFamily="34" charset="0"/>
              </a:rPr>
            </a:br>
            <a:endParaRPr lang="en-IN" sz="2400" dirty="0">
              <a:latin typeface="Trebuchet MS" panose="020B0603020202020204" pitchFamily="34" charset="0"/>
            </a:endParaRPr>
          </a:p>
        </p:txBody>
      </p:sp>
    </p:spTree>
    <p:extLst>
      <p:ext uri="{BB962C8B-B14F-4D97-AF65-F5344CB8AC3E}">
        <p14:creationId xmlns:p14="http://schemas.microsoft.com/office/powerpoint/2010/main" val="363085229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3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3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3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3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3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3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30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hidden="1">
            <a:extLst>
              <a:ext uri="{FF2B5EF4-FFF2-40B4-BE49-F238E27FC236}">
                <a16:creationId xmlns:a16="http://schemas.microsoft.com/office/drawing/2014/main" id="{3CE81ADF-89F6-E8BA-4502-1DFD26318F2D}"/>
              </a:ext>
            </a:extLst>
          </p:cNvPr>
          <p:cNvSpPr>
            <a:spLocks noGrp="1"/>
          </p:cNvSpPr>
          <p:nvPr>
            <p:ph type="subTitle" idx="1"/>
          </p:nvPr>
        </p:nvSpPr>
        <p:spPr/>
        <p:txBody>
          <a:bodyPr/>
          <a:lstStyle/>
          <a:p>
            <a:endParaRPr lang="en-IN" dirty="0"/>
          </a:p>
        </p:txBody>
      </p:sp>
      <p:sp>
        <p:nvSpPr>
          <p:cNvPr id="5" name="TextBox 4">
            <a:extLst>
              <a:ext uri="{FF2B5EF4-FFF2-40B4-BE49-F238E27FC236}">
                <a16:creationId xmlns:a16="http://schemas.microsoft.com/office/drawing/2014/main" id="{3666B64E-9946-F8DA-D355-CA650E2007D5}"/>
              </a:ext>
            </a:extLst>
          </p:cNvPr>
          <p:cNvSpPr txBox="1"/>
          <p:nvPr/>
        </p:nvSpPr>
        <p:spPr>
          <a:xfrm>
            <a:off x="30502" y="5113"/>
            <a:ext cx="7955193" cy="646331"/>
          </a:xfrm>
          <a:prstGeom prst="rect">
            <a:avLst/>
          </a:prstGeom>
          <a:noFill/>
        </p:spPr>
        <p:txBody>
          <a:bodyPr wrap="square">
            <a:spAutoFit/>
          </a:bodyPr>
          <a:lstStyle/>
          <a:p>
            <a:r>
              <a:rPr lang="en-IN" sz="3600" b="1" dirty="0">
                <a:solidFill>
                  <a:schemeClr val="bg1"/>
                </a:solidFill>
                <a:latin typeface="Trebuchet MS" panose="020B0603020202020204" pitchFamily="34" charset="0"/>
                <a:cs typeface="Times New Roman" panose="02020603050405020304" pitchFamily="18" charset="0"/>
              </a:rPr>
              <a:t>ADT Series</a:t>
            </a:r>
          </a:p>
        </p:txBody>
      </p:sp>
      <p:sp>
        <p:nvSpPr>
          <p:cNvPr id="7" name="TextBox 6">
            <a:extLst>
              <a:ext uri="{FF2B5EF4-FFF2-40B4-BE49-F238E27FC236}">
                <a16:creationId xmlns:a16="http://schemas.microsoft.com/office/drawing/2014/main" id="{6EDA1987-315D-8E76-CC69-0B39FE25F6B8}"/>
              </a:ext>
            </a:extLst>
          </p:cNvPr>
          <p:cNvSpPr txBox="1"/>
          <p:nvPr/>
        </p:nvSpPr>
        <p:spPr>
          <a:xfrm>
            <a:off x="0" y="1325903"/>
            <a:ext cx="9143999" cy="6109365"/>
          </a:xfrm>
          <a:prstGeom prst="rect">
            <a:avLst/>
          </a:prstGeom>
          <a:noFill/>
        </p:spPr>
        <p:txBody>
          <a:bodyPr wrap="square" rtlCol="0">
            <a:spAutoFit/>
          </a:bodyPr>
          <a:lstStyle/>
          <a:p>
            <a:pPr algn="just"/>
            <a:r>
              <a:rPr lang="en-IN" sz="2400" b="1" dirty="0">
                <a:latin typeface="Trebuchet MS" panose="020B0603020202020204" pitchFamily="34" charset="0"/>
                <a:cs typeface="Times New Roman" panose="02020603050405020304" pitchFamily="18" charset="0"/>
              </a:rPr>
              <a:t>ADT-1 – Auditor Appointment:</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Used to notify the Registrar of Companies (ROC) about the appointment of a statutory auditor after a company’s AGM.</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Must be filed within 15 days of the meeting.</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Now filed only online and includes auditor’s FRN and membership number.</a:t>
            </a:r>
          </a:p>
          <a:p>
            <a:pPr algn="just"/>
            <a:r>
              <a:rPr lang="en-IN" sz="2400" b="1" dirty="0">
                <a:latin typeface="Trebuchet MS" panose="020B0603020202020204" pitchFamily="34" charset="0"/>
                <a:ea typeface="Times New Roman" panose="02020603050405020304" pitchFamily="18" charset="0"/>
                <a:cs typeface="Times New Roman" panose="02020603050405020304" pitchFamily="18" charset="0"/>
              </a:rPr>
              <a:t>Audit Committee Recommendations &amp; Nature of Appointment:</a:t>
            </a:r>
            <a:endParaRPr lang="en-IN" sz="2400" dirty="0">
              <a:latin typeface="Trebuchet MS" panose="020B0603020202020204" pitchFamily="34" charset="0"/>
              <a:ea typeface="Calibri" panose="020F0502020204030204" pitchFamily="34" charset="0"/>
              <a:cs typeface="Times New Roman" panose="02020603050405020304" pitchFamily="18" charset="0"/>
            </a:endParaRPr>
          </a:p>
          <a:p>
            <a:pPr algn="just"/>
            <a:r>
              <a:rPr lang="en-IN" sz="2400" dirty="0">
                <a:latin typeface="Trebuchet MS" panose="020B0603020202020204" pitchFamily="34" charset="0"/>
                <a:cs typeface="Times New Roman" panose="02020603050405020304" pitchFamily="18" charset="0"/>
              </a:rPr>
              <a:t>New field records if the committee has approved the auditor’s appointment—adds a layer of governance.</a:t>
            </a:r>
          </a:p>
          <a:p>
            <a:r>
              <a:rPr lang="en-IN" sz="2400" b="1" dirty="0">
                <a:latin typeface="Trebuchet MS" panose="020B0603020202020204" pitchFamily="34" charset="0"/>
                <a:cs typeface="Times New Roman" panose="02020603050405020304" pitchFamily="18" charset="0"/>
              </a:rPr>
              <a:t>Nature of Appointment</a:t>
            </a:r>
            <a:r>
              <a:rPr lang="en-IN" sz="2400" dirty="0">
                <a:latin typeface="Trebuchet MS" panose="020B0603020202020204" pitchFamily="34" charset="0"/>
                <a:cs typeface="Times New Roman" panose="02020603050405020304" pitchFamily="18" charset="0"/>
              </a:rPr>
              <a:t>: Specifies whether it's a:</a:t>
            </a:r>
            <a:br>
              <a:rPr lang="en-IN" sz="2400" dirty="0">
                <a:latin typeface="Trebuchet MS" panose="020B0603020202020204" pitchFamily="34" charset="0"/>
                <a:cs typeface="Times New Roman" panose="02020603050405020304" pitchFamily="18" charset="0"/>
              </a:rPr>
            </a:br>
            <a:r>
              <a:rPr lang="en-IN" sz="2400" dirty="0">
                <a:latin typeface="Trebuchet MS" panose="020B0603020202020204" pitchFamily="34" charset="0"/>
                <a:cs typeface="Times New Roman" panose="02020603050405020304" pitchFamily="18" charset="0"/>
              </a:rPr>
              <a:t>- </a:t>
            </a:r>
            <a:r>
              <a:rPr lang="en-IN" sz="2400" b="1" dirty="0">
                <a:latin typeface="Trebuchet MS" panose="020B0603020202020204" pitchFamily="34" charset="0"/>
                <a:cs typeface="Times New Roman" panose="02020603050405020304" pitchFamily="18" charset="0"/>
              </a:rPr>
              <a:t>New Engagement</a:t>
            </a:r>
            <a:br>
              <a:rPr lang="en-IN" sz="2400" dirty="0">
                <a:latin typeface="Trebuchet MS" panose="020B0603020202020204" pitchFamily="34" charset="0"/>
                <a:cs typeface="Times New Roman" panose="02020603050405020304" pitchFamily="18" charset="0"/>
              </a:rPr>
            </a:br>
            <a:r>
              <a:rPr lang="en-IN" sz="2400" dirty="0">
                <a:latin typeface="Trebuchet MS" panose="020B0603020202020204" pitchFamily="34" charset="0"/>
                <a:cs typeface="Times New Roman" panose="02020603050405020304" pitchFamily="18" charset="0"/>
              </a:rPr>
              <a:t>- </a:t>
            </a:r>
            <a:r>
              <a:rPr lang="en-IN" sz="2400" b="1" dirty="0">
                <a:latin typeface="Trebuchet MS" panose="020B0603020202020204" pitchFamily="34" charset="0"/>
                <a:cs typeface="Times New Roman" panose="02020603050405020304" pitchFamily="18" charset="0"/>
              </a:rPr>
              <a:t>Re-appointment</a:t>
            </a:r>
            <a:br>
              <a:rPr lang="en-IN" sz="2400" dirty="0">
                <a:latin typeface="Trebuchet MS" panose="020B0603020202020204" pitchFamily="34" charset="0"/>
                <a:cs typeface="Times New Roman" panose="02020603050405020304" pitchFamily="18" charset="0"/>
              </a:rPr>
            </a:br>
            <a:r>
              <a:rPr lang="en-IN" sz="2400" dirty="0">
                <a:latin typeface="Trebuchet MS" panose="020B0603020202020204" pitchFamily="34" charset="0"/>
                <a:cs typeface="Times New Roman" panose="02020603050405020304" pitchFamily="18" charset="0"/>
              </a:rPr>
              <a:t>- </a:t>
            </a:r>
            <a:r>
              <a:rPr lang="en-IN" sz="2400" b="1" dirty="0">
                <a:latin typeface="Trebuchet MS" panose="020B0603020202020204" pitchFamily="34" charset="0"/>
                <a:cs typeface="Times New Roman" panose="02020603050405020304" pitchFamily="18" charset="0"/>
              </a:rPr>
              <a:t>Intimation</a:t>
            </a:r>
            <a:br>
              <a:rPr lang="en-IN" sz="2400" dirty="0">
                <a:latin typeface="Trebuchet MS" panose="020B0603020202020204" pitchFamily="34" charset="0"/>
                <a:cs typeface="Times New Roman" panose="02020603050405020304" pitchFamily="18" charset="0"/>
              </a:rPr>
            </a:br>
            <a:endParaRPr lang="en-IN" sz="2400" dirty="0">
              <a:latin typeface="Trebuchet MS" panose="020B0603020202020204" pitchFamily="34" charset="0"/>
              <a:cs typeface="Times New Roman" panose="02020603050405020304" pitchFamily="18" charset="0"/>
            </a:endParaRPr>
          </a:p>
          <a:p>
            <a:endParaRPr lang="en-IN" sz="1900" b="1" dirty="0">
              <a:latin typeface="Trebuchet MS" panose="020B0603020202020204" pitchFamily="34" charset="0"/>
              <a:cs typeface="Times New Roman" panose="02020603050405020304" pitchFamily="18" charset="0"/>
            </a:endParaRPr>
          </a:p>
          <a:p>
            <a:br>
              <a:rPr lang="en-IN" dirty="0">
                <a:latin typeface="Times New Roman" panose="02020603050405020304" pitchFamily="18" charset="0"/>
                <a:cs typeface="Times New Roman" panose="02020603050405020304" pitchFamily="18" charset="0"/>
              </a:rPr>
            </a:br>
            <a:endParaRPr lang="en-IN" dirty="0"/>
          </a:p>
        </p:txBody>
      </p:sp>
    </p:spTree>
    <p:extLst>
      <p:ext uri="{BB962C8B-B14F-4D97-AF65-F5344CB8AC3E}">
        <p14:creationId xmlns:p14="http://schemas.microsoft.com/office/powerpoint/2010/main" val="240777269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30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3000" fill="hold"/>
                                        <p:tgtEl>
                                          <p:spTgt spid="7">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3000" fill="hold"/>
                                        <p:tgtEl>
                                          <p:spTgt spid="7">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3000" fill="hold"/>
                                        <p:tgtEl>
                                          <p:spTgt spid="7">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30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30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3000" fill="hold"/>
                                        <p:tgtEl>
                                          <p:spTgt spid="7">
                                            <p:txEl>
                                              <p:pRg st="6" end="6"/>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3016A-A4EB-3313-6A7E-7F5DE630DDBB}"/>
            </a:ext>
          </a:extLst>
        </p:cNvPr>
        <p:cNvGrpSpPr/>
        <p:nvPr/>
      </p:nvGrpSpPr>
      <p:grpSpPr>
        <a:xfrm>
          <a:off x="0" y="0"/>
          <a:ext cx="0" cy="0"/>
          <a:chOff x="0" y="0"/>
          <a:chExt cx="0" cy="0"/>
        </a:xfrm>
      </p:grpSpPr>
      <p:sp>
        <p:nvSpPr>
          <p:cNvPr id="3" name="Subtitle 2" hidden="1">
            <a:extLst>
              <a:ext uri="{FF2B5EF4-FFF2-40B4-BE49-F238E27FC236}">
                <a16:creationId xmlns:a16="http://schemas.microsoft.com/office/drawing/2014/main" id="{CBB436E8-141E-D4DA-D1FF-DED937B3C58C}"/>
              </a:ext>
            </a:extLst>
          </p:cNvPr>
          <p:cNvSpPr>
            <a:spLocks noGrp="1"/>
          </p:cNvSpPr>
          <p:nvPr>
            <p:ph type="subTitle" idx="1"/>
          </p:nvPr>
        </p:nvSpPr>
        <p:spPr/>
        <p:txBody>
          <a:bodyPr/>
          <a:lstStyle/>
          <a:p>
            <a:endParaRPr lang="en-IN" dirty="0"/>
          </a:p>
        </p:txBody>
      </p:sp>
      <p:sp>
        <p:nvSpPr>
          <p:cNvPr id="7" name="TextBox 6">
            <a:extLst>
              <a:ext uri="{FF2B5EF4-FFF2-40B4-BE49-F238E27FC236}">
                <a16:creationId xmlns:a16="http://schemas.microsoft.com/office/drawing/2014/main" id="{E9169211-2989-E3FE-EE85-A5350F9BAAE2}"/>
              </a:ext>
            </a:extLst>
          </p:cNvPr>
          <p:cNvSpPr txBox="1"/>
          <p:nvPr/>
        </p:nvSpPr>
        <p:spPr>
          <a:xfrm>
            <a:off x="0" y="1325903"/>
            <a:ext cx="9143999" cy="7063472"/>
          </a:xfrm>
          <a:prstGeom prst="rect">
            <a:avLst/>
          </a:prstGeom>
          <a:noFill/>
        </p:spPr>
        <p:txBody>
          <a:bodyPr wrap="square" rtlCol="0">
            <a:spAutoFit/>
          </a:bodyPr>
          <a:lstStyle/>
          <a:p>
            <a:pPr algn="just"/>
            <a:r>
              <a:rPr lang="en-IN" sz="2400" b="1" dirty="0">
                <a:latin typeface="Trebuchet MS" panose="020B0603020202020204" pitchFamily="34" charset="0"/>
                <a:cs typeface="Times New Roman" panose="02020603050405020304" pitchFamily="18" charset="0"/>
              </a:rPr>
              <a:t>ADT-2 – Removal of Auditor:</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Filed to obtain Central Government approval for removing an auditor before the expiry of their term.</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Requires board resolution and special resolution at a general meeting.</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Includes FRN and membership number for clarity.</a:t>
            </a:r>
          </a:p>
          <a:p>
            <a:pPr algn="just"/>
            <a:r>
              <a:rPr lang="en-IN" sz="2400" b="1" dirty="0">
                <a:latin typeface="Trebuchet MS" panose="020B0603020202020204" pitchFamily="34" charset="0"/>
                <a:cs typeface="Times New Roman" panose="02020603050405020304" pitchFamily="18" charset="0"/>
              </a:rPr>
              <a:t>ADT-3 – Auditor Resignation</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Used by auditors to inform the ROC about their resignation from a company.</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Includes reason for resignation and any observations.</a:t>
            </a:r>
          </a:p>
          <a:p>
            <a:pPr algn="just"/>
            <a:r>
              <a:rPr lang="en-IN" sz="2400" b="1" dirty="0">
                <a:latin typeface="Trebuchet MS" panose="020B0603020202020204" pitchFamily="34" charset="0"/>
                <a:cs typeface="Times New Roman" panose="02020603050405020304" pitchFamily="18" charset="0"/>
              </a:rPr>
              <a:t>ADT-4 – Intimation of Auditor’s Cessation or Special Circumstances:</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Newly introduced form for specific disclosures such as auditor cessation or other events affecting their role.</a:t>
            </a:r>
          </a:p>
          <a:p>
            <a:pPr marL="342900" indent="-342900" algn="just">
              <a:buFont typeface="Arial" panose="020B0604020202020204" pitchFamily="34" charset="0"/>
              <a:buChar char="•"/>
            </a:pPr>
            <a:r>
              <a:rPr lang="en-IN" sz="2400" dirty="0">
                <a:latin typeface="Trebuchet MS" panose="020B0603020202020204" pitchFamily="34" charset="0"/>
                <a:cs typeface="Times New Roman" panose="02020603050405020304" pitchFamily="18" charset="0"/>
              </a:rPr>
              <a:t>Filed online only for procedural transparency.</a:t>
            </a:r>
          </a:p>
          <a:p>
            <a:pPr algn="just"/>
            <a:br>
              <a:rPr lang="en-IN" sz="1900" dirty="0">
                <a:latin typeface="Trebuchet MS" panose="020B0603020202020204" pitchFamily="34" charset="0"/>
                <a:cs typeface="Times New Roman" panose="02020603050405020304" pitchFamily="18" charset="0"/>
              </a:rPr>
            </a:br>
            <a:endParaRPr lang="en-IN" sz="1900" dirty="0">
              <a:latin typeface="Trebuchet MS" panose="020B0603020202020204" pitchFamily="34" charset="0"/>
              <a:cs typeface="Times New Roman" panose="02020603050405020304" pitchFamily="18" charset="0"/>
            </a:endParaRPr>
          </a:p>
          <a:p>
            <a:pPr algn="just"/>
            <a:endParaRPr lang="en-IN" sz="1900" b="1" dirty="0">
              <a:latin typeface="Trebuchet MS" panose="020B0603020202020204" pitchFamily="34" charset="0"/>
              <a:cs typeface="Times New Roman" panose="02020603050405020304" pitchFamily="18" charset="0"/>
            </a:endParaRPr>
          </a:p>
          <a:p>
            <a:pPr algn="just"/>
            <a:br>
              <a:rPr lang="en-IN" dirty="0">
                <a:latin typeface="Times New Roman" panose="02020603050405020304" pitchFamily="18" charset="0"/>
                <a:cs typeface="Times New Roman" panose="02020603050405020304" pitchFamily="18" charset="0"/>
              </a:rPr>
            </a:br>
            <a:endParaRPr lang="en-IN" dirty="0"/>
          </a:p>
        </p:txBody>
      </p:sp>
      <p:sp>
        <p:nvSpPr>
          <p:cNvPr id="4" name="TextBox 3">
            <a:extLst>
              <a:ext uri="{FF2B5EF4-FFF2-40B4-BE49-F238E27FC236}">
                <a16:creationId xmlns:a16="http://schemas.microsoft.com/office/drawing/2014/main" id="{2A426A8B-B179-D268-C05C-0FAC661147CE}"/>
              </a:ext>
            </a:extLst>
          </p:cNvPr>
          <p:cNvSpPr txBox="1"/>
          <p:nvPr/>
        </p:nvSpPr>
        <p:spPr>
          <a:xfrm>
            <a:off x="0" y="7508"/>
            <a:ext cx="4632960" cy="646331"/>
          </a:xfrm>
          <a:prstGeom prst="rect">
            <a:avLst/>
          </a:prstGeom>
          <a:noFill/>
        </p:spPr>
        <p:txBody>
          <a:bodyPr wrap="square">
            <a:spAutoFit/>
          </a:bodyPr>
          <a:lstStyle/>
          <a:p>
            <a:r>
              <a:rPr lang="en-IN" sz="3600" b="1" dirty="0">
                <a:solidFill>
                  <a:schemeClr val="bg1"/>
                </a:solidFill>
                <a:latin typeface="Trebuchet MS" panose="020B0603020202020204" pitchFamily="34" charset="0"/>
                <a:cs typeface="Times New Roman" panose="02020603050405020304" pitchFamily="18" charset="0"/>
              </a:rPr>
              <a:t>ADT Series</a:t>
            </a:r>
          </a:p>
        </p:txBody>
      </p:sp>
    </p:spTree>
    <p:extLst>
      <p:ext uri="{BB962C8B-B14F-4D97-AF65-F5344CB8AC3E}">
        <p14:creationId xmlns:p14="http://schemas.microsoft.com/office/powerpoint/2010/main" val="314805499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30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3000" fill="hold"/>
                                        <p:tgtEl>
                                          <p:spTgt spid="7">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3000" fill="hold"/>
                                        <p:tgtEl>
                                          <p:spTgt spid="7">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3000" fill="hold"/>
                                        <p:tgtEl>
                                          <p:spTgt spid="7">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3000" fill="hold"/>
                                        <p:tgtEl>
                                          <p:spTgt spid="7">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3000" fill="hold"/>
                                        <p:tgtEl>
                                          <p:spTgt spid="7">
                                            <p:txEl>
                                              <p:pRg st="5" end="5"/>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3000" fill="hold"/>
                                        <p:tgtEl>
                                          <p:spTgt spid="7">
                                            <p:txEl>
                                              <p:pRg st="6" end="6"/>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3000" fill="hold"/>
                                        <p:tgtEl>
                                          <p:spTgt spid="7">
                                            <p:txEl>
                                              <p:pRg st="7" end="7"/>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3000" fill="hold"/>
                                        <p:tgtEl>
                                          <p:spTgt spid="7">
                                            <p:txEl>
                                              <p:pRg st="8" end="8"/>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7">
                                            <p:txEl>
                                              <p:pRg st="9" end="9"/>
                                            </p:txEl>
                                          </p:spTgt>
                                        </p:tgtEl>
                                        <p:attrNameLst>
                                          <p:attrName>style.visibility</p:attrName>
                                        </p:attrNameLst>
                                      </p:cBhvr>
                                      <p:to>
                                        <p:strVal val="visible"/>
                                      </p:to>
                                    </p:set>
                                    <p:anim calcmode="lin" valueType="num">
                                      <p:cBhvr additive="base">
                                        <p:cTn id="61" dur="3000" fill="hold"/>
                                        <p:tgtEl>
                                          <p:spTgt spid="7">
                                            <p:txEl>
                                              <p:pRg st="9" end="9"/>
                                            </p:txEl>
                                          </p:spTgt>
                                        </p:tgtEl>
                                        <p:attrNameLst>
                                          <p:attrName>ppt_x</p:attrName>
                                        </p:attrNameLst>
                                      </p:cBhvr>
                                      <p:tavLst>
                                        <p:tav tm="0">
                                          <p:val>
                                            <p:strVal val="0-#ppt_w/2"/>
                                          </p:val>
                                        </p:tav>
                                        <p:tav tm="100000">
                                          <p:val>
                                            <p:strVal val="#ppt_x"/>
                                          </p:val>
                                        </p:tav>
                                      </p:tavLst>
                                    </p:anim>
                                    <p:anim calcmode="lin" valueType="num">
                                      <p:cBhvr additive="base">
                                        <p:cTn id="62" dur="3000" fill="hold"/>
                                        <p:tgtEl>
                                          <p:spTgt spid="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7">
                                            <p:txEl>
                                              <p:pRg st="10" end="10"/>
                                            </p:txEl>
                                          </p:spTgt>
                                        </p:tgtEl>
                                        <p:attrNameLst>
                                          <p:attrName>style.visibility</p:attrName>
                                        </p:attrNameLst>
                                      </p:cBhvr>
                                      <p:to>
                                        <p:strVal val="visible"/>
                                      </p:to>
                                    </p:set>
                                    <p:anim calcmode="lin" valueType="num">
                                      <p:cBhvr additive="base">
                                        <p:cTn id="67" dur="3000" fill="hold"/>
                                        <p:tgtEl>
                                          <p:spTgt spid="7">
                                            <p:txEl>
                                              <p:pRg st="10" end="10"/>
                                            </p:txEl>
                                          </p:spTgt>
                                        </p:tgtEl>
                                        <p:attrNameLst>
                                          <p:attrName>ppt_x</p:attrName>
                                        </p:attrNameLst>
                                      </p:cBhvr>
                                      <p:tavLst>
                                        <p:tav tm="0">
                                          <p:val>
                                            <p:strVal val="0-#ppt_w/2"/>
                                          </p:val>
                                        </p:tav>
                                        <p:tav tm="100000">
                                          <p:val>
                                            <p:strVal val="#ppt_x"/>
                                          </p:val>
                                        </p:tav>
                                      </p:tavLst>
                                    </p:anim>
                                    <p:anim calcmode="lin" valueType="num">
                                      <p:cBhvr additive="base">
                                        <p:cTn id="68" dur="3000" fill="hold"/>
                                        <p:tgtEl>
                                          <p:spTgt spid="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hidden="1">
            <a:extLst>
              <a:ext uri="{FF2B5EF4-FFF2-40B4-BE49-F238E27FC236}">
                <a16:creationId xmlns:a16="http://schemas.microsoft.com/office/drawing/2014/main" id="{9E5351AB-DBBD-6AF8-0792-1E81719AF3B1}"/>
              </a:ext>
            </a:extLst>
          </p:cNvPr>
          <p:cNvSpPr>
            <a:spLocks noGrp="1"/>
          </p:cNvSpPr>
          <p:nvPr>
            <p:ph type="subTitle" idx="1"/>
          </p:nvPr>
        </p:nvSpPr>
        <p:spPr/>
        <p:txBody>
          <a:bodyPr/>
          <a:lstStyle/>
          <a:p>
            <a:endParaRPr lang="en-IN" dirty="0"/>
          </a:p>
        </p:txBody>
      </p:sp>
      <p:sp>
        <p:nvSpPr>
          <p:cNvPr id="4" name="TextBox 3">
            <a:extLst>
              <a:ext uri="{FF2B5EF4-FFF2-40B4-BE49-F238E27FC236}">
                <a16:creationId xmlns:a16="http://schemas.microsoft.com/office/drawing/2014/main" id="{F400376F-6D09-1121-5665-412105F7D09A}"/>
              </a:ext>
            </a:extLst>
          </p:cNvPr>
          <p:cNvSpPr txBox="1"/>
          <p:nvPr/>
        </p:nvSpPr>
        <p:spPr>
          <a:xfrm>
            <a:off x="182928" y="1417342"/>
            <a:ext cx="8686705" cy="5262979"/>
          </a:xfrm>
          <a:prstGeom prst="rect">
            <a:avLst/>
          </a:prstGeom>
          <a:noFill/>
        </p:spPr>
        <p:txBody>
          <a:bodyPr wrap="square" rtlCol="0">
            <a:spAutoFit/>
          </a:bodyPr>
          <a:lstStyle/>
          <a:p>
            <a:pPr algn="just"/>
            <a:r>
              <a:rPr lang="en-US" sz="2400" b="1" dirty="0">
                <a:latin typeface="Trebuchet MS" panose="020B0603020202020204" pitchFamily="34" charset="0"/>
              </a:rPr>
              <a:t>Companies (Accounts) Second Amendment Rules, 2025</a:t>
            </a:r>
            <a:br>
              <a:rPr lang="en-US" sz="2400" dirty="0">
                <a:latin typeface="Trebuchet MS" panose="020B0603020202020204" pitchFamily="34" charset="0"/>
              </a:rPr>
            </a:br>
            <a:r>
              <a:rPr lang="en-US" sz="2400" dirty="0">
                <a:latin typeface="Trebuchet MS" panose="020B0603020202020204" pitchFamily="34" charset="0"/>
              </a:rPr>
              <a:t>These rules require companies to expand the scope of disclosures in their Directors’ Report specifically:</a:t>
            </a:r>
          </a:p>
          <a:p>
            <a:pPr algn="just"/>
            <a:br>
              <a:rPr lang="en-US" sz="2400" dirty="0">
                <a:latin typeface="Trebuchet MS" panose="020B0603020202020204" pitchFamily="34" charset="0"/>
              </a:rPr>
            </a:br>
            <a:r>
              <a:rPr lang="en-US" sz="2400" b="1" dirty="0">
                <a:latin typeface="Trebuchet MS" panose="020B0603020202020204" pitchFamily="34" charset="0"/>
              </a:rPr>
              <a:t>Sexual Harassment Reporting:</a:t>
            </a:r>
          </a:p>
          <a:p>
            <a:pPr marL="342900" indent="-342900" algn="just">
              <a:buFont typeface="Arial" panose="020B0604020202020204" pitchFamily="34" charset="0"/>
              <a:buChar char="•"/>
            </a:pPr>
            <a:r>
              <a:rPr lang="en-US" sz="2400" dirty="0">
                <a:latin typeface="Trebuchet MS" panose="020B0603020202020204" pitchFamily="34" charset="0"/>
              </a:rPr>
              <a:t>Number of complaints received</a:t>
            </a:r>
          </a:p>
          <a:p>
            <a:pPr marL="342900" indent="-342900" algn="just">
              <a:buFont typeface="Arial" panose="020B0604020202020204" pitchFamily="34" charset="0"/>
              <a:buChar char="•"/>
            </a:pPr>
            <a:r>
              <a:rPr lang="en-US" sz="2400" dirty="0">
                <a:latin typeface="Trebuchet MS" panose="020B0603020202020204" pitchFamily="34" charset="0"/>
              </a:rPr>
              <a:t>Number resolved</a:t>
            </a:r>
          </a:p>
          <a:p>
            <a:pPr marL="342900" indent="-342900" algn="just">
              <a:buFont typeface="Arial" panose="020B0604020202020204" pitchFamily="34" charset="0"/>
              <a:buChar char="•"/>
            </a:pPr>
            <a:r>
              <a:rPr lang="en-US" sz="2400" dirty="0">
                <a:latin typeface="Trebuchet MS" panose="020B0603020202020204" pitchFamily="34" charset="0"/>
              </a:rPr>
              <a:t>Number pending for more than 90 days</a:t>
            </a:r>
          </a:p>
          <a:p>
            <a:pPr algn="just"/>
            <a:br>
              <a:rPr lang="en-US" sz="2400" dirty="0">
                <a:latin typeface="Trebuchet MS" panose="020B0603020202020204" pitchFamily="34" charset="0"/>
              </a:rPr>
            </a:br>
            <a:r>
              <a:rPr lang="en-US" sz="2400" b="1" dirty="0">
                <a:latin typeface="Trebuchet MS" panose="020B0603020202020204" pitchFamily="34" charset="0"/>
              </a:rPr>
              <a:t>Maternity Benefit Compliance:</a:t>
            </a:r>
          </a:p>
          <a:p>
            <a:pPr marL="342900" indent="-342900" algn="just">
              <a:buFont typeface="Arial" panose="020B0604020202020204" pitchFamily="34" charset="0"/>
              <a:buChar char="•"/>
            </a:pPr>
            <a:r>
              <a:rPr lang="en-US" sz="2400" dirty="0">
                <a:latin typeface="Trebuchet MS" panose="020B0603020202020204" pitchFamily="34" charset="0"/>
              </a:rPr>
              <a:t>Declaration confirming compliance with the Maternity Benefit Act, 1961</a:t>
            </a:r>
          </a:p>
          <a:p>
            <a:pPr marL="342900" indent="-342900" algn="just">
              <a:buFont typeface="Arial" panose="020B0604020202020204" pitchFamily="34" charset="0"/>
              <a:buChar char="•"/>
            </a:pPr>
            <a:r>
              <a:rPr lang="en-US" sz="2400" dirty="0">
                <a:latin typeface="Trebuchet MS" panose="020B0603020202020204" pitchFamily="34" charset="0"/>
              </a:rPr>
              <a:t>Details on paid leave, medical bonus, nursing breaks, and crèche facilities, where applicable</a:t>
            </a:r>
            <a:endParaRPr lang="en-IN" sz="2400" dirty="0">
              <a:latin typeface="Trebuchet MS" panose="020B0603020202020204" pitchFamily="34" charset="0"/>
            </a:endParaRPr>
          </a:p>
        </p:txBody>
      </p:sp>
      <p:sp>
        <p:nvSpPr>
          <p:cNvPr id="9" name="TextBox 8">
            <a:extLst>
              <a:ext uri="{FF2B5EF4-FFF2-40B4-BE49-F238E27FC236}">
                <a16:creationId xmlns:a16="http://schemas.microsoft.com/office/drawing/2014/main" id="{BA9D55BE-45E8-F970-2E06-3A39E9FFE395}"/>
              </a:ext>
            </a:extLst>
          </p:cNvPr>
          <p:cNvSpPr txBox="1"/>
          <p:nvPr/>
        </p:nvSpPr>
        <p:spPr>
          <a:xfrm>
            <a:off x="0" y="1"/>
            <a:ext cx="9509705" cy="646331"/>
          </a:xfrm>
          <a:prstGeom prst="rect">
            <a:avLst/>
          </a:prstGeom>
          <a:noFill/>
        </p:spPr>
        <p:txBody>
          <a:bodyPr wrap="square">
            <a:spAutoFit/>
          </a:bodyPr>
          <a:lstStyle/>
          <a:p>
            <a:r>
              <a:rPr lang="en-US" sz="3600" b="1" dirty="0">
                <a:solidFill>
                  <a:schemeClr val="bg1"/>
                </a:solidFill>
                <a:latin typeface="Trebuchet MS" panose="020B0603020202020204" pitchFamily="34" charset="0"/>
              </a:rPr>
              <a:t>Detailed Breakdown of Key Amendments</a:t>
            </a:r>
            <a:endParaRPr lang="en-IN" sz="3600" dirty="0">
              <a:solidFill>
                <a:schemeClr val="bg1"/>
              </a:solidFill>
            </a:endParaRPr>
          </a:p>
        </p:txBody>
      </p:sp>
    </p:spTree>
    <p:extLst>
      <p:ext uri="{BB962C8B-B14F-4D97-AF65-F5344CB8AC3E}">
        <p14:creationId xmlns:p14="http://schemas.microsoft.com/office/powerpoint/2010/main" val="23758230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3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3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3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3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3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3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 calcmode="lin" valueType="num">
                                      <p:cBhvr additive="base">
                                        <p:cTn id="43" dur="3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additive="base">
                                        <p:cTn id="49" dur="30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 calcmode="lin" valueType="num">
                                      <p:cBhvr additive="base">
                                        <p:cTn id="55" dur="30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2F9BB-7B6B-125F-C98C-2C0C4E410DC0}"/>
            </a:ext>
          </a:extLst>
        </p:cNvPr>
        <p:cNvGrpSpPr/>
        <p:nvPr/>
      </p:nvGrpSpPr>
      <p:grpSpPr>
        <a:xfrm>
          <a:off x="0" y="0"/>
          <a:ext cx="0" cy="0"/>
          <a:chOff x="0" y="0"/>
          <a:chExt cx="0" cy="0"/>
        </a:xfrm>
      </p:grpSpPr>
      <p:sp>
        <p:nvSpPr>
          <p:cNvPr id="3" name="Subtitle 2" hidden="1">
            <a:extLst>
              <a:ext uri="{FF2B5EF4-FFF2-40B4-BE49-F238E27FC236}">
                <a16:creationId xmlns:a16="http://schemas.microsoft.com/office/drawing/2014/main" id="{B897194B-4192-ED3A-725E-F29F313C1B11}"/>
              </a:ext>
            </a:extLst>
          </p:cNvPr>
          <p:cNvSpPr>
            <a:spLocks noGrp="1"/>
          </p:cNvSpPr>
          <p:nvPr>
            <p:ph type="subTitle" idx="1"/>
          </p:nvPr>
        </p:nvSpPr>
        <p:spPr/>
        <p:txBody>
          <a:bodyPr/>
          <a:lstStyle/>
          <a:p>
            <a:endParaRPr lang="en-IN" dirty="0"/>
          </a:p>
        </p:txBody>
      </p:sp>
      <p:sp>
        <p:nvSpPr>
          <p:cNvPr id="4" name="TextBox 3">
            <a:extLst>
              <a:ext uri="{FF2B5EF4-FFF2-40B4-BE49-F238E27FC236}">
                <a16:creationId xmlns:a16="http://schemas.microsoft.com/office/drawing/2014/main" id="{5240BB46-BBFA-E3E0-9A9C-92599B6B6CEE}"/>
              </a:ext>
            </a:extLst>
          </p:cNvPr>
          <p:cNvSpPr txBox="1"/>
          <p:nvPr/>
        </p:nvSpPr>
        <p:spPr>
          <a:xfrm>
            <a:off x="0" y="1325904"/>
            <a:ext cx="9144000" cy="5262979"/>
          </a:xfrm>
          <a:prstGeom prst="rect">
            <a:avLst/>
          </a:prstGeom>
          <a:noFill/>
        </p:spPr>
        <p:txBody>
          <a:bodyPr wrap="square" rtlCol="0">
            <a:spAutoFit/>
          </a:bodyPr>
          <a:lstStyle/>
          <a:p>
            <a:pPr algn="just"/>
            <a:r>
              <a:rPr lang="en-IN" sz="2400" dirty="0">
                <a:latin typeface="Trebuchet MS" panose="020B0603020202020204" pitchFamily="34" charset="0"/>
              </a:rPr>
              <a:t>On 26</a:t>
            </a:r>
            <a:r>
              <a:rPr lang="en-IN" sz="2400" baseline="30000" dirty="0">
                <a:latin typeface="Trebuchet MS" panose="020B0603020202020204" pitchFamily="34" charset="0"/>
              </a:rPr>
              <a:t>th</a:t>
            </a:r>
            <a:r>
              <a:rPr lang="en-IN" sz="2400" dirty="0">
                <a:latin typeface="Trebuchet MS" panose="020B0603020202020204" pitchFamily="34" charset="0"/>
              </a:rPr>
              <a:t> August, 2025, MCA issued Notification G.S.R. 579(E), introducing the Companies (Incorporation) Second Amendment Rules, 2025. </a:t>
            </a:r>
          </a:p>
          <a:p>
            <a:pPr algn="just"/>
            <a:endParaRPr lang="en-IN" sz="2400" dirty="0">
              <a:latin typeface="Trebuchet MS" panose="020B0603020202020204" pitchFamily="34" charset="0"/>
            </a:endParaRPr>
          </a:p>
          <a:p>
            <a:pPr algn="just"/>
            <a:r>
              <a:rPr lang="en-US" sz="2400" dirty="0">
                <a:latin typeface="Trebuchet MS" panose="020B0603020202020204" pitchFamily="34" charset="0"/>
              </a:rPr>
              <a:t>The Ministry has substituted </a:t>
            </a:r>
            <a:r>
              <a:rPr lang="en-US" sz="2400" b="1" dirty="0">
                <a:latin typeface="Trebuchet MS" panose="020B0603020202020204" pitchFamily="34" charset="0"/>
              </a:rPr>
              <a:t>Form RD-1</a:t>
            </a:r>
            <a:r>
              <a:rPr lang="en-US" sz="2400" dirty="0">
                <a:latin typeface="Trebuchet MS" panose="020B0603020202020204" pitchFamily="34" charset="0"/>
              </a:rPr>
              <a:t> (used for approvals/reliefs from Regional Directors under the Companies Act, 2013).</a:t>
            </a:r>
          </a:p>
          <a:p>
            <a:pPr algn="just"/>
            <a:endParaRPr lang="en-US" sz="2400" dirty="0">
              <a:latin typeface="Trebuchet MS" panose="020B0603020202020204" pitchFamily="34" charset="0"/>
            </a:endParaRPr>
          </a:p>
          <a:p>
            <a:pPr algn="just"/>
            <a:r>
              <a:rPr lang="en-US" sz="2400" b="1" dirty="0">
                <a:latin typeface="Trebuchet MS" panose="020B0603020202020204" pitchFamily="34" charset="0"/>
              </a:rPr>
              <a:t>Form RD-1 – Purpose:</a:t>
            </a:r>
          </a:p>
          <a:p>
            <a:pPr algn="just"/>
            <a:r>
              <a:rPr lang="en-US" sz="2400" dirty="0">
                <a:latin typeface="Trebuchet MS" panose="020B0603020202020204" pitchFamily="34" charset="0"/>
              </a:rPr>
              <a:t>Filed electronically for approvals like:</a:t>
            </a:r>
          </a:p>
          <a:p>
            <a:pPr marL="342900" indent="-342900" algn="just">
              <a:buFont typeface="Wingdings" panose="05000000000000000000" pitchFamily="2" charset="2"/>
              <a:buChar char="Ø"/>
            </a:pPr>
            <a:r>
              <a:rPr lang="en-US" sz="2400" dirty="0">
                <a:latin typeface="Trebuchet MS" panose="020B0603020202020204" pitchFamily="34" charset="0"/>
              </a:rPr>
              <a:t>Change in financial year</a:t>
            </a:r>
          </a:p>
          <a:p>
            <a:pPr marL="342900" indent="-342900" algn="just">
              <a:buFont typeface="Wingdings" panose="05000000000000000000" pitchFamily="2" charset="2"/>
              <a:buChar char="Ø"/>
            </a:pPr>
            <a:r>
              <a:rPr lang="en-US" sz="2400" dirty="0">
                <a:latin typeface="Trebuchet MS" panose="020B0603020202020204" pitchFamily="34" charset="0"/>
              </a:rPr>
              <a:t>Conversion of public to private company</a:t>
            </a:r>
          </a:p>
          <a:p>
            <a:pPr marL="342900" indent="-342900" algn="just">
              <a:buFont typeface="Wingdings" panose="05000000000000000000" pitchFamily="2" charset="2"/>
              <a:buChar char="Ø"/>
            </a:pPr>
            <a:r>
              <a:rPr lang="en-US" sz="2400" dirty="0">
                <a:latin typeface="Trebuchet MS" panose="020B0603020202020204" pitchFamily="34" charset="0"/>
              </a:rPr>
              <a:t>Extension of AGM (in specific cases)</a:t>
            </a:r>
          </a:p>
          <a:p>
            <a:pPr marL="342900" indent="-342900" algn="just">
              <a:buFont typeface="Wingdings" panose="05000000000000000000" pitchFamily="2" charset="2"/>
              <a:buChar char="Ø"/>
            </a:pPr>
            <a:r>
              <a:rPr lang="en-US" sz="2400" dirty="0">
                <a:latin typeface="Trebuchet MS" panose="020B0603020202020204" pitchFamily="34" charset="0"/>
              </a:rPr>
              <a:t>Condonation of delay in filings</a:t>
            </a:r>
          </a:p>
        </p:txBody>
      </p:sp>
    </p:spTree>
    <p:extLst>
      <p:ext uri="{BB962C8B-B14F-4D97-AF65-F5344CB8AC3E}">
        <p14:creationId xmlns:p14="http://schemas.microsoft.com/office/powerpoint/2010/main" val="155192503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3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3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3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3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30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additive="base">
                                        <p:cTn id="37" dur="30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 calcmode="lin" valueType="num">
                                      <p:cBhvr additive="base">
                                        <p:cTn id="43" dur="30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4">
                                            <p:txEl>
                                              <p:pRg st="9" end="9"/>
                                            </p:txEl>
                                          </p:spTgt>
                                        </p:tgtEl>
                                        <p:attrNameLst>
                                          <p:attrName>style.visibility</p:attrName>
                                        </p:attrNameLst>
                                      </p:cBhvr>
                                      <p:to>
                                        <p:strVal val="visible"/>
                                      </p:to>
                                    </p:set>
                                    <p:anim calcmode="lin" valueType="num">
                                      <p:cBhvr additive="base">
                                        <p:cTn id="49" dur="3000" fill="hold"/>
                                        <p:tgtEl>
                                          <p:spTgt spid="4">
                                            <p:txEl>
                                              <p:pRg st="9" end="9"/>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CCF70-9763-2DA7-EF1F-085FBAD8F57C}"/>
            </a:ext>
          </a:extLst>
        </p:cNvPr>
        <p:cNvGrpSpPr/>
        <p:nvPr/>
      </p:nvGrpSpPr>
      <p:grpSpPr>
        <a:xfrm>
          <a:off x="0" y="0"/>
          <a:ext cx="0" cy="0"/>
          <a:chOff x="0" y="0"/>
          <a:chExt cx="0" cy="0"/>
        </a:xfrm>
      </p:grpSpPr>
      <p:sp>
        <p:nvSpPr>
          <p:cNvPr id="3" name="Subtitle 2" hidden="1">
            <a:extLst>
              <a:ext uri="{FF2B5EF4-FFF2-40B4-BE49-F238E27FC236}">
                <a16:creationId xmlns:a16="http://schemas.microsoft.com/office/drawing/2014/main" id="{15BAED4F-0F25-9018-4515-071DF47AD810}"/>
              </a:ext>
            </a:extLst>
          </p:cNvPr>
          <p:cNvSpPr>
            <a:spLocks noGrp="1"/>
          </p:cNvSpPr>
          <p:nvPr>
            <p:ph type="subTitle" idx="1"/>
          </p:nvPr>
        </p:nvSpPr>
        <p:spPr/>
        <p:txBody>
          <a:bodyPr/>
          <a:lstStyle/>
          <a:p>
            <a:endParaRPr lang="en-IN" dirty="0"/>
          </a:p>
        </p:txBody>
      </p:sp>
      <p:sp>
        <p:nvSpPr>
          <p:cNvPr id="4" name="TextBox 3">
            <a:extLst>
              <a:ext uri="{FF2B5EF4-FFF2-40B4-BE49-F238E27FC236}">
                <a16:creationId xmlns:a16="http://schemas.microsoft.com/office/drawing/2014/main" id="{D8B728A9-A5CA-6541-AA93-595ECA5FBC50}"/>
              </a:ext>
            </a:extLst>
          </p:cNvPr>
          <p:cNvSpPr txBox="1"/>
          <p:nvPr/>
        </p:nvSpPr>
        <p:spPr>
          <a:xfrm>
            <a:off x="182928" y="1417342"/>
            <a:ext cx="8686705" cy="4524315"/>
          </a:xfrm>
          <a:prstGeom prst="rect">
            <a:avLst/>
          </a:prstGeom>
          <a:noFill/>
        </p:spPr>
        <p:txBody>
          <a:bodyPr wrap="square" rtlCol="0">
            <a:spAutoFit/>
          </a:bodyPr>
          <a:lstStyle/>
          <a:p>
            <a:r>
              <a:rPr lang="en-US" sz="2400" b="1" dirty="0">
                <a:latin typeface="Trebuchet MS" panose="020B0603020202020204" pitchFamily="34" charset="0"/>
              </a:rPr>
              <a:t>Changes in New RD-1:</a:t>
            </a:r>
            <a:endParaRPr lang="en-US" sz="2400" dirty="0">
              <a:latin typeface="Trebuchet MS" panose="020B0603020202020204" pitchFamily="34" charset="0"/>
            </a:endParaRPr>
          </a:p>
          <a:p>
            <a:pPr marL="342900" indent="-342900">
              <a:buFont typeface="Arial" panose="020B0604020202020204" pitchFamily="34" charset="0"/>
              <a:buChar char="•"/>
            </a:pPr>
            <a:r>
              <a:rPr lang="en-US" sz="2400" dirty="0">
                <a:latin typeface="Trebuchet MS" panose="020B0603020202020204" pitchFamily="34" charset="0"/>
              </a:rPr>
              <a:t>Simplified, structured disclosures</a:t>
            </a:r>
          </a:p>
          <a:p>
            <a:pPr marL="342900" indent="-342900">
              <a:buFont typeface="Arial" panose="020B0604020202020204" pitchFamily="34" charset="0"/>
              <a:buChar char="•"/>
            </a:pPr>
            <a:r>
              <a:rPr lang="en-US" sz="2400" dirty="0">
                <a:latin typeface="Trebuchet MS" panose="020B0603020202020204" pitchFamily="34" charset="0"/>
              </a:rPr>
              <a:t>Digital compliance features (auto-validation, linked forms, e-verification)</a:t>
            </a:r>
          </a:p>
          <a:p>
            <a:pPr marL="342900" indent="-342900">
              <a:buFont typeface="Arial" panose="020B0604020202020204" pitchFamily="34" charset="0"/>
              <a:buChar char="•"/>
            </a:pPr>
            <a:r>
              <a:rPr lang="en-US" sz="2400" dirty="0">
                <a:latin typeface="Trebuchet MS" panose="020B0603020202020204" pitchFamily="34" charset="0"/>
              </a:rPr>
              <a:t>Additional attachments (board resolutions, declarations)</a:t>
            </a:r>
          </a:p>
          <a:p>
            <a:pPr marL="342900" indent="-342900">
              <a:buFont typeface="Arial" panose="020B0604020202020204" pitchFamily="34" charset="0"/>
              <a:buChar char="•"/>
            </a:pPr>
            <a:r>
              <a:rPr lang="en-US" sz="2400" dirty="0">
                <a:latin typeface="Trebuchet MS" panose="020B0603020202020204" pitchFamily="34" charset="0"/>
              </a:rPr>
              <a:t>Standardized format for easier RD scrutiny</a:t>
            </a:r>
          </a:p>
          <a:p>
            <a:endParaRPr lang="en-US" sz="2400" dirty="0">
              <a:latin typeface="Trebuchet MS" panose="020B0603020202020204" pitchFamily="34" charset="0"/>
            </a:endParaRPr>
          </a:p>
          <a:p>
            <a:r>
              <a:rPr lang="en-US" sz="2400" b="1" dirty="0">
                <a:latin typeface="Trebuchet MS" panose="020B0603020202020204" pitchFamily="34" charset="0"/>
              </a:rPr>
              <a:t>Effective Date:</a:t>
            </a:r>
            <a:endParaRPr lang="en-US" sz="2400" dirty="0">
              <a:latin typeface="Trebuchet MS" panose="020B0603020202020204" pitchFamily="34" charset="0"/>
            </a:endParaRPr>
          </a:p>
          <a:p>
            <a:pPr marL="342900" indent="-342900" algn="just">
              <a:buFont typeface="Arial" panose="020B0604020202020204" pitchFamily="34" charset="0"/>
              <a:buChar char="•"/>
            </a:pPr>
            <a:r>
              <a:rPr lang="en-US" sz="2400" dirty="0">
                <a:latin typeface="Trebuchet MS" panose="020B0603020202020204" pitchFamily="34" charset="0"/>
              </a:rPr>
              <a:t>Applicable from </a:t>
            </a:r>
            <a:r>
              <a:rPr lang="en-US" sz="2400" b="1" dirty="0">
                <a:latin typeface="Trebuchet MS" panose="020B0603020202020204" pitchFamily="34" charset="0"/>
              </a:rPr>
              <a:t>15th September 2025</a:t>
            </a:r>
            <a:r>
              <a:rPr lang="en-US" sz="2400" dirty="0">
                <a:latin typeface="Trebuchet MS" panose="020B0603020202020204" pitchFamily="34" charset="0"/>
              </a:rPr>
              <a:t>.</a:t>
            </a:r>
          </a:p>
          <a:p>
            <a:pPr marL="342900" indent="-342900" algn="just">
              <a:buFont typeface="Arial" panose="020B0604020202020204" pitchFamily="34" charset="0"/>
              <a:buChar char="•"/>
            </a:pPr>
            <a:r>
              <a:rPr lang="en-US" sz="2400" dirty="0">
                <a:latin typeface="Trebuchet MS" panose="020B0603020202020204" pitchFamily="34" charset="0"/>
              </a:rPr>
              <a:t>Only the new RD-1 will be accepted; old form discontinued.</a:t>
            </a:r>
          </a:p>
          <a:p>
            <a:endParaRPr lang="en-US" sz="2400" dirty="0">
              <a:latin typeface="Trebuchet MS" panose="020B0603020202020204" pitchFamily="34" charset="0"/>
            </a:endParaRPr>
          </a:p>
        </p:txBody>
      </p:sp>
    </p:spTree>
    <p:extLst>
      <p:ext uri="{BB962C8B-B14F-4D97-AF65-F5344CB8AC3E}">
        <p14:creationId xmlns:p14="http://schemas.microsoft.com/office/powerpoint/2010/main" val="145246499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3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3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3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3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3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30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30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additive="base">
                                        <p:cTn id="49" dur="30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7444801-B3D0-25CD-8727-A4C0D3B294ED}"/>
              </a:ext>
            </a:extLst>
          </p:cNvPr>
          <p:cNvGraphicFramePr>
            <a:graphicFrameLocks noGrp="1"/>
          </p:cNvGraphicFramePr>
          <p:nvPr/>
        </p:nvGraphicFramePr>
        <p:xfrm>
          <a:off x="91488" y="45758"/>
          <a:ext cx="9052511" cy="6948224"/>
        </p:xfrm>
        <a:graphic>
          <a:graphicData uri="http://schemas.openxmlformats.org/drawingml/2006/table">
            <a:tbl>
              <a:tblPr firstRow="1" firstCol="1" bandRow="1">
                <a:tableStyleId>{5C22544A-7EE6-4342-B048-85BDC9FD1C3A}</a:tableStyleId>
              </a:tblPr>
              <a:tblGrid>
                <a:gridCol w="2309314">
                  <a:extLst>
                    <a:ext uri="{9D8B030D-6E8A-4147-A177-3AD203B41FA5}">
                      <a16:colId xmlns:a16="http://schemas.microsoft.com/office/drawing/2014/main" val="1986519971"/>
                    </a:ext>
                  </a:extLst>
                </a:gridCol>
                <a:gridCol w="6743197">
                  <a:extLst>
                    <a:ext uri="{9D8B030D-6E8A-4147-A177-3AD203B41FA5}">
                      <a16:colId xmlns:a16="http://schemas.microsoft.com/office/drawing/2014/main" val="2207888023"/>
                    </a:ext>
                  </a:extLst>
                </a:gridCol>
              </a:tblGrid>
              <a:tr h="468503">
                <a:tc>
                  <a:txBody>
                    <a:bodyPr/>
                    <a:lstStyle/>
                    <a:p>
                      <a:pPr marL="0" marR="0">
                        <a:lnSpc>
                          <a:spcPct val="100000"/>
                        </a:lnSpc>
                        <a:spcAft>
                          <a:spcPts val="0"/>
                        </a:spcAft>
                        <a:buNone/>
                      </a:pPr>
                      <a:r>
                        <a:rPr lang="en-IN" sz="1800" kern="100" dirty="0">
                          <a:effectLst/>
                          <a:latin typeface="Trebuchet MS" panose="020B0603020202020204" pitchFamily="34" charset="0"/>
                        </a:rPr>
                        <a:t>Class of Companies</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a:effectLst/>
                          <a:latin typeface="Trebuchet MS" panose="020B0603020202020204" pitchFamily="34" charset="0"/>
                        </a:rPr>
                        <a:t>Conditions for fast-track merger</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4260503203"/>
                  </a:ext>
                </a:extLst>
              </a:tr>
              <a:tr h="1852791">
                <a:tc>
                  <a:txBody>
                    <a:bodyPr/>
                    <a:lstStyle/>
                    <a:p>
                      <a:pPr marL="0" marR="0">
                        <a:lnSpc>
                          <a:spcPct val="100000"/>
                        </a:lnSpc>
                        <a:spcAft>
                          <a:spcPts val="0"/>
                        </a:spcAft>
                        <a:buNone/>
                      </a:pPr>
                      <a:r>
                        <a:rPr lang="en-IN" sz="1800" kern="100" dirty="0">
                          <a:effectLst/>
                          <a:latin typeface="Trebuchet MS" panose="020B0603020202020204" pitchFamily="34" charset="0"/>
                        </a:rPr>
                        <a:t>Two or more unlisted companies (excluding Section 8 companies)</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dirty="0">
                          <a:effectLst/>
                          <a:latin typeface="Trebuchet MS" panose="020B0603020202020204" pitchFamily="34" charset="0"/>
                        </a:rPr>
                        <a:t>(a)    Total outstanding loans, debentures and deposits for each company ≤ Rs 200 crores</a:t>
                      </a:r>
                    </a:p>
                    <a:p>
                      <a:pPr marL="0" marR="0">
                        <a:lnSpc>
                          <a:spcPct val="100000"/>
                        </a:lnSpc>
                        <a:spcAft>
                          <a:spcPts val="0"/>
                        </a:spcAft>
                        <a:buNone/>
                      </a:pPr>
                      <a:r>
                        <a:rPr lang="en-IN" sz="1800" kern="100" dirty="0">
                          <a:effectLst/>
                          <a:latin typeface="Trebuchet MS" panose="020B0603020202020204" pitchFamily="34" charset="0"/>
                        </a:rPr>
                        <a:t>(b)    No default in repayment of borrowings</a:t>
                      </a:r>
                    </a:p>
                    <a:p>
                      <a:pPr marL="0" marR="0">
                        <a:lnSpc>
                          <a:spcPct val="100000"/>
                        </a:lnSpc>
                        <a:spcAft>
                          <a:spcPts val="0"/>
                        </a:spcAft>
                        <a:buNone/>
                      </a:pPr>
                      <a:r>
                        <a:rPr lang="en-IN" sz="1800" kern="100" dirty="0">
                          <a:effectLst/>
                          <a:latin typeface="Trebuchet MS" panose="020B0603020202020204" pitchFamily="34" charset="0"/>
                        </a:rPr>
                        <a:t>Both conditions must be satisfied within 30 days prior to inviting objections under Section 233 and on the date of filing the scheme under Section 233(2).</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3784218331"/>
                  </a:ext>
                </a:extLst>
              </a:tr>
              <a:tr h="1292384">
                <a:tc>
                  <a:txBody>
                    <a:bodyPr/>
                    <a:lstStyle/>
                    <a:p>
                      <a:pPr marL="0" marR="0">
                        <a:lnSpc>
                          <a:spcPct val="100000"/>
                        </a:lnSpc>
                        <a:spcAft>
                          <a:spcPts val="0"/>
                        </a:spcAft>
                        <a:buNone/>
                      </a:pPr>
                      <a:r>
                        <a:rPr lang="en-IN" sz="1800" kern="100" dirty="0">
                          <a:effectLst/>
                          <a:latin typeface="Trebuchet MS" panose="020B0603020202020204" pitchFamily="34" charset="0"/>
                        </a:rPr>
                        <a:t>Holding company and its subsidiary</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dirty="0">
                          <a:effectLst/>
                          <a:latin typeface="Trebuchet MS" panose="020B0603020202020204" pitchFamily="34" charset="0"/>
                        </a:rPr>
                        <a:t>(a)    Merger allowed even if the subsidiary is not wholly-owned</a:t>
                      </a:r>
                    </a:p>
                    <a:p>
                      <a:pPr marL="0" marR="0">
                        <a:lnSpc>
                          <a:spcPct val="100000"/>
                        </a:lnSpc>
                        <a:spcAft>
                          <a:spcPts val="0"/>
                        </a:spcAft>
                        <a:buNone/>
                      </a:pPr>
                      <a:r>
                        <a:rPr lang="en-IN" sz="1800" kern="100" dirty="0">
                          <a:effectLst/>
                          <a:latin typeface="Trebuchet MS" panose="020B0603020202020204" pitchFamily="34" charset="0"/>
                        </a:rPr>
                        <a:t>(b)    Fast-track route is not available if the transferor company is a listed company.</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3812092862"/>
                  </a:ext>
                </a:extLst>
              </a:tr>
              <a:tr h="1018856">
                <a:tc>
                  <a:txBody>
                    <a:bodyPr/>
                    <a:lstStyle/>
                    <a:p>
                      <a:pPr marL="0" marR="0">
                        <a:lnSpc>
                          <a:spcPct val="100000"/>
                        </a:lnSpc>
                        <a:spcAft>
                          <a:spcPts val="0"/>
                        </a:spcAft>
                        <a:buNone/>
                      </a:pPr>
                      <a:r>
                        <a:rPr lang="en-IN" sz="1800" kern="100">
                          <a:effectLst/>
                          <a:latin typeface="Trebuchet MS" panose="020B0603020202020204" pitchFamily="34" charset="0"/>
                        </a:rPr>
                        <a:t>Fellow subsidiaries under the same holding company</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dirty="0">
                          <a:effectLst/>
                          <a:latin typeface="Trebuchet MS" panose="020B0603020202020204" pitchFamily="34" charset="0"/>
                        </a:rPr>
                        <a:t>(a)    The transferor company must be unlisted</a:t>
                      </a:r>
                    </a:p>
                    <a:p>
                      <a:pPr marL="0" marR="0">
                        <a:lnSpc>
                          <a:spcPct val="100000"/>
                        </a:lnSpc>
                        <a:spcAft>
                          <a:spcPts val="0"/>
                        </a:spcAft>
                        <a:buNone/>
                      </a:pPr>
                      <a:r>
                        <a:rPr lang="en-IN" sz="1800" kern="100" dirty="0">
                          <a:effectLst/>
                          <a:latin typeface="Trebuchet MS" panose="020B0603020202020204" pitchFamily="34" charset="0"/>
                        </a:rPr>
                        <a:t>(b)    The transferee company can be listed or unlisted</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2377414050"/>
                  </a:ext>
                </a:extLst>
              </a:tr>
              <a:tr h="1296834">
                <a:tc>
                  <a:txBody>
                    <a:bodyPr/>
                    <a:lstStyle/>
                    <a:p>
                      <a:pPr marL="0" marR="0">
                        <a:lnSpc>
                          <a:spcPct val="100000"/>
                        </a:lnSpc>
                        <a:spcAft>
                          <a:spcPts val="0"/>
                        </a:spcAft>
                        <a:buNone/>
                      </a:pPr>
                      <a:r>
                        <a:rPr lang="en-IN" sz="1800" kern="100" dirty="0">
                          <a:effectLst/>
                          <a:latin typeface="Trebuchet MS" panose="020B0603020202020204" pitchFamily="34" charset="0"/>
                        </a:rPr>
                        <a:t>Foreign holding company and its wholly-owned Indian Subsidiary</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dirty="0">
                          <a:effectLst/>
                          <a:latin typeface="Trebuchet MS" panose="020B0603020202020204" pitchFamily="34" charset="0"/>
                        </a:rPr>
                        <a:t>Section 233 route can now be explicitly used for mergers of wholly-owned Indian subsidiaries with foreign holding companies</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1062976135"/>
                  </a:ext>
                </a:extLst>
              </a:tr>
              <a:tr h="1018856">
                <a:tc>
                  <a:txBody>
                    <a:bodyPr/>
                    <a:lstStyle/>
                    <a:p>
                      <a:pPr marL="0" marR="0">
                        <a:lnSpc>
                          <a:spcPct val="100000"/>
                        </a:lnSpc>
                        <a:spcAft>
                          <a:spcPts val="0"/>
                        </a:spcAft>
                        <a:buNone/>
                      </a:pPr>
                      <a:r>
                        <a:rPr lang="en-IN" sz="1800" kern="100">
                          <a:effectLst/>
                          <a:latin typeface="Trebuchet MS" panose="020B0603020202020204" pitchFamily="34" charset="0"/>
                        </a:rPr>
                        <a:t>Division or transfer of undertaking (Demerger)</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tc>
                  <a:txBody>
                    <a:bodyPr/>
                    <a:lstStyle/>
                    <a:p>
                      <a:pPr marL="0" marR="0">
                        <a:lnSpc>
                          <a:spcPct val="100000"/>
                        </a:lnSpc>
                        <a:spcAft>
                          <a:spcPts val="0"/>
                        </a:spcAft>
                        <a:buNone/>
                      </a:pPr>
                      <a:r>
                        <a:rPr lang="en-IN" sz="1800" kern="100" dirty="0">
                          <a:effectLst/>
                          <a:latin typeface="Trebuchet MS" panose="020B0603020202020204" pitchFamily="34" charset="0"/>
                        </a:rPr>
                        <a:t>Provisions of Rule 25 apply mutatis mutandis to demergers.</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1244" marR="91244" marT="91244" marB="91244"/>
                </a:tc>
                <a:extLst>
                  <a:ext uri="{0D108BD9-81ED-4DB2-BD59-A6C34878D82A}">
                    <a16:rowId xmlns:a16="http://schemas.microsoft.com/office/drawing/2014/main" val="1462844990"/>
                  </a:ext>
                </a:extLst>
              </a:tr>
            </a:tbl>
          </a:graphicData>
        </a:graphic>
      </p:graphicFrame>
    </p:spTree>
    <p:extLst>
      <p:ext uri="{BB962C8B-B14F-4D97-AF65-F5344CB8AC3E}">
        <p14:creationId xmlns:p14="http://schemas.microsoft.com/office/powerpoint/2010/main" val="3119606990"/>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73970-808D-97CA-DC08-92468839AA0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6F821A7-0020-F4AD-E7F3-B19EED33653E}"/>
              </a:ext>
            </a:extLst>
          </p:cNvPr>
          <p:cNvSpPr>
            <a:spLocks noGrp="1"/>
          </p:cNvSpPr>
          <p:nvPr>
            <p:ph type="subTitle" idx="4294967295"/>
          </p:nvPr>
        </p:nvSpPr>
        <p:spPr>
          <a:xfrm>
            <a:off x="228600" y="0"/>
            <a:ext cx="8915400" cy="3428999"/>
          </a:xfrm>
        </p:spPr>
        <p:txBody>
          <a:bodyPr>
            <a:noAutofit/>
          </a:bodyPr>
          <a:lstStyle/>
          <a:p>
            <a:pPr marL="0" indent="0" algn="just">
              <a:buNone/>
            </a:pPr>
            <a:r>
              <a:rPr lang="en-IN" sz="2400" b="1" dirty="0">
                <a:solidFill>
                  <a:schemeClr val="bg1"/>
                </a:solidFill>
                <a:latin typeface="Trebuchet MS" panose="020B0603020202020204" pitchFamily="34" charset="0"/>
              </a:rPr>
              <a:t>Disclaimer: The entire contents of this document have been prepared based on relevant provisions and as per the information existing at the time of the preparation. Although care has been taken to ensure the accuracy, completeness and reliability of the information provided, we assume no responsibility, therefore. Users of this information are expected to refer to the relevant existing provisions of applicable Laws. The user of the information agrees that the information is not professional advice and is subject to change without notice. We assume no responsibility for the consequences of the use of such information. </a:t>
            </a:r>
            <a:endParaRPr lang="en-IN" sz="2400" dirty="0">
              <a:solidFill>
                <a:schemeClr val="bg1"/>
              </a:solidFill>
              <a:latin typeface="Trebuchet MS" panose="020B0603020202020204" pitchFamily="34" charset="0"/>
            </a:endParaRPr>
          </a:p>
          <a:p>
            <a:pPr marL="0" indent="0" algn="just">
              <a:buNone/>
            </a:pPr>
            <a:r>
              <a:rPr lang="en-IN" sz="2400" b="1" dirty="0">
                <a:solidFill>
                  <a:schemeClr val="bg1"/>
                </a:solidFill>
                <a:latin typeface="Trebuchet MS" panose="020B0603020202020204" pitchFamily="34" charset="0"/>
              </a:rPr>
              <a:t> </a:t>
            </a:r>
            <a:endParaRPr lang="en-IN" sz="2400" dirty="0">
              <a:solidFill>
                <a:schemeClr val="bg1"/>
              </a:solidFill>
              <a:latin typeface="Trebuchet MS" panose="020B0603020202020204" pitchFamily="34" charset="0"/>
            </a:endParaRPr>
          </a:p>
          <a:p>
            <a:pPr marL="0" indent="0" algn="just">
              <a:buNone/>
            </a:pPr>
            <a:r>
              <a:rPr lang="en-IN" sz="2400" b="1" dirty="0">
                <a:solidFill>
                  <a:schemeClr val="bg1"/>
                </a:solidFill>
                <a:latin typeface="Trebuchet MS" panose="020B0603020202020204" pitchFamily="34" charset="0"/>
              </a:rPr>
              <a:t>IN NO EVENT SHALL WE SHALL BE LIABLE FOR ANY DIRECT, INDIRECT, SPECIAL OR INCIDENTAL DAMAGE RESULTING FROM, ARISING OUT OF OR IN CONNECTION WITH THE USE OF THE INFORMATION</a:t>
            </a:r>
            <a:endParaRPr lang="en-IN" sz="2400" dirty="0">
              <a:solidFill>
                <a:schemeClr val="bg1"/>
              </a:solidFill>
              <a:latin typeface="Trebuchet MS" panose="020B0603020202020204" pitchFamily="34" charset="0"/>
            </a:endParaRPr>
          </a:p>
          <a:p>
            <a:pPr lvl="0" algn="just">
              <a:spcBef>
                <a:spcPts val="0"/>
              </a:spcBef>
              <a:buNone/>
            </a:pPr>
            <a:endParaRPr lang="en-US" sz="1800" b="1" dirty="0">
              <a:solidFill>
                <a:schemeClr val="bg1"/>
              </a:solidFill>
              <a:effectLst>
                <a:outerShdw blurRad="38100" dist="38100" dir="2700000" algn="tl">
                  <a:srgbClr val="000000">
                    <a:alpha val="43137"/>
                  </a:srgbClr>
                </a:outerShdw>
              </a:effectLst>
              <a:latin typeface="Trebuchet MS" panose="020B0603020202020204" pitchFamily="34" charset="0"/>
              <a:cs typeface="Arial" pitchFamily="34" charset="0"/>
            </a:endParaRPr>
          </a:p>
          <a:p>
            <a:pPr lvl="0" algn="just">
              <a:spcBef>
                <a:spcPts val="0"/>
              </a:spcBef>
              <a:buNone/>
            </a:pPr>
            <a:endParaRPr lang="en-US" sz="1800" b="1" dirty="0">
              <a:solidFill>
                <a:schemeClr val="bg1"/>
              </a:solidFill>
              <a:effectLst>
                <a:outerShdw blurRad="38100" dist="38100" dir="2700000" algn="tl">
                  <a:srgbClr val="000000">
                    <a:alpha val="43137"/>
                  </a:srgbClr>
                </a:outerShdw>
              </a:effectLst>
              <a:latin typeface="Trebuchet MS" panose="020B0603020202020204" pitchFamily="34" charset="0"/>
              <a:cs typeface="Arial" pitchFamily="34" charset="0"/>
            </a:endParaRPr>
          </a:p>
          <a:p>
            <a:pPr lvl="0" algn="just">
              <a:spcBef>
                <a:spcPts val="0"/>
              </a:spcBef>
              <a:buNone/>
            </a:pPr>
            <a:endParaRPr lang="en-US" sz="1800" b="1" dirty="0">
              <a:solidFill>
                <a:schemeClr val="bg1"/>
              </a:solidFill>
              <a:effectLst>
                <a:outerShdw blurRad="38100" dist="38100" dir="2700000" algn="tl">
                  <a:srgbClr val="000000">
                    <a:alpha val="43137"/>
                  </a:srgbClr>
                </a:outerShdw>
              </a:effectLst>
              <a:latin typeface="Trebuchet MS" panose="020B0603020202020204" pitchFamily="34" charset="0"/>
              <a:cs typeface="Arial" pitchFamily="34" charset="0"/>
            </a:endParaRPr>
          </a:p>
          <a:p>
            <a:pPr lvl="0" algn="just">
              <a:spcBef>
                <a:spcPts val="0"/>
              </a:spcBef>
              <a:buNone/>
            </a:pPr>
            <a:endParaRPr lang="en-US" sz="1800" b="1" dirty="0">
              <a:solidFill>
                <a:schemeClr val="bg1"/>
              </a:solidFill>
              <a:effectLst>
                <a:outerShdw blurRad="38100" dist="38100" dir="2700000" algn="tl">
                  <a:srgbClr val="000000">
                    <a:alpha val="43137"/>
                  </a:srgbClr>
                </a:outerShdw>
              </a:effectLst>
              <a:latin typeface="Trebuchet MS" panose="020B0603020202020204" pitchFamily="34" charset="0"/>
              <a:cs typeface="Arial" pitchFamily="34" charset="0"/>
            </a:endParaRPr>
          </a:p>
          <a:p>
            <a:pPr lvl="0" algn="just">
              <a:spcBef>
                <a:spcPts val="0"/>
              </a:spcBef>
              <a:buNone/>
            </a:pPr>
            <a:endParaRPr lang="en-US" sz="1800" b="1" dirty="0">
              <a:solidFill>
                <a:schemeClr val="bg1"/>
              </a:solidFill>
              <a:effectLst>
                <a:outerShdw blurRad="38100" dist="38100" dir="2700000" algn="tl">
                  <a:srgbClr val="000000">
                    <a:alpha val="43137"/>
                  </a:srgbClr>
                </a:outerShdw>
              </a:effectLst>
              <a:latin typeface="Trebuchet MS" panose="020B0603020202020204" pitchFamily="34" charset="0"/>
              <a:cs typeface="Arial" pitchFamily="34" charset="0"/>
            </a:endParaRPr>
          </a:p>
        </p:txBody>
      </p:sp>
    </p:spTree>
    <p:extLst>
      <p:ext uri="{BB962C8B-B14F-4D97-AF65-F5344CB8AC3E}">
        <p14:creationId xmlns:p14="http://schemas.microsoft.com/office/powerpoint/2010/main" val="4060905332"/>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FA056-52D7-7DA9-9084-AEA244200D5F}"/>
            </a:ext>
          </a:extLst>
        </p:cNvPr>
        <p:cNvGrpSpPr/>
        <p:nvPr/>
      </p:nvGrpSpPr>
      <p:grpSpPr>
        <a:xfrm>
          <a:off x="0" y="0"/>
          <a:ext cx="0" cy="0"/>
          <a:chOff x="0" y="0"/>
          <a:chExt cx="0" cy="0"/>
        </a:xfrm>
      </p:grpSpPr>
      <p:sp>
        <p:nvSpPr>
          <p:cNvPr id="3" name="Subtitle 2" hidden="1">
            <a:extLst>
              <a:ext uri="{FF2B5EF4-FFF2-40B4-BE49-F238E27FC236}">
                <a16:creationId xmlns:a16="http://schemas.microsoft.com/office/drawing/2014/main" id="{0DBFADEE-DAB2-9EAA-CA1F-03641ADB057D}"/>
              </a:ext>
            </a:extLst>
          </p:cNvPr>
          <p:cNvSpPr>
            <a:spLocks noGrp="1"/>
          </p:cNvSpPr>
          <p:nvPr>
            <p:ph type="subTitle" idx="1"/>
          </p:nvPr>
        </p:nvSpPr>
        <p:spPr/>
        <p:txBody>
          <a:bodyPr/>
          <a:lstStyle/>
          <a:p>
            <a:endParaRPr lang="en-IN" dirty="0"/>
          </a:p>
        </p:txBody>
      </p:sp>
      <p:graphicFrame>
        <p:nvGraphicFramePr>
          <p:cNvPr id="2" name="Table 1">
            <a:extLst>
              <a:ext uri="{FF2B5EF4-FFF2-40B4-BE49-F238E27FC236}">
                <a16:creationId xmlns:a16="http://schemas.microsoft.com/office/drawing/2014/main" id="{BF4C60CD-C9CA-8943-700E-F6F0DFD16E6D}"/>
              </a:ext>
            </a:extLst>
          </p:cNvPr>
          <p:cNvGraphicFramePr>
            <a:graphicFrameLocks noGrp="1"/>
          </p:cNvGraphicFramePr>
          <p:nvPr/>
        </p:nvGraphicFramePr>
        <p:xfrm>
          <a:off x="0" y="1325903"/>
          <a:ext cx="9143999" cy="4990701"/>
        </p:xfrm>
        <a:graphic>
          <a:graphicData uri="http://schemas.openxmlformats.org/drawingml/2006/table">
            <a:tbl>
              <a:tblPr firstRow="1" firstCol="1" bandRow="1">
                <a:tableStyleId>{5C22544A-7EE6-4342-B048-85BDC9FD1C3A}</a:tableStyleId>
              </a:tblPr>
              <a:tblGrid>
                <a:gridCol w="2064402">
                  <a:extLst>
                    <a:ext uri="{9D8B030D-6E8A-4147-A177-3AD203B41FA5}">
                      <a16:colId xmlns:a16="http://schemas.microsoft.com/office/drawing/2014/main" val="1832831785"/>
                    </a:ext>
                  </a:extLst>
                </a:gridCol>
                <a:gridCol w="3647240">
                  <a:extLst>
                    <a:ext uri="{9D8B030D-6E8A-4147-A177-3AD203B41FA5}">
                      <a16:colId xmlns:a16="http://schemas.microsoft.com/office/drawing/2014/main" val="4202474860"/>
                    </a:ext>
                  </a:extLst>
                </a:gridCol>
                <a:gridCol w="3432357">
                  <a:extLst>
                    <a:ext uri="{9D8B030D-6E8A-4147-A177-3AD203B41FA5}">
                      <a16:colId xmlns:a16="http://schemas.microsoft.com/office/drawing/2014/main" val="2079624119"/>
                    </a:ext>
                  </a:extLst>
                </a:gridCol>
              </a:tblGrid>
              <a:tr h="554103">
                <a:tc>
                  <a:txBody>
                    <a:bodyPr/>
                    <a:lstStyle/>
                    <a:p>
                      <a:pPr marL="0" marR="0" algn="ctr">
                        <a:lnSpc>
                          <a:spcPct val="107000"/>
                        </a:lnSpc>
                        <a:spcAft>
                          <a:spcPts val="800"/>
                        </a:spcAft>
                        <a:buNone/>
                      </a:pPr>
                      <a:r>
                        <a:rPr lang="en-IN" sz="1800" kern="100" dirty="0">
                          <a:effectLst/>
                          <a:latin typeface="Trebuchet MS" panose="020B0603020202020204" pitchFamily="34" charset="0"/>
                        </a:rPr>
                        <a:t>Form</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gn="ctr">
                        <a:lnSpc>
                          <a:spcPct val="107000"/>
                        </a:lnSpc>
                        <a:spcAft>
                          <a:spcPts val="800"/>
                        </a:spcAft>
                        <a:buNone/>
                      </a:pPr>
                      <a:r>
                        <a:rPr lang="en-IN" sz="1800" kern="100">
                          <a:effectLst/>
                          <a:latin typeface="Trebuchet MS" panose="020B0603020202020204" pitchFamily="34" charset="0"/>
                        </a:rPr>
                        <a:t>Change</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gn="ctr">
                        <a:lnSpc>
                          <a:spcPct val="107000"/>
                        </a:lnSpc>
                        <a:spcAft>
                          <a:spcPts val="800"/>
                        </a:spcAft>
                        <a:buNone/>
                      </a:pPr>
                      <a:r>
                        <a:rPr lang="en-IN" sz="1800" kern="100">
                          <a:effectLst/>
                          <a:latin typeface="Trebuchet MS" panose="020B0603020202020204" pitchFamily="34" charset="0"/>
                        </a:rPr>
                        <a:t>Purpose</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1891015675"/>
                  </a:ext>
                </a:extLst>
              </a:tr>
              <a:tr h="726043">
                <a:tc>
                  <a:txBody>
                    <a:bodyPr/>
                    <a:lstStyle/>
                    <a:p>
                      <a:pPr marL="0" marR="0">
                        <a:lnSpc>
                          <a:spcPct val="107000"/>
                        </a:lnSpc>
                        <a:spcAft>
                          <a:spcPts val="800"/>
                        </a:spcAft>
                        <a:buNone/>
                      </a:pPr>
                      <a:r>
                        <a:rPr lang="en-IN" sz="1800" kern="100" dirty="0">
                          <a:effectLst/>
                          <a:latin typeface="Trebuchet MS" panose="020B0603020202020204" pitchFamily="34" charset="0"/>
                        </a:rPr>
                        <a:t>Form CAA-9</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dirty="0">
                          <a:effectLst/>
                          <a:latin typeface="Trebuchet MS" panose="020B0603020202020204" pitchFamily="34" charset="0"/>
                        </a:rPr>
                        <a:t>Revised Form</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dirty="0">
                          <a:effectLst/>
                          <a:latin typeface="Trebuchet MS" panose="020B0603020202020204" pitchFamily="34" charset="0"/>
                        </a:rPr>
                        <a:t>Notice of schemes inviting objections or suggestions</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667786793"/>
                  </a:ext>
                </a:extLst>
              </a:tr>
              <a:tr h="609450">
                <a:tc>
                  <a:txBody>
                    <a:bodyPr/>
                    <a:lstStyle/>
                    <a:p>
                      <a:pPr marL="0" marR="0">
                        <a:lnSpc>
                          <a:spcPct val="107000"/>
                        </a:lnSpc>
                        <a:spcAft>
                          <a:spcPts val="800"/>
                        </a:spcAft>
                        <a:buNone/>
                      </a:pPr>
                      <a:r>
                        <a:rPr lang="en-IN" sz="1800" kern="100">
                          <a:effectLst/>
                          <a:latin typeface="Trebuchet MS" panose="020B0603020202020204" pitchFamily="34" charset="0"/>
                        </a:rPr>
                        <a:t>Form CAA-10</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a:effectLst/>
                          <a:latin typeface="Trebuchet MS" panose="020B0603020202020204" pitchFamily="34" charset="0"/>
                        </a:rPr>
                        <a:t>Filing process updated</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a:effectLst/>
                          <a:latin typeface="Trebuchet MS" panose="020B0603020202020204" pitchFamily="34" charset="0"/>
                        </a:rPr>
                        <a:t>Declaration of Insolvency</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849920288"/>
                  </a:ext>
                </a:extLst>
              </a:tr>
              <a:tr h="548634">
                <a:tc>
                  <a:txBody>
                    <a:bodyPr/>
                    <a:lstStyle/>
                    <a:p>
                      <a:pPr marL="0" marR="0">
                        <a:lnSpc>
                          <a:spcPct val="107000"/>
                        </a:lnSpc>
                        <a:spcAft>
                          <a:spcPts val="800"/>
                        </a:spcAft>
                        <a:buNone/>
                      </a:pPr>
                      <a:r>
                        <a:rPr lang="en-IN" sz="1800" kern="100">
                          <a:effectLst/>
                          <a:latin typeface="Trebuchet MS" panose="020B0603020202020204" pitchFamily="34" charset="0"/>
                        </a:rPr>
                        <a:t>Form CAA-10A</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dirty="0">
                          <a:effectLst/>
                          <a:latin typeface="Trebuchet MS" panose="020B0603020202020204" pitchFamily="34" charset="0"/>
                        </a:rPr>
                        <a:t>New Form introduced</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a:effectLst/>
                          <a:latin typeface="Trebuchet MS" panose="020B0603020202020204" pitchFamily="34" charset="0"/>
                        </a:rPr>
                        <a:t>Certificate by an auditor</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1986666663"/>
                  </a:ext>
                </a:extLst>
              </a:tr>
              <a:tr h="914390">
                <a:tc>
                  <a:txBody>
                    <a:bodyPr/>
                    <a:lstStyle/>
                    <a:p>
                      <a:pPr marL="0" marR="0">
                        <a:lnSpc>
                          <a:spcPct val="107000"/>
                        </a:lnSpc>
                        <a:spcAft>
                          <a:spcPts val="800"/>
                        </a:spcAft>
                        <a:buNone/>
                      </a:pPr>
                      <a:r>
                        <a:rPr lang="en-IN" sz="1800" kern="100">
                          <a:effectLst/>
                          <a:latin typeface="Trebuchet MS" panose="020B0603020202020204" pitchFamily="34" charset="0"/>
                        </a:rPr>
                        <a:t>Form CAA-11</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a:effectLst/>
                          <a:latin typeface="Trebuchet MS" panose="020B0603020202020204" pitchFamily="34" charset="0"/>
                        </a:rPr>
                        <a:t>Filing timeline extended, and a new attachment is required</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dirty="0">
                          <a:effectLst/>
                          <a:latin typeface="Trebuchet MS" panose="020B0603020202020204" pitchFamily="34" charset="0"/>
                        </a:rPr>
                        <a:t>Notice for approval of the scheme</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2649786614"/>
                  </a:ext>
                </a:extLst>
              </a:tr>
              <a:tr h="1607458">
                <a:tc>
                  <a:txBody>
                    <a:bodyPr/>
                    <a:lstStyle/>
                    <a:p>
                      <a:pPr marL="0" marR="0">
                        <a:lnSpc>
                          <a:spcPct val="107000"/>
                        </a:lnSpc>
                        <a:spcAft>
                          <a:spcPts val="800"/>
                        </a:spcAft>
                        <a:buNone/>
                      </a:pPr>
                      <a:r>
                        <a:rPr lang="en-IN" sz="1800" kern="100">
                          <a:effectLst/>
                          <a:latin typeface="Trebuchet MS" panose="020B0603020202020204" pitchFamily="34" charset="0"/>
                        </a:rPr>
                        <a:t>Form CAA-12</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a:effectLst/>
                          <a:latin typeface="Trebuchet MS" panose="020B0603020202020204" pitchFamily="34" charset="0"/>
                        </a:rPr>
                        <a:t>Scope expanded to cover the transfer or division of an undertaking</a:t>
                      </a:r>
                      <a:endParaRPr lang="en-IN" sz="1800" kern="10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Aft>
                          <a:spcPts val="800"/>
                        </a:spcAft>
                        <a:buNone/>
                      </a:pPr>
                      <a:r>
                        <a:rPr lang="en-IN" sz="1800" kern="100" dirty="0">
                          <a:effectLst/>
                          <a:latin typeface="Trebuchet MS" panose="020B0603020202020204" pitchFamily="34" charset="0"/>
                        </a:rPr>
                        <a:t>Confirmation of the order of the scheme of merger or amalgamation</a:t>
                      </a:r>
                      <a:endParaRPr lang="en-IN" sz="1800" kern="100" dirty="0">
                        <a:effectLst/>
                        <a:latin typeface="Trebuchet MS" panose="020B060302020202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2460897283"/>
                  </a:ext>
                </a:extLst>
              </a:tr>
            </a:tbl>
          </a:graphicData>
        </a:graphic>
      </p:graphicFrame>
      <p:sp>
        <p:nvSpPr>
          <p:cNvPr id="5" name="Rectangle 1">
            <a:extLst>
              <a:ext uri="{FF2B5EF4-FFF2-40B4-BE49-F238E27FC236}">
                <a16:creationId xmlns:a16="http://schemas.microsoft.com/office/drawing/2014/main" id="{D6C31B0A-4DE2-CB0A-D4F5-371AEB781543}"/>
              </a:ext>
            </a:extLst>
          </p:cNvPr>
          <p:cNvSpPr>
            <a:spLocks noChangeArrowheads="1"/>
          </p:cNvSpPr>
          <p:nvPr/>
        </p:nvSpPr>
        <p:spPr bwMode="auto">
          <a:xfrm>
            <a:off x="1546225" y="24209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Tree>
    <p:extLst>
      <p:ext uri="{BB962C8B-B14F-4D97-AF65-F5344CB8AC3E}">
        <p14:creationId xmlns:p14="http://schemas.microsoft.com/office/powerpoint/2010/main" val="2585411420"/>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91F16A-520B-0CB1-8907-60932714232C}"/>
              </a:ext>
            </a:extLst>
          </p:cNvPr>
          <p:cNvSpPr txBox="1"/>
          <p:nvPr/>
        </p:nvSpPr>
        <p:spPr>
          <a:xfrm>
            <a:off x="2651781" y="2788927"/>
            <a:ext cx="5486340" cy="1015663"/>
          </a:xfrm>
          <a:prstGeom prst="rect">
            <a:avLst/>
          </a:prstGeom>
          <a:noFill/>
        </p:spPr>
        <p:txBody>
          <a:bodyPr wrap="square" rtlCol="0">
            <a:spAutoFit/>
          </a:bodyPr>
          <a:lstStyle/>
          <a:p>
            <a:r>
              <a:rPr lang="en-US" sz="6000" b="1" dirty="0">
                <a:solidFill>
                  <a:schemeClr val="bg1"/>
                </a:solidFill>
                <a:latin typeface="Trebuchet MS" panose="020B0603020202020204" pitchFamily="34" charset="0"/>
              </a:rPr>
              <a:t>THANK YOU</a:t>
            </a:r>
          </a:p>
        </p:txBody>
      </p:sp>
    </p:spTree>
    <p:extLst>
      <p:ext uri="{BB962C8B-B14F-4D97-AF65-F5344CB8AC3E}">
        <p14:creationId xmlns:p14="http://schemas.microsoft.com/office/powerpoint/2010/main" val="272778921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hidden="1">
            <a:extLst>
              <a:ext uri="{FF2B5EF4-FFF2-40B4-BE49-F238E27FC236}">
                <a16:creationId xmlns:a16="http://schemas.microsoft.com/office/drawing/2014/main" id="{133D7C63-CF45-1C82-73BA-A9FECB94BE37}"/>
              </a:ext>
            </a:extLst>
          </p:cNvPr>
          <p:cNvSpPr>
            <a:spLocks noGrp="1"/>
          </p:cNvSpPr>
          <p:nvPr>
            <p:ph type="subTitle" idx="1"/>
          </p:nvPr>
        </p:nvSpPr>
        <p:spPr/>
        <p:txBody>
          <a:bodyPr/>
          <a:lstStyle/>
          <a:p>
            <a:endParaRPr lang="en-IN"/>
          </a:p>
        </p:txBody>
      </p:sp>
      <p:sp>
        <p:nvSpPr>
          <p:cNvPr id="5" name="TextBox 4">
            <a:extLst>
              <a:ext uri="{FF2B5EF4-FFF2-40B4-BE49-F238E27FC236}">
                <a16:creationId xmlns:a16="http://schemas.microsoft.com/office/drawing/2014/main" id="{7A922E40-07F4-6F7A-2580-13DA1EFA9904}"/>
              </a:ext>
            </a:extLst>
          </p:cNvPr>
          <p:cNvSpPr txBox="1"/>
          <p:nvPr/>
        </p:nvSpPr>
        <p:spPr>
          <a:xfrm>
            <a:off x="91488" y="45757"/>
            <a:ext cx="8686705" cy="646331"/>
          </a:xfrm>
          <a:prstGeom prst="rect">
            <a:avLst/>
          </a:prstGeom>
          <a:noFill/>
        </p:spPr>
        <p:txBody>
          <a:bodyPr wrap="square">
            <a:spAutoFit/>
          </a:bodyPr>
          <a:lstStyle/>
          <a:p>
            <a:r>
              <a:rPr lang="en-IN" sz="3600" b="1" dirty="0">
                <a:solidFill>
                  <a:schemeClr val="bg1"/>
                </a:solidFill>
                <a:latin typeface="Trebuchet MS" panose="020B0603020202020204" pitchFamily="34" charset="0"/>
              </a:rPr>
              <a:t>How to change Companies email ID?</a:t>
            </a:r>
            <a:endParaRPr lang="en-US" sz="3600" b="1" dirty="0">
              <a:solidFill>
                <a:schemeClr val="bg1"/>
              </a:solidFill>
              <a:latin typeface="Trebuchet MS" panose="020B0603020202020204" pitchFamily="34" charset="0"/>
            </a:endParaRPr>
          </a:p>
        </p:txBody>
      </p:sp>
      <p:sp>
        <p:nvSpPr>
          <p:cNvPr id="9" name="TextBox 8">
            <a:extLst>
              <a:ext uri="{FF2B5EF4-FFF2-40B4-BE49-F238E27FC236}">
                <a16:creationId xmlns:a16="http://schemas.microsoft.com/office/drawing/2014/main" id="{9BBA4442-092F-D114-D621-978F44488359}"/>
              </a:ext>
            </a:extLst>
          </p:cNvPr>
          <p:cNvSpPr txBox="1"/>
          <p:nvPr/>
        </p:nvSpPr>
        <p:spPr>
          <a:xfrm>
            <a:off x="91488" y="1325903"/>
            <a:ext cx="8869584" cy="5170646"/>
          </a:xfrm>
          <a:prstGeom prst="rect">
            <a:avLst/>
          </a:prstGeom>
          <a:noFill/>
        </p:spPr>
        <p:txBody>
          <a:bodyPr wrap="square" rtlCol="0">
            <a:spAutoFit/>
          </a:bodyPr>
          <a:lstStyle/>
          <a:p>
            <a:pPr algn="just"/>
            <a:r>
              <a:rPr lang="en-IN" sz="2200" b="1" dirty="0">
                <a:latin typeface="Trebuchet MS" panose="020B0603020202020204" pitchFamily="34" charset="0"/>
              </a:rPr>
              <a:t>Log in to the MCA V3 portal:</a:t>
            </a:r>
            <a:r>
              <a:rPr lang="en-IN" sz="2200" dirty="0">
                <a:latin typeface="Trebuchet MS" panose="020B0603020202020204" pitchFamily="34" charset="0"/>
              </a:rPr>
              <a:t> </a:t>
            </a:r>
          </a:p>
          <a:p>
            <a:pPr algn="just"/>
            <a:r>
              <a:rPr lang="en-IN" sz="2200" dirty="0">
                <a:latin typeface="Trebuchet MS" panose="020B0603020202020204" pitchFamily="34" charset="0"/>
              </a:rPr>
              <a:t>Use the designated business user credentials for the company or LLP.</a:t>
            </a:r>
          </a:p>
          <a:p>
            <a:pPr algn="just"/>
            <a:r>
              <a:rPr lang="en-IN" sz="2200" b="1" dirty="0">
                <a:latin typeface="Trebuchet MS" panose="020B0603020202020204" pitchFamily="34" charset="0"/>
              </a:rPr>
              <a:t>Navigate to Profile Update:</a:t>
            </a:r>
            <a:r>
              <a:rPr lang="en-IN" sz="2200" dirty="0">
                <a:latin typeface="Trebuchet MS" panose="020B0603020202020204" pitchFamily="34" charset="0"/>
              </a:rPr>
              <a:t> </a:t>
            </a:r>
          </a:p>
          <a:p>
            <a:pPr algn="just"/>
            <a:r>
              <a:rPr lang="en-IN" sz="2200" dirty="0">
                <a:latin typeface="Trebuchet MS" panose="020B0603020202020204" pitchFamily="34" charset="0"/>
              </a:rPr>
              <a:t>Locate and click on the "Profile Update" section, typically found in the top right corner of the portal under "Hello, Username".</a:t>
            </a:r>
          </a:p>
          <a:p>
            <a:pPr algn="just"/>
            <a:r>
              <a:rPr lang="en-IN" sz="2200" b="1" dirty="0">
                <a:latin typeface="Trebuchet MS" panose="020B0603020202020204" pitchFamily="34" charset="0"/>
              </a:rPr>
              <a:t>Enter the New Email ID: </a:t>
            </a:r>
          </a:p>
          <a:p>
            <a:pPr algn="just"/>
            <a:r>
              <a:rPr lang="en-IN" sz="2200" dirty="0">
                <a:latin typeface="Trebuchet MS" panose="020B0603020202020204" pitchFamily="34" charset="0"/>
              </a:rPr>
              <a:t>Input the new email address you want to associate with the company.</a:t>
            </a:r>
          </a:p>
          <a:p>
            <a:pPr algn="just"/>
            <a:r>
              <a:rPr lang="en-IN" sz="2200" b="1" dirty="0">
                <a:latin typeface="Trebuchet MS" panose="020B0603020202020204" pitchFamily="34" charset="0"/>
              </a:rPr>
              <a:t>Authenticate the change via OTP verification:</a:t>
            </a:r>
          </a:p>
          <a:p>
            <a:pPr algn="just"/>
            <a:r>
              <a:rPr lang="en-IN" sz="2200" dirty="0">
                <a:latin typeface="Trebuchet MS" panose="020B0603020202020204" pitchFamily="34" charset="0"/>
              </a:rPr>
              <a:t>The change will be authenticated by the director(s) using an OTP sent to their registered mobile number and email ID for verification on the MCA portal.</a:t>
            </a:r>
          </a:p>
          <a:p>
            <a:pPr algn="just"/>
            <a:r>
              <a:rPr lang="en-IN" sz="2200" b="1" dirty="0">
                <a:latin typeface="Trebuchet MS" panose="020B0603020202020204" pitchFamily="34" charset="0"/>
              </a:rPr>
              <a:t>Save or Update:</a:t>
            </a:r>
            <a:r>
              <a:rPr lang="en-IN" sz="2200" dirty="0">
                <a:latin typeface="Trebuchet MS" panose="020B0603020202020204" pitchFamily="34" charset="0"/>
              </a:rPr>
              <a:t> </a:t>
            </a:r>
          </a:p>
          <a:p>
            <a:pPr algn="just"/>
            <a:r>
              <a:rPr lang="en-IN" sz="2200" dirty="0">
                <a:latin typeface="Trebuchet MS" panose="020B0603020202020204" pitchFamily="34" charset="0"/>
              </a:rPr>
              <a:t>Save or update the changes to reflect the new email ID in the company's master data. </a:t>
            </a:r>
            <a:endParaRPr lang="en-IN" sz="2200" dirty="0"/>
          </a:p>
        </p:txBody>
      </p:sp>
    </p:spTree>
    <p:extLst>
      <p:ext uri="{BB962C8B-B14F-4D97-AF65-F5344CB8AC3E}">
        <p14:creationId xmlns:p14="http://schemas.microsoft.com/office/powerpoint/2010/main" val="255677652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3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3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30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30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anim calcmode="lin" valueType="num">
                                      <p:cBhvr additive="base">
                                        <p:cTn id="31" dur="30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 calcmode="lin" valueType="num">
                                      <p:cBhvr additive="base">
                                        <p:cTn id="37" dur="30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9">
                                            <p:txEl>
                                              <p:pRg st="5" end="5"/>
                                            </p:txEl>
                                          </p:spTgt>
                                        </p:tgtEl>
                                        <p:attrNameLst>
                                          <p:attrName>style.visibility</p:attrName>
                                        </p:attrNameLst>
                                      </p:cBhvr>
                                      <p:to>
                                        <p:strVal val="visible"/>
                                      </p:to>
                                    </p:set>
                                    <p:anim calcmode="lin" valueType="num">
                                      <p:cBhvr additive="base">
                                        <p:cTn id="43" dur="3000" fill="hold"/>
                                        <p:tgtEl>
                                          <p:spTgt spid="9">
                                            <p:txEl>
                                              <p:pRg st="5" end="5"/>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9">
                                            <p:txEl>
                                              <p:pRg st="6" end="6"/>
                                            </p:txEl>
                                          </p:spTgt>
                                        </p:tgtEl>
                                        <p:attrNameLst>
                                          <p:attrName>style.visibility</p:attrName>
                                        </p:attrNameLst>
                                      </p:cBhvr>
                                      <p:to>
                                        <p:strVal val="visible"/>
                                      </p:to>
                                    </p:set>
                                    <p:anim calcmode="lin" valueType="num">
                                      <p:cBhvr additive="base">
                                        <p:cTn id="49" dur="3000" fill="hold"/>
                                        <p:tgtEl>
                                          <p:spTgt spid="9">
                                            <p:txEl>
                                              <p:pRg st="6" end="6"/>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9">
                                            <p:txEl>
                                              <p:pRg st="7" end="7"/>
                                            </p:txEl>
                                          </p:spTgt>
                                        </p:tgtEl>
                                        <p:attrNameLst>
                                          <p:attrName>style.visibility</p:attrName>
                                        </p:attrNameLst>
                                      </p:cBhvr>
                                      <p:to>
                                        <p:strVal val="visible"/>
                                      </p:to>
                                    </p:set>
                                    <p:anim calcmode="lin" valueType="num">
                                      <p:cBhvr additive="base">
                                        <p:cTn id="55" dur="3000" fill="hold"/>
                                        <p:tgtEl>
                                          <p:spTgt spid="9">
                                            <p:txEl>
                                              <p:pRg st="7" end="7"/>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9">
                                            <p:txEl>
                                              <p:pRg st="8" end="8"/>
                                            </p:txEl>
                                          </p:spTgt>
                                        </p:tgtEl>
                                        <p:attrNameLst>
                                          <p:attrName>style.visibility</p:attrName>
                                        </p:attrNameLst>
                                      </p:cBhvr>
                                      <p:to>
                                        <p:strVal val="visible"/>
                                      </p:to>
                                    </p:set>
                                    <p:anim calcmode="lin" valueType="num">
                                      <p:cBhvr additive="base">
                                        <p:cTn id="61" dur="3000" fill="hold"/>
                                        <p:tgtEl>
                                          <p:spTgt spid="9">
                                            <p:txEl>
                                              <p:pRg st="8" end="8"/>
                                            </p:txEl>
                                          </p:spTgt>
                                        </p:tgtEl>
                                        <p:attrNameLst>
                                          <p:attrName>ppt_x</p:attrName>
                                        </p:attrNameLst>
                                      </p:cBhvr>
                                      <p:tavLst>
                                        <p:tav tm="0">
                                          <p:val>
                                            <p:strVal val="0-#ppt_w/2"/>
                                          </p:val>
                                        </p:tav>
                                        <p:tav tm="100000">
                                          <p:val>
                                            <p:strVal val="#ppt_x"/>
                                          </p:val>
                                        </p:tav>
                                      </p:tavLst>
                                    </p:anim>
                                    <p:anim calcmode="lin" valueType="num">
                                      <p:cBhvr additive="base">
                                        <p:cTn id="62" dur="3000" fill="hold"/>
                                        <p:tgtEl>
                                          <p:spTgt spid="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9">
                                            <p:txEl>
                                              <p:pRg st="9" end="9"/>
                                            </p:txEl>
                                          </p:spTgt>
                                        </p:tgtEl>
                                        <p:attrNameLst>
                                          <p:attrName>style.visibility</p:attrName>
                                        </p:attrNameLst>
                                      </p:cBhvr>
                                      <p:to>
                                        <p:strVal val="visible"/>
                                      </p:to>
                                    </p:set>
                                    <p:anim calcmode="lin" valueType="num">
                                      <p:cBhvr additive="base">
                                        <p:cTn id="67" dur="3000" fill="hold"/>
                                        <p:tgtEl>
                                          <p:spTgt spid="9">
                                            <p:txEl>
                                              <p:pRg st="9" end="9"/>
                                            </p:txEl>
                                          </p:spTgt>
                                        </p:tgtEl>
                                        <p:attrNameLst>
                                          <p:attrName>ppt_x</p:attrName>
                                        </p:attrNameLst>
                                      </p:cBhvr>
                                      <p:tavLst>
                                        <p:tav tm="0">
                                          <p:val>
                                            <p:strVal val="0-#ppt_w/2"/>
                                          </p:val>
                                        </p:tav>
                                        <p:tav tm="100000">
                                          <p:val>
                                            <p:strVal val="#ppt_x"/>
                                          </p:val>
                                        </p:tav>
                                      </p:tavLst>
                                    </p:anim>
                                    <p:anim calcmode="lin" valueType="num">
                                      <p:cBhvr additive="base">
                                        <p:cTn id="68" dur="3000" fill="hold"/>
                                        <p:tgtEl>
                                          <p:spTgt spid="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E57C4-7893-809A-BFDF-E421C18409F3}"/>
            </a:ext>
          </a:extLst>
        </p:cNvPr>
        <p:cNvGrpSpPr/>
        <p:nvPr/>
      </p:nvGrpSpPr>
      <p:grpSpPr>
        <a:xfrm>
          <a:off x="0" y="0"/>
          <a:ext cx="0" cy="0"/>
          <a:chOff x="0" y="0"/>
          <a:chExt cx="0" cy="0"/>
        </a:xfrm>
      </p:grpSpPr>
      <p:sp>
        <p:nvSpPr>
          <p:cNvPr id="3" name="Subtitle 2" hidden="1">
            <a:extLst>
              <a:ext uri="{FF2B5EF4-FFF2-40B4-BE49-F238E27FC236}">
                <a16:creationId xmlns:a16="http://schemas.microsoft.com/office/drawing/2014/main" id="{A48F482B-96D8-0BCD-87FA-6F7AD43A93DA}"/>
              </a:ext>
            </a:extLst>
          </p:cNvPr>
          <p:cNvSpPr>
            <a:spLocks noGrp="1"/>
          </p:cNvSpPr>
          <p:nvPr>
            <p:ph type="subTitle" idx="1"/>
          </p:nvPr>
        </p:nvSpPr>
        <p:spPr/>
        <p:txBody>
          <a:bodyPr/>
          <a:lstStyle/>
          <a:p>
            <a:endParaRPr lang="en-IN"/>
          </a:p>
        </p:txBody>
      </p:sp>
      <p:sp>
        <p:nvSpPr>
          <p:cNvPr id="5" name="TextBox 4">
            <a:extLst>
              <a:ext uri="{FF2B5EF4-FFF2-40B4-BE49-F238E27FC236}">
                <a16:creationId xmlns:a16="http://schemas.microsoft.com/office/drawing/2014/main" id="{C9745F91-E928-0B19-AA80-BEC0DA2DC420}"/>
              </a:ext>
            </a:extLst>
          </p:cNvPr>
          <p:cNvSpPr txBox="1"/>
          <p:nvPr/>
        </p:nvSpPr>
        <p:spPr>
          <a:xfrm>
            <a:off x="91488" y="45757"/>
            <a:ext cx="8686705" cy="646331"/>
          </a:xfrm>
          <a:prstGeom prst="rect">
            <a:avLst/>
          </a:prstGeom>
          <a:noFill/>
        </p:spPr>
        <p:txBody>
          <a:bodyPr wrap="square">
            <a:spAutoFit/>
          </a:bodyPr>
          <a:lstStyle/>
          <a:p>
            <a:r>
              <a:rPr lang="en-IN" sz="3600" b="1" dirty="0">
                <a:solidFill>
                  <a:schemeClr val="bg1"/>
                </a:solidFill>
                <a:latin typeface="Trebuchet MS" panose="020B0603020202020204" pitchFamily="34" charset="0"/>
              </a:rPr>
              <a:t>How to change Companies email ID?</a:t>
            </a:r>
            <a:endParaRPr lang="en-US" sz="3600" b="1" dirty="0">
              <a:solidFill>
                <a:schemeClr val="bg1"/>
              </a:solidFill>
              <a:latin typeface="Trebuchet MS" panose="020B0603020202020204" pitchFamily="34" charset="0"/>
            </a:endParaRPr>
          </a:p>
        </p:txBody>
      </p:sp>
      <p:sp>
        <p:nvSpPr>
          <p:cNvPr id="9" name="TextBox 8">
            <a:extLst>
              <a:ext uri="{FF2B5EF4-FFF2-40B4-BE49-F238E27FC236}">
                <a16:creationId xmlns:a16="http://schemas.microsoft.com/office/drawing/2014/main" id="{B3E75D7D-D1CA-496E-9BF4-0DD95F3AA1AC}"/>
              </a:ext>
            </a:extLst>
          </p:cNvPr>
          <p:cNvSpPr txBox="1"/>
          <p:nvPr/>
        </p:nvSpPr>
        <p:spPr>
          <a:xfrm>
            <a:off x="274367" y="1234464"/>
            <a:ext cx="8503826" cy="4154984"/>
          </a:xfrm>
          <a:prstGeom prst="rect">
            <a:avLst/>
          </a:prstGeom>
          <a:noFill/>
        </p:spPr>
        <p:txBody>
          <a:bodyPr wrap="square" rtlCol="0">
            <a:spAutoFit/>
          </a:bodyPr>
          <a:lstStyle/>
          <a:p>
            <a:pPr algn="just"/>
            <a:r>
              <a:rPr lang="en-IN" sz="2200" b="1" dirty="0">
                <a:latin typeface="Trebuchet MS" panose="020B0603020202020204" pitchFamily="34" charset="0"/>
              </a:rPr>
              <a:t>Important Notes:</a:t>
            </a:r>
          </a:p>
          <a:p>
            <a:pPr algn="just"/>
            <a:endParaRPr lang="en-IN" sz="2200" dirty="0">
              <a:latin typeface="Trebuchet MS" panose="020B0603020202020204" pitchFamily="34" charset="0"/>
            </a:endParaRPr>
          </a:p>
          <a:p>
            <a:pPr lvl="0" algn="just"/>
            <a:r>
              <a:rPr lang="en-IN" sz="2200" b="1" dirty="0">
                <a:latin typeface="Trebuchet MS" panose="020B0603020202020204" pitchFamily="34" charset="0"/>
              </a:rPr>
              <a:t>Business User ID:</a:t>
            </a:r>
            <a:r>
              <a:rPr lang="en-IN" sz="2200" dirty="0">
                <a:latin typeface="Trebuchet MS" panose="020B0603020202020204" pitchFamily="34" charset="0"/>
              </a:rPr>
              <a:t> </a:t>
            </a:r>
          </a:p>
          <a:p>
            <a:pPr lvl="0" algn="just"/>
            <a:r>
              <a:rPr lang="en-IN" sz="2200" dirty="0">
                <a:latin typeface="Trebuchet MS" panose="020B0603020202020204" pitchFamily="34" charset="0"/>
              </a:rPr>
              <a:t>Ensure you are logged in with the correct business user ID associated with the company or LLP. </a:t>
            </a:r>
          </a:p>
          <a:p>
            <a:pPr lvl="0" algn="just"/>
            <a:endParaRPr lang="en-IN" sz="2200" dirty="0">
              <a:latin typeface="Trebuchet MS" panose="020B0603020202020204" pitchFamily="34" charset="0"/>
            </a:endParaRPr>
          </a:p>
          <a:p>
            <a:pPr lvl="0" algn="just"/>
            <a:r>
              <a:rPr lang="en-IN" sz="2200" b="1" dirty="0">
                <a:latin typeface="Trebuchet MS" panose="020B0603020202020204" pitchFamily="34" charset="0"/>
              </a:rPr>
              <a:t>MCA Master Data:</a:t>
            </a:r>
            <a:r>
              <a:rPr lang="en-IN" sz="2200" dirty="0">
                <a:latin typeface="Trebuchet MS" panose="020B0603020202020204" pitchFamily="34" charset="0"/>
              </a:rPr>
              <a:t> </a:t>
            </a:r>
          </a:p>
          <a:p>
            <a:pPr lvl="0" algn="just"/>
            <a:r>
              <a:rPr lang="en-IN" sz="2200" dirty="0">
                <a:latin typeface="Trebuchet MS" panose="020B0603020202020204" pitchFamily="34" charset="0"/>
              </a:rPr>
              <a:t>The email ID change will update the company's information in the MCA master data. </a:t>
            </a:r>
          </a:p>
          <a:p>
            <a:pPr lvl="0" algn="just"/>
            <a:endParaRPr lang="en-IN" sz="2200" dirty="0">
              <a:latin typeface="Trebuchet MS" panose="020B0603020202020204" pitchFamily="34" charset="0"/>
            </a:endParaRPr>
          </a:p>
          <a:p>
            <a:pPr lvl="0" algn="just"/>
            <a:r>
              <a:rPr lang="en-IN" sz="2200" b="1" dirty="0">
                <a:latin typeface="Trebuchet MS" panose="020B0603020202020204" pitchFamily="34" charset="0"/>
              </a:rPr>
              <a:t>LLP:</a:t>
            </a:r>
            <a:r>
              <a:rPr lang="en-IN" sz="2200" dirty="0">
                <a:latin typeface="Trebuchet MS" panose="020B0603020202020204" pitchFamily="34" charset="0"/>
              </a:rPr>
              <a:t> </a:t>
            </a:r>
          </a:p>
          <a:p>
            <a:pPr lvl="0" algn="just"/>
            <a:r>
              <a:rPr lang="en-IN" sz="2200" dirty="0">
                <a:latin typeface="Trebuchet MS" panose="020B0603020202020204" pitchFamily="34" charset="0"/>
              </a:rPr>
              <a:t>The same process applies for changing the email ID of an LLP. </a:t>
            </a:r>
          </a:p>
        </p:txBody>
      </p:sp>
    </p:spTree>
    <p:extLst>
      <p:ext uri="{BB962C8B-B14F-4D97-AF65-F5344CB8AC3E}">
        <p14:creationId xmlns:p14="http://schemas.microsoft.com/office/powerpoint/2010/main" val="112115705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3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3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30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30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9">
                                            <p:txEl>
                                              <p:pRg st="5" end="5"/>
                                            </p:txEl>
                                          </p:spTgt>
                                        </p:tgtEl>
                                        <p:attrNameLst>
                                          <p:attrName>style.visibility</p:attrName>
                                        </p:attrNameLst>
                                      </p:cBhvr>
                                      <p:to>
                                        <p:strVal val="visible"/>
                                      </p:to>
                                    </p:set>
                                    <p:anim calcmode="lin" valueType="num">
                                      <p:cBhvr additive="base">
                                        <p:cTn id="31" dur="3000" fill="hold"/>
                                        <p:tgtEl>
                                          <p:spTgt spid="9">
                                            <p:txEl>
                                              <p:pRg st="5" end="5"/>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 calcmode="lin" valueType="num">
                                      <p:cBhvr additive="base">
                                        <p:cTn id="37" dur="3000" fill="hold"/>
                                        <p:tgtEl>
                                          <p:spTgt spid="9">
                                            <p:txEl>
                                              <p:pRg st="6" end="6"/>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9">
                                            <p:txEl>
                                              <p:pRg st="8" end="8"/>
                                            </p:txEl>
                                          </p:spTgt>
                                        </p:tgtEl>
                                        <p:attrNameLst>
                                          <p:attrName>style.visibility</p:attrName>
                                        </p:attrNameLst>
                                      </p:cBhvr>
                                      <p:to>
                                        <p:strVal val="visible"/>
                                      </p:to>
                                    </p:set>
                                    <p:anim calcmode="lin" valueType="num">
                                      <p:cBhvr additive="base">
                                        <p:cTn id="43" dur="3000" fill="hold"/>
                                        <p:tgtEl>
                                          <p:spTgt spid="9">
                                            <p:txEl>
                                              <p:pRg st="8" end="8"/>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9">
                                            <p:txEl>
                                              <p:pRg st="9" end="9"/>
                                            </p:txEl>
                                          </p:spTgt>
                                        </p:tgtEl>
                                        <p:attrNameLst>
                                          <p:attrName>style.visibility</p:attrName>
                                        </p:attrNameLst>
                                      </p:cBhvr>
                                      <p:to>
                                        <p:strVal val="visible"/>
                                      </p:to>
                                    </p:set>
                                    <p:anim calcmode="lin" valueType="num">
                                      <p:cBhvr additive="base">
                                        <p:cTn id="49" dur="3000" fill="hold"/>
                                        <p:tgtEl>
                                          <p:spTgt spid="9">
                                            <p:txEl>
                                              <p:pRg st="9" end="9"/>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DE2088-AFC8-F30D-2F65-A8F91E53C812}"/>
              </a:ext>
            </a:extLst>
          </p:cNvPr>
          <p:cNvSpPr txBox="1"/>
          <p:nvPr/>
        </p:nvSpPr>
        <p:spPr>
          <a:xfrm>
            <a:off x="-1898" y="75958"/>
            <a:ext cx="9052511" cy="923330"/>
          </a:xfrm>
          <a:prstGeom prst="rect">
            <a:avLst/>
          </a:prstGeom>
          <a:noFill/>
        </p:spPr>
        <p:txBody>
          <a:bodyPr wrap="square" rtlCol="0">
            <a:spAutoFit/>
          </a:bodyPr>
          <a:lstStyle/>
          <a:p>
            <a:r>
              <a:rPr lang="en-IN" sz="3600" b="1" dirty="0">
                <a:solidFill>
                  <a:schemeClr val="bg1"/>
                </a:solidFill>
                <a:latin typeface="Trebuchet MS" panose="020B0603020202020204" pitchFamily="34" charset="0"/>
              </a:rPr>
              <a:t>AOC-4 and Related Forms</a:t>
            </a:r>
            <a:endParaRPr lang="en-US" sz="2000" dirty="0">
              <a:solidFill>
                <a:schemeClr val="bg1"/>
              </a:solidFill>
              <a:latin typeface="Trebuchet MS" panose="020B0603020202020204" pitchFamily="34" charset="0"/>
            </a:endParaRPr>
          </a:p>
          <a:p>
            <a:endParaRPr lang="en-US" dirty="0"/>
          </a:p>
        </p:txBody>
      </p:sp>
      <p:sp>
        <p:nvSpPr>
          <p:cNvPr id="3" name="Subtitle 2" hidden="1">
            <a:extLst>
              <a:ext uri="{FF2B5EF4-FFF2-40B4-BE49-F238E27FC236}">
                <a16:creationId xmlns:a16="http://schemas.microsoft.com/office/drawing/2014/main" id="{5F70B8EB-2184-ECCC-9D7F-AA81D9813A34}"/>
              </a:ext>
            </a:extLst>
          </p:cNvPr>
          <p:cNvSpPr>
            <a:spLocks noGrp="1"/>
          </p:cNvSpPr>
          <p:nvPr>
            <p:ph type="subTitle" idx="1"/>
          </p:nvPr>
        </p:nvSpPr>
        <p:spPr/>
        <p:txBody>
          <a:bodyPr/>
          <a:lstStyle/>
          <a:p>
            <a:endParaRPr lang="en-IN" dirty="0"/>
          </a:p>
        </p:txBody>
      </p:sp>
      <p:sp>
        <p:nvSpPr>
          <p:cNvPr id="5" name="TextBox 4">
            <a:extLst>
              <a:ext uri="{FF2B5EF4-FFF2-40B4-BE49-F238E27FC236}">
                <a16:creationId xmlns:a16="http://schemas.microsoft.com/office/drawing/2014/main" id="{622C4E15-99E3-3D8A-3AD7-30399DA4DA9F}"/>
              </a:ext>
            </a:extLst>
          </p:cNvPr>
          <p:cNvSpPr txBox="1"/>
          <p:nvPr/>
        </p:nvSpPr>
        <p:spPr>
          <a:xfrm>
            <a:off x="91489" y="1325904"/>
            <a:ext cx="8959124" cy="5678478"/>
          </a:xfrm>
          <a:prstGeom prst="rect">
            <a:avLst/>
          </a:prstGeom>
          <a:noFill/>
        </p:spPr>
        <p:txBody>
          <a:bodyPr wrap="square" rtlCol="0">
            <a:spAutoFit/>
          </a:bodyPr>
          <a:lstStyle/>
          <a:p>
            <a:pPr marL="457200" lvl="0" indent="-457200" algn="just">
              <a:buFont typeface="Arial" panose="020B0604020202020204" pitchFamily="34" charset="0"/>
              <a:buChar char="•"/>
            </a:pPr>
            <a:r>
              <a:rPr lang="en-US" sz="2300" dirty="0">
                <a:latin typeface="Trebuchet MS" panose="020B0603020202020204" pitchFamily="34" charset="0"/>
              </a:rPr>
              <a:t>Extracts of the Audit Report and Board’s Report will now be captured via a new web-based form.</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AOC-1 and AOC-2 shall be integrated as web-based forms within AOC-4.</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AOC-4 will now offer both online and offline filing modes. Offline filing enables Excel download, data entry, and re-upload.</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Board’s Report and Auditor’s Report will now be filed as linked filings with AOC-4.</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The CSR section has been removed from AOC-4.</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There will be no separate form for Consolidated Financial Statements (CFS); AOC-4 CFS will now be linked with AOC-4.</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AOC-4 is now enabled for companies under CIRP or liquidation.</a:t>
            </a:r>
            <a:endParaRPr lang="en-IN" sz="2300" dirty="0">
              <a:latin typeface="Trebuchet MS" panose="020B0603020202020204" pitchFamily="34" charset="0"/>
            </a:endParaRPr>
          </a:p>
          <a:p>
            <a:pPr marL="457200" lvl="0" indent="-457200" algn="just">
              <a:buFont typeface="Arial" panose="020B0604020202020204" pitchFamily="34" charset="0"/>
              <a:buChar char="•"/>
            </a:pPr>
            <a:r>
              <a:rPr lang="en-US" sz="2300" dirty="0">
                <a:latin typeface="Trebuchet MS" panose="020B0603020202020204" pitchFamily="34" charset="0"/>
              </a:rPr>
              <a:t>Prefill of previous year’s data is enabled in AOC-4, with the option to edit upon providing a valid reason.</a:t>
            </a:r>
            <a:endParaRPr lang="en-IN" sz="2300" dirty="0">
              <a:latin typeface="Trebuchet MS" panose="020B0603020202020204" pitchFamily="34" charset="0"/>
            </a:endParaRPr>
          </a:p>
          <a:p>
            <a:endParaRPr lang="en-IN" dirty="0"/>
          </a:p>
        </p:txBody>
      </p:sp>
    </p:spTree>
    <p:extLst>
      <p:ext uri="{BB962C8B-B14F-4D97-AF65-F5344CB8AC3E}">
        <p14:creationId xmlns:p14="http://schemas.microsoft.com/office/powerpoint/2010/main" val="138466415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3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3" dur="3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30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9" dur="30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30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5" dur="3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30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1" dur="30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30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7" dur="3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30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43" dur="3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nodeType="clickEffect">
                                  <p:stCondLst>
                                    <p:cond delay="0"/>
                                  </p:stCondLst>
                                  <p:childTnLst>
                                    <p:set>
                                      <p:cBhvr>
                                        <p:cTn id="47" dur="1" fill="hold">
                                          <p:stCondLst>
                                            <p:cond delay="0"/>
                                          </p:stCondLst>
                                        </p:cTn>
                                        <p:tgtEl>
                                          <p:spTgt spid="5">
                                            <p:txEl>
                                              <p:pRg st="6" end="6"/>
                                            </p:txEl>
                                          </p:spTgt>
                                        </p:tgtEl>
                                        <p:attrNameLst>
                                          <p:attrName>style.visibility</p:attrName>
                                        </p:attrNameLst>
                                      </p:cBhvr>
                                      <p:to>
                                        <p:strVal val="visible"/>
                                      </p:to>
                                    </p:set>
                                    <p:anim calcmode="lin" valueType="num">
                                      <p:cBhvr additive="base">
                                        <p:cTn id="48" dur="30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49" dur="3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nodeType="clickEffect">
                                  <p:stCondLst>
                                    <p:cond delay="0"/>
                                  </p:stCondLst>
                                  <p:childTnLst>
                                    <p:set>
                                      <p:cBhvr>
                                        <p:cTn id="53" dur="1" fill="hold">
                                          <p:stCondLst>
                                            <p:cond delay="0"/>
                                          </p:stCondLst>
                                        </p:cTn>
                                        <p:tgtEl>
                                          <p:spTgt spid="5">
                                            <p:txEl>
                                              <p:pRg st="7" end="7"/>
                                            </p:txEl>
                                          </p:spTgt>
                                        </p:tgtEl>
                                        <p:attrNameLst>
                                          <p:attrName>style.visibility</p:attrName>
                                        </p:attrNameLst>
                                      </p:cBhvr>
                                      <p:to>
                                        <p:strVal val="visible"/>
                                      </p:to>
                                    </p:set>
                                    <p:anim calcmode="lin" valueType="num">
                                      <p:cBhvr additive="base">
                                        <p:cTn id="54" dur="3000" fill="hold"/>
                                        <p:tgtEl>
                                          <p:spTgt spid="5">
                                            <p:txEl>
                                              <p:pRg st="7" end="7"/>
                                            </p:txEl>
                                          </p:spTgt>
                                        </p:tgtEl>
                                        <p:attrNameLst>
                                          <p:attrName>ppt_x</p:attrName>
                                        </p:attrNameLst>
                                      </p:cBhvr>
                                      <p:tavLst>
                                        <p:tav tm="0">
                                          <p:val>
                                            <p:strVal val="0-#ppt_w/2"/>
                                          </p:val>
                                        </p:tav>
                                        <p:tav tm="100000">
                                          <p:val>
                                            <p:strVal val="#ppt_x"/>
                                          </p:val>
                                        </p:tav>
                                      </p:tavLst>
                                    </p:anim>
                                    <p:anim calcmode="lin" valueType="num">
                                      <p:cBhvr additive="base">
                                        <p:cTn id="55" dur="3000" fill="hold"/>
                                        <p:tgtEl>
                                          <p:spTgt spid="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52D5D-2AC2-D605-93A2-B8ADAD3AE51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3E46F05-7794-681D-9130-0E911CAE5C9B}"/>
              </a:ext>
            </a:extLst>
          </p:cNvPr>
          <p:cNvSpPr txBox="1"/>
          <p:nvPr/>
        </p:nvSpPr>
        <p:spPr>
          <a:xfrm>
            <a:off x="-1898" y="75958"/>
            <a:ext cx="9052511" cy="923330"/>
          </a:xfrm>
          <a:prstGeom prst="rect">
            <a:avLst/>
          </a:prstGeom>
          <a:noFill/>
        </p:spPr>
        <p:txBody>
          <a:bodyPr wrap="square" rtlCol="0">
            <a:spAutoFit/>
          </a:bodyPr>
          <a:lstStyle/>
          <a:p>
            <a:r>
              <a:rPr lang="en-IN" sz="3600" b="1" dirty="0">
                <a:solidFill>
                  <a:schemeClr val="bg1"/>
                </a:solidFill>
                <a:latin typeface="Trebuchet MS" panose="020B0603020202020204" pitchFamily="34" charset="0"/>
              </a:rPr>
              <a:t>AOC-4 and Related Forms</a:t>
            </a:r>
            <a:endParaRPr lang="en-US" sz="2000" dirty="0">
              <a:solidFill>
                <a:schemeClr val="bg1"/>
              </a:solidFill>
              <a:latin typeface="Trebuchet MS" panose="020B0603020202020204" pitchFamily="34" charset="0"/>
            </a:endParaRPr>
          </a:p>
          <a:p>
            <a:endParaRPr lang="en-US" dirty="0"/>
          </a:p>
        </p:txBody>
      </p:sp>
      <p:sp>
        <p:nvSpPr>
          <p:cNvPr id="3" name="Subtitle 2" hidden="1">
            <a:extLst>
              <a:ext uri="{FF2B5EF4-FFF2-40B4-BE49-F238E27FC236}">
                <a16:creationId xmlns:a16="http://schemas.microsoft.com/office/drawing/2014/main" id="{F8242E3F-2EAD-6EB0-2A5C-EC43364F8EB7}"/>
              </a:ext>
            </a:extLst>
          </p:cNvPr>
          <p:cNvSpPr>
            <a:spLocks noGrp="1"/>
          </p:cNvSpPr>
          <p:nvPr>
            <p:ph type="subTitle" idx="1"/>
          </p:nvPr>
        </p:nvSpPr>
        <p:spPr/>
        <p:txBody>
          <a:bodyPr/>
          <a:lstStyle/>
          <a:p>
            <a:endParaRPr lang="en-IN" dirty="0"/>
          </a:p>
        </p:txBody>
      </p:sp>
      <p:sp>
        <p:nvSpPr>
          <p:cNvPr id="5" name="TextBox 4">
            <a:extLst>
              <a:ext uri="{FF2B5EF4-FFF2-40B4-BE49-F238E27FC236}">
                <a16:creationId xmlns:a16="http://schemas.microsoft.com/office/drawing/2014/main" id="{96E10CEF-241F-4CF6-EC87-6472C52F85EA}"/>
              </a:ext>
            </a:extLst>
          </p:cNvPr>
          <p:cNvSpPr txBox="1"/>
          <p:nvPr/>
        </p:nvSpPr>
        <p:spPr>
          <a:xfrm>
            <a:off x="91490" y="1417342"/>
            <a:ext cx="8869582" cy="5755422"/>
          </a:xfrm>
          <a:prstGeom prst="rect">
            <a:avLst/>
          </a:prstGeom>
          <a:noFill/>
        </p:spPr>
        <p:txBody>
          <a:bodyPr wrap="square" rtlCol="0">
            <a:spAutoFit/>
          </a:bodyPr>
          <a:lstStyle/>
          <a:p>
            <a:pPr marL="342900" lvl="0" indent="-342900" algn="just">
              <a:buFont typeface="Arial" panose="020B0604020202020204" pitchFamily="34" charset="0"/>
              <a:buChar char="•"/>
            </a:pPr>
            <a:r>
              <a:rPr lang="en-US" sz="2500" dirty="0">
                <a:latin typeface="Trebuchet MS" panose="020B0603020202020204" pitchFamily="34" charset="0"/>
              </a:rPr>
              <a:t>AOC-4 CFS in V3 can be independently filed even if AOC-4 was filed in V2. AR and DR filings shall be linked accordingly.</a:t>
            </a:r>
            <a:endParaRPr lang="en-IN" sz="2500" dirty="0">
              <a:latin typeface="Trebuchet MS" panose="020B0603020202020204" pitchFamily="34" charset="0"/>
            </a:endParaRPr>
          </a:p>
          <a:p>
            <a:pPr marL="342900" lvl="0" indent="-342900" algn="just">
              <a:buFont typeface="Arial" panose="020B0604020202020204" pitchFamily="34" charset="0"/>
              <a:buChar char="•"/>
            </a:pPr>
            <a:r>
              <a:rPr lang="en-US" sz="2500" dirty="0">
                <a:latin typeface="Trebuchet MS" panose="020B0603020202020204" pitchFamily="34" charset="0"/>
              </a:rPr>
              <a:t>Conditional availability: AOC-1 is available only when an associate or subsidiary is selected; AOC-2 becomes visible when RPT transactions are reported.</a:t>
            </a:r>
            <a:endParaRPr lang="en-IN" sz="2500" dirty="0">
              <a:latin typeface="Trebuchet MS" panose="020B0603020202020204" pitchFamily="34" charset="0"/>
            </a:endParaRPr>
          </a:p>
          <a:p>
            <a:pPr marL="342900" lvl="0" indent="-342900" algn="just">
              <a:buFont typeface="Arial" panose="020B0604020202020204" pitchFamily="34" charset="0"/>
              <a:buChar char="•"/>
            </a:pPr>
            <a:r>
              <a:rPr lang="en-US" sz="2500" dirty="0">
                <a:latin typeface="Trebuchet MS" panose="020B0603020202020204" pitchFamily="34" charset="0"/>
              </a:rPr>
              <a:t>AOC-4 for NBFCs remains the same as regular AOC-4; likewise, AOC-4 NBFC CFS aligns with AOC-4 CFS.</a:t>
            </a:r>
            <a:endParaRPr lang="en-IN" sz="2500" dirty="0">
              <a:latin typeface="Trebuchet MS" panose="020B0603020202020204" pitchFamily="34" charset="0"/>
            </a:endParaRPr>
          </a:p>
          <a:p>
            <a:pPr marL="342900" lvl="0" indent="-342900" algn="just">
              <a:buFont typeface="Arial" panose="020B0604020202020204" pitchFamily="34" charset="0"/>
              <a:buChar char="•"/>
            </a:pPr>
            <a:r>
              <a:rPr lang="en-US" sz="2500" dirty="0">
                <a:latin typeface="Trebuchet MS" panose="020B0603020202020204" pitchFamily="34" charset="0"/>
              </a:rPr>
              <a:t>AOC-4 XBRL will now require signed financials to be submitted along with the XML.</a:t>
            </a:r>
            <a:endParaRPr lang="en-IN" sz="2500" dirty="0">
              <a:latin typeface="Trebuchet MS" panose="020B0603020202020204" pitchFamily="34" charset="0"/>
            </a:endParaRPr>
          </a:p>
          <a:p>
            <a:pPr marL="342900" lvl="0" indent="-342900" algn="just">
              <a:buFont typeface="Arial" panose="020B0604020202020204" pitchFamily="34" charset="0"/>
              <a:buChar char="•"/>
            </a:pPr>
            <a:r>
              <a:rPr lang="en-US" sz="2500" dirty="0">
                <a:latin typeface="Trebuchet MS" panose="020B0603020202020204" pitchFamily="34" charset="0"/>
              </a:rPr>
              <a:t>Existing XBRL taxonomies will continue to be applicable.</a:t>
            </a:r>
            <a:endParaRPr lang="en-IN" sz="2500" dirty="0">
              <a:latin typeface="Trebuchet MS" panose="020B0603020202020204" pitchFamily="34" charset="0"/>
            </a:endParaRPr>
          </a:p>
          <a:p>
            <a:pPr marL="342900" lvl="0" indent="-342900" algn="just">
              <a:buFont typeface="Arial" panose="020B0604020202020204" pitchFamily="34" charset="0"/>
              <a:buChar char="•"/>
            </a:pPr>
            <a:r>
              <a:rPr lang="en-US" sz="2500" dirty="0">
                <a:latin typeface="Trebuchet MS" panose="020B0603020202020204" pitchFamily="34" charset="0"/>
              </a:rPr>
              <a:t>Enhanced size limits: total file upload size increased to 10 MB (from 8 MB), and the 2 MB per file restriction has been removed.</a:t>
            </a:r>
            <a:endParaRPr lang="en-IN" sz="2500" dirty="0">
              <a:latin typeface="Trebuchet MS" panose="020B0603020202020204" pitchFamily="34" charset="0"/>
            </a:endParaRPr>
          </a:p>
          <a:p>
            <a:endParaRPr lang="en-IN" dirty="0"/>
          </a:p>
        </p:txBody>
      </p:sp>
    </p:spTree>
    <p:extLst>
      <p:ext uri="{BB962C8B-B14F-4D97-AF65-F5344CB8AC3E}">
        <p14:creationId xmlns:p14="http://schemas.microsoft.com/office/powerpoint/2010/main" val="121230400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30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3" dur="3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30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9" dur="30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30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5" dur="3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30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1" dur="30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30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7" dur="3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additive="base">
                                        <p:cTn id="42" dur="30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43" dur="3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2AA64-9DD8-9968-3B92-C8E9F962240F}"/>
            </a:ext>
          </a:extLst>
        </p:cNvPr>
        <p:cNvGrpSpPr/>
        <p:nvPr/>
      </p:nvGrpSpPr>
      <p:grpSpPr>
        <a:xfrm>
          <a:off x="0" y="0"/>
          <a:ext cx="0" cy="0"/>
          <a:chOff x="0" y="0"/>
          <a:chExt cx="0" cy="0"/>
        </a:xfrm>
      </p:grpSpPr>
      <p:sp>
        <p:nvSpPr>
          <p:cNvPr id="10" name="Rectangle 3">
            <a:extLst>
              <a:ext uri="{FF2B5EF4-FFF2-40B4-BE49-F238E27FC236}">
                <a16:creationId xmlns:a16="http://schemas.microsoft.com/office/drawing/2014/main" id="{69ABCE45-B028-FDA3-9191-538F25EDC8C1}"/>
              </a:ext>
            </a:extLst>
          </p:cNvPr>
          <p:cNvSpPr>
            <a:spLocks noChangeArrowheads="1"/>
          </p:cNvSpPr>
          <p:nvPr/>
        </p:nvSpPr>
        <p:spPr bwMode="auto">
          <a:xfrm>
            <a:off x="44260" y="1344106"/>
            <a:ext cx="8869633" cy="954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sz="2000" dirty="0">
              <a:latin typeface="Trebuchet MS" panose="020B0603020202020204" pitchFamily="34" charset="0"/>
            </a:endParaRPr>
          </a:p>
        </p:txBody>
      </p:sp>
      <p:sp>
        <p:nvSpPr>
          <p:cNvPr id="2" name="TextBox 1">
            <a:extLst>
              <a:ext uri="{FF2B5EF4-FFF2-40B4-BE49-F238E27FC236}">
                <a16:creationId xmlns:a16="http://schemas.microsoft.com/office/drawing/2014/main" id="{B66544B5-7F9E-E251-1C81-4237169B27AA}"/>
              </a:ext>
            </a:extLst>
          </p:cNvPr>
          <p:cNvSpPr txBox="1"/>
          <p:nvPr/>
        </p:nvSpPr>
        <p:spPr>
          <a:xfrm>
            <a:off x="135749" y="18203"/>
            <a:ext cx="8961022" cy="646331"/>
          </a:xfrm>
          <a:prstGeom prst="rect">
            <a:avLst/>
          </a:prstGeom>
          <a:noFill/>
        </p:spPr>
        <p:txBody>
          <a:bodyPr wrap="square" rtlCol="0">
            <a:spAutoFit/>
          </a:bodyPr>
          <a:lstStyle/>
          <a:p>
            <a:pPr algn="just"/>
            <a:r>
              <a:rPr lang="en-IN" sz="3600" b="1" dirty="0">
                <a:solidFill>
                  <a:schemeClr val="bg1"/>
                </a:solidFill>
                <a:latin typeface="Trebuchet MS" panose="020B0603020202020204" pitchFamily="34" charset="0"/>
              </a:rPr>
              <a:t>Forms MGT-7 AND MGT-7A</a:t>
            </a:r>
            <a:endParaRPr lang="en-US" sz="3600" b="1" dirty="0">
              <a:solidFill>
                <a:schemeClr val="bg1"/>
              </a:solidFill>
              <a:latin typeface="Trebuchet MS" panose="020B0603020202020204" pitchFamily="34" charset="0"/>
            </a:endParaRPr>
          </a:p>
        </p:txBody>
      </p:sp>
      <p:sp>
        <p:nvSpPr>
          <p:cNvPr id="4" name="TextBox 3">
            <a:extLst>
              <a:ext uri="{FF2B5EF4-FFF2-40B4-BE49-F238E27FC236}">
                <a16:creationId xmlns:a16="http://schemas.microsoft.com/office/drawing/2014/main" id="{3E6372DE-E4F0-DAE3-9375-2028926BEE4E}"/>
              </a:ext>
            </a:extLst>
          </p:cNvPr>
          <p:cNvSpPr txBox="1"/>
          <p:nvPr/>
        </p:nvSpPr>
        <p:spPr>
          <a:xfrm>
            <a:off x="501505" y="1435545"/>
            <a:ext cx="8412388" cy="738664"/>
          </a:xfrm>
          <a:prstGeom prst="rect">
            <a:avLst/>
          </a:prstGeom>
          <a:noFill/>
        </p:spPr>
        <p:txBody>
          <a:bodyPr wrap="square" rtlCol="0">
            <a:spAutoFit/>
          </a:bodyPr>
          <a:lstStyle/>
          <a:p>
            <a:endParaRPr lang="en-IN" sz="2400" b="1" dirty="0">
              <a:latin typeface="Times New Roman" panose="02020603050405020304" pitchFamily="18" charset="0"/>
              <a:cs typeface="Times New Roman" panose="02020603050405020304" pitchFamily="18" charset="0"/>
            </a:endParaRPr>
          </a:p>
          <a:p>
            <a:pPr algn="l"/>
            <a:endParaRPr lang="en-IN" b="0" i="0" dirty="0">
              <a:effectLst/>
              <a:highlight>
                <a:srgbClr val="FFFFFF"/>
              </a:highlight>
              <a:latin typeface="Plus Jakarta"/>
            </a:endParaRPr>
          </a:p>
        </p:txBody>
      </p:sp>
      <p:sp>
        <p:nvSpPr>
          <p:cNvPr id="3" name="TextBox 2">
            <a:extLst>
              <a:ext uri="{FF2B5EF4-FFF2-40B4-BE49-F238E27FC236}">
                <a16:creationId xmlns:a16="http://schemas.microsoft.com/office/drawing/2014/main" id="{25E54AA1-1172-C75D-B764-32C25D8197FE}"/>
              </a:ext>
            </a:extLst>
          </p:cNvPr>
          <p:cNvSpPr txBox="1"/>
          <p:nvPr/>
        </p:nvSpPr>
        <p:spPr>
          <a:xfrm flipH="1">
            <a:off x="44259" y="1344106"/>
            <a:ext cx="8869632" cy="5216813"/>
          </a:xfrm>
          <a:prstGeom prst="rect">
            <a:avLst/>
          </a:prstGeom>
          <a:noFill/>
        </p:spPr>
        <p:txBody>
          <a:bodyPr wrap="square" rtlCol="0">
            <a:spAutoFit/>
          </a:bodyPr>
          <a:lstStyle/>
          <a:p>
            <a:pPr marL="342900" lvl="0" indent="-342900" algn="just">
              <a:buFont typeface="Arial" panose="020B0604020202020204" pitchFamily="34" charset="0"/>
              <a:buChar char="•"/>
            </a:pPr>
            <a:r>
              <a:rPr lang="en-IN" sz="2500" dirty="0">
                <a:latin typeface="Trebuchet MS" panose="020B0603020202020204" pitchFamily="34" charset="0"/>
              </a:rPr>
              <a:t>Now web-based</a:t>
            </a:r>
          </a:p>
          <a:p>
            <a:pPr lvl="0" algn="just"/>
            <a:r>
              <a:rPr lang="en-IN" sz="2500" dirty="0">
                <a:latin typeface="Trebuchet MS" panose="020B0603020202020204" pitchFamily="34" charset="0"/>
              </a:rPr>
              <a:t>Required details include:</a:t>
            </a:r>
          </a:p>
          <a:p>
            <a:pPr marL="342900" lvl="0" indent="-342900" algn="just">
              <a:buFont typeface="Arial" panose="020B0604020202020204" pitchFamily="34" charset="0"/>
              <a:buChar char="•"/>
            </a:pPr>
            <a:r>
              <a:rPr lang="en-IN" sz="2500" dirty="0">
                <a:latin typeface="Trebuchet MS" panose="020B0603020202020204" pitchFamily="34" charset="0"/>
              </a:rPr>
              <a:t>Detailed summary of debentures issued by the company (Indebtedness Disclosure)</a:t>
            </a:r>
          </a:p>
          <a:p>
            <a:pPr marL="342900" lvl="0" indent="-342900" algn="just">
              <a:buFont typeface="Arial" panose="020B0604020202020204" pitchFamily="34" charset="0"/>
              <a:buChar char="•"/>
            </a:pPr>
            <a:r>
              <a:rPr lang="en-IN" sz="2500" dirty="0">
                <a:latin typeface="Trebuchet MS" panose="020B0603020202020204" pitchFamily="34" charset="0"/>
              </a:rPr>
              <a:t>Latitude and longitude of registered office (as on filing and year-end)</a:t>
            </a:r>
          </a:p>
          <a:p>
            <a:pPr marL="342900" lvl="0" indent="-342900" algn="just">
              <a:buFont typeface="Arial" panose="020B0604020202020204" pitchFamily="34" charset="0"/>
              <a:buChar char="•"/>
            </a:pPr>
            <a:r>
              <a:rPr lang="en-IN" sz="2500" dirty="0">
                <a:latin typeface="Trebuchet MS" panose="020B0603020202020204" pitchFamily="34" charset="0"/>
              </a:rPr>
              <a:t>Photograph of building with visible nameboard</a:t>
            </a:r>
          </a:p>
          <a:p>
            <a:pPr marL="342900" lvl="0" indent="-342900" algn="just">
              <a:buFont typeface="Arial" panose="020B0604020202020204" pitchFamily="34" charset="0"/>
              <a:buChar char="•"/>
            </a:pPr>
            <a:r>
              <a:rPr lang="en-IN" sz="2500" dirty="0">
                <a:latin typeface="Trebuchet MS" panose="020B0603020202020204" pitchFamily="34" charset="0"/>
              </a:rPr>
              <a:t>Gender-wise, body-type-wise, and FII-related shareholding breakdowns</a:t>
            </a:r>
          </a:p>
          <a:p>
            <a:pPr marL="342900" lvl="0" indent="-342900" algn="just">
              <a:buFont typeface="Arial" panose="020B0604020202020204" pitchFamily="34" charset="0"/>
              <a:buChar char="•"/>
            </a:pPr>
            <a:r>
              <a:rPr lang="en-IN" sz="2500" dirty="0">
                <a:latin typeface="Trebuchet MS" panose="020B0603020202020204" pitchFamily="34" charset="0"/>
              </a:rPr>
              <a:t>Meeting dates (Board, Committee, Members) submitted in Excel template</a:t>
            </a:r>
          </a:p>
          <a:p>
            <a:pPr marL="342900" lvl="0" indent="-342900" algn="just">
              <a:buFont typeface="Arial" panose="020B0604020202020204" pitchFamily="34" charset="0"/>
              <a:buChar char="•"/>
            </a:pPr>
            <a:r>
              <a:rPr lang="en-IN" sz="2500" dirty="0">
                <a:latin typeface="Trebuchet MS" panose="020B0603020202020204" pitchFamily="34" charset="0"/>
              </a:rPr>
              <a:t>Shareholder and debenture holder lists in prescribed Excel format</a:t>
            </a:r>
          </a:p>
          <a:p>
            <a:endParaRPr lang="en-IN" sz="800" dirty="0">
              <a:latin typeface="Trebuchet MS" panose="020B0603020202020204" pitchFamily="34" charset="0"/>
            </a:endParaRPr>
          </a:p>
        </p:txBody>
      </p:sp>
    </p:spTree>
    <p:extLst>
      <p:ext uri="{BB962C8B-B14F-4D97-AF65-F5344CB8AC3E}">
        <p14:creationId xmlns:p14="http://schemas.microsoft.com/office/powerpoint/2010/main" val="377039348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30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3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3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3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3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3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3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3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3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C91D5-C2FA-742B-7136-03C0C3D1C736}"/>
            </a:ext>
          </a:extLst>
        </p:cNvPr>
        <p:cNvGrpSpPr/>
        <p:nvPr/>
      </p:nvGrpSpPr>
      <p:grpSpPr>
        <a:xfrm>
          <a:off x="0" y="0"/>
          <a:ext cx="0" cy="0"/>
          <a:chOff x="0" y="0"/>
          <a:chExt cx="0" cy="0"/>
        </a:xfrm>
      </p:grpSpPr>
      <p:sp>
        <p:nvSpPr>
          <p:cNvPr id="10" name="Rectangle 3">
            <a:extLst>
              <a:ext uri="{FF2B5EF4-FFF2-40B4-BE49-F238E27FC236}">
                <a16:creationId xmlns:a16="http://schemas.microsoft.com/office/drawing/2014/main" id="{C233C471-C0A0-87F5-8DDF-8FC145731D5D}"/>
              </a:ext>
            </a:extLst>
          </p:cNvPr>
          <p:cNvSpPr>
            <a:spLocks noChangeArrowheads="1"/>
          </p:cNvSpPr>
          <p:nvPr/>
        </p:nvSpPr>
        <p:spPr bwMode="auto">
          <a:xfrm>
            <a:off x="44260" y="1344106"/>
            <a:ext cx="8869633" cy="954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sz="2000" dirty="0">
              <a:latin typeface="Trebuchet MS" panose="020B0603020202020204" pitchFamily="34" charset="0"/>
            </a:endParaRPr>
          </a:p>
        </p:txBody>
      </p:sp>
      <p:sp>
        <p:nvSpPr>
          <p:cNvPr id="2" name="TextBox 1">
            <a:extLst>
              <a:ext uri="{FF2B5EF4-FFF2-40B4-BE49-F238E27FC236}">
                <a16:creationId xmlns:a16="http://schemas.microsoft.com/office/drawing/2014/main" id="{D7FBD7BF-E060-DEAC-3C85-6DF142761009}"/>
              </a:ext>
            </a:extLst>
          </p:cNvPr>
          <p:cNvSpPr txBox="1"/>
          <p:nvPr/>
        </p:nvSpPr>
        <p:spPr>
          <a:xfrm>
            <a:off x="135749" y="18203"/>
            <a:ext cx="8961022" cy="646331"/>
          </a:xfrm>
          <a:prstGeom prst="rect">
            <a:avLst/>
          </a:prstGeom>
          <a:noFill/>
        </p:spPr>
        <p:txBody>
          <a:bodyPr wrap="square" rtlCol="0">
            <a:spAutoFit/>
          </a:bodyPr>
          <a:lstStyle/>
          <a:p>
            <a:pPr algn="just"/>
            <a:r>
              <a:rPr lang="en-IN" sz="3600" b="1" dirty="0">
                <a:solidFill>
                  <a:schemeClr val="bg1"/>
                </a:solidFill>
                <a:latin typeface="Trebuchet MS" panose="020B0603020202020204" pitchFamily="34" charset="0"/>
              </a:rPr>
              <a:t>Forms MGT-7 AND MGT-7A</a:t>
            </a:r>
            <a:endParaRPr lang="en-US" sz="3600" b="1" dirty="0">
              <a:solidFill>
                <a:schemeClr val="bg1"/>
              </a:solidFill>
              <a:latin typeface="Trebuchet MS" panose="020B0603020202020204" pitchFamily="34" charset="0"/>
            </a:endParaRPr>
          </a:p>
        </p:txBody>
      </p:sp>
      <p:sp>
        <p:nvSpPr>
          <p:cNvPr id="4" name="TextBox 3">
            <a:extLst>
              <a:ext uri="{FF2B5EF4-FFF2-40B4-BE49-F238E27FC236}">
                <a16:creationId xmlns:a16="http://schemas.microsoft.com/office/drawing/2014/main" id="{41CF0938-A2BD-8F16-5F65-659DA12E4134}"/>
              </a:ext>
            </a:extLst>
          </p:cNvPr>
          <p:cNvSpPr txBox="1"/>
          <p:nvPr/>
        </p:nvSpPr>
        <p:spPr>
          <a:xfrm>
            <a:off x="501505" y="1435545"/>
            <a:ext cx="8412388" cy="738664"/>
          </a:xfrm>
          <a:prstGeom prst="rect">
            <a:avLst/>
          </a:prstGeom>
          <a:noFill/>
        </p:spPr>
        <p:txBody>
          <a:bodyPr wrap="square" rtlCol="0">
            <a:spAutoFit/>
          </a:bodyPr>
          <a:lstStyle/>
          <a:p>
            <a:endParaRPr lang="en-IN" sz="2400" b="1" dirty="0">
              <a:latin typeface="Times New Roman" panose="02020603050405020304" pitchFamily="18" charset="0"/>
              <a:cs typeface="Times New Roman" panose="02020603050405020304" pitchFamily="18" charset="0"/>
            </a:endParaRPr>
          </a:p>
          <a:p>
            <a:pPr algn="l"/>
            <a:endParaRPr lang="en-IN" b="0" i="0" dirty="0">
              <a:effectLst/>
              <a:highlight>
                <a:srgbClr val="FFFFFF"/>
              </a:highlight>
              <a:latin typeface="Plus Jakarta"/>
            </a:endParaRPr>
          </a:p>
        </p:txBody>
      </p:sp>
      <p:sp>
        <p:nvSpPr>
          <p:cNvPr id="3" name="TextBox 2">
            <a:extLst>
              <a:ext uri="{FF2B5EF4-FFF2-40B4-BE49-F238E27FC236}">
                <a16:creationId xmlns:a16="http://schemas.microsoft.com/office/drawing/2014/main" id="{E4A65310-D62D-2A38-4DB7-E439E0DE1C70}"/>
              </a:ext>
            </a:extLst>
          </p:cNvPr>
          <p:cNvSpPr txBox="1"/>
          <p:nvPr/>
        </p:nvSpPr>
        <p:spPr>
          <a:xfrm flipH="1">
            <a:off x="44259" y="1344106"/>
            <a:ext cx="8869632" cy="6063198"/>
          </a:xfrm>
          <a:prstGeom prst="rect">
            <a:avLst/>
          </a:prstGeom>
          <a:noFill/>
        </p:spPr>
        <p:txBody>
          <a:bodyPr wrap="square" rtlCol="0">
            <a:spAutoFit/>
          </a:bodyPr>
          <a:lstStyle/>
          <a:p>
            <a:pPr marL="285750" lvl="0" indent="-285750" algn="just">
              <a:buFont typeface="Arial" panose="020B0604020202020204" pitchFamily="34" charset="0"/>
              <a:buChar char="•"/>
            </a:pPr>
            <a:r>
              <a:rPr lang="en-US" sz="2400" dirty="0">
                <a:latin typeface="Trebuchet MS" panose="020B0603020202020204" pitchFamily="34" charset="0"/>
              </a:rPr>
              <a:t>No linked filings are required.</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A Designated Person Table for Beneficial Ownership (BO) provisions has been added.</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Name and address of the company as on the year-end date must now be disclosed.</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Photographs of the company (interior and exterior) must be uploaded.</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MGT-8 is no longer a separate attachment; it is now incorporated within the main form.</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MGT-7 and MGT-7A are now also enabled for companies under CIRP or liquidation.</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Shareholders’ list attachments are limited to 15 files of 20 MB each (300 MB total) – applicable only for MGT-7.</a:t>
            </a:r>
            <a:endParaRPr lang="en-IN" sz="2400" dirty="0">
              <a:latin typeface="Trebuchet MS" panose="020B0603020202020204" pitchFamily="34" charset="0"/>
            </a:endParaRPr>
          </a:p>
          <a:p>
            <a:pPr marL="285750" lvl="0" indent="-285750" algn="just">
              <a:buFont typeface="Arial" panose="020B0604020202020204" pitchFamily="34" charset="0"/>
              <a:buChar char="•"/>
            </a:pPr>
            <a:r>
              <a:rPr lang="en-US" sz="2400" dirty="0">
                <a:latin typeface="Trebuchet MS" panose="020B0603020202020204" pitchFamily="34" charset="0"/>
              </a:rPr>
              <a:t>Shareholders’ details will not be visible in the generated PDF, similar to PAS-3.</a:t>
            </a:r>
            <a:endParaRPr lang="en-IN" sz="2400" dirty="0">
              <a:latin typeface="Trebuchet MS" panose="020B0603020202020204" pitchFamily="34" charset="0"/>
            </a:endParaRPr>
          </a:p>
          <a:p>
            <a:pPr algn="just"/>
            <a:endParaRPr lang="en-IN" sz="2000" dirty="0">
              <a:latin typeface="Trebuchet MS" panose="020B0603020202020204" pitchFamily="34" charset="0"/>
            </a:endParaRPr>
          </a:p>
          <a:p>
            <a:endParaRPr lang="en-IN" sz="800" dirty="0">
              <a:latin typeface="Trebuchet MS" panose="020B0603020202020204" pitchFamily="34" charset="0"/>
            </a:endParaRPr>
          </a:p>
        </p:txBody>
      </p:sp>
    </p:spTree>
    <p:extLst>
      <p:ext uri="{BB962C8B-B14F-4D97-AF65-F5344CB8AC3E}">
        <p14:creationId xmlns:p14="http://schemas.microsoft.com/office/powerpoint/2010/main" val="317737151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30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3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3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3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3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3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3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3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3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21214-D000-C2D7-E27E-10B62B8DDDF8}"/>
            </a:ext>
          </a:extLst>
        </p:cNvPr>
        <p:cNvGrpSpPr/>
        <p:nvPr/>
      </p:nvGrpSpPr>
      <p:grpSpPr>
        <a:xfrm>
          <a:off x="0" y="0"/>
          <a:ext cx="0" cy="0"/>
          <a:chOff x="0" y="0"/>
          <a:chExt cx="0" cy="0"/>
        </a:xfrm>
      </p:grpSpPr>
      <p:sp>
        <p:nvSpPr>
          <p:cNvPr id="10" name="Rectangle 3">
            <a:extLst>
              <a:ext uri="{FF2B5EF4-FFF2-40B4-BE49-F238E27FC236}">
                <a16:creationId xmlns:a16="http://schemas.microsoft.com/office/drawing/2014/main" id="{14400970-F2C7-F7A4-BA23-38545478629E}"/>
              </a:ext>
            </a:extLst>
          </p:cNvPr>
          <p:cNvSpPr>
            <a:spLocks noChangeArrowheads="1"/>
          </p:cNvSpPr>
          <p:nvPr/>
        </p:nvSpPr>
        <p:spPr bwMode="auto">
          <a:xfrm>
            <a:off x="44260" y="1344106"/>
            <a:ext cx="8869633" cy="954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sz="2000" dirty="0">
              <a:latin typeface="Trebuchet MS" panose="020B0603020202020204" pitchFamily="34" charset="0"/>
            </a:endParaRPr>
          </a:p>
        </p:txBody>
      </p:sp>
      <p:sp>
        <p:nvSpPr>
          <p:cNvPr id="2" name="TextBox 1">
            <a:extLst>
              <a:ext uri="{FF2B5EF4-FFF2-40B4-BE49-F238E27FC236}">
                <a16:creationId xmlns:a16="http://schemas.microsoft.com/office/drawing/2014/main" id="{420550B5-2503-6E4C-2775-FCDFB34E884F}"/>
              </a:ext>
            </a:extLst>
          </p:cNvPr>
          <p:cNvSpPr txBox="1"/>
          <p:nvPr/>
        </p:nvSpPr>
        <p:spPr>
          <a:xfrm>
            <a:off x="135749" y="18203"/>
            <a:ext cx="8961022" cy="1200329"/>
          </a:xfrm>
          <a:prstGeom prst="rect">
            <a:avLst/>
          </a:prstGeom>
          <a:noFill/>
        </p:spPr>
        <p:txBody>
          <a:bodyPr wrap="square" rtlCol="0">
            <a:spAutoFit/>
          </a:bodyPr>
          <a:lstStyle/>
          <a:p>
            <a:pPr algn="just"/>
            <a:r>
              <a:rPr lang="en-US" sz="3600" b="1" dirty="0">
                <a:solidFill>
                  <a:schemeClr val="bg1"/>
                </a:solidFill>
                <a:latin typeface="Trebuchet MS" panose="020B0603020202020204" pitchFamily="34" charset="0"/>
              </a:rPr>
              <a:t>Key aspects of Designated Person Compliance</a:t>
            </a:r>
          </a:p>
        </p:txBody>
      </p:sp>
      <p:sp>
        <p:nvSpPr>
          <p:cNvPr id="4" name="TextBox 3">
            <a:extLst>
              <a:ext uri="{FF2B5EF4-FFF2-40B4-BE49-F238E27FC236}">
                <a16:creationId xmlns:a16="http://schemas.microsoft.com/office/drawing/2014/main" id="{AFE92433-3012-107D-8DCF-18E7E80AA04C}"/>
              </a:ext>
            </a:extLst>
          </p:cNvPr>
          <p:cNvSpPr txBox="1"/>
          <p:nvPr/>
        </p:nvSpPr>
        <p:spPr>
          <a:xfrm>
            <a:off x="501505" y="1435545"/>
            <a:ext cx="8412388" cy="738664"/>
          </a:xfrm>
          <a:prstGeom prst="rect">
            <a:avLst/>
          </a:prstGeom>
          <a:noFill/>
        </p:spPr>
        <p:txBody>
          <a:bodyPr wrap="square" rtlCol="0">
            <a:spAutoFit/>
          </a:bodyPr>
          <a:lstStyle/>
          <a:p>
            <a:endParaRPr lang="en-IN" sz="2400" b="1" dirty="0">
              <a:latin typeface="Times New Roman" panose="02020603050405020304" pitchFamily="18" charset="0"/>
              <a:cs typeface="Times New Roman" panose="02020603050405020304" pitchFamily="18" charset="0"/>
            </a:endParaRPr>
          </a:p>
          <a:p>
            <a:pPr algn="l"/>
            <a:endParaRPr lang="en-IN" b="0" i="0" dirty="0">
              <a:effectLst/>
              <a:highlight>
                <a:srgbClr val="FFFFFF"/>
              </a:highlight>
              <a:latin typeface="Plus Jakarta"/>
            </a:endParaRPr>
          </a:p>
        </p:txBody>
      </p:sp>
      <p:sp>
        <p:nvSpPr>
          <p:cNvPr id="3" name="TextBox 2">
            <a:extLst>
              <a:ext uri="{FF2B5EF4-FFF2-40B4-BE49-F238E27FC236}">
                <a16:creationId xmlns:a16="http://schemas.microsoft.com/office/drawing/2014/main" id="{A81C6F64-072C-659F-97A0-C4944497D2DD}"/>
              </a:ext>
            </a:extLst>
          </p:cNvPr>
          <p:cNvSpPr txBox="1"/>
          <p:nvPr/>
        </p:nvSpPr>
        <p:spPr>
          <a:xfrm flipH="1">
            <a:off x="44259" y="1344106"/>
            <a:ext cx="8961022" cy="5940088"/>
          </a:xfrm>
          <a:prstGeom prst="rect">
            <a:avLst/>
          </a:prstGeom>
          <a:noFill/>
        </p:spPr>
        <p:txBody>
          <a:bodyPr wrap="square" rtlCol="0">
            <a:spAutoFit/>
          </a:bodyPr>
          <a:lstStyle/>
          <a:p>
            <a:pPr algn="just" fontAlgn="ctr"/>
            <a:r>
              <a:rPr lang="en-US" sz="2200" b="1" dirty="0">
                <a:latin typeface="Trebuchet MS" panose="020B0603020202020204" pitchFamily="34" charset="0"/>
              </a:rPr>
              <a:t>Designation:</a:t>
            </a:r>
            <a:r>
              <a:rPr lang="en-US" sz="2200" dirty="0">
                <a:latin typeface="Trebuchet MS" panose="020B0603020202020204" pitchFamily="34" charset="0"/>
              </a:rPr>
              <a:t> The company must designate a person, typically a company secretary, key managerial personnel (KMP), or any director if no CS or KMP exists. </a:t>
            </a:r>
          </a:p>
          <a:p>
            <a:pPr algn="just"/>
            <a:r>
              <a:rPr lang="en-US" sz="2200" b="1" dirty="0">
                <a:latin typeface="Trebuchet MS" panose="020B0603020202020204" pitchFamily="34" charset="0"/>
              </a:rPr>
              <a:t>Responsibilities:</a:t>
            </a:r>
            <a:r>
              <a:rPr lang="en-US" sz="2200" dirty="0">
                <a:latin typeface="Trebuchet MS" panose="020B0603020202020204" pitchFamily="34" charset="0"/>
              </a:rPr>
              <a:t> The designated person is responsible for:</a:t>
            </a:r>
          </a:p>
          <a:p>
            <a:pPr marL="800100" lvl="1" indent="-342900" algn="just" fontAlgn="ctr">
              <a:buFont typeface="Arial" panose="020B0604020202020204" pitchFamily="34" charset="0"/>
              <a:buChar char="•"/>
            </a:pPr>
            <a:r>
              <a:rPr lang="en-US" sz="2200" dirty="0">
                <a:latin typeface="Trebuchet MS" panose="020B0603020202020204" pitchFamily="34" charset="0"/>
              </a:rPr>
              <a:t>Furnishing information to the Registrar or other authorized officer about beneficial ownership. </a:t>
            </a:r>
          </a:p>
          <a:p>
            <a:pPr marL="800100" lvl="1" indent="-342900" algn="just" fontAlgn="ctr">
              <a:buFont typeface="Arial" panose="020B0604020202020204" pitchFamily="34" charset="0"/>
              <a:buChar char="•"/>
            </a:pPr>
            <a:r>
              <a:rPr lang="en-US" sz="2200" dirty="0">
                <a:latin typeface="Trebuchet MS" panose="020B0603020202020204" pitchFamily="34" charset="0"/>
              </a:rPr>
              <a:t>Cooperating with the Registrar or other authorized officer in inquiries related to beneficial interest in shares. </a:t>
            </a:r>
          </a:p>
          <a:p>
            <a:pPr marL="800100" lvl="1" indent="-342900" algn="just" fontAlgn="ctr">
              <a:buFont typeface="Arial" panose="020B0604020202020204" pitchFamily="34" charset="0"/>
              <a:buChar char="•"/>
            </a:pPr>
            <a:r>
              <a:rPr lang="en-US" sz="2200" dirty="0">
                <a:latin typeface="Trebuchet MS" panose="020B0603020202020204" pitchFamily="34" charset="0"/>
              </a:rPr>
              <a:t>Monitoring the beneficial ownership status of shareholders and ensuring timely declarations. </a:t>
            </a:r>
          </a:p>
          <a:p>
            <a:pPr algn="just" fontAlgn="ctr"/>
            <a:r>
              <a:rPr lang="en-US" sz="2200" b="1" dirty="0">
                <a:latin typeface="Trebuchet MS" panose="020B0603020202020204" pitchFamily="34" charset="0"/>
              </a:rPr>
              <a:t>Notification to ROC:</a:t>
            </a:r>
            <a:r>
              <a:rPr lang="en-US" sz="2200" dirty="0">
                <a:latin typeface="Trebuchet MS" panose="020B0603020202020204" pitchFamily="34" charset="0"/>
              </a:rPr>
              <a:t> The company must inform the Registrar of Companies about the designated person in its annual return. </a:t>
            </a:r>
          </a:p>
          <a:p>
            <a:pPr algn="just" fontAlgn="ctr"/>
            <a:r>
              <a:rPr lang="en-US" sz="2200" b="1" dirty="0">
                <a:latin typeface="Trebuchet MS" panose="020B0603020202020204" pitchFamily="34" charset="0"/>
              </a:rPr>
              <a:t>Change of Designated Person:</a:t>
            </a:r>
            <a:r>
              <a:rPr lang="en-US" sz="2200" dirty="0">
                <a:latin typeface="Trebuchet MS" panose="020B0603020202020204" pitchFamily="34" charset="0"/>
              </a:rPr>
              <a:t> Any changes to the designated person must also be notified to the ROC. </a:t>
            </a:r>
          </a:p>
          <a:p>
            <a:pPr algn="just"/>
            <a:r>
              <a:rPr lang="en-US" sz="2200" b="1" dirty="0">
                <a:latin typeface="Trebuchet MS" panose="020B0603020202020204" pitchFamily="34" charset="0"/>
              </a:rPr>
              <a:t>Consequences of Failure:</a:t>
            </a:r>
            <a:r>
              <a:rPr lang="en-US" sz="2200" dirty="0">
                <a:latin typeface="Trebuchet MS" panose="020B0603020202020204" pitchFamily="34" charset="0"/>
              </a:rPr>
              <a:t> Failure to comply with these requirements can lead to penalties and fines. </a:t>
            </a:r>
          </a:p>
          <a:p>
            <a:pPr algn="just"/>
            <a:endParaRPr lang="en-IN" sz="2000" dirty="0">
              <a:latin typeface="Trebuchet MS" panose="020B0603020202020204" pitchFamily="34" charset="0"/>
            </a:endParaRPr>
          </a:p>
          <a:p>
            <a:endParaRPr lang="en-IN" sz="800" dirty="0">
              <a:latin typeface="Trebuchet MS" panose="020B0603020202020204" pitchFamily="34" charset="0"/>
            </a:endParaRPr>
          </a:p>
        </p:txBody>
      </p:sp>
    </p:spTree>
    <p:extLst>
      <p:ext uri="{BB962C8B-B14F-4D97-AF65-F5344CB8AC3E}">
        <p14:creationId xmlns:p14="http://schemas.microsoft.com/office/powerpoint/2010/main" val="219297845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30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3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3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3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3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3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3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3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3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3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3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3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3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4" dur="3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3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0" dur="3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3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6" dur="3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10819</TotalTime>
  <Words>2125</Words>
  <Application>Microsoft Office PowerPoint</Application>
  <PresentationFormat>On-screen Show (4:3)</PresentationFormat>
  <Paragraphs>223</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Plus Jakarta</vt:lpstr>
      <vt:lpstr>Times New Roman</vt:lpstr>
      <vt:lpstr>Trebuchet MS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Companies Act 2013</dc:title>
  <dc:creator>shikha gupta</dc:creator>
  <cp:lastModifiedBy>SHIKHA GUPTA</cp:lastModifiedBy>
  <cp:revision>904</cp:revision>
  <dcterms:created xsi:type="dcterms:W3CDTF">2014-02-25T07:51:34Z</dcterms:created>
  <dcterms:modified xsi:type="dcterms:W3CDTF">2025-10-11T09:20:27Z</dcterms:modified>
</cp:coreProperties>
</file>