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78" r:id="rId3"/>
    <p:sldId id="282" r:id="rId4"/>
    <p:sldId id="279" r:id="rId5"/>
    <p:sldId id="280" r:id="rId6"/>
    <p:sldId id="281" r:id="rId7"/>
    <p:sldId id="256" r:id="rId8"/>
    <p:sldId id="258" r:id="rId9"/>
    <p:sldId id="259" r:id="rId10"/>
    <p:sldId id="260" r:id="rId11"/>
    <p:sldId id="262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D8490-4548-4F1B-B7D5-53D1805FCD65}" v="15" dt="2025-11-19T18:23:24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>
        <p:scale>
          <a:sx n="64" d="100"/>
          <a:sy n="64" d="100"/>
        </p:scale>
        <p:origin x="7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esh Sony" userId="b506611c-73ef-4b58-8c4c-109e3f8a8cbb" providerId="ADAL" clId="{3E7B0C71-A501-4828-8C75-D5F241CAE239}"/>
    <pc:docChg chg="undo custSel addSld delSld modSld">
      <pc:chgData name="Rakesh Sony" userId="b506611c-73ef-4b58-8c4c-109e3f8a8cbb" providerId="ADAL" clId="{3E7B0C71-A501-4828-8C75-D5F241CAE239}" dt="2025-11-21T02:09:21.296" v="522" actId="47"/>
      <pc:docMkLst>
        <pc:docMk/>
      </pc:docMkLst>
      <pc:sldChg chg="modSp">
        <pc:chgData name="Rakesh Sony" userId="b506611c-73ef-4b58-8c4c-109e3f8a8cbb" providerId="ADAL" clId="{3E7B0C71-A501-4828-8C75-D5F241CAE239}" dt="2025-11-19T18:23:24.893" v="289"/>
        <pc:sldMkLst>
          <pc:docMk/>
          <pc:sldMk cId="1236289605" sldId="256"/>
        </pc:sldMkLst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1236289605" sldId="256"/>
            <ac:spMk id="2" creationId="{18FD4992-33F2-C324-3EA7-418828A2788B}"/>
          </ac:spMkLst>
        </pc:spChg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1236289605" sldId="256"/>
            <ac:spMk id="3" creationId="{2E7185C9-B73D-2E79-1894-63D29A0F15C5}"/>
          </ac:spMkLst>
        </pc:spChg>
      </pc:sldChg>
      <pc:sldChg chg="addSp delSp modSp mod">
        <pc:chgData name="Rakesh Sony" userId="b506611c-73ef-4b58-8c4c-109e3f8a8cbb" providerId="ADAL" clId="{3E7B0C71-A501-4828-8C75-D5F241CAE239}" dt="2025-11-19T18:23:49.783" v="293" actId="1076"/>
        <pc:sldMkLst>
          <pc:docMk/>
          <pc:sldMk cId="1527846395" sldId="257"/>
        </pc:sldMkLst>
        <pc:spChg chg="mod">
          <ac:chgData name="Rakesh Sony" userId="b506611c-73ef-4b58-8c4c-109e3f8a8cbb" providerId="ADAL" clId="{3E7B0C71-A501-4828-8C75-D5F241CAE239}" dt="2025-11-19T18:23:37.670" v="291" actId="122"/>
          <ac:spMkLst>
            <pc:docMk/>
            <pc:sldMk cId="1527846395" sldId="257"/>
            <ac:spMk id="2" creationId="{23ACA490-F003-4380-3A53-A331FE273891}"/>
          </ac:spMkLst>
        </pc:spChg>
        <pc:spChg chg="add mod">
          <ac:chgData name="Rakesh Sony" userId="b506611c-73ef-4b58-8c4c-109e3f8a8cbb" providerId="ADAL" clId="{3E7B0C71-A501-4828-8C75-D5F241CAE239}" dt="2025-11-19T18:20:33.865" v="223" actId="1076"/>
          <ac:spMkLst>
            <pc:docMk/>
            <pc:sldMk cId="1527846395" sldId="257"/>
            <ac:spMk id="4" creationId="{A31833C9-A0FD-C707-13DC-EF6259A29175}"/>
          </ac:spMkLst>
        </pc:spChg>
        <pc:spChg chg="add mod">
          <ac:chgData name="Rakesh Sony" userId="b506611c-73ef-4b58-8c4c-109e3f8a8cbb" providerId="ADAL" clId="{3E7B0C71-A501-4828-8C75-D5F241CAE239}" dt="2025-11-19T18:23:49.783" v="293" actId="1076"/>
          <ac:spMkLst>
            <pc:docMk/>
            <pc:sldMk cId="1527846395" sldId="257"/>
            <ac:spMk id="5" creationId="{37965F33-EE4C-129A-DE77-D4A6C508AD53}"/>
          </ac:spMkLst>
        </pc:spChg>
      </pc:sldChg>
      <pc:sldChg chg="modSp">
        <pc:chgData name="Rakesh Sony" userId="b506611c-73ef-4b58-8c4c-109e3f8a8cbb" providerId="ADAL" clId="{3E7B0C71-A501-4828-8C75-D5F241CAE239}" dt="2025-11-19T18:23:24.893" v="289"/>
        <pc:sldMkLst>
          <pc:docMk/>
          <pc:sldMk cId="3200449344" sldId="258"/>
        </pc:sldMkLst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3200449344" sldId="258"/>
            <ac:spMk id="2" creationId="{A62BFA70-F0A9-8C36-AED5-D3B8788A4716}"/>
          </ac:spMkLst>
        </pc:spChg>
      </pc:sldChg>
      <pc:sldChg chg="modSp">
        <pc:chgData name="Rakesh Sony" userId="b506611c-73ef-4b58-8c4c-109e3f8a8cbb" providerId="ADAL" clId="{3E7B0C71-A501-4828-8C75-D5F241CAE239}" dt="2025-11-19T18:23:24.893" v="289"/>
        <pc:sldMkLst>
          <pc:docMk/>
          <pc:sldMk cId="3462994115" sldId="259"/>
        </pc:sldMkLst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3462994115" sldId="259"/>
            <ac:spMk id="2" creationId="{69563D5E-583E-03CC-BB16-D0F9646B4CAD}"/>
          </ac:spMkLst>
        </pc:spChg>
      </pc:sldChg>
      <pc:sldChg chg="modSp">
        <pc:chgData name="Rakesh Sony" userId="b506611c-73ef-4b58-8c4c-109e3f8a8cbb" providerId="ADAL" clId="{3E7B0C71-A501-4828-8C75-D5F241CAE239}" dt="2025-11-19T18:23:24.893" v="289"/>
        <pc:sldMkLst>
          <pc:docMk/>
          <pc:sldMk cId="4294123911" sldId="260"/>
        </pc:sldMkLst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4294123911" sldId="260"/>
            <ac:spMk id="2" creationId="{04D77995-9366-90B8-60D0-97892171C896}"/>
          </ac:spMkLst>
        </pc:spChg>
      </pc:sldChg>
      <pc:sldChg chg="modSp del">
        <pc:chgData name="Rakesh Sony" userId="b506611c-73ef-4b58-8c4c-109e3f8a8cbb" providerId="ADAL" clId="{3E7B0C71-A501-4828-8C75-D5F241CAE239}" dt="2025-11-21T01:53:33.644" v="354" actId="47"/>
        <pc:sldMkLst>
          <pc:docMk/>
          <pc:sldMk cId="2131115215" sldId="261"/>
        </pc:sldMkLst>
      </pc:sldChg>
      <pc:sldChg chg="addSp delSp modSp new del mod">
        <pc:chgData name="Rakesh Sony" userId="b506611c-73ef-4b58-8c4c-109e3f8a8cbb" providerId="ADAL" clId="{3E7B0C71-A501-4828-8C75-D5F241CAE239}" dt="2025-11-21T02:08:49.164" v="513" actId="47"/>
        <pc:sldMkLst>
          <pc:docMk/>
          <pc:sldMk cId="2968233575" sldId="263"/>
        </pc:sldMkLst>
      </pc:sldChg>
      <pc:sldChg chg="addSp delSp modSp new del mod">
        <pc:chgData name="Rakesh Sony" userId="b506611c-73ef-4b58-8c4c-109e3f8a8cbb" providerId="ADAL" clId="{3E7B0C71-A501-4828-8C75-D5F241CAE239}" dt="2025-11-21T02:08:51.177" v="514" actId="47"/>
        <pc:sldMkLst>
          <pc:docMk/>
          <pc:sldMk cId="365217802" sldId="264"/>
        </pc:sldMkLst>
      </pc:sldChg>
      <pc:sldChg chg="addSp delSp modSp new del mod">
        <pc:chgData name="Rakesh Sony" userId="b506611c-73ef-4b58-8c4c-109e3f8a8cbb" providerId="ADAL" clId="{3E7B0C71-A501-4828-8C75-D5F241CAE239}" dt="2025-11-21T02:08:55.069" v="515" actId="47"/>
        <pc:sldMkLst>
          <pc:docMk/>
          <pc:sldMk cId="532996000" sldId="265"/>
        </pc:sldMkLst>
      </pc:sldChg>
      <pc:sldChg chg="addSp delSp modSp add del mod">
        <pc:chgData name="Rakesh Sony" userId="b506611c-73ef-4b58-8c4c-109e3f8a8cbb" providerId="ADAL" clId="{3E7B0C71-A501-4828-8C75-D5F241CAE239}" dt="2025-11-21T02:08:55.607" v="516" actId="47"/>
        <pc:sldMkLst>
          <pc:docMk/>
          <pc:sldMk cId="3516274792" sldId="266"/>
        </pc:sldMkLst>
      </pc:sldChg>
      <pc:sldChg chg="addSp delSp new del mod">
        <pc:chgData name="Rakesh Sony" userId="b506611c-73ef-4b58-8c4c-109e3f8a8cbb" providerId="ADAL" clId="{3E7B0C71-A501-4828-8C75-D5F241CAE239}" dt="2025-11-21T02:08:57.417" v="517" actId="47"/>
        <pc:sldMkLst>
          <pc:docMk/>
          <pc:sldMk cId="825934876" sldId="267"/>
        </pc:sldMkLst>
      </pc:sldChg>
      <pc:sldChg chg="addSp delSp modSp new del mod">
        <pc:chgData name="Rakesh Sony" userId="b506611c-73ef-4b58-8c4c-109e3f8a8cbb" providerId="ADAL" clId="{3E7B0C71-A501-4828-8C75-D5F241CAE239}" dt="2025-11-21T02:08:58.629" v="518" actId="47"/>
        <pc:sldMkLst>
          <pc:docMk/>
          <pc:sldMk cId="2047345725" sldId="268"/>
        </pc:sldMkLst>
        <pc:picChg chg="add mod">
          <ac:chgData name="Rakesh Sony" userId="b506611c-73ef-4b58-8c4c-109e3f8a8cbb" providerId="ADAL" clId="{3E7B0C71-A501-4828-8C75-D5F241CAE239}" dt="2025-11-19T09:21:42.687" v="43" actId="1076"/>
          <ac:picMkLst>
            <pc:docMk/>
            <pc:sldMk cId="2047345725" sldId="268"/>
            <ac:picMk id="5" creationId="{203B163C-83D3-1C48-6FA8-5FB60543767B}"/>
          </ac:picMkLst>
        </pc:picChg>
        <pc:picChg chg="add mod">
          <ac:chgData name="Rakesh Sony" userId="b506611c-73ef-4b58-8c4c-109e3f8a8cbb" providerId="ADAL" clId="{3E7B0C71-A501-4828-8C75-D5F241CAE239}" dt="2025-11-19T09:22:03.914" v="46" actId="14100"/>
          <ac:picMkLst>
            <pc:docMk/>
            <pc:sldMk cId="2047345725" sldId="268"/>
            <ac:picMk id="7" creationId="{4D07F4A6-DD67-DD2C-A6EF-8C6EE7360A8B}"/>
          </ac:picMkLst>
        </pc:picChg>
      </pc:sldChg>
      <pc:sldChg chg="addSp delSp new mod">
        <pc:chgData name="Rakesh Sony" userId="b506611c-73ef-4b58-8c4c-109e3f8a8cbb" providerId="ADAL" clId="{3E7B0C71-A501-4828-8C75-D5F241CAE239}" dt="2025-11-19T09:34:43.667" v="49" actId="22"/>
        <pc:sldMkLst>
          <pc:docMk/>
          <pc:sldMk cId="3707517874" sldId="269"/>
        </pc:sldMkLst>
        <pc:picChg chg="add">
          <ac:chgData name="Rakesh Sony" userId="b506611c-73ef-4b58-8c4c-109e3f8a8cbb" providerId="ADAL" clId="{3E7B0C71-A501-4828-8C75-D5F241CAE239}" dt="2025-11-19T09:34:43.667" v="49" actId="22"/>
          <ac:picMkLst>
            <pc:docMk/>
            <pc:sldMk cId="3707517874" sldId="269"/>
            <ac:picMk id="5" creationId="{4D23D6AB-1B40-7179-AA06-5E60AF343607}"/>
          </ac:picMkLst>
        </pc:picChg>
      </pc:sldChg>
      <pc:sldChg chg="addSp delSp modSp new mod">
        <pc:chgData name="Rakesh Sony" userId="b506611c-73ef-4b58-8c4c-109e3f8a8cbb" providerId="ADAL" clId="{3E7B0C71-A501-4828-8C75-D5F241CAE239}" dt="2025-11-19T09:35:45.967" v="58" actId="14100"/>
        <pc:sldMkLst>
          <pc:docMk/>
          <pc:sldMk cId="980779654" sldId="270"/>
        </pc:sldMkLst>
        <pc:picChg chg="add mod">
          <ac:chgData name="Rakesh Sony" userId="b506611c-73ef-4b58-8c4c-109e3f8a8cbb" providerId="ADAL" clId="{3E7B0C71-A501-4828-8C75-D5F241CAE239}" dt="2025-11-19T09:35:15.276" v="54" actId="1076"/>
          <ac:picMkLst>
            <pc:docMk/>
            <pc:sldMk cId="980779654" sldId="270"/>
            <ac:picMk id="5" creationId="{9F9AB273-DD83-C08F-B53B-2F97A040F175}"/>
          </ac:picMkLst>
        </pc:picChg>
        <pc:picChg chg="add mod">
          <ac:chgData name="Rakesh Sony" userId="b506611c-73ef-4b58-8c4c-109e3f8a8cbb" providerId="ADAL" clId="{3E7B0C71-A501-4828-8C75-D5F241CAE239}" dt="2025-11-19T09:35:45.967" v="58" actId="14100"/>
          <ac:picMkLst>
            <pc:docMk/>
            <pc:sldMk cId="980779654" sldId="270"/>
            <ac:picMk id="7" creationId="{0F2EB026-F8B2-6D97-1EB0-7B9FFCAF28D7}"/>
          </ac:picMkLst>
        </pc:picChg>
      </pc:sldChg>
      <pc:sldChg chg="addSp delSp modSp new mod">
        <pc:chgData name="Rakesh Sony" userId="b506611c-73ef-4b58-8c4c-109e3f8a8cbb" providerId="ADAL" clId="{3E7B0C71-A501-4828-8C75-D5F241CAE239}" dt="2025-11-19T09:37:57.549" v="74" actId="14100"/>
        <pc:sldMkLst>
          <pc:docMk/>
          <pc:sldMk cId="1885578606" sldId="271"/>
        </pc:sldMkLst>
        <pc:picChg chg="add mod">
          <ac:chgData name="Rakesh Sony" userId="b506611c-73ef-4b58-8c4c-109e3f8a8cbb" providerId="ADAL" clId="{3E7B0C71-A501-4828-8C75-D5F241CAE239}" dt="2025-11-19T09:37:49.050" v="71" actId="14100"/>
          <ac:picMkLst>
            <pc:docMk/>
            <pc:sldMk cId="1885578606" sldId="271"/>
            <ac:picMk id="5" creationId="{ED149625-21D2-817D-0766-B99A68210237}"/>
          </ac:picMkLst>
        </pc:picChg>
        <pc:picChg chg="add mod">
          <ac:chgData name="Rakesh Sony" userId="b506611c-73ef-4b58-8c4c-109e3f8a8cbb" providerId="ADAL" clId="{3E7B0C71-A501-4828-8C75-D5F241CAE239}" dt="2025-11-19T09:37:57.549" v="74" actId="14100"/>
          <ac:picMkLst>
            <pc:docMk/>
            <pc:sldMk cId="1885578606" sldId="271"/>
            <ac:picMk id="9" creationId="{5E5F6DFA-461C-9DFD-246C-2678C52BBC40}"/>
          </ac:picMkLst>
        </pc:picChg>
      </pc:sldChg>
      <pc:sldChg chg="addSp delSp modSp new mod">
        <pc:chgData name="Rakesh Sony" userId="b506611c-73ef-4b58-8c4c-109e3f8a8cbb" providerId="ADAL" clId="{3E7B0C71-A501-4828-8C75-D5F241CAE239}" dt="2025-11-19T09:38:53.714" v="81" actId="1076"/>
        <pc:sldMkLst>
          <pc:docMk/>
          <pc:sldMk cId="2332177454" sldId="272"/>
        </pc:sldMkLst>
        <pc:picChg chg="add mod">
          <ac:chgData name="Rakesh Sony" userId="b506611c-73ef-4b58-8c4c-109e3f8a8cbb" providerId="ADAL" clId="{3E7B0C71-A501-4828-8C75-D5F241CAE239}" dt="2025-11-19T09:38:41.275" v="78" actId="1076"/>
          <ac:picMkLst>
            <pc:docMk/>
            <pc:sldMk cId="2332177454" sldId="272"/>
            <ac:picMk id="5" creationId="{6784D5B9-7274-E006-FB5B-82C2199970CB}"/>
          </ac:picMkLst>
        </pc:picChg>
        <pc:picChg chg="add mod">
          <ac:chgData name="Rakesh Sony" userId="b506611c-73ef-4b58-8c4c-109e3f8a8cbb" providerId="ADAL" clId="{3E7B0C71-A501-4828-8C75-D5F241CAE239}" dt="2025-11-19T09:38:53.714" v="81" actId="1076"/>
          <ac:picMkLst>
            <pc:docMk/>
            <pc:sldMk cId="2332177454" sldId="272"/>
            <ac:picMk id="6" creationId="{CA09C57E-677C-7BA9-DB82-829149CBF422}"/>
          </ac:picMkLst>
        </pc:picChg>
      </pc:sldChg>
      <pc:sldChg chg="addSp delSp modSp new del mod setBg delDesignElem">
        <pc:chgData name="Rakesh Sony" userId="b506611c-73ef-4b58-8c4c-109e3f8a8cbb" providerId="ADAL" clId="{3E7B0C71-A501-4828-8C75-D5F241CAE239}" dt="2025-11-21T02:09:15.366" v="519" actId="47"/>
        <pc:sldMkLst>
          <pc:docMk/>
          <pc:sldMk cId="1619473406" sldId="273"/>
        </pc:sldMkLst>
        <pc:spChg chg="add mod">
          <ac:chgData name="Rakesh Sony" userId="b506611c-73ef-4b58-8c4c-109e3f8a8cbb" providerId="ADAL" clId="{3E7B0C71-A501-4828-8C75-D5F241CAE239}" dt="2025-11-19T18:23:10.893" v="287" actId="27636"/>
          <ac:spMkLst>
            <pc:docMk/>
            <pc:sldMk cId="1619473406" sldId="273"/>
            <ac:spMk id="5" creationId="{9A210480-3872-72C7-5F2E-75054A4DF383}"/>
          </ac:spMkLst>
        </pc:spChg>
        <pc:picChg chg="add mod">
          <ac:chgData name="Rakesh Sony" userId="b506611c-73ef-4b58-8c4c-109e3f8a8cbb" providerId="ADAL" clId="{3E7B0C71-A501-4828-8C75-D5F241CAE239}" dt="2025-11-19T09:44:54.562" v="94" actId="26606"/>
          <ac:picMkLst>
            <pc:docMk/>
            <pc:sldMk cId="1619473406" sldId="273"/>
            <ac:picMk id="7" creationId="{0B5C5CD0-2A42-3634-B138-07057D6C1589}"/>
          </ac:picMkLst>
        </pc:picChg>
      </pc:sldChg>
      <pc:sldChg chg="addSp delSp modSp new del mod setBg">
        <pc:chgData name="Rakesh Sony" userId="b506611c-73ef-4b58-8c4c-109e3f8a8cbb" providerId="ADAL" clId="{3E7B0C71-A501-4828-8C75-D5F241CAE239}" dt="2025-11-21T02:09:17.121" v="520" actId="47"/>
        <pc:sldMkLst>
          <pc:docMk/>
          <pc:sldMk cId="3804664332" sldId="274"/>
        </pc:sldMkLst>
        <pc:spChg chg="mod">
          <ac:chgData name="Rakesh Sony" userId="b506611c-73ef-4b58-8c4c-109e3f8a8cbb" providerId="ADAL" clId="{3E7B0C71-A501-4828-8C75-D5F241CAE239}" dt="2025-11-19T18:23:25.046" v="290" actId="27636"/>
          <ac:spMkLst>
            <pc:docMk/>
            <pc:sldMk cId="3804664332" sldId="274"/>
            <ac:spMk id="2" creationId="{28826884-324A-F6AE-D616-BA8179DD8629}"/>
          </ac:spMkLst>
        </pc:spChg>
        <pc:picChg chg="add mod ord">
          <ac:chgData name="Rakesh Sony" userId="b506611c-73ef-4b58-8c4c-109e3f8a8cbb" providerId="ADAL" clId="{3E7B0C71-A501-4828-8C75-D5F241CAE239}" dt="2025-11-19T10:00:49.844" v="118" actId="1076"/>
          <ac:picMkLst>
            <pc:docMk/>
            <pc:sldMk cId="3804664332" sldId="274"/>
            <ac:picMk id="5" creationId="{4A710308-004E-2AA8-10A6-7F49AE28410E}"/>
          </ac:picMkLst>
        </pc:picChg>
        <pc:picChg chg="add mod ord">
          <ac:chgData name="Rakesh Sony" userId="b506611c-73ef-4b58-8c4c-109e3f8a8cbb" providerId="ADAL" clId="{3E7B0C71-A501-4828-8C75-D5F241CAE239}" dt="2025-11-19T10:00:42.399" v="117" actId="1076"/>
          <ac:picMkLst>
            <pc:docMk/>
            <pc:sldMk cId="3804664332" sldId="274"/>
            <ac:picMk id="7" creationId="{D7FD7880-55D5-F307-D672-F4F25B94BAED}"/>
          </ac:picMkLst>
        </pc:picChg>
      </pc:sldChg>
      <pc:sldChg chg="modSp new del">
        <pc:chgData name="Rakesh Sony" userId="b506611c-73ef-4b58-8c4c-109e3f8a8cbb" providerId="ADAL" clId="{3E7B0C71-A501-4828-8C75-D5F241CAE239}" dt="2025-11-21T02:09:21.296" v="522" actId="47"/>
        <pc:sldMkLst>
          <pc:docMk/>
          <pc:sldMk cId="587795230" sldId="275"/>
        </pc:sldMkLst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587795230" sldId="275"/>
            <ac:spMk id="2" creationId="{6108747F-0358-A978-D0CA-F6AE1775AE6B}"/>
          </ac:spMkLst>
        </pc:spChg>
        <pc:spChg chg="mod">
          <ac:chgData name="Rakesh Sony" userId="b506611c-73ef-4b58-8c4c-109e3f8a8cbb" providerId="ADAL" clId="{3E7B0C71-A501-4828-8C75-D5F241CAE239}" dt="2025-11-19T18:23:24.893" v="289"/>
          <ac:spMkLst>
            <pc:docMk/>
            <pc:sldMk cId="587795230" sldId="275"/>
            <ac:spMk id="3" creationId="{62819148-682C-A7C3-4099-516E01AB2CC3}"/>
          </ac:spMkLst>
        </pc:spChg>
      </pc:sldChg>
      <pc:sldChg chg="addSp delSp modSp add del mod">
        <pc:chgData name="Rakesh Sony" userId="b506611c-73ef-4b58-8c4c-109e3f8a8cbb" providerId="ADAL" clId="{3E7B0C71-A501-4828-8C75-D5F241CAE239}" dt="2025-11-21T01:54:31.607" v="355" actId="47"/>
        <pc:sldMkLst>
          <pc:docMk/>
          <pc:sldMk cId="2633128149" sldId="276"/>
        </pc:sldMkLst>
      </pc:sldChg>
      <pc:sldChg chg="addSp delSp modSp add del mod">
        <pc:chgData name="Rakesh Sony" userId="b506611c-73ef-4b58-8c4c-109e3f8a8cbb" providerId="ADAL" clId="{3E7B0C71-A501-4828-8C75-D5F241CAE239}" dt="2025-11-21T02:09:19.212" v="521" actId="47"/>
        <pc:sldMkLst>
          <pc:docMk/>
          <pc:sldMk cId="3267671177" sldId="277"/>
        </pc:sldMkLst>
        <pc:spChg chg="mod">
          <ac:chgData name="Rakesh Sony" userId="b506611c-73ef-4b58-8c4c-109e3f8a8cbb" providerId="ADAL" clId="{3E7B0C71-A501-4828-8C75-D5F241CAE239}" dt="2025-11-19T10:05:21.017" v="141" actId="20577"/>
          <ac:spMkLst>
            <pc:docMk/>
            <pc:sldMk cId="3267671177" sldId="277"/>
            <ac:spMk id="2" creationId="{C6E2CD97-15DA-767A-80B7-7A01C5CC0E1F}"/>
          </ac:spMkLst>
        </pc:spChg>
        <pc:picChg chg="add mod">
          <ac:chgData name="Rakesh Sony" userId="b506611c-73ef-4b58-8c4c-109e3f8a8cbb" providerId="ADAL" clId="{3E7B0C71-A501-4828-8C75-D5F241CAE239}" dt="2025-11-19T18:25:16.891" v="306" actId="1076"/>
          <ac:picMkLst>
            <pc:docMk/>
            <pc:sldMk cId="3267671177" sldId="277"/>
            <ac:picMk id="5" creationId="{1CCCC2CD-6614-B393-4861-1652AEE9E298}"/>
          </ac:picMkLst>
        </pc:picChg>
      </pc:sldChg>
      <pc:sldChg chg="addSp modSp new mod">
        <pc:chgData name="Rakesh Sony" userId="b506611c-73ef-4b58-8c4c-109e3f8a8cbb" providerId="ADAL" clId="{3E7B0C71-A501-4828-8C75-D5F241CAE239}" dt="2025-11-21T01:53:01.635" v="353" actId="1076"/>
        <pc:sldMkLst>
          <pc:docMk/>
          <pc:sldMk cId="1333989697" sldId="278"/>
        </pc:sldMkLst>
        <pc:spChg chg="mod">
          <ac:chgData name="Rakesh Sony" userId="b506611c-73ef-4b58-8c4c-109e3f8a8cbb" providerId="ADAL" clId="{3E7B0C71-A501-4828-8C75-D5F241CAE239}" dt="2025-11-21T01:53:01.635" v="353" actId="1076"/>
          <ac:spMkLst>
            <pc:docMk/>
            <pc:sldMk cId="1333989697" sldId="278"/>
            <ac:spMk id="2" creationId="{27F5E4AC-6AAC-E18C-D6D1-0F0C7C55C6CC}"/>
          </ac:spMkLst>
        </pc:spChg>
        <pc:picChg chg="add mod modCrop">
          <ac:chgData name="Rakesh Sony" userId="b506611c-73ef-4b58-8c4c-109e3f8a8cbb" providerId="ADAL" clId="{3E7B0C71-A501-4828-8C75-D5F241CAE239}" dt="2025-11-21T01:52:30.502" v="315" actId="732"/>
          <ac:picMkLst>
            <pc:docMk/>
            <pc:sldMk cId="1333989697" sldId="278"/>
            <ac:picMk id="5" creationId="{F2389496-3E71-A6B8-2D1D-22AC8F5CEDCD}"/>
          </ac:picMkLst>
        </pc:picChg>
      </pc:sldChg>
      <pc:sldChg chg="addSp delSp modSp new mod">
        <pc:chgData name="Rakesh Sony" userId="b506611c-73ef-4b58-8c4c-109e3f8a8cbb" providerId="ADAL" clId="{3E7B0C71-A501-4828-8C75-D5F241CAE239}" dt="2025-11-21T01:57:59.528" v="402" actId="478"/>
        <pc:sldMkLst>
          <pc:docMk/>
          <pc:sldMk cId="2795863864" sldId="279"/>
        </pc:sldMkLst>
        <pc:spChg chg="mod">
          <ac:chgData name="Rakesh Sony" userId="b506611c-73ef-4b58-8c4c-109e3f8a8cbb" providerId="ADAL" clId="{3E7B0C71-A501-4828-8C75-D5F241CAE239}" dt="2025-11-21T01:56:08.070" v="389" actId="20577"/>
          <ac:spMkLst>
            <pc:docMk/>
            <pc:sldMk cId="2795863864" sldId="279"/>
            <ac:spMk id="2" creationId="{5E552F9C-9B73-375D-3465-9D84AC78B0B9}"/>
          </ac:spMkLst>
        </pc:spChg>
        <pc:spChg chg="del">
          <ac:chgData name="Rakesh Sony" userId="b506611c-73ef-4b58-8c4c-109e3f8a8cbb" providerId="ADAL" clId="{3E7B0C71-A501-4828-8C75-D5F241CAE239}" dt="2025-11-21T01:57:59.528" v="402" actId="478"/>
          <ac:spMkLst>
            <pc:docMk/>
            <pc:sldMk cId="2795863864" sldId="279"/>
            <ac:spMk id="3" creationId="{B71FA69F-3DB6-E7E1-C343-B7F6EC79414C}"/>
          </ac:spMkLst>
        </pc:spChg>
        <pc:picChg chg="add mod modCrop">
          <ac:chgData name="Rakesh Sony" userId="b506611c-73ef-4b58-8c4c-109e3f8a8cbb" providerId="ADAL" clId="{3E7B0C71-A501-4828-8C75-D5F241CAE239}" dt="2025-11-21T01:56:21.650" v="390" actId="732"/>
          <ac:picMkLst>
            <pc:docMk/>
            <pc:sldMk cId="2795863864" sldId="279"/>
            <ac:picMk id="5" creationId="{58C0893D-015D-3070-981A-C3E3884183F0}"/>
          </ac:picMkLst>
        </pc:picChg>
      </pc:sldChg>
      <pc:sldChg chg="addSp delSp modSp new mod">
        <pc:chgData name="Rakesh Sony" userId="b506611c-73ef-4b58-8c4c-109e3f8a8cbb" providerId="ADAL" clId="{3E7B0C71-A501-4828-8C75-D5F241CAE239}" dt="2025-11-21T01:58:33.296" v="432" actId="478"/>
        <pc:sldMkLst>
          <pc:docMk/>
          <pc:sldMk cId="795166411" sldId="280"/>
        </pc:sldMkLst>
        <pc:spChg chg="mod">
          <ac:chgData name="Rakesh Sony" userId="b506611c-73ef-4b58-8c4c-109e3f8a8cbb" providerId="ADAL" clId="{3E7B0C71-A501-4828-8C75-D5F241CAE239}" dt="2025-11-21T01:58:22.231" v="431" actId="20577"/>
          <ac:spMkLst>
            <pc:docMk/>
            <pc:sldMk cId="795166411" sldId="280"/>
            <ac:spMk id="2" creationId="{3F71E949-AE77-F343-CE6F-622F596AD1EF}"/>
          </ac:spMkLst>
        </pc:spChg>
        <pc:spChg chg="del">
          <ac:chgData name="Rakesh Sony" userId="b506611c-73ef-4b58-8c4c-109e3f8a8cbb" providerId="ADAL" clId="{3E7B0C71-A501-4828-8C75-D5F241CAE239}" dt="2025-11-21T01:58:33.296" v="432" actId="478"/>
          <ac:spMkLst>
            <pc:docMk/>
            <pc:sldMk cId="795166411" sldId="280"/>
            <ac:spMk id="3" creationId="{F425BF0E-1C16-DE0E-90A6-0B401E2E4B50}"/>
          </ac:spMkLst>
        </pc:spChg>
        <pc:picChg chg="add mod modCrop">
          <ac:chgData name="Rakesh Sony" userId="b506611c-73ef-4b58-8c4c-109e3f8a8cbb" providerId="ADAL" clId="{3E7B0C71-A501-4828-8C75-D5F241CAE239}" dt="2025-11-21T01:57:49.147" v="401" actId="732"/>
          <ac:picMkLst>
            <pc:docMk/>
            <pc:sldMk cId="795166411" sldId="280"/>
            <ac:picMk id="5" creationId="{2693AB87-2B8C-0DC6-ADB6-688BE57A83FB}"/>
          </ac:picMkLst>
        </pc:picChg>
      </pc:sldChg>
      <pc:sldChg chg="addSp delSp modSp new mod">
        <pc:chgData name="Rakesh Sony" userId="b506611c-73ef-4b58-8c4c-109e3f8a8cbb" providerId="ADAL" clId="{3E7B0C71-A501-4828-8C75-D5F241CAE239}" dt="2025-11-21T02:00:45.452" v="475" actId="1076"/>
        <pc:sldMkLst>
          <pc:docMk/>
          <pc:sldMk cId="177000353" sldId="281"/>
        </pc:sldMkLst>
        <pc:spChg chg="mod">
          <ac:chgData name="Rakesh Sony" userId="b506611c-73ef-4b58-8c4c-109e3f8a8cbb" providerId="ADAL" clId="{3E7B0C71-A501-4828-8C75-D5F241CAE239}" dt="2025-11-21T02:00:45.452" v="475" actId="1076"/>
          <ac:spMkLst>
            <pc:docMk/>
            <pc:sldMk cId="177000353" sldId="281"/>
            <ac:spMk id="2" creationId="{747A7355-4335-98F3-647B-397FD162081C}"/>
          </ac:spMkLst>
        </pc:spChg>
        <pc:spChg chg="del">
          <ac:chgData name="Rakesh Sony" userId="b506611c-73ef-4b58-8c4c-109e3f8a8cbb" providerId="ADAL" clId="{3E7B0C71-A501-4828-8C75-D5F241CAE239}" dt="2025-11-21T01:59:33.084" v="437" actId="478"/>
          <ac:spMkLst>
            <pc:docMk/>
            <pc:sldMk cId="177000353" sldId="281"/>
            <ac:spMk id="3" creationId="{E504EEEC-3258-4359-BEAD-F49D6C95E402}"/>
          </ac:spMkLst>
        </pc:spChg>
        <pc:picChg chg="add del ord">
          <ac:chgData name="Rakesh Sony" userId="b506611c-73ef-4b58-8c4c-109e3f8a8cbb" providerId="ADAL" clId="{3E7B0C71-A501-4828-8C75-D5F241CAE239}" dt="2025-11-21T01:59:26.023" v="436" actId="478"/>
          <ac:picMkLst>
            <pc:docMk/>
            <pc:sldMk cId="177000353" sldId="281"/>
            <ac:picMk id="5" creationId="{7D8608CE-6515-C03F-131E-0786C1C96A2C}"/>
          </ac:picMkLst>
        </pc:picChg>
        <pc:picChg chg="add mod modCrop">
          <ac:chgData name="Rakesh Sony" userId="b506611c-73ef-4b58-8c4c-109e3f8a8cbb" providerId="ADAL" clId="{3E7B0C71-A501-4828-8C75-D5F241CAE239}" dt="2025-11-21T02:00:20.343" v="447" actId="1076"/>
          <ac:picMkLst>
            <pc:docMk/>
            <pc:sldMk cId="177000353" sldId="281"/>
            <ac:picMk id="7" creationId="{6945809C-AB98-BCBA-FD02-8789E832AFC3}"/>
          </ac:picMkLst>
        </pc:picChg>
      </pc:sldChg>
      <pc:sldChg chg="addSp modSp new mod">
        <pc:chgData name="Rakesh Sony" userId="b506611c-73ef-4b58-8c4c-109e3f8a8cbb" providerId="ADAL" clId="{3E7B0C71-A501-4828-8C75-D5F241CAE239}" dt="2025-11-21T02:02:08.184" v="512" actId="20577"/>
        <pc:sldMkLst>
          <pc:docMk/>
          <pc:sldMk cId="4075190645" sldId="282"/>
        </pc:sldMkLst>
        <pc:spChg chg="mod">
          <ac:chgData name="Rakesh Sony" userId="b506611c-73ef-4b58-8c4c-109e3f8a8cbb" providerId="ADAL" clId="{3E7B0C71-A501-4828-8C75-D5F241CAE239}" dt="2025-11-21T02:02:08.184" v="512" actId="20577"/>
          <ac:spMkLst>
            <pc:docMk/>
            <pc:sldMk cId="4075190645" sldId="282"/>
            <ac:spMk id="2" creationId="{3FD7BCE4-2485-F1AF-1ABF-AD2F11E1FA93}"/>
          </ac:spMkLst>
        </pc:spChg>
        <pc:picChg chg="add mod modCrop">
          <ac:chgData name="Rakesh Sony" userId="b506611c-73ef-4b58-8c4c-109e3f8a8cbb" providerId="ADAL" clId="{3E7B0C71-A501-4828-8C75-D5F241CAE239}" dt="2025-11-21T02:01:53.904" v="483" actId="1076"/>
          <ac:picMkLst>
            <pc:docMk/>
            <pc:sldMk cId="4075190645" sldId="282"/>
            <ac:picMk id="5" creationId="{D3254BAF-1D7B-FB54-4941-3949125401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C48BD8B-24B1-402C-A48C-F5100ED4CE78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185E04-2B66-417F-90D1-BA965AA6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490-F003-4380-3A53-A331FE273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127" y="4864818"/>
            <a:ext cx="9144000" cy="64633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ICAI Golden Jubilee Regional Conference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833C9-A0FD-C707-13DC-EF6259A29175}"/>
              </a:ext>
            </a:extLst>
          </p:cNvPr>
          <p:cNvSpPr txBox="1"/>
          <p:nvPr/>
        </p:nvSpPr>
        <p:spPr>
          <a:xfrm>
            <a:off x="3013942" y="5933668"/>
            <a:ext cx="530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Kolkata – 21</a:t>
            </a:r>
            <a:r>
              <a:rPr lang="en-US" baseline="30000" dirty="0"/>
              <a:t>st</a:t>
            </a:r>
            <a:r>
              <a:rPr lang="en-US" dirty="0"/>
              <a:t> Nov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65F33-EE4C-129A-DE77-D4A6C508AD53}"/>
              </a:ext>
            </a:extLst>
          </p:cNvPr>
          <p:cNvSpPr txBox="1"/>
          <p:nvPr/>
        </p:nvSpPr>
        <p:spPr>
          <a:xfrm>
            <a:off x="1743529" y="2737791"/>
            <a:ext cx="831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New Age Financial Alternate Assets</a:t>
            </a:r>
          </a:p>
        </p:txBody>
      </p:sp>
    </p:spTree>
    <p:extLst>
      <p:ext uri="{BB962C8B-B14F-4D97-AF65-F5344CB8AC3E}">
        <p14:creationId xmlns:p14="http://schemas.microsoft.com/office/powerpoint/2010/main" val="152784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9F341-EF09-805D-4C0F-10BEC0AF7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7995-9366-90B8-60D0-97892171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633F6-1A32-04D7-DD51-76859401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8" y="182562"/>
            <a:ext cx="10826780" cy="1508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958BD-F240-29F9-74D6-1FC81911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8" y="1873251"/>
            <a:ext cx="1093941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2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C1883-5145-015C-121D-AD14C57C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95" y="206327"/>
            <a:ext cx="10019132" cy="1643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A28A3-E80C-10EF-7C98-4CFD1D38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18" y="2259014"/>
            <a:ext cx="5272477" cy="3263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D7EA7-465D-BC97-7FA8-8D34ECFCB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65552"/>
            <a:ext cx="5257800" cy="3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3D6AB-1B40-7179-AA06-5E60AF34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82" y="0"/>
            <a:ext cx="911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9AB273-DD83-C08F-B53B-2F97A040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38" y="1427479"/>
            <a:ext cx="10403174" cy="5430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2EB026-F8B2-6D97-1EB0-7B9FFCAF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38" y="-61661"/>
            <a:ext cx="10140846" cy="16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7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49625-21D2-817D-0766-B99A6821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3" y="0"/>
            <a:ext cx="10168327" cy="161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F6DFA-461C-9DFD-246C-2678C52B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30" y="1611443"/>
            <a:ext cx="8229599" cy="51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4D5B9-7274-E006-FB5B-82C21999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150"/>
            <a:ext cx="12192000" cy="5433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9C57E-677C-7BA9-DB82-829149CB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53" y="74986"/>
            <a:ext cx="10168327" cy="14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7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E4AC-6AAC-E18C-D6D1-0F0C7C55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36781"/>
            <a:ext cx="10058400" cy="1609344"/>
          </a:xfrm>
        </p:spPr>
        <p:txBody>
          <a:bodyPr/>
          <a:lstStyle/>
          <a:p>
            <a:r>
              <a:rPr lang="en-US" dirty="0"/>
              <a:t>Growth trajectory of AIF in </a:t>
            </a:r>
            <a:r>
              <a:rPr lang="en-US" dirty="0" err="1"/>
              <a:t>india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B93C-1548-73B3-B346-A6D444DF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89496-3E71-A6B8-2D1D-22AC8F5C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93" t="43654" r="23649" b="21530"/>
          <a:stretch>
            <a:fillRect/>
          </a:stretch>
        </p:blipFill>
        <p:spPr>
          <a:xfrm>
            <a:off x="988101" y="2031167"/>
            <a:ext cx="10215797" cy="45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BCE4-2485-F1AF-1ABF-AD2F11E1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growth 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93AD9-3003-47F6-0015-3FC6459D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54BAF-1D7B-FB54-4941-39491254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35" t="54208" r="21026" b="7869"/>
          <a:stretch>
            <a:fillRect/>
          </a:stretch>
        </p:blipFill>
        <p:spPr>
          <a:xfrm>
            <a:off x="924393" y="2001187"/>
            <a:ext cx="10343214" cy="46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2F9C-9B73-375D-3465-9D84AC78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of asset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0893D-015D-3070-981A-C3E38841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06" t="58956" r="21609" b="7726"/>
          <a:stretch>
            <a:fillRect/>
          </a:stretch>
        </p:blipFill>
        <p:spPr>
          <a:xfrm>
            <a:off x="927131" y="2317029"/>
            <a:ext cx="10337737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6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E949-AE77-F343-CE6F-622F596A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SEBI </a:t>
            </a:r>
            <a:r>
              <a:rPr lang="en-US" dirty="0" err="1"/>
              <a:t>regd</a:t>
            </a:r>
            <a:r>
              <a:rPr lang="en-US" dirty="0"/>
              <a:t> </a:t>
            </a:r>
            <a:r>
              <a:rPr lang="en-US" dirty="0" err="1"/>
              <a:t>aif</a:t>
            </a:r>
            <a:r>
              <a:rPr lang="en-US" dirty="0"/>
              <a:t> is ~4% of </a:t>
            </a:r>
            <a:r>
              <a:rPr lang="en-US" dirty="0" err="1"/>
              <a:t>gdp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AB87-2B8C-0DC6-ADB6-688BE57A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20" t="54451" r="22920" b="4481"/>
          <a:stretch>
            <a:fillRect/>
          </a:stretch>
        </p:blipFill>
        <p:spPr>
          <a:xfrm>
            <a:off x="1850734" y="1941226"/>
            <a:ext cx="9271418" cy="48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7355-4335-98F3-647B-397FD162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4828"/>
            <a:ext cx="10058400" cy="1609344"/>
          </a:xfrm>
        </p:spPr>
        <p:txBody>
          <a:bodyPr/>
          <a:lstStyle/>
          <a:p>
            <a:r>
              <a:rPr lang="en-US" dirty="0"/>
              <a:t>Share of domestic investors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5809C-AB98-BCBA-FD02-8789E832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77" t="37596" r="23867" b="25027"/>
          <a:stretch>
            <a:fillRect/>
          </a:stretch>
        </p:blipFill>
        <p:spPr>
          <a:xfrm>
            <a:off x="1066799" y="1584896"/>
            <a:ext cx="10058401" cy="49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4992-33F2-C324-3EA7-418828A27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185C9-B73D-2E79-1894-63D29A0F1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A3D98-3DC6-F89D-D8BD-9913A7D0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16"/>
            <a:ext cx="12192000" cy="65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FA70-F0A9-8C36-AED5-D3B8788A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6D9D0-FAE8-55F6-E6BA-693BE0D1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511"/>
            <a:ext cx="9928485" cy="1467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D9E92-A366-00AB-4995-40AA31F1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283456"/>
            <a:ext cx="5257799" cy="3590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A7B86-7213-DCB2-5FD1-3F3D0270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283456"/>
            <a:ext cx="5257800" cy="37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3D5E-583E-03CC-BB16-D0F9646B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ECF09-A501-A2E2-3C3F-A281B92A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8" y="182562"/>
            <a:ext cx="10826780" cy="1508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64BB0-61DE-3848-1357-4BEBFCFD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8" y="1992793"/>
            <a:ext cx="10670146" cy="47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4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215</TotalTime>
  <Words>41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Rockwell</vt:lpstr>
      <vt:lpstr>Rockwell Condensed</vt:lpstr>
      <vt:lpstr>Wingdings</vt:lpstr>
      <vt:lpstr>Wood Type</vt:lpstr>
      <vt:lpstr>ICAI Golden Jubilee Regional Conference</vt:lpstr>
      <vt:lpstr>Growth trajectory of AIF in india</vt:lpstr>
      <vt:lpstr>Strong growth trajectory</vt:lpstr>
      <vt:lpstr>Split of asset classes</vt:lpstr>
      <vt:lpstr>SEBI regd aif is ~4% of gdp</vt:lpstr>
      <vt:lpstr>Share of domestic investors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Rakesh Sony</dc:creator>
  <cp:lastModifiedBy>Rakesh Sony</cp:lastModifiedBy>
  <cp:revision>1</cp:revision>
  <dcterms:created xsi:type="dcterms:W3CDTF">2025-11-19T06:55:41Z</dcterms:created>
  <dcterms:modified xsi:type="dcterms:W3CDTF">2025-11-21T02:09:23Z</dcterms:modified>
</cp:coreProperties>
</file>