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1302" r:id="rId6"/>
    <p:sldId id="263" r:id="rId7"/>
    <p:sldId id="1297" r:id="rId8"/>
    <p:sldId id="1298" r:id="rId9"/>
    <p:sldId id="1303" r:id="rId10"/>
    <p:sldId id="1300" r:id="rId11"/>
    <p:sldId id="1304" r:id="rId12"/>
    <p:sldId id="1306" r:id="rId13"/>
    <p:sldId id="1307" r:id="rId14"/>
    <p:sldId id="1301" r:id="rId15"/>
    <p:sldId id="1305" r:id="rId16"/>
    <p:sldId id="1309" r:id="rId17"/>
    <p:sldId id="1308" r:id="rId18"/>
    <p:sldId id="1296" r:id="rId19"/>
  </p:sldIdLst>
  <p:sldSz cx="122047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FFCC66"/>
    <a:srgbClr val="FF6600"/>
    <a:srgbClr val="CCFF99"/>
    <a:srgbClr val="FF9966"/>
    <a:srgbClr val="FFFFFF"/>
    <a:srgbClr val="0075B7"/>
    <a:srgbClr val="0062AC"/>
    <a:srgbClr val="47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F992A-E889-4BDC-88A4-A36625CA641B}" v="178" dt="2025-12-13T13:08:5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5897" autoAdjust="0"/>
  </p:normalViewPr>
  <p:slideViewPr>
    <p:cSldViewPr>
      <p:cViewPr varScale="1">
        <p:scale>
          <a:sx n="43" d="100"/>
          <a:sy n="43" d="100"/>
        </p:scale>
        <p:origin x="1632" y="260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46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it Misra" userId="d9976e96-3148-40bd-972a-00ba0403c8d7" providerId="ADAL" clId="{69EB22EF-67BC-4688-95BF-3322EB4B8DD2}"/>
    <pc:docChg chg="undo custSel addSld delSld modSld sldOrd modMainMaster">
      <pc:chgData name="Sumit Misra" userId="d9976e96-3148-40bd-972a-00ba0403c8d7" providerId="ADAL" clId="{69EB22EF-67BC-4688-95BF-3322EB4B8DD2}" dt="2025-12-13T13:15:21.525" v="6191" actId="20577"/>
      <pc:docMkLst>
        <pc:docMk/>
      </pc:docMkLst>
      <pc:sldChg chg="addSp modSp mod modClrScheme chgLayout modNotesTx">
        <pc:chgData name="Sumit Misra" userId="d9976e96-3148-40bd-972a-00ba0403c8d7" providerId="ADAL" clId="{69EB22EF-67BC-4688-95BF-3322EB4B8DD2}" dt="2025-12-13T13:15:21.525" v="6191" actId="20577"/>
        <pc:sldMkLst>
          <pc:docMk/>
          <pc:sldMk cId="3305411904" sldId="256"/>
        </pc:sldMkLst>
        <pc:spChg chg="mod">
          <ac:chgData name="Sumit Misra" userId="d9976e96-3148-40bd-972a-00ba0403c8d7" providerId="ADAL" clId="{69EB22EF-67BC-4688-95BF-3322EB4B8DD2}" dt="2025-12-11T06:25:52.725" v="1215" actId="207"/>
          <ac:spMkLst>
            <pc:docMk/>
            <pc:sldMk cId="3305411904" sldId="256"/>
            <ac:spMk id="2" creationId="{F15E3031-A1F3-6595-E38F-C42DBAE3A3C9}"/>
          </ac:spMkLst>
        </pc:spChg>
        <pc:spChg chg="mod">
          <ac:chgData name="Sumit Misra" userId="d9976e96-3148-40bd-972a-00ba0403c8d7" providerId="ADAL" clId="{69EB22EF-67BC-4688-95BF-3322EB4B8DD2}" dt="2025-12-11T07:22:54.208" v="1226" actId="1076"/>
          <ac:spMkLst>
            <pc:docMk/>
            <pc:sldMk cId="3305411904" sldId="256"/>
            <ac:spMk id="3" creationId="{696AB979-49E7-AEFA-4D65-D1AAB3D4147B}"/>
          </ac:spMkLst>
        </pc:spChg>
        <pc:spChg chg="mod ord">
          <ac:chgData name="Sumit Misra" userId="d9976e96-3148-40bd-972a-00ba0403c8d7" providerId="ADAL" clId="{69EB22EF-67BC-4688-95BF-3322EB4B8DD2}" dt="2025-12-13T13:15:21.525" v="6191" actId="20577"/>
          <ac:spMkLst>
            <pc:docMk/>
            <pc:sldMk cId="3305411904" sldId="256"/>
            <ac:spMk id="4" creationId="{FEB8E53E-C3D9-8AD4-DD30-8123924C0C76}"/>
          </ac:spMkLst>
        </pc:spChg>
        <pc:spChg chg="mod">
          <ac:chgData name="Sumit Misra" userId="d9976e96-3148-40bd-972a-00ba0403c8d7" providerId="ADAL" clId="{69EB22EF-67BC-4688-95BF-3322EB4B8DD2}" dt="2025-12-11T05:55:29.130" v="1050" actId="1076"/>
          <ac:spMkLst>
            <pc:docMk/>
            <pc:sldMk cId="3305411904" sldId="256"/>
            <ac:spMk id="5" creationId="{F503A40D-741A-6BDA-5EE7-510123B74BF5}"/>
          </ac:spMkLst>
        </pc:spChg>
        <pc:picChg chg="add mod">
          <ac:chgData name="Sumit Misra" userId="d9976e96-3148-40bd-972a-00ba0403c8d7" providerId="ADAL" clId="{69EB22EF-67BC-4688-95BF-3322EB4B8DD2}" dt="2025-12-12T10:53:12.309" v="4338"/>
          <ac:picMkLst>
            <pc:docMk/>
            <pc:sldMk cId="3305411904" sldId="256"/>
            <ac:picMk id="6" creationId="{188DC81F-4A09-EE66-6234-4C66CC206149}"/>
          </ac:picMkLst>
        </pc:picChg>
      </pc:sldChg>
      <pc:sldChg chg="addSp delSp modSp mod ord modClrScheme chgLayout modNotesTx">
        <pc:chgData name="Sumit Misra" userId="d9976e96-3148-40bd-972a-00ba0403c8d7" providerId="ADAL" clId="{69EB22EF-67BC-4688-95BF-3322EB4B8DD2}" dt="2025-12-12T10:53:53.891" v="4343" actId="1076"/>
        <pc:sldMkLst>
          <pc:docMk/>
          <pc:sldMk cId="3686060965" sldId="263"/>
        </pc:sldMkLst>
        <pc:spChg chg="mod ord">
          <ac:chgData name="Sumit Misra" userId="d9976e96-3148-40bd-972a-00ba0403c8d7" providerId="ADAL" clId="{69EB22EF-67BC-4688-95BF-3322EB4B8DD2}" dt="2025-12-12T10:53:53.891" v="4343" actId="1076"/>
          <ac:spMkLst>
            <pc:docMk/>
            <pc:sldMk cId="3686060965" sldId="263"/>
            <ac:spMk id="2" creationId="{B03A484A-AECB-4474-92BA-2BA7DEE1220A}"/>
          </ac:spMkLst>
        </pc:spChg>
        <pc:spChg chg="add mod">
          <ac:chgData name="Sumit Misra" userId="d9976e96-3148-40bd-972a-00ba0403c8d7" providerId="ADAL" clId="{69EB22EF-67BC-4688-95BF-3322EB4B8DD2}" dt="2025-12-10T06:05:42.641" v="659" actId="3064"/>
          <ac:spMkLst>
            <pc:docMk/>
            <pc:sldMk cId="3686060965" sldId="263"/>
            <ac:spMk id="3" creationId="{148419EE-1CAF-1E61-6EAF-E9401A80D198}"/>
          </ac:spMkLst>
        </pc:spChg>
        <pc:spChg chg="add mod">
          <ac:chgData name="Sumit Misra" userId="d9976e96-3148-40bd-972a-00ba0403c8d7" providerId="ADAL" clId="{69EB22EF-67BC-4688-95BF-3322EB4B8DD2}" dt="2025-12-11T06:26:23.531" v="1216" actId="207"/>
          <ac:spMkLst>
            <pc:docMk/>
            <pc:sldMk cId="3686060965" sldId="263"/>
            <ac:spMk id="4" creationId="{50107FF3-F137-4296-AF19-D43CEA26E74B}"/>
          </ac:spMkLst>
        </pc:spChg>
        <pc:spChg chg="add mod">
          <ac:chgData name="Sumit Misra" userId="d9976e96-3148-40bd-972a-00ba0403c8d7" providerId="ADAL" clId="{69EB22EF-67BC-4688-95BF-3322EB4B8DD2}" dt="2025-12-11T06:26:23.531" v="1216" actId="207"/>
          <ac:spMkLst>
            <pc:docMk/>
            <pc:sldMk cId="3686060965" sldId="263"/>
            <ac:spMk id="5" creationId="{72365041-B98E-C52A-D6C6-E64E7A67F004}"/>
          </ac:spMkLst>
        </pc:spChg>
        <pc:spChg chg="add mod">
          <ac:chgData name="Sumit Misra" userId="d9976e96-3148-40bd-972a-00ba0403c8d7" providerId="ADAL" clId="{69EB22EF-67BC-4688-95BF-3322EB4B8DD2}" dt="2025-12-11T06:26:23.531" v="1216" actId="207"/>
          <ac:spMkLst>
            <pc:docMk/>
            <pc:sldMk cId="3686060965" sldId="263"/>
            <ac:spMk id="6" creationId="{1A204FD5-A66E-175A-EEB2-F63F06A400D3}"/>
          </ac:spMkLst>
        </pc:spChg>
        <pc:spChg chg="add mod">
          <ac:chgData name="Sumit Misra" userId="d9976e96-3148-40bd-972a-00ba0403c8d7" providerId="ADAL" clId="{69EB22EF-67BC-4688-95BF-3322EB4B8DD2}" dt="2025-12-11T06:26:46.201" v="1218" actId="2711"/>
          <ac:spMkLst>
            <pc:docMk/>
            <pc:sldMk cId="3686060965" sldId="263"/>
            <ac:spMk id="7" creationId="{9D9E2CEC-61E0-78D7-5BFD-0DFFABF89D2E}"/>
          </ac:spMkLst>
        </pc:spChg>
        <pc:spChg chg="add mod">
          <ac:chgData name="Sumit Misra" userId="d9976e96-3148-40bd-972a-00ba0403c8d7" providerId="ADAL" clId="{69EB22EF-67BC-4688-95BF-3322EB4B8DD2}" dt="2025-12-11T06:26:57.030" v="1219" actId="108"/>
          <ac:spMkLst>
            <pc:docMk/>
            <pc:sldMk cId="3686060965" sldId="263"/>
            <ac:spMk id="8" creationId="{BB60ADE5-9A6A-7478-EF56-F4CED9D72E9B}"/>
          </ac:spMkLst>
        </pc:spChg>
        <pc:spChg chg="add mod">
          <ac:chgData name="Sumit Misra" userId="d9976e96-3148-40bd-972a-00ba0403c8d7" providerId="ADAL" clId="{69EB22EF-67BC-4688-95BF-3322EB4B8DD2}" dt="2025-12-05T06:59:14.713" v="255" actId="2711"/>
          <ac:spMkLst>
            <pc:docMk/>
            <pc:sldMk cId="3686060965" sldId="263"/>
            <ac:spMk id="9" creationId="{8483E711-44C8-242F-B540-6B223F5B6FB4}"/>
          </ac:spMkLst>
        </pc:spChg>
        <pc:spChg chg="add mod">
          <ac:chgData name="Sumit Misra" userId="d9976e96-3148-40bd-972a-00ba0403c8d7" providerId="ADAL" clId="{69EB22EF-67BC-4688-95BF-3322EB4B8DD2}" dt="2025-12-10T06:13:28.783" v="661" actId="2711"/>
          <ac:spMkLst>
            <pc:docMk/>
            <pc:sldMk cId="3686060965" sldId="263"/>
            <ac:spMk id="11" creationId="{16AAC579-7709-5633-3EE8-AF31B3AC3A1E}"/>
          </ac:spMkLst>
        </pc:spChg>
        <pc:spChg chg="add mod">
          <ac:chgData name="Sumit Misra" userId="d9976e96-3148-40bd-972a-00ba0403c8d7" providerId="ADAL" clId="{69EB22EF-67BC-4688-95BF-3322EB4B8DD2}" dt="2025-12-08T12:44:20.668" v="597" actId="1037"/>
          <ac:spMkLst>
            <pc:docMk/>
            <pc:sldMk cId="3686060965" sldId="263"/>
            <ac:spMk id="14" creationId="{C3796DE5-40C9-5304-6D79-E2950BF4855C}"/>
          </ac:spMkLst>
        </pc:spChg>
        <pc:spChg chg="add mod">
          <ac:chgData name="Sumit Misra" userId="d9976e96-3148-40bd-972a-00ba0403c8d7" providerId="ADAL" clId="{69EB22EF-67BC-4688-95BF-3322EB4B8DD2}" dt="2025-12-08T12:44:24.158" v="599" actId="1038"/>
          <ac:spMkLst>
            <pc:docMk/>
            <pc:sldMk cId="3686060965" sldId="263"/>
            <ac:spMk id="15" creationId="{83887258-67CB-590C-CBE1-70CAB7806D6A}"/>
          </ac:spMkLst>
        </pc:spChg>
        <pc:spChg chg="add mod">
          <ac:chgData name="Sumit Misra" userId="d9976e96-3148-40bd-972a-00ba0403c8d7" providerId="ADAL" clId="{69EB22EF-67BC-4688-95BF-3322EB4B8DD2}" dt="2025-12-10T06:05:14.313" v="648" actId="403"/>
          <ac:spMkLst>
            <pc:docMk/>
            <pc:sldMk cId="3686060965" sldId="263"/>
            <ac:spMk id="16" creationId="{DB3038AD-39DC-424B-75CC-5177DDD89263}"/>
          </ac:spMkLst>
        </pc:spChg>
        <pc:spChg chg="add mod">
          <ac:chgData name="Sumit Misra" userId="d9976e96-3148-40bd-972a-00ba0403c8d7" providerId="ADAL" clId="{69EB22EF-67BC-4688-95BF-3322EB4B8DD2}" dt="2025-12-11T05:37:19.300" v="954" actId="20577"/>
          <ac:spMkLst>
            <pc:docMk/>
            <pc:sldMk cId="3686060965" sldId="263"/>
            <ac:spMk id="20" creationId="{924CC673-6E4C-5ACD-2269-250364FCDE26}"/>
          </ac:spMkLst>
        </pc:spChg>
        <pc:spChg chg="add mod">
          <ac:chgData name="Sumit Misra" userId="d9976e96-3148-40bd-972a-00ba0403c8d7" providerId="ADAL" clId="{69EB22EF-67BC-4688-95BF-3322EB4B8DD2}" dt="2025-12-08T12:53:00.222" v="628" actId="207"/>
          <ac:spMkLst>
            <pc:docMk/>
            <pc:sldMk cId="3686060965" sldId="263"/>
            <ac:spMk id="21" creationId="{9AB64C79-87B5-D63E-99EE-3692F5DF01D3}"/>
          </ac:spMkLst>
        </pc:spChg>
        <pc:cxnChg chg="add mod">
          <ac:chgData name="Sumit Misra" userId="d9976e96-3148-40bd-972a-00ba0403c8d7" providerId="ADAL" clId="{69EB22EF-67BC-4688-95BF-3322EB4B8DD2}" dt="2025-12-08T12:43:02.858" v="553" actId="108"/>
          <ac:cxnSpMkLst>
            <pc:docMk/>
            <pc:sldMk cId="3686060965" sldId="263"/>
            <ac:cxnSpMk id="10" creationId="{BE291ECA-81BE-1B16-CA92-44785BA29963}"/>
          </ac:cxnSpMkLst>
        </pc:cxnChg>
      </pc:sldChg>
      <pc:sldChg chg="modSp mod">
        <pc:chgData name="Sumit Misra" userId="d9976e96-3148-40bd-972a-00ba0403c8d7" providerId="ADAL" clId="{69EB22EF-67BC-4688-95BF-3322EB4B8DD2}" dt="2025-12-13T12:51:46.375" v="6046" actId="207"/>
        <pc:sldMkLst>
          <pc:docMk/>
          <pc:sldMk cId="1590288296" sldId="1296"/>
        </pc:sldMkLst>
        <pc:spChg chg="mod">
          <ac:chgData name="Sumit Misra" userId="d9976e96-3148-40bd-972a-00ba0403c8d7" providerId="ADAL" clId="{69EB22EF-67BC-4688-95BF-3322EB4B8DD2}" dt="2025-12-13T12:51:46.375" v="6046" actId="207"/>
          <ac:spMkLst>
            <pc:docMk/>
            <pc:sldMk cId="1590288296" sldId="1296"/>
            <ac:spMk id="4" creationId="{1C765B1D-4980-D69E-DA31-6B656B53CEA6}"/>
          </ac:spMkLst>
        </pc:spChg>
      </pc:sldChg>
      <pc:sldChg chg="addSp delSp modSp new mod ord modClrScheme chgLayout modNotesTx">
        <pc:chgData name="Sumit Misra" userId="d9976e96-3148-40bd-972a-00ba0403c8d7" providerId="ADAL" clId="{69EB22EF-67BC-4688-95BF-3322EB4B8DD2}" dt="2025-12-13T05:16:37.040" v="5657" actId="208"/>
        <pc:sldMkLst>
          <pc:docMk/>
          <pc:sldMk cId="2402362100" sldId="1297"/>
        </pc:sldMkLst>
        <pc:spChg chg="mod ord">
          <ac:chgData name="Sumit Misra" userId="d9976e96-3148-40bd-972a-00ba0403c8d7" providerId="ADAL" clId="{69EB22EF-67BC-4688-95BF-3322EB4B8DD2}" dt="2025-12-08T11:50:43.412" v="383" actId="700"/>
          <ac:spMkLst>
            <pc:docMk/>
            <pc:sldMk cId="2402362100" sldId="1297"/>
            <ac:spMk id="2" creationId="{04F97445-619B-6834-DFB7-19C4ABF1DF93}"/>
          </ac:spMkLst>
        </pc:spChg>
        <pc:spChg chg="add mod">
          <ac:chgData name="Sumit Misra" userId="d9976e96-3148-40bd-972a-00ba0403c8d7" providerId="ADAL" clId="{69EB22EF-67BC-4688-95BF-3322EB4B8DD2}" dt="2025-12-13T05:16:37.040" v="5657" actId="208"/>
          <ac:spMkLst>
            <pc:docMk/>
            <pc:sldMk cId="2402362100" sldId="1297"/>
            <ac:spMk id="6" creationId="{5878ABAF-DC9D-DCE3-5105-0A3A55B36DDF}"/>
          </ac:spMkLst>
        </pc:spChg>
        <pc:spChg chg="add mod">
          <ac:chgData name="Sumit Misra" userId="d9976e96-3148-40bd-972a-00ba0403c8d7" providerId="ADAL" clId="{69EB22EF-67BC-4688-95BF-3322EB4B8DD2}" dt="2025-12-08T12:02:09.325" v="464" actId="1076"/>
          <ac:spMkLst>
            <pc:docMk/>
            <pc:sldMk cId="2402362100" sldId="1297"/>
            <ac:spMk id="7" creationId="{8B2AA2A5-79A2-BF1E-1BDC-3D6C814EB885}"/>
          </ac:spMkLst>
        </pc:spChg>
        <pc:spChg chg="add mod">
          <ac:chgData name="Sumit Misra" userId="d9976e96-3148-40bd-972a-00ba0403c8d7" providerId="ADAL" clId="{69EB22EF-67BC-4688-95BF-3322EB4B8DD2}" dt="2025-12-13T05:16:37.040" v="5657" actId="208"/>
          <ac:spMkLst>
            <pc:docMk/>
            <pc:sldMk cId="2402362100" sldId="1297"/>
            <ac:spMk id="8" creationId="{500B09AF-71E2-4308-4F7C-121FB25707CA}"/>
          </ac:spMkLst>
        </pc:spChg>
        <pc:spChg chg="add mod">
          <ac:chgData name="Sumit Misra" userId="d9976e96-3148-40bd-972a-00ba0403c8d7" providerId="ADAL" clId="{69EB22EF-67BC-4688-95BF-3322EB4B8DD2}" dt="2025-12-08T12:02:09.325" v="464" actId="1076"/>
          <ac:spMkLst>
            <pc:docMk/>
            <pc:sldMk cId="2402362100" sldId="1297"/>
            <ac:spMk id="9" creationId="{66BB6BC3-E702-F59F-49E3-0CBBDE56B919}"/>
          </ac:spMkLst>
        </pc:spChg>
        <pc:spChg chg="add mod">
          <ac:chgData name="Sumit Misra" userId="d9976e96-3148-40bd-972a-00ba0403c8d7" providerId="ADAL" clId="{69EB22EF-67BC-4688-95BF-3322EB4B8DD2}" dt="2025-12-13T05:16:37.040" v="5657" actId="208"/>
          <ac:spMkLst>
            <pc:docMk/>
            <pc:sldMk cId="2402362100" sldId="1297"/>
            <ac:spMk id="10" creationId="{10083789-A92A-5762-0196-89C47A27A542}"/>
          </ac:spMkLst>
        </pc:spChg>
        <pc:spChg chg="add mod">
          <ac:chgData name="Sumit Misra" userId="d9976e96-3148-40bd-972a-00ba0403c8d7" providerId="ADAL" clId="{69EB22EF-67BC-4688-95BF-3322EB4B8DD2}" dt="2025-12-13T05:16:37.040" v="5657" actId="208"/>
          <ac:spMkLst>
            <pc:docMk/>
            <pc:sldMk cId="2402362100" sldId="1297"/>
            <ac:spMk id="12" creationId="{C1B9FC9C-3DFD-784E-7DAD-DA6249CFCC35}"/>
          </ac:spMkLst>
        </pc:spChg>
        <pc:spChg chg="add mod">
          <ac:chgData name="Sumit Misra" userId="d9976e96-3148-40bd-972a-00ba0403c8d7" providerId="ADAL" clId="{69EB22EF-67BC-4688-95BF-3322EB4B8DD2}" dt="2025-12-08T12:49:42.582" v="618" actId="2711"/>
          <ac:spMkLst>
            <pc:docMk/>
            <pc:sldMk cId="2402362100" sldId="1297"/>
            <ac:spMk id="13" creationId="{077C4F24-5B41-31B9-D1C8-6D7E51C780DC}"/>
          </ac:spMkLst>
        </pc:spChg>
        <pc:spChg chg="add mod">
          <ac:chgData name="Sumit Misra" userId="d9976e96-3148-40bd-972a-00ba0403c8d7" providerId="ADAL" clId="{69EB22EF-67BC-4688-95BF-3322EB4B8DD2}" dt="2025-12-08T12:01:49.585" v="463" actId="108"/>
          <ac:spMkLst>
            <pc:docMk/>
            <pc:sldMk cId="2402362100" sldId="1297"/>
            <ac:spMk id="14" creationId="{556287DC-1097-A47C-2236-219C73E4DFFA}"/>
          </ac:spMkLst>
        </pc:spChg>
        <pc:spChg chg="add mod">
          <ac:chgData name="Sumit Misra" userId="d9976e96-3148-40bd-972a-00ba0403c8d7" providerId="ADAL" clId="{69EB22EF-67BC-4688-95BF-3322EB4B8DD2}" dt="2025-12-11T06:27:25.539" v="1220" actId="207"/>
          <ac:spMkLst>
            <pc:docMk/>
            <pc:sldMk cId="2402362100" sldId="1297"/>
            <ac:spMk id="15" creationId="{2E395B58-0EBC-325F-E614-DB5C9ABA97B4}"/>
          </ac:spMkLst>
        </pc:spChg>
        <pc:picChg chg="add mod">
          <ac:chgData name="Sumit Misra" userId="d9976e96-3148-40bd-972a-00ba0403c8d7" providerId="ADAL" clId="{69EB22EF-67BC-4688-95BF-3322EB4B8DD2}" dt="2025-12-12T10:51:35.914" v="4326" actId="1076"/>
          <ac:picMkLst>
            <pc:docMk/>
            <pc:sldMk cId="2402362100" sldId="1297"/>
            <ac:picMk id="3" creationId="{BA6C79AF-DDE7-5C91-6EBD-ADEE09FD34E4}"/>
          </ac:picMkLst>
        </pc:picChg>
      </pc:sldChg>
      <pc:sldChg chg="addSp delSp modSp add mod modClrScheme chgLayout">
        <pc:chgData name="Sumit Misra" userId="d9976e96-3148-40bd-972a-00ba0403c8d7" providerId="ADAL" clId="{69EB22EF-67BC-4688-95BF-3322EB4B8DD2}" dt="2025-12-13T05:18:44.334" v="5763" actId="20577"/>
        <pc:sldMkLst>
          <pc:docMk/>
          <pc:sldMk cId="1243698449" sldId="1298"/>
        </pc:sldMkLst>
        <pc:spChg chg="mod ord">
          <ac:chgData name="Sumit Misra" userId="d9976e96-3148-40bd-972a-00ba0403c8d7" providerId="ADAL" clId="{69EB22EF-67BC-4688-95BF-3322EB4B8DD2}" dt="2025-12-11T14:58:58.702" v="1595" actId="700"/>
          <ac:spMkLst>
            <pc:docMk/>
            <pc:sldMk cId="1243698449" sldId="1298"/>
            <ac:spMk id="2" creationId="{AD632973-D155-C22C-957E-0BC1E9BF5062}"/>
          </ac:spMkLst>
        </pc:spChg>
        <pc:spChg chg="add mod">
          <ac:chgData name="Sumit Misra" userId="d9976e96-3148-40bd-972a-00ba0403c8d7" providerId="ADAL" clId="{69EB22EF-67BC-4688-95BF-3322EB4B8DD2}" dt="2025-12-12T08:01:18.583" v="2665" actId="207"/>
          <ac:spMkLst>
            <pc:docMk/>
            <pc:sldMk cId="1243698449" sldId="1298"/>
            <ac:spMk id="3" creationId="{717E210A-A428-4A3A-8CF5-861FCA8893F3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4" creationId="{5E4FDA0B-B618-A0DE-2BC0-F3CCC767A272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5" creationId="{2413C171-F167-93C2-08F3-74ABF3AB5423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6" creationId="{BD941A43-1AC4-8390-EF07-2F9DD96E8781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7" creationId="{C04389AD-4205-743F-652F-601D33D9EEED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8" creationId="{34C8DC20-52BB-400A-45F9-A5FC85DFFA09}"/>
          </ac:spMkLst>
        </pc:spChg>
        <pc:spChg chg="add mod">
          <ac:chgData name="Sumit Misra" userId="d9976e96-3148-40bd-972a-00ba0403c8d7" providerId="ADAL" clId="{69EB22EF-67BC-4688-95BF-3322EB4B8DD2}" dt="2025-12-12T08:00:39.731" v="2662" actId="207"/>
          <ac:spMkLst>
            <pc:docMk/>
            <pc:sldMk cId="1243698449" sldId="1298"/>
            <ac:spMk id="9" creationId="{D7FA09DA-1E0C-D252-45C9-01D00583BD45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10" creationId="{700588A0-6084-D852-E3AB-50F5352E71FB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11" creationId="{1CB91310-A596-2C20-A58B-BE2A7DD3C1E5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12" creationId="{3BDD17F1-FD75-AF61-6D52-F4026EB3A7B7}"/>
          </ac:spMkLst>
        </pc:spChg>
        <pc:spChg chg="add mod">
          <ac:chgData name="Sumit Misra" userId="d9976e96-3148-40bd-972a-00ba0403c8d7" providerId="ADAL" clId="{69EB22EF-67BC-4688-95BF-3322EB4B8DD2}" dt="2025-12-11T15:01:14.837" v="1618" actId="207"/>
          <ac:spMkLst>
            <pc:docMk/>
            <pc:sldMk cId="1243698449" sldId="1298"/>
            <ac:spMk id="13" creationId="{7B8152E2-1FE4-28FC-2B1C-B864E2E78A9A}"/>
          </ac:spMkLst>
        </pc:spChg>
        <pc:spChg chg="add mod">
          <ac:chgData name="Sumit Misra" userId="d9976e96-3148-40bd-972a-00ba0403c8d7" providerId="ADAL" clId="{69EB22EF-67BC-4688-95BF-3322EB4B8DD2}" dt="2025-12-13T05:18:44.334" v="5763" actId="20577"/>
          <ac:spMkLst>
            <pc:docMk/>
            <pc:sldMk cId="1243698449" sldId="1298"/>
            <ac:spMk id="16" creationId="{3D0792DB-3311-9BC2-CC6B-9C97E8C7B2EC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35" creationId="{6412C98A-41E0-8B9C-26E3-59D7DB0FEC34}"/>
          </ac:spMkLst>
        </pc:spChg>
        <pc:spChg chg="add mod">
          <ac:chgData name="Sumit Misra" userId="d9976e96-3148-40bd-972a-00ba0403c8d7" providerId="ADAL" clId="{69EB22EF-67BC-4688-95BF-3322EB4B8DD2}" dt="2025-12-13T05:17:12.644" v="5662" actId="1036"/>
          <ac:spMkLst>
            <pc:docMk/>
            <pc:sldMk cId="1243698449" sldId="1298"/>
            <ac:spMk id="36" creationId="{73227673-7B70-E370-6A2D-D13E5FEA52D8}"/>
          </ac:spMkLst>
        </pc:spChg>
        <pc:picChg chg="add mod">
          <ac:chgData name="Sumit Misra" userId="d9976e96-3148-40bd-972a-00ba0403c8d7" providerId="ADAL" clId="{69EB22EF-67BC-4688-95BF-3322EB4B8DD2}" dt="2025-12-12T10:51:41.387" v="4327"/>
          <ac:picMkLst>
            <pc:docMk/>
            <pc:sldMk cId="1243698449" sldId="1298"/>
            <ac:picMk id="14" creationId="{027E093D-6F21-9003-3DBF-70BE54280B4E}"/>
          </ac:picMkLst>
        </pc:pic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15" creationId="{B9B5C30D-86C9-AF73-BD58-BD2C9D8DBA58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17" creationId="{B37CED0F-4A64-557C-44CC-8E895951E055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19" creationId="{AE70A4FE-F301-41B0-4BCF-4223E8D417E4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21" creationId="{0BF08526-50F8-CDE4-74B9-8DDC1C89AC70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23" creationId="{81FFEB21-3DA7-0ED3-4164-FD3FB87B44CA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25" creationId="{5A36367F-9D52-7707-A8DA-F86F35739E76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27" creationId="{795CCEC2-9E54-904F-95CD-FAC15FF3CD32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29" creationId="{5E29EC87-DF67-B3BB-9675-DD33DC01CE4A}"/>
          </ac:cxnSpMkLst>
        </pc:cxnChg>
        <pc:cxnChg chg="add mod">
          <ac:chgData name="Sumit Misra" userId="d9976e96-3148-40bd-972a-00ba0403c8d7" providerId="ADAL" clId="{69EB22EF-67BC-4688-95BF-3322EB4B8DD2}" dt="2025-12-11T15:01:29.072" v="1619" actId="208"/>
          <ac:cxnSpMkLst>
            <pc:docMk/>
            <pc:sldMk cId="1243698449" sldId="1298"/>
            <ac:cxnSpMk id="31" creationId="{56664B0D-5C72-08DE-7A43-355F86FCEF27}"/>
          </ac:cxnSpMkLst>
        </pc:cxnChg>
      </pc:sldChg>
      <pc:sldChg chg="addSp delSp modSp add mod ord modClrScheme modAnim chgLayout">
        <pc:chgData name="Sumit Misra" userId="d9976e96-3148-40bd-972a-00ba0403c8d7" providerId="ADAL" clId="{69EB22EF-67BC-4688-95BF-3322EB4B8DD2}" dt="2025-12-12T10:53:01.853" v="4336" actId="1038"/>
        <pc:sldMkLst>
          <pc:docMk/>
          <pc:sldMk cId="1074868376" sldId="1300"/>
        </pc:sldMkLst>
        <pc:spChg chg="mod ord">
          <ac:chgData name="Sumit Misra" userId="d9976e96-3148-40bd-972a-00ba0403c8d7" providerId="ADAL" clId="{69EB22EF-67BC-4688-95BF-3322EB4B8DD2}" dt="2025-12-11T14:56:35.115" v="1593" actId="700"/>
          <ac:spMkLst>
            <pc:docMk/>
            <pc:sldMk cId="1074868376" sldId="1300"/>
            <ac:spMk id="2" creationId="{D34DF7F8-93F2-D26D-5AF7-5BAF156AAB60}"/>
          </ac:spMkLst>
        </pc:spChg>
        <pc:spChg chg="add mod">
          <ac:chgData name="Sumit Misra" userId="d9976e96-3148-40bd-972a-00ba0403c8d7" providerId="ADAL" clId="{69EB22EF-67BC-4688-95BF-3322EB4B8DD2}" dt="2025-12-12T08:13:09.871" v="2826" actId="693"/>
          <ac:spMkLst>
            <pc:docMk/>
            <pc:sldMk cId="1074868376" sldId="1300"/>
            <ac:spMk id="3" creationId="{4AB66C72-D2C3-0FDD-3CFD-65229735F2D8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4" creationId="{58AE3C2E-BFA3-DF8D-7FC7-5DA27F3648E5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7" creationId="{95C8FB70-CF71-09DB-259D-38692014FDCD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9" creationId="{C066B559-6566-8221-9AE5-E396397BC833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12" creationId="{D1FBF846-307E-663A-B893-EFEB4BA3146A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15" creationId="{74BC9973-89A8-6A40-7FC8-799F591C89B5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19" creationId="{29530FF3-FB96-14C7-DB4A-4915D5EB0AEF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21" creationId="{6B67713E-BE04-BBFE-DA09-640A9AA0DB6D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24" creationId="{319689DD-874A-A595-B067-C6B5071539A9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39" creationId="{8530519E-B0C5-0EFB-831C-1607664F9C15}"/>
          </ac:spMkLst>
        </pc:spChg>
        <pc:spChg chg="add mod">
          <ac:chgData name="Sumit Misra" userId="d9976e96-3148-40bd-972a-00ba0403c8d7" providerId="ADAL" clId="{69EB22EF-67BC-4688-95BF-3322EB4B8DD2}" dt="2025-12-11T14:56:26.194" v="1591" actId="1076"/>
          <ac:spMkLst>
            <pc:docMk/>
            <pc:sldMk cId="1074868376" sldId="1300"/>
            <ac:spMk id="40" creationId="{2B5D36C2-DA7C-38E8-4007-5F2AD2386D8F}"/>
          </ac:spMkLst>
        </pc:spChg>
        <pc:picChg chg="add mod">
          <ac:chgData name="Sumit Misra" userId="d9976e96-3148-40bd-972a-00ba0403c8d7" providerId="ADAL" clId="{69EB22EF-67BC-4688-95BF-3322EB4B8DD2}" dt="2025-12-12T10:53:01.853" v="4336" actId="1038"/>
          <ac:picMkLst>
            <pc:docMk/>
            <pc:sldMk cId="1074868376" sldId="1300"/>
            <ac:picMk id="49" creationId="{C6B0300B-7A44-F6E5-497D-F1A5DC73A0C8}"/>
          </ac:picMkLst>
        </pc:picChg>
        <pc:picChg chg="add del mod">
          <ac:chgData name="Sumit Misra" userId="d9976e96-3148-40bd-972a-00ba0403c8d7" providerId="ADAL" clId="{69EB22EF-67BC-4688-95BF-3322EB4B8DD2}" dt="2025-12-12T10:52:57.576" v="4334" actId="478"/>
          <ac:picMkLst>
            <pc:docMk/>
            <pc:sldMk cId="1074868376" sldId="1300"/>
            <ac:picMk id="50" creationId="{4E57383C-39E8-175A-978F-153A7A65C288}"/>
          </ac:picMkLst>
        </pc:picChg>
      </pc:sldChg>
      <pc:sldChg chg="addSp delSp modSp new mod ord modClrScheme modAnim chgLayout">
        <pc:chgData name="Sumit Misra" userId="d9976e96-3148-40bd-972a-00ba0403c8d7" providerId="ADAL" clId="{69EB22EF-67BC-4688-95BF-3322EB4B8DD2}" dt="2025-12-13T13:08:53.855" v="6187"/>
        <pc:sldMkLst>
          <pc:docMk/>
          <pc:sldMk cId="2652185372" sldId="1301"/>
        </pc:sldMkLst>
        <pc:spChg chg="mod ord">
          <ac:chgData name="Sumit Misra" userId="d9976e96-3148-40bd-972a-00ba0403c8d7" providerId="ADAL" clId="{69EB22EF-67BC-4688-95BF-3322EB4B8DD2}" dt="2025-12-13T12:50:17.644" v="6006" actId="700"/>
          <ac:spMkLst>
            <pc:docMk/>
            <pc:sldMk cId="2652185372" sldId="1301"/>
            <ac:spMk id="2" creationId="{5EB645B6-01C8-B052-EE58-77F28C5A5BF4}"/>
          </ac:spMkLst>
        </pc:spChg>
        <pc:spChg chg="mod ord">
          <ac:chgData name="Sumit Misra" userId="d9976e96-3148-40bd-972a-00ba0403c8d7" providerId="ADAL" clId="{69EB22EF-67BC-4688-95BF-3322EB4B8DD2}" dt="2025-12-13T12:50:17.644" v="6006" actId="700"/>
          <ac:spMkLst>
            <pc:docMk/>
            <pc:sldMk cId="2652185372" sldId="1301"/>
            <ac:spMk id="3" creationId="{22F68694-F0FF-B76F-3078-63A5C118DD9F}"/>
          </ac:spMkLst>
        </pc:spChg>
        <pc:spChg chg="add del mod">
          <ac:chgData name="Sumit Misra" userId="d9976e96-3148-40bd-972a-00ba0403c8d7" providerId="ADAL" clId="{69EB22EF-67BC-4688-95BF-3322EB4B8DD2}" dt="2025-12-13T13:05:32.494" v="6165" actId="478"/>
          <ac:spMkLst>
            <pc:docMk/>
            <pc:sldMk cId="2652185372" sldId="1301"/>
            <ac:spMk id="4" creationId="{BDBD375C-F941-8540-4488-A2DEC7F5EF37}"/>
          </ac:spMkLst>
        </pc:spChg>
        <pc:spChg chg="add mod">
          <ac:chgData name="Sumit Misra" userId="d9976e96-3148-40bd-972a-00ba0403c8d7" providerId="ADAL" clId="{69EB22EF-67BC-4688-95BF-3322EB4B8DD2}" dt="2025-12-13T13:06:27.003" v="6179" actId="164"/>
          <ac:spMkLst>
            <pc:docMk/>
            <pc:sldMk cId="2652185372" sldId="1301"/>
            <ac:spMk id="6" creationId="{C1B2E6FA-B2AE-4D0F-A357-CEE7C3B5F61C}"/>
          </ac:spMkLst>
        </pc:spChg>
        <pc:spChg chg="add mod">
          <ac:chgData name="Sumit Misra" userId="d9976e96-3148-40bd-972a-00ba0403c8d7" providerId="ADAL" clId="{69EB22EF-67BC-4688-95BF-3322EB4B8DD2}" dt="2025-12-13T13:06:27.003" v="6179" actId="164"/>
          <ac:spMkLst>
            <pc:docMk/>
            <pc:sldMk cId="2652185372" sldId="1301"/>
            <ac:spMk id="7" creationId="{3023048A-20C3-89AE-D0DF-AB9D5A0F91E2}"/>
          </ac:spMkLst>
        </pc:spChg>
        <pc:spChg chg="add mod">
          <ac:chgData name="Sumit Misra" userId="d9976e96-3148-40bd-972a-00ba0403c8d7" providerId="ADAL" clId="{69EB22EF-67BC-4688-95BF-3322EB4B8DD2}" dt="2025-12-13T13:06:27.003" v="6179" actId="164"/>
          <ac:spMkLst>
            <pc:docMk/>
            <pc:sldMk cId="2652185372" sldId="1301"/>
            <ac:spMk id="8" creationId="{50233B2F-B704-BC34-1F14-19214CFA6603}"/>
          </ac:spMkLst>
        </pc:spChg>
        <pc:grpChg chg="add mod">
          <ac:chgData name="Sumit Misra" userId="d9976e96-3148-40bd-972a-00ba0403c8d7" providerId="ADAL" clId="{69EB22EF-67BC-4688-95BF-3322EB4B8DD2}" dt="2025-12-13T13:06:27.003" v="6179" actId="164"/>
          <ac:grpSpMkLst>
            <pc:docMk/>
            <pc:sldMk cId="2652185372" sldId="1301"/>
            <ac:grpSpMk id="9" creationId="{F3F9E73E-0391-509F-D288-BDE1E249102C}"/>
          </ac:grpSpMkLst>
        </pc:grpChg>
        <pc:picChg chg="add del mod">
          <ac:chgData name="Sumit Misra" userId="d9976e96-3148-40bd-972a-00ba0403c8d7" providerId="ADAL" clId="{69EB22EF-67BC-4688-95BF-3322EB4B8DD2}" dt="2025-12-12T10:17:13.684" v="4048" actId="478"/>
          <ac:picMkLst>
            <pc:docMk/>
            <pc:sldMk cId="2652185372" sldId="1301"/>
            <ac:picMk id="4" creationId="{9A35BBF5-64B8-BB5A-3DA7-BC5C201E7BDE}"/>
          </ac:picMkLst>
        </pc:picChg>
        <pc:picChg chg="add mod">
          <ac:chgData name="Sumit Misra" userId="d9976e96-3148-40bd-972a-00ba0403c8d7" providerId="ADAL" clId="{69EB22EF-67BC-4688-95BF-3322EB4B8DD2}" dt="2025-12-12T10:18:10.466" v="4058" actId="26606"/>
          <ac:picMkLst>
            <pc:docMk/>
            <pc:sldMk cId="2652185372" sldId="1301"/>
            <ac:picMk id="5" creationId="{54F56A0B-E652-EBFE-7140-ADB7822D1930}"/>
          </ac:picMkLst>
        </pc:picChg>
      </pc:sldChg>
      <pc:sldChg chg="addSp delSp modSp new mod modClrScheme modAnim chgLayout">
        <pc:chgData name="Sumit Misra" userId="d9976e96-3148-40bd-972a-00ba0403c8d7" providerId="ADAL" clId="{69EB22EF-67BC-4688-95BF-3322EB4B8DD2}" dt="2025-12-13T12:47:48.847" v="6005"/>
        <pc:sldMkLst>
          <pc:docMk/>
          <pc:sldMk cId="104549154" sldId="1302"/>
        </pc:sldMkLst>
        <pc:spChg chg="add mod ord">
          <ac:chgData name="Sumit Misra" userId="d9976e96-3148-40bd-972a-00ba0403c8d7" providerId="ADAL" clId="{69EB22EF-67BC-4688-95BF-3322EB4B8DD2}" dt="2025-12-11T05:45:40.489" v="1020"/>
          <ac:spMkLst>
            <pc:docMk/>
            <pc:sldMk cId="104549154" sldId="1302"/>
            <ac:spMk id="4" creationId="{B8D562F5-DD6B-0F12-266A-E753E11E7FE4}"/>
          </ac:spMkLst>
        </pc:spChg>
        <pc:spChg chg="add mod topLvl">
          <ac:chgData name="Sumit Misra" userId="d9976e96-3148-40bd-972a-00ba0403c8d7" providerId="ADAL" clId="{69EB22EF-67BC-4688-95BF-3322EB4B8DD2}" dt="2025-12-13T12:46:01.388" v="5993" actId="164"/>
          <ac:spMkLst>
            <pc:docMk/>
            <pc:sldMk cId="104549154" sldId="1302"/>
            <ac:spMk id="5" creationId="{4A0AE4F5-BBA1-16BD-B45F-81F46274579C}"/>
          </ac:spMkLst>
        </pc:spChg>
        <pc:spChg chg="add mod topLvl">
          <ac:chgData name="Sumit Misra" userId="d9976e96-3148-40bd-972a-00ba0403c8d7" providerId="ADAL" clId="{69EB22EF-67BC-4688-95BF-3322EB4B8DD2}" dt="2025-12-13T12:46:01.388" v="5993" actId="164"/>
          <ac:spMkLst>
            <pc:docMk/>
            <pc:sldMk cId="104549154" sldId="1302"/>
            <ac:spMk id="6" creationId="{CEA10876-92FA-70B3-516D-9EC8A44958C3}"/>
          </ac:spMkLst>
        </pc:spChg>
        <pc:spChg chg="add mod">
          <ac:chgData name="Sumit Misra" userId="d9976e96-3148-40bd-972a-00ba0403c8d7" providerId="ADAL" clId="{69EB22EF-67BC-4688-95BF-3322EB4B8DD2}" dt="2025-12-13T12:46:01.388" v="5993" actId="164"/>
          <ac:spMkLst>
            <pc:docMk/>
            <pc:sldMk cId="104549154" sldId="1302"/>
            <ac:spMk id="7" creationId="{11080231-1677-696A-35F0-56A5685E6464}"/>
          </ac:spMkLst>
        </pc:spChg>
        <pc:spChg chg="add mod topLvl">
          <ac:chgData name="Sumit Misra" userId="d9976e96-3148-40bd-972a-00ba0403c8d7" providerId="ADAL" clId="{69EB22EF-67BC-4688-95BF-3322EB4B8DD2}" dt="2025-12-13T12:46:14.567" v="5995" actId="164"/>
          <ac:spMkLst>
            <pc:docMk/>
            <pc:sldMk cId="104549154" sldId="1302"/>
            <ac:spMk id="8" creationId="{2A53EA74-2CDB-D17E-D2BA-16BE92DEF487}"/>
          </ac:spMkLst>
        </pc:spChg>
        <pc:spChg chg="add mod topLvl">
          <ac:chgData name="Sumit Misra" userId="d9976e96-3148-40bd-972a-00ba0403c8d7" providerId="ADAL" clId="{69EB22EF-67BC-4688-95BF-3322EB4B8DD2}" dt="2025-12-13T12:46:14.567" v="5995" actId="164"/>
          <ac:spMkLst>
            <pc:docMk/>
            <pc:sldMk cId="104549154" sldId="1302"/>
            <ac:spMk id="9" creationId="{3CA8C79B-788B-538D-CCA7-14FFFE10D91C}"/>
          </ac:spMkLst>
        </pc:spChg>
        <pc:spChg chg="add mod">
          <ac:chgData name="Sumit Misra" userId="d9976e96-3148-40bd-972a-00ba0403c8d7" providerId="ADAL" clId="{69EB22EF-67BC-4688-95BF-3322EB4B8DD2}" dt="2025-12-13T12:46:14.567" v="5995" actId="164"/>
          <ac:spMkLst>
            <pc:docMk/>
            <pc:sldMk cId="104549154" sldId="1302"/>
            <ac:spMk id="10" creationId="{C828C1DB-B5BD-DF93-FA34-C3F85B6296D9}"/>
          </ac:spMkLst>
        </pc:spChg>
        <pc:spChg chg="add mod">
          <ac:chgData name="Sumit Misra" userId="d9976e96-3148-40bd-972a-00ba0403c8d7" providerId="ADAL" clId="{69EB22EF-67BC-4688-95BF-3322EB4B8DD2}" dt="2025-12-13T12:46:14.567" v="5995" actId="164"/>
          <ac:spMkLst>
            <pc:docMk/>
            <pc:sldMk cId="104549154" sldId="1302"/>
            <ac:spMk id="11" creationId="{9A1FDBD9-A595-DC0B-97F1-B27DE2444DF8}"/>
          </ac:spMkLst>
        </pc:spChg>
        <pc:spChg chg="add mod">
          <ac:chgData name="Sumit Misra" userId="d9976e96-3148-40bd-972a-00ba0403c8d7" providerId="ADAL" clId="{69EB22EF-67BC-4688-95BF-3322EB4B8DD2}" dt="2025-12-13T12:46:01.388" v="5993" actId="164"/>
          <ac:spMkLst>
            <pc:docMk/>
            <pc:sldMk cId="104549154" sldId="1302"/>
            <ac:spMk id="12" creationId="{12F47FAC-3221-E8EA-3FB8-3AEEC36515D8}"/>
          </ac:spMkLst>
        </pc:spChg>
        <pc:spChg chg="add mod topLvl">
          <ac:chgData name="Sumit Misra" userId="d9976e96-3148-40bd-972a-00ba0403c8d7" providerId="ADAL" clId="{69EB22EF-67BC-4688-95BF-3322EB4B8DD2}" dt="2025-12-13T12:46:29.906" v="5997" actId="164"/>
          <ac:spMkLst>
            <pc:docMk/>
            <pc:sldMk cId="104549154" sldId="1302"/>
            <ac:spMk id="13" creationId="{1AD8E0A1-D140-F4C4-F15C-6D00C4D18BB4}"/>
          </ac:spMkLst>
        </pc:spChg>
        <pc:spChg chg="add mod topLvl">
          <ac:chgData name="Sumit Misra" userId="d9976e96-3148-40bd-972a-00ba0403c8d7" providerId="ADAL" clId="{69EB22EF-67BC-4688-95BF-3322EB4B8DD2}" dt="2025-12-13T12:46:29.906" v="5997" actId="164"/>
          <ac:spMkLst>
            <pc:docMk/>
            <pc:sldMk cId="104549154" sldId="1302"/>
            <ac:spMk id="14" creationId="{288163F2-AAC5-D098-6EA0-B35F5058BB3E}"/>
          </ac:spMkLst>
        </pc:spChg>
        <pc:spChg chg="add mod">
          <ac:chgData name="Sumit Misra" userId="d9976e96-3148-40bd-972a-00ba0403c8d7" providerId="ADAL" clId="{69EB22EF-67BC-4688-95BF-3322EB4B8DD2}" dt="2025-12-13T12:46:29.906" v="5997" actId="164"/>
          <ac:spMkLst>
            <pc:docMk/>
            <pc:sldMk cId="104549154" sldId="1302"/>
            <ac:spMk id="16" creationId="{15B10985-7D13-DA8E-8D52-637F1541012D}"/>
          </ac:spMkLst>
        </pc:spChg>
        <pc:spChg chg="add mod topLvl">
          <ac:chgData name="Sumit Misra" userId="d9976e96-3148-40bd-972a-00ba0403c8d7" providerId="ADAL" clId="{69EB22EF-67BC-4688-95BF-3322EB4B8DD2}" dt="2025-12-13T12:46:38.256" v="5999" actId="164"/>
          <ac:spMkLst>
            <pc:docMk/>
            <pc:sldMk cId="104549154" sldId="1302"/>
            <ac:spMk id="17" creationId="{FECD686D-E9D5-568B-D722-DA2B8FD0FCFE}"/>
          </ac:spMkLst>
        </pc:spChg>
        <pc:spChg chg="add mod topLvl">
          <ac:chgData name="Sumit Misra" userId="d9976e96-3148-40bd-972a-00ba0403c8d7" providerId="ADAL" clId="{69EB22EF-67BC-4688-95BF-3322EB4B8DD2}" dt="2025-12-13T12:46:38.256" v="5999" actId="164"/>
          <ac:spMkLst>
            <pc:docMk/>
            <pc:sldMk cId="104549154" sldId="1302"/>
            <ac:spMk id="18" creationId="{9DA8699D-ACA9-6B8D-0142-BBD0C542F7C6}"/>
          </ac:spMkLst>
        </pc:spChg>
        <pc:spChg chg="add mod">
          <ac:chgData name="Sumit Misra" userId="d9976e96-3148-40bd-972a-00ba0403c8d7" providerId="ADAL" clId="{69EB22EF-67BC-4688-95BF-3322EB4B8DD2}" dt="2025-12-13T12:46:38.256" v="5999" actId="164"/>
          <ac:spMkLst>
            <pc:docMk/>
            <pc:sldMk cId="104549154" sldId="1302"/>
            <ac:spMk id="19" creationId="{9062660A-2482-8D91-67DF-3BDC8BEBDD89}"/>
          </ac:spMkLst>
        </pc:spChg>
        <pc:spChg chg="add mod">
          <ac:chgData name="Sumit Misra" userId="d9976e96-3148-40bd-972a-00ba0403c8d7" providerId="ADAL" clId="{69EB22EF-67BC-4688-95BF-3322EB4B8DD2}" dt="2025-12-13T05:19:22.036" v="5766" actId="207"/>
          <ac:spMkLst>
            <pc:docMk/>
            <pc:sldMk cId="104549154" sldId="1302"/>
            <ac:spMk id="24" creationId="{8A93B019-A822-2EB7-B049-CB4B53EC86A1}"/>
          </ac:spMkLst>
        </pc:spChg>
        <pc:grpChg chg="add mod">
          <ac:chgData name="Sumit Misra" userId="d9976e96-3148-40bd-972a-00ba0403c8d7" providerId="ADAL" clId="{69EB22EF-67BC-4688-95BF-3322EB4B8DD2}" dt="2025-12-13T12:46:01.388" v="5993" actId="164"/>
          <ac:grpSpMkLst>
            <pc:docMk/>
            <pc:sldMk cId="104549154" sldId="1302"/>
            <ac:grpSpMk id="3" creationId="{92C82C07-FFAE-6CCE-4170-A0AE4B9B55B3}"/>
          </ac:grpSpMkLst>
        </pc:grpChg>
        <pc:grpChg chg="add mod">
          <ac:chgData name="Sumit Misra" userId="d9976e96-3148-40bd-972a-00ba0403c8d7" providerId="ADAL" clId="{69EB22EF-67BC-4688-95BF-3322EB4B8DD2}" dt="2025-12-13T12:46:14.567" v="5995" actId="164"/>
          <ac:grpSpMkLst>
            <pc:docMk/>
            <pc:sldMk cId="104549154" sldId="1302"/>
            <ac:grpSpMk id="15" creationId="{CC1AE19F-B34D-8F52-9539-46B010851369}"/>
          </ac:grpSpMkLst>
        </pc:grpChg>
        <pc:grpChg chg="add del mod">
          <ac:chgData name="Sumit Misra" userId="d9976e96-3148-40bd-972a-00ba0403c8d7" providerId="ADAL" clId="{69EB22EF-67BC-4688-95BF-3322EB4B8DD2}" dt="2025-12-13T12:45:54.136" v="5992" actId="165"/>
          <ac:grpSpMkLst>
            <pc:docMk/>
            <pc:sldMk cId="104549154" sldId="1302"/>
            <ac:grpSpMk id="20" creationId="{DC053D3C-E118-41E8-881A-3B6711031730}"/>
          </ac:grpSpMkLst>
        </pc:grpChg>
        <pc:grpChg chg="add del mod">
          <ac:chgData name="Sumit Misra" userId="d9976e96-3148-40bd-972a-00ba0403c8d7" providerId="ADAL" clId="{69EB22EF-67BC-4688-95BF-3322EB4B8DD2}" dt="2025-12-13T12:46:07.701" v="5994" actId="165"/>
          <ac:grpSpMkLst>
            <pc:docMk/>
            <pc:sldMk cId="104549154" sldId="1302"/>
            <ac:grpSpMk id="21" creationId="{FCF0B9F4-6344-E9FA-0F7F-83D8B97B6E91}"/>
          </ac:grpSpMkLst>
        </pc:grpChg>
        <pc:grpChg chg="add del mod">
          <ac:chgData name="Sumit Misra" userId="d9976e96-3148-40bd-972a-00ba0403c8d7" providerId="ADAL" clId="{69EB22EF-67BC-4688-95BF-3322EB4B8DD2}" dt="2025-12-13T12:46:25.068" v="5996" actId="165"/>
          <ac:grpSpMkLst>
            <pc:docMk/>
            <pc:sldMk cId="104549154" sldId="1302"/>
            <ac:grpSpMk id="22" creationId="{E61232E1-8B74-7898-750B-CCCEA6999C30}"/>
          </ac:grpSpMkLst>
        </pc:grpChg>
        <pc:grpChg chg="add del mod">
          <ac:chgData name="Sumit Misra" userId="d9976e96-3148-40bd-972a-00ba0403c8d7" providerId="ADAL" clId="{69EB22EF-67BC-4688-95BF-3322EB4B8DD2}" dt="2025-12-13T12:46:33.786" v="5998" actId="165"/>
          <ac:grpSpMkLst>
            <pc:docMk/>
            <pc:sldMk cId="104549154" sldId="1302"/>
            <ac:grpSpMk id="23" creationId="{35C444EE-0162-9620-B809-3F75FD77CAC8}"/>
          </ac:grpSpMkLst>
        </pc:grpChg>
        <pc:grpChg chg="add mod">
          <ac:chgData name="Sumit Misra" userId="d9976e96-3148-40bd-972a-00ba0403c8d7" providerId="ADAL" clId="{69EB22EF-67BC-4688-95BF-3322EB4B8DD2}" dt="2025-12-13T12:46:29.906" v="5997" actId="164"/>
          <ac:grpSpMkLst>
            <pc:docMk/>
            <pc:sldMk cId="104549154" sldId="1302"/>
            <ac:grpSpMk id="25" creationId="{07EBA30C-8C20-AA9D-1304-97BC9C8A7D70}"/>
          </ac:grpSpMkLst>
        </pc:grpChg>
        <pc:grpChg chg="add mod">
          <ac:chgData name="Sumit Misra" userId="d9976e96-3148-40bd-972a-00ba0403c8d7" providerId="ADAL" clId="{69EB22EF-67BC-4688-95BF-3322EB4B8DD2}" dt="2025-12-13T12:46:38.256" v="5999" actId="164"/>
          <ac:grpSpMkLst>
            <pc:docMk/>
            <pc:sldMk cId="104549154" sldId="1302"/>
            <ac:grpSpMk id="26" creationId="{3CF6B9FD-5696-AF5D-C202-D96D869CF77E}"/>
          </ac:grpSpMkLst>
        </pc:grpChg>
      </pc:sldChg>
      <pc:sldChg chg="addSp delSp modSp new mod modClrScheme modAnim chgLayout">
        <pc:chgData name="Sumit Misra" userId="d9976e96-3148-40bd-972a-00ba0403c8d7" providerId="ADAL" clId="{69EB22EF-67BC-4688-95BF-3322EB4B8DD2}" dt="2025-12-12T10:51:45.226" v="4328"/>
        <pc:sldMkLst>
          <pc:docMk/>
          <pc:sldMk cId="3000673088" sldId="1303"/>
        </pc:sldMkLst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2" creationId="{5ADCCC36-9BFA-2954-8B09-6B5F485AB563}"/>
          </ac:spMkLst>
        </pc:spChg>
        <pc:spChg chg="add mod ord">
          <ac:chgData name="Sumit Misra" userId="d9976e96-3148-40bd-972a-00ba0403c8d7" providerId="ADAL" clId="{69EB22EF-67BC-4688-95BF-3322EB4B8DD2}" dt="2025-12-12T07:52:38.887" v="2656" actId="20577"/>
          <ac:spMkLst>
            <pc:docMk/>
            <pc:sldMk cId="3000673088" sldId="1303"/>
            <ac:spMk id="3" creationId="{2E29C23A-5E98-854B-CFE7-DA95BF9A2E10}"/>
          </ac:spMkLst>
        </pc:spChg>
        <pc:spChg chg="add mod ord">
          <ac:chgData name="Sumit Misra" userId="d9976e96-3148-40bd-972a-00ba0403c8d7" providerId="ADAL" clId="{69EB22EF-67BC-4688-95BF-3322EB4B8DD2}" dt="2025-12-12T07:37:34.481" v="2403" actId="14100"/>
          <ac:spMkLst>
            <pc:docMk/>
            <pc:sldMk cId="3000673088" sldId="1303"/>
            <ac:spMk id="4" creationId="{0A436753-165D-9078-8F34-86DDE12DA4C3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5" creationId="{58EA7A94-5F57-DB46-CC23-C33F83737D10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6" creationId="{4500B1A8-3C96-C10D-98BC-9B07CB00D985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7" creationId="{7E07AC54-F2A6-E545-1203-B843BCC75F0A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8" creationId="{BCF78105-1834-AF2C-5F30-840846A9BB60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9" creationId="{652C3C2C-9EA3-1F24-A49D-EE5C98852B0D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10" creationId="{64DB8168-8B80-EF8A-5EE4-7533287460BF}"/>
          </ac:spMkLst>
        </pc:spChg>
        <pc:spChg chg="add mod">
          <ac:chgData name="Sumit Misra" userId="d9976e96-3148-40bd-972a-00ba0403c8d7" providerId="ADAL" clId="{69EB22EF-67BC-4688-95BF-3322EB4B8DD2}" dt="2025-12-12T08:09:50.563" v="2812" actId="164"/>
          <ac:spMkLst>
            <pc:docMk/>
            <pc:sldMk cId="3000673088" sldId="1303"/>
            <ac:spMk id="11" creationId="{C45C4AD3-898F-1EDE-51DA-75631CCA6D6C}"/>
          </ac:spMkLst>
        </pc:spChg>
        <pc:spChg chg="add mod">
          <ac:chgData name="Sumit Misra" userId="d9976e96-3148-40bd-972a-00ba0403c8d7" providerId="ADAL" clId="{69EB22EF-67BC-4688-95BF-3322EB4B8DD2}" dt="2025-12-12T08:02:28.603" v="2672" actId="1035"/>
          <ac:spMkLst>
            <pc:docMk/>
            <pc:sldMk cId="3000673088" sldId="1303"/>
            <ac:spMk id="12" creationId="{E5548C01-76CF-911D-49B2-1706157913C8}"/>
          </ac:spMkLst>
        </pc:spChg>
        <pc:spChg chg="add mod">
          <ac:chgData name="Sumit Misra" userId="d9976e96-3148-40bd-972a-00ba0403c8d7" providerId="ADAL" clId="{69EB22EF-67BC-4688-95BF-3322EB4B8DD2}" dt="2025-12-12T08:09:58.048" v="2813" actId="164"/>
          <ac:spMkLst>
            <pc:docMk/>
            <pc:sldMk cId="3000673088" sldId="1303"/>
            <ac:spMk id="13" creationId="{5D840B56-E1BD-C610-34C5-0D3C1C101DFD}"/>
          </ac:spMkLst>
        </pc:spChg>
        <pc:spChg chg="add mod">
          <ac:chgData name="Sumit Misra" userId="d9976e96-3148-40bd-972a-00ba0403c8d7" providerId="ADAL" clId="{69EB22EF-67BC-4688-95BF-3322EB4B8DD2}" dt="2025-12-12T08:09:58.048" v="2813" actId="164"/>
          <ac:spMkLst>
            <pc:docMk/>
            <pc:sldMk cId="3000673088" sldId="1303"/>
            <ac:spMk id="14" creationId="{63690D46-FEA9-8257-5B46-EEF53CBF650F}"/>
          </ac:spMkLst>
        </pc:spChg>
        <pc:spChg chg="add mod">
          <ac:chgData name="Sumit Misra" userId="d9976e96-3148-40bd-972a-00ba0403c8d7" providerId="ADAL" clId="{69EB22EF-67BC-4688-95BF-3322EB4B8DD2}" dt="2025-12-12T08:09:58.048" v="2813" actId="164"/>
          <ac:spMkLst>
            <pc:docMk/>
            <pc:sldMk cId="3000673088" sldId="1303"/>
            <ac:spMk id="15" creationId="{6DC61215-A1DD-6109-332F-56C2D1D527F5}"/>
          </ac:spMkLst>
        </pc:spChg>
        <pc:spChg chg="add mod">
          <ac:chgData name="Sumit Misra" userId="d9976e96-3148-40bd-972a-00ba0403c8d7" providerId="ADAL" clId="{69EB22EF-67BC-4688-95BF-3322EB4B8DD2}" dt="2025-12-12T10:20:04.810" v="4099" actId="6549"/>
          <ac:spMkLst>
            <pc:docMk/>
            <pc:sldMk cId="3000673088" sldId="1303"/>
            <ac:spMk id="16" creationId="{333B1DF2-05B0-D2E5-9E26-7C6BF684EF02}"/>
          </ac:spMkLst>
        </pc:spChg>
        <pc:spChg chg="add del mod">
          <ac:chgData name="Sumit Misra" userId="d9976e96-3148-40bd-972a-00ba0403c8d7" providerId="ADAL" clId="{69EB22EF-67BC-4688-95BF-3322EB4B8DD2}" dt="2025-12-12T08:02:20.716" v="2668" actId="478"/>
          <ac:spMkLst>
            <pc:docMk/>
            <pc:sldMk cId="3000673088" sldId="1303"/>
            <ac:spMk id="17" creationId="{58E1ED23-461B-4002-D7E5-3CB17C39E453}"/>
          </ac:spMkLst>
        </pc:spChg>
        <pc:spChg chg="add mod">
          <ac:chgData name="Sumit Misra" userId="d9976e96-3148-40bd-972a-00ba0403c8d7" providerId="ADAL" clId="{69EB22EF-67BC-4688-95BF-3322EB4B8DD2}" dt="2025-12-12T08:10:04.132" v="2814" actId="164"/>
          <ac:spMkLst>
            <pc:docMk/>
            <pc:sldMk cId="3000673088" sldId="1303"/>
            <ac:spMk id="18" creationId="{6D13D876-E8E5-ADA6-E4B7-A1C8DBDEB19A}"/>
          </ac:spMkLst>
        </pc:spChg>
        <pc:spChg chg="add mod">
          <ac:chgData name="Sumit Misra" userId="d9976e96-3148-40bd-972a-00ba0403c8d7" providerId="ADAL" clId="{69EB22EF-67BC-4688-95BF-3322EB4B8DD2}" dt="2025-12-12T08:10:04.132" v="2814" actId="164"/>
          <ac:spMkLst>
            <pc:docMk/>
            <pc:sldMk cId="3000673088" sldId="1303"/>
            <ac:spMk id="19" creationId="{9C32974C-2116-4576-128A-A1136C7B0289}"/>
          </ac:spMkLst>
        </pc:spChg>
        <pc:spChg chg="add mod">
          <ac:chgData name="Sumit Misra" userId="d9976e96-3148-40bd-972a-00ba0403c8d7" providerId="ADAL" clId="{69EB22EF-67BC-4688-95BF-3322EB4B8DD2}" dt="2025-12-12T08:10:04.132" v="2814" actId="164"/>
          <ac:spMkLst>
            <pc:docMk/>
            <pc:sldMk cId="3000673088" sldId="1303"/>
            <ac:spMk id="20" creationId="{E46AFB21-743F-9B17-D817-C2644893E36F}"/>
          </ac:spMkLst>
        </pc:spChg>
        <pc:grpChg chg="add mod">
          <ac:chgData name="Sumit Misra" userId="d9976e96-3148-40bd-972a-00ba0403c8d7" providerId="ADAL" clId="{69EB22EF-67BC-4688-95BF-3322EB4B8DD2}" dt="2025-12-12T08:09:50.563" v="2812" actId="164"/>
          <ac:grpSpMkLst>
            <pc:docMk/>
            <pc:sldMk cId="3000673088" sldId="1303"/>
            <ac:grpSpMk id="21" creationId="{D22EDA2C-B435-5B12-F8A0-3C98AB96FA3C}"/>
          </ac:grpSpMkLst>
        </pc:grpChg>
        <pc:grpChg chg="add mod">
          <ac:chgData name="Sumit Misra" userId="d9976e96-3148-40bd-972a-00ba0403c8d7" providerId="ADAL" clId="{69EB22EF-67BC-4688-95BF-3322EB4B8DD2}" dt="2025-12-12T08:09:58.048" v="2813" actId="164"/>
          <ac:grpSpMkLst>
            <pc:docMk/>
            <pc:sldMk cId="3000673088" sldId="1303"/>
            <ac:grpSpMk id="22" creationId="{ADBD9919-2947-92CA-4B1C-2E73DCC61A08}"/>
          </ac:grpSpMkLst>
        </pc:grpChg>
        <pc:grpChg chg="add mod">
          <ac:chgData name="Sumit Misra" userId="d9976e96-3148-40bd-972a-00ba0403c8d7" providerId="ADAL" clId="{69EB22EF-67BC-4688-95BF-3322EB4B8DD2}" dt="2025-12-12T08:10:04.132" v="2814" actId="164"/>
          <ac:grpSpMkLst>
            <pc:docMk/>
            <pc:sldMk cId="3000673088" sldId="1303"/>
            <ac:grpSpMk id="23" creationId="{B8213BC4-8982-86D4-6F49-D1CB7447718A}"/>
          </ac:grpSpMkLst>
        </pc:grpChg>
        <pc:picChg chg="add mod">
          <ac:chgData name="Sumit Misra" userId="d9976e96-3148-40bd-972a-00ba0403c8d7" providerId="ADAL" clId="{69EB22EF-67BC-4688-95BF-3322EB4B8DD2}" dt="2025-12-12T10:51:45.226" v="4328"/>
          <ac:picMkLst>
            <pc:docMk/>
            <pc:sldMk cId="3000673088" sldId="1303"/>
            <ac:picMk id="17" creationId="{433D61DC-19E3-CAF9-687B-B8BA043556B6}"/>
          </ac:picMkLst>
        </pc:picChg>
      </pc:sldChg>
      <pc:sldChg chg="addSp delSp modSp add mod modClrScheme modAnim chgLayout">
        <pc:chgData name="Sumit Misra" userId="d9976e96-3148-40bd-972a-00ba0403c8d7" providerId="ADAL" clId="{69EB22EF-67BC-4688-95BF-3322EB4B8DD2}" dt="2025-12-13T05:20:22.212" v="5767" actId="255"/>
        <pc:sldMkLst>
          <pc:docMk/>
          <pc:sldMk cId="1518274020" sldId="1304"/>
        </pc:sldMkLst>
        <pc:spChg chg="add mod ord">
          <ac:chgData name="Sumit Misra" userId="d9976e96-3148-40bd-972a-00ba0403c8d7" providerId="ADAL" clId="{69EB22EF-67BC-4688-95BF-3322EB4B8DD2}" dt="2025-12-12T08:22:28.404" v="3249" actId="14100"/>
          <ac:spMkLst>
            <pc:docMk/>
            <pc:sldMk cId="1518274020" sldId="1304"/>
            <ac:spMk id="2" creationId="{487E4A48-B444-FC41-B6EC-D0703BCF0CCE}"/>
          </ac:spMkLst>
        </pc:spChg>
        <pc:spChg chg="mod ord">
          <ac:chgData name="Sumit Misra" userId="d9976e96-3148-40bd-972a-00ba0403c8d7" providerId="ADAL" clId="{69EB22EF-67BC-4688-95BF-3322EB4B8DD2}" dt="2025-12-12T08:26:46.806" v="3422"/>
          <ac:spMkLst>
            <pc:docMk/>
            <pc:sldMk cId="1518274020" sldId="1304"/>
            <ac:spMk id="3" creationId="{9A82FD9F-D9E8-5892-64B5-77FD146C441A}"/>
          </ac:spMkLst>
        </pc:spChg>
        <pc:spChg chg="del mod ord">
          <ac:chgData name="Sumit Misra" userId="d9976e96-3148-40bd-972a-00ba0403c8d7" providerId="ADAL" clId="{69EB22EF-67BC-4688-95BF-3322EB4B8DD2}" dt="2025-12-12T08:15:59.712" v="2884" actId="700"/>
          <ac:spMkLst>
            <pc:docMk/>
            <pc:sldMk cId="1518274020" sldId="1304"/>
            <ac:spMk id="4" creationId="{A3221163-417C-05B9-C87B-3B6D4699E01E}"/>
          </ac:spMkLst>
        </pc:spChg>
        <pc:spChg chg="add mod ord">
          <ac:chgData name="Sumit Misra" userId="d9976e96-3148-40bd-972a-00ba0403c8d7" providerId="ADAL" clId="{69EB22EF-67BC-4688-95BF-3322EB4B8DD2}" dt="2025-12-12T08:22:28.404" v="3249" actId="14100"/>
          <ac:spMkLst>
            <pc:docMk/>
            <pc:sldMk cId="1518274020" sldId="1304"/>
            <ac:spMk id="5" creationId="{F1DD558E-20AF-02B3-D81B-32551B2D97FB}"/>
          </ac:spMkLst>
        </pc:spChg>
        <pc:spChg chg="add mod ord">
          <ac:chgData name="Sumit Misra" userId="d9976e96-3148-40bd-972a-00ba0403c8d7" providerId="ADAL" clId="{69EB22EF-67BC-4688-95BF-3322EB4B8DD2}" dt="2025-12-12T08:22:28.404" v="3249" actId="14100"/>
          <ac:spMkLst>
            <pc:docMk/>
            <pc:sldMk cId="1518274020" sldId="1304"/>
            <ac:spMk id="6" creationId="{0A0538A7-4457-638D-5F65-9D897E496002}"/>
          </ac:spMkLst>
        </pc:spChg>
        <pc:spChg chg="add mod ord">
          <ac:chgData name="Sumit Misra" userId="d9976e96-3148-40bd-972a-00ba0403c8d7" providerId="ADAL" clId="{69EB22EF-67BC-4688-95BF-3322EB4B8DD2}" dt="2025-12-12T08:22:28.404" v="3249" actId="14100"/>
          <ac:spMkLst>
            <pc:docMk/>
            <pc:sldMk cId="1518274020" sldId="1304"/>
            <ac:spMk id="7" creationId="{8F87EEFD-3872-73B8-D3D5-D21E8D758A97}"/>
          </ac:spMkLst>
        </pc:spChg>
        <pc:spChg chg="add mod">
          <ac:chgData name="Sumit Misra" userId="d9976e96-3148-40bd-972a-00ba0403c8d7" providerId="ADAL" clId="{69EB22EF-67BC-4688-95BF-3322EB4B8DD2}" dt="2025-12-13T05:20:22.212" v="5767" actId="255"/>
          <ac:spMkLst>
            <pc:docMk/>
            <pc:sldMk cId="1518274020" sldId="1304"/>
            <ac:spMk id="8" creationId="{70FB8886-0F66-DC6A-0569-848186B527B4}"/>
          </ac:spMkLst>
        </pc:spChg>
        <pc:picChg chg="add mod">
          <ac:chgData name="Sumit Misra" userId="d9976e96-3148-40bd-972a-00ba0403c8d7" providerId="ADAL" clId="{69EB22EF-67BC-4688-95BF-3322EB4B8DD2}" dt="2025-12-12T10:53:08.605" v="4337"/>
          <ac:picMkLst>
            <pc:docMk/>
            <pc:sldMk cId="1518274020" sldId="1304"/>
            <ac:picMk id="4" creationId="{84D491EE-39B2-B456-9738-50C074BD5505}"/>
          </ac:picMkLst>
        </pc:picChg>
      </pc:sldChg>
      <pc:sldChg chg="addSp delSp modSp add mod">
        <pc:chgData name="Sumit Misra" userId="d9976e96-3148-40bd-972a-00ba0403c8d7" providerId="ADAL" clId="{69EB22EF-67BC-4688-95BF-3322EB4B8DD2}" dt="2025-12-13T13:09:33.966" v="6189" actId="207"/>
        <pc:sldMkLst>
          <pc:docMk/>
          <pc:sldMk cId="1644612300" sldId="1305"/>
        </pc:sldMkLst>
        <pc:spChg chg="mod">
          <ac:chgData name="Sumit Misra" userId="d9976e96-3148-40bd-972a-00ba0403c8d7" providerId="ADAL" clId="{69EB22EF-67BC-4688-95BF-3322EB4B8DD2}" dt="2025-12-12T11:05:53.821" v="4472" actId="20577"/>
          <ac:spMkLst>
            <pc:docMk/>
            <pc:sldMk cId="1644612300" sldId="1305"/>
            <ac:spMk id="3" creationId="{E068D3CB-0410-E777-85F1-55C5BDEB349A}"/>
          </ac:spMkLst>
        </pc:spChg>
        <pc:spChg chg="mod">
          <ac:chgData name="Sumit Misra" userId="d9976e96-3148-40bd-972a-00ba0403c8d7" providerId="ADAL" clId="{69EB22EF-67BC-4688-95BF-3322EB4B8DD2}" dt="2025-12-12T10:56:11.156" v="4428" actId="20577"/>
          <ac:spMkLst>
            <pc:docMk/>
            <pc:sldMk cId="1644612300" sldId="1305"/>
            <ac:spMk id="4" creationId="{E9BA418F-EACE-4E7D-20A4-B7B0F3BA109A}"/>
          </ac:spMkLst>
        </pc:spChg>
        <pc:spChg chg="add mod">
          <ac:chgData name="Sumit Misra" userId="d9976e96-3148-40bd-972a-00ba0403c8d7" providerId="ADAL" clId="{69EB22EF-67BC-4688-95BF-3322EB4B8DD2}" dt="2025-12-13T05:04:50.714" v="4881" actId="207"/>
          <ac:spMkLst>
            <pc:docMk/>
            <pc:sldMk cId="1644612300" sldId="1305"/>
            <ac:spMk id="6" creationId="{2A54C3CE-1018-2C8A-1CE8-A97C3F46EF49}"/>
          </ac:spMkLst>
        </pc:spChg>
        <pc:spChg chg="add mod">
          <ac:chgData name="Sumit Misra" userId="d9976e96-3148-40bd-972a-00ba0403c8d7" providerId="ADAL" clId="{69EB22EF-67BC-4688-95BF-3322EB4B8DD2}" dt="2025-12-13T05:04:50.714" v="4881" actId="207"/>
          <ac:spMkLst>
            <pc:docMk/>
            <pc:sldMk cId="1644612300" sldId="1305"/>
            <ac:spMk id="8" creationId="{26EC76D5-EA25-3285-4D95-EA24E3B19CF3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10" creationId="{46C3D7A4-8AE6-7835-FF17-5FF4E4010565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11" creationId="{D6F7D3F3-0120-196E-891E-90B500DC7831}"/>
          </ac:spMkLst>
        </pc:spChg>
        <pc:spChg chg="add mod">
          <ac:chgData name="Sumit Misra" userId="d9976e96-3148-40bd-972a-00ba0403c8d7" providerId="ADAL" clId="{69EB22EF-67BC-4688-95BF-3322EB4B8DD2}" dt="2025-12-12T11:03:17.128" v="4448" actId="2085"/>
          <ac:spMkLst>
            <pc:docMk/>
            <pc:sldMk cId="1644612300" sldId="1305"/>
            <ac:spMk id="20" creationId="{DB797C7E-3433-BAF9-D17C-39746B2AA234}"/>
          </ac:spMkLst>
        </pc:spChg>
        <pc:spChg chg="add mod">
          <ac:chgData name="Sumit Misra" userId="d9976e96-3148-40bd-972a-00ba0403c8d7" providerId="ADAL" clId="{69EB22EF-67BC-4688-95BF-3322EB4B8DD2}" dt="2025-12-12T11:03:24.386" v="4449" actId="571"/>
          <ac:spMkLst>
            <pc:docMk/>
            <pc:sldMk cId="1644612300" sldId="1305"/>
            <ac:spMk id="21" creationId="{9F08AF0F-0CC9-F65B-58D7-245FE1C47E9A}"/>
          </ac:spMkLst>
        </pc:spChg>
        <pc:spChg chg="add mod">
          <ac:chgData name="Sumit Misra" userId="d9976e96-3148-40bd-972a-00ba0403c8d7" providerId="ADAL" clId="{69EB22EF-67BC-4688-95BF-3322EB4B8DD2}" dt="2025-12-12T11:03:32.638" v="4450" actId="571"/>
          <ac:spMkLst>
            <pc:docMk/>
            <pc:sldMk cId="1644612300" sldId="1305"/>
            <ac:spMk id="22" creationId="{8F9A119B-666E-3BDF-9104-E885C4FDA889}"/>
          </ac:spMkLst>
        </pc:spChg>
        <pc:spChg chg="add mod">
          <ac:chgData name="Sumit Misra" userId="d9976e96-3148-40bd-972a-00ba0403c8d7" providerId="ADAL" clId="{69EB22EF-67BC-4688-95BF-3322EB4B8DD2}" dt="2025-12-12T11:03:43.294" v="4451" actId="571"/>
          <ac:spMkLst>
            <pc:docMk/>
            <pc:sldMk cId="1644612300" sldId="1305"/>
            <ac:spMk id="23" creationId="{C8DBE9BC-F6B1-3019-E842-6701A7480132}"/>
          </ac:spMkLst>
        </pc:spChg>
        <pc:spChg chg="add mod">
          <ac:chgData name="Sumit Misra" userId="d9976e96-3148-40bd-972a-00ba0403c8d7" providerId="ADAL" clId="{69EB22EF-67BC-4688-95BF-3322EB4B8DD2}" dt="2025-12-12T11:03:51.853" v="4452" actId="571"/>
          <ac:spMkLst>
            <pc:docMk/>
            <pc:sldMk cId="1644612300" sldId="1305"/>
            <ac:spMk id="24" creationId="{36FD34A6-2BC3-AB15-084F-ED3210AFF676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25" creationId="{4936D15B-1159-1476-AB45-7E4C80D61706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27" creationId="{2A9141C9-0984-B798-60C5-053F5CFE93A9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29" creationId="{40102F94-52A8-39A9-E26E-838A0FD0DF24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31" creationId="{00C1374C-402F-7F7C-A8F2-9BA9055895FC}"/>
          </ac:spMkLst>
        </pc:spChg>
        <pc:spChg chg="add mod">
          <ac:chgData name="Sumit Misra" userId="d9976e96-3148-40bd-972a-00ba0403c8d7" providerId="ADAL" clId="{69EB22EF-67BC-4688-95BF-3322EB4B8DD2}" dt="2025-12-13T12:54:47.884" v="6053" actId="207"/>
          <ac:spMkLst>
            <pc:docMk/>
            <pc:sldMk cId="1644612300" sldId="1305"/>
            <ac:spMk id="33" creationId="{5AB7A919-8A1D-7D00-191A-4A7693445F01}"/>
          </ac:spMkLst>
        </pc:spChg>
        <pc:spChg chg="add mod">
          <ac:chgData name="Sumit Misra" userId="d9976e96-3148-40bd-972a-00ba0403c8d7" providerId="ADAL" clId="{69EB22EF-67BC-4688-95BF-3322EB4B8DD2}" dt="2025-12-13T13:09:33.966" v="6189" actId="207"/>
          <ac:spMkLst>
            <pc:docMk/>
            <pc:sldMk cId="1644612300" sldId="1305"/>
            <ac:spMk id="34" creationId="{99EF0177-A392-E862-84D7-45558C7FA2E7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35" creationId="{45D1651C-AC47-66B3-A968-3B8D5080DBA5}"/>
          </ac:spMkLst>
        </pc:spChg>
        <pc:spChg chg="add mod">
          <ac:chgData name="Sumit Misra" userId="d9976e96-3148-40bd-972a-00ba0403c8d7" providerId="ADAL" clId="{69EB22EF-67BC-4688-95BF-3322EB4B8DD2}" dt="2025-12-13T05:05:09.093" v="4882" actId="207"/>
          <ac:spMkLst>
            <pc:docMk/>
            <pc:sldMk cId="1644612300" sldId="1305"/>
            <ac:spMk id="36" creationId="{0BA1A2A6-049F-5323-39EB-27A570F6F378}"/>
          </ac:spMkLst>
        </pc:spChg>
        <pc:picChg chg="add del mod">
          <ac:chgData name="Sumit Misra" userId="d9976e96-3148-40bd-972a-00ba0403c8d7" providerId="ADAL" clId="{69EB22EF-67BC-4688-95BF-3322EB4B8DD2}" dt="2025-12-12T10:54:58.546" v="4350" actId="478"/>
          <ac:picMkLst>
            <pc:docMk/>
            <pc:sldMk cId="1644612300" sldId="1305"/>
            <ac:picMk id="2" creationId="{03FF4DDF-D6FF-E604-0E18-697265A15441}"/>
          </ac:picMkLst>
        </pc:picChg>
        <pc:picChg chg="add mod ord">
          <ac:chgData name="Sumit Misra" userId="d9976e96-3148-40bd-972a-00ba0403c8d7" providerId="ADAL" clId="{69EB22EF-67BC-4688-95BF-3322EB4B8DD2}" dt="2025-12-12T10:54:55.950" v="4349" actId="167"/>
          <ac:picMkLst>
            <pc:docMk/>
            <pc:sldMk cId="1644612300" sldId="1305"/>
            <ac:picMk id="5" creationId="{1823C05E-DC67-EC9C-B4BB-210D942991E0}"/>
          </ac:picMkLst>
        </pc:picChg>
        <pc:picChg chg="add mod">
          <ac:chgData name="Sumit Misra" userId="d9976e96-3148-40bd-972a-00ba0403c8d7" providerId="ADAL" clId="{69EB22EF-67BC-4688-95BF-3322EB4B8DD2}" dt="2025-12-12T11:02:29.343" v="4441" actId="1076"/>
          <ac:picMkLst>
            <pc:docMk/>
            <pc:sldMk cId="1644612300" sldId="1305"/>
            <ac:picMk id="9" creationId="{96BC40A2-D141-638B-8E13-B794BFB4E5C2}"/>
          </ac:picMkLst>
        </pc:picChg>
        <pc:picChg chg="add del mod">
          <ac:chgData name="Sumit Misra" userId="d9976e96-3148-40bd-972a-00ba0403c8d7" providerId="ADAL" clId="{69EB22EF-67BC-4688-95BF-3322EB4B8DD2}" dt="2025-12-12T11:04:56.414" v="4459" actId="478"/>
          <ac:picMkLst>
            <pc:docMk/>
            <pc:sldMk cId="1644612300" sldId="1305"/>
            <ac:picMk id="11" creationId="{22E276F1-FFD6-7A7D-989E-3D4B19B64D7B}"/>
          </ac:picMkLst>
        </pc:picChg>
        <pc:picChg chg="add mod">
          <ac:chgData name="Sumit Misra" userId="d9976e96-3148-40bd-972a-00ba0403c8d7" providerId="ADAL" clId="{69EB22EF-67BC-4688-95BF-3322EB4B8DD2}" dt="2025-12-12T11:02:37.813" v="4442" actId="571"/>
          <ac:picMkLst>
            <pc:docMk/>
            <pc:sldMk cId="1644612300" sldId="1305"/>
            <ac:picMk id="13" creationId="{899A2676-F2FE-044D-DBE0-EC81D28BFC59}"/>
          </ac:picMkLst>
        </pc:picChg>
        <pc:picChg chg="add mod">
          <ac:chgData name="Sumit Misra" userId="d9976e96-3148-40bd-972a-00ba0403c8d7" providerId="ADAL" clId="{69EB22EF-67BC-4688-95BF-3322EB4B8DD2}" dt="2025-12-12T11:02:40.820" v="4443" actId="571"/>
          <ac:picMkLst>
            <pc:docMk/>
            <pc:sldMk cId="1644612300" sldId="1305"/>
            <ac:picMk id="15" creationId="{7B5A5828-710E-C05B-69A4-E38FA212897E}"/>
          </ac:picMkLst>
        </pc:picChg>
        <pc:picChg chg="add mod">
          <ac:chgData name="Sumit Misra" userId="d9976e96-3148-40bd-972a-00ba0403c8d7" providerId="ADAL" clId="{69EB22EF-67BC-4688-95BF-3322EB4B8DD2}" dt="2025-12-12T11:02:46.365" v="4444" actId="571"/>
          <ac:picMkLst>
            <pc:docMk/>
            <pc:sldMk cId="1644612300" sldId="1305"/>
            <ac:picMk id="17" creationId="{F4A6B2DF-39AB-DC16-2EFD-3DA9F9053151}"/>
          </ac:picMkLst>
        </pc:picChg>
        <pc:picChg chg="add mod">
          <ac:chgData name="Sumit Misra" userId="d9976e96-3148-40bd-972a-00ba0403c8d7" providerId="ADAL" clId="{69EB22EF-67BC-4688-95BF-3322EB4B8DD2}" dt="2025-12-12T11:02:55.929" v="4445" actId="571"/>
          <ac:picMkLst>
            <pc:docMk/>
            <pc:sldMk cId="1644612300" sldId="1305"/>
            <ac:picMk id="19" creationId="{BE75B244-B866-B5E1-3A4B-EC207BE6BD50}"/>
          </ac:picMkLst>
        </pc:picChg>
        <pc:cxnChg chg="add">
          <ac:chgData name="Sumit Misra" userId="d9976e96-3148-40bd-972a-00ba0403c8d7" providerId="ADAL" clId="{69EB22EF-67BC-4688-95BF-3322EB4B8DD2}" dt="2025-12-12T11:00:42.484" v="4433" actId="11529"/>
          <ac:cxnSpMkLst>
            <pc:docMk/>
            <pc:sldMk cId="1644612300" sldId="1305"/>
            <ac:cxnSpMk id="7" creationId="{19DBE71C-D2D3-579C-25E9-52103F43B9D6}"/>
          </ac:cxnSpMkLst>
        </pc:cxnChg>
        <pc:cxnChg chg="add mod">
          <ac:chgData name="Sumit Misra" userId="d9976e96-3148-40bd-972a-00ba0403c8d7" providerId="ADAL" clId="{69EB22EF-67BC-4688-95BF-3322EB4B8DD2}" dt="2025-12-12T11:02:37.813" v="4442" actId="571"/>
          <ac:cxnSpMkLst>
            <pc:docMk/>
            <pc:sldMk cId="1644612300" sldId="1305"/>
            <ac:cxnSpMk id="12" creationId="{761FECD0-ECC6-0EA3-501B-1F79DDC06BA7}"/>
          </ac:cxnSpMkLst>
        </pc:cxnChg>
        <pc:cxnChg chg="add mod">
          <ac:chgData name="Sumit Misra" userId="d9976e96-3148-40bd-972a-00ba0403c8d7" providerId="ADAL" clId="{69EB22EF-67BC-4688-95BF-3322EB4B8DD2}" dt="2025-12-12T11:02:40.820" v="4443" actId="571"/>
          <ac:cxnSpMkLst>
            <pc:docMk/>
            <pc:sldMk cId="1644612300" sldId="1305"/>
            <ac:cxnSpMk id="14" creationId="{2DEA2D7D-647A-02D9-36C8-1BBE499EF7E8}"/>
          </ac:cxnSpMkLst>
        </pc:cxnChg>
        <pc:cxnChg chg="add mod">
          <ac:chgData name="Sumit Misra" userId="d9976e96-3148-40bd-972a-00ba0403c8d7" providerId="ADAL" clId="{69EB22EF-67BC-4688-95BF-3322EB4B8DD2}" dt="2025-12-12T11:02:46.365" v="4444" actId="571"/>
          <ac:cxnSpMkLst>
            <pc:docMk/>
            <pc:sldMk cId="1644612300" sldId="1305"/>
            <ac:cxnSpMk id="16" creationId="{1DD02D03-5D65-56DD-84F3-8F23EE77BD55}"/>
          </ac:cxnSpMkLst>
        </pc:cxnChg>
        <pc:cxnChg chg="add mod">
          <ac:chgData name="Sumit Misra" userId="d9976e96-3148-40bd-972a-00ba0403c8d7" providerId="ADAL" clId="{69EB22EF-67BC-4688-95BF-3322EB4B8DD2}" dt="2025-12-12T11:02:55.929" v="4445" actId="571"/>
          <ac:cxnSpMkLst>
            <pc:docMk/>
            <pc:sldMk cId="1644612300" sldId="1305"/>
            <ac:cxnSpMk id="18" creationId="{6C4CB911-D5D9-9B82-EBC7-2B8595024FB5}"/>
          </ac:cxnSpMkLst>
        </pc:cxnChg>
        <pc:cxnChg chg="add mod">
          <ac:chgData name="Sumit Misra" userId="d9976e96-3148-40bd-972a-00ba0403c8d7" providerId="ADAL" clId="{69EB22EF-67BC-4688-95BF-3322EB4B8DD2}" dt="2025-12-12T11:04:05.664" v="4454" actId="208"/>
          <ac:cxnSpMkLst>
            <pc:docMk/>
            <pc:sldMk cId="1644612300" sldId="1305"/>
            <ac:cxnSpMk id="26" creationId="{C472C9B6-A4F9-DAB1-1C64-627E9DDE48C7}"/>
          </ac:cxnSpMkLst>
        </pc:cxnChg>
        <pc:cxnChg chg="add mod">
          <ac:chgData name="Sumit Misra" userId="d9976e96-3148-40bd-972a-00ba0403c8d7" providerId="ADAL" clId="{69EB22EF-67BC-4688-95BF-3322EB4B8DD2}" dt="2025-12-12T11:04:35.471" v="4458" actId="208"/>
          <ac:cxnSpMkLst>
            <pc:docMk/>
            <pc:sldMk cId="1644612300" sldId="1305"/>
            <ac:cxnSpMk id="28" creationId="{3FED15F6-B9E0-462B-209D-31D3F43A876C}"/>
          </ac:cxnSpMkLst>
        </pc:cxnChg>
        <pc:cxnChg chg="add mod">
          <ac:chgData name="Sumit Misra" userId="d9976e96-3148-40bd-972a-00ba0403c8d7" providerId="ADAL" clId="{69EB22EF-67BC-4688-95BF-3322EB4B8DD2}" dt="2025-12-12T11:04:35.471" v="4458" actId="208"/>
          <ac:cxnSpMkLst>
            <pc:docMk/>
            <pc:sldMk cId="1644612300" sldId="1305"/>
            <ac:cxnSpMk id="30" creationId="{21AEB203-9787-A61C-D6AE-45BEE61D36E2}"/>
          </ac:cxnSpMkLst>
        </pc:cxnChg>
        <pc:cxnChg chg="add mod">
          <ac:chgData name="Sumit Misra" userId="d9976e96-3148-40bd-972a-00ba0403c8d7" providerId="ADAL" clId="{69EB22EF-67BC-4688-95BF-3322EB4B8DD2}" dt="2025-12-12T11:04:35.471" v="4458" actId="208"/>
          <ac:cxnSpMkLst>
            <pc:docMk/>
            <pc:sldMk cId="1644612300" sldId="1305"/>
            <ac:cxnSpMk id="32" creationId="{6813E1C8-919D-E279-1B85-1133DF73538F}"/>
          </ac:cxnSpMkLst>
        </pc:cxnChg>
      </pc:sldChg>
      <pc:sldChg chg="addSp modSp add mod">
        <pc:chgData name="Sumit Misra" userId="d9976e96-3148-40bd-972a-00ba0403c8d7" providerId="ADAL" clId="{69EB22EF-67BC-4688-95BF-3322EB4B8DD2}" dt="2025-12-13T05:21:54.812" v="5862" actId="1037"/>
        <pc:sldMkLst>
          <pc:docMk/>
          <pc:sldMk cId="2124850114" sldId="1306"/>
        </pc:sldMkLst>
        <pc:spChg chg="mod">
          <ac:chgData name="Sumit Misra" userId="d9976e96-3148-40bd-972a-00ba0403c8d7" providerId="ADAL" clId="{69EB22EF-67BC-4688-95BF-3322EB4B8DD2}" dt="2025-12-12T08:14:34.229" v="2861" actId="20577"/>
          <ac:spMkLst>
            <pc:docMk/>
            <pc:sldMk cId="2124850114" sldId="1306"/>
            <ac:spMk id="3" creationId="{9C4CFA72-FD2E-C8B0-C2CB-D08DF733CFA6}"/>
          </ac:spMkLst>
        </pc:spChg>
        <pc:spChg chg="mod">
          <ac:chgData name="Sumit Misra" userId="d9976e96-3148-40bd-972a-00ba0403c8d7" providerId="ADAL" clId="{69EB22EF-67BC-4688-95BF-3322EB4B8DD2}" dt="2025-12-12T10:21:43.799" v="4112" actId="20577"/>
          <ac:spMkLst>
            <pc:docMk/>
            <pc:sldMk cId="2124850114" sldId="1306"/>
            <ac:spMk id="4" creationId="{C2BE7530-C792-7453-7F17-72DC04AA4CD6}"/>
          </ac:spMkLst>
        </pc:spChg>
        <pc:spChg chg="add mod">
          <ac:chgData name="Sumit Misra" userId="d9976e96-3148-40bd-972a-00ba0403c8d7" providerId="ADAL" clId="{69EB22EF-67BC-4688-95BF-3322EB4B8DD2}" dt="2025-12-13T05:21:54.812" v="5862" actId="1037"/>
          <ac:spMkLst>
            <pc:docMk/>
            <pc:sldMk cId="2124850114" sldId="1306"/>
            <ac:spMk id="5" creationId="{096602CB-5728-3912-CF67-144D1F01703C}"/>
          </ac:spMkLst>
        </pc:spChg>
        <pc:picChg chg="add mod">
          <ac:chgData name="Sumit Misra" userId="d9976e96-3148-40bd-972a-00ba0403c8d7" providerId="ADAL" clId="{69EB22EF-67BC-4688-95BF-3322EB4B8DD2}" dt="2025-12-12T10:53:18.769" v="4339"/>
          <ac:picMkLst>
            <pc:docMk/>
            <pc:sldMk cId="2124850114" sldId="1306"/>
            <ac:picMk id="2" creationId="{70A45E9C-F188-DCA1-F9DF-071F7A71259E}"/>
          </ac:picMkLst>
        </pc:picChg>
      </pc:sldChg>
      <pc:sldChg chg="addSp modSp add mod">
        <pc:chgData name="Sumit Misra" userId="d9976e96-3148-40bd-972a-00ba0403c8d7" providerId="ADAL" clId="{69EB22EF-67BC-4688-95BF-3322EB4B8DD2}" dt="2025-12-13T13:03:54.952" v="6151" actId="20577"/>
        <pc:sldMkLst>
          <pc:docMk/>
          <pc:sldMk cId="4168748613" sldId="1307"/>
        </pc:sldMkLst>
        <pc:spChg chg="add mod">
          <ac:chgData name="Sumit Misra" userId="d9976e96-3148-40bd-972a-00ba0403c8d7" providerId="ADAL" clId="{69EB22EF-67BC-4688-95BF-3322EB4B8DD2}" dt="2025-12-13T13:03:07.901" v="6149" actId="255"/>
          <ac:spMkLst>
            <pc:docMk/>
            <pc:sldMk cId="4168748613" sldId="1307"/>
            <ac:spMk id="2" creationId="{37A445C4-C858-2EAD-CFD9-DEAC5E47A93E}"/>
          </ac:spMkLst>
        </pc:spChg>
        <pc:spChg chg="mod">
          <ac:chgData name="Sumit Misra" userId="d9976e96-3148-40bd-972a-00ba0403c8d7" providerId="ADAL" clId="{69EB22EF-67BC-4688-95BF-3322EB4B8DD2}" dt="2025-12-12T08:14:59.638" v="2883" actId="20577"/>
          <ac:spMkLst>
            <pc:docMk/>
            <pc:sldMk cId="4168748613" sldId="1307"/>
            <ac:spMk id="3" creationId="{0F747B3D-2B78-56E9-C138-F624818252A1}"/>
          </ac:spMkLst>
        </pc:spChg>
        <pc:spChg chg="mod">
          <ac:chgData name="Sumit Misra" userId="d9976e96-3148-40bd-972a-00ba0403c8d7" providerId="ADAL" clId="{69EB22EF-67BC-4688-95BF-3322EB4B8DD2}" dt="2025-12-12T10:50:32.742" v="4323" actId="207"/>
          <ac:spMkLst>
            <pc:docMk/>
            <pc:sldMk cId="4168748613" sldId="1307"/>
            <ac:spMk id="4" creationId="{F3876202-633E-6ED6-188A-843D6298671A}"/>
          </ac:spMkLst>
        </pc:spChg>
        <pc:spChg chg="add mod">
          <ac:chgData name="Sumit Misra" userId="d9976e96-3148-40bd-972a-00ba0403c8d7" providerId="ADAL" clId="{69EB22EF-67BC-4688-95BF-3322EB4B8DD2}" dt="2025-12-12T10:59:39.501" v="4430" actId="207"/>
          <ac:spMkLst>
            <pc:docMk/>
            <pc:sldMk cId="4168748613" sldId="1307"/>
            <ac:spMk id="5" creationId="{2E69CDD1-8B3E-9DC7-D674-72E3BEDBBB4D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6" creationId="{84FB117D-69AB-4E61-E472-6C82FEE1604C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7" creationId="{6F5DDBD8-F9CE-035E-B36B-1DD4464BC5A6}"/>
          </ac:spMkLst>
        </pc:spChg>
        <pc:spChg chg="add mod">
          <ac:chgData name="Sumit Misra" userId="d9976e96-3148-40bd-972a-00ba0403c8d7" providerId="ADAL" clId="{69EB22EF-67BC-4688-95BF-3322EB4B8DD2}" dt="2025-12-12T10:59:51.598" v="4431" actId="207"/>
          <ac:spMkLst>
            <pc:docMk/>
            <pc:sldMk cId="4168748613" sldId="1307"/>
            <ac:spMk id="8" creationId="{137D9FEA-2E99-ABEF-5C7B-A74099E0D3AF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9" creationId="{1D185D0A-53AD-4A22-C45C-0C80AD0C1E7A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10" creationId="{34A4B114-459E-A6F6-0CB8-C9C283E893CD}"/>
          </ac:spMkLst>
        </pc:spChg>
        <pc:spChg chg="add mod">
          <ac:chgData name="Sumit Misra" userId="d9976e96-3148-40bd-972a-00ba0403c8d7" providerId="ADAL" clId="{69EB22EF-67BC-4688-95BF-3322EB4B8DD2}" dt="2025-12-12T10:59:59.839" v="4432" actId="207"/>
          <ac:spMkLst>
            <pc:docMk/>
            <pc:sldMk cId="4168748613" sldId="1307"/>
            <ac:spMk id="11" creationId="{D4D58573-3736-8D27-7880-3A8C99289145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12" creationId="{DC534ABA-1C87-BBDA-B2E3-60F6B6BCC1E2}"/>
          </ac:spMkLst>
        </pc:spChg>
        <pc:spChg chg="add mod">
          <ac:chgData name="Sumit Misra" userId="d9976e96-3148-40bd-972a-00ba0403c8d7" providerId="ADAL" clId="{69EB22EF-67BC-4688-95BF-3322EB4B8DD2}" dt="2025-12-12T10:59:30.087" v="4429" actId="2085"/>
          <ac:spMkLst>
            <pc:docMk/>
            <pc:sldMk cId="4168748613" sldId="1307"/>
            <ac:spMk id="13" creationId="{371A77BA-0381-D75A-EE55-3F54383B2558}"/>
          </ac:spMkLst>
        </pc:spChg>
        <pc:spChg chg="add mod">
          <ac:chgData name="Sumit Misra" userId="d9976e96-3148-40bd-972a-00ba0403c8d7" providerId="ADAL" clId="{69EB22EF-67BC-4688-95BF-3322EB4B8DD2}" dt="2025-12-13T13:03:54.952" v="6151" actId="20577"/>
          <ac:spMkLst>
            <pc:docMk/>
            <pc:sldMk cId="4168748613" sldId="1307"/>
            <ac:spMk id="43" creationId="{462ADD02-392B-1343-7374-340E1723415C}"/>
          </ac:spMkLst>
        </pc:spChg>
        <pc:spChg chg="add mod">
          <ac:chgData name="Sumit Misra" userId="d9976e96-3148-40bd-972a-00ba0403c8d7" providerId="ADAL" clId="{69EB22EF-67BC-4688-95BF-3322EB4B8DD2}" dt="2025-12-12T10:49:13.856" v="4289" actId="1076"/>
          <ac:spMkLst>
            <pc:docMk/>
            <pc:sldMk cId="4168748613" sldId="1307"/>
            <ac:spMk id="66" creationId="{E1B4A8FA-6347-1115-72D2-3691E71CFA1A}"/>
          </ac:spMkLst>
        </pc:spChg>
        <pc:spChg chg="add mod">
          <ac:chgData name="Sumit Misra" userId="d9976e96-3148-40bd-972a-00ba0403c8d7" providerId="ADAL" clId="{69EB22EF-67BC-4688-95BF-3322EB4B8DD2}" dt="2025-12-12T10:49:13.856" v="4289" actId="1076"/>
          <ac:spMkLst>
            <pc:docMk/>
            <pc:sldMk cId="4168748613" sldId="1307"/>
            <ac:spMk id="67" creationId="{3DB686C6-055B-FD91-B043-A6E792C59EE6}"/>
          </ac:spMkLst>
        </pc:spChg>
        <pc:spChg chg="add mod">
          <ac:chgData name="Sumit Misra" userId="d9976e96-3148-40bd-972a-00ba0403c8d7" providerId="ADAL" clId="{69EB22EF-67BC-4688-95BF-3322EB4B8DD2}" dt="2025-12-12T10:49:13.856" v="4289" actId="1076"/>
          <ac:spMkLst>
            <pc:docMk/>
            <pc:sldMk cId="4168748613" sldId="1307"/>
            <ac:spMk id="68" creationId="{BF17B26B-1ADB-4D70-E6FE-14CDE8AB61C5}"/>
          </ac:spMkLst>
        </pc:spChg>
        <pc:picChg chg="add mod">
          <ac:chgData name="Sumit Misra" userId="d9976e96-3148-40bd-972a-00ba0403c8d7" providerId="ADAL" clId="{69EB22EF-67BC-4688-95BF-3322EB4B8DD2}" dt="2025-12-12T10:53:27.493" v="4340"/>
          <ac:picMkLst>
            <pc:docMk/>
            <pc:sldMk cId="4168748613" sldId="1307"/>
            <ac:picMk id="69" creationId="{4BFDC7D6-5606-8BA2-F643-2F64BBFDF17D}"/>
          </ac:picMkLst>
        </pc:pic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15" creationId="{08B225B9-31EA-24B9-11F8-DB0BAE4DE975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17" creationId="{22A234C4-838C-FA78-F5F6-AD5DA362CFFF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19" creationId="{F5498CF3-6EA5-1551-DD67-0A314D833071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21" creationId="{59E7AB1F-461F-D6B0-075B-F08085C8765E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23" creationId="{D29250D7-A4AC-D116-DE80-DC84732CAB7C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25" creationId="{72CBC527-11AB-CEC2-6790-A6821569CE27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27" creationId="{B5AE9471-0B61-AEFE-7963-78726D5F1D7A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29" creationId="{A0269B6D-9A30-FD0E-3552-6EC35429CFDA}"/>
          </ac:cxnSpMkLst>
        </pc:cxnChg>
        <pc:cxnChg chg="add mod">
          <ac:chgData name="Sumit Misra" userId="d9976e96-3148-40bd-972a-00ba0403c8d7" providerId="ADAL" clId="{69EB22EF-67BC-4688-95BF-3322EB4B8DD2}" dt="2025-12-12T10:46:44.785" v="4209" actId="14100"/>
          <ac:cxnSpMkLst>
            <pc:docMk/>
            <pc:sldMk cId="4168748613" sldId="1307"/>
            <ac:cxnSpMk id="31" creationId="{E3F701E3-C1EF-BF60-C815-E19429191806}"/>
          </ac:cxnSpMkLst>
        </pc:cxnChg>
        <pc:cxnChg chg="add mod">
          <ac:chgData name="Sumit Misra" userId="d9976e96-3148-40bd-972a-00ba0403c8d7" providerId="ADAL" clId="{69EB22EF-67BC-4688-95BF-3322EB4B8DD2}" dt="2025-12-12T10:46:38.865" v="4208" actId="14100"/>
          <ac:cxnSpMkLst>
            <pc:docMk/>
            <pc:sldMk cId="4168748613" sldId="1307"/>
            <ac:cxnSpMk id="45" creationId="{F2848AD5-665E-E9BB-6005-1BFBC671497B}"/>
          </ac:cxnSpMkLst>
        </pc:cxnChg>
      </pc:sldChg>
      <pc:sldChg chg="addSp delSp modSp new mod modClrScheme chgLayout">
        <pc:chgData name="Sumit Misra" userId="d9976e96-3148-40bd-972a-00ba0403c8d7" providerId="ADAL" clId="{69EB22EF-67BC-4688-95BF-3322EB4B8DD2}" dt="2025-12-13T13:02:01.335" v="6138" actId="6549"/>
        <pc:sldMkLst>
          <pc:docMk/>
          <pc:sldMk cId="1369723993" sldId="1308"/>
        </pc:sldMkLst>
        <pc:spChg chg="del">
          <ac:chgData name="Sumit Misra" userId="d9976e96-3148-40bd-972a-00ba0403c8d7" providerId="ADAL" clId="{69EB22EF-67BC-4688-95BF-3322EB4B8DD2}" dt="2025-12-12T11:55:55.876" v="4613" actId="700"/>
          <ac:spMkLst>
            <pc:docMk/>
            <pc:sldMk cId="1369723993" sldId="1308"/>
            <ac:spMk id="2" creationId="{A29B51B5-4508-6F2C-950A-3545185390FB}"/>
          </ac:spMkLst>
        </pc:spChg>
        <pc:spChg chg="del mod ord">
          <ac:chgData name="Sumit Misra" userId="d9976e96-3148-40bd-972a-00ba0403c8d7" providerId="ADAL" clId="{69EB22EF-67BC-4688-95BF-3322EB4B8DD2}" dt="2025-12-12T11:55:55.876" v="4613" actId="700"/>
          <ac:spMkLst>
            <pc:docMk/>
            <pc:sldMk cId="1369723993" sldId="1308"/>
            <ac:spMk id="3" creationId="{809AE90C-0F98-8C36-F581-E03BF793CFC3}"/>
          </ac:spMkLst>
        </pc:spChg>
        <pc:spChg chg="add mod ord">
          <ac:chgData name="Sumit Misra" userId="d9976e96-3148-40bd-972a-00ba0403c8d7" providerId="ADAL" clId="{69EB22EF-67BC-4688-95BF-3322EB4B8DD2}" dt="2025-12-13T05:22:54.835" v="5864" actId="27636"/>
          <ac:spMkLst>
            <pc:docMk/>
            <pc:sldMk cId="1369723993" sldId="1308"/>
            <ac:spMk id="4" creationId="{FCA96769-D683-1BE0-E98A-DE3839E84ADB}"/>
          </ac:spMkLst>
        </pc:spChg>
        <pc:spChg chg="add mod">
          <ac:chgData name="Sumit Misra" userId="d9976e96-3148-40bd-972a-00ba0403c8d7" providerId="ADAL" clId="{69EB22EF-67BC-4688-95BF-3322EB4B8DD2}" dt="2025-12-13T13:02:01.335" v="6138" actId="6549"/>
          <ac:spMkLst>
            <pc:docMk/>
            <pc:sldMk cId="1369723993" sldId="1308"/>
            <ac:spMk id="5" creationId="{234160B8-A5DB-EA5E-5CAD-46CFC35D3327}"/>
          </ac:spMkLst>
        </pc:spChg>
      </pc:sldChg>
      <pc:sldChg chg="add del">
        <pc:chgData name="Sumit Misra" userId="d9976e96-3148-40bd-972a-00ba0403c8d7" providerId="ADAL" clId="{69EB22EF-67BC-4688-95BF-3322EB4B8DD2}" dt="2025-12-12T10:18:29.612" v="4059" actId="47"/>
        <pc:sldMkLst>
          <pc:docMk/>
          <pc:sldMk cId="1899430243" sldId="1308"/>
        </pc:sldMkLst>
      </pc:sldChg>
      <pc:sldChg chg="modSp new mod">
        <pc:chgData name="Sumit Misra" userId="d9976e96-3148-40bd-972a-00ba0403c8d7" providerId="ADAL" clId="{69EB22EF-67BC-4688-95BF-3322EB4B8DD2}" dt="2025-12-13T05:15:44.005" v="5655" actId="207"/>
        <pc:sldMkLst>
          <pc:docMk/>
          <pc:sldMk cId="1813567916" sldId="1309"/>
        </pc:sldMkLst>
        <pc:spChg chg="mod">
          <ac:chgData name="Sumit Misra" userId="d9976e96-3148-40bd-972a-00ba0403c8d7" providerId="ADAL" clId="{69EB22EF-67BC-4688-95BF-3322EB4B8DD2}" dt="2025-12-13T05:15:44.005" v="5655" actId="207"/>
          <ac:spMkLst>
            <pc:docMk/>
            <pc:sldMk cId="1813567916" sldId="1309"/>
            <ac:spMk id="2" creationId="{D71DE8A3-75EC-D332-2BA6-060F37DDA72B}"/>
          </ac:spMkLst>
        </pc:spChg>
        <pc:spChg chg="mod">
          <ac:chgData name="Sumit Misra" userId="d9976e96-3148-40bd-972a-00ba0403c8d7" providerId="ADAL" clId="{69EB22EF-67BC-4688-95BF-3322EB4B8DD2}" dt="2025-12-13T05:06:07.558" v="4892" actId="20577"/>
          <ac:spMkLst>
            <pc:docMk/>
            <pc:sldMk cId="1813567916" sldId="1309"/>
            <ac:spMk id="3" creationId="{D64E434E-F22A-E94D-FDE0-234DAC8E84EC}"/>
          </ac:spMkLst>
        </pc:spChg>
      </pc:sldChg>
      <pc:sldMasterChg chg="modSp setBg modSldLayout">
        <pc:chgData name="Sumit Misra" userId="d9976e96-3148-40bd-972a-00ba0403c8d7" providerId="ADAL" clId="{69EB22EF-67BC-4688-95BF-3322EB4B8DD2}" dt="2025-12-13T12:50:47.859" v="6007" actId="207"/>
        <pc:sldMasterMkLst>
          <pc:docMk/>
          <pc:sldMasterMk cId="1366471690" sldId="2147483648"/>
        </pc:sldMasterMkLst>
        <pc:spChg chg="mod">
          <ac:chgData name="Sumit Misra" userId="d9976e96-3148-40bd-972a-00ba0403c8d7" providerId="ADAL" clId="{69EB22EF-67BC-4688-95BF-3322EB4B8DD2}" dt="2025-12-11T06:05:59.393" v="1089" actId="207"/>
          <ac:spMkLst>
            <pc:docMk/>
            <pc:sldMasterMk cId="1366471690" sldId="2147483648"/>
            <ac:spMk id="2" creationId="{00000000-0000-0000-0000-000000000000}"/>
          </ac:spMkLst>
        </pc:spChg>
        <pc:sldLayoutChg chg="modSp mod setBg">
          <pc:chgData name="Sumit Misra" userId="d9976e96-3148-40bd-972a-00ba0403c8d7" providerId="ADAL" clId="{69EB22EF-67BC-4688-95BF-3322EB4B8DD2}" dt="2025-12-11T05:50:18.808" v="1032" actId="207"/>
          <pc:sldLayoutMkLst>
            <pc:docMk/>
            <pc:sldMasterMk cId="1366471690" sldId="2147483648"/>
            <pc:sldLayoutMk cId="1230819184" sldId="2147483649"/>
          </pc:sldLayoutMkLst>
          <pc:spChg chg="mod">
            <ac:chgData name="Sumit Misra" userId="d9976e96-3148-40bd-972a-00ba0403c8d7" providerId="ADAL" clId="{69EB22EF-67BC-4688-95BF-3322EB4B8DD2}" dt="2025-12-11T05:50:18.808" v="1032" actId="207"/>
            <ac:spMkLst>
              <pc:docMk/>
              <pc:sldMasterMk cId="1366471690" sldId="2147483648"/>
              <pc:sldLayoutMk cId="1230819184" sldId="2147483649"/>
              <ac:spMk id="2" creationId="{00000000-0000-0000-0000-000000000000}"/>
            </ac:spMkLst>
          </pc:spChg>
          <pc:spChg chg="mod">
            <ac:chgData name="Sumit Misra" userId="d9976e96-3148-40bd-972a-00ba0403c8d7" providerId="ADAL" clId="{69EB22EF-67BC-4688-95BF-3322EB4B8DD2}" dt="2025-12-11T05:50:18.808" v="1032" actId="207"/>
            <ac:spMkLst>
              <pc:docMk/>
              <pc:sldMasterMk cId="1366471690" sldId="2147483648"/>
              <pc:sldLayoutMk cId="1230819184" sldId="2147483649"/>
              <ac:spMk id="3" creationId="{BFDD60E7-8886-3A5B-DFA0-8510D320949F}"/>
            </ac:spMkLst>
          </pc:spChg>
        </pc:sldLayoutChg>
        <pc:sldLayoutChg chg="delSp modSp mod">
          <pc:chgData name="Sumit Misra" userId="d9976e96-3148-40bd-972a-00ba0403c8d7" providerId="ADAL" clId="{69EB22EF-67BC-4688-95BF-3322EB4B8DD2}" dt="2025-12-11T13:49:45.699" v="1414" actId="478"/>
          <pc:sldLayoutMkLst>
            <pc:docMk/>
            <pc:sldMasterMk cId="1366471690" sldId="2147483648"/>
            <pc:sldLayoutMk cId="575458644" sldId="2147483650"/>
          </pc:sldLayoutMkLst>
          <pc:spChg chg="mod">
            <ac:chgData name="Sumit Misra" userId="d9976e96-3148-40bd-972a-00ba0403c8d7" providerId="ADAL" clId="{69EB22EF-67BC-4688-95BF-3322EB4B8DD2}" dt="2025-12-11T05:48:22.428" v="1025" actId="207"/>
            <ac:spMkLst>
              <pc:docMk/>
              <pc:sldMasterMk cId="1366471690" sldId="2147483648"/>
              <pc:sldLayoutMk cId="575458644" sldId="2147483650"/>
              <ac:spMk id="3" creationId="{00000000-0000-0000-0000-000000000000}"/>
            </ac:spMkLst>
          </pc:spChg>
          <pc:spChg chg="mod">
            <ac:chgData name="Sumit Misra" userId="d9976e96-3148-40bd-972a-00ba0403c8d7" providerId="ADAL" clId="{69EB22EF-67BC-4688-95BF-3322EB4B8DD2}" dt="2025-12-11T05:51:44.475" v="1037" actId="255"/>
            <ac:spMkLst>
              <pc:docMk/>
              <pc:sldMasterMk cId="1366471690" sldId="2147483648"/>
              <pc:sldLayoutMk cId="575458644" sldId="2147483650"/>
              <ac:spMk id="7" creationId="{00000000-0000-0000-0000-000000000000}"/>
            </ac:spMkLst>
          </pc:spChg>
        </pc:sldLayoutChg>
        <pc:sldLayoutChg chg="addSp delSp modSp mod setBg">
          <pc:chgData name="Sumit Misra" userId="d9976e96-3148-40bd-972a-00ba0403c8d7" providerId="ADAL" clId="{69EB22EF-67BC-4688-95BF-3322EB4B8DD2}" dt="2025-12-11T13:55:43.400" v="1443" actId="208"/>
          <pc:sldLayoutMkLst>
            <pc:docMk/>
            <pc:sldMasterMk cId="1366471690" sldId="2147483648"/>
            <pc:sldLayoutMk cId="1246382553" sldId="2147483651"/>
          </pc:sldLayoutMkLst>
          <pc:picChg chg="add del mod">
            <ac:chgData name="Sumit Misra" userId="d9976e96-3148-40bd-972a-00ba0403c8d7" providerId="ADAL" clId="{69EB22EF-67BC-4688-95BF-3322EB4B8DD2}" dt="2025-12-11T13:52:47.902" v="1428" actId="478"/>
            <ac:picMkLst>
              <pc:docMk/>
              <pc:sldMasterMk cId="1366471690" sldId="2147483648"/>
              <pc:sldLayoutMk cId="1246382553" sldId="2147483651"/>
              <ac:picMk id="3" creationId="{00000000-0000-0000-0000-000000000000}"/>
            </ac:picMkLst>
          </pc:picChg>
          <pc:picChg chg="ord">
            <ac:chgData name="Sumit Misra" userId="d9976e96-3148-40bd-972a-00ba0403c8d7" providerId="ADAL" clId="{69EB22EF-67BC-4688-95BF-3322EB4B8DD2}" dt="2025-12-11T13:55:37.687" v="1442" actId="166"/>
            <ac:picMkLst>
              <pc:docMk/>
              <pc:sldMasterMk cId="1366471690" sldId="2147483648"/>
              <pc:sldLayoutMk cId="1246382553" sldId="2147483651"/>
              <ac:picMk id="8" creationId="{00000000-0000-0000-0000-000000000000}"/>
            </ac:picMkLst>
          </pc:picChg>
          <pc:cxnChg chg="add mod">
            <ac:chgData name="Sumit Misra" userId="d9976e96-3148-40bd-972a-00ba0403c8d7" providerId="ADAL" clId="{69EB22EF-67BC-4688-95BF-3322EB4B8DD2}" dt="2025-12-11T13:54:32.789" v="1438" actId="208"/>
            <ac:cxnSpMkLst>
              <pc:docMk/>
              <pc:sldMasterMk cId="1366471690" sldId="2147483648"/>
              <pc:sldLayoutMk cId="1246382553" sldId="2147483651"/>
              <ac:cxnSpMk id="5" creationId="{30C89F35-4C6A-F24D-BD96-E9B7B62E9E14}"/>
            </ac:cxnSpMkLst>
          </pc:cxnChg>
          <pc:cxnChg chg="add mod">
            <ac:chgData name="Sumit Misra" userId="d9976e96-3148-40bd-972a-00ba0403c8d7" providerId="ADAL" clId="{69EB22EF-67BC-4688-95BF-3322EB4B8DD2}" dt="2025-12-11T13:55:43.400" v="1443" actId="208"/>
            <ac:cxnSpMkLst>
              <pc:docMk/>
              <pc:sldMasterMk cId="1366471690" sldId="2147483648"/>
              <pc:sldLayoutMk cId="1246382553" sldId="2147483651"/>
              <ac:cxnSpMk id="10" creationId="{8FC437B4-D100-4FD6-0EE4-71C17BC43115}"/>
            </ac:cxnSpMkLst>
          </pc:cxnChg>
        </pc:sldLayoutChg>
        <pc:sldLayoutChg chg="modSp mod">
          <pc:chgData name="Sumit Misra" userId="d9976e96-3148-40bd-972a-00ba0403c8d7" providerId="ADAL" clId="{69EB22EF-67BC-4688-95BF-3322EB4B8DD2}" dt="2025-12-11T05:48:34.998" v="1026" actId="207"/>
          <pc:sldLayoutMkLst>
            <pc:docMk/>
            <pc:sldMasterMk cId="1366471690" sldId="2147483648"/>
            <pc:sldLayoutMk cId="368040954" sldId="2147483652"/>
          </pc:sldLayoutMkLst>
          <pc:spChg chg="mod">
            <ac:chgData name="Sumit Misra" userId="d9976e96-3148-40bd-972a-00ba0403c8d7" providerId="ADAL" clId="{69EB22EF-67BC-4688-95BF-3322EB4B8DD2}" dt="2025-12-11T05:48:34.998" v="1026" actId="207"/>
            <ac:spMkLst>
              <pc:docMk/>
              <pc:sldMasterMk cId="1366471690" sldId="2147483648"/>
              <pc:sldLayoutMk cId="368040954" sldId="2147483652"/>
              <ac:spMk id="3" creationId="{00000000-0000-0000-0000-000000000000}"/>
            </ac:spMkLst>
          </pc:spChg>
          <pc:spChg chg="mod">
            <ac:chgData name="Sumit Misra" userId="d9976e96-3148-40bd-972a-00ba0403c8d7" providerId="ADAL" clId="{69EB22EF-67BC-4688-95BF-3322EB4B8DD2}" dt="2025-12-11T05:48:34.998" v="1026" actId="207"/>
            <ac:spMkLst>
              <pc:docMk/>
              <pc:sldMasterMk cId="1366471690" sldId="2147483648"/>
              <pc:sldLayoutMk cId="368040954" sldId="2147483652"/>
              <ac:spMk id="4" creationId="{00000000-0000-0000-0000-000000000000}"/>
            </ac:spMkLst>
          </pc:spChg>
        </pc:sldLayoutChg>
        <pc:sldLayoutChg chg="modSp mod">
          <pc:chgData name="Sumit Misra" userId="d9976e96-3148-40bd-972a-00ba0403c8d7" providerId="ADAL" clId="{69EB22EF-67BC-4688-95BF-3322EB4B8DD2}" dt="2025-12-11T05:48:56.108" v="1029" actId="207"/>
          <pc:sldLayoutMkLst>
            <pc:docMk/>
            <pc:sldMasterMk cId="1366471690" sldId="2147483648"/>
            <pc:sldLayoutMk cId="1249560627" sldId="2147483656"/>
          </pc:sldLayoutMkLst>
          <pc:spChg chg="mod">
            <ac:chgData name="Sumit Misra" userId="d9976e96-3148-40bd-972a-00ba0403c8d7" providerId="ADAL" clId="{69EB22EF-67BC-4688-95BF-3322EB4B8DD2}" dt="2025-12-11T05:48:56.108" v="1029" actId="207"/>
            <ac:spMkLst>
              <pc:docMk/>
              <pc:sldMasterMk cId="1366471690" sldId="2147483648"/>
              <pc:sldLayoutMk cId="1249560627" sldId="2147483656"/>
              <ac:spMk id="3" creationId="{00000000-0000-0000-0000-000000000000}"/>
            </ac:spMkLst>
          </pc:spChg>
          <pc:spChg chg="mod">
            <ac:chgData name="Sumit Misra" userId="d9976e96-3148-40bd-972a-00ba0403c8d7" providerId="ADAL" clId="{69EB22EF-67BC-4688-95BF-3322EB4B8DD2}" dt="2025-12-11T05:48:53.071" v="1028" actId="207"/>
            <ac:spMkLst>
              <pc:docMk/>
              <pc:sldMasterMk cId="1366471690" sldId="2147483648"/>
              <pc:sldLayoutMk cId="1249560627" sldId="2147483656"/>
              <ac:spMk id="4" creationId="{00000000-0000-0000-0000-000000000000}"/>
            </ac:spMkLst>
          </pc:spChg>
        </pc:sldLayoutChg>
        <pc:sldLayoutChg chg="modSp mod setBg">
          <pc:chgData name="Sumit Misra" userId="d9976e96-3148-40bd-972a-00ba0403c8d7" providerId="ADAL" clId="{69EB22EF-67BC-4688-95BF-3322EB4B8DD2}" dt="2025-12-13T12:50:47.859" v="6007" actId="207"/>
          <pc:sldLayoutMkLst>
            <pc:docMk/>
            <pc:sldMasterMk cId="1366471690" sldId="2147483648"/>
            <pc:sldLayoutMk cId="2130631501" sldId="2147483657"/>
          </pc:sldLayoutMkLst>
          <pc:picChg chg="mod">
            <ac:chgData name="Sumit Misra" userId="d9976e96-3148-40bd-972a-00ba0403c8d7" providerId="ADAL" clId="{69EB22EF-67BC-4688-95BF-3322EB4B8DD2}" dt="2025-12-13T12:50:47.859" v="6007" actId="207"/>
            <ac:picMkLst>
              <pc:docMk/>
              <pc:sldMasterMk cId="1366471690" sldId="2147483648"/>
              <pc:sldLayoutMk cId="2130631501" sldId="2147483657"/>
              <ac:picMk id="3" creationId="{00000000-0000-0000-0000-000000000000}"/>
            </ac:picMkLst>
          </pc:picChg>
        </pc:sldLayoutChg>
        <pc:sldLayoutChg chg="modSp mod">
          <pc:chgData name="Sumit Misra" userId="d9976e96-3148-40bd-972a-00ba0403c8d7" providerId="ADAL" clId="{69EB22EF-67BC-4688-95BF-3322EB4B8DD2}" dt="2025-12-11T05:48:45.555" v="1027" actId="207"/>
          <pc:sldLayoutMkLst>
            <pc:docMk/>
            <pc:sldMasterMk cId="1366471690" sldId="2147483648"/>
            <pc:sldLayoutMk cId="1628117111" sldId="2147483658"/>
          </pc:sldLayoutMkLst>
          <pc:spChg chg="mod">
            <ac:chgData name="Sumit Misra" userId="d9976e96-3148-40bd-972a-00ba0403c8d7" providerId="ADAL" clId="{69EB22EF-67BC-4688-95BF-3322EB4B8DD2}" dt="2025-12-11T05:48:45.555" v="1027" actId="207"/>
            <ac:spMkLst>
              <pc:docMk/>
              <pc:sldMasterMk cId="1366471690" sldId="2147483648"/>
              <pc:sldLayoutMk cId="1628117111" sldId="2147483658"/>
              <ac:spMk id="3" creationId="{F7797139-A1D2-6029-54C9-739501BF8C7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AB70-B727-4942-862C-4CC6235EB3CB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40328-3FA2-49FE-8D05-6258BCA49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40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1F73-6804-4660-ABBB-FC583CCF7A48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4E51-AEB1-471C-8651-2A91F78246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1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icat.com/press-releases/42-5-of-fraud-attempts-are-now-ai-driven-financial-institutions-rushing-to-strengthen-defences#:~:text=New%20data%20from%20the%202024,those%20attempts%20are%20considered%20successful.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ft.com/index-reports-ai-fraud-q2-2024/" TargetMode="External"/><Relationship Id="rId4" Type="http://schemas.openxmlformats.org/officeDocument/2006/relationships/hyperlink" Target="https://www.feedzai.com/inthenews/more-than-50-of-fraud-involves-the-use-of-artificial-intelligence/#:~:text=More%20than%2050%25%20of%20fraud,Fraud%20Fighters'%20New%20Career%20Guide.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Monthly UPI Transaction: Vol = 20B, Val = ₹25 LC</a:t>
            </a:r>
          </a:p>
          <a:p>
            <a:r>
              <a:rPr lang="en-IN" dirty="0"/>
              <a:t>Decline: Vol = 10.2%, Val = 16%</a:t>
            </a:r>
          </a:p>
          <a:p>
            <a:r>
              <a:rPr lang="en-IN" dirty="0"/>
              <a:t>Alert: Vol = 0.6%, Val = 0.6%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01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AI powered fraud attempts : 42% - 50% [</a:t>
            </a:r>
            <a:r>
              <a:rPr lang="en-IN" dirty="0" err="1">
                <a:hlinkClick r:id="rId3"/>
              </a:rPr>
              <a:t>Signicat</a:t>
            </a:r>
            <a:r>
              <a:rPr lang="en-IN" dirty="0"/>
              <a:t> 2024, </a:t>
            </a:r>
            <a:r>
              <a:rPr lang="en-IN" dirty="0" err="1">
                <a:hlinkClick r:id="rId4"/>
              </a:rPr>
              <a:t>Feedzai</a:t>
            </a:r>
            <a:r>
              <a:rPr lang="en-IN" dirty="0"/>
              <a:t> 2025]</a:t>
            </a:r>
          </a:p>
          <a:p>
            <a:endParaRPr lang="en-IN" dirty="0"/>
          </a:p>
          <a:p>
            <a:r>
              <a:rPr lang="en-US" dirty="0"/>
              <a:t>Phishing emails written with AI tools : 61% [</a:t>
            </a:r>
            <a:r>
              <a:rPr lang="en-US" dirty="0">
                <a:hlinkClick r:id="rId5"/>
              </a:rPr>
              <a:t>Sift 2024</a:t>
            </a:r>
            <a:r>
              <a:rPr lang="en-US" dirty="0"/>
              <a:t>]</a:t>
            </a:r>
          </a:p>
          <a:p>
            <a:r>
              <a:rPr lang="en-US" dirty="0"/>
              <a:t>Account takeover attacks aided by AI : 59%</a:t>
            </a:r>
          </a:p>
          <a:p>
            <a:r>
              <a:rPr lang="en-US" dirty="0"/>
              <a:t>Account opening attacks executed with or aided by AI tools : 58%</a:t>
            </a:r>
          </a:p>
          <a:p>
            <a:r>
              <a:rPr lang="en-US" dirty="0"/>
              <a:t>Synthetic identity fraud using AI-generated identities grew 45% recently.</a:t>
            </a:r>
          </a:p>
          <a:p>
            <a:pPr lvl="1"/>
            <a:r>
              <a:rPr lang="en-US" dirty="0"/>
              <a:t>KYC bypass/using deepfakes to fool KYC systems : 54%</a:t>
            </a:r>
          </a:p>
          <a:p>
            <a:pPr lvl="1"/>
            <a:r>
              <a:rPr lang="en-US" dirty="0"/>
              <a:t>Payment fraud executed with or aided by AI tools : 49%</a:t>
            </a:r>
          </a:p>
          <a:p>
            <a:r>
              <a:rPr lang="en-US" dirty="0"/>
              <a:t>Deepfake technology aids in approximately 7% of social engineering scams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US" dirty="0"/>
              <a:t>Generative AI email fraud losses projected to reach $11.5 billion by 2027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0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https://www.alloy.com/blog/2025-financial-fraud-statistics </a:t>
            </a:r>
          </a:p>
          <a:p>
            <a:r>
              <a:rPr lang="en-IN" dirty="0"/>
              <a:t>https://medium.com/@mumbaiyachori/evaluation-metrics-for-onboarding-fraud-detection-what-matters-d9fb076ca471</a:t>
            </a:r>
          </a:p>
          <a:p>
            <a:r>
              <a:rPr lang="en-IN" dirty="0"/>
              <a:t>“</a:t>
            </a:r>
            <a:r>
              <a:rPr lang="en-US" dirty="0"/>
              <a:t>how is ai being used for detecting synthetic identities during onboarding”</a:t>
            </a:r>
          </a:p>
          <a:p>
            <a:r>
              <a:rPr lang="en-IN" dirty="0"/>
              <a:t>https://link.pymnts.com/click/42887384.28546/aHR0cHM6Ly93d3cucHltbnRzLmNvbS9mcmF1ZC1wcmV2ZW50aW9uLzIwMjUvdmlzYS1yZXBvcnRzLWxlYXAtaW4tc3VzcGVjdGVkLWZyYXVkLWF0dGVtcHRzLW9uLWJsYWNrLWZyaWRheQ/632e23d278480e72781daf32B54baca4d</a:t>
            </a:r>
          </a:p>
          <a:p>
            <a:r>
              <a:rPr lang="en-IN" dirty="0"/>
              <a:t>https://link.pymnts.com/click/42887384.28546/aHR0cHM6Ly93d3cucHltbnRzLmNvbS9mcmF1ZC1wcmV2ZW50aW9uLzIwMjUvYWktZnJhdWRzdGVycy1jcmFzaC1pZGVudGl0eS1zeXN0ZW1zLWJ1aWx0LWZvci15ZXN0ZXJkYXkv/632e23d278480e72781daf32Cfbcc6b10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45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https://www.middesk.com/blog/how-fraudsters-are-using-ai-to-bypass-traditional-kyb-checks#:~:text=AI%20makes%20it%20easier%20than,checks%20at%20banks%20and%20fintechs.</a:t>
            </a:r>
          </a:p>
          <a:p>
            <a:endParaRPr lang="en-IN" dirty="0"/>
          </a:p>
          <a:p>
            <a:r>
              <a:rPr lang="en-IN" dirty="0"/>
              <a:t>https://sumsub.com/newsroom/synthetic-identity-document-fraud-surges-300-in-the-u-s-sumsub-warns-e-commerce-healthtech-and-fintech-at-risk/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71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B361-B7C3-8A2A-6B12-2378AB29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F77B8-5A3B-B0D7-CE22-C03AC9087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073CE-86B5-B216-3BFF-C5581BE98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https://www.pymnts.com/fraud-prevention/2025/ai-fraudsters-crash-identity-systems-built-for-yesterday/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BD23-59DB-D09B-27A2-C42F45FA8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13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Matching faces against a large set of suspect stock data</a:t>
            </a:r>
          </a:p>
          <a:p>
            <a:pPr lvl="1"/>
            <a:r>
              <a:rPr lang="en-IN" dirty="0">
                <a:sym typeface="Wingdings" panose="05000000000000000000" pitchFamily="2" charset="2"/>
              </a:rPr>
              <a:t>CNN-based</a:t>
            </a:r>
            <a:endParaRPr lang="en-IN" dirty="0"/>
          </a:p>
          <a:p>
            <a:pPr lvl="2"/>
            <a:r>
              <a:rPr lang="en-IN" dirty="0" err="1"/>
              <a:t>FaceNet</a:t>
            </a:r>
            <a:r>
              <a:rPr lang="en-IN" dirty="0"/>
              <a:t> (Google) – Distance Based - uses 128-D Euclidian “embedding space”</a:t>
            </a:r>
          </a:p>
          <a:p>
            <a:pPr lvl="2"/>
            <a:r>
              <a:rPr lang="en-IN" dirty="0"/>
              <a:t>Siamese Network – Similarity Based – uses dual CNN engine</a:t>
            </a:r>
          </a:p>
          <a:p>
            <a:pPr lvl="1"/>
            <a:r>
              <a:rPr lang="en-IN" dirty="0"/>
              <a:t>Local Binary Patterns Histograms (LBPH) </a:t>
            </a:r>
          </a:p>
          <a:p>
            <a:pPr lvl="2"/>
            <a:r>
              <a:rPr lang="en-IN" dirty="0"/>
              <a:t>Texture based – Fast + Resilient (handle variations in light and expressions) </a:t>
            </a:r>
          </a:p>
          <a:p>
            <a:pPr lvl="1"/>
            <a:r>
              <a:rPr lang="en-IN" dirty="0"/>
              <a:t>Haar Cascades</a:t>
            </a:r>
          </a:p>
          <a:p>
            <a:pPr lvl="2"/>
            <a:r>
              <a:rPr lang="en-IN" dirty="0"/>
              <a:t>Initial fast detection even from video streams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00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FD37-2FA5-DE3C-B86C-001EFE7D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23F7E-1733-87C0-D0A0-31CFC2040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0B5F2-EB1A-D3EA-5EC6-E469D5656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https://www.pymnts.com/fraud-prevention/2025/ai-fraudsters-crash-identity-systems-built-for-yesterday/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AE9E6-85A5-314A-5D0B-00F6F3BEA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0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4E51-AEB1-471C-8651-2A91F782460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09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718" y="3861048"/>
            <a:ext cx="3312368" cy="1368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D60E7-8886-3A5B-DFA0-8510D320949F}"/>
              </a:ext>
            </a:extLst>
          </p:cNvPr>
          <p:cNvSpPr txBox="1"/>
          <p:nvPr userDrawn="1"/>
        </p:nvSpPr>
        <p:spPr>
          <a:xfrm>
            <a:off x="345138" y="1556792"/>
            <a:ext cx="38884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Payments at the Speed of Thought</a:t>
            </a:r>
            <a:endParaRPr lang="en-IN" sz="1900" i="1" dirty="0">
              <a:solidFill>
                <a:schemeClr val="accent5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168" y="2564904"/>
            <a:ext cx="4754077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12700" algn="l" defTabSz="1097724" rtl="0" eaLnBrk="1" latinLnBrk="0" hangingPunct="1">
              <a:spcBef>
                <a:spcPts val="100"/>
              </a:spcBef>
              <a:defRPr lang="en-IN" sz="4000" kern="1200" dirty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  <a:sym typeface="Skia Bold"/>
              </a:defRPr>
            </a:lvl1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bg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rs_logo_image2.png" descr="rs_logo_imag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4318" y="315913"/>
            <a:ext cx="5904656" cy="611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" y="6239449"/>
            <a:ext cx="1944216" cy="48224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/>
          <p:cNvCxnSpPr/>
          <p:nvPr userDrawn="1"/>
        </p:nvCxnSpPr>
        <p:spPr>
          <a:xfrm>
            <a:off x="2176847" y="6646780"/>
            <a:ext cx="9505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3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26" y="836712"/>
            <a:ext cx="11191241" cy="5098210"/>
          </a:xfrm>
        </p:spPr>
        <p:txBody>
          <a:bodyPr/>
          <a:lstStyle>
            <a:lvl1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lang="en-IN" sz="1100" smtClean="0"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 sz="1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925DB0-4669-B79C-2E26-1A53D19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9" y="5699"/>
            <a:ext cx="11804082" cy="612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7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68" y="2564904"/>
            <a:ext cx="4754077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12700" algn="l" defTabSz="1097724" rtl="0" eaLnBrk="1" latinLnBrk="0" hangingPunct="1">
              <a:spcBef>
                <a:spcPts val="100"/>
              </a:spcBef>
              <a:defRPr lang="en-IN" sz="4000" kern="1200" dirty="0">
                <a:solidFill>
                  <a:schemeClr val="bg1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  <a:sym typeface="Skia Bold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bg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" y="6237312"/>
            <a:ext cx="1944216" cy="48224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89F35-4C6A-F24D-BD96-E9B7B62E9E14}"/>
              </a:ext>
            </a:extLst>
          </p:cNvPr>
          <p:cNvCxnSpPr>
            <a:cxnSpLocks/>
          </p:cNvCxnSpPr>
          <p:nvPr userDrawn="1"/>
        </p:nvCxnSpPr>
        <p:spPr>
          <a:xfrm>
            <a:off x="2110011" y="6669360"/>
            <a:ext cx="96490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C437B4-D100-4FD6-0EE4-71C17BC43115}"/>
              </a:ext>
            </a:extLst>
          </p:cNvPr>
          <p:cNvCxnSpPr>
            <a:cxnSpLocks/>
          </p:cNvCxnSpPr>
          <p:nvPr userDrawn="1"/>
        </p:nvCxnSpPr>
        <p:spPr>
          <a:xfrm>
            <a:off x="125686" y="620688"/>
            <a:ext cx="1163339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s_logo_image2.png" descr="rs_logo_image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4318" y="315913"/>
            <a:ext cx="5904656" cy="61138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638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334" y="1121889"/>
            <a:ext cx="5400000" cy="4525963"/>
          </a:xfrm>
          <a:ln w="3175">
            <a:solidFill>
              <a:srgbClr val="00B0F0"/>
            </a:solidFill>
          </a:ln>
        </p:spPr>
        <p:txBody>
          <a:bodyPr/>
          <a:lstStyle>
            <a:lvl1pPr>
              <a:defRPr sz="26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52" y="1121889"/>
            <a:ext cx="5400000" cy="4525963"/>
          </a:xfrm>
          <a:ln w="3175">
            <a:solidFill>
              <a:srgbClr val="00B0F0"/>
            </a:solidFill>
          </a:ln>
        </p:spPr>
        <p:txBody>
          <a:bodyPr/>
          <a:lstStyle>
            <a:lvl1pPr>
              <a:defRPr sz="26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lang="en-IN" smtClean="0"/>
            </a:lvl1pPr>
          </a:lstStyle>
          <a:p>
            <a:pPr algn="r"/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4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052736"/>
            <a:ext cx="5392529" cy="504056"/>
          </a:xfrm>
          <a:solidFill>
            <a:srgbClr val="0070C0"/>
          </a:solidFill>
          <a:ln w="3175">
            <a:solidFill>
              <a:srgbClr val="00B0F0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1556792"/>
            <a:ext cx="5392529" cy="4248472"/>
          </a:xfrm>
          <a:ln w="3175">
            <a:solidFill>
              <a:srgbClr val="00B0F0"/>
            </a:solidFill>
          </a:ln>
        </p:spPr>
        <p:txBody>
          <a:bodyPr/>
          <a:lstStyle>
            <a:lvl1pPr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819" y="1052736"/>
            <a:ext cx="5394647" cy="504056"/>
          </a:xfrm>
          <a:solidFill>
            <a:srgbClr val="0070C0"/>
          </a:solidFill>
          <a:ln w="3175">
            <a:solidFill>
              <a:srgbClr val="00B0F0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19" y="1556792"/>
            <a:ext cx="5394647" cy="4248472"/>
          </a:xfrm>
          <a:ln w="3175">
            <a:solidFill>
              <a:srgbClr val="00B0F0"/>
            </a:solidFill>
          </a:ln>
        </p:spPr>
        <p:txBody>
          <a:bodyPr/>
          <a:lstStyle>
            <a:lvl1pPr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tx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35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tx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629742" y="1132476"/>
            <a:ext cx="10872000" cy="4608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91369" tIns="45684" rIns="91369" bIns="45684">
            <a:sp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pPr algn="ctr" defTabSz="913700">
              <a:spcBef>
                <a:spcPts val="2999"/>
              </a:spcBef>
              <a:defRPr/>
            </a:pPr>
            <a:endParaRPr lang="en-IN" sz="2000" b="1" dirty="0">
              <a:solidFill>
                <a:schemeClr val="bg1"/>
              </a:solidFill>
              <a:latin typeface="Skia Regular"/>
            </a:endParaRPr>
          </a:p>
          <a:p>
            <a:pPr defTabSz="913700">
              <a:spcBef>
                <a:spcPts val="2999"/>
              </a:spcBef>
              <a:defRPr/>
            </a:pPr>
            <a:endParaRPr lang="en-IN" sz="2000" i="1" dirty="0">
              <a:solidFill>
                <a:prstClr val="black">
                  <a:lumMod val="65000"/>
                  <a:lumOff val="35000"/>
                </a:prstClr>
              </a:solidFill>
              <a:latin typeface="Skia Regular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194196" y="5504661"/>
            <a:ext cx="592326" cy="545978"/>
            <a:chOff x="11188158" y="4653331"/>
            <a:chExt cx="592326" cy="545978"/>
          </a:xfrm>
        </p:grpSpPr>
        <p:sp>
          <p:nvSpPr>
            <p:cNvPr id="9" name="Rectangle"/>
            <p:cNvSpPr/>
            <p:nvPr/>
          </p:nvSpPr>
          <p:spPr>
            <a:xfrm rot="18925421">
              <a:off x="11305962" y="4812592"/>
              <a:ext cx="300446" cy="255592"/>
            </a:xfrm>
            <a:prstGeom prst="rect">
              <a:avLst/>
            </a:prstGeom>
            <a:solidFill>
              <a:srgbClr val="0074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/>
              </a:pPr>
              <a:endParaRPr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  <p:pic>
          <p:nvPicPr>
            <p:cNvPr id="10" name="rs_logo.png" descr="rs_logo.png"/>
            <p:cNvPicPr>
              <a:picLocks noChangeAspect="1"/>
            </p:cNvPicPr>
            <p:nvPr/>
          </p:nvPicPr>
          <p:blipFill>
            <a:blip r:embed="rId2"/>
            <a:srcRect r="73007"/>
            <a:stretch>
              <a:fillRect/>
            </a:stretch>
          </p:blipFill>
          <p:spPr>
            <a:xfrm>
              <a:off x="11188158" y="4653331"/>
              <a:ext cx="592326" cy="54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3436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tx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8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tx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B2B3D1-5FF6-F280-1D3C-68DE5F3F55BE}"/>
              </a:ext>
            </a:extLst>
          </p:cNvPr>
          <p:cNvCxnSpPr/>
          <p:nvPr userDrawn="1"/>
        </p:nvCxnSpPr>
        <p:spPr>
          <a:xfrm>
            <a:off x="192331" y="617699"/>
            <a:ext cx="11572068" cy="0"/>
          </a:xfrm>
          <a:prstGeom prst="line">
            <a:avLst/>
          </a:prstGeom>
          <a:ln>
            <a:solidFill>
              <a:srgbClr val="0779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7139-A1D2-6029-54C9-739501BF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6" y="836712"/>
            <a:ext cx="11191241" cy="5098210"/>
          </a:xfrm>
        </p:spPr>
        <p:txBody>
          <a:bodyPr/>
          <a:lstStyle>
            <a:lvl1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11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6" y="273050"/>
            <a:ext cx="40152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699" y="273051"/>
            <a:ext cx="6822766" cy="5853113"/>
          </a:xfrm>
        </p:spPr>
        <p:txBody>
          <a:bodyPr/>
          <a:lstStyle>
            <a:lvl1pPr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6" y="1435101"/>
            <a:ext cx="4015262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58963" y="6465094"/>
            <a:ext cx="2847763" cy="373831"/>
          </a:xfrm>
          <a:prstGeom prst="rect">
            <a:avLst/>
          </a:prstGeom>
        </p:spPr>
        <p:txBody>
          <a:bodyPr vert="horz" lIns="109771" tIns="54890" rIns="109771" bIns="54890" rtlCol="0" anchor="ctr"/>
          <a:lstStyle>
            <a:lvl1pPr algn="r">
              <a:defRPr sz="1100">
                <a:solidFill>
                  <a:schemeClr val="tx1"/>
                </a:solidFill>
                <a:latin typeface="Skia Regular"/>
              </a:defRPr>
            </a:lvl1pPr>
          </a:lstStyle>
          <a:p>
            <a:fld id="{5AB7EBC3-B40C-459E-8B7C-77E4C35F419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95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08" y="5698"/>
            <a:ext cx="11804082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400" y="995086"/>
            <a:ext cx="11476581" cy="509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" y="6256878"/>
            <a:ext cx="1872207" cy="4641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100967" y="6653028"/>
            <a:ext cx="95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00967" y="6653028"/>
            <a:ext cx="95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D41D6-6DD2-3EED-2465-0B4881974A95}"/>
              </a:ext>
            </a:extLst>
          </p:cNvPr>
          <p:cNvCxnSpPr/>
          <p:nvPr userDrawn="1"/>
        </p:nvCxnSpPr>
        <p:spPr>
          <a:xfrm>
            <a:off x="192331" y="617699"/>
            <a:ext cx="11572068" cy="0"/>
          </a:xfrm>
          <a:prstGeom prst="line">
            <a:avLst/>
          </a:prstGeom>
          <a:ln>
            <a:solidFill>
              <a:srgbClr val="0779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71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hdr="0" ftr="0" dt="0"/>
  <p:txStyles>
    <p:titleStyle>
      <a:lvl1pPr marL="0" indent="12700" algn="l" defTabSz="1097724" rtl="0" eaLnBrk="1" latinLnBrk="0" hangingPunct="1">
        <a:spcBef>
          <a:spcPts val="100"/>
        </a:spcBef>
        <a:buNone/>
        <a:defRPr lang="en-IN" sz="2800" kern="1200" spc="-100" dirty="0">
          <a:solidFill>
            <a:schemeClr val="tx1"/>
          </a:solidFill>
          <a:latin typeface="Segoe UI Semibold" panose="020B0702040204020203" pitchFamily="34" charset="0"/>
          <a:ea typeface="+mj-ea"/>
          <a:cs typeface="Segoe UI" pitchFamily="34" charset="0"/>
          <a:sym typeface="Skia Bold"/>
        </a:defRPr>
      </a:lvl1pPr>
    </p:titleStyle>
    <p:bodyStyle>
      <a:lvl1pPr marL="342900" indent="-342900" algn="l" defTabSz="1097724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2400" kern="1200" dirty="0" smtClean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itchFamily="34" charset="0"/>
        </a:defRPr>
      </a:lvl1pPr>
      <a:lvl2pPr marL="742950" indent="-285750" algn="l" defTabSz="1097724" rtl="0" eaLnBrk="1" latinLnBrk="0" hangingPunct="1">
        <a:spcBef>
          <a:spcPct val="20000"/>
        </a:spcBef>
        <a:buFont typeface="Arial" pitchFamily="34" charset="0"/>
        <a:buChar char="–"/>
        <a:defRPr lang="en-US" sz="2200" kern="1200" dirty="0" smtClean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itchFamily="34" charset="0"/>
        </a:defRPr>
      </a:lvl2pPr>
      <a:lvl3pPr marL="1143000" indent="-228600" algn="l" defTabSz="1097724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itchFamily="34" charset="0"/>
        </a:defRPr>
      </a:lvl3pPr>
      <a:lvl4pPr marL="1600200" indent="-228600" algn="l" defTabSz="1097724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chemeClr val="bg1"/>
          </a:solidFill>
          <a:latin typeface="Skia Regular"/>
          <a:ea typeface="+mn-ea"/>
          <a:cs typeface="Segoe UI" pitchFamily="34" charset="0"/>
        </a:defRPr>
      </a:lvl4pPr>
      <a:lvl5pPr marL="2057400" indent="-228600" algn="l" defTabSz="1097724" rtl="0" eaLnBrk="1" latinLnBrk="0" hangingPunct="1">
        <a:spcBef>
          <a:spcPct val="20000"/>
        </a:spcBef>
        <a:buFont typeface="Arial" pitchFamily="34" charset="0"/>
        <a:buChar char="»"/>
        <a:defRPr lang="en-IN" sz="2800" kern="1200" dirty="0">
          <a:solidFill>
            <a:schemeClr val="bg1"/>
          </a:solidFill>
          <a:latin typeface="Skia Regular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ft.com/index-reports-ai-fraud-q2-202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eedzai.com/inthenews/more-than-50-of-fraud-involves-the-use-of-artificial-intelligence/#:~:text=More%20than%2050%25%20of%20fraud,Fraud%20Fighters'%20New%20Career%20Guide." TargetMode="External"/><Relationship Id="rId4" Type="http://schemas.openxmlformats.org/officeDocument/2006/relationships/hyperlink" Target="https://www.signicat.com/press-releases/42-5-of-fraud-attempts-are-now-ai-driven-financial-institutions-rushing-to-strengthen-defences#:~:text=New%20data%20from%20the%202024,those%20attempts%20are%20considered%20successful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B8E53E-C3D9-8AD4-DD30-8123924C0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168" y="1127726"/>
            <a:ext cx="5762190" cy="18205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Application of AI in Fraud and Risk Management of </a:t>
            </a:r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Digital Payments</a:t>
            </a:r>
            <a:endParaRPr lang="en-IN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03A40D-741A-6BDA-5EE7-510123B74BF5}"/>
              </a:ext>
            </a:extLst>
          </p:cNvPr>
          <p:cNvSpPr txBox="1">
            <a:spLocks/>
          </p:cNvSpPr>
          <p:nvPr/>
        </p:nvSpPr>
        <p:spPr>
          <a:xfrm>
            <a:off x="397773" y="5730274"/>
            <a:ext cx="3136910" cy="538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1097724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20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48862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itchFamily="34" charset="0"/>
              </a:defRPr>
            </a:lvl2pPr>
            <a:lvl3pPr marL="1097724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itchFamily="34" charset="0"/>
              </a:defRPr>
            </a:lvl3pPr>
            <a:lvl4pPr marL="1646582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700" kern="1200">
                <a:solidFill>
                  <a:schemeClr val="tx1">
                    <a:tint val="75000"/>
                  </a:schemeClr>
                </a:solidFill>
                <a:latin typeface="Skia Regular"/>
                <a:ea typeface="+mn-ea"/>
                <a:cs typeface="Segoe UI" pitchFamily="34" charset="0"/>
              </a:defRPr>
            </a:lvl4pPr>
            <a:lvl5pPr marL="2195449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IN" sz="1700" kern="1200">
                <a:solidFill>
                  <a:schemeClr val="tx1">
                    <a:tint val="75000"/>
                  </a:schemeClr>
                </a:solidFill>
                <a:latin typeface="Skia Regular"/>
                <a:ea typeface="+mn-ea"/>
                <a:cs typeface="Segoe UI" pitchFamily="34" charset="0"/>
              </a:defRPr>
            </a:lvl5pPr>
            <a:lvl6pPr marL="274430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316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2032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9089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14</a:t>
            </a:r>
            <a:r>
              <a:rPr lang="en-IN" sz="18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IN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December,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E3031-A1F3-6595-E38F-C42DBAE3A3C9}"/>
              </a:ext>
            </a:extLst>
          </p:cNvPr>
          <p:cNvSpPr txBox="1">
            <a:spLocks/>
          </p:cNvSpPr>
          <p:nvPr/>
        </p:nvSpPr>
        <p:spPr>
          <a:xfrm>
            <a:off x="396752" y="3414198"/>
            <a:ext cx="5201542" cy="53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12700" algn="l" defTabSz="1097724" rtl="0" eaLnBrk="1" latinLnBrk="0" hangingPunct="1">
              <a:spcBef>
                <a:spcPts val="100"/>
              </a:spcBef>
              <a:buNone/>
              <a:defRPr lang="en-IN" sz="3200" b="0" kern="1200" spc="-10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Skia Bold"/>
              </a:defRPr>
            </a:lvl1pPr>
          </a:lstStyle>
          <a:p>
            <a:r>
              <a:rPr lang="en-US" sz="3600" dirty="0">
                <a:solidFill>
                  <a:srgbClr val="FFFF99"/>
                </a:solidFill>
              </a:rPr>
              <a:t>AI National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AB979-49E7-AEFA-4D65-D1AAB3D4147B}"/>
              </a:ext>
            </a:extLst>
          </p:cNvPr>
          <p:cNvSpPr txBox="1">
            <a:spLocks/>
          </p:cNvSpPr>
          <p:nvPr/>
        </p:nvSpPr>
        <p:spPr>
          <a:xfrm>
            <a:off x="4806206" y="6186635"/>
            <a:ext cx="3136910" cy="53873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 defTabSz="1097724" rtl="0" eaLnBrk="1" latinLnBrk="0" hangingPunct="1">
              <a:spcBef>
                <a:spcPct val="20000"/>
              </a:spcBef>
              <a:buSzPct val="90000"/>
              <a:buFont typeface="Wingdings" pitchFamily="2" charset="2"/>
              <a:buNone/>
              <a:defRPr lang="en-US" sz="2200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48862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itchFamily="34" charset="0"/>
              </a:defRPr>
            </a:lvl2pPr>
            <a:lvl3pPr marL="1097724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9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itchFamily="34" charset="0"/>
              </a:defRPr>
            </a:lvl3pPr>
            <a:lvl4pPr marL="1646582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700" kern="1200">
                <a:solidFill>
                  <a:schemeClr val="tx1">
                    <a:tint val="75000"/>
                  </a:schemeClr>
                </a:solidFill>
                <a:latin typeface="Skia Regular"/>
                <a:ea typeface="+mn-ea"/>
                <a:cs typeface="Segoe UI" pitchFamily="34" charset="0"/>
              </a:defRPr>
            </a:lvl4pPr>
            <a:lvl5pPr marL="2195449" indent="0" algn="l" defTabSz="1097724" rtl="0" eaLnBrk="1" latinLnBrk="0" hangingPunct="1">
              <a:spcBef>
                <a:spcPct val="20000"/>
              </a:spcBef>
              <a:buFont typeface="Arial" pitchFamily="34" charset="0"/>
              <a:buNone/>
              <a:defRPr lang="en-IN" sz="1700" kern="1200">
                <a:solidFill>
                  <a:schemeClr val="tx1">
                    <a:tint val="75000"/>
                  </a:schemeClr>
                </a:solidFill>
                <a:latin typeface="Skia Regular"/>
                <a:ea typeface="+mn-ea"/>
                <a:cs typeface="Segoe UI" pitchFamily="34" charset="0"/>
              </a:defRPr>
            </a:lvl5pPr>
            <a:lvl6pPr marL="274430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316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2032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9089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  <a:r>
              <a:rPr lang="en-I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ww.rssoftware.com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985C-44F6-60D8-B426-2AEAB571C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41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E859A-7322-2D1A-F59A-9BA9C7C43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6202-633E-6ED6-188A-843D6298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6" y="836713"/>
            <a:ext cx="11191241" cy="1993636"/>
          </a:xfrm>
        </p:spPr>
        <p:txBody>
          <a:bodyPr>
            <a:normAutofit/>
          </a:bodyPr>
          <a:lstStyle/>
          <a:p>
            <a:r>
              <a:rPr lang="en-IN" sz="2800" dirty="0"/>
              <a:t>SHAP Algorithm</a:t>
            </a:r>
          </a:p>
          <a:p>
            <a:pPr lvl="1"/>
            <a:r>
              <a:rPr lang="en-US" sz="2400" dirty="0"/>
              <a:t>Provide a single, consistent importance value (</a:t>
            </a:r>
            <a:r>
              <a:rPr lang="en-US" sz="2400" dirty="0">
                <a:solidFill>
                  <a:schemeClr val="tx1"/>
                </a:solidFill>
              </a:rPr>
              <a:t>SHAP value</a:t>
            </a:r>
            <a:r>
              <a:rPr lang="en-US" sz="2400" dirty="0"/>
              <a:t>) for each feature in a specific prediction, explaining how much each feature contributed to pushing the prediction away from the average</a:t>
            </a:r>
            <a:endParaRPr lang="en-IN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47B3D-2B78-56E9-C138-F6248182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Explainability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A445C4-C858-2EAD-CFD9-DEAC5E47A93E}"/>
              </a:ext>
            </a:extLst>
          </p:cNvPr>
          <p:cNvSpPr/>
          <p:nvPr/>
        </p:nvSpPr>
        <p:spPr>
          <a:xfrm>
            <a:off x="6390382" y="3875082"/>
            <a:ext cx="1219018" cy="121901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N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69CDD1-8B3E-9DC7-D674-72E3BEDBBB4D}"/>
              </a:ext>
            </a:extLst>
          </p:cNvPr>
          <p:cNvSpPr/>
          <p:nvPr/>
        </p:nvSpPr>
        <p:spPr>
          <a:xfrm>
            <a:off x="4695635" y="3360089"/>
            <a:ext cx="648072" cy="216024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B117D-69AB-4E61-E472-6C82FEE1604C}"/>
              </a:ext>
            </a:extLst>
          </p:cNvPr>
          <p:cNvSpPr/>
          <p:nvPr/>
        </p:nvSpPr>
        <p:spPr>
          <a:xfrm>
            <a:off x="4695635" y="3703038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5DDBD8-F9CE-035E-B36B-1DD4464BC5A6}"/>
              </a:ext>
            </a:extLst>
          </p:cNvPr>
          <p:cNvSpPr/>
          <p:nvPr/>
        </p:nvSpPr>
        <p:spPr>
          <a:xfrm>
            <a:off x="4695635" y="4045987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7D9FEA-2E99-ABEF-5C7B-A74099E0D3AF}"/>
              </a:ext>
            </a:extLst>
          </p:cNvPr>
          <p:cNvSpPr/>
          <p:nvPr/>
        </p:nvSpPr>
        <p:spPr>
          <a:xfrm>
            <a:off x="4695635" y="4388936"/>
            <a:ext cx="648072" cy="21602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185D0A-53AD-4A22-C45C-0C80AD0C1E7A}"/>
              </a:ext>
            </a:extLst>
          </p:cNvPr>
          <p:cNvSpPr/>
          <p:nvPr/>
        </p:nvSpPr>
        <p:spPr>
          <a:xfrm>
            <a:off x="4695635" y="4731885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A4B114-459E-A6F6-0CB8-C9C283E893CD}"/>
              </a:ext>
            </a:extLst>
          </p:cNvPr>
          <p:cNvSpPr/>
          <p:nvPr/>
        </p:nvSpPr>
        <p:spPr>
          <a:xfrm>
            <a:off x="4695635" y="5074834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D58573-3736-8D27-7880-3A8C99289145}"/>
              </a:ext>
            </a:extLst>
          </p:cNvPr>
          <p:cNvSpPr/>
          <p:nvPr/>
        </p:nvSpPr>
        <p:spPr>
          <a:xfrm>
            <a:off x="4695635" y="5417783"/>
            <a:ext cx="648072" cy="21602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534ABA-1C87-BBDA-B2E3-60F6B6BCC1E2}"/>
              </a:ext>
            </a:extLst>
          </p:cNvPr>
          <p:cNvSpPr/>
          <p:nvPr/>
        </p:nvSpPr>
        <p:spPr>
          <a:xfrm>
            <a:off x="4695635" y="5760732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1A77BA-0381-D75A-EE55-3F54383B2558}"/>
              </a:ext>
            </a:extLst>
          </p:cNvPr>
          <p:cNvSpPr/>
          <p:nvPr/>
        </p:nvSpPr>
        <p:spPr>
          <a:xfrm>
            <a:off x="4695635" y="3017140"/>
            <a:ext cx="648072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8B225B9-31EA-24B9-11F8-DB0BAE4DE975}"/>
              </a:ext>
            </a:extLst>
          </p:cNvPr>
          <p:cNvCxnSpPr>
            <a:cxnSpLocks/>
            <a:stCxn id="13" idx="3"/>
            <a:endCxn id="2" idx="0"/>
          </p:cNvCxnSpPr>
          <p:nvPr/>
        </p:nvCxnSpPr>
        <p:spPr>
          <a:xfrm>
            <a:off x="5343707" y="3125152"/>
            <a:ext cx="1656184" cy="749930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2A234C4-838C-FA78-F5F6-AD5DA362CFFF}"/>
              </a:ext>
            </a:extLst>
          </p:cNvPr>
          <p:cNvCxnSpPr>
            <a:cxnSpLocks/>
            <a:stCxn id="12" idx="3"/>
            <a:endCxn id="2" idx="4"/>
          </p:cNvCxnSpPr>
          <p:nvPr/>
        </p:nvCxnSpPr>
        <p:spPr>
          <a:xfrm flipV="1">
            <a:off x="5343707" y="5094100"/>
            <a:ext cx="1656184" cy="774644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5498CF3-6EA5-1551-DD67-0A314D833071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5343707" y="3468101"/>
            <a:ext cx="1225196" cy="585502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9E7AB1F-461F-D6B0-075B-F08085C8765E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>
            <a:off x="5343707" y="3811050"/>
            <a:ext cx="1225196" cy="242553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29250D7-A4AC-D116-DE80-DC84732CAB7C}"/>
              </a:ext>
            </a:extLst>
          </p:cNvPr>
          <p:cNvCxnSpPr>
            <a:cxnSpLocks/>
            <a:stCxn id="7" idx="3"/>
            <a:endCxn id="2" idx="2"/>
          </p:cNvCxnSpPr>
          <p:nvPr/>
        </p:nvCxnSpPr>
        <p:spPr>
          <a:xfrm>
            <a:off x="5343707" y="4153999"/>
            <a:ext cx="1046675" cy="330592"/>
          </a:xfrm>
          <a:prstGeom prst="bentConnector3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2CBC527-11AB-CEC2-6790-A6821569CE27}"/>
              </a:ext>
            </a:extLst>
          </p:cNvPr>
          <p:cNvCxnSpPr>
            <a:cxnSpLocks/>
            <a:stCxn id="8" idx="3"/>
            <a:endCxn id="2" idx="2"/>
          </p:cNvCxnSpPr>
          <p:nvPr/>
        </p:nvCxnSpPr>
        <p:spPr>
          <a:xfrm flipV="1">
            <a:off x="5343707" y="4484591"/>
            <a:ext cx="1046675" cy="12357"/>
          </a:xfrm>
          <a:prstGeom prst="bentConnector3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5AE9471-0B61-AEFE-7963-78726D5F1D7A}"/>
              </a:ext>
            </a:extLst>
          </p:cNvPr>
          <p:cNvCxnSpPr>
            <a:cxnSpLocks/>
            <a:stCxn id="9" idx="3"/>
            <a:endCxn id="2" idx="2"/>
          </p:cNvCxnSpPr>
          <p:nvPr/>
        </p:nvCxnSpPr>
        <p:spPr>
          <a:xfrm flipV="1">
            <a:off x="5343707" y="4484591"/>
            <a:ext cx="1046675" cy="355306"/>
          </a:xfrm>
          <a:prstGeom prst="bentConnector3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0269B6D-9A30-FD0E-3552-6EC35429CFDA}"/>
              </a:ext>
            </a:extLst>
          </p:cNvPr>
          <p:cNvCxnSpPr>
            <a:cxnSpLocks/>
            <a:stCxn id="10" idx="3"/>
            <a:endCxn id="2" idx="3"/>
          </p:cNvCxnSpPr>
          <p:nvPr/>
        </p:nvCxnSpPr>
        <p:spPr>
          <a:xfrm flipV="1">
            <a:off x="5343707" y="4915579"/>
            <a:ext cx="1225196" cy="267267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3F701E3-C1EF-BF60-C815-E19429191806}"/>
              </a:ext>
            </a:extLst>
          </p:cNvPr>
          <p:cNvCxnSpPr>
            <a:cxnSpLocks/>
            <a:stCxn id="11" idx="3"/>
            <a:endCxn id="2" idx="3"/>
          </p:cNvCxnSpPr>
          <p:nvPr/>
        </p:nvCxnSpPr>
        <p:spPr>
          <a:xfrm flipV="1">
            <a:off x="5343707" y="4915579"/>
            <a:ext cx="1225196" cy="610216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2ADD02-392B-1343-7374-340E1723415C}"/>
              </a:ext>
            </a:extLst>
          </p:cNvPr>
          <p:cNvSpPr/>
          <p:nvPr/>
        </p:nvSpPr>
        <p:spPr>
          <a:xfrm>
            <a:off x="8224027" y="4124551"/>
            <a:ext cx="2232248" cy="7153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Fraud Probability 85%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848AD5-665E-E9BB-6005-1BFBC671497B}"/>
              </a:ext>
            </a:extLst>
          </p:cNvPr>
          <p:cNvCxnSpPr>
            <a:cxnSpLocks/>
            <a:stCxn id="2" idx="6"/>
            <a:endCxn id="43" idx="1"/>
          </p:cNvCxnSpPr>
          <p:nvPr/>
        </p:nvCxnSpPr>
        <p:spPr>
          <a:xfrm flipV="1">
            <a:off x="7609400" y="4482224"/>
            <a:ext cx="614627" cy="2367"/>
          </a:xfrm>
          <a:prstGeom prst="straightConnector1">
            <a:avLst/>
          </a:prstGeom>
          <a:ln w="381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1B4A8FA-6347-1115-72D2-3691E71CFA1A}"/>
              </a:ext>
            </a:extLst>
          </p:cNvPr>
          <p:cNvSpPr txBox="1"/>
          <p:nvPr/>
        </p:nvSpPr>
        <p:spPr>
          <a:xfrm>
            <a:off x="2481054" y="3292784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/>
              <a:t>Time of the day: 40%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B686C6-055B-FD91-B043-A6E792C59EE6}"/>
              </a:ext>
            </a:extLst>
          </p:cNvPr>
          <p:cNvSpPr txBox="1"/>
          <p:nvPr/>
        </p:nvSpPr>
        <p:spPr>
          <a:xfrm>
            <a:off x="2087068" y="4306103"/>
            <a:ext cx="260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/>
              <a:t>New SIM and Phone: 30%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17B26B-1ADB-4D70-E6FE-14CDE8AB61C5}"/>
              </a:ext>
            </a:extLst>
          </p:cNvPr>
          <p:cNvSpPr txBox="1"/>
          <p:nvPr/>
        </p:nvSpPr>
        <p:spPr>
          <a:xfrm>
            <a:off x="2015413" y="5327938"/>
            <a:ext cx="26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dirty="0"/>
              <a:t># Transaction at MCC: 20%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BFDC7D6-5606-8BA2-F643-2F64BBFD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304" y="-27384"/>
            <a:ext cx="901710" cy="92679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D2AB12-A8DE-92B6-C6EB-04145953E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10</a:t>
            </a:fld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416874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645B6-01C8-B052-EE58-77F28C5A5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F68694-F0FF-B76F-3078-63A5C118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N" dirty="0"/>
              <a:t>Anti Money Laundering</a:t>
            </a:r>
          </a:p>
        </p:txBody>
      </p:sp>
      <p:pic>
        <p:nvPicPr>
          <p:cNvPr id="5" name="Picture 4" descr="A network of dots and lines&#10;&#10;AI-generated content may be incorrect.">
            <a:extLst>
              <a:ext uri="{FF2B5EF4-FFF2-40B4-BE49-F238E27FC236}">
                <a16:creationId xmlns:a16="http://schemas.microsoft.com/office/drawing/2014/main" id="{54F56A0B-E652-EBFE-7140-ADB7822D1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7" b="33837"/>
          <a:stretch>
            <a:fillRect/>
          </a:stretch>
        </p:blipFill>
        <p:spPr>
          <a:xfrm rot="10800000">
            <a:off x="485726" y="836712"/>
            <a:ext cx="11191241" cy="5098210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9E73E-0391-509F-D288-BDE1E249102C}"/>
              </a:ext>
            </a:extLst>
          </p:cNvPr>
          <p:cNvGrpSpPr/>
          <p:nvPr/>
        </p:nvGrpSpPr>
        <p:grpSpPr>
          <a:xfrm>
            <a:off x="1940876" y="3371982"/>
            <a:ext cx="6611878" cy="1126412"/>
            <a:chOff x="1940876" y="3371982"/>
            <a:chExt cx="6611878" cy="11264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B2E6FA-B2AE-4D0F-A357-CEE7C3B5F61C}"/>
                </a:ext>
              </a:extLst>
            </p:cNvPr>
            <p:cNvSpPr/>
            <p:nvPr/>
          </p:nvSpPr>
          <p:spPr>
            <a:xfrm>
              <a:off x="1940876" y="3385816"/>
              <a:ext cx="548216" cy="548216"/>
            </a:xfrm>
            <a:prstGeom prst="ellipse">
              <a:avLst/>
            </a:prstGeom>
            <a:noFill/>
            <a:ln w="38100">
              <a:solidFill>
                <a:srgbClr val="FFFF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23048A-20C3-89AE-D0DF-AB9D5A0F91E2}"/>
                </a:ext>
              </a:extLst>
            </p:cNvPr>
            <p:cNvSpPr/>
            <p:nvPr/>
          </p:nvSpPr>
          <p:spPr>
            <a:xfrm>
              <a:off x="8004538" y="3371982"/>
              <a:ext cx="548216" cy="548216"/>
            </a:xfrm>
            <a:prstGeom prst="ellipse">
              <a:avLst/>
            </a:prstGeom>
            <a:noFill/>
            <a:ln w="38100">
              <a:solidFill>
                <a:srgbClr val="FFFF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233B2F-B704-BC34-1F14-19214CFA6603}"/>
                </a:ext>
              </a:extLst>
            </p:cNvPr>
            <p:cNvSpPr/>
            <p:nvPr/>
          </p:nvSpPr>
          <p:spPr>
            <a:xfrm>
              <a:off x="6217196" y="3950178"/>
              <a:ext cx="548216" cy="548216"/>
            </a:xfrm>
            <a:prstGeom prst="ellipse">
              <a:avLst/>
            </a:prstGeom>
            <a:noFill/>
            <a:ln w="38100">
              <a:solidFill>
                <a:srgbClr val="FFFF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521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E32B-B858-4123-9FD6-87D4991A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23C05E-DC67-EC9C-B4BB-210D9429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308" y="148358"/>
            <a:ext cx="933706" cy="7510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A418F-EACE-4E7D-20A4-B7B0F3BA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Hop through layers of mule accounts to hide the source and destination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8D3CB-0410-E777-85F1-55C5BDEB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Mule Account Pattern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DBE71C-D2D3-579C-25E9-52103F43B9D6}"/>
              </a:ext>
            </a:extLst>
          </p:cNvPr>
          <p:cNvCxnSpPr/>
          <p:nvPr/>
        </p:nvCxnSpPr>
        <p:spPr>
          <a:xfrm>
            <a:off x="1421830" y="170080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ank with solid fill">
            <a:extLst>
              <a:ext uri="{FF2B5EF4-FFF2-40B4-BE49-F238E27FC236}">
                <a16:creationId xmlns:a16="http://schemas.microsoft.com/office/drawing/2014/main" id="{96BC40A2-D141-638B-8E13-B794BFB4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66" y="1421332"/>
            <a:ext cx="449328" cy="4493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1FECD0-ECC6-0EA3-501B-1F79DDC06BA7}"/>
              </a:ext>
            </a:extLst>
          </p:cNvPr>
          <p:cNvCxnSpPr/>
          <p:nvPr/>
        </p:nvCxnSpPr>
        <p:spPr>
          <a:xfrm>
            <a:off x="2371094" y="170080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899A2676-F2FE-044D-DBE0-EC81D28BF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6430" y="1421332"/>
            <a:ext cx="449328" cy="4493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A2D7D-647A-02D9-36C8-1BBE499EF7E8}"/>
              </a:ext>
            </a:extLst>
          </p:cNvPr>
          <p:cNvCxnSpPr/>
          <p:nvPr/>
        </p:nvCxnSpPr>
        <p:spPr>
          <a:xfrm>
            <a:off x="3318954" y="170080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Bank with solid fill">
            <a:extLst>
              <a:ext uri="{FF2B5EF4-FFF2-40B4-BE49-F238E27FC236}">
                <a16:creationId xmlns:a16="http://schemas.microsoft.com/office/drawing/2014/main" id="{7B5A5828-710E-C05B-69A4-E38FA212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4290" y="1421332"/>
            <a:ext cx="449328" cy="4493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02D03-5D65-56DD-84F3-8F23EE77BD55}"/>
              </a:ext>
            </a:extLst>
          </p:cNvPr>
          <p:cNvCxnSpPr/>
          <p:nvPr/>
        </p:nvCxnSpPr>
        <p:spPr>
          <a:xfrm>
            <a:off x="4266814" y="170080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Bank with solid fill">
            <a:extLst>
              <a:ext uri="{FF2B5EF4-FFF2-40B4-BE49-F238E27FC236}">
                <a16:creationId xmlns:a16="http://schemas.microsoft.com/office/drawing/2014/main" id="{F4A6B2DF-39AB-DC16-2EFD-3DA9F905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150" y="1421332"/>
            <a:ext cx="449328" cy="4493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CB911-D5D9-9B82-EBC7-2B8595024FB5}"/>
              </a:ext>
            </a:extLst>
          </p:cNvPr>
          <p:cNvCxnSpPr/>
          <p:nvPr/>
        </p:nvCxnSpPr>
        <p:spPr>
          <a:xfrm>
            <a:off x="5214674" y="170080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Bank with solid fill">
            <a:extLst>
              <a:ext uri="{FF2B5EF4-FFF2-40B4-BE49-F238E27FC236}">
                <a16:creationId xmlns:a16="http://schemas.microsoft.com/office/drawing/2014/main" id="{BE75B244-B866-B5E1-3A4B-EC207BE6B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0010" y="1421332"/>
            <a:ext cx="449328" cy="44932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797C7E-3433-BAF9-D17C-39746B2AA234}"/>
              </a:ext>
            </a:extLst>
          </p:cNvPr>
          <p:cNvSpPr/>
          <p:nvPr/>
        </p:nvSpPr>
        <p:spPr>
          <a:xfrm>
            <a:off x="1277814" y="2132856"/>
            <a:ext cx="368680" cy="144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08AF0F-0CC9-F65B-58D7-245FE1C47E9A}"/>
              </a:ext>
            </a:extLst>
          </p:cNvPr>
          <p:cNvSpPr/>
          <p:nvPr/>
        </p:nvSpPr>
        <p:spPr>
          <a:xfrm>
            <a:off x="2185350" y="3094112"/>
            <a:ext cx="368680" cy="144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9A119B-666E-3BDF-9104-E885C4FDA889}"/>
              </a:ext>
            </a:extLst>
          </p:cNvPr>
          <p:cNvSpPr/>
          <p:nvPr/>
        </p:nvSpPr>
        <p:spPr>
          <a:xfrm>
            <a:off x="3134614" y="2708920"/>
            <a:ext cx="368680" cy="144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DBE9BC-F6B1-3019-E842-6701A7480132}"/>
              </a:ext>
            </a:extLst>
          </p:cNvPr>
          <p:cNvSpPr/>
          <p:nvPr/>
        </p:nvSpPr>
        <p:spPr>
          <a:xfrm>
            <a:off x="4083879" y="2163150"/>
            <a:ext cx="368680" cy="144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FD34A6-2BC3-AB15-084F-ED3210AFF676}"/>
              </a:ext>
            </a:extLst>
          </p:cNvPr>
          <p:cNvSpPr/>
          <p:nvPr/>
        </p:nvSpPr>
        <p:spPr>
          <a:xfrm>
            <a:off x="5030335" y="2708920"/>
            <a:ext cx="368680" cy="144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72C9B6-A4F9-DAB1-1C64-627E9DDE48C7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1646494" y="2204864"/>
            <a:ext cx="538856" cy="961256"/>
          </a:xfrm>
          <a:prstGeom prst="straightConnector1">
            <a:avLst/>
          </a:prstGeom>
          <a:ln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ED15F6-B9E0-462B-209D-31D3F43A876C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2554030" y="2780928"/>
            <a:ext cx="580584" cy="385192"/>
          </a:xfrm>
          <a:prstGeom prst="straightConnector1">
            <a:avLst/>
          </a:prstGeom>
          <a:ln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AEB203-9787-A61C-D6AE-45BEE61D36E2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3503294" y="2235158"/>
            <a:ext cx="580585" cy="545770"/>
          </a:xfrm>
          <a:prstGeom prst="straightConnector1">
            <a:avLst/>
          </a:prstGeom>
          <a:ln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13E1C8-919D-E279-1B85-1133DF73538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4452559" y="2235158"/>
            <a:ext cx="577776" cy="545770"/>
          </a:xfrm>
          <a:prstGeom prst="straightConnector1">
            <a:avLst/>
          </a:prstGeom>
          <a:ln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AB7A919-8A1D-7D00-191A-4A7693445F01}"/>
              </a:ext>
            </a:extLst>
          </p:cNvPr>
          <p:cNvSpPr txBox="1"/>
          <p:nvPr/>
        </p:nvSpPr>
        <p:spPr>
          <a:xfrm>
            <a:off x="5937869" y="1421332"/>
            <a:ext cx="596375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Mule Account Characteristics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Sudden </a:t>
            </a: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Influx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of Funds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Rapid Fund </a:t>
            </a: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Movement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Atypical Transaction </a:t>
            </a: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Volume/Value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Layering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Transactions (Smurfing, Multi-currency)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Round Number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Deposits/Withdrawals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Multiple Incoming Sources, </a:t>
            </a: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Outgoing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Destination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Unusual Account Holder </a:t>
            </a:r>
            <a:r>
              <a:rPr lang="en-US" sz="20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Behavior Pattern</a:t>
            </a:r>
            <a:endParaRPr lang="en-IN" sz="2000" dirty="0">
              <a:solidFill>
                <a:srgbClr val="FFFF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EF0177-A392-E862-84D7-45558C7FA2E7}"/>
              </a:ext>
            </a:extLst>
          </p:cNvPr>
          <p:cNvSpPr txBox="1"/>
          <p:nvPr/>
        </p:nvSpPr>
        <p:spPr>
          <a:xfrm>
            <a:off x="561741" y="5301208"/>
            <a:ext cx="1094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Reserve Bank Innovation Hub has introduced </a:t>
            </a:r>
            <a:r>
              <a:rPr lang="en-US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MuleHunter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AI </a:t>
            </a:r>
            <a:r>
              <a:rPr lang="en-US" sz="2400" dirty="0">
                <a:solidFill>
                  <a:srgbClr val="FFFF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an advanced AI/ML-based system – trained on 19 laundering patterns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54C3CE-1018-2C8A-1CE8-A97C3F46EF49}"/>
              </a:ext>
            </a:extLst>
          </p:cNvPr>
          <p:cNvSpPr/>
          <p:nvPr/>
        </p:nvSpPr>
        <p:spPr>
          <a:xfrm>
            <a:off x="1277814" y="2553265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EC76D5-EA25-3285-4D95-EA24E3B19CF3}"/>
              </a:ext>
            </a:extLst>
          </p:cNvPr>
          <p:cNvSpPr/>
          <p:nvPr/>
        </p:nvSpPr>
        <p:spPr>
          <a:xfrm>
            <a:off x="1277814" y="2986100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C3D7A4-8AE6-7835-FF17-5FF4E4010565}"/>
              </a:ext>
            </a:extLst>
          </p:cNvPr>
          <p:cNvSpPr/>
          <p:nvPr/>
        </p:nvSpPr>
        <p:spPr>
          <a:xfrm>
            <a:off x="2177049" y="2121611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F7D3F3-0120-196E-891E-90B500DC7831}"/>
              </a:ext>
            </a:extLst>
          </p:cNvPr>
          <p:cNvSpPr/>
          <p:nvPr/>
        </p:nvSpPr>
        <p:spPr>
          <a:xfrm>
            <a:off x="2177049" y="2554446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36D15B-1159-1476-AB45-7E4C80D61706}"/>
              </a:ext>
            </a:extLst>
          </p:cNvPr>
          <p:cNvSpPr/>
          <p:nvPr/>
        </p:nvSpPr>
        <p:spPr>
          <a:xfrm>
            <a:off x="4050512" y="2667913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9141C9-0984-B798-60C5-053F5CFE93A9}"/>
              </a:ext>
            </a:extLst>
          </p:cNvPr>
          <p:cNvSpPr/>
          <p:nvPr/>
        </p:nvSpPr>
        <p:spPr>
          <a:xfrm>
            <a:off x="4050512" y="3100748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0102F94-52A8-39A9-E26E-838A0FD0DF24}"/>
              </a:ext>
            </a:extLst>
          </p:cNvPr>
          <p:cNvSpPr/>
          <p:nvPr/>
        </p:nvSpPr>
        <p:spPr>
          <a:xfrm>
            <a:off x="5026037" y="2165940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C1374C-402F-7F7C-A8F2-9BA9055895FC}"/>
              </a:ext>
            </a:extLst>
          </p:cNvPr>
          <p:cNvSpPr/>
          <p:nvPr/>
        </p:nvSpPr>
        <p:spPr>
          <a:xfrm>
            <a:off x="5026037" y="3130116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5D1651C-AC47-66B3-A968-3B8D5080DBA5}"/>
              </a:ext>
            </a:extLst>
          </p:cNvPr>
          <p:cNvSpPr/>
          <p:nvPr/>
        </p:nvSpPr>
        <p:spPr>
          <a:xfrm>
            <a:off x="3134766" y="2165940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BA1A2A6-049F-5323-39EB-27A570F6F378}"/>
              </a:ext>
            </a:extLst>
          </p:cNvPr>
          <p:cNvSpPr/>
          <p:nvPr/>
        </p:nvSpPr>
        <p:spPr>
          <a:xfrm>
            <a:off x="3134766" y="3130116"/>
            <a:ext cx="368680" cy="1440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66B4553-2575-F72D-478A-DD64AB339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12</a:t>
            </a:fld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64461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DE8A3-75EC-D332-2BA6-060F37DD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02" y="836712"/>
            <a:ext cx="11563290" cy="5098210"/>
          </a:xfrm>
        </p:spPr>
        <p:txBody>
          <a:bodyPr/>
          <a:lstStyle/>
          <a:p>
            <a:r>
              <a:rPr lang="en-IN" dirty="0">
                <a:solidFill>
                  <a:srgbClr val="FFFF99"/>
                </a:solidFill>
              </a:rPr>
              <a:t>Fraudsters are perfecting their act </a:t>
            </a:r>
            <a:r>
              <a:rPr lang="en-IN" dirty="0"/>
              <a:t>leveraging AI </a:t>
            </a:r>
            <a:r>
              <a:rPr lang="en-IN" dirty="0">
                <a:sym typeface="Wingdings" panose="05000000000000000000" pitchFamily="2" charset="2"/>
              </a:rPr>
              <a:t> Enterprise needs to gear up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The impact of fraud is </a:t>
            </a:r>
            <a:r>
              <a:rPr lang="en-IN" dirty="0">
                <a:solidFill>
                  <a:srgbClr val="FFFF99"/>
                </a:solidFill>
                <a:sym typeface="Wingdings" panose="05000000000000000000" pitchFamily="2" charset="2"/>
              </a:rPr>
              <a:t>maximum in the Onboarding and Transacting </a:t>
            </a:r>
            <a:r>
              <a:rPr lang="en-IN" dirty="0">
                <a:sym typeface="Wingdings" panose="05000000000000000000" pitchFamily="2" charset="2"/>
              </a:rPr>
              <a:t>Phases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Addressing </a:t>
            </a:r>
            <a:r>
              <a:rPr lang="en-IN" dirty="0">
                <a:solidFill>
                  <a:srgbClr val="FFFF99"/>
                </a:solidFill>
                <a:sym typeface="Wingdings" panose="05000000000000000000" pitchFamily="2" charset="2"/>
              </a:rPr>
              <a:t>AI-based guard against AI-led Fraud </a:t>
            </a:r>
            <a:r>
              <a:rPr lang="en-IN" dirty="0">
                <a:sym typeface="Wingdings" panose="05000000000000000000" pitchFamily="2" charset="2"/>
              </a:rPr>
              <a:t>is a necessity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Using AI to </a:t>
            </a:r>
            <a:r>
              <a:rPr lang="en-IN" dirty="0">
                <a:solidFill>
                  <a:srgbClr val="FFFF99"/>
                </a:solidFill>
                <a:sym typeface="Wingdings" panose="05000000000000000000" pitchFamily="2" charset="2"/>
              </a:rPr>
              <a:t>protect during Transacting </a:t>
            </a:r>
            <a:r>
              <a:rPr lang="en-IN" dirty="0">
                <a:sym typeface="Wingdings" panose="05000000000000000000" pitchFamily="2" charset="2"/>
              </a:rPr>
              <a:t>is a better and matured strategy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olidFill>
                  <a:srgbClr val="FFFF99"/>
                </a:solidFill>
                <a:sym typeface="Wingdings" panose="05000000000000000000" pitchFamily="2" charset="2"/>
              </a:rPr>
              <a:t>Explainability is improving</a:t>
            </a:r>
            <a:r>
              <a:rPr lang="en-IN" dirty="0">
                <a:sym typeface="Wingdings" panose="05000000000000000000" pitchFamily="2" charset="2"/>
              </a:rPr>
              <a:t>, however, lack of that should not limit  its application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Using AI to </a:t>
            </a:r>
            <a:r>
              <a:rPr lang="en-IN" dirty="0">
                <a:solidFill>
                  <a:srgbClr val="FFFF99"/>
                </a:solidFill>
                <a:sym typeface="Wingdings" panose="05000000000000000000" pitchFamily="2" charset="2"/>
              </a:rPr>
              <a:t>detect mule accounts / money laundering </a:t>
            </a:r>
            <a:r>
              <a:rPr lang="en-IN" dirty="0">
                <a:sym typeface="Wingdings" panose="05000000000000000000" pitchFamily="2" charset="2"/>
              </a:rPr>
              <a:t>will disincentivize fin-crime 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4E434E-F22A-E94D-FDE0-234DAC8E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27498-2F23-F5D7-872C-476DC9BFB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13</a:t>
            </a:fld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181356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96769-D683-1BE0-E98A-DE3839E8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RS IntelliEdge™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34160B8-A5DB-EA5E-5CAD-46CFC35D3327}"/>
              </a:ext>
            </a:extLst>
          </p:cNvPr>
          <p:cNvSpPr txBox="1">
            <a:spLocks/>
          </p:cNvSpPr>
          <p:nvPr/>
        </p:nvSpPr>
        <p:spPr>
          <a:xfrm>
            <a:off x="1061790" y="1628800"/>
            <a:ext cx="10441160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12700" algn="l" defTabSz="1097724" rtl="0" eaLnBrk="1" latinLnBrk="0" hangingPunct="1">
              <a:spcBef>
                <a:spcPts val="100"/>
              </a:spcBef>
              <a:buNone/>
              <a:defRPr lang="en-IN" sz="3200" kern="1200" spc="-10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ea typeface="+mj-ea"/>
                <a:cs typeface="Segoe UI" pitchFamily="34" charset="0"/>
                <a:sym typeface="Skia Bold"/>
              </a:defRPr>
            </a:lvl1pPr>
          </a:lstStyle>
          <a:p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Protecting the 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digital payments of India </a:t>
            </a:r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in which includes rails like 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UPI, AEPS, IMPS, </a:t>
            </a:r>
            <a:r>
              <a:rPr lang="en-IN" dirty="0" err="1">
                <a:solidFill>
                  <a:schemeClr val="tx1"/>
                </a:solidFill>
                <a:cs typeface="Segoe UI Semibold" panose="020B0702040204020203" pitchFamily="34" charset="0"/>
              </a:rPr>
              <a:t>RuPay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, </a:t>
            </a:r>
            <a:r>
              <a:rPr lang="en-IN" dirty="0" err="1">
                <a:solidFill>
                  <a:schemeClr val="tx1"/>
                </a:solidFill>
                <a:cs typeface="Segoe UI Semibold" panose="020B0702040204020203" pitchFamily="34" charset="0"/>
              </a:rPr>
              <a:t>FASTag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, BBPS</a:t>
            </a:r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, and more with 20+ billion transactions a month with average latency of 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100 milliseconds</a:t>
            </a:r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.</a:t>
            </a:r>
          </a:p>
          <a:p>
            <a:endParaRPr lang="en-IN" dirty="0">
              <a:solidFill>
                <a:srgbClr val="FFFF99"/>
              </a:solidFill>
              <a:latin typeface="Segoe UI" panose="020B0502040204020203" pitchFamily="34" charset="0"/>
            </a:endParaRPr>
          </a:p>
          <a:p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It has 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graph-based analytics </a:t>
            </a:r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engine to detect </a:t>
            </a:r>
            <a:r>
              <a:rPr lang="en-IN" dirty="0">
                <a:solidFill>
                  <a:schemeClr val="tx1"/>
                </a:solidFill>
                <a:cs typeface="Segoe UI Semibold" panose="020B0702040204020203" pitchFamily="34" charset="0"/>
              </a:rPr>
              <a:t>mule account and laundering </a:t>
            </a:r>
            <a:r>
              <a:rPr lang="en-IN" dirty="0">
                <a:solidFill>
                  <a:srgbClr val="FFFF99"/>
                </a:solidFill>
                <a:latin typeface="Segoe UI" panose="020B0502040204020203" pitchFamily="34" charset="0"/>
              </a:rPr>
              <a:t>activities almost in real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F87FF-4D99-6707-4DC8-AE5B3E236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72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765B1D-4980-D69E-DA31-6B656B53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68" y="2204864"/>
            <a:ext cx="5402150" cy="3672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IN" dirty="0">
                <a:solidFill>
                  <a:schemeClr val="tx1"/>
                </a:solidFill>
              </a:rPr>
              <a:t>hank You</a:t>
            </a:r>
            <a:br>
              <a:rPr lang="en-IN" dirty="0">
                <a:solidFill>
                  <a:schemeClr val="tx1"/>
                </a:solidFill>
              </a:rPr>
            </a:br>
            <a:br>
              <a:rPr lang="en-IN" dirty="0">
                <a:solidFill>
                  <a:schemeClr val="tx1"/>
                </a:solidFill>
              </a:rPr>
            </a:br>
            <a:br>
              <a:rPr lang="en-IN" dirty="0">
                <a:solidFill>
                  <a:schemeClr val="tx1"/>
                </a:solidFill>
              </a:rPr>
            </a:br>
            <a:br>
              <a:rPr lang="en-IN" dirty="0">
                <a:solidFill>
                  <a:schemeClr val="tx1"/>
                </a:solidFill>
              </a:rPr>
            </a:br>
            <a:r>
              <a:rPr lang="en-IN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sumit@rssoftware.co.in</a:t>
            </a:r>
            <a:endParaRPr lang="en-IN" dirty="0">
              <a:solidFill>
                <a:schemeClr val="accent5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5C44D-635B-39D6-BAB9-73ED15840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28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D562F5-DD6B-0F12-266A-E753E11E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Fraudsters are Ready ! We better be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1AE19F-B34D-8F52-9539-46B010851369}"/>
              </a:ext>
            </a:extLst>
          </p:cNvPr>
          <p:cNvGrpSpPr/>
          <p:nvPr/>
        </p:nvGrpSpPr>
        <p:grpSpPr>
          <a:xfrm>
            <a:off x="413718" y="2022620"/>
            <a:ext cx="11666529" cy="1127059"/>
            <a:chOff x="413718" y="2022620"/>
            <a:chExt cx="11666529" cy="11270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53EA74-2CDB-D17E-D2BA-16BE92DEF487}"/>
                </a:ext>
              </a:extLst>
            </p:cNvPr>
            <p:cNvSpPr/>
            <p:nvPr/>
          </p:nvSpPr>
          <p:spPr>
            <a:xfrm>
              <a:off x="413718" y="2532538"/>
              <a:ext cx="8424936" cy="612000"/>
            </a:xfrm>
            <a:prstGeom prst="roundRect">
              <a:avLst>
                <a:gd name="adj" fmla="val 50000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A8C79B-788B-538D-CCA7-14FFFE10D91C}"/>
                </a:ext>
              </a:extLst>
            </p:cNvPr>
            <p:cNvSpPr txBox="1"/>
            <p:nvPr/>
          </p:nvSpPr>
          <p:spPr>
            <a:xfrm>
              <a:off x="418786" y="2022620"/>
              <a:ext cx="5360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CFF9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Account takeover attacks aided by AI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28C1DB-B5BD-DF93-FA34-C3F85B6296D9}"/>
                </a:ext>
              </a:extLst>
            </p:cNvPr>
            <p:cNvSpPr txBox="1"/>
            <p:nvPr/>
          </p:nvSpPr>
          <p:spPr>
            <a:xfrm>
              <a:off x="11007517" y="2672625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hlinkClick r:id="rId3"/>
                </a:rPr>
                <a:t>Sift</a:t>
              </a:r>
              <a:r>
                <a:rPr lang="en-IN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2024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1FDBD9-A595-DC0B-97F1-B27DE2444DF8}"/>
                </a:ext>
              </a:extLst>
            </p:cNvPr>
            <p:cNvSpPr txBox="1"/>
            <p:nvPr/>
          </p:nvSpPr>
          <p:spPr>
            <a:xfrm>
              <a:off x="8894236" y="2564904"/>
              <a:ext cx="986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N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59%</a:t>
              </a:r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C82C07-FFAE-6CCE-4170-A0AE4B9B55B3}"/>
              </a:ext>
            </a:extLst>
          </p:cNvPr>
          <p:cNvGrpSpPr/>
          <p:nvPr/>
        </p:nvGrpSpPr>
        <p:grpSpPr>
          <a:xfrm>
            <a:off x="413718" y="758842"/>
            <a:ext cx="11666529" cy="1157990"/>
            <a:chOff x="413718" y="758842"/>
            <a:chExt cx="11666529" cy="11579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0AE4F5-BBA1-16BD-B45F-81F46274579C}"/>
                </a:ext>
              </a:extLst>
            </p:cNvPr>
            <p:cNvSpPr/>
            <p:nvPr/>
          </p:nvSpPr>
          <p:spPr>
            <a:xfrm>
              <a:off x="413718" y="1268760"/>
              <a:ext cx="6408712" cy="61200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A10876-92FA-70B3-516D-9EC8A44958C3}"/>
                </a:ext>
              </a:extLst>
            </p:cNvPr>
            <p:cNvSpPr txBox="1"/>
            <p:nvPr/>
          </p:nvSpPr>
          <p:spPr>
            <a:xfrm>
              <a:off x="418786" y="758842"/>
              <a:ext cx="3952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>
                  <a:solidFill>
                    <a:srgbClr val="FFFF9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AI powered fraud attempts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080231-1677-696A-35F0-56A5685E6464}"/>
                </a:ext>
              </a:extLst>
            </p:cNvPr>
            <p:cNvSpPr txBox="1"/>
            <p:nvPr/>
          </p:nvSpPr>
          <p:spPr>
            <a:xfrm>
              <a:off x="10480130" y="1270501"/>
              <a:ext cx="1600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N" dirty="0" err="1">
                  <a:latin typeface="Segoe UI Semibold" panose="020B0702040204020203" pitchFamily="34" charset="0"/>
                  <a:cs typeface="Segoe UI Semibold" panose="020B0702040204020203" pitchFamily="34" charset="0"/>
                  <a:hlinkClick r:id="rId4"/>
                </a:rPr>
                <a:t>Signicat</a:t>
              </a:r>
              <a:r>
                <a:rPr lang="en-IN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en-IN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2024</a:t>
              </a:r>
            </a:p>
            <a:p>
              <a:pPr algn="r"/>
              <a:r>
                <a:rPr lang="en-IN" dirty="0" err="1">
                  <a:latin typeface="Segoe UI Semibold" panose="020B0702040204020203" pitchFamily="34" charset="0"/>
                  <a:cs typeface="Segoe UI Semibold" panose="020B0702040204020203" pitchFamily="34" charset="0"/>
                  <a:hlinkClick r:id="rId5"/>
                </a:rPr>
                <a:t>Feedzai</a:t>
              </a:r>
              <a:r>
                <a:rPr lang="en-IN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en-IN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47FAC-3221-E8EA-3FB8-3AEEC36515D8}"/>
                </a:ext>
              </a:extLst>
            </p:cNvPr>
            <p:cNvSpPr txBox="1"/>
            <p:nvPr/>
          </p:nvSpPr>
          <p:spPr>
            <a:xfrm>
              <a:off x="7696792" y="1301279"/>
              <a:ext cx="2183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N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42% - 50%</a:t>
              </a:r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EBA30C-8C20-AA9D-1304-97BC9C8A7D70}"/>
              </a:ext>
            </a:extLst>
          </p:cNvPr>
          <p:cNvGrpSpPr/>
          <p:nvPr/>
        </p:nvGrpSpPr>
        <p:grpSpPr>
          <a:xfrm>
            <a:off x="413718" y="3286398"/>
            <a:ext cx="9466685" cy="1126000"/>
            <a:chOff x="413718" y="3286398"/>
            <a:chExt cx="9466685" cy="112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AD8E0A1-D140-F4C4-F15C-6D00C4D18BB4}"/>
                </a:ext>
              </a:extLst>
            </p:cNvPr>
            <p:cNvSpPr/>
            <p:nvPr/>
          </p:nvSpPr>
          <p:spPr>
            <a:xfrm>
              <a:off x="413718" y="3796316"/>
              <a:ext cx="8424936" cy="612000"/>
            </a:xfrm>
            <a:prstGeom prst="roundRect">
              <a:avLst>
                <a:gd name="adj" fmla="val 50000"/>
              </a:avLst>
            </a:prstGeom>
            <a:solidFill>
              <a:srgbClr val="FFCC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163F2-AAC5-D098-6EA0-B35F5058BB3E}"/>
                </a:ext>
              </a:extLst>
            </p:cNvPr>
            <p:cNvSpPr txBox="1"/>
            <p:nvPr/>
          </p:nvSpPr>
          <p:spPr>
            <a:xfrm>
              <a:off x="418786" y="3286398"/>
              <a:ext cx="8589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CC6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Account opening attacks executed with or aided by AI tools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B10985-7D13-DA8E-8D52-637F1541012D}"/>
                </a:ext>
              </a:extLst>
            </p:cNvPr>
            <p:cNvSpPr txBox="1"/>
            <p:nvPr/>
          </p:nvSpPr>
          <p:spPr>
            <a:xfrm>
              <a:off x="8895838" y="3827623"/>
              <a:ext cx="9845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N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58%</a:t>
              </a:r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F6B9FD-5696-AF5D-C202-D96D869CF77E}"/>
              </a:ext>
            </a:extLst>
          </p:cNvPr>
          <p:cNvGrpSpPr/>
          <p:nvPr/>
        </p:nvGrpSpPr>
        <p:grpSpPr>
          <a:xfrm>
            <a:off x="413718" y="4550176"/>
            <a:ext cx="9466685" cy="1121918"/>
            <a:chOff x="413718" y="4550176"/>
            <a:chExt cx="9466685" cy="11219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ECD686D-E9D5-568B-D722-DA2B8FD0FCFE}"/>
                </a:ext>
              </a:extLst>
            </p:cNvPr>
            <p:cNvSpPr/>
            <p:nvPr/>
          </p:nvSpPr>
          <p:spPr>
            <a:xfrm>
              <a:off x="413718" y="5060094"/>
              <a:ext cx="7344816" cy="612000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A8699D-ACA9-6B8D-0142-BBD0C542F7C6}"/>
                </a:ext>
              </a:extLst>
            </p:cNvPr>
            <p:cNvSpPr txBox="1"/>
            <p:nvPr/>
          </p:nvSpPr>
          <p:spPr>
            <a:xfrm>
              <a:off x="418786" y="4550176"/>
              <a:ext cx="707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CFFF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KYC bypass/using deepfakes to fool KYC systems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62660A-2482-8D91-67DF-3BDC8BEBDD89}"/>
                </a:ext>
              </a:extLst>
            </p:cNvPr>
            <p:cNvSpPr txBox="1"/>
            <p:nvPr/>
          </p:nvSpPr>
          <p:spPr>
            <a:xfrm>
              <a:off x="8886220" y="5085184"/>
              <a:ext cx="994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IN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54%</a:t>
              </a:r>
              <a:endParaRPr lang="en-IN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A93B019-A822-2EB7-B049-CB4B53EC86A1}"/>
              </a:ext>
            </a:extLst>
          </p:cNvPr>
          <p:cNvSpPr txBox="1"/>
          <p:nvPr/>
        </p:nvSpPr>
        <p:spPr>
          <a:xfrm>
            <a:off x="1678984" y="6093039"/>
            <a:ext cx="1018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Generative AI email fraud losses projected to reach </a:t>
            </a:r>
            <a:r>
              <a:rPr lang="en-US" sz="2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$11.5 billion by 2027</a:t>
            </a:r>
            <a:endParaRPr lang="en-IN" sz="24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19E41-DA5F-538B-C55D-5C0E095BB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484A-AECB-4474-92BA-2BA7DEE1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Lifecycle on Digital Platforms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107FF3-F137-4296-AF19-D43CEA26E74B}"/>
              </a:ext>
            </a:extLst>
          </p:cNvPr>
          <p:cNvSpPr/>
          <p:nvPr/>
        </p:nvSpPr>
        <p:spPr>
          <a:xfrm>
            <a:off x="701750" y="1628800"/>
            <a:ext cx="3024336" cy="30243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IN" sz="4000" cap="small" dirty="0">
                <a:latin typeface="Segoe UI" panose="020B0502040204020203" pitchFamily="34" charset="0"/>
                <a:cs typeface="Segoe UI" panose="020B0502040204020203" pitchFamily="34" charset="0"/>
              </a:rPr>
              <a:t>Onboard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365041-B98E-C52A-D6C6-E64E7A67F004}"/>
              </a:ext>
            </a:extLst>
          </p:cNvPr>
          <p:cNvSpPr/>
          <p:nvPr/>
        </p:nvSpPr>
        <p:spPr>
          <a:xfrm>
            <a:off x="4662190" y="1628800"/>
            <a:ext cx="3024336" cy="30243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IN" sz="4000" cap="small" dirty="0">
                <a:latin typeface="Segoe UI" panose="020B0502040204020203" pitchFamily="34" charset="0"/>
                <a:cs typeface="Segoe UI" panose="020B0502040204020203" pitchFamily="34" charset="0"/>
              </a:rPr>
              <a:t>Transact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204FD5-A66E-175A-EEB2-F63F06A400D3}"/>
              </a:ext>
            </a:extLst>
          </p:cNvPr>
          <p:cNvSpPr/>
          <p:nvPr/>
        </p:nvSpPr>
        <p:spPr>
          <a:xfrm>
            <a:off x="8622630" y="1628800"/>
            <a:ext cx="3024336" cy="30243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IN" sz="4000" cap="small" dirty="0">
                <a:latin typeface="Segoe UI" panose="020B0502040204020203" pitchFamily="34" charset="0"/>
                <a:cs typeface="Segoe UI" panose="020B0502040204020203" pitchFamily="34" charset="0"/>
              </a:rPr>
              <a:t>Offboard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2CEC-61E0-78D7-5BFD-0DFFABF89D2E}"/>
              </a:ext>
            </a:extLst>
          </p:cNvPr>
          <p:cNvSpPr txBox="1"/>
          <p:nvPr/>
        </p:nvSpPr>
        <p:spPr>
          <a:xfrm>
            <a:off x="910757" y="5157192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Identity Fraud : </a:t>
            </a:r>
            <a:r>
              <a:rPr lang="en-I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0ADE5-9A6A-7478-EF56-F4CED9D72E9B}"/>
              </a:ext>
            </a:extLst>
          </p:cNvPr>
          <p:cNvSpPr txBox="1"/>
          <p:nvPr/>
        </p:nvSpPr>
        <p:spPr>
          <a:xfrm>
            <a:off x="4518186" y="5157192"/>
            <a:ext cx="3168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Account Take Over</a:t>
            </a:r>
          </a:p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Increased by </a:t>
            </a:r>
            <a:r>
              <a:rPr lang="en-I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13%</a:t>
            </a:r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2023 and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3E711-44C8-242F-B540-6B223F5B6FB4}"/>
              </a:ext>
            </a:extLst>
          </p:cNvPr>
          <p:cNvSpPr txBox="1"/>
          <p:nvPr/>
        </p:nvSpPr>
        <p:spPr>
          <a:xfrm>
            <a:off x="9099100" y="5157192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Final Cash-Out</a:t>
            </a:r>
          </a:p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Data Exfiltration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291ECA-81BE-1B16-CA92-44785BA2996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174358" y="836712"/>
            <a:ext cx="0" cy="792088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796DE5-40C9-5304-6D79-E2950BF4855C}"/>
              </a:ext>
            </a:extLst>
          </p:cNvPr>
          <p:cNvSpPr txBox="1"/>
          <p:nvPr/>
        </p:nvSpPr>
        <p:spPr>
          <a:xfrm>
            <a:off x="4446166" y="1007440"/>
            <a:ext cx="157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AUTHORIZE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87258-67CB-590C-CBE1-70CAB7806D6A}"/>
              </a:ext>
            </a:extLst>
          </p:cNvPr>
          <p:cNvSpPr txBox="1"/>
          <p:nvPr/>
        </p:nvSpPr>
        <p:spPr>
          <a:xfrm>
            <a:off x="6334366" y="1007440"/>
            <a:ext cx="171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SETTLEMENT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3038AD-39DC-424B-75CC-5177DDD89263}"/>
              </a:ext>
            </a:extLst>
          </p:cNvPr>
          <p:cNvSpPr/>
          <p:nvPr/>
        </p:nvSpPr>
        <p:spPr>
          <a:xfrm>
            <a:off x="1655929" y="3429000"/>
            <a:ext cx="1221119" cy="1221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Risk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24CC673-6E4C-5ACD-2269-250364FCDE26}"/>
              </a:ext>
            </a:extLst>
          </p:cNvPr>
          <p:cNvSpPr/>
          <p:nvPr/>
        </p:nvSpPr>
        <p:spPr>
          <a:xfrm rot="18900000">
            <a:off x="4194138" y="4061339"/>
            <a:ext cx="720080" cy="61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B64C79-87B5-D63E-99EE-3692F5DF01D3}"/>
              </a:ext>
            </a:extLst>
          </p:cNvPr>
          <p:cNvSpPr/>
          <p:nvPr/>
        </p:nvSpPr>
        <p:spPr>
          <a:xfrm rot="2700000" flipV="1">
            <a:off x="7434498" y="4061338"/>
            <a:ext cx="720080" cy="61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8419EE-1CAF-1E61-6EAF-E9401A80D198}"/>
              </a:ext>
            </a:extLst>
          </p:cNvPr>
          <p:cNvSpPr/>
          <p:nvPr/>
        </p:nvSpPr>
        <p:spPr>
          <a:xfrm>
            <a:off x="5778314" y="3858031"/>
            <a:ext cx="792088" cy="79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Risk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AAC579-7709-5633-3EE8-AF31B3AC3A1E}"/>
              </a:ext>
            </a:extLst>
          </p:cNvPr>
          <p:cNvSpPr/>
          <p:nvPr/>
        </p:nvSpPr>
        <p:spPr>
          <a:xfrm>
            <a:off x="9936776" y="4254075"/>
            <a:ext cx="396044" cy="3960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D06DE1-0DF3-E701-5605-0AC44E9E1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06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7445-619B-6834-DFB7-19C4ABF1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Deep Fake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8ABAF-DC9D-DCE3-5105-0A3A55B36DDF}"/>
              </a:ext>
            </a:extLst>
          </p:cNvPr>
          <p:cNvSpPr/>
          <p:nvPr/>
        </p:nvSpPr>
        <p:spPr>
          <a:xfrm>
            <a:off x="2898062" y="1910948"/>
            <a:ext cx="2736304" cy="61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AA2A5-79A2-BF1E-1BDC-3D6C814EB885}"/>
              </a:ext>
            </a:extLst>
          </p:cNvPr>
          <p:cNvSpPr txBox="1"/>
          <p:nvPr/>
        </p:nvSpPr>
        <p:spPr>
          <a:xfrm>
            <a:off x="520823" y="1986115"/>
            <a:ext cx="231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Segoe UI" panose="020B0502040204020203" pitchFamily="34" charset="0"/>
                <a:cs typeface="Segoe UI" panose="020B0502040204020203" pitchFamily="34" charset="0"/>
              </a:rPr>
              <a:t>Deepfake Fraud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B09AF-71E2-4308-4F7C-121FB25707CA}"/>
              </a:ext>
            </a:extLst>
          </p:cNvPr>
          <p:cNvSpPr/>
          <p:nvPr/>
        </p:nvSpPr>
        <p:spPr>
          <a:xfrm>
            <a:off x="2898062" y="2727153"/>
            <a:ext cx="1080120" cy="61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B6BC3-E702-F59F-49E3-0CBBDE56B919}"/>
              </a:ext>
            </a:extLst>
          </p:cNvPr>
          <p:cNvSpPr txBox="1"/>
          <p:nvPr/>
        </p:nvSpPr>
        <p:spPr>
          <a:xfrm>
            <a:off x="520823" y="2802320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Segoe UI" panose="020B0502040204020203" pitchFamily="34" charset="0"/>
                <a:cs typeface="Segoe UI" panose="020B0502040204020203" pitchFamily="34" charset="0"/>
              </a:rPr>
              <a:t>ID Doc Fraud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0083789-A92A-5762-0196-89C47A27A542}"/>
              </a:ext>
            </a:extLst>
          </p:cNvPr>
          <p:cNvSpPr/>
          <p:nvPr/>
        </p:nvSpPr>
        <p:spPr>
          <a:xfrm rot="5400000">
            <a:off x="5634366" y="1910948"/>
            <a:ext cx="612000" cy="6120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1B9FC9C-3DFD-784E-7DAD-DA6249CFCC35}"/>
              </a:ext>
            </a:extLst>
          </p:cNvPr>
          <p:cNvSpPr/>
          <p:nvPr/>
        </p:nvSpPr>
        <p:spPr>
          <a:xfrm rot="5400000">
            <a:off x="3978182" y="2727153"/>
            <a:ext cx="612000" cy="6120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C4F24-5B41-31B9-D1C8-6D7E51C780DC}"/>
              </a:ext>
            </a:extLst>
          </p:cNvPr>
          <p:cNvSpPr txBox="1"/>
          <p:nvPr/>
        </p:nvSpPr>
        <p:spPr>
          <a:xfrm>
            <a:off x="520823" y="3645024"/>
            <a:ext cx="560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Sumsub </a:t>
            </a:r>
            <a:r>
              <a:rPr lang="en-US" sz="24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Q1 2025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identity fraud trends in USA</a:t>
            </a:r>
            <a:endParaRPr lang="en-IN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287DC-1097-A47C-2236-219C73E4DFFA}"/>
              </a:ext>
            </a:extLst>
          </p:cNvPr>
          <p:cNvSpPr txBox="1"/>
          <p:nvPr/>
        </p:nvSpPr>
        <p:spPr>
          <a:xfrm>
            <a:off x="7260155" y="908720"/>
            <a:ext cx="4453142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Regional deepfake fraud surges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Canada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3,400%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Hong Kong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1,900%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Singapore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1,500%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Mainland China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1,183%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Germany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1,100%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United Kingdom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900%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United States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700%</a:t>
            </a:r>
            <a:endParaRPr lang="en-IN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95B58-0EBC-325F-E614-DB5C9ABA97B4}"/>
              </a:ext>
            </a:extLst>
          </p:cNvPr>
          <p:cNvSpPr txBox="1"/>
          <p:nvPr/>
        </p:nvSpPr>
        <p:spPr>
          <a:xfrm>
            <a:off x="2645966" y="5877272"/>
            <a:ext cx="89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Faking even Blinking, Head Movements, Eye Following, Voice …</a:t>
            </a:r>
            <a:r>
              <a:rPr lang="en-IN" sz="2400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C79AF-DDE7-5C91-6EBD-ADEE09FD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913" y="153041"/>
            <a:ext cx="732044" cy="7320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E4B8-17EC-1383-48F9-BD45B6D48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36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6B4EF-7C6A-AAC6-6E83-D33DF8F5D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2973-D155-C22C-957E-0BC1E9BF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FDA0B-B618-A0DE-2BC0-F3CCC767A272}"/>
              </a:ext>
            </a:extLst>
          </p:cNvPr>
          <p:cNvSpPr txBox="1"/>
          <p:nvPr/>
        </p:nvSpPr>
        <p:spPr>
          <a:xfrm>
            <a:off x="845766" y="2664780"/>
            <a:ext cx="31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 Office 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: Address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3C171-F167-93C2-08F3-74ABF3AB5423}"/>
              </a:ext>
            </a:extLst>
          </p:cNvPr>
          <p:cNvSpPr txBox="1"/>
          <p:nvPr/>
        </p:nvSpPr>
        <p:spPr>
          <a:xfrm>
            <a:off x="845766" y="2139353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Telecom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 : New Device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41A43-1AC4-8390-EF07-2F9DD96E8781}"/>
              </a:ext>
            </a:extLst>
          </p:cNvPr>
          <p:cNvSpPr txBox="1"/>
          <p:nvPr/>
        </p:nvSpPr>
        <p:spPr>
          <a:xfrm>
            <a:off x="845766" y="3190207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 : New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389AD-4205-743F-652F-601D33D9EEED}"/>
              </a:ext>
            </a:extLst>
          </p:cNvPr>
          <p:cNvSpPr txBox="1"/>
          <p:nvPr/>
        </p:nvSpPr>
        <p:spPr>
          <a:xfrm>
            <a:off x="845766" y="3715634"/>
            <a:ext cx="37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 ID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: Face in Suspect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8DC20-52BB-400A-45F9-A5FC85DFFA09}"/>
              </a:ext>
            </a:extLst>
          </p:cNvPr>
          <p:cNvSpPr txBox="1"/>
          <p:nvPr/>
        </p:nvSpPr>
        <p:spPr>
          <a:xfrm>
            <a:off x="845766" y="4241061"/>
            <a:ext cx="452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 ID 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: Fingerprint in Suspect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A09DA-1E0C-D252-45C9-01D00583BD45}"/>
              </a:ext>
            </a:extLst>
          </p:cNvPr>
          <p:cNvSpPr txBox="1"/>
          <p:nvPr/>
        </p:nvSpPr>
        <p:spPr>
          <a:xfrm>
            <a:off x="845766" y="4766488"/>
            <a:ext cx="462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Crime Branch 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: Bank Account in Suspect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588A0-6084-D852-E3AB-50F5352E71FB}"/>
              </a:ext>
            </a:extLst>
          </p:cNvPr>
          <p:cNvSpPr txBox="1"/>
          <p:nvPr/>
        </p:nvSpPr>
        <p:spPr>
          <a:xfrm>
            <a:off x="845766" y="5291916"/>
            <a:ext cx="397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 Check 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: EMI Payment Defaulter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91310-A596-2C20-A58B-BE2A7DD3C1E5}"/>
              </a:ext>
            </a:extLst>
          </p:cNvPr>
          <p:cNvSpPr txBox="1"/>
          <p:nvPr/>
        </p:nvSpPr>
        <p:spPr>
          <a:xfrm>
            <a:off x="845766" y="1088499"/>
            <a:ext cx="358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Telecom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 : New Mobile Phone SIM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D17F1-FD75-AF61-6D52-F4026EB3A7B7}"/>
              </a:ext>
            </a:extLst>
          </p:cNvPr>
          <p:cNvSpPr txBox="1"/>
          <p:nvPr/>
        </p:nvSpPr>
        <p:spPr>
          <a:xfrm>
            <a:off x="845766" y="1613926"/>
            <a:ext cx="443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Telecom</a:t>
            </a:r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 : Phone SIM in Compromised List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152E2-1FE4-28FC-2B1C-B864E2E78A9A}"/>
              </a:ext>
            </a:extLst>
          </p:cNvPr>
          <p:cNvSpPr/>
          <p:nvPr/>
        </p:nvSpPr>
        <p:spPr>
          <a:xfrm>
            <a:off x="7614518" y="2724709"/>
            <a:ext cx="792088" cy="79886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9B5C30D-86C9-AF73-BD58-BD2C9D8DBA58}"/>
              </a:ext>
            </a:extLst>
          </p:cNvPr>
          <p:cNvCxnSpPr>
            <a:stCxn id="11" idx="3"/>
            <a:endCxn id="13" idx="0"/>
          </p:cNvCxnSpPr>
          <p:nvPr/>
        </p:nvCxnSpPr>
        <p:spPr>
          <a:xfrm>
            <a:off x="4432261" y="1273165"/>
            <a:ext cx="3578301" cy="1451544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37CED0F-4A64-557C-44CC-8E895951E055}"/>
              </a:ext>
            </a:extLst>
          </p:cNvPr>
          <p:cNvCxnSpPr>
            <a:stCxn id="12" idx="3"/>
            <a:endCxn id="13" idx="0"/>
          </p:cNvCxnSpPr>
          <p:nvPr/>
        </p:nvCxnSpPr>
        <p:spPr>
          <a:xfrm>
            <a:off x="5285251" y="1798592"/>
            <a:ext cx="2725311" cy="926117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E70A4FE-F301-41B0-4BCF-4223E8D417E4}"/>
              </a:ext>
            </a:extLst>
          </p:cNvPr>
          <p:cNvCxnSpPr>
            <a:stCxn id="5" idx="3"/>
            <a:endCxn id="13" idx="0"/>
          </p:cNvCxnSpPr>
          <p:nvPr/>
        </p:nvCxnSpPr>
        <p:spPr>
          <a:xfrm>
            <a:off x="3238024" y="2324019"/>
            <a:ext cx="4772538" cy="400690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BF08526-50F8-CDE4-74B9-8DDC1C89AC70}"/>
              </a:ext>
            </a:extLst>
          </p:cNvPr>
          <p:cNvCxnSpPr>
            <a:cxnSpLocks/>
            <a:stCxn id="4" idx="3"/>
            <a:endCxn id="13" idx="2"/>
          </p:cNvCxnSpPr>
          <p:nvPr/>
        </p:nvCxnSpPr>
        <p:spPr>
          <a:xfrm>
            <a:off x="3955528" y="2849446"/>
            <a:ext cx="3658990" cy="274694"/>
          </a:xfrm>
          <a:prstGeom prst="bentConnector3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1FFEB21-3DA7-0ED3-4164-FD3FB87B44CA}"/>
              </a:ext>
            </a:extLst>
          </p:cNvPr>
          <p:cNvCxnSpPr>
            <a:stCxn id="6" idx="3"/>
            <a:endCxn id="13" idx="3"/>
          </p:cNvCxnSpPr>
          <p:nvPr/>
        </p:nvCxnSpPr>
        <p:spPr>
          <a:xfrm>
            <a:off x="3059834" y="3374873"/>
            <a:ext cx="4670683" cy="31707"/>
          </a:xfrm>
          <a:prstGeom prst="bentConnector4">
            <a:avLst>
              <a:gd name="adj1" fmla="val 48758"/>
              <a:gd name="adj2" fmla="val 820976"/>
            </a:avLst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A36367F-9D52-7707-A8DA-F86F35739E76}"/>
              </a:ext>
            </a:extLst>
          </p:cNvPr>
          <p:cNvCxnSpPr>
            <a:stCxn id="7" idx="3"/>
            <a:endCxn id="13" idx="4"/>
          </p:cNvCxnSpPr>
          <p:nvPr/>
        </p:nvCxnSpPr>
        <p:spPr>
          <a:xfrm flipV="1">
            <a:off x="4644435" y="3523570"/>
            <a:ext cx="3366127" cy="376730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795CCEC2-9E54-904F-95CD-FAC15FF3CD32}"/>
              </a:ext>
            </a:extLst>
          </p:cNvPr>
          <p:cNvCxnSpPr>
            <a:stCxn id="8" idx="3"/>
            <a:endCxn id="13" idx="4"/>
          </p:cNvCxnSpPr>
          <p:nvPr/>
        </p:nvCxnSpPr>
        <p:spPr>
          <a:xfrm flipV="1">
            <a:off x="5374378" y="3523570"/>
            <a:ext cx="2636184" cy="902157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E29EC87-DF67-B3BB-9675-DD33DC01CE4A}"/>
              </a:ext>
            </a:extLst>
          </p:cNvPr>
          <p:cNvCxnSpPr>
            <a:stCxn id="9" idx="3"/>
            <a:endCxn id="13" idx="5"/>
          </p:cNvCxnSpPr>
          <p:nvPr/>
        </p:nvCxnSpPr>
        <p:spPr>
          <a:xfrm flipV="1">
            <a:off x="5465942" y="3406580"/>
            <a:ext cx="2824665" cy="1544574"/>
          </a:xfrm>
          <a:prstGeom prst="bentConnector2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6664B0D-5C72-08DE-7A43-355F86FCEF27}"/>
              </a:ext>
            </a:extLst>
          </p:cNvPr>
          <p:cNvCxnSpPr>
            <a:stCxn id="10" idx="3"/>
            <a:endCxn id="13" idx="6"/>
          </p:cNvCxnSpPr>
          <p:nvPr/>
        </p:nvCxnSpPr>
        <p:spPr>
          <a:xfrm flipV="1">
            <a:off x="4817302" y="3124140"/>
            <a:ext cx="3589304" cy="2352442"/>
          </a:xfrm>
          <a:prstGeom prst="bentConnector3">
            <a:avLst>
              <a:gd name="adj1" fmla="val 106369"/>
            </a:avLst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412C98A-41E0-8B9C-26E3-59D7DB0FEC34}"/>
              </a:ext>
            </a:extLst>
          </p:cNvPr>
          <p:cNvSpPr txBox="1"/>
          <p:nvPr/>
        </p:nvSpPr>
        <p:spPr>
          <a:xfrm>
            <a:off x="9066577" y="1613926"/>
            <a:ext cx="1184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Segoe UI" panose="020B0502040204020203" pitchFamily="34" charset="0"/>
                <a:cs typeface="Segoe UI" panose="020B0502040204020203" pitchFamily="34" charset="0"/>
              </a:rPr>
              <a:t>Score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3227673-7B70-E370-6A2D-D13E5FEA52D8}"/>
              </a:ext>
            </a:extLst>
          </p:cNvPr>
          <p:cNvSpPr/>
          <p:nvPr/>
        </p:nvSpPr>
        <p:spPr>
          <a:xfrm rot="18900000">
            <a:off x="8162669" y="2224638"/>
            <a:ext cx="1052873" cy="405728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E210A-A428-4A3A-8CF5-861FCA8893F3}"/>
              </a:ext>
            </a:extLst>
          </p:cNvPr>
          <p:cNvSpPr txBox="1"/>
          <p:nvPr/>
        </p:nvSpPr>
        <p:spPr>
          <a:xfrm>
            <a:off x="6066397" y="814560"/>
            <a:ext cx="348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i="1" dirty="0">
                <a:solidFill>
                  <a:srgbClr val="FFCC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Fraud Risk Index (FRI) services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E093D-6F21-9003-3DBF-70BE5428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913" y="153041"/>
            <a:ext cx="732044" cy="7320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0792DB-3311-9BC2-CC6B-9C97E8C7B2EC}"/>
              </a:ext>
            </a:extLst>
          </p:cNvPr>
          <p:cNvSpPr txBox="1"/>
          <p:nvPr/>
        </p:nvSpPr>
        <p:spPr>
          <a:xfrm>
            <a:off x="2645966" y="5877272"/>
            <a:ext cx="895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Using dependable signals in near real-time improves protection</a:t>
            </a:r>
            <a:endParaRPr lang="en-IN" sz="2400" dirty="0">
              <a:solidFill>
                <a:srgbClr val="FFFF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C088618-CE89-F8CF-1174-F8BAEAF57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69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36753-165D-9078-8F34-86DDE12D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6" y="836712"/>
            <a:ext cx="11191241" cy="612000"/>
          </a:xfrm>
        </p:spPr>
        <p:txBody>
          <a:bodyPr/>
          <a:lstStyle/>
          <a:p>
            <a:r>
              <a:rPr lang="en-IN" dirty="0"/>
              <a:t>Matching faces against a large set of suspect stock data</a:t>
            </a:r>
          </a:p>
          <a:p>
            <a:pPr lvl="1"/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9C23A-5E98-854B-CFE7-DA95BF9A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Approach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2EDA2C-B435-5B12-F8A0-3C98AB96FA3C}"/>
              </a:ext>
            </a:extLst>
          </p:cNvPr>
          <p:cNvGrpSpPr/>
          <p:nvPr/>
        </p:nvGrpSpPr>
        <p:grpSpPr>
          <a:xfrm>
            <a:off x="413718" y="1484784"/>
            <a:ext cx="11293847" cy="1336930"/>
            <a:chOff x="413718" y="1484784"/>
            <a:chExt cx="11293847" cy="133693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ADCCC36-9BFA-2954-8B09-6B5F485AB563}"/>
                </a:ext>
              </a:extLst>
            </p:cNvPr>
            <p:cNvSpPr/>
            <p:nvPr/>
          </p:nvSpPr>
          <p:spPr>
            <a:xfrm>
              <a:off x="413718" y="148478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Fast Detection Filter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EA7A94-5F57-DB46-CC23-C33F83737D10}"/>
                </a:ext>
              </a:extLst>
            </p:cNvPr>
            <p:cNvSpPr/>
            <p:nvPr/>
          </p:nvSpPr>
          <p:spPr>
            <a:xfrm>
              <a:off x="4410162" y="148478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Candidate Match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500B1A8-3C96-C10D-98BC-9B07CB00D985}"/>
                </a:ext>
              </a:extLst>
            </p:cNvPr>
            <p:cNvSpPr/>
            <p:nvPr/>
          </p:nvSpPr>
          <p:spPr>
            <a:xfrm>
              <a:off x="8406606" y="148478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Exact </a:t>
              </a:r>
            </a:p>
            <a:p>
              <a:pPr algn="ctr"/>
              <a:r>
                <a:rPr lang="en-IN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(Light &amp; Expression Var)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07AC54-F2A6-E545-1203-B843BCC75F0A}"/>
                </a:ext>
              </a:extLst>
            </p:cNvPr>
            <p:cNvSpPr txBox="1"/>
            <p:nvPr/>
          </p:nvSpPr>
          <p:spPr>
            <a:xfrm>
              <a:off x="1144262" y="2452382"/>
              <a:ext cx="1563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Haar Cascade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F78105-1834-AF2C-5F30-840846A9BB60}"/>
                </a:ext>
              </a:extLst>
            </p:cNvPr>
            <p:cNvSpPr txBox="1"/>
            <p:nvPr/>
          </p:nvSpPr>
          <p:spPr>
            <a:xfrm>
              <a:off x="4219769" y="2452382"/>
              <a:ext cx="3482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CNN: </a:t>
              </a:r>
              <a:r>
                <a:rPr lang="en-IN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FaceNet</a:t>
              </a:r>
              <a:r>
                <a:rPr lang="en-I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Siamese Network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C3C2C-9EA3-1F24-A49D-EE5C98852B0D}"/>
                </a:ext>
              </a:extLst>
            </p:cNvPr>
            <p:cNvSpPr txBox="1"/>
            <p:nvPr/>
          </p:nvSpPr>
          <p:spPr>
            <a:xfrm>
              <a:off x="8129983" y="2452382"/>
              <a:ext cx="3577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Local Binary Patterns Histograms 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4DB8168-8B80-EF8A-5EE4-7533287460BF}"/>
                </a:ext>
              </a:extLst>
            </p:cNvPr>
            <p:cNvSpPr/>
            <p:nvPr/>
          </p:nvSpPr>
          <p:spPr>
            <a:xfrm>
              <a:off x="3582070" y="1736744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45C4AD3-898F-1EDE-51DA-75631CCA6D6C}"/>
                </a:ext>
              </a:extLst>
            </p:cNvPr>
            <p:cNvSpPr/>
            <p:nvPr/>
          </p:nvSpPr>
          <p:spPr>
            <a:xfrm>
              <a:off x="7614518" y="1736744"/>
              <a:ext cx="648072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5548C01-76CF-911D-49B2-1706157913C8}"/>
              </a:ext>
            </a:extLst>
          </p:cNvPr>
          <p:cNvSpPr txBox="1">
            <a:spLocks/>
          </p:cNvSpPr>
          <p:nvPr/>
        </p:nvSpPr>
        <p:spPr>
          <a:xfrm>
            <a:off x="485726" y="3176904"/>
            <a:ext cx="11191241" cy="6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097724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2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10977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dirty="0" smtClean="0">
                <a:solidFill>
                  <a:schemeClr val="bg1"/>
                </a:solidFill>
                <a:latin typeface="Skia Regular"/>
                <a:ea typeface="+mn-ea"/>
                <a:cs typeface="Segoe UI" pitchFamily="34" charset="0"/>
              </a:defRPr>
            </a:lvl4pPr>
            <a:lvl5pPr marL="20574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IN" sz="2800" kern="1200" dirty="0">
                <a:solidFill>
                  <a:schemeClr val="bg1"/>
                </a:solidFill>
                <a:latin typeface="Skia Regular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Matching fingerprint against a large set of suspect stock data</a:t>
            </a:r>
          </a:p>
          <a:p>
            <a:pPr lvl="1"/>
            <a:endParaRPr lang="en-IN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BD9919-2947-92CA-4B1C-2E73DCC61A08}"/>
              </a:ext>
            </a:extLst>
          </p:cNvPr>
          <p:cNvGrpSpPr/>
          <p:nvPr/>
        </p:nvGrpSpPr>
        <p:grpSpPr>
          <a:xfrm>
            <a:off x="413718" y="3790222"/>
            <a:ext cx="11017224" cy="864096"/>
            <a:chOff x="413718" y="3790222"/>
            <a:chExt cx="11017224" cy="8640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D840B56-E1BD-C610-34C5-0D3C1C101DFD}"/>
                </a:ext>
              </a:extLst>
            </p:cNvPr>
            <p:cNvSpPr/>
            <p:nvPr/>
          </p:nvSpPr>
          <p:spPr>
            <a:xfrm>
              <a:off x="413718" y="3790222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Traditional</a:t>
              </a:r>
            </a:p>
            <a:p>
              <a:pPr algn="ctr"/>
              <a:r>
                <a:rPr lang="en-IN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(Minutiae, Ridge-Based)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90D46-FEA9-8257-5B46-EEF53CBF650F}"/>
                </a:ext>
              </a:extLst>
            </p:cNvPr>
            <p:cNvSpPr/>
            <p:nvPr/>
          </p:nvSpPr>
          <p:spPr>
            <a:xfrm>
              <a:off x="4410162" y="3790222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Deep Learning</a:t>
              </a:r>
            </a:p>
            <a:p>
              <a:pPr algn="ctr"/>
              <a:r>
                <a:rPr lang="en-IN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(CNN, SVM, R-Forest)</a:t>
              </a:r>
              <a:endParaRPr lang="en-IN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DC61215-A1DD-6109-332F-56C2D1D527F5}"/>
                </a:ext>
              </a:extLst>
            </p:cNvPr>
            <p:cNvSpPr/>
            <p:nvPr/>
          </p:nvSpPr>
          <p:spPr>
            <a:xfrm>
              <a:off x="8406606" y="3790222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Military Grade </a:t>
              </a:r>
            </a:p>
            <a:p>
              <a:pPr algn="ctr"/>
              <a:r>
                <a:rPr lang="en-IN" sz="19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IN" sz="19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DeepPrint</a:t>
              </a:r>
              <a:r>
                <a:rPr lang="en-IN" sz="19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CNNAI, AFIS,)</a:t>
              </a:r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33B1DF2-05B0-D2E5-9E26-7C6BF684EF02}"/>
              </a:ext>
            </a:extLst>
          </p:cNvPr>
          <p:cNvSpPr txBox="1">
            <a:spLocks/>
          </p:cNvSpPr>
          <p:nvPr/>
        </p:nvSpPr>
        <p:spPr>
          <a:xfrm>
            <a:off x="485726" y="4924246"/>
            <a:ext cx="11191241" cy="6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097724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2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10977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2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dirty="0" smtClean="0">
                <a:solidFill>
                  <a:schemeClr val="bg1"/>
                </a:solidFill>
                <a:latin typeface="Skia Regular"/>
                <a:ea typeface="+mn-ea"/>
                <a:cs typeface="Segoe UI" pitchFamily="34" charset="0"/>
              </a:defRPr>
            </a:lvl4pPr>
            <a:lvl5pPr marL="2057400" indent="-228600" algn="l" defTabSz="10977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IN" sz="2800" kern="1200" dirty="0">
                <a:solidFill>
                  <a:schemeClr val="bg1"/>
                </a:solidFill>
                <a:latin typeface="Skia Regular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Matching addresses with valid address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213BC4-8982-86D4-6F49-D1CB7447718A}"/>
              </a:ext>
            </a:extLst>
          </p:cNvPr>
          <p:cNvGrpSpPr/>
          <p:nvPr/>
        </p:nvGrpSpPr>
        <p:grpSpPr>
          <a:xfrm>
            <a:off x="413718" y="5537564"/>
            <a:ext cx="11017224" cy="864096"/>
            <a:chOff x="413718" y="5537564"/>
            <a:chExt cx="11017224" cy="86409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D13D876-E8E5-ADA6-E4B7-A1C8DBDEB19A}"/>
                </a:ext>
              </a:extLst>
            </p:cNvPr>
            <p:cNvSpPr/>
            <p:nvPr/>
          </p:nvSpPr>
          <p:spPr>
            <a:xfrm>
              <a:off x="4410162" y="553756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Machine Learning</a:t>
              </a:r>
            </a:p>
            <a:p>
              <a:pPr algn="ctr"/>
              <a:r>
                <a:rPr lang="en-IN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(SVM, LR, ESIM)</a:t>
              </a:r>
              <a:endParaRPr lang="en-IN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C32974C-2116-4576-128A-A1136C7B0289}"/>
                </a:ext>
              </a:extLst>
            </p:cNvPr>
            <p:cNvSpPr/>
            <p:nvPr/>
          </p:nvSpPr>
          <p:spPr>
            <a:xfrm>
              <a:off x="8406606" y="553756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NLP</a:t>
              </a:r>
            </a:p>
            <a:p>
              <a:pPr algn="ctr"/>
              <a:r>
                <a:rPr lang="en-IN" sz="19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(CRF, N-Gram, Word Em)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6AFB21-743F-9B17-D817-C2644893E36F}"/>
                </a:ext>
              </a:extLst>
            </p:cNvPr>
            <p:cNvSpPr/>
            <p:nvPr/>
          </p:nvSpPr>
          <p:spPr>
            <a:xfrm>
              <a:off x="413718" y="5537564"/>
              <a:ext cx="3024336" cy="86409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Fuzzy String Match</a:t>
              </a:r>
            </a:p>
            <a:p>
              <a:pPr algn="ctr"/>
              <a:r>
                <a:rPr lang="en-IN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(Levenstein, DL, Jaro-W)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33D61DC-19E3-CAF9-687B-B8BA0435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913" y="153041"/>
            <a:ext cx="732044" cy="732044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9DB0C9-5E1D-2064-0BC1-624BC239D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6</a:t>
            </a:fld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0006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7134-5303-4771-B98E-3A953509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DF7F8-93F2-D26D-5AF7-5BAF156A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Behavioural Biometrics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AE3C2E-BFA3-DF8D-7FC7-5DA27F3648E5}"/>
              </a:ext>
            </a:extLst>
          </p:cNvPr>
          <p:cNvSpPr/>
          <p:nvPr/>
        </p:nvSpPr>
        <p:spPr>
          <a:xfrm>
            <a:off x="1666052" y="1073741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 descr="A finger pointing at a fingerprint&#10;&#10;AI-generated content may be incorrect.">
            <a:extLst>
              <a:ext uri="{FF2B5EF4-FFF2-40B4-BE49-F238E27FC236}">
                <a16:creationId xmlns:a16="http://schemas.microsoft.com/office/drawing/2014/main" id="{E1FB0D21-268E-8FED-106A-22A33D23E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4" y="1217757"/>
            <a:ext cx="684048" cy="684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BE4BC-647C-3AF1-9FBA-56549EC86CCF}"/>
              </a:ext>
            </a:extLst>
          </p:cNvPr>
          <p:cNvSpPr txBox="1"/>
          <p:nvPr/>
        </p:nvSpPr>
        <p:spPr>
          <a:xfrm>
            <a:off x="1558040" y="208185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Device Fingerprint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8FB70-CF71-09DB-259D-38692014FDCD}"/>
              </a:ext>
            </a:extLst>
          </p:cNvPr>
          <p:cNvSpPr/>
          <p:nvPr/>
        </p:nvSpPr>
        <p:spPr>
          <a:xfrm>
            <a:off x="3731177" y="1073741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C1982-5F70-8408-A4F0-D0121673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209" y="1217757"/>
            <a:ext cx="684048" cy="684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66B559-6566-8221-9AE5-E396397BC833}"/>
              </a:ext>
            </a:extLst>
          </p:cNvPr>
          <p:cNvSpPr txBox="1"/>
          <p:nvPr/>
        </p:nvSpPr>
        <p:spPr>
          <a:xfrm>
            <a:off x="3626742" y="2081853"/>
            <a:ext cx="133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OS Type &amp; Verification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A04AB6-0A9D-8531-531C-7C3FA64FBE10}"/>
              </a:ext>
            </a:extLst>
          </p:cNvPr>
          <p:cNvSpPr/>
          <p:nvPr/>
        </p:nvSpPr>
        <p:spPr>
          <a:xfrm>
            <a:off x="5796302" y="1073741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450CE-0D2B-7927-FF09-AD136068E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334" y="1217757"/>
            <a:ext cx="684048" cy="684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BF846-307E-663A-B893-EFEB4BA3146A}"/>
              </a:ext>
            </a:extLst>
          </p:cNvPr>
          <p:cNvSpPr txBox="1"/>
          <p:nvPr/>
        </p:nvSpPr>
        <p:spPr>
          <a:xfrm>
            <a:off x="5724294" y="208185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Screen</a:t>
            </a:r>
            <a:b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Size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52C8A-E54C-EDAA-4CF2-F752F8210483}"/>
              </a:ext>
            </a:extLst>
          </p:cNvPr>
          <p:cNvSpPr/>
          <p:nvPr/>
        </p:nvSpPr>
        <p:spPr>
          <a:xfrm>
            <a:off x="7861427" y="1073741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69FD0-BBBE-A730-C1EF-FE352F6C5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459" y="1217757"/>
            <a:ext cx="684048" cy="684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BC9973-89A8-6A40-7FC8-799F591C89B5}"/>
              </a:ext>
            </a:extLst>
          </p:cNvPr>
          <p:cNvSpPr txBox="1"/>
          <p:nvPr/>
        </p:nvSpPr>
        <p:spPr>
          <a:xfrm>
            <a:off x="7789419" y="208185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Geo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Location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E0916C-1A81-C54D-0622-4F55BCAA4EFB}"/>
              </a:ext>
            </a:extLst>
          </p:cNvPr>
          <p:cNvSpPr/>
          <p:nvPr/>
        </p:nvSpPr>
        <p:spPr>
          <a:xfrm>
            <a:off x="9926552" y="1073741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C89F1E-A386-5C08-42BD-56D4C92D6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584" y="1217757"/>
            <a:ext cx="684048" cy="684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52AC2B-3EC2-B8B1-F178-3F84066F1B46}"/>
              </a:ext>
            </a:extLst>
          </p:cNvPr>
          <p:cNvSpPr txBox="1"/>
          <p:nvPr/>
        </p:nvSpPr>
        <p:spPr>
          <a:xfrm>
            <a:off x="9854544" y="208185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Device Handling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530FF3-FB96-14C7-DB4A-4915D5EB0AEF}"/>
              </a:ext>
            </a:extLst>
          </p:cNvPr>
          <p:cNvSpPr/>
          <p:nvPr/>
        </p:nvSpPr>
        <p:spPr>
          <a:xfrm>
            <a:off x="1666052" y="2935288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58B4E6-B471-64F2-B814-EA89252481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084" y="3079304"/>
            <a:ext cx="684048" cy="6840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67713E-BE04-BBFE-DA09-640A9AA0DB6D}"/>
              </a:ext>
            </a:extLst>
          </p:cNvPr>
          <p:cNvSpPr txBox="1"/>
          <p:nvPr/>
        </p:nvSpPr>
        <p:spPr>
          <a:xfrm>
            <a:off x="1525925" y="3943400"/>
            <a:ext cx="128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In Active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8DF2A1-D058-DDC7-197C-DE515D3361E4}"/>
              </a:ext>
            </a:extLst>
          </p:cNvPr>
          <p:cNvSpPr/>
          <p:nvPr/>
        </p:nvSpPr>
        <p:spPr>
          <a:xfrm>
            <a:off x="3731177" y="2935288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AE6C4F-CEBF-4E6E-8430-F996AA12D9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209" y="3079304"/>
            <a:ext cx="684048" cy="684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9689DD-874A-A595-B067-C6B5071539A9}"/>
              </a:ext>
            </a:extLst>
          </p:cNvPr>
          <p:cNvSpPr txBox="1"/>
          <p:nvPr/>
        </p:nvSpPr>
        <p:spPr>
          <a:xfrm>
            <a:off x="3591050" y="3943400"/>
            <a:ext cx="128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Bot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808AB1-536E-943A-607F-4EABAE862386}"/>
              </a:ext>
            </a:extLst>
          </p:cNvPr>
          <p:cNvSpPr/>
          <p:nvPr/>
        </p:nvSpPr>
        <p:spPr>
          <a:xfrm>
            <a:off x="5796302" y="2935288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9004CA-70ED-B054-2D19-C260FD7DD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334" y="3079304"/>
            <a:ext cx="684048" cy="684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823270-91B8-8AC9-9FB0-8C6E458A62BD}"/>
              </a:ext>
            </a:extLst>
          </p:cNvPr>
          <p:cNvSpPr txBox="1"/>
          <p:nvPr/>
        </p:nvSpPr>
        <p:spPr>
          <a:xfrm>
            <a:off x="5594246" y="3943400"/>
            <a:ext cx="1288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Navigation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A42C3C-9449-641C-A0EF-937F0CBB7970}"/>
              </a:ext>
            </a:extLst>
          </p:cNvPr>
          <p:cNvSpPr/>
          <p:nvPr/>
        </p:nvSpPr>
        <p:spPr>
          <a:xfrm>
            <a:off x="7861427" y="2935288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B4C6DE-8526-DAC9-0F3E-E0AABCA87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459" y="3079304"/>
            <a:ext cx="684048" cy="6840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ED2D95-D89E-01E0-8FAD-A1FC39C71416}"/>
              </a:ext>
            </a:extLst>
          </p:cNvPr>
          <p:cNvSpPr txBox="1"/>
          <p:nvPr/>
        </p:nvSpPr>
        <p:spPr>
          <a:xfrm>
            <a:off x="7721300" y="3943400"/>
            <a:ext cx="128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Click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Speed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CCF298-D1AA-0BA4-53EE-AA375BD488E5}"/>
              </a:ext>
            </a:extLst>
          </p:cNvPr>
          <p:cNvSpPr/>
          <p:nvPr/>
        </p:nvSpPr>
        <p:spPr>
          <a:xfrm>
            <a:off x="9926552" y="2935288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230CD5-1116-C25D-A1A1-DD287BB74C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584" y="3079304"/>
            <a:ext cx="684048" cy="6840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16D8786-1B29-7C59-570C-71B853B395E7}"/>
              </a:ext>
            </a:extLst>
          </p:cNvPr>
          <p:cNvSpPr txBox="1"/>
          <p:nvPr/>
        </p:nvSpPr>
        <p:spPr>
          <a:xfrm>
            <a:off x="9786425" y="3943400"/>
            <a:ext cx="128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Typing Dynamics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AF03CAF-451A-523C-88BA-9A98FEF19162}"/>
              </a:ext>
            </a:extLst>
          </p:cNvPr>
          <p:cNvSpPr/>
          <p:nvPr/>
        </p:nvSpPr>
        <p:spPr>
          <a:xfrm>
            <a:off x="1666052" y="4796835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BB9F51D-CEE4-CCB5-4463-8FA59B59B3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084" y="4940851"/>
            <a:ext cx="684048" cy="6840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50F7351-F1DE-98ED-84CE-C3B8E79CCB97}"/>
              </a:ext>
            </a:extLst>
          </p:cNvPr>
          <p:cNvSpPr txBox="1"/>
          <p:nvPr/>
        </p:nvSpPr>
        <p:spPr>
          <a:xfrm>
            <a:off x="1405688" y="5804947"/>
            <a:ext cx="15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Hand Eye Coordination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054DF4-66F7-EC97-7E89-76AFD91F907B}"/>
              </a:ext>
            </a:extLst>
          </p:cNvPr>
          <p:cNvSpPr/>
          <p:nvPr/>
        </p:nvSpPr>
        <p:spPr>
          <a:xfrm>
            <a:off x="3731177" y="4796835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51A72F1-29BE-C406-5986-CEEFB67172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209" y="4940851"/>
            <a:ext cx="684048" cy="6840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530519E-B0C5-0EFB-831C-1607664F9C15}"/>
              </a:ext>
            </a:extLst>
          </p:cNvPr>
          <p:cNvSpPr txBox="1"/>
          <p:nvPr/>
        </p:nvSpPr>
        <p:spPr>
          <a:xfrm>
            <a:off x="3530955" y="5804947"/>
            <a:ext cx="15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Date &amp;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B5D36C2-DA7C-38E8-4007-5F2AD2386D8F}"/>
              </a:ext>
            </a:extLst>
          </p:cNvPr>
          <p:cNvSpPr/>
          <p:nvPr/>
        </p:nvSpPr>
        <p:spPr>
          <a:xfrm>
            <a:off x="5796302" y="4796835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74F79B-42AF-717E-6597-D629349E9D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8334" y="4940851"/>
            <a:ext cx="684048" cy="6840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BF9E688-7851-0ED7-F739-073BDBF6A56A}"/>
              </a:ext>
            </a:extLst>
          </p:cNvPr>
          <p:cNvSpPr txBox="1"/>
          <p:nvPr/>
        </p:nvSpPr>
        <p:spPr>
          <a:xfrm>
            <a:off x="5530775" y="5804947"/>
            <a:ext cx="15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Account Profile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6E35CA-F92F-BB0A-29CD-22CEE5696205}"/>
              </a:ext>
            </a:extLst>
          </p:cNvPr>
          <p:cNvSpPr/>
          <p:nvPr/>
        </p:nvSpPr>
        <p:spPr>
          <a:xfrm>
            <a:off x="7861427" y="4796835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9A49769-3018-0F75-7AC8-2E12CD8B6D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459" y="4940851"/>
            <a:ext cx="684048" cy="6840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E78A7A-15A7-3ABC-C08C-EFE7C0F12514}"/>
              </a:ext>
            </a:extLst>
          </p:cNvPr>
          <p:cNvSpPr txBox="1"/>
          <p:nvPr/>
        </p:nvSpPr>
        <p:spPr>
          <a:xfrm>
            <a:off x="7588495" y="5804947"/>
            <a:ext cx="15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Personal</a:t>
            </a:r>
          </a:p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Profile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1E4A94-0969-EAF7-1DF2-9D683F053FA1}"/>
              </a:ext>
            </a:extLst>
          </p:cNvPr>
          <p:cNvSpPr/>
          <p:nvPr/>
        </p:nvSpPr>
        <p:spPr>
          <a:xfrm>
            <a:off x="9926552" y="4796835"/>
            <a:ext cx="1008112" cy="10081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0794841-B0AF-5D85-A3D4-019AA0DA18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584" y="4940851"/>
            <a:ext cx="684048" cy="68404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820BE7E-D37C-6A15-A3C2-BF26A89CA580}"/>
              </a:ext>
            </a:extLst>
          </p:cNvPr>
          <p:cNvSpPr txBox="1"/>
          <p:nvPr/>
        </p:nvSpPr>
        <p:spPr>
          <a:xfrm>
            <a:off x="9533181" y="5804947"/>
            <a:ext cx="1794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Personal / Business Profile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B66C72-D2C3-0FDD-3CFD-65229735F2D8}"/>
              </a:ext>
            </a:extLst>
          </p:cNvPr>
          <p:cNvSpPr/>
          <p:nvPr/>
        </p:nvSpPr>
        <p:spPr>
          <a:xfrm>
            <a:off x="5368586" y="4591054"/>
            <a:ext cx="6278380" cy="1934289"/>
          </a:xfrm>
          <a:prstGeom prst="roundRect">
            <a:avLst/>
          </a:prstGeom>
          <a:noFill/>
          <a:ln>
            <a:solidFill>
              <a:srgbClr val="FFFF99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6B0300B-7A44-F6E5-497D-F1A5DC73A0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77304" y="-27384"/>
            <a:ext cx="901710" cy="926798"/>
          </a:xfrm>
          <a:prstGeom prst="rect">
            <a:avLst/>
          </a:prstGeo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E9631FA-FC66-C874-2C3C-02FD663C0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8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FDE06-366D-0EE7-33DB-407D62224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4A48-B444-FC41-B6EC-D0703BCF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235" y="1052736"/>
            <a:ext cx="5392529" cy="418623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D558E-20AF-02B3-D81B-32551B2D9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35" y="1556792"/>
            <a:ext cx="5392529" cy="3528392"/>
          </a:xfrm>
        </p:spPr>
        <p:txBody>
          <a:bodyPr/>
          <a:lstStyle/>
          <a:p>
            <a:r>
              <a:rPr lang="en-IN" sz="2400" dirty="0"/>
              <a:t>Multiple Dimensions</a:t>
            </a:r>
          </a:p>
          <a:p>
            <a:pPr lvl="1"/>
            <a:r>
              <a:rPr lang="en-IN" sz="2000" dirty="0"/>
              <a:t>Day of the Week</a:t>
            </a:r>
          </a:p>
          <a:p>
            <a:pPr lvl="1"/>
            <a:r>
              <a:rPr lang="en-IN" sz="2000" dirty="0"/>
              <a:t>Time of the Day</a:t>
            </a:r>
          </a:p>
          <a:p>
            <a:pPr lvl="1"/>
            <a:r>
              <a:rPr lang="en-IN" sz="2000" dirty="0"/>
              <a:t>Merchant Category Code</a:t>
            </a:r>
          </a:p>
          <a:p>
            <a:pPr lvl="1"/>
            <a:r>
              <a:rPr lang="en-IN" sz="2000" dirty="0"/>
              <a:t>Merchant Location</a:t>
            </a:r>
          </a:p>
          <a:p>
            <a:pPr lvl="1"/>
            <a:r>
              <a:rPr lang="en-IN" sz="2000" dirty="0"/>
              <a:t>Festive Season Variations</a:t>
            </a:r>
          </a:p>
          <a:p>
            <a:pPr lvl="1"/>
            <a:r>
              <a:rPr lang="en-IN" sz="2000" dirty="0"/>
              <a:t>Weather Impact</a:t>
            </a:r>
          </a:p>
          <a:p>
            <a:pPr lvl="1"/>
            <a:r>
              <a:rPr lang="en-IN" sz="2000" dirty="0"/>
              <a:t>Frequent Merchants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0538A7-4457-638D-5F65-9D897E496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9819" y="1052736"/>
            <a:ext cx="5394647" cy="418623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Payee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87EEFD-3872-73B8-D3D5-D21E8D75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9819" y="1556792"/>
            <a:ext cx="5394647" cy="3528392"/>
          </a:xfrm>
        </p:spPr>
        <p:txBody>
          <a:bodyPr>
            <a:normAutofit/>
          </a:bodyPr>
          <a:lstStyle/>
          <a:p>
            <a:r>
              <a:rPr lang="en-IN" sz="2400" dirty="0"/>
              <a:t>High Frequency</a:t>
            </a:r>
          </a:p>
          <a:p>
            <a:pPr lvl="1"/>
            <a:r>
              <a:rPr lang="en-IN" sz="2000" dirty="0"/>
              <a:t>Day of the Week</a:t>
            </a:r>
          </a:p>
          <a:p>
            <a:pPr lvl="1"/>
            <a:r>
              <a:rPr lang="en-IN" sz="2000" dirty="0"/>
              <a:t>Time of the Day</a:t>
            </a:r>
          </a:p>
          <a:p>
            <a:pPr lvl="1"/>
            <a:r>
              <a:rPr lang="en-IN" sz="2000" dirty="0"/>
              <a:t>Brand / Reputation</a:t>
            </a:r>
          </a:p>
          <a:p>
            <a:pPr lvl="1"/>
            <a:r>
              <a:rPr lang="en-IN" sz="2000" dirty="0"/>
              <a:t>Average Ticket Size &amp; Variability</a:t>
            </a:r>
          </a:p>
          <a:p>
            <a:pPr lvl="1"/>
            <a:r>
              <a:rPr lang="en-IN" sz="2000" dirty="0"/>
              <a:t>Cluster Average based on</a:t>
            </a:r>
          </a:p>
          <a:p>
            <a:pPr lvl="2"/>
            <a:r>
              <a:rPr lang="en-IN" sz="1800" dirty="0"/>
              <a:t>Location</a:t>
            </a:r>
          </a:p>
          <a:p>
            <a:pPr lvl="2"/>
            <a:r>
              <a:rPr lang="en-IN" sz="1800" dirty="0"/>
              <a:t>Merchant Category Code</a:t>
            </a:r>
          </a:p>
          <a:p>
            <a:pPr lvl="2"/>
            <a:r>
              <a:rPr lang="en-IN" sz="1800" dirty="0"/>
              <a:t>Festive Season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82FD9F-D9E8-5892-64B5-77FD146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and Using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B8886-0F66-DC6A-0569-848186B527B4}"/>
              </a:ext>
            </a:extLst>
          </p:cNvPr>
          <p:cNvSpPr txBox="1"/>
          <p:nvPr/>
        </p:nvSpPr>
        <p:spPr>
          <a:xfrm>
            <a:off x="610235" y="5343599"/>
            <a:ext cx="11238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Needs Stream Analytics, Telescopic Summaries, Multi-D Aggregates and more …</a:t>
            </a:r>
          </a:p>
          <a:p>
            <a:endParaRPr lang="en-IN" sz="2400" i="1" dirty="0">
              <a:solidFill>
                <a:srgbClr val="FFFF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IN" sz="2400" i="1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Challenge is Reading and Writing same information at Scale</a:t>
            </a:r>
            <a:endParaRPr lang="en-IN" sz="2400" dirty="0">
              <a:solidFill>
                <a:srgbClr val="FFFF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491EE-39B2-B456-9738-50C074BD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304" y="-27384"/>
            <a:ext cx="901710" cy="92679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C65D1-4A51-624F-2F90-5DA2DE3FF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82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7BD98-0BD0-46DA-F760-9AAD7251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E7530-C792-7453-7F17-72DC04AA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6" y="836712"/>
            <a:ext cx="11191241" cy="5328592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Rules</a:t>
            </a:r>
          </a:p>
          <a:p>
            <a:pPr lvl="1"/>
            <a:r>
              <a:rPr lang="en-IN" sz="2400" dirty="0">
                <a:solidFill>
                  <a:srgbClr val="92D050"/>
                </a:solidFill>
              </a:rPr>
              <a:t>PROS</a:t>
            </a:r>
            <a:r>
              <a:rPr lang="en-IN" sz="2400" dirty="0"/>
              <a:t>: Explainable – Human Interpretable – Reuse Human Experience – Zero Day </a:t>
            </a:r>
          </a:p>
          <a:p>
            <a:pPr lvl="1"/>
            <a:r>
              <a:rPr lang="en-I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</a:t>
            </a:r>
            <a:r>
              <a:rPr lang="en-IN" sz="2400" dirty="0"/>
              <a:t>: Static – Difficult to Maintain</a:t>
            </a:r>
          </a:p>
          <a:p>
            <a:pPr lvl="1"/>
            <a:r>
              <a:rPr lang="en-IN" sz="2400" dirty="0">
                <a:solidFill>
                  <a:srgbClr val="00B0F0"/>
                </a:solidFill>
              </a:rPr>
              <a:t>Maintenance</a:t>
            </a:r>
            <a:r>
              <a:rPr lang="en-IN" sz="2400" dirty="0"/>
              <a:t> : Regular review of rule efficacy and retiring of unproductive rules </a:t>
            </a:r>
          </a:p>
          <a:p>
            <a:pPr lvl="1"/>
            <a:endParaRPr lang="en-IN" sz="2400" dirty="0"/>
          </a:p>
          <a:p>
            <a:r>
              <a:rPr lang="en-IN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Models</a:t>
            </a:r>
          </a:p>
          <a:p>
            <a:pPr lvl="1"/>
            <a:r>
              <a:rPr lang="en-IN" sz="2400" dirty="0">
                <a:solidFill>
                  <a:srgbClr val="92D050"/>
                </a:solidFill>
              </a:rPr>
              <a:t>PROS</a:t>
            </a:r>
            <a:r>
              <a:rPr lang="en-IN" sz="2400" dirty="0"/>
              <a:t>: Dynamic</a:t>
            </a:r>
          </a:p>
          <a:p>
            <a:pPr lvl="1"/>
            <a:r>
              <a:rPr lang="en-I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</a:t>
            </a:r>
            <a:r>
              <a:rPr lang="en-IN" sz="2400" dirty="0"/>
              <a:t>: Explainability – Need Labelled Data (Takes Time to Build) – Drifts with Time</a:t>
            </a:r>
          </a:p>
          <a:p>
            <a:pPr lvl="1"/>
            <a:r>
              <a:rPr lang="en-IN" sz="2400" dirty="0">
                <a:solidFill>
                  <a:srgbClr val="00B0F0"/>
                </a:solidFill>
              </a:rPr>
              <a:t>Maintenance</a:t>
            </a:r>
            <a:r>
              <a:rPr lang="en-IN" sz="2400" dirty="0"/>
              <a:t> : Build Shadow Models and replace when drift is detected</a:t>
            </a:r>
          </a:p>
          <a:p>
            <a:pPr lvl="1"/>
            <a:endParaRPr lang="en-IN" sz="2400" dirty="0"/>
          </a:p>
          <a:p>
            <a:r>
              <a:rPr lang="en-IN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Hybrid</a:t>
            </a:r>
          </a:p>
          <a:p>
            <a:pPr lvl="1"/>
            <a:r>
              <a:rPr lang="en-IN" sz="2400" dirty="0"/>
              <a:t>Structure by Human + Thresholds set by AI</a:t>
            </a:r>
          </a:p>
          <a:p>
            <a:pPr lvl="1"/>
            <a:r>
              <a:rPr lang="en-IN" sz="2400" dirty="0">
                <a:solidFill>
                  <a:srgbClr val="00B0F0"/>
                </a:solidFill>
              </a:rPr>
              <a:t>Maintenance</a:t>
            </a:r>
            <a:r>
              <a:rPr lang="en-IN" sz="2400" dirty="0"/>
              <a:t> : Regular review of rule efficiency, build new thresholds in shadow</a:t>
            </a:r>
          </a:p>
          <a:p>
            <a:pPr lvl="1"/>
            <a:endParaRPr lang="en-IN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4CFA72-FD2E-C8B0-C2CB-D08DF733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Rules and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45E9C-F188-DCA1-F9DF-071F7A71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04" y="-27384"/>
            <a:ext cx="901710" cy="926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602CB-5728-3912-CF67-144D1F01703C}"/>
              </a:ext>
            </a:extLst>
          </p:cNvPr>
          <p:cNvSpPr txBox="1"/>
          <p:nvPr/>
        </p:nvSpPr>
        <p:spPr>
          <a:xfrm>
            <a:off x="2357934" y="5991671"/>
            <a:ext cx="798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>
                <a:solidFill>
                  <a:srgbClr val="FFFF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AI with Human-in-Loop is the right strategy as of now …</a:t>
            </a:r>
            <a:endParaRPr lang="en-IN" sz="2400" dirty="0">
              <a:solidFill>
                <a:srgbClr val="FFFF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8A34-D4B0-7F88-DDA6-2FE5DDEFF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B7EBC3-B40C-459E-8B7C-77E4C35F4196}" type="slidenum">
              <a:rPr lang="en-IN" smtClean="0"/>
              <a:pPr/>
              <a:t>9</a:t>
            </a:fld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12485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0f94c5-3c19-452e-82f8-cc6232e282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371A2D6C06646B4087D0B43777752" ma:contentTypeVersion="18" ma:contentTypeDescription="Create a new document." ma:contentTypeScope="" ma:versionID="16718762433ca038e6b90b0eb6f094ad">
  <xsd:schema xmlns:xsd="http://www.w3.org/2001/XMLSchema" xmlns:xs="http://www.w3.org/2001/XMLSchema" xmlns:p="http://schemas.microsoft.com/office/2006/metadata/properties" xmlns:ns3="42f341ef-224a-4c85-ac2a-6e2bc55d7852" xmlns:ns4="a40f94c5-3c19-452e-82f8-cc6232e28273" targetNamespace="http://schemas.microsoft.com/office/2006/metadata/properties" ma:root="true" ma:fieldsID="8ab4d34618cf4d9992f414fcce313510" ns3:_="" ns4:_="">
    <xsd:import namespace="42f341ef-224a-4c85-ac2a-6e2bc55d7852"/>
    <xsd:import namespace="a40f94c5-3c19-452e-82f8-cc6232e282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341ef-224a-4c85-ac2a-6e2bc55d78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f94c5-3c19-452e-82f8-cc6232e28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BA033-89DA-49BC-94E4-20A358EA22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B0E8B4-A0FD-4704-8509-D2E4F60CA623}">
  <ds:schemaRefs>
    <ds:schemaRef ds:uri="http://schemas.openxmlformats.org/package/2006/metadata/core-properties"/>
    <ds:schemaRef ds:uri="a40f94c5-3c19-452e-82f8-cc6232e28273"/>
    <ds:schemaRef ds:uri="42f341ef-224a-4c85-ac2a-6e2bc55d785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0FE630-CE42-4988-A1EF-CCE78814A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341ef-224a-4c85-ac2a-6e2bc55d7852"/>
    <ds:schemaRef ds:uri="a40f94c5-3c19-452e-82f8-cc6232e28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1236</Words>
  <Application>Microsoft Office PowerPoint</Application>
  <PresentationFormat>Custom</PresentationFormat>
  <Paragraphs>237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Semibold</vt:lpstr>
      <vt:lpstr>Skia Regular</vt:lpstr>
      <vt:lpstr>Wingdings</vt:lpstr>
      <vt:lpstr>Office Theme</vt:lpstr>
      <vt:lpstr>Application of AI in Fraud and Risk Management of Digital Payments</vt:lpstr>
      <vt:lpstr>Fraudsters are Ready ! We better be</vt:lpstr>
      <vt:lpstr>Customer Lifecycle on Digital Platforms</vt:lpstr>
      <vt:lpstr>Deep Fake</vt:lpstr>
      <vt:lpstr>Identity</vt:lpstr>
      <vt:lpstr>Approach</vt:lpstr>
      <vt:lpstr>Behavioural Biometrics</vt:lpstr>
      <vt:lpstr>Building and Using Profiles</vt:lpstr>
      <vt:lpstr>Building Rules and Models</vt:lpstr>
      <vt:lpstr>Explainability </vt:lpstr>
      <vt:lpstr>Anti Money Laundering</vt:lpstr>
      <vt:lpstr>Mule Account Pattern</vt:lpstr>
      <vt:lpstr>Takeaways</vt:lpstr>
      <vt:lpstr>RS IntelliEdge™</vt:lpstr>
      <vt:lpstr>Thank You    sumit@rssoftware.co.in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Manas Bhowmik</dc:creator>
  <cp:lastModifiedBy>Sumit Misra</cp:lastModifiedBy>
  <cp:revision>153</cp:revision>
  <dcterms:created xsi:type="dcterms:W3CDTF">2019-12-23T10:06:32Z</dcterms:created>
  <dcterms:modified xsi:type="dcterms:W3CDTF">2025-12-13T13:15:22Z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0x0101004E0371A2D6C06646B4087D0B43777752</vt:lpwstr>
  </property>
</Properties>
</file>