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5"/>
    <p:sldMasterId id="214748371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Crimson Pro Medium"/>
      <p:regular r:id="rId18"/>
      <p:bold r:id="rId19"/>
      <p:italic r:id="rId20"/>
      <p:boldItalic r:id="rId21"/>
    </p:embeddedFont>
    <p:embeddedFont>
      <p:font typeface="Crimson Pro Light"/>
      <p:regular r:id="rId22"/>
      <p:bold r:id="rId23"/>
      <p:italic r:id="rId24"/>
      <p:boldItalic r:id="rId25"/>
    </p:embeddedFont>
    <p:embeddedFont>
      <p:font typeface="Crimson Pro"/>
      <p:regular r:id="rId26"/>
      <p:bold r:id="rId27"/>
      <p:italic r:id="rId28"/>
      <p:boldItalic r:id="rId29"/>
    </p:embeddedFont>
    <p:embeddedFont>
      <p:font typeface="Space Grotesk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849B4E-8862-4262-9DAA-30244E96090E}">
  <a:tblStyle styleId="{67849B4E-8862-4262-9DAA-30244E9609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paceGrotesk-bold.fntdata"/><Relationship Id="rId30" Type="http://schemas.openxmlformats.org/officeDocument/2006/relationships/font" Target="fonts/SpaceGrotesk-regular.fntdata"/><Relationship Id="rId20" Type="http://schemas.openxmlformats.org/officeDocument/2006/relationships/font" Target="fonts/CrimsonProMedium-italic.fntdata"/><Relationship Id="rId22" Type="http://schemas.openxmlformats.org/officeDocument/2006/relationships/font" Target="fonts/CrimsonProLight-regular.fntdata"/><Relationship Id="rId21" Type="http://schemas.openxmlformats.org/officeDocument/2006/relationships/font" Target="fonts/CrimsonProMedium-boldItalic.fntdata"/><Relationship Id="rId24" Type="http://schemas.openxmlformats.org/officeDocument/2006/relationships/font" Target="fonts/CrimsonProLight-italic.fntdata"/><Relationship Id="rId23" Type="http://schemas.openxmlformats.org/officeDocument/2006/relationships/font" Target="fonts/CrimsonProLight-bold.fntdata"/><Relationship Id="rId26" Type="http://schemas.openxmlformats.org/officeDocument/2006/relationships/font" Target="fonts/CrimsonPro-regular.fntdata"/><Relationship Id="rId25" Type="http://schemas.openxmlformats.org/officeDocument/2006/relationships/font" Target="fonts/CrimsonProLight-boldItalic.fntdata"/><Relationship Id="rId28" Type="http://schemas.openxmlformats.org/officeDocument/2006/relationships/font" Target="fonts/CrimsonPro-italic.fntdata"/><Relationship Id="rId27" Type="http://schemas.openxmlformats.org/officeDocument/2006/relationships/font" Target="fonts/CrimsonPro-bold.fntdata"/><Relationship Id="rId29" Type="http://schemas.openxmlformats.org/officeDocument/2006/relationships/font" Target="fonts/CrimsonPr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CrimsonProMedium-bold.fntdata"/><Relationship Id="rId18" Type="http://schemas.openxmlformats.org/officeDocument/2006/relationships/font" Target="fonts/CrimsonPr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6047a95a7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6047a95a7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6047a95a7c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6047a95a7c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6047a95a7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6047a95a7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6047a95a7c_0_1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6047a95a7c_0_1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6047a95a7c_0_1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6047a95a7c_0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6047a95a7c_0_1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6047a95a7c_0_1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6047a95a7c_0_1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6047a95a7c_0_1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47a95a7c_0_1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47a95a7c_0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75e1b14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75e1b14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6047a95a7c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6047a95a7c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285750" y="1639500"/>
            <a:ext cx="85725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42750" y="3820125"/>
            <a:ext cx="21483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3" type="subTitle"/>
          </p:nvPr>
        </p:nvSpPr>
        <p:spPr>
          <a:xfrm>
            <a:off x="6652800" y="3820125"/>
            <a:ext cx="21483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4634650" y="223475"/>
            <a:ext cx="4280700" cy="17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/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0" y="3677475"/>
            <a:ext cx="2491200" cy="12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 type="tx">
  <p:cSld name="TITLE_AND_BODY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>
            <p:ph idx="2" type="pic"/>
          </p:nvPr>
        </p:nvSpPr>
        <p:spPr>
          <a:xfrm flipH="1" rot="10800000">
            <a:off x="226950" y="1218789"/>
            <a:ext cx="2086200" cy="1883100"/>
          </a:xfrm>
          <a:prstGeom prst="corner">
            <a:avLst>
              <a:gd fmla="val 83590" name="adj1"/>
              <a:gd fmla="val 81097" name="adj2"/>
            </a:avLst>
          </a:prstGeom>
          <a:noFill/>
          <a:ln>
            <a:noFill/>
          </a:ln>
        </p:spPr>
      </p:sp>
      <p:sp>
        <p:nvSpPr>
          <p:cNvPr id="64" name="Google Shape;64;p16"/>
          <p:cNvSpPr/>
          <p:nvPr>
            <p:ph idx="3" type="pic"/>
          </p:nvPr>
        </p:nvSpPr>
        <p:spPr>
          <a:xfrm flipH="1">
            <a:off x="2428286" y="1218789"/>
            <a:ext cx="2086200" cy="1883100"/>
          </a:xfrm>
          <a:prstGeom prst="corner">
            <a:avLst>
              <a:gd fmla="val 83590" name="adj1"/>
              <a:gd fmla="val 81097" name="adj2"/>
            </a:avLst>
          </a:prstGeom>
          <a:noFill/>
          <a:ln>
            <a:noFill/>
          </a:ln>
        </p:spPr>
      </p:sp>
      <p:sp>
        <p:nvSpPr>
          <p:cNvPr id="65" name="Google Shape;65;p16"/>
          <p:cNvSpPr/>
          <p:nvPr>
            <p:ph idx="4" type="pic"/>
          </p:nvPr>
        </p:nvSpPr>
        <p:spPr>
          <a:xfrm rot="10800000">
            <a:off x="4629568" y="1218789"/>
            <a:ext cx="2086200" cy="1883100"/>
          </a:xfrm>
          <a:prstGeom prst="corner">
            <a:avLst>
              <a:gd fmla="val 83590" name="adj1"/>
              <a:gd fmla="val 81097" name="adj2"/>
            </a:avLst>
          </a:prstGeom>
          <a:noFill/>
          <a:ln>
            <a:noFill/>
          </a:ln>
        </p:spPr>
      </p:sp>
      <p:sp>
        <p:nvSpPr>
          <p:cNvPr id="66" name="Google Shape;66;p16"/>
          <p:cNvSpPr/>
          <p:nvPr>
            <p:ph idx="5" type="pic"/>
          </p:nvPr>
        </p:nvSpPr>
        <p:spPr>
          <a:xfrm flipH="1">
            <a:off x="6830850" y="1218789"/>
            <a:ext cx="2086200" cy="1883100"/>
          </a:xfrm>
          <a:prstGeom prst="corner">
            <a:avLst>
              <a:gd fmla="val 83590" name="adj1"/>
              <a:gd fmla="val 81097" name="adj2"/>
            </a:avLst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211675" y="3093025"/>
            <a:ext cx="21015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6" type="title"/>
          </p:nvPr>
        </p:nvSpPr>
        <p:spPr>
          <a:xfrm>
            <a:off x="2420625" y="3093025"/>
            <a:ext cx="21015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7" type="title"/>
          </p:nvPr>
        </p:nvSpPr>
        <p:spPr>
          <a:xfrm>
            <a:off x="4629575" y="3093025"/>
            <a:ext cx="21015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8" type="title"/>
          </p:nvPr>
        </p:nvSpPr>
        <p:spPr>
          <a:xfrm>
            <a:off x="6823200" y="3093025"/>
            <a:ext cx="21015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230900" y="3518675"/>
            <a:ext cx="20862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9" type="subTitle"/>
          </p:nvPr>
        </p:nvSpPr>
        <p:spPr>
          <a:xfrm>
            <a:off x="2428275" y="3518675"/>
            <a:ext cx="20862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3" type="subTitle"/>
          </p:nvPr>
        </p:nvSpPr>
        <p:spPr>
          <a:xfrm>
            <a:off x="4625650" y="3518675"/>
            <a:ext cx="20862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4" type="subTitle"/>
          </p:nvPr>
        </p:nvSpPr>
        <p:spPr>
          <a:xfrm>
            <a:off x="6823025" y="3518675"/>
            <a:ext cx="20862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5" type="body"/>
          </p:nvPr>
        </p:nvSpPr>
        <p:spPr>
          <a:xfrm>
            <a:off x="219325" y="3935075"/>
            <a:ext cx="20862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6" type="body"/>
          </p:nvPr>
        </p:nvSpPr>
        <p:spPr>
          <a:xfrm>
            <a:off x="2428275" y="3935075"/>
            <a:ext cx="20862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7" type="body"/>
          </p:nvPr>
        </p:nvSpPr>
        <p:spPr>
          <a:xfrm>
            <a:off x="4637225" y="3935075"/>
            <a:ext cx="20862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8" type="body"/>
          </p:nvPr>
        </p:nvSpPr>
        <p:spPr>
          <a:xfrm>
            <a:off x="6846175" y="3935075"/>
            <a:ext cx="20862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9" type="title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s of content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2" name="Google Shape;82;p17"/>
          <p:cNvGrpSpPr/>
          <p:nvPr/>
        </p:nvGrpSpPr>
        <p:grpSpPr>
          <a:xfrm>
            <a:off x="162" y="98"/>
            <a:ext cx="9143669" cy="5143312"/>
            <a:chOff x="238125" y="848375"/>
            <a:chExt cx="7144050" cy="4018527"/>
          </a:xfrm>
        </p:grpSpPr>
        <p:sp>
          <p:nvSpPr>
            <p:cNvPr id="83" name="Google Shape;83;p17"/>
            <p:cNvSpPr/>
            <p:nvPr/>
          </p:nvSpPr>
          <p:spPr>
            <a:xfrm>
              <a:off x="238125" y="848377"/>
              <a:ext cx="5017377" cy="4018525"/>
            </a:xfrm>
            <a:custGeom>
              <a:rect b="b" l="l" r="r" t="t"/>
              <a:pathLst>
                <a:path extrusionOk="0" h="160741" w="191211">
                  <a:moveTo>
                    <a:pt x="0" y="0"/>
                  </a:moveTo>
                  <a:lnTo>
                    <a:pt x="0" y="160741"/>
                  </a:lnTo>
                  <a:lnTo>
                    <a:pt x="118091" y="160741"/>
                  </a:lnTo>
                  <a:lnTo>
                    <a:pt x="117329" y="160729"/>
                  </a:lnTo>
                  <a:lnTo>
                    <a:pt x="115829" y="160574"/>
                  </a:lnTo>
                  <a:lnTo>
                    <a:pt x="114376" y="160277"/>
                  </a:lnTo>
                  <a:lnTo>
                    <a:pt x="112971" y="159848"/>
                  </a:lnTo>
                  <a:lnTo>
                    <a:pt x="111638" y="159276"/>
                  </a:lnTo>
                  <a:lnTo>
                    <a:pt x="110376" y="158586"/>
                  </a:lnTo>
                  <a:lnTo>
                    <a:pt x="109185" y="157788"/>
                  </a:lnTo>
                  <a:lnTo>
                    <a:pt x="108078" y="156883"/>
                  </a:lnTo>
                  <a:lnTo>
                    <a:pt x="107077" y="155871"/>
                  </a:lnTo>
                  <a:lnTo>
                    <a:pt x="106161" y="154764"/>
                  </a:lnTo>
                  <a:lnTo>
                    <a:pt x="105363" y="153573"/>
                  </a:lnTo>
                  <a:lnTo>
                    <a:pt x="104672" y="152311"/>
                  </a:lnTo>
                  <a:lnTo>
                    <a:pt x="104113" y="150977"/>
                  </a:lnTo>
                  <a:lnTo>
                    <a:pt x="103672" y="149584"/>
                  </a:lnTo>
                  <a:lnTo>
                    <a:pt x="103374" y="148132"/>
                  </a:lnTo>
                  <a:lnTo>
                    <a:pt x="103220" y="146620"/>
                  </a:lnTo>
                  <a:lnTo>
                    <a:pt x="103208" y="145857"/>
                  </a:lnTo>
                  <a:lnTo>
                    <a:pt x="103208" y="77846"/>
                  </a:lnTo>
                  <a:lnTo>
                    <a:pt x="103220" y="77072"/>
                  </a:lnTo>
                  <a:lnTo>
                    <a:pt x="103374" y="75572"/>
                  </a:lnTo>
                  <a:lnTo>
                    <a:pt x="103672" y="74119"/>
                  </a:lnTo>
                  <a:lnTo>
                    <a:pt x="104113" y="72714"/>
                  </a:lnTo>
                  <a:lnTo>
                    <a:pt x="104672" y="71381"/>
                  </a:lnTo>
                  <a:lnTo>
                    <a:pt x="105363" y="70119"/>
                  </a:lnTo>
                  <a:lnTo>
                    <a:pt x="106161" y="68928"/>
                  </a:lnTo>
                  <a:lnTo>
                    <a:pt x="107077" y="67833"/>
                  </a:lnTo>
                  <a:lnTo>
                    <a:pt x="108078" y="66821"/>
                  </a:lnTo>
                  <a:lnTo>
                    <a:pt x="109185" y="65904"/>
                  </a:lnTo>
                  <a:lnTo>
                    <a:pt x="110376" y="65106"/>
                  </a:lnTo>
                  <a:lnTo>
                    <a:pt x="111638" y="64415"/>
                  </a:lnTo>
                  <a:lnTo>
                    <a:pt x="112971" y="63856"/>
                  </a:lnTo>
                  <a:lnTo>
                    <a:pt x="114376" y="63415"/>
                  </a:lnTo>
                  <a:lnTo>
                    <a:pt x="115829" y="63118"/>
                  </a:lnTo>
                  <a:lnTo>
                    <a:pt x="117329" y="62975"/>
                  </a:lnTo>
                  <a:lnTo>
                    <a:pt x="118091" y="62963"/>
                  </a:lnTo>
                  <a:lnTo>
                    <a:pt x="161444" y="62963"/>
                  </a:lnTo>
                  <a:lnTo>
                    <a:pt x="162206" y="62939"/>
                  </a:lnTo>
                  <a:lnTo>
                    <a:pt x="163718" y="62796"/>
                  </a:lnTo>
                  <a:lnTo>
                    <a:pt x="165170" y="62498"/>
                  </a:lnTo>
                  <a:lnTo>
                    <a:pt x="166563" y="62058"/>
                  </a:lnTo>
                  <a:lnTo>
                    <a:pt x="167897" y="61498"/>
                  </a:lnTo>
                  <a:lnTo>
                    <a:pt x="169159" y="60808"/>
                  </a:lnTo>
                  <a:lnTo>
                    <a:pt x="170350" y="60010"/>
                  </a:lnTo>
                  <a:lnTo>
                    <a:pt x="171457" y="59093"/>
                  </a:lnTo>
                  <a:lnTo>
                    <a:pt x="172469" y="58081"/>
                  </a:lnTo>
                  <a:lnTo>
                    <a:pt x="173374" y="56986"/>
                  </a:lnTo>
                  <a:lnTo>
                    <a:pt x="174172" y="55795"/>
                  </a:lnTo>
                  <a:lnTo>
                    <a:pt x="174862" y="54533"/>
                  </a:lnTo>
                  <a:lnTo>
                    <a:pt x="175434" y="53199"/>
                  </a:lnTo>
                  <a:lnTo>
                    <a:pt x="175863" y="51794"/>
                  </a:lnTo>
                  <a:lnTo>
                    <a:pt x="176160" y="50342"/>
                  </a:lnTo>
                  <a:lnTo>
                    <a:pt x="176315" y="48841"/>
                  </a:lnTo>
                  <a:lnTo>
                    <a:pt x="176327" y="48079"/>
                  </a:lnTo>
                  <a:lnTo>
                    <a:pt x="176327" y="14883"/>
                  </a:lnTo>
                  <a:lnTo>
                    <a:pt x="176339" y="14121"/>
                  </a:lnTo>
                  <a:lnTo>
                    <a:pt x="176494" y="12609"/>
                  </a:lnTo>
                  <a:lnTo>
                    <a:pt x="176791" y="11157"/>
                  </a:lnTo>
                  <a:lnTo>
                    <a:pt x="177220" y="9764"/>
                  </a:lnTo>
                  <a:lnTo>
                    <a:pt x="177792" y="8430"/>
                  </a:lnTo>
                  <a:lnTo>
                    <a:pt x="178482" y="7168"/>
                  </a:lnTo>
                  <a:lnTo>
                    <a:pt x="179280" y="5977"/>
                  </a:lnTo>
                  <a:lnTo>
                    <a:pt x="180185" y="4870"/>
                  </a:lnTo>
                  <a:lnTo>
                    <a:pt x="181197" y="3858"/>
                  </a:lnTo>
                  <a:lnTo>
                    <a:pt x="182304" y="2953"/>
                  </a:lnTo>
                  <a:lnTo>
                    <a:pt x="183495" y="2155"/>
                  </a:lnTo>
                  <a:lnTo>
                    <a:pt x="184757" y="1465"/>
                  </a:lnTo>
                  <a:lnTo>
                    <a:pt x="186091" y="893"/>
                  </a:lnTo>
                  <a:lnTo>
                    <a:pt x="187484" y="464"/>
                  </a:lnTo>
                  <a:lnTo>
                    <a:pt x="188936" y="167"/>
                  </a:lnTo>
                  <a:lnTo>
                    <a:pt x="190448" y="12"/>
                  </a:lnTo>
                  <a:lnTo>
                    <a:pt x="191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7010075" y="848375"/>
              <a:ext cx="372100" cy="372100"/>
            </a:xfrm>
            <a:custGeom>
              <a:rect b="b" l="l" r="r" t="t"/>
              <a:pathLst>
                <a:path extrusionOk="0" h="14884" w="14884">
                  <a:moveTo>
                    <a:pt x="0" y="0"/>
                  </a:moveTo>
                  <a:lnTo>
                    <a:pt x="763" y="12"/>
                  </a:lnTo>
                  <a:lnTo>
                    <a:pt x="2275" y="167"/>
                  </a:lnTo>
                  <a:lnTo>
                    <a:pt x="3727" y="464"/>
                  </a:lnTo>
                  <a:lnTo>
                    <a:pt x="5120" y="893"/>
                  </a:lnTo>
                  <a:lnTo>
                    <a:pt x="6454" y="1465"/>
                  </a:lnTo>
                  <a:lnTo>
                    <a:pt x="7716" y="2155"/>
                  </a:lnTo>
                  <a:lnTo>
                    <a:pt x="8907" y="2953"/>
                  </a:lnTo>
                  <a:lnTo>
                    <a:pt x="10014" y="3858"/>
                  </a:lnTo>
                  <a:lnTo>
                    <a:pt x="11026" y="4870"/>
                  </a:lnTo>
                  <a:lnTo>
                    <a:pt x="11931" y="5977"/>
                  </a:lnTo>
                  <a:lnTo>
                    <a:pt x="12729" y="7168"/>
                  </a:lnTo>
                  <a:lnTo>
                    <a:pt x="13419" y="8430"/>
                  </a:lnTo>
                  <a:lnTo>
                    <a:pt x="13991" y="9764"/>
                  </a:lnTo>
                  <a:lnTo>
                    <a:pt x="14420" y="11157"/>
                  </a:lnTo>
                  <a:lnTo>
                    <a:pt x="14717" y="12609"/>
                  </a:lnTo>
                  <a:lnTo>
                    <a:pt x="14872" y="14121"/>
                  </a:lnTo>
                  <a:lnTo>
                    <a:pt x="14884" y="14883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5182100" y="2921025"/>
              <a:ext cx="2200075" cy="1945875"/>
            </a:xfrm>
            <a:custGeom>
              <a:rect b="b" l="l" r="r" t="t"/>
              <a:pathLst>
                <a:path extrusionOk="0" h="77835" w="88003">
                  <a:moveTo>
                    <a:pt x="88003" y="1"/>
                  </a:moveTo>
                  <a:lnTo>
                    <a:pt x="87991" y="763"/>
                  </a:lnTo>
                  <a:lnTo>
                    <a:pt x="87836" y="2263"/>
                  </a:lnTo>
                  <a:lnTo>
                    <a:pt x="87539" y="3715"/>
                  </a:lnTo>
                  <a:lnTo>
                    <a:pt x="87110" y="5120"/>
                  </a:lnTo>
                  <a:lnTo>
                    <a:pt x="86538" y="6454"/>
                  </a:lnTo>
                  <a:lnTo>
                    <a:pt x="85848" y="7716"/>
                  </a:lnTo>
                  <a:lnTo>
                    <a:pt x="85050" y="8907"/>
                  </a:lnTo>
                  <a:lnTo>
                    <a:pt x="84145" y="10002"/>
                  </a:lnTo>
                  <a:lnTo>
                    <a:pt x="83133" y="11014"/>
                  </a:lnTo>
                  <a:lnTo>
                    <a:pt x="82026" y="11931"/>
                  </a:lnTo>
                  <a:lnTo>
                    <a:pt x="80835" y="12729"/>
                  </a:lnTo>
                  <a:lnTo>
                    <a:pt x="79573" y="13419"/>
                  </a:lnTo>
                  <a:lnTo>
                    <a:pt x="78239" y="13979"/>
                  </a:lnTo>
                  <a:lnTo>
                    <a:pt x="76846" y="14420"/>
                  </a:lnTo>
                  <a:lnTo>
                    <a:pt x="75394" y="14717"/>
                  </a:lnTo>
                  <a:lnTo>
                    <a:pt x="73882" y="14860"/>
                  </a:lnTo>
                  <a:lnTo>
                    <a:pt x="73119" y="14884"/>
                  </a:lnTo>
                  <a:lnTo>
                    <a:pt x="29767" y="14884"/>
                  </a:lnTo>
                  <a:lnTo>
                    <a:pt x="29005" y="14896"/>
                  </a:lnTo>
                  <a:lnTo>
                    <a:pt x="27505" y="15039"/>
                  </a:lnTo>
                  <a:lnTo>
                    <a:pt x="26052" y="15336"/>
                  </a:lnTo>
                  <a:lnTo>
                    <a:pt x="24647" y="15777"/>
                  </a:lnTo>
                  <a:lnTo>
                    <a:pt x="23314" y="16337"/>
                  </a:lnTo>
                  <a:lnTo>
                    <a:pt x="22051" y="17027"/>
                  </a:lnTo>
                  <a:lnTo>
                    <a:pt x="20861" y="17825"/>
                  </a:lnTo>
                  <a:lnTo>
                    <a:pt x="19765" y="18742"/>
                  </a:lnTo>
                  <a:lnTo>
                    <a:pt x="18753" y="19754"/>
                  </a:lnTo>
                  <a:lnTo>
                    <a:pt x="17836" y="20849"/>
                  </a:lnTo>
                  <a:lnTo>
                    <a:pt x="17039" y="22040"/>
                  </a:lnTo>
                  <a:lnTo>
                    <a:pt x="16348" y="23302"/>
                  </a:lnTo>
                  <a:lnTo>
                    <a:pt x="15788" y="24636"/>
                  </a:lnTo>
                  <a:lnTo>
                    <a:pt x="15348" y="26041"/>
                  </a:lnTo>
                  <a:lnTo>
                    <a:pt x="15050" y="27493"/>
                  </a:lnTo>
                  <a:lnTo>
                    <a:pt x="14895" y="28993"/>
                  </a:lnTo>
                  <a:lnTo>
                    <a:pt x="14884" y="29767"/>
                  </a:lnTo>
                  <a:lnTo>
                    <a:pt x="14884" y="62951"/>
                  </a:lnTo>
                  <a:lnTo>
                    <a:pt x="14872" y="63714"/>
                  </a:lnTo>
                  <a:lnTo>
                    <a:pt x="14717" y="65226"/>
                  </a:lnTo>
                  <a:lnTo>
                    <a:pt x="14431" y="66678"/>
                  </a:lnTo>
                  <a:lnTo>
                    <a:pt x="13991" y="68071"/>
                  </a:lnTo>
                  <a:lnTo>
                    <a:pt x="13431" y="69405"/>
                  </a:lnTo>
                  <a:lnTo>
                    <a:pt x="12740" y="70667"/>
                  </a:lnTo>
                  <a:lnTo>
                    <a:pt x="11931" y="71858"/>
                  </a:lnTo>
                  <a:lnTo>
                    <a:pt x="11026" y="72965"/>
                  </a:lnTo>
                  <a:lnTo>
                    <a:pt x="10014" y="73977"/>
                  </a:lnTo>
                  <a:lnTo>
                    <a:pt x="8918" y="74882"/>
                  </a:lnTo>
                  <a:lnTo>
                    <a:pt x="7728" y="75680"/>
                  </a:lnTo>
                  <a:lnTo>
                    <a:pt x="6466" y="76370"/>
                  </a:lnTo>
                  <a:lnTo>
                    <a:pt x="5120" y="76942"/>
                  </a:lnTo>
                  <a:lnTo>
                    <a:pt x="3727" y="77371"/>
                  </a:lnTo>
                  <a:lnTo>
                    <a:pt x="2274" y="77668"/>
                  </a:lnTo>
                  <a:lnTo>
                    <a:pt x="774" y="77823"/>
                  </a:lnTo>
                  <a:lnTo>
                    <a:pt x="0" y="77835"/>
                  </a:lnTo>
                  <a:lnTo>
                    <a:pt x="88003" y="77835"/>
                  </a:lnTo>
                  <a:lnTo>
                    <a:pt x="88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86" name="Google Shape;86;p17"/>
          <p:cNvSpPr txBox="1"/>
          <p:nvPr>
            <p:ph type="title"/>
          </p:nvPr>
        </p:nvSpPr>
        <p:spPr>
          <a:xfrm>
            <a:off x="230900" y="457200"/>
            <a:ext cx="4406400" cy="15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30900" y="2356825"/>
            <a:ext cx="2974800" cy="25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9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30900" y="457200"/>
            <a:ext cx="29748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graphicFrame>
        <p:nvGraphicFramePr>
          <p:cNvPr id="91" name="Google Shape;91;p18"/>
          <p:cNvGraphicFramePr/>
          <p:nvPr/>
        </p:nvGraphicFramePr>
        <p:xfrm>
          <a:off x="228588" y="24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271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Google Shape;92;p18"/>
          <p:cNvGraphicFramePr/>
          <p:nvPr/>
        </p:nvGraphicFramePr>
        <p:xfrm>
          <a:off x="3216075" y="24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271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18"/>
          <p:cNvGraphicFramePr/>
          <p:nvPr/>
        </p:nvGraphicFramePr>
        <p:xfrm>
          <a:off x="6203563" y="24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271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56300" y="3285600"/>
            <a:ext cx="2456400" cy="16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3343788" y="3285600"/>
            <a:ext cx="2456400" cy="16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3" type="body"/>
          </p:nvPr>
        </p:nvSpPr>
        <p:spPr>
          <a:xfrm>
            <a:off x="6331275" y="3285600"/>
            <a:ext cx="2456400" cy="16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4" type="title"/>
          </p:nvPr>
        </p:nvSpPr>
        <p:spPr>
          <a:xfrm>
            <a:off x="333350" y="2431250"/>
            <a:ext cx="2502300" cy="7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5" type="title"/>
          </p:nvPr>
        </p:nvSpPr>
        <p:spPr>
          <a:xfrm>
            <a:off x="3320850" y="2431250"/>
            <a:ext cx="2502300" cy="7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6" type="title"/>
          </p:nvPr>
        </p:nvSpPr>
        <p:spPr>
          <a:xfrm>
            <a:off x="6308325" y="2431250"/>
            <a:ext cx="2502300" cy="7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7" type="body"/>
          </p:nvPr>
        </p:nvSpPr>
        <p:spPr>
          <a:xfrm>
            <a:off x="5349150" y="457200"/>
            <a:ext cx="3572700" cy="15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lide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230900" y="457175"/>
            <a:ext cx="4403700" cy="6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6057978" y="2290775"/>
            <a:ext cx="2857500" cy="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3" type="body"/>
          </p:nvPr>
        </p:nvSpPr>
        <p:spPr>
          <a:xfrm>
            <a:off x="6057900" y="2814700"/>
            <a:ext cx="2857500" cy="21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1 slide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20"/>
          <p:cNvGraphicFramePr/>
          <p:nvPr/>
        </p:nvGraphicFramePr>
        <p:xfrm>
          <a:off x="228588" y="67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86800"/>
              </a:tblGrid>
              <a:tr h="157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CE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20"/>
          <p:cNvSpPr txBox="1"/>
          <p:nvPr>
            <p:ph type="title"/>
          </p:nvPr>
        </p:nvSpPr>
        <p:spPr>
          <a:xfrm>
            <a:off x="5351675" y="760825"/>
            <a:ext cx="3449400" cy="140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" type="subTitle"/>
          </p:nvPr>
        </p:nvSpPr>
        <p:spPr>
          <a:xfrm>
            <a:off x="227975" y="2357950"/>
            <a:ext cx="35721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2" type="body"/>
          </p:nvPr>
        </p:nvSpPr>
        <p:spPr>
          <a:xfrm>
            <a:off x="227875" y="2923725"/>
            <a:ext cx="3692400" cy="19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cxnSp>
        <p:nvCxnSpPr>
          <p:cNvPr id="113" name="Google Shape;113;p20"/>
          <p:cNvCxnSpPr/>
          <p:nvPr/>
        </p:nvCxnSpPr>
        <p:spPr>
          <a:xfrm>
            <a:off x="7700100" y="2252375"/>
            <a:ext cx="0" cy="281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20"/>
          <p:cNvSpPr txBox="1"/>
          <p:nvPr>
            <p:ph idx="3" type="subTitle"/>
          </p:nvPr>
        </p:nvSpPr>
        <p:spPr>
          <a:xfrm>
            <a:off x="5351675" y="2357950"/>
            <a:ext cx="591900" cy="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 Updates">
  <p:cSld name="MAIN_POINT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1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98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21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98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Google Shape;119;p21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98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" name="Google Shape;120;p21"/>
          <p:cNvSpPr txBox="1"/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121" name="Google Shape;121;p21"/>
          <p:cNvSpPr txBox="1"/>
          <p:nvPr>
            <p:ph idx="1" type="subTitle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2" type="subTitle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3" type="subTitle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4" type="body"/>
          </p:nvPr>
        </p:nvSpPr>
        <p:spPr>
          <a:xfrm>
            <a:off x="3086100" y="1420975"/>
            <a:ext cx="28575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125" name="Google Shape;125;p21"/>
          <p:cNvSpPr txBox="1"/>
          <p:nvPr>
            <p:ph idx="5" type="body"/>
          </p:nvPr>
        </p:nvSpPr>
        <p:spPr>
          <a:xfrm>
            <a:off x="3086100" y="2657788"/>
            <a:ext cx="28575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126" name="Google Shape;126;p21"/>
          <p:cNvSpPr txBox="1"/>
          <p:nvPr>
            <p:ph idx="6" type="body"/>
          </p:nvPr>
        </p:nvSpPr>
        <p:spPr>
          <a:xfrm>
            <a:off x="3085975" y="3894525"/>
            <a:ext cx="28575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127" name="Google Shape;127;p21"/>
          <p:cNvSpPr txBox="1"/>
          <p:nvPr>
            <p:ph idx="7" type="title"/>
          </p:nvPr>
        </p:nvSpPr>
        <p:spPr>
          <a:xfrm>
            <a:off x="6106025" y="1421125"/>
            <a:ext cx="28119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8" name="Google Shape;128;p21"/>
          <p:cNvSpPr txBox="1"/>
          <p:nvPr>
            <p:ph idx="8" type="title"/>
          </p:nvPr>
        </p:nvSpPr>
        <p:spPr>
          <a:xfrm>
            <a:off x="6106025" y="2657788"/>
            <a:ext cx="28119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9" name="Google Shape;129;p21"/>
          <p:cNvSpPr txBox="1"/>
          <p:nvPr>
            <p:ph idx="9" type="title"/>
          </p:nvPr>
        </p:nvSpPr>
        <p:spPr>
          <a:xfrm>
            <a:off x="6106025" y="3894475"/>
            <a:ext cx="28119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ing pan">
  <p:cSld name="CUSTOM_7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2"/>
          <p:cNvGraphicFramePr/>
          <p:nvPr/>
        </p:nvGraphicFramePr>
        <p:xfrm>
          <a:off x="228588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37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3" name="Google Shape;133;p22"/>
          <p:cNvGraphicFramePr/>
          <p:nvPr/>
        </p:nvGraphicFramePr>
        <p:xfrm>
          <a:off x="3216075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37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4" name="Google Shape;134;p22"/>
          <p:cNvGraphicFramePr/>
          <p:nvPr/>
        </p:nvGraphicFramePr>
        <p:xfrm>
          <a:off x="6203563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37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" name="Google Shape;135;p22"/>
          <p:cNvSpPr txBox="1"/>
          <p:nvPr>
            <p:ph type="title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3" type="body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4" type="title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5" type="title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6" type="title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&amp; Key Results">
  <p:cSld name="CUSTOM_8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230900" y="457200"/>
            <a:ext cx="72618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145" name="Google Shape;145;p23"/>
          <p:cNvSpPr/>
          <p:nvPr/>
        </p:nvSpPr>
        <p:spPr>
          <a:xfrm>
            <a:off x="230900" y="15527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229800" y="2414133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229800" y="3275567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229800" y="41370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49" name="Google Shape;149;p23"/>
          <p:cNvSpPr txBox="1"/>
          <p:nvPr>
            <p:ph idx="1" type="subTitle"/>
          </p:nvPr>
        </p:nvSpPr>
        <p:spPr>
          <a:xfrm>
            <a:off x="228600" y="1552700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2" type="subTitle"/>
          </p:nvPr>
        </p:nvSpPr>
        <p:spPr>
          <a:xfrm>
            <a:off x="228600" y="2414138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3" type="subTitle"/>
          </p:nvPr>
        </p:nvSpPr>
        <p:spPr>
          <a:xfrm>
            <a:off x="228600" y="3275563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4" type="subTitle"/>
          </p:nvPr>
        </p:nvSpPr>
        <p:spPr>
          <a:xfrm>
            <a:off x="228600" y="4136988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5" type="body"/>
          </p:nvPr>
        </p:nvSpPr>
        <p:spPr>
          <a:xfrm>
            <a:off x="3940475" y="1552850"/>
            <a:ext cx="49737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6" type="body"/>
          </p:nvPr>
        </p:nvSpPr>
        <p:spPr>
          <a:xfrm>
            <a:off x="3940475" y="2414213"/>
            <a:ext cx="49737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7" type="body"/>
          </p:nvPr>
        </p:nvSpPr>
        <p:spPr>
          <a:xfrm>
            <a:off x="3940475" y="3275613"/>
            <a:ext cx="49737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8" type="body"/>
          </p:nvPr>
        </p:nvSpPr>
        <p:spPr>
          <a:xfrm>
            <a:off x="3940475" y="4137013"/>
            <a:ext cx="49737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9" type="subTitle"/>
          </p:nvPr>
        </p:nvSpPr>
        <p:spPr>
          <a:xfrm>
            <a:off x="3205625" y="1552850"/>
            <a:ext cx="7146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3" type="subTitle"/>
          </p:nvPr>
        </p:nvSpPr>
        <p:spPr>
          <a:xfrm>
            <a:off x="3205625" y="2414292"/>
            <a:ext cx="7146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14" type="subTitle"/>
          </p:nvPr>
        </p:nvSpPr>
        <p:spPr>
          <a:xfrm>
            <a:off x="3205625" y="3275721"/>
            <a:ext cx="7146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idx="15" type="subTitle"/>
          </p:nvPr>
        </p:nvSpPr>
        <p:spPr>
          <a:xfrm>
            <a:off x="3205625" y="4137150"/>
            <a:ext cx="7146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Takeaway">
  <p:cSld name="CUSTOM_9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ing Channel Activation">
  <p:cSld name="CUSTOM_9_1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5"/>
          <p:cNvGrpSpPr/>
          <p:nvPr/>
        </p:nvGrpSpPr>
        <p:grpSpPr>
          <a:xfrm>
            <a:off x="4637287" y="1494264"/>
            <a:ext cx="4163582" cy="3311923"/>
            <a:chOff x="376350" y="1494264"/>
            <a:chExt cx="6291300" cy="3311923"/>
          </a:xfrm>
        </p:grpSpPr>
        <p:cxnSp>
          <p:nvCxnSpPr>
            <p:cNvPr id="167" name="Google Shape;167;p25"/>
            <p:cNvCxnSpPr/>
            <p:nvPr/>
          </p:nvCxnSpPr>
          <p:spPr>
            <a:xfrm>
              <a:off x="376350" y="1494264"/>
              <a:ext cx="6291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25"/>
            <p:cNvCxnSpPr/>
            <p:nvPr/>
          </p:nvCxnSpPr>
          <p:spPr>
            <a:xfrm>
              <a:off x="376350" y="2317875"/>
              <a:ext cx="6291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25"/>
            <p:cNvCxnSpPr/>
            <p:nvPr/>
          </p:nvCxnSpPr>
          <p:spPr>
            <a:xfrm>
              <a:off x="376350" y="3150225"/>
              <a:ext cx="6291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25"/>
            <p:cNvCxnSpPr/>
            <p:nvPr/>
          </p:nvCxnSpPr>
          <p:spPr>
            <a:xfrm>
              <a:off x="376350" y="3982575"/>
              <a:ext cx="6291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25"/>
            <p:cNvCxnSpPr/>
            <p:nvPr/>
          </p:nvCxnSpPr>
          <p:spPr>
            <a:xfrm>
              <a:off x="376350" y="4806186"/>
              <a:ext cx="6291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2" name="Google Shape;172;p25"/>
          <p:cNvSpPr/>
          <p:nvPr/>
        </p:nvSpPr>
        <p:spPr>
          <a:xfrm rot="10800000">
            <a:off x="342900" y="1485525"/>
            <a:ext cx="6358200" cy="3329400"/>
          </a:xfrm>
          <a:prstGeom prst="trapezoid">
            <a:avLst>
              <a:gd fmla="val 57745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grpSp>
        <p:nvGrpSpPr>
          <p:cNvPr id="174" name="Google Shape;174;p25"/>
          <p:cNvGrpSpPr/>
          <p:nvPr/>
        </p:nvGrpSpPr>
        <p:grpSpPr>
          <a:xfrm>
            <a:off x="342887" y="2317875"/>
            <a:ext cx="5878660" cy="1664700"/>
            <a:chOff x="376350" y="2317875"/>
            <a:chExt cx="5817000" cy="1664700"/>
          </a:xfrm>
        </p:grpSpPr>
        <p:cxnSp>
          <p:nvCxnSpPr>
            <p:cNvPr id="175" name="Google Shape;175;p25"/>
            <p:cNvCxnSpPr/>
            <p:nvPr/>
          </p:nvCxnSpPr>
          <p:spPr>
            <a:xfrm>
              <a:off x="376350" y="2317875"/>
              <a:ext cx="5817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5"/>
            <p:cNvCxnSpPr>
              <a:endCxn id="172" idx="1"/>
            </p:cNvCxnSpPr>
            <p:nvPr/>
          </p:nvCxnSpPr>
          <p:spPr>
            <a:xfrm>
              <a:off x="376374" y="3150225"/>
              <a:ext cx="53403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25"/>
            <p:cNvCxnSpPr/>
            <p:nvPr/>
          </p:nvCxnSpPr>
          <p:spPr>
            <a:xfrm>
              <a:off x="376350" y="3982575"/>
              <a:ext cx="48657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8" name="Google Shape;178;p25"/>
          <p:cNvSpPr txBox="1"/>
          <p:nvPr>
            <p:ph idx="1" type="subTitle"/>
          </p:nvPr>
        </p:nvSpPr>
        <p:spPr>
          <a:xfrm>
            <a:off x="2630850" y="1503002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2" type="subTitle"/>
          </p:nvPr>
        </p:nvSpPr>
        <p:spPr>
          <a:xfrm>
            <a:off x="2630850" y="2359377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3" type="subTitle"/>
          </p:nvPr>
        </p:nvSpPr>
        <p:spPr>
          <a:xfrm>
            <a:off x="2630850" y="3142377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81" name="Google Shape;181;p25"/>
          <p:cNvSpPr txBox="1"/>
          <p:nvPr>
            <p:ph idx="4" type="subTitle"/>
          </p:nvPr>
        </p:nvSpPr>
        <p:spPr>
          <a:xfrm>
            <a:off x="2630850" y="3998752"/>
            <a:ext cx="17823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5" type="title"/>
          </p:nvPr>
        </p:nvSpPr>
        <p:spPr>
          <a:xfrm>
            <a:off x="6658275" y="1539825"/>
            <a:ext cx="21426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25"/>
          <p:cNvSpPr txBox="1"/>
          <p:nvPr>
            <p:ph idx="6" type="title"/>
          </p:nvPr>
        </p:nvSpPr>
        <p:spPr>
          <a:xfrm>
            <a:off x="6156125" y="2372675"/>
            <a:ext cx="26445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4" name="Google Shape;184;p25"/>
          <p:cNvSpPr txBox="1"/>
          <p:nvPr>
            <p:ph idx="7" type="title"/>
          </p:nvPr>
        </p:nvSpPr>
        <p:spPr>
          <a:xfrm>
            <a:off x="5724800" y="3197675"/>
            <a:ext cx="30759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25"/>
          <p:cNvSpPr txBox="1"/>
          <p:nvPr>
            <p:ph idx="8" type="title"/>
          </p:nvPr>
        </p:nvSpPr>
        <p:spPr>
          <a:xfrm>
            <a:off x="5229250" y="4051250"/>
            <a:ext cx="35715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SECTION_TITLE_AND_DESCRI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6"/>
          <p:cNvSpPr txBox="1"/>
          <p:nvPr>
            <p:ph type="title"/>
          </p:nvPr>
        </p:nvSpPr>
        <p:spPr>
          <a:xfrm>
            <a:off x="4634650" y="0"/>
            <a:ext cx="4280700" cy="19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/>
        </p:txBody>
      </p:sp>
      <p:sp>
        <p:nvSpPr>
          <p:cNvPr id="190" name="Google Shape;190;p26"/>
          <p:cNvSpPr txBox="1"/>
          <p:nvPr>
            <p:ph idx="3" type="title"/>
          </p:nvPr>
        </p:nvSpPr>
        <p:spPr>
          <a:xfrm>
            <a:off x="0" y="3677475"/>
            <a:ext cx="24912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/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hoto">
  <p:cSld name="CAPTION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27"/>
          <p:cNvSpPr txBox="1"/>
          <p:nvPr>
            <p:ph idx="1" type="subTitle"/>
          </p:nvPr>
        </p:nvSpPr>
        <p:spPr>
          <a:xfrm>
            <a:off x="6079775" y="3835075"/>
            <a:ext cx="28356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/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lide 2">
  <p:cSld name="BIG_NUMB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8"/>
          <p:cNvSpPr txBox="1"/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/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5349150" y="2957175"/>
            <a:ext cx="3452100" cy="19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200" name="Google Shape;200;p28"/>
          <p:cNvSpPr txBox="1"/>
          <p:nvPr>
            <p:ph idx="3" type="subTitle"/>
          </p:nvPr>
        </p:nvSpPr>
        <p:spPr>
          <a:xfrm>
            <a:off x="235575" y="3861200"/>
            <a:ext cx="28575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lide 3">
  <p:cSld name="CUSTOM_4">
    <p:bg>
      <p:bgPr>
        <a:solidFill>
          <a:schemeClr val="lt2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29"/>
          <p:cNvSpPr txBox="1"/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/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230900" y="2957175"/>
            <a:ext cx="3452100" cy="19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206" name="Google Shape;206;p29"/>
          <p:cNvSpPr txBox="1"/>
          <p:nvPr>
            <p:ph idx="3" type="subTitle"/>
          </p:nvPr>
        </p:nvSpPr>
        <p:spPr>
          <a:xfrm>
            <a:off x="6063950" y="3083100"/>
            <a:ext cx="2857500" cy="18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Snapshot">
  <p:cSld name="CUSTOM_17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210" name="Google Shape;210;p30"/>
          <p:cNvSpPr txBox="1"/>
          <p:nvPr>
            <p:ph idx="2" type="title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cxnSp>
        <p:nvCxnSpPr>
          <p:cNvPr id="211" name="Google Shape;211;p30"/>
          <p:cNvCxnSpPr/>
          <p:nvPr/>
        </p:nvCxnSpPr>
        <p:spPr>
          <a:xfrm>
            <a:off x="228593" y="2547947"/>
            <a:ext cx="4130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0"/>
          <p:cNvCxnSpPr/>
          <p:nvPr/>
        </p:nvCxnSpPr>
        <p:spPr>
          <a:xfrm>
            <a:off x="228593" y="3141710"/>
            <a:ext cx="4130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0"/>
          <p:cNvCxnSpPr/>
          <p:nvPr/>
        </p:nvCxnSpPr>
        <p:spPr>
          <a:xfrm>
            <a:off x="4787401" y="3156573"/>
            <a:ext cx="4128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30"/>
          <p:cNvCxnSpPr/>
          <p:nvPr/>
        </p:nvCxnSpPr>
        <p:spPr>
          <a:xfrm>
            <a:off x="4787401" y="4383431"/>
            <a:ext cx="4128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30"/>
          <p:cNvCxnSpPr/>
          <p:nvPr/>
        </p:nvCxnSpPr>
        <p:spPr>
          <a:xfrm>
            <a:off x="4787401" y="2541925"/>
            <a:ext cx="4128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0"/>
          <p:cNvCxnSpPr/>
          <p:nvPr/>
        </p:nvCxnSpPr>
        <p:spPr>
          <a:xfrm>
            <a:off x="4787401" y="3789668"/>
            <a:ext cx="4128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0"/>
          <p:cNvCxnSpPr/>
          <p:nvPr/>
        </p:nvCxnSpPr>
        <p:spPr>
          <a:xfrm>
            <a:off x="4787387" y="1954430"/>
            <a:ext cx="4128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0"/>
          <p:cNvCxnSpPr/>
          <p:nvPr/>
        </p:nvCxnSpPr>
        <p:spPr>
          <a:xfrm>
            <a:off x="229798" y="1954430"/>
            <a:ext cx="4128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30"/>
          <p:cNvSpPr txBox="1"/>
          <p:nvPr>
            <p:ph idx="1" type="subTitle"/>
          </p:nvPr>
        </p:nvSpPr>
        <p:spPr>
          <a:xfrm>
            <a:off x="228600" y="1384300"/>
            <a:ext cx="3060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0" name="Google Shape;220;p30"/>
          <p:cNvSpPr txBox="1"/>
          <p:nvPr>
            <p:ph idx="3" type="subTitle"/>
          </p:nvPr>
        </p:nvSpPr>
        <p:spPr>
          <a:xfrm>
            <a:off x="4787400" y="1384300"/>
            <a:ext cx="3060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4" type="subTitle"/>
          </p:nvPr>
        </p:nvSpPr>
        <p:spPr>
          <a:xfrm>
            <a:off x="228600" y="1971750"/>
            <a:ext cx="15981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2" name="Google Shape;222;p30"/>
          <p:cNvSpPr txBox="1"/>
          <p:nvPr>
            <p:ph idx="5" type="subTitle"/>
          </p:nvPr>
        </p:nvSpPr>
        <p:spPr>
          <a:xfrm>
            <a:off x="236041" y="2565375"/>
            <a:ext cx="15981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3" name="Google Shape;223;p30"/>
          <p:cNvSpPr txBox="1"/>
          <p:nvPr>
            <p:ph idx="6" type="title"/>
          </p:nvPr>
        </p:nvSpPr>
        <p:spPr>
          <a:xfrm>
            <a:off x="2438400" y="1981200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>
            <p:ph idx="7" type="title"/>
          </p:nvPr>
        </p:nvSpPr>
        <p:spPr>
          <a:xfrm>
            <a:off x="2438400" y="2565375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25" name="Google Shape;225;p30"/>
          <p:cNvSpPr txBox="1"/>
          <p:nvPr>
            <p:ph idx="8" type="subTitle"/>
          </p:nvPr>
        </p:nvSpPr>
        <p:spPr>
          <a:xfrm>
            <a:off x="243403" y="3159125"/>
            <a:ext cx="15981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/>
        </p:txBody>
      </p:sp>
      <p:sp>
        <p:nvSpPr>
          <p:cNvPr id="226" name="Google Shape;226;p30"/>
          <p:cNvSpPr txBox="1"/>
          <p:nvPr>
            <p:ph idx="9" type="title"/>
          </p:nvPr>
        </p:nvSpPr>
        <p:spPr>
          <a:xfrm>
            <a:off x="2445532" y="3159125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27" name="Google Shape;227;p30"/>
          <p:cNvSpPr txBox="1"/>
          <p:nvPr>
            <p:ph idx="13" type="subTitle"/>
          </p:nvPr>
        </p:nvSpPr>
        <p:spPr>
          <a:xfrm>
            <a:off x="4781550" y="1958400"/>
            <a:ext cx="18768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8" name="Google Shape;228;p30"/>
          <p:cNvSpPr txBox="1"/>
          <p:nvPr>
            <p:ph idx="14" type="title"/>
          </p:nvPr>
        </p:nvSpPr>
        <p:spPr>
          <a:xfrm>
            <a:off x="6991350" y="1967838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29" name="Google Shape;229;p30"/>
          <p:cNvSpPr txBox="1"/>
          <p:nvPr>
            <p:ph idx="15" type="subTitle"/>
          </p:nvPr>
        </p:nvSpPr>
        <p:spPr>
          <a:xfrm>
            <a:off x="4781550" y="2552763"/>
            <a:ext cx="18768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0" name="Google Shape;230;p30"/>
          <p:cNvSpPr txBox="1"/>
          <p:nvPr>
            <p:ph idx="16" type="title"/>
          </p:nvPr>
        </p:nvSpPr>
        <p:spPr>
          <a:xfrm>
            <a:off x="6991350" y="2562200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31" name="Google Shape;231;p30"/>
          <p:cNvSpPr txBox="1"/>
          <p:nvPr>
            <p:ph idx="17" type="subTitle"/>
          </p:nvPr>
        </p:nvSpPr>
        <p:spPr>
          <a:xfrm>
            <a:off x="4781550" y="3188950"/>
            <a:ext cx="18768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2" name="Google Shape;232;p30"/>
          <p:cNvSpPr txBox="1"/>
          <p:nvPr>
            <p:ph idx="18" type="title"/>
          </p:nvPr>
        </p:nvSpPr>
        <p:spPr>
          <a:xfrm>
            <a:off x="6991350" y="3198388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33" name="Google Shape;233;p30"/>
          <p:cNvSpPr txBox="1"/>
          <p:nvPr>
            <p:ph idx="19" type="subTitle"/>
          </p:nvPr>
        </p:nvSpPr>
        <p:spPr>
          <a:xfrm>
            <a:off x="4781550" y="3802375"/>
            <a:ext cx="18768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4" name="Google Shape;234;p30"/>
          <p:cNvSpPr txBox="1"/>
          <p:nvPr>
            <p:ph idx="20" type="title"/>
          </p:nvPr>
        </p:nvSpPr>
        <p:spPr>
          <a:xfrm>
            <a:off x="6991350" y="3811813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35" name="Google Shape;235;p30"/>
          <p:cNvSpPr txBox="1"/>
          <p:nvPr>
            <p:ph idx="21" type="subTitle"/>
          </p:nvPr>
        </p:nvSpPr>
        <p:spPr>
          <a:xfrm>
            <a:off x="4781550" y="4405575"/>
            <a:ext cx="18768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b="1" sz="1600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/>
        </p:txBody>
      </p:sp>
      <p:sp>
        <p:nvSpPr>
          <p:cNvPr id="236" name="Google Shape;236;p30"/>
          <p:cNvSpPr txBox="1"/>
          <p:nvPr>
            <p:ph idx="22" type="title"/>
          </p:nvPr>
        </p:nvSpPr>
        <p:spPr>
          <a:xfrm>
            <a:off x="6991350" y="4415013"/>
            <a:ext cx="19299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37" name="Google Shape;237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s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p31"/>
          <p:cNvCxnSpPr/>
          <p:nvPr/>
        </p:nvCxnSpPr>
        <p:spPr>
          <a:xfrm>
            <a:off x="230900" y="1913425"/>
            <a:ext cx="8684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1"/>
          <p:cNvCxnSpPr/>
          <p:nvPr/>
        </p:nvCxnSpPr>
        <p:spPr>
          <a:xfrm>
            <a:off x="230900" y="2646088"/>
            <a:ext cx="8684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1"/>
          <p:cNvCxnSpPr/>
          <p:nvPr/>
        </p:nvCxnSpPr>
        <p:spPr>
          <a:xfrm>
            <a:off x="230900" y="3378750"/>
            <a:ext cx="8684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1"/>
          <p:cNvCxnSpPr/>
          <p:nvPr/>
        </p:nvCxnSpPr>
        <p:spPr>
          <a:xfrm>
            <a:off x="230900" y="4111413"/>
            <a:ext cx="8684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1"/>
          <p:cNvCxnSpPr/>
          <p:nvPr/>
        </p:nvCxnSpPr>
        <p:spPr>
          <a:xfrm>
            <a:off x="230900" y="4844075"/>
            <a:ext cx="86847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1"/>
          <p:cNvSpPr txBox="1"/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/>
        </p:txBody>
      </p:sp>
      <p:sp>
        <p:nvSpPr>
          <p:cNvPr id="245" name="Google Shape;245;p31"/>
          <p:cNvSpPr txBox="1"/>
          <p:nvPr>
            <p:ph idx="2" type="title"/>
          </p:nvPr>
        </p:nvSpPr>
        <p:spPr>
          <a:xfrm>
            <a:off x="4514725" y="457200"/>
            <a:ext cx="4400700" cy="11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/>
        </p:txBody>
      </p:sp>
      <p:sp>
        <p:nvSpPr>
          <p:cNvPr id="246" name="Google Shape;246;p31"/>
          <p:cNvSpPr txBox="1"/>
          <p:nvPr>
            <p:ph idx="1" type="subTitle"/>
          </p:nvPr>
        </p:nvSpPr>
        <p:spPr>
          <a:xfrm>
            <a:off x="230900" y="4111523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47" name="Google Shape;247;p31"/>
          <p:cNvSpPr txBox="1"/>
          <p:nvPr>
            <p:ph idx="3" type="subTitle"/>
          </p:nvPr>
        </p:nvSpPr>
        <p:spPr>
          <a:xfrm>
            <a:off x="2532658" y="411150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48" name="Google Shape;248;p31"/>
          <p:cNvSpPr txBox="1"/>
          <p:nvPr>
            <p:ph idx="4" type="subTitle"/>
          </p:nvPr>
        </p:nvSpPr>
        <p:spPr>
          <a:xfrm>
            <a:off x="7138846" y="4111500"/>
            <a:ext cx="17796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49" name="Google Shape;249;p31"/>
          <p:cNvSpPr txBox="1"/>
          <p:nvPr>
            <p:ph idx="5" type="subTitle"/>
          </p:nvPr>
        </p:nvSpPr>
        <p:spPr>
          <a:xfrm>
            <a:off x="4834417" y="411150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0" name="Google Shape;250;p31"/>
          <p:cNvSpPr txBox="1"/>
          <p:nvPr>
            <p:ph idx="6" type="subTitle"/>
          </p:nvPr>
        </p:nvSpPr>
        <p:spPr>
          <a:xfrm>
            <a:off x="228225" y="3378773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1" name="Google Shape;251;p31"/>
          <p:cNvSpPr txBox="1"/>
          <p:nvPr>
            <p:ph idx="7" type="subTitle"/>
          </p:nvPr>
        </p:nvSpPr>
        <p:spPr>
          <a:xfrm>
            <a:off x="2529983" y="337875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2" name="Google Shape;252;p31"/>
          <p:cNvSpPr txBox="1"/>
          <p:nvPr>
            <p:ph idx="8" type="subTitle"/>
          </p:nvPr>
        </p:nvSpPr>
        <p:spPr>
          <a:xfrm>
            <a:off x="7136175" y="3378750"/>
            <a:ext cx="17796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3" name="Google Shape;253;p31"/>
          <p:cNvSpPr txBox="1"/>
          <p:nvPr>
            <p:ph idx="9" type="subTitle"/>
          </p:nvPr>
        </p:nvSpPr>
        <p:spPr>
          <a:xfrm>
            <a:off x="4831742" y="337875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4" name="Google Shape;254;p31"/>
          <p:cNvSpPr txBox="1"/>
          <p:nvPr>
            <p:ph idx="13" type="subTitle"/>
          </p:nvPr>
        </p:nvSpPr>
        <p:spPr>
          <a:xfrm>
            <a:off x="228225" y="2646123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5" name="Google Shape;255;p31"/>
          <p:cNvSpPr txBox="1"/>
          <p:nvPr>
            <p:ph idx="14" type="subTitle"/>
          </p:nvPr>
        </p:nvSpPr>
        <p:spPr>
          <a:xfrm>
            <a:off x="2529983" y="264610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6" name="Google Shape;256;p31"/>
          <p:cNvSpPr txBox="1"/>
          <p:nvPr>
            <p:ph idx="15" type="subTitle"/>
          </p:nvPr>
        </p:nvSpPr>
        <p:spPr>
          <a:xfrm>
            <a:off x="7136175" y="2646100"/>
            <a:ext cx="17796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7" name="Google Shape;257;p31"/>
          <p:cNvSpPr txBox="1"/>
          <p:nvPr>
            <p:ph idx="16" type="subTitle"/>
          </p:nvPr>
        </p:nvSpPr>
        <p:spPr>
          <a:xfrm>
            <a:off x="4831742" y="264610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8" name="Google Shape;258;p31"/>
          <p:cNvSpPr txBox="1"/>
          <p:nvPr>
            <p:ph idx="17" type="subTitle"/>
          </p:nvPr>
        </p:nvSpPr>
        <p:spPr>
          <a:xfrm>
            <a:off x="228225" y="1913448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59" name="Google Shape;259;p31"/>
          <p:cNvSpPr txBox="1"/>
          <p:nvPr>
            <p:ph idx="18" type="subTitle"/>
          </p:nvPr>
        </p:nvSpPr>
        <p:spPr>
          <a:xfrm>
            <a:off x="2529983" y="1913425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60" name="Google Shape;260;p31"/>
          <p:cNvSpPr txBox="1"/>
          <p:nvPr>
            <p:ph idx="19" type="subTitle"/>
          </p:nvPr>
        </p:nvSpPr>
        <p:spPr>
          <a:xfrm>
            <a:off x="7136175" y="1913425"/>
            <a:ext cx="17796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61" name="Google Shape;261;p31"/>
          <p:cNvSpPr txBox="1"/>
          <p:nvPr>
            <p:ph idx="20" type="subTitle"/>
          </p:nvPr>
        </p:nvSpPr>
        <p:spPr>
          <a:xfrm>
            <a:off x="4831742" y="1913425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&amp; Answers">
  <p:cSld name="CUSTOM_5"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2"/>
          <p:cNvCxnSpPr/>
          <p:nvPr/>
        </p:nvCxnSpPr>
        <p:spPr>
          <a:xfrm>
            <a:off x="230900" y="2446575"/>
            <a:ext cx="4283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2"/>
          <p:cNvCxnSpPr/>
          <p:nvPr/>
        </p:nvCxnSpPr>
        <p:spPr>
          <a:xfrm>
            <a:off x="230900" y="3234225"/>
            <a:ext cx="4283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2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230900" y="4021850"/>
            <a:ext cx="4283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2"/>
          <p:cNvCxnSpPr/>
          <p:nvPr/>
        </p:nvCxnSpPr>
        <p:spPr>
          <a:xfrm>
            <a:off x="4637300" y="2446575"/>
            <a:ext cx="4283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2"/>
          <p:cNvCxnSpPr/>
          <p:nvPr/>
        </p:nvCxnSpPr>
        <p:spPr>
          <a:xfrm>
            <a:off x="4637300" y="3234225"/>
            <a:ext cx="4283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2"/>
          <p:cNvCxnSpPr/>
          <p:nvPr/>
        </p:nvCxnSpPr>
        <p:spPr>
          <a:xfrm>
            <a:off x="4637300" y="4021850"/>
            <a:ext cx="4283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32"/>
          <p:cNvSpPr txBox="1"/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272" name="Google Shape;272;p32"/>
          <p:cNvSpPr txBox="1"/>
          <p:nvPr>
            <p:ph idx="1" type="subTitle"/>
          </p:nvPr>
        </p:nvSpPr>
        <p:spPr>
          <a:xfrm>
            <a:off x="239450" y="2568800"/>
            <a:ext cx="42837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3" name="Google Shape;273;p32"/>
          <p:cNvSpPr txBox="1"/>
          <p:nvPr>
            <p:ph idx="2" type="subTitle"/>
          </p:nvPr>
        </p:nvSpPr>
        <p:spPr>
          <a:xfrm>
            <a:off x="239450" y="2825198"/>
            <a:ext cx="42837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74" name="Google Shape;274;p32"/>
          <p:cNvSpPr txBox="1"/>
          <p:nvPr>
            <p:ph idx="3" type="subTitle"/>
          </p:nvPr>
        </p:nvSpPr>
        <p:spPr>
          <a:xfrm>
            <a:off x="228600" y="3356450"/>
            <a:ext cx="42945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5" name="Google Shape;275;p32"/>
          <p:cNvSpPr txBox="1"/>
          <p:nvPr>
            <p:ph idx="4" type="subTitle"/>
          </p:nvPr>
        </p:nvSpPr>
        <p:spPr>
          <a:xfrm>
            <a:off x="228600" y="3612828"/>
            <a:ext cx="42945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76" name="Google Shape;276;p32"/>
          <p:cNvSpPr txBox="1"/>
          <p:nvPr>
            <p:ph idx="5" type="subTitle"/>
          </p:nvPr>
        </p:nvSpPr>
        <p:spPr>
          <a:xfrm>
            <a:off x="228600" y="4199325"/>
            <a:ext cx="42837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7" name="Google Shape;277;p32"/>
          <p:cNvSpPr txBox="1"/>
          <p:nvPr>
            <p:ph idx="6" type="subTitle"/>
          </p:nvPr>
        </p:nvSpPr>
        <p:spPr>
          <a:xfrm>
            <a:off x="228600" y="4455723"/>
            <a:ext cx="42837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78" name="Google Shape;278;p32"/>
          <p:cNvSpPr txBox="1"/>
          <p:nvPr>
            <p:ph idx="7" type="subTitle"/>
          </p:nvPr>
        </p:nvSpPr>
        <p:spPr>
          <a:xfrm>
            <a:off x="4637606" y="2568800"/>
            <a:ext cx="42807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9" name="Google Shape;279;p32"/>
          <p:cNvSpPr txBox="1"/>
          <p:nvPr>
            <p:ph idx="8" type="subTitle"/>
          </p:nvPr>
        </p:nvSpPr>
        <p:spPr>
          <a:xfrm>
            <a:off x="4637606" y="2825193"/>
            <a:ext cx="42807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80" name="Google Shape;280;p32"/>
          <p:cNvSpPr txBox="1"/>
          <p:nvPr>
            <p:ph idx="9" type="subTitle"/>
          </p:nvPr>
        </p:nvSpPr>
        <p:spPr>
          <a:xfrm>
            <a:off x="4634650" y="3356440"/>
            <a:ext cx="42807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1" name="Google Shape;281;p32"/>
          <p:cNvSpPr txBox="1"/>
          <p:nvPr>
            <p:ph idx="13" type="subTitle"/>
          </p:nvPr>
        </p:nvSpPr>
        <p:spPr>
          <a:xfrm>
            <a:off x="4634650" y="3612833"/>
            <a:ext cx="42807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82" name="Google Shape;282;p32"/>
          <p:cNvSpPr txBox="1"/>
          <p:nvPr>
            <p:ph idx="14" type="subTitle"/>
          </p:nvPr>
        </p:nvSpPr>
        <p:spPr>
          <a:xfrm>
            <a:off x="4634650" y="4199331"/>
            <a:ext cx="42807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3" name="Google Shape;283;p32"/>
          <p:cNvSpPr txBox="1"/>
          <p:nvPr>
            <p:ph idx="15" type="subTitle"/>
          </p:nvPr>
        </p:nvSpPr>
        <p:spPr>
          <a:xfrm>
            <a:off x="4634650" y="4455724"/>
            <a:ext cx="42807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b="1" sz="1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84" name="Google Shape;284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32"/>
          <p:cNvGrpSpPr/>
          <p:nvPr/>
        </p:nvGrpSpPr>
        <p:grpSpPr>
          <a:xfrm>
            <a:off x="227875" y="223475"/>
            <a:ext cx="1214500" cy="170400"/>
            <a:chOff x="304025" y="203375"/>
            <a:chExt cx="1214500" cy="170400"/>
          </a:xfrm>
        </p:grpSpPr>
        <p:sp>
          <p:nvSpPr>
            <p:cNvPr id="286" name="Google Shape;286;p32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287" name="Google Shape;287;p32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288" name="Google Shape;288;p32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9" name="Google Shape;289;p32"/>
          <p:cNvGrpSpPr/>
          <p:nvPr/>
        </p:nvGrpSpPr>
        <p:grpSpPr>
          <a:xfrm>
            <a:off x="227875" y="223475"/>
            <a:ext cx="1214400" cy="170400"/>
            <a:chOff x="304025" y="203375"/>
            <a:chExt cx="1214400" cy="170400"/>
          </a:xfrm>
        </p:grpSpPr>
        <p:sp>
          <p:nvSpPr>
            <p:cNvPr id="290" name="Google Shape;290;p32"/>
            <p:cNvSpPr/>
            <p:nvPr/>
          </p:nvSpPr>
          <p:spPr>
            <a:xfrm>
              <a:off x="304025" y="203650"/>
              <a:ext cx="1214400" cy="169500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291" name="Google Shape;291;p32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2" name="Google Shape;292;p32"/>
          <p:cNvSpPr txBox="1"/>
          <p:nvPr>
            <p:ph idx="16" type="subTitle"/>
          </p:nvPr>
        </p:nvSpPr>
        <p:spPr>
          <a:xfrm>
            <a:off x="227875" y="223475"/>
            <a:ext cx="8832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93" name="Google Shape;293;p32"/>
          <p:cNvSpPr txBox="1"/>
          <p:nvPr>
            <p:ph idx="17" type="sldNum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&amp; Answers">
  <p:cSld name="CUSTOM_18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33"/>
          <p:cNvCxnSpPr/>
          <p:nvPr/>
        </p:nvCxnSpPr>
        <p:spPr>
          <a:xfrm>
            <a:off x="230900" y="3460000"/>
            <a:ext cx="8690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3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3"/>
          <p:cNvSpPr txBox="1"/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298" name="Google Shape;298;p33"/>
          <p:cNvSpPr txBox="1"/>
          <p:nvPr>
            <p:ph idx="1" type="subTitle"/>
          </p:nvPr>
        </p:nvSpPr>
        <p:spPr>
          <a:xfrm>
            <a:off x="1062075" y="2551350"/>
            <a:ext cx="7853100" cy="7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9" name="Google Shape;299;p33"/>
          <p:cNvSpPr txBox="1"/>
          <p:nvPr>
            <p:ph idx="2" type="subTitle"/>
          </p:nvPr>
        </p:nvSpPr>
        <p:spPr>
          <a:xfrm>
            <a:off x="1062075" y="3891925"/>
            <a:ext cx="7853100" cy="8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Summaries">
  <p:cSld name="CUSTOM"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34"/>
          <p:cNvGraphicFramePr/>
          <p:nvPr/>
        </p:nvGraphicFramePr>
        <p:xfrm>
          <a:off x="226300" y="306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49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3" name="Google Shape;303;p34"/>
          <p:cNvGraphicFramePr/>
          <p:nvPr/>
        </p:nvGraphicFramePr>
        <p:xfrm>
          <a:off x="226300" y="374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49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4" name="Google Shape;304;p34"/>
          <p:cNvGraphicFramePr/>
          <p:nvPr/>
        </p:nvGraphicFramePr>
        <p:xfrm>
          <a:off x="226300" y="442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49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5" name="Google Shape;305;p34"/>
          <p:cNvGraphicFramePr/>
          <p:nvPr/>
        </p:nvGraphicFramePr>
        <p:xfrm>
          <a:off x="226313" y="239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49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6" name="Google Shape;306;p34"/>
          <p:cNvGraphicFramePr/>
          <p:nvPr/>
        </p:nvGraphicFramePr>
        <p:xfrm>
          <a:off x="226288" y="171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49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7" name="Google Shape;307;p34"/>
          <p:cNvSpPr txBox="1"/>
          <p:nvPr>
            <p:ph idx="1" type="subTitle"/>
          </p:nvPr>
        </p:nvSpPr>
        <p:spPr>
          <a:xfrm>
            <a:off x="228600" y="1715350"/>
            <a:ext cx="17823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08" name="Google Shape;308;p34"/>
          <p:cNvSpPr txBox="1"/>
          <p:nvPr>
            <p:ph type="title"/>
          </p:nvPr>
        </p:nvSpPr>
        <p:spPr>
          <a:xfrm>
            <a:off x="3921508" y="1715350"/>
            <a:ext cx="49962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09" name="Google Shape;309;p34"/>
          <p:cNvSpPr txBox="1"/>
          <p:nvPr>
            <p:ph idx="2" type="subTitle"/>
          </p:nvPr>
        </p:nvSpPr>
        <p:spPr>
          <a:xfrm>
            <a:off x="227388" y="2391625"/>
            <a:ext cx="17823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10" name="Google Shape;310;p34"/>
          <p:cNvSpPr txBox="1"/>
          <p:nvPr>
            <p:ph idx="3" type="title"/>
          </p:nvPr>
        </p:nvSpPr>
        <p:spPr>
          <a:xfrm>
            <a:off x="3920125" y="2391625"/>
            <a:ext cx="49962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1" name="Google Shape;311;p34"/>
          <p:cNvSpPr txBox="1"/>
          <p:nvPr>
            <p:ph idx="4" type="subTitle"/>
          </p:nvPr>
        </p:nvSpPr>
        <p:spPr>
          <a:xfrm>
            <a:off x="227388" y="3067900"/>
            <a:ext cx="17823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12" name="Google Shape;312;p34"/>
          <p:cNvSpPr txBox="1"/>
          <p:nvPr>
            <p:ph idx="5" type="title"/>
          </p:nvPr>
        </p:nvSpPr>
        <p:spPr>
          <a:xfrm>
            <a:off x="3920125" y="3067900"/>
            <a:ext cx="49962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3" name="Google Shape;313;p34"/>
          <p:cNvSpPr txBox="1"/>
          <p:nvPr>
            <p:ph idx="6" type="subTitle"/>
          </p:nvPr>
        </p:nvSpPr>
        <p:spPr>
          <a:xfrm>
            <a:off x="227388" y="3744225"/>
            <a:ext cx="17823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14" name="Google Shape;314;p34"/>
          <p:cNvSpPr txBox="1"/>
          <p:nvPr>
            <p:ph idx="7" type="title"/>
          </p:nvPr>
        </p:nvSpPr>
        <p:spPr>
          <a:xfrm>
            <a:off x="3920125" y="3744225"/>
            <a:ext cx="49962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5" name="Google Shape;315;p34"/>
          <p:cNvSpPr txBox="1"/>
          <p:nvPr>
            <p:ph idx="8" type="subTitle"/>
          </p:nvPr>
        </p:nvSpPr>
        <p:spPr>
          <a:xfrm>
            <a:off x="227413" y="4420450"/>
            <a:ext cx="17823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16" name="Google Shape;316;p34"/>
          <p:cNvSpPr txBox="1"/>
          <p:nvPr>
            <p:ph idx="9" type="title"/>
          </p:nvPr>
        </p:nvSpPr>
        <p:spPr>
          <a:xfrm>
            <a:off x="3920154" y="4420450"/>
            <a:ext cx="4996200" cy="49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7" name="Google Shape;317;p34"/>
          <p:cNvSpPr txBox="1"/>
          <p:nvPr>
            <p:ph idx="13"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18" name="Google Shape;31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ing campaign">
  <p:cSld name="CUSTOM_1">
    <p:bg>
      <p:bgPr>
        <a:solidFill>
          <a:schemeClr val="dk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/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1" name="Google Shape;321;p35"/>
          <p:cNvSpPr/>
          <p:nvPr/>
        </p:nvSpPr>
        <p:spPr>
          <a:xfrm>
            <a:off x="230900" y="2574574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229800" y="3174585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229800" y="3774596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229800" y="4374607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5" name="Google Shape;325;p35"/>
          <p:cNvSpPr txBox="1"/>
          <p:nvPr>
            <p:ph idx="1" type="subTitle"/>
          </p:nvPr>
        </p:nvSpPr>
        <p:spPr>
          <a:xfrm>
            <a:off x="228600" y="2574574"/>
            <a:ext cx="17823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26" name="Google Shape;326;p35"/>
          <p:cNvSpPr txBox="1"/>
          <p:nvPr>
            <p:ph idx="2" type="subTitle"/>
          </p:nvPr>
        </p:nvSpPr>
        <p:spPr>
          <a:xfrm>
            <a:off x="228600" y="3174588"/>
            <a:ext cx="17823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27" name="Google Shape;327;p35"/>
          <p:cNvSpPr txBox="1"/>
          <p:nvPr>
            <p:ph idx="3" type="subTitle"/>
          </p:nvPr>
        </p:nvSpPr>
        <p:spPr>
          <a:xfrm>
            <a:off x="228600" y="3774593"/>
            <a:ext cx="17823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28" name="Google Shape;328;p35"/>
          <p:cNvSpPr txBox="1"/>
          <p:nvPr>
            <p:ph idx="4" type="subTitle"/>
          </p:nvPr>
        </p:nvSpPr>
        <p:spPr>
          <a:xfrm>
            <a:off x="228600" y="4374598"/>
            <a:ext cx="17823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29" name="Google Shape;329;p35"/>
          <p:cNvSpPr txBox="1"/>
          <p:nvPr>
            <p:ph idx="5" type="body"/>
          </p:nvPr>
        </p:nvSpPr>
        <p:spPr>
          <a:xfrm>
            <a:off x="4514725" y="2574680"/>
            <a:ext cx="43998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6" type="body"/>
          </p:nvPr>
        </p:nvSpPr>
        <p:spPr>
          <a:xfrm>
            <a:off x="4514725" y="3174644"/>
            <a:ext cx="43998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1" name="Google Shape;331;p35"/>
          <p:cNvSpPr txBox="1"/>
          <p:nvPr>
            <p:ph idx="7" type="body"/>
          </p:nvPr>
        </p:nvSpPr>
        <p:spPr>
          <a:xfrm>
            <a:off x="4514725" y="3774634"/>
            <a:ext cx="43998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2" name="Google Shape;332;p35"/>
          <p:cNvSpPr txBox="1"/>
          <p:nvPr>
            <p:ph idx="8" type="body"/>
          </p:nvPr>
        </p:nvSpPr>
        <p:spPr>
          <a:xfrm>
            <a:off x="4514725" y="4374625"/>
            <a:ext cx="43998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3" name="Google Shape;333;p35"/>
          <p:cNvSpPr/>
          <p:nvPr/>
        </p:nvSpPr>
        <p:spPr>
          <a:xfrm>
            <a:off x="232050" y="1374499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230950" y="1974510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35" name="Google Shape;335;p35"/>
          <p:cNvSpPr txBox="1"/>
          <p:nvPr>
            <p:ph idx="9" type="subTitle"/>
          </p:nvPr>
        </p:nvSpPr>
        <p:spPr>
          <a:xfrm>
            <a:off x="229750" y="1374499"/>
            <a:ext cx="17823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36" name="Google Shape;336;p35"/>
          <p:cNvSpPr txBox="1"/>
          <p:nvPr>
            <p:ph idx="13" type="subTitle"/>
          </p:nvPr>
        </p:nvSpPr>
        <p:spPr>
          <a:xfrm>
            <a:off x="229750" y="1974513"/>
            <a:ext cx="17823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/>
        </p:txBody>
      </p:sp>
      <p:sp>
        <p:nvSpPr>
          <p:cNvPr id="337" name="Google Shape;337;p35"/>
          <p:cNvSpPr txBox="1"/>
          <p:nvPr>
            <p:ph idx="14" type="body"/>
          </p:nvPr>
        </p:nvSpPr>
        <p:spPr>
          <a:xfrm>
            <a:off x="4515742" y="1374600"/>
            <a:ext cx="43998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8" name="Google Shape;338;p35"/>
          <p:cNvSpPr txBox="1"/>
          <p:nvPr>
            <p:ph idx="15" type="body"/>
          </p:nvPr>
        </p:nvSpPr>
        <p:spPr>
          <a:xfrm>
            <a:off x="4515742" y="1974564"/>
            <a:ext cx="43998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9" name="Google Shape;33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s">
  <p:cSld name="CUSTOM_14">
    <p:bg>
      <p:bgPr>
        <a:solidFill>
          <a:schemeClr val="dk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2" name="Google Shape;342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36"/>
          <p:cNvGrpSpPr/>
          <p:nvPr/>
        </p:nvGrpSpPr>
        <p:grpSpPr>
          <a:xfrm>
            <a:off x="228600" y="223475"/>
            <a:ext cx="1214500" cy="170400"/>
            <a:chOff x="304025" y="203375"/>
            <a:chExt cx="1214500" cy="170400"/>
          </a:xfrm>
        </p:grpSpPr>
        <p:sp>
          <p:nvSpPr>
            <p:cNvPr id="344" name="Google Shape;344;p36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345" name="Google Shape;345;p36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346" name="Google Shape;346;p36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7" name="Google Shape;347;p36"/>
          <p:cNvSpPr/>
          <p:nvPr/>
        </p:nvSpPr>
        <p:spPr>
          <a:xfrm>
            <a:off x="228600" y="223750"/>
            <a:ext cx="1214400" cy="169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348" name="Google Shape;348;p36"/>
          <p:cNvCxnSpPr/>
          <p:nvPr/>
        </p:nvCxnSpPr>
        <p:spPr>
          <a:xfrm>
            <a:off x="1105800" y="223475"/>
            <a:ext cx="600" cy="17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36"/>
          <p:cNvSpPr txBox="1"/>
          <p:nvPr>
            <p:ph idx="1" type="subTitle"/>
          </p:nvPr>
        </p:nvSpPr>
        <p:spPr>
          <a:xfrm>
            <a:off x="228600" y="223475"/>
            <a:ext cx="8772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350" name="Google Shape;350;p36"/>
          <p:cNvSpPr txBox="1"/>
          <p:nvPr>
            <p:ph idx="2" type="sldNum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Updates">
  <p:cSld name="CUSTOM_2"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/>
          <p:nvPr/>
        </p:nvSpPr>
        <p:spPr>
          <a:xfrm>
            <a:off x="228601" y="2289551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228601" y="3368687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228601" y="4447824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7"/>
          <p:cNvSpPr txBox="1"/>
          <p:nvPr>
            <p:ph idx="1" type="subTitle"/>
          </p:nvPr>
        </p:nvSpPr>
        <p:spPr>
          <a:xfrm>
            <a:off x="473450" y="2289475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6" name="Google Shape;356;p37"/>
          <p:cNvSpPr txBox="1"/>
          <p:nvPr>
            <p:ph idx="2" type="body"/>
          </p:nvPr>
        </p:nvSpPr>
        <p:spPr>
          <a:xfrm>
            <a:off x="473450" y="2523625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357" name="Google Shape;357;p37"/>
          <p:cNvSpPr txBox="1"/>
          <p:nvPr>
            <p:ph idx="3" type="subTitle"/>
          </p:nvPr>
        </p:nvSpPr>
        <p:spPr>
          <a:xfrm>
            <a:off x="473450" y="3368675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8" name="Google Shape;358;p37"/>
          <p:cNvSpPr txBox="1"/>
          <p:nvPr>
            <p:ph idx="4" type="body"/>
          </p:nvPr>
        </p:nvSpPr>
        <p:spPr>
          <a:xfrm>
            <a:off x="473450" y="3602825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359" name="Google Shape;359;p37"/>
          <p:cNvSpPr txBox="1"/>
          <p:nvPr>
            <p:ph idx="5" type="subTitle"/>
          </p:nvPr>
        </p:nvSpPr>
        <p:spPr>
          <a:xfrm>
            <a:off x="473450" y="4447875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0" name="Google Shape;360;p37"/>
          <p:cNvSpPr txBox="1"/>
          <p:nvPr>
            <p:ph idx="6" type="body"/>
          </p:nvPr>
        </p:nvSpPr>
        <p:spPr>
          <a:xfrm>
            <a:off x="473450" y="4682025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361" name="Google Shape;361;p37"/>
          <p:cNvSpPr/>
          <p:nvPr/>
        </p:nvSpPr>
        <p:spPr>
          <a:xfrm>
            <a:off x="4514726" y="2289626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4514726" y="3368762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4514726" y="4447899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7"/>
          <p:cNvSpPr txBox="1"/>
          <p:nvPr>
            <p:ph idx="7" type="subTitle"/>
          </p:nvPr>
        </p:nvSpPr>
        <p:spPr>
          <a:xfrm>
            <a:off x="4759575" y="2289550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5" name="Google Shape;365;p37"/>
          <p:cNvSpPr txBox="1"/>
          <p:nvPr>
            <p:ph idx="8" type="body"/>
          </p:nvPr>
        </p:nvSpPr>
        <p:spPr>
          <a:xfrm>
            <a:off x="4759575" y="2523700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366" name="Google Shape;366;p37"/>
          <p:cNvSpPr txBox="1"/>
          <p:nvPr>
            <p:ph idx="9" type="subTitle"/>
          </p:nvPr>
        </p:nvSpPr>
        <p:spPr>
          <a:xfrm>
            <a:off x="4759575" y="3368750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7" name="Google Shape;367;p37"/>
          <p:cNvSpPr txBox="1"/>
          <p:nvPr>
            <p:ph idx="13" type="body"/>
          </p:nvPr>
        </p:nvSpPr>
        <p:spPr>
          <a:xfrm>
            <a:off x="4759575" y="3602900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368" name="Google Shape;368;p37"/>
          <p:cNvSpPr txBox="1"/>
          <p:nvPr>
            <p:ph idx="14" type="subTitle"/>
          </p:nvPr>
        </p:nvSpPr>
        <p:spPr>
          <a:xfrm>
            <a:off x="4759575" y="4447950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9" name="Google Shape;369;p37"/>
          <p:cNvSpPr txBox="1"/>
          <p:nvPr>
            <p:ph idx="15" type="body"/>
          </p:nvPr>
        </p:nvSpPr>
        <p:spPr>
          <a:xfrm>
            <a:off x="4759575" y="4682100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370" name="Google Shape;370;p37"/>
          <p:cNvSpPr txBox="1"/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71" name="Google Shape;37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 Graph">
  <p:cSld name="CUSTOM_12"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Key Takeaways">
  <p:cSld name="CUSTOM_12_1"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39"/>
          <p:cNvGraphicFramePr/>
          <p:nvPr/>
        </p:nvGraphicFramePr>
        <p:xfrm>
          <a:off x="228588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381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7" name="Google Shape;377;p39"/>
          <p:cNvGraphicFramePr/>
          <p:nvPr/>
        </p:nvGraphicFramePr>
        <p:xfrm>
          <a:off x="3216075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381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8" name="Google Shape;378;p39"/>
          <p:cNvGraphicFramePr/>
          <p:nvPr/>
        </p:nvGraphicFramePr>
        <p:xfrm>
          <a:off x="6203563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2711825"/>
              </a:tblGrid>
              <a:tr h="381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9" name="Google Shape;379;p39"/>
          <p:cNvSpPr txBox="1"/>
          <p:nvPr>
            <p:ph idx="1" type="body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0" name="Google Shape;380;p39"/>
          <p:cNvSpPr txBox="1"/>
          <p:nvPr>
            <p:ph idx="2" type="body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1" name="Google Shape;381;p39"/>
          <p:cNvSpPr txBox="1"/>
          <p:nvPr>
            <p:ph idx="3" type="body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2" name="Google Shape;382;p39"/>
          <p:cNvSpPr txBox="1"/>
          <p:nvPr>
            <p:ph type="title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83" name="Google Shape;383;p39"/>
          <p:cNvSpPr txBox="1"/>
          <p:nvPr>
            <p:ph idx="4" type="title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84" name="Google Shape;384;p39"/>
          <p:cNvSpPr txBox="1"/>
          <p:nvPr>
            <p:ph idx="5" type="title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85" name="Google Shape;385;p39"/>
          <p:cNvSpPr txBox="1"/>
          <p:nvPr>
            <p:ph idx="6"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86" name="Google Shape;386;p39"/>
          <p:cNvSpPr txBox="1"/>
          <p:nvPr>
            <p:ph idx="7" type="title"/>
          </p:nvPr>
        </p:nvSpPr>
        <p:spPr>
          <a:xfrm>
            <a:off x="316303" y="1833564"/>
            <a:ext cx="2502300" cy="13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87" name="Google Shape;387;p39"/>
          <p:cNvSpPr txBox="1"/>
          <p:nvPr>
            <p:ph idx="8" type="title"/>
          </p:nvPr>
        </p:nvSpPr>
        <p:spPr>
          <a:xfrm>
            <a:off x="3320853" y="1833564"/>
            <a:ext cx="2502300" cy="13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88" name="Google Shape;388;p39"/>
          <p:cNvSpPr txBox="1"/>
          <p:nvPr>
            <p:ph idx="9" type="title"/>
          </p:nvPr>
        </p:nvSpPr>
        <p:spPr>
          <a:xfrm>
            <a:off x="6308328" y="1833564"/>
            <a:ext cx="2502300" cy="13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89" name="Google Shape;389;p39"/>
          <p:cNvSpPr txBox="1"/>
          <p:nvPr>
            <p:ph idx="13" type="title"/>
          </p:nvPr>
        </p:nvSpPr>
        <p:spPr>
          <a:xfrm>
            <a:off x="5552275" y="457200"/>
            <a:ext cx="33687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390" name="Google Shape;390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pcoming Events">
  <p:cSld name="CUSTOM_3">
    <p:bg>
      <p:bgPr>
        <a:solidFill>
          <a:schemeClr val="dk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type="title"/>
          </p:nvPr>
        </p:nvSpPr>
        <p:spPr>
          <a:xfrm>
            <a:off x="230900" y="697875"/>
            <a:ext cx="4406400" cy="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3" name="Google Shape;393;p40"/>
          <p:cNvSpPr txBox="1"/>
          <p:nvPr>
            <p:ph idx="1" type="subTitle"/>
          </p:nvPr>
        </p:nvSpPr>
        <p:spPr>
          <a:xfrm>
            <a:off x="5943750" y="973900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4" name="Google Shape;394;p40"/>
          <p:cNvSpPr txBox="1"/>
          <p:nvPr>
            <p:ph idx="2" type="body"/>
          </p:nvPr>
        </p:nvSpPr>
        <p:spPr>
          <a:xfrm>
            <a:off x="5943750" y="1208050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" name="Google Shape;395;p40"/>
          <p:cNvSpPr txBox="1"/>
          <p:nvPr>
            <p:ph idx="3" type="subTitle"/>
          </p:nvPr>
        </p:nvSpPr>
        <p:spPr>
          <a:xfrm>
            <a:off x="5943750" y="2053025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" name="Google Shape;396;p40"/>
          <p:cNvSpPr txBox="1"/>
          <p:nvPr>
            <p:ph idx="4" type="body"/>
          </p:nvPr>
        </p:nvSpPr>
        <p:spPr>
          <a:xfrm>
            <a:off x="5943750" y="2287175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7" name="Google Shape;397;p40"/>
          <p:cNvSpPr txBox="1"/>
          <p:nvPr>
            <p:ph idx="5" type="subTitle"/>
          </p:nvPr>
        </p:nvSpPr>
        <p:spPr>
          <a:xfrm>
            <a:off x="5943750" y="3132150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" name="Google Shape;398;p40"/>
          <p:cNvSpPr txBox="1"/>
          <p:nvPr>
            <p:ph idx="6" type="body"/>
          </p:nvPr>
        </p:nvSpPr>
        <p:spPr>
          <a:xfrm>
            <a:off x="5943750" y="3366300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9" name="Google Shape;399;p40"/>
          <p:cNvSpPr txBox="1"/>
          <p:nvPr>
            <p:ph idx="7" type="subTitle"/>
          </p:nvPr>
        </p:nvSpPr>
        <p:spPr>
          <a:xfrm>
            <a:off x="5943750" y="4211275"/>
            <a:ext cx="2996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0" name="Google Shape;400;p40"/>
          <p:cNvSpPr txBox="1"/>
          <p:nvPr>
            <p:ph idx="8" type="body"/>
          </p:nvPr>
        </p:nvSpPr>
        <p:spPr>
          <a:xfrm>
            <a:off x="5943750" y="4445425"/>
            <a:ext cx="2819100" cy="1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1" name="Google Shape;401;p40"/>
          <p:cNvSpPr txBox="1"/>
          <p:nvPr>
            <p:ph idx="9" type="subTitle"/>
          </p:nvPr>
        </p:nvSpPr>
        <p:spPr>
          <a:xfrm>
            <a:off x="227975" y="2744325"/>
            <a:ext cx="35721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2" name="Google Shape;402;p40"/>
          <p:cNvSpPr txBox="1"/>
          <p:nvPr>
            <p:ph idx="13" type="body"/>
          </p:nvPr>
        </p:nvSpPr>
        <p:spPr>
          <a:xfrm>
            <a:off x="227875" y="3458750"/>
            <a:ext cx="4287000" cy="14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3" name="Google Shape;403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3_1">
    <p:bg>
      <p:bgPr>
        <a:solidFill>
          <a:schemeClr val="dk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/>
          <p:nvPr>
            <p:ph idx="1" type="subTitle"/>
          </p:nvPr>
        </p:nvSpPr>
        <p:spPr>
          <a:xfrm>
            <a:off x="852075" y="2128039"/>
            <a:ext cx="2088900" cy="1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6" name="Google Shape;406;p41"/>
          <p:cNvSpPr txBox="1"/>
          <p:nvPr>
            <p:ph type="title"/>
          </p:nvPr>
        </p:nvSpPr>
        <p:spPr>
          <a:xfrm>
            <a:off x="230900" y="457200"/>
            <a:ext cx="71877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7" name="Google Shape;407;p41"/>
          <p:cNvSpPr txBox="1"/>
          <p:nvPr>
            <p:ph idx="2" type="subTitle"/>
          </p:nvPr>
        </p:nvSpPr>
        <p:spPr>
          <a:xfrm>
            <a:off x="3046825" y="2128039"/>
            <a:ext cx="2088900" cy="1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8" name="Google Shape;408;p41"/>
          <p:cNvSpPr txBox="1"/>
          <p:nvPr>
            <p:ph idx="3" type="subTitle"/>
          </p:nvPr>
        </p:nvSpPr>
        <p:spPr>
          <a:xfrm>
            <a:off x="5169875" y="2128039"/>
            <a:ext cx="2088900" cy="1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9" name="Google Shape;409;p41"/>
          <p:cNvSpPr txBox="1"/>
          <p:nvPr>
            <p:ph idx="4" type="subTitle"/>
          </p:nvPr>
        </p:nvSpPr>
        <p:spPr>
          <a:xfrm>
            <a:off x="852075" y="1819034"/>
            <a:ext cx="2088900" cy="1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10" name="Google Shape;410;p41"/>
          <p:cNvSpPr txBox="1"/>
          <p:nvPr>
            <p:ph idx="5" type="subTitle"/>
          </p:nvPr>
        </p:nvSpPr>
        <p:spPr>
          <a:xfrm>
            <a:off x="3046825" y="1819034"/>
            <a:ext cx="2088900" cy="1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11" name="Google Shape;411;p41"/>
          <p:cNvSpPr txBox="1"/>
          <p:nvPr>
            <p:ph idx="6" type="subTitle"/>
          </p:nvPr>
        </p:nvSpPr>
        <p:spPr>
          <a:xfrm>
            <a:off x="5169875" y="1819034"/>
            <a:ext cx="2088900" cy="1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12" name="Google Shape;412;p41"/>
          <p:cNvSpPr txBox="1"/>
          <p:nvPr>
            <p:ph idx="7" type="subTitle"/>
          </p:nvPr>
        </p:nvSpPr>
        <p:spPr>
          <a:xfrm>
            <a:off x="1961425" y="3735616"/>
            <a:ext cx="2088900" cy="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13" name="Google Shape;413;p41"/>
          <p:cNvSpPr txBox="1"/>
          <p:nvPr>
            <p:ph idx="8" type="subTitle"/>
          </p:nvPr>
        </p:nvSpPr>
        <p:spPr>
          <a:xfrm>
            <a:off x="4156175" y="3735616"/>
            <a:ext cx="2088900" cy="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14" name="Google Shape;414;p41"/>
          <p:cNvSpPr txBox="1"/>
          <p:nvPr>
            <p:ph idx="9" type="subTitle"/>
          </p:nvPr>
        </p:nvSpPr>
        <p:spPr>
          <a:xfrm>
            <a:off x="6279225" y="3735616"/>
            <a:ext cx="2088900" cy="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b="1" sz="36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15" name="Google Shape;415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Plan Roadmap">
  <p:cSld name="CUSTOM_10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 txBox="1"/>
          <p:nvPr>
            <p:ph type="title"/>
          </p:nvPr>
        </p:nvSpPr>
        <p:spPr>
          <a:xfrm>
            <a:off x="230900" y="457200"/>
            <a:ext cx="71418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418" name="Google Shape;418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sk &amp; Opportunity">
  <p:cSld name="CUSTOM_15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/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/>
        </p:txBody>
      </p:sp>
      <p:sp>
        <p:nvSpPr>
          <p:cNvPr id="421" name="Google Shape;421;p43"/>
          <p:cNvSpPr txBox="1"/>
          <p:nvPr>
            <p:ph idx="2" type="title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/>
        </p:txBody>
      </p:sp>
      <p:cxnSp>
        <p:nvCxnSpPr>
          <p:cNvPr id="422" name="Google Shape;422;p43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3" name="Google Shape;423;p43"/>
          <p:cNvSpPr txBox="1"/>
          <p:nvPr>
            <p:ph idx="1" type="subTitle"/>
          </p:nvPr>
        </p:nvSpPr>
        <p:spPr>
          <a:xfrm>
            <a:off x="1422025" y="1658925"/>
            <a:ext cx="3033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24" name="Google Shape;424;p43"/>
          <p:cNvSpPr txBox="1"/>
          <p:nvPr>
            <p:ph idx="3" type="subTitle"/>
          </p:nvPr>
        </p:nvSpPr>
        <p:spPr>
          <a:xfrm>
            <a:off x="227092" y="1658925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5" name="Google Shape;425;p43"/>
          <p:cNvSpPr txBox="1"/>
          <p:nvPr>
            <p:ph idx="4" type="subTitle"/>
          </p:nvPr>
        </p:nvSpPr>
        <p:spPr>
          <a:xfrm>
            <a:off x="1420700" y="2446500"/>
            <a:ext cx="3033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26" name="Google Shape;426;p43"/>
          <p:cNvSpPr txBox="1"/>
          <p:nvPr>
            <p:ph idx="5" type="subTitle"/>
          </p:nvPr>
        </p:nvSpPr>
        <p:spPr>
          <a:xfrm>
            <a:off x="225780" y="2446488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7" name="Google Shape;427;p43"/>
          <p:cNvSpPr txBox="1"/>
          <p:nvPr>
            <p:ph idx="6" type="subTitle"/>
          </p:nvPr>
        </p:nvSpPr>
        <p:spPr>
          <a:xfrm>
            <a:off x="1417850" y="3234225"/>
            <a:ext cx="30699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28" name="Google Shape;428;p43"/>
          <p:cNvSpPr txBox="1"/>
          <p:nvPr>
            <p:ph idx="7" type="subTitle"/>
          </p:nvPr>
        </p:nvSpPr>
        <p:spPr>
          <a:xfrm>
            <a:off x="222930" y="3234225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9" name="Google Shape;429;p43"/>
          <p:cNvSpPr txBox="1"/>
          <p:nvPr>
            <p:ph idx="8" type="subTitle"/>
          </p:nvPr>
        </p:nvSpPr>
        <p:spPr>
          <a:xfrm>
            <a:off x="1417850" y="4077025"/>
            <a:ext cx="3033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30" name="Google Shape;430;p43"/>
          <p:cNvSpPr txBox="1"/>
          <p:nvPr>
            <p:ph idx="9" type="subTitle"/>
          </p:nvPr>
        </p:nvSpPr>
        <p:spPr>
          <a:xfrm>
            <a:off x="222930" y="4077025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1" name="Google Shape;431;p43"/>
          <p:cNvSpPr txBox="1"/>
          <p:nvPr>
            <p:ph idx="13" type="subTitle"/>
          </p:nvPr>
        </p:nvSpPr>
        <p:spPr>
          <a:xfrm>
            <a:off x="5832225" y="1659800"/>
            <a:ext cx="3033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32" name="Google Shape;432;p43"/>
          <p:cNvSpPr txBox="1"/>
          <p:nvPr>
            <p:ph idx="14" type="subTitle"/>
          </p:nvPr>
        </p:nvSpPr>
        <p:spPr>
          <a:xfrm>
            <a:off x="4637292" y="1659800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3" name="Google Shape;433;p43"/>
          <p:cNvSpPr txBox="1"/>
          <p:nvPr>
            <p:ph idx="15" type="subTitle"/>
          </p:nvPr>
        </p:nvSpPr>
        <p:spPr>
          <a:xfrm>
            <a:off x="5832225" y="2446050"/>
            <a:ext cx="3033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34" name="Google Shape;434;p43"/>
          <p:cNvSpPr txBox="1"/>
          <p:nvPr>
            <p:ph idx="16" type="subTitle"/>
          </p:nvPr>
        </p:nvSpPr>
        <p:spPr>
          <a:xfrm>
            <a:off x="4637292" y="2446050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5" name="Google Shape;435;p43"/>
          <p:cNvSpPr txBox="1"/>
          <p:nvPr>
            <p:ph idx="17" type="subTitle"/>
          </p:nvPr>
        </p:nvSpPr>
        <p:spPr>
          <a:xfrm>
            <a:off x="5824250" y="3234225"/>
            <a:ext cx="3033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36" name="Google Shape;436;p43"/>
          <p:cNvSpPr txBox="1"/>
          <p:nvPr>
            <p:ph idx="18" type="subTitle"/>
          </p:nvPr>
        </p:nvSpPr>
        <p:spPr>
          <a:xfrm>
            <a:off x="4629330" y="3234225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7" name="Google Shape;437;p43"/>
          <p:cNvSpPr txBox="1"/>
          <p:nvPr>
            <p:ph idx="19" type="subTitle"/>
          </p:nvPr>
        </p:nvSpPr>
        <p:spPr>
          <a:xfrm>
            <a:off x="5824250" y="4077025"/>
            <a:ext cx="3033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438" name="Google Shape;438;p43"/>
          <p:cNvSpPr txBox="1"/>
          <p:nvPr>
            <p:ph idx="20" type="subTitle"/>
          </p:nvPr>
        </p:nvSpPr>
        <p:spPr>
          <a:xfrm>
            <a:off x="4629330" y="4077025"/>
            <a:ext cx="11970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9" name="Google Shape;439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Updates / Weekly">
  <p:cSld name="CUSTOM_16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Google Shape;441;p44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98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2" name="Google Shape;442;p44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98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3" name="Google Shape;443;p44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{67849B4E-8862-4262-9DAA-30244E96090E}</a:tableStyleId>
              </a:tblPr>
              <a:tblGrid>
                <a:gridCol w="8691375"/>
              </a:tblGrid>
              <a:tr h="98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4" name="Google Shape;444;p44"/>
          <p:cNvSpPr txBox="1"/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445" name="Google Shape;445;p44"/>
          <p:cNvSpPr txBox="1"/>
          <p:nvPr>
            <p:ph idx="1" type="subTitle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446" name="Google Shape;446;p44"/>
          <p:cNvSpPr txBox="1"/>
          <p:nvPr>
            <p:ph idx="2" type="subTitle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447" name="Google Shape;447;p44"/>
          <p:cNvSpPr txBox="1"/>
          <p:nvPr>
            <p:ph idx="3" type="subTitle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448" name="Google Shape;448;p44"/>
          <p:cNvSpPr txBox="1"/>
          <p:nvPr>
            <p:ph idx="4" type="body"/>
          </p:nvPr>
        </p:nvSpPr>
        <p:spPr>
          <a:xfrm>
            <a:off x="3376187" y="1420975"/>
            <a:ext cx="54249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449" name="Google Shape;449;p44"/>
          <p:cNvSpPr txBox="1"/>
          <p:nvPr>
            <p:ph idx="5" type="body"/>
          </p:nvPr>
        </p:nvSpPr>
        <p:spPr>
          <a:xfrm>
            <a:off x="3376187" y="2657788"/>
            <a:ext cx="54249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450" name="Google Shape;450;p44"/>
          <p:cNvSpPr txBox="1"/>
          <p:nvPr>
            <p:ph idx="6" type="body"/>
          </p:nvPr>
        </p:nvSpPr>
        <p:spPr>
          <a:xfrm>
            <a:off x="3375950" y="3894525"/>
            <a:ext cx="54249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/>
        </p:txBody>
      </p:sp>
      <p:sp>
        <p:nvSpPr>
          <p:cNvPr id="451" name="Google Shape;451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Release">
  <p:cSld name="CUSTOM_13">
    <p:bg>
      <p:bgPr>
        <a:solidFill>
          <a:schemeClr val="dk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/>
          <p:nvPr>
            <p:ph type="title"/>
          </p:nvPr>
        </p:nvSpPr>
        <p:spPr>
          <a:xfrm>
            <a:off x="230900" y="457200"/>
            <a:ext cx="49983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4" name="Google Shape;454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 Appendix">
  <p:cSld name="CUSTOM_1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9" name="Google Shape;459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0" name="Google Shape;46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3" name="Google Shape;46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66" name="Google Shape;466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7" name="Google Shape;46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0" name="Google Shape;470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1" name="Google Shape;471;p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2" name="Google Shape;472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5" name="Google Shape;47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8" name="Google Shape;478;p5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9" name="Google Shape;479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2" name="Google Shape;48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6" name="Google Shape;486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7" name="Google Shape;487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8" name="Google Shape;48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91" name="Google Shape;491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4" name="Google Shape;494;p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5" name="Google Shape;495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8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00" name="Google Shape;500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58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2" name="Google Shape;502;p58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3" name="Google Shape;503;p58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4" name="Google Shape;504;p58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5" name="Google Shape;505;p58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6" name="Google Shape;506;p58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09" name="Google Shape;509;p59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0" name="Google Shape;510;p59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6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15" name="Google Shape;515;p60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6" name="Google Shape;516;p60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7" name="Google Shape;517;p60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18" name="Google Shape;518;p60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61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22" name="Google Shape;522;p61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23" name="Google Shape;523;p61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24" name="Google Shape;524;p61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5" name="Google Shape;525;p61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26" name="Google Shape;526;p61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27" name="Google Shape;527;p61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_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62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31" name="Google Shape;531;p62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32" name="Google Shape;532;p62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33" name="Google Shape;533;p62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34" name="Google Shape;534;p62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5" name="Google Shape;535;p62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36" name="Google Shape;536;p62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37" name="Google Shape;537;p62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38" name="Google Shape;538;p62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41" name="Google Shape;541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63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4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45" name="Google Shape;545;p64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64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64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48" name="Google Shape;548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50" name="Google Shape;550;p64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1" name="Google Shape;551;p64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54" name="Google Shape;554;p65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65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65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57" name="Google Shape;557;p65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65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59" name="Google Shape;559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0" name="Google Shape;560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61" name="Google Shape;561;p65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62" name="Google Shape;562;p65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63" name="Google Shape;563;p65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6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p67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67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1" name="Google Shape;571;p67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67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67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67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p67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76" name="Google Shape;576;p67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67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67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457200"/>
            <a:ext cx="5120700" cy="13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sz="3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b="1" sz="4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3180525"/>
            <a:ext cx="86868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099">
          <p15:clr>
            <a:srgbClr val="E46962"/>
          </p15:clr>
        </p15:guide>
        <p15:guide id="2" pos="3744">
          <p15:clr>
            <a:srgbClr val="E46962"/>
          </p15:clr>
        </p15:guide>
        <p15:guide id="3" pos="144">
          <p15:clr>
            <a:srgbClr val="E46962"/>
          </p15:clr>
        </p15:guide>
        <p15:guide id="4" pos="216">
          <p15:clr>
            <a:srgbClr val="E46962"/>
          </p15:clr>
        </p15:guide>
        <p15:guide id="5" pos="593">
          <p15:clr>
            <a:srgbClr val="E46962"/>
          </p15:clr>
        </p15:guide>
        <p15:guide id="6" pos="669">
          <p15:clr>
            <a:srgbClr val="E46962"/>
          </p15:clr>
        </p15:guide>
        <p15:guide id="7" pos="1044">
          <p15:clr>
            <a:srgbClr val="E46962"/>
          </p15:clr>
        </p15:guide>
        <p15:guide id="8" pos="1119">
          <p15:clr>
            <a:srgbClr val="E46962"/>
          </p15:clr>
        </p15:guide>
        <p15:guide id="9" pos="1494">
          <p15:clr>
            <a:srgbClr val="E46962"/>
          </p15:clr>
        </p15:guide>
        <p15:guide id="10" pos="1569">
          <p15:clr>
            <a:srgbClr val="E46962"/>
          </p15:clr>
        </p15:guide>
        <p15:guide id="11" pos="1944">
          <p15:clr>
            <a:srgbClr val="E46962"/>
          </p15:clr>
        </p15:guide>
        <p15:guide id="12" pos="2019">
          <p15:clr>
            <a:srgbClr val="E46962"/>
          </p15:clr>
        </p15:guide>
        <p15:guide id="13" pos="2394">
          <p15:clr>
            <a:srgbClr val="E46962"/>
          </p15:clr>
        </p15:guide>
        <p15:guide id="14" pos="2469">
          <p15:clr>
            <a:srgbClr val="E46962"/>
          </p15:clr>
        </p15:guide>
        <p15:guide id="15" pos="2844">
          <p15:clr>
            <a:srgbClr val="E46962"/>
          </p15:clr>
        </p15:guide>
        <p15:guide id="16" pos="2919">
          <p15:clr>
            <a:srgbClr val="E46962"/>
          </p15:clr>
        </p15:guide>
        <p15:guide id="17" pos="3294">
          <p15:clr>
            <a:srgbClr val="E46962"/>
          </p15:clr>
        </p15:guide>
        <p15:guide id="18" pos="3370">
          <p15:clr>
            <a:srgbClr val="E46962"/>
          </p15:clr>
        </p15:guide>
        <p15:guide id="19" pos="3816">
          <p15:clr>
            <a:srgbClr val="E46962"/>
          </p15:clr>
        </p15:guide>
        <p15:guide id="20" pos="4194">
          <p15:clr>
            <a:srgbClr val="E46962"/>
          </p15:clr>
        </p15:guide>
        <p15:guide id="21" pos="4270">
          <p15:clr>
            <a:srgbClr val="E46962"/>
          </p15:clr>
        </p15:guide>
        <p15:guide id="22" pos="4644">
          <p15:clr>
            <a:srgbClr val="E46962"/>
          </p15:clr>
        </p15:guide>
        <p15:guide id="23" pos="4720">
          <p15:clr>
            <a:srgbClr val="E46962"/>
          </p15:clr>
        </p15:guide>
        <p15:guide id="24" pos="5094">
          <p15:clr>
            <a:srgbClr val="E46962"/>
          </p15:clr>
        </p15:guide>
        <p15:guide id="25" pos="5170">
          <p15:clr>
            <a:srgbClr val="E46962"/>
          </p15:clr>
        </p15:guide>
        <p15:guide id="26" pos="5544">
          <p15:clr>
            <a:srgbClr val="E46962"/>
          </p15:clr>
        </p15:guide>
        <p15:guide id="27" pos="5616">
          <p15:clr>
            <a:srgbClr val="E46962"/>
          </p15:clr>
        </p15:guide>
        <p15:guide id="28" orient="horz" pos="141">
          <p15:clr>
            <a:srgbClr val="E46962"/>
          </p15:clr>
        </p15:guide>
        <p15:guide id="29" orient="horz" pos="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est dense with evergreen trees." id="583" name="Google Shape;583;p68"/>
          <p:cNvPicPr preferRelativeResize="0"/>
          <p:nvPr>
            <p:ph idx="2" type="pic"/>
          </p:nvPr>
        </p:nvPicPr>
        <p:blipFill rotWithShape="1">
          <a:blip r:embed="rId3">
            <a:alphaModFix amt="74000"/>
          </a:blip>
          <a:srcRect b="7526" l="0" r="0" t="7518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584" name="Google Shape;584;p68"/>
          <p:cNvSpPr txBox="1"/>
          <p:nvPr>
            <p:ph type="title"/>
          </p:nvPr>
        </p:nvSpPr>
        <p:spPr>
          <a:xfrm>
            <a:off x="285750" y="1639500"/>
            <a:ext cx="85725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Browser Plugins to Boost Productivity</a:t>
            </a:r>
            <a:endParaRPr sz="6000"/>
          </a:p>
        </p:txBody>
      </p:sp>
      <p:sp>
        <p:nvSpPr>
          <p:cNvPr id="585" name="Google Shape;585;p68"/>
          <p:cNvSpPr txBox="1"/>
          <p:nvPr>
            <p:ph idx="1" type="subTitle"/>
          </p:nvPr>
        </p:nvSpPr>
        <p:spPr>
          <a:xfrm>
            <a:off x="342750" y="3820125"/>
            <a:ext cx="25410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Rahul Rungta</a:t>
            </a:r>
            <a:endParaRPr/>
          </a:p>
        </p:txBody>
      </p:sp>
      <p:sp>
        <p:nvSpPr>
          <p:cNvPr id="586" name="Google Shape;586;p68"/>
          <p:cNvSpPr txBox="1"/>
          <p:nvPr>
            <p:ph idx="3" type="subTitle"/>
          </p:nvPr>
        </p:nvSpPr>
        <p:spPr>
          <a:xfrm>
            <a:off x="6652800" y="3820125"/>
            <a:ext cx="21483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20-20 PowerPlay</a:t>
            </a:r>
            <a:endParaRPr/>
          </a:p>
        </p:txBody>
      </p:sp>
      <p:cxnSp>
        <p:nvCxnSpPr>
          <p:cNvPr id="587" name="Google Shape;587;p68"/>
          <p:cNvCxnSpPr/>
          <p:nvPr/>
        </p:nvCxnSpPr>
        <p:spPr>
          <a:xfrm>
            <a:off x="342750" y="1282588"/>
            <a:ext cx="8458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8" name="Google Shape;588;p68"/>
          <p:cNvCxnSpPr/>
          <p:nvPr/>
        </p:nvCxnSpPr>
        <p:spPr>
          <a:xfrm>
            <a:off x="342750" y="3860913"/>
            <a:ext cx="84585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7"/>
          <p:cNvSpPr txBox="1"/>
          <p:nvPr>
            <p:ph idx="1" type="subTitle"/>
          </p:nvPr>
        </p:nvSpPr>
        <p:spPr>
          <a:xfrm>
            <a:off x="1837788" y="1577400"/>
            <a:ext cx="5468400" cy="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connect on LinkedIn </a:t>
            </a:r>
            <a:endParaRPr/>
          </a:p>
        </p:txBody>
      </p:sp>
      <p:sp>
        <p:nvSpPr>
          <p:cNvPr id="691" name="Google Shape;691;p77"/>
          <p:cNvSpPr txBox="1"/>
          <p:nvPr>
            <p:ph idx="4294967295" type="title"/>
          </p:nvPr>
        </p:nvSpPr>
        <p:spPr>
          <a:xfrm>
            <a:off x="2597388" y="957775"/>
            <a:ext cx="39492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Thank You!</a:t>
            </a:r>
            <a:endParaRPr sz="4500"/>
          </a:p>
        </p:txBody>
      </p:sp>
      <p:pic>
        <p:nvPicPr>
          <p:cNvPr id="692" name="Google Shape;69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030" y="2473000"/>
            <a:ext cx="1607950" cy="16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ad passing through a green valley." id="593" name="Google Shape;59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grpSp>
        <p:nvGrpSpPr>
          <p:cNvPr id="594" name="Google Shape;594;p69"/>
          <p:cNvGrpSpPr/>
          <p:nvPr/>
        </p:nvGrpSpPr>
        <p:grpSpPr>
          <a:xfrm>
            <a:off x="150" y="98"/>
            <a:ext cx="9143677" cy="5143312"/>
            <a:chOff x="238116" y="848376"/>
            <a:chExt cx="7144056" cy="4018527"/>
          </a:xfrm>
        </p:grpSpPr>
        <p:sp>
          <p:nvSpPr>
            <p:cNvPr id="595" name="Google Shape;595;p69"/>
            <p:cNvSpPr/>
            <p:nvPr/>
          </p:nvSpPr>
          <p:spPr>
            <a:xfrm>
              <a:off x="3444597" y="848376"/>
              <a:ext cx="3937575" cy="1217675"/>
            </a:xfrm>
            <a:custGeom>
              <a:rect b="b" l="l" r="r" t="t"/>
              <a:pathLst>
                <a:path extrusionOk="0" h="96088" w="157503">
                  <a:moveTo>
                    <a:pt x="0" y="0"/>
                  </a:moveTo>
                  <a:lnTo>
                    <a:pt x="0" y="61855"/>
                  </a:lnTo>
                  <a:lnTo>
                    <a:pt x="0" y="62737"/>
                  </a:lnTo>
                  <a:lnTo>
                    <a:pt x="96" y="64487"/>
                  </a:lnTo>
                  <a:lnTo>
                    <a:pt x="262" y="66213"/>
                  </a:lnTo>
                  <a:lnTo>
                    <a:pt x="524" y="67916"/>
                  </a:lnTo>
                  <a:lnTo>
                    <a:pt x="870" y="69583"/>
                  </a:lnTo>
                  <a:lnTo>
                    <a:pt x="1286" y="71226"/>
                  </a:lnTo>
                  <a:lnTo>
                    <a:pt x="1786" y="72833"/>
                  </a:lnTo>
                  <a:lnTo>
                    <a:pt x="2370" y="74405"/>
                  </a:lnTo>
                  <a:lnTo>
                    <a:pt x="3013" y="75941"/>
                  </a:lnTo>
                  <a:lnTo>
                    <a:pt x="3739" y="77441"/>
                  </a:lnTo>
                  <a:lnTo>
                    <a:pt x="4525" y="78894"/>
                  </a:lnTo>
                  <a:lnTo>
                    <a:pt x="5382" y="80311"/>
                  </a:lnTo>
                  <a:lnTo>
                    <a:pt x="6311" y="81668"/>
                  </a:lnTo>
                  <a:lnTo>
                    <a:pt x="7287" y="82990"/>
                  </a:lnTo>
                  <a:lnTo>
                    <a:pt x="8335" y="84264"/>
                  </a:lnTo>
                  <a:lnTo>
                    <a:pt x="9443" y="85478"/>
                  </a:lnTo>
                  <a:lnTo>
                    <a:pt x="10609" y="86633"/>
                  </a:lnTo>
                  <a:lnTo>
                    <a:pt x="11824" y="87741"/>
                  </a:lnTo>
                  <a:lnTo>
                    <a:pt x="13086" y="88789"/>
                  </a:lnTo>
                  <a:lnTo>
                    <a:pt x="14408" y="89777"/>
                  </a:lnTo>
                  <a:lnTo>
                    <a:pt x="15777" y="90694"/>
                  </a:lnTo>
                  <a:lnTo>
                    <a:pt x="17182" y="91551"/>
                  </a:lnTo>
                  <a:lnTo>
                    <a:pt x="18635" y="92349"/>
                  </a:lnTo>
                  <a:lnTo>
                    <a:pt x="20135" y="93063"/>
                  </a:lnTo>
                  <a:lnTo>
                    <a:pt x="21671" y="93718"/>
                  </a:lnTo>
                  <a:lnTo>
                    <a:pt x="23242" y="94289"/>
                  </a:lnTo>
                  <a:lnTo>
                    <a:pt x="24850" y="94790"/>
                  </a:lnTo>
                  <a:lnTo>
                    <a:pt x="26493" y="95218"/>
                  </a:lnTo>
                  <a:lnTo>
                    <a:pt x="28160" y="95552"/>
                  </a:lnTo>
                  <a:lnTo>
                    <a:pt x="29863" y="95813"/>
                  </a:lnTo>
                  <a:lnTo>
                    <a:pt x="31589" y="95992"/>
                  </a:lnTo>
                  <a:lnTo>
                    <a:pt x="33339" y="96075"/>
                  </a:lnTo>
                  <a:lnTo>
                    <a:pt x="34232" y="96087"/>
                  </a:lnTo>
                  <a:lnTo>
                    <a:pt x="157503" y="96087"/>
                  </a:lnTo>
                  <a:lnTo>
                    <a:pt x="157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69"/>
            <p:cNvSpPr/>
            <p:nvPr/>
          </p:nvSpPr>
          <p:spPr>
            <a:xfrm>
              <a:off x="238116" y="3703659"/>
              <a:ext cx="3344613" cy="1163244"/>
            </a:xfrm>
            <a:custGeom>
              <a:rect b="b" l="l" r="r" t="t"/>
              <a:pathLst>
                <a:path extrusionOk="0" h="53581" w="87837">
                  <a:moveTo>
                    <a:pt x="0" y="1"/>
                  </a:moveTo>
                  <a:lnTo>
                    <a:pt x="0" y="53581"/>
                  </a:lnTo>
                  <a:lnTo>
                    <a:pt x="87836" y="53581"/>
                  </a:lnTo>
                  <a:lnTo>
                    <a:pt x="87836" y="34232"/>
                  </a:lnTo>
                  <a:lnTo>
                    <a:pt x="87824" y="33351"/>
                  </a:lnTo>
                  <a:lnTo>
                    <a:pt x="87741" y="31601"/>
                  </a:lnTo>
                  <a:lnTo>
                    <a:pt x="87562" y="29875"/>
                  </a:lnTo>
                  <a:lnTo>
                    <a:pt x="87300" y="28172"/>
                  </a:lnTo>
                  <a:lnTo>
                    <a:pt x="86955" y="26505"/>
                  </a:lnTo>
                  <a:lnTo>
                    <a:pt x="86538" y="24862"/>
                  </a:lnTo>
                  <a:lnTo>
                    <a:pt x="86038" y="23254"/>
                  </a:lnTo>
                  <a:lnTo>
                    <a:pt x="85455" y="21683"/>
                  </a:lnTo>
                  <a:lnTo>
                    <a:pt x="84812" y="20147"/>
                  </a:lnTo>
                  <a:lnTo>
                    <a:pt x="84085" y="18647"/>
                  </a:lnTo>
                  <a:lnTo>
                    <a:pt x="83300" y="17194"/>
                  </a:lnTo>
                  <a:lnTo>
                    <a:pt x="82442" y="15777"/>
                  </a:lnTo>
                  <a:lnTo>
                    <a:pt x="81514" y="14420"/>
                  </a:lnTo>
                  <a:lnTo>
                    <a:pt x="80537" y="13098"/>
                  </a:lnTo>
                  <a:lnTo>
                    <a:pt x="79489" y="11824"/>
                  </a:lnTo>
                  <a:lnTo>
                    <a:pt x="78382" y="10610"/>
                  </a:lnTo>
                  <a:lnTo>
                    <a:pt x="77215" y="9455"/>
                  </a:lnTo>
                  <a:lnTo>
                    <a:pt x="76001" y="8347"/>
                  </a:lnTo>
                  <a:lnTo>
                    <a:pt x="74739" y="7299"/>
                  </a:lnTo>
                  <a:lnTo>
                    <a:pt x="73417" y="6311"/>
                  </a:lnTo>
                  <a:lnTo>
                    <a:pt x="72048" y="5394"/>
                  </a:lnTo>
                  <a:lnTo>
                    <a:pt x="70643" y="4537"/>
                  </a:lnTo>
                  <a:lnTo>
                    <a:pt x="69190" y="3739"/>
                  </a:lnTo>
                  <a:lnTo>
                    <a:pt x="67690" y="3025"/>
                  </a:lnTo>
                  <a:lnTo>
                    <a:pt x="66154" y="2370"/>
                  </a:lnTo>
                  <a:lnTo>
                    <a:pt x="64582" y="1799"/>
                  </a:lnTo>
                  <a:lnTo>
                    <a:pt x="62975" y="1298"/>
                  </a:lnTo>
                  <a:lnTo>
                    <a:pt x="61332" y="870"/>
                  </a:lnTo>
                  <a:lnTo>
                    <a:pt x="59665" y="536"/>
                  </a:lnTo>
                  <a:lnTo>
                    <a:pt x="57962" y="274"/>
                  </a:lnTo>
                  <a:lnTo>
                    <a:pt x="56236" y="96"/>
                  </a:lnTo>
                  <a:lnTo>
                    <a:pt x="54485" y="13"/>
                  </a:lnTo>
                  <a:lnTo>
                    <a:pt x="53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69"/>
          <p:cNvSpPr txBox="1"/>
          <p:nvPr>
            <p:ph type="title"/>
          </p:nvPr>
        </p:nvSpPr>
        <p:spPr>
          <a:xfrm>
            <a:off x="4634650" y="223475"/>
            <a:ext cx="42807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Boomerang</a:t>
            </a:r>
            <a:endParaRPr sz="4500"/>
          </a:p>
        </p:txBody>
      </p:sp>
      <p:sp>
        <p:nvSpPr>
          <p:cNvPr id="598" name="Google Shape;598;p69"/>
          <p:cNvSpPr txBox="1"/>
          <p:nvPr>
            <p:ph idx="3" type="title"/>
          </p:nvPr>
        </p:nvSpPr>
        <p:spPr>
          <a:xfrm>
            <a:off x="135700" y="3704325"/>
            <a:ext cx="4408800" cy="13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0" lang="en" sz="1600"/>
              <a:t>Never Forget a Follow-up.</a:t>
            </a:r>
            <a:endParaRPr b="0" sz="1600"/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0" lang="en" sz="1600"/>
              <a:t>Send Emails at the Perfect Time.</a:t>
            </a:r>
            <a:endParaRPr b="0" sz="1600"/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0" lang="en" sz="1600"/>
              <a:t>Achieve Inbox Zero.</a:t>
            </a:r>
            <a:endParaRPr b="0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olate landscape with large grey rocks." id="603" name="Google Shape;60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301" l="0" r="0" t="15301"/>
          <a:stretch/>
        </p:blipFill>
        <p:spPr>
          <a:xfrm>
            <a:off x="0" y="0"/>
            <a:ext cx="9144003" cy="5143502"/>
          </a:xfrm>
          <a:prstGeom prst="rect">
            <a:avLst/>
          </a:prstGeom>
        </p:spPr>
      </p:pic>
      <p:grpSp>
        <p:nvGrpSpPr>
          <p:cNvPr id="604" name="Google Shape;604;p70"/>
          <p:cNvGrpSpPr/>
          <p:nvPr/>
        </p:nvGrpSpPr>
        <p:grpSpPr>
          <a:xfrm>
            <a:off x="150" y="98"/>
            <a:ext cx="9143677" cy="5143280"/>
            <a:chOff x="238116" y="848376"/>
            <a:chExt cx="7144056" cy="4018501"/>
          </a:xfrm>
        </p:grpSpPr>
        <p:sp>
          <p:nvSpPr>
            <p:cNvPr id="605" name="Google Shape;605;p70"/>
            <p:cNvSpPr/>
            <p:nvPr/>
          </p:nvSpPr>
          <p:spPr>
            <a:xfrm>
              <a:off x="3444597" y="848376"/>
              <a:ext cx="3937575" cy="1217675"/>
            </a:xfrm>
            <a:custGeom>
              <a:rect b="b" l="l" r="r" t="t"/>
              <a:pathLst>
                <a:path extrusionOk="0" h="96088" w="157503">
                  <a:moveTo>
                    <a:pt x="0" y="0"/>
                  </a:moveTo>
                  <a:lnTo>
                    <a:pt x="0" y="61855"/>
                  </a:lnTo>
                  <a:lnTo>
                    <a:pt x="0" y="62737"/>
                  </a:lnTo>
                  <a:lnTo>
                    <a:pt x="96" y="64487"/>
                  </a:lnTo>
                  <a:lnTo>
                    <a:pt x="262" y="66213"/>
                  </a:lnTo>
                  <a:lnTo>
                    <a:pt x="524" y="67916"/>
                  </a:lnTo>
                  <a:lnTo>
                    <a:pt x="870" y="69583"/>
                  </a:lnTo>
                  <a:lnTo>
                    <a:pt x="1286" y="71226"/>
                  </a:lnTo>
                  <a:lnTo>
                    <a:pt x="1786" y="72833"/>
                  </a:lnTo>
                  <a:lnTo>
                    <a:pt x="2370" y="74405"/>
                  </a:lnTo>
                  <a:lnTo>
                    <a:pt x="3013" y="75941"/>
                  </a:lnTo>
                  <a:lnTo>
                    <a:pt x="3739" y="77441"/>
                  </a:lnTo>
                  <a:lnTo>
                    <a:pt x="4525" y="78894"/>
                  </a:lnTo>
                  <a:lnTo>
                    <a:pt x="5382" y="80311"/>
                  </a:lnTo>
                  <a:lnTo>
                    <a:pt x="6311" y="81668"/>
                  </a:lnTo>
                  <a:lnTo>
                    <a:pt x="7287" y="82990"/>
                  </a:lnTo>
                  <a:lnTo>
                    <a:pt x="8335" y="84264"/>
                  </a:lnTo>
                  <a:lnTo>
                    <a:pt x="9443" y="85478"/>
                  </a:lnTo>
                  <a:lnTo>
                    <a:pt x="10609" y="86633"/>
                  </a:lnTo>
                  <a:lnTo>
                    <a:pt x="11824" y="87741"/>
                  </a:lnTo>
                  <a:lnTo>
                    <a:pt x="13086" y="88789"/>
                  </a:lnTo>
                  <a:lnTo>
                    <a:pt x="14408" y="89777"/>
                  </a:lnTo>
                  <a:lnTo>
                    <a:pt x="15777" y="90694"/>
                  </a:lnTo>
                  <a:lnTo>
                    <a:pt x="17182" y="91551"/>
                  </a:lnTo>
                  <a:lnTo>
                    <a:pt x="18635" y="92349"/>
                  </a:lnTo>
                  <a:lnTo>
                    <a:pt x="20135" y="93063"/>
                  </a:lnTo>
                  <a:lnTo>
                    <a:pt x="21671" y="93718"/>
                  </a:lnTo>
                  <a:lnTo>
                    <a:pt x="23242" y="94289"/>
                  </a:lnTo>
                  <a:lnTo>
                    <a:pt x="24850" y="94790"/>
                  </a:lnTo>
                  <a:lnTo>
                    <a:pt x="26493" y="95218"/>
                  </a:lnTo>
                  <a:lnTo>
                    <a:pt x="28160" y="95552"/>
                  </a:lnTo>
                  <a:lnTo>
                    <a:pt x="29863" y="95813"/>
                  </a:lnTo>
                  <a:lnTo>
                    <a:pt x="31589" y="95992"/>
                  </a:lnTo>
                  <a:lnTo>
                    <a:pt x="33339" y="96075"/>
                  </a:lnTo>
                  <a:lnTo>
                    <a:pt x="34232" y="96087"/>
                  </a:lnTo>
                  <a:lnTo>
                    <a:pt x="157503" y="96087"/>
                  </a:lnTo>
                  <a:lnTo>
                    <a:pt x="157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0"/>
            <p:cNvSpPr/>
            <p:nvPr/>
          </p:nvSpPr>
          <p:spPr>
            <a:xfrm>
              <a:off x="238116" y="3261457"/>
              <a:ext cx="3572111" cy="1605421"/>
            </a:xfrm>
            <a:custGeom>
              <a:rect b="b" l="l" r="r" t="t"/>
              <a:pathLst>
                <a:path extrusionOk="0" h="53581" w="87837">
                  <a:moveTo>
                    <a:pt x="0" y="1"/>
                  </a:moveTo>
                  <a:lnTo>
                    <a:pt x="0" y="53581"/>
                  </a:lnTo>
                  <a:lnTo>
                    <a:pt x="87836" y="53581"/>
                  </a:lnTo>
                  <a:lnTo>
                    <a:pt x="87836" y="34232"/>
                  </a:lnTo>
                  <a:lnTo>
                    <a:pt x="87824" y="33351"/>
                  </a:lnTo>
                  <a:lnTo>
                    <a:pt x="87741" y="31601"/>
                  </a:lnTo>
                  <a:lnTo>
                    <a:pt x="87562" y="29875"/>
                  </a:lnTo>
                  <a:lnTo>
                    <a:pt x="87300" y="28172"/>
                  </a:lnTo>
                  <a:lnTo>
                    <a:pt x="86955" y="26505"/>
                  </a:lnTo>
                  <a:lnTo>
                    <a:pt x="86538" y="24862"/>
                  </a:lnTo>
                  <a:lnTo>
                    <a:pt x="86038" y="23254"/>
                  </a:lnTo>
                  <a:lnTo>
                    <a:pt x="85455" y="21683"/>
                  </a:lnTo>
                  <a:lnTo>
                    <a:pt x="84812" y="20147"/>
                  </a:lnTo>
                  <a:lnTo>
                    <a:pt x="84085" y="18647"/>
                  </a:lnTo>
                  <a:lnTo>
                    <a:pt x="83300" y="17194"/>
                  </a:lnTo>
                  <a:lnTo>
                    <a:pt x="82442" y="15777"/>
                  </a:lnTo>
                  <a:lnTo>
                    <a:pt x="81514" y="14420"/>
                  </a:lnTo>
                  <a:lnTo>
                    <a:pt x="80537" y="13098"/>
                  </a:lnTo>
                  <a:lnTo>
                    <a:pt x="79489" y="11824"/>
                  </a:lnTo>
                  <a:lnTo>
                    <a:pt x="78382" y="10610"/>
                  </a:lnTo>
                  <a:lnTo>
                    <a:pt x="77215" y="9455"/>
                  </a:lnTo>
                  <a:lnTo>
                    <a:pt x="76001" y="8347"/>
                  </a:lnTo>
                  <a:lnTo>
                    <a:pt x="74739" y="7299"/>
                  </a:lnTo>
                  <a:lnTo>
                    <a:pt x="73417" y="6311"/>
                  </a:lnTo>
                  <a:lnTo>
                    <a:pt x="72048" y="5394"/>
                  </a:lnTo>
                  <a:lnTo>
                    <a:pt x="70643" y="4537"/>
                  </a:lnTo>
                  <a:lnTo>
                    <a:pt x="69190" y="3739"/>
                  </a:lnTo>
                  <a:lnTo>
                    <a:pt x="67690" y="3025"/>
                  </a:lnTo>
                  <a:lnTo>
                    <a:pt x="66154" y="2370"/>
                  </a:lnTo>
                  <a:lnTo>
                    <a:pt x="64582" y="1799"/>
                  </a:lnTo>
                  <a:lnTo>
                    <a:pt x="62975" y="1298"/>
                  </a:lnTo>
                  <a:lnTo>
                    <a:pt x="61332" y="870"/>
                  </a:lnTo>
                  <a:lnTo>
                    <a:pt x="59665" y="536"/>
                  </a:lnTo>
                  <a:lnTo>
                    <a:pt x="57962" y="274"/>
                  </a:lnTo>
                  <a:lnTo>
                    <a:pt x="56236" y="96"/>
                  </a:lnTo>
                  <a:lnTo>
                    <a:pt x="54485" y="13"/>
                  </a:lnTo>
                  <a:lnTo>
                    <a:pt x="53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7" name="Google Shape;607;p70"/>
          <p:cNvSpPr txBox="1"/>
          <p:nvPr>
            <p:ph type="title"/>
          </p:nvPr>
        </p:nvSpPr>
        <p:spPr>
          <a:xfrm>
            <a:off x="4634650" y="223475"/>
            <a:ext cx="42807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Grammarly</a:t>
            </a:r>
            <a:endParaRPr sz="4500"/>
          </a:p>
        </p:txBody>
      </p:sp>
      <p:sp>
        <p:nvSpPr>
          <p:cNvPr id="608" name="Google Shape;608;p70"/>
          <p:cNvSpPr txBox="1"/>
          <p:nvPr>
            <p:ph idx="3" type="title"/>
          </p:nvPr>
        </p:nvSpPr>
        <p:spPr>
          <a:xfrm>
            <a:off x="105925" y="3300050"/>
            <a:ext cx="4408800" cy="177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0" lang="en" sz="1600"/>
              <a:t>Spelling &amp; grammar Checker.</a:t>
            </a:r>
            <a:endParaRPr b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0" lang="en" sz="1600"/>
              <a:t>Premium also suggests improved writing.</a:t>
            </a:r>
            <a:br>
              <a:rPr b="0" lang="en" sz="1600"/>
            </a:b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/>
              <a:t>Free Alternatives: Wordtune, Hemingway Editor</a:t>
            </a:r>
            <a:endParaRPr b="0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lake surrounded by large trees with a bench." id="613" name="Google Shape;61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grpSp>
        <p:nvGrpSpPr>
          <p:cNvPr id="614" name="Google Shape;614;p71"/>
          <p:cNvGrpSpPr/>
          <p:nvPr/>
        </p:nvGrpSpPr>
        <p:grpSpPr>
          <a:xfrm>
            <a:off x="150" y="98"/>
            <a:ext cx="9143677" cy="5143274"/>
            <a:chOff x="238116" y="848376"/>
            <a:chExt cx="7144056" cy="4018497"/>
          </a:xfrm>
        </p:grpSpPr>
        <p:sp>
          <p:nvSpPr>
            <p:cNvPr id="615" name="Google Shape;615;p71"/>
            <p:cNvSpPr/>
            <p:nvPr/>
          </p:nvSpPr>
          <p:spPr>
            <a:xfrm>
              <a:off x="3444597" y="848376"/>
              <a:ext cx="3937575" cy="1217675"/>
            </a:xfrm>
            <a:custGeom>
              <a:rect b="b" l="l" r="r" t="t"/>
              <a:pathLst>
                <a:path extrusionOk="0" h="96088" w="157503">
                  <a:moveTo>
                    <a:pt x="0" y="0"/>
                  </a:moveTo>
                  <a:lnTo>
                    <a:pt x="0" y="61855"/>
                  </a:lnTo>
                  <a:lnTo>
                    <a:pt x="0" y="62737"/>
                  </a:lnTo>
                  <a:lnTo>
                    <a:pt x="96" y="64487"/>
                  </a:lnTo>
                  <a:lnTo>
                    <a:pt x="262" y="66213"/>
                  </a:lnTo>
                  <a:lnTo>
                    <a:pt x="524" y="67916"/>
                  </a:lnTo>
                  <a:lnTo>
                    <a:pt x="870" y="69583"/>
                  </a:lnTo>
                  <a:lnTo>
                    <a:pt x="1286" y="71226"/>
                  </a:lnTo>
                  <a:lnTo>
                    <a:pt x="1786" y="72833"/>
                  </a:lnTo>
                  <a:lnTo>
                    <a:pt x="2370" y="74405"/>
                  </a:lnTo>
                  <a:lnTo>
                    <a:pt x="3013" y="75941"/>
                  </a:lnTo>
                  <a:lnTo>
                    <a:pt x="3739" y="77441"/>
                  </a:lnTo>
                  <a:lnTo>
                    <a:pt x="4525" y="78894"/>
                  </a:lnTo>
                  <a:lnTo>
                    <a:pt x="5382" y="80311"/>
                  </a:lnTo>
                  <a:lnTo>
                    <a:pt x="6311" y="81668"/>
                  </a:lnTo>
                  <a:lnTo>
                    <a:pt x="7287" y="82990"/>
                  </a:lnTo>
                  <a:lnTo>
                    <a:pt x="8335" y="84264"/>
                  </a:lnTo>
                  <a:lnTo>
                    <a:pt x="9443" y="85478"/>
                  </a:lnTo>
                  <a:lnTo>
                    <a:pt x="10609" y="86633"/>
                  </a:lnTo>
                  <a:lnTo>
                    <a:pt x="11824" y="87741"/>
                  </a:lnTo>
                  <a:lnTo>
                    <a:pt x="13086" y="88789"/>
                  </a:lnTo>
                  <a:lnTo>
                    <a:pt x="14408" y="89777"/>
                  </a:lnTo>
                  <a:lnTo>
                    <a:pt x="15777" y="90694"/>
                  </a:lnTo>
                  <a:lnTo>
                    <a:pt x="17182" y="91551"/>
                  </a:lnTo>
                  <a:lnTo>
                    <a:pt x="18635" y="92349"/>
                  </a:lnTo>
                  <a:lnTo>
                    <a:pt x="20135" y="93063"/>
                  </a:lnTo>
                  <a:lnTo>
                    <a:pt x="21671" y="93718"/>
                  </a:lnTo>
                  <a:lnTo>
                    <a:pt x="23242" y="94289"/>
                  </a:lnTo>
                  <a:lnTo>
                    <a:pt x="24850" y="94790"/>
                  </a:lnTo>
                  <a:lnTo>
                    <a:pt x="26493" y="95218"/>
                  </a:lnTo>
                  <a:lnTo>
                    <a:pt x="28160" y="95552"/>
                  </a:lnTo>
                  <a:lnTo>
                    <a:pt x="29863" y="95813"/>
                  </a:lnTo>
                  <a:lnTo>
                    <a:pt x="31589" y="95992"/>
                  </a:lnTo>
                  <a:lnTo>
                    <a:pt x="33339" y="96075"/>
                  </a:lnTo>
                  <a:lnTo>
                    <a:pt x="34232" y="96087"/>
                  </a:lnTo>
                  <a:lnTo>
                    <a:pt x="157503" y="96087"/>
                  </a:lnTo>
                  <a:lnTo>
                    <a:pt x="157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1"/>
            <p:cNvSpPr/>
            <p:nvPr/>
          </p:nvSpPr>
          <p:spPr>
            <a:xfrm>
              <a:off x="238116" y="3416704"/>
              <a:ext cx="3572111" cy="1450170"/>
            </a:xfrm>
            <a:custGeom>
              <a:rect b="b" l="l" r="r" t="t"/>
              <a:pathLst>
                <a:path extrusionOk="0" h="53581" w="87837">
                  <a:moveTo>
                    <a:pt x="0" y="1"/>
                  </a:moveTo>
                  <a:lnTo>
                    <a:pt x="0" y="53581"/>
                  </a:lnTo>
                  <a:lnTo>
                    <a:pt x="87836" y="53581"/>
                  </a:lnTo>
                  <a:lnTo>
                    <a:pt x="87836" y="34232"/>
                  </a:lnTo>
                  <a:lnTo>
                    <a:pt x="87824" y="33351"/>
                  </a:lnTo>
                  <a:lnTo>
                    <a:pt x="87741" y="31601"/>
                  </a:lnTo>
                  <a:lnTo>
                    <a:pt x="87562" y="29875"/>
                  </a:lnTo>
                  <a:lnTo>
                    <a:pt x="87300" y="28172"/>
                  </a:lnTo>
                  <a:lnTo>
                    <a:pt x="86955" y="26505"/>
                  </a:lnTo>
                  <a:lnTo>
                    <a:pt x="86538" y="24862"/>
                  </a:lnTo>
                  <a:lnTo>
                    <a:pt x="86038" y="23254"/>
                  </a:lnTo>
                  <a:lnTo>
                    <a:pt x="85455" y="21683"/>
                  </a:lnTo>
                  <a:lnTo>
                    <a:pt x="84812" y="20147"/>
                  </a:lnTo>
                  <a:lnTo>
                    <a:pt x="84085" y="18647"/>
                  </a:lnTo>
                  <a:lnTo>
                    <a:pt x="83300" y="17194"/>
                  </a:lnTo>
                  <a:lnTo>
                    <a:pt x="82442" y="15777"/>
                  </a:lnTo>
                  <a:lnTo>
                    <a:pt x="81514" y="14420"/>
                  </a:lnTo>
                  <a:lnTo>
                    <a:pt x="80537" y="13098"/>
                  </a:lnTo>
                  <a:lnTo>
                    <a:pt x="79489" y="11824"/>
                  </a:lnTo>
                  <a:lnTo>
                    <a:pt x="78382" y="10610"/>
                  </a:lnTo>
                  <a:lnTo>
                    <a:pt x="77215" y="9455"/>
                  </a:lnTo>
                  <a:lnTo>
                    <a:pt x="76001" y="8347"/>
                  </a:lnTo>
                  <a:lnTo>
                    <a:pt x="74739" y="7299"/>
                  </a:lnTo>
                  <a:lnTo>
                    <a:pt x="73417" y="6311"/>
                  </a:lnTo>
                  <a:lnTo>
                    <a:pt x="72048" y="5394"/>
                  </a:lnTo>
                  <a:lnTo>
                    <a:pt x="70643" y="4537"/>
                  </a:lnTo>
                  <a:lnTo>
                    <a:pt x="69190" y="3739"/>
                  </a:lnTo>
                  <a:lnTo>
                    <a:pt x="67690" y="3025"/>
                  </a:lnTo>
                  <a:lnTo>
                    <a:pt x="66154" y="2370"/>
                  </a:lnTo>
                  <a:lnTo>
                    <a:pt x="64582" y="1799"/>
                  </a:lnTo>
                  <a:lnTo>
                    <a:pt x="62975" y="1298"/>
                  </a:lnTo>
                  <a:lnTo>
                    <a:pt x="61332" y="870"/>
                  </a:lnTo>
                  <a:lnTo>
                    <a:pt x="59665" y="536"/>
                  </a:lnTo>
                  <a:lnTo>
                    <a:pt x="57962" y="274"/>
                  </a:lnTo>
                  <a:lnTo>
                    <a:pt x="56236" y="96"/>
                  </a:lnTo>
                  <a:lnTo>
                    <a:pt x="54485" y="13"/>
                  </a:lnTo>
                  <a:lnTo>
                    <a:pt x="53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71"/>
          <p:cNvSpPr txBox="1"/>
          <p:nvPr>
            <p:ph type="title"/>
          </p:nvPr>
        </p:nvSpPr>
        <p:spPr>
          <a:xfrm>
            <a:off x="4634650" y="223475"/>
            <a:ext cx="42807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Scribed</a:t>
            </a:r>
            <a:r>
              <a:rPr lang="en" sz="4500"/>
              <a:t> How</a:t>
            </a:r>
            <a:endParaRPr sz="4500"/>
          </a:p>
        </p:txBody>
      </p:sp>
      <p:sp>
        <p:nvSpPr>
          <p:cNvPr id="618" name="Google Shape;618;p71"/>
          <p:cNvSpPr txBox="1"/>
          <p:nvPr>
            <p:ph idx="3" type="title"/>
          </p:nvPr>
        </p:nvSpPr>
        <p:spPr>
          <a:xfrm>
            <a:off x="135700" y="3542625"/>
            <a:ext cx="4139700" cy="13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Create guided, step-by-step tutorials directly in your browser.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Save time and streamline documentation processes.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nt set up in a field with small mountains in the background." id="623" name="Google Shape;62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48" l="0" r="0" t="7648"/>
          <a:stretch/>
        </p:blipFill>
        <p:spPr>
          <a:xfrm flipH="1">
            <a:off x="0" y="0"/>
            <a:ext cx="9144003" cy="5143500"/>
          </a:xfrm>
          <a:prstGeom prst="rect">
            <a:avLst/>
          </a:prstGeom>
        </p:spPr>
      </p:pic>
      <p:grpSp>
        <p:nvGrpSpPr>
          <p:cNvPr id="624" name="Google Shape;624;p72"/>
          <p:cNvGrpSpPr/>
          <p:nvPr/>
        </p:nvGrpSpPr>
        <p:grpSpPr>
          <a:xfrm>
            <a:off x="150" y="98"/>
            <a:ext cx="9143677" cy="5143274"/>
            <a:chOff x="238116" y="848376"/>
            <a:chExt cx="7144056" cy="4018497"/>
          </a:xfrm>
        </p:grpSpPr>
        <p:sp>
          <p:nvSpPr>
            <p:cNvPr id="625" name="Google Shape;625;p72"/>
            <p:cNvSpPr/>
            <p:nvPr/>
          </p:nvSpPr>
          <p:spPr>
            <a:xfrm>
              <a:off x="3444597" y="848376"/>
              <a:ext cx="3937575" cy="1217675"/>
            </a:xfrm>
            <a:custGeom>
              <a:rect b="b" l="l" r="r" t="t"/>
              <a:pathLst>
                <a:path extrusionOk="0" h="96088" w="157503">
                  <a:moveTo>
                    <a:pt x="0" y="0"/>
                  </a:moveTo>
                  <a:lnTo>
                    <a:pt x="0" y="61855"/>
                  </a:lnTo>
                  <a:lnTo>
                    <a:pt x="0" y="62737"/>
                  </a:lnTo>
                  <a:lnTo>
                    <a:pt x="96" y="64487"/>
                  </a:lnTo>
                  <a:lnTo>
                    <a:pt x="262" y="66213"/>
                  </a:lnTo>
                  <a:lnTo>
                    <a:pt x="524" y="67916"/>
                  </a:lnTo>
                  <a:lnTo>
                    <a:pt x="870" y="69583"/>
                  </a:lnTo>
                  <a:lnTo>
                    <a:pt x="1286" y="71226"/>
                  </a:lnTo>
                  <a:lnTo>
                    <a:pt x="1786" y="72833"/>
                  </a:lnTo>
                  <a:lnTo>
                    <a:pt x="2370" y="74405"/>
                  </a:lnTo>
                  <a:lnTo>
                    <a:pt x="3013" y="75941"/>
                  </a:lnTo>
                  <a:lnTo>
                    <a:pt x="3739" y="77441"/>
                  </a:lnTo>
                  <a:lnTo>
                    <a:pt x="4525" y="78894"/>
                  </a:lnTo>
                  <a:lnTo>
                    <a:pt x="5382" y="80311"/>
                  </a:lnTo>
                  <a:lnTo>
                    <a:pt x="6311" y="81668"/>
                  </a:lnTo>
                  <a:lnTo>
                    <a:pt x="7287" y="82990"/>
                  </a:lnTo>
                  <a:lnTo>
                    <a:pt x="8335" y="84264"/>
                  </a:lnTo>
                  <a:lnTo>
                    <a:pt x="9443" y="85478"/>
                  </a:lnTo>
                  <a:lnTo>
                    <a:pt x="10609" y="86633"/>
                  </a:lnTo>
                  <a:lnTo>
                    <a:pt x="11824" y="87741"/>
                  </a:lnTo>
                  <a:lnTo>
                    <a:pt x="13086" y="88789"/>
                  </a:lnTo>
                  <a:lnTo>
                    <a:pt x="14408" y="89777"/>
                  </a:lnTo>
                  <a:lnTo>
                    <a:pt x="15777" y="90694"/>
                  </a:lnTo>
                  <a:lnTo>
                    <a:pt x="17182" y="91551"/>
                  </a:lnTo>
                  <a:lnTo>
                    <a:pt x="18635" y="92349"/>
                  </a:lnTo>
                  <a:lnTo>
                    <a:pt x="20135" y="93063"/>
                  </a:lnTo>
                  <a:lnTo>
                    <a:pt x="21671" y="93718"/>
                  </a:lnTo>
                  <a:lnTo>
                    <a:pt x="23242" y="94289"/>
                  </a:lnTo>
                  <a:lnTo>
                    <a:pt x="24850" y="94790"/>
                  </a:lnTo>
                  <a:lnTo>
                    <a:pt x="26493" y="95218"/>
                  </a:lnTo>
                  <a:lnTo>
                    <a:pt x="28160" y="95552"/>
                  </a:lnTo>
                  <a:lnTo>
                    <a:pt x="29863" y="95813"/>
                  </a:lnTo>
                  <a:lnTo>
                    <a:pt x="31589" y="95992"/>
                  </a:lnTo>
                  <a:lnTo>
                    <a:pt x="33339" y="96075"/>
                  </a:lnTo>
                  <a:lnTo>
                    <a:pt x="34232" y="96087"/>
                  </a:lnTo>
                  <a:lnTo>
                    <a:pt x="157503" y="96087"/>
                  </a:lnTo>
                  <a:lnTo>
                    <a:pt x="157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2"/>
            <p:cNvSpPr/>
            <p:nvPr/>
          </p:nvSpPr>
          <p:spPr>
            <a:xfrm>
              <a:off x="238116" y="3416704"/>
              <a:ext cx="3572111" cy="1450170"/>
            </a:xfrm>
            <a:custGeom>
              <a:rect b="b" l="l" r="r" t="t"/>
              <a:pathLst>
                <a:path extrusionOk="0" h="53581" w="87837">
                  <a:moveTo>
                    <a:pt x="0" y="1"/>
                  </a:moveTo>
                  <a:lnTo>
                    <a:pt x="0" y="53581"/>
                  </a:lnTo>
                  <a:lnTo>
                    <a:pt x="87836" y="53581"/>
                  </a:lnTo>
                  <a:lnTo>
                    <a:pt x="87836" y="34232"/>
                  </a:lnTo>
                  <a:lnTo>
                    <a:pt x="87824" y="33351"/>
                  </a:lnTo>
                  <a:lnTo>
                    <a:pt x="87741" y="31601"/>
                  </a:lnTo>
                  <a:lnTo>
                    <a:pt x="87562" y="29875"/>
                  </a:lnTo>
                  <a:lnTo>
                    <a:pt x="87300" y="28172"/>
                  </a:lnTo>
                  <a:lnTo>
                    <a:pt x="86955" y="26505"/>
                  </a:lnTo>
                  <a:lnTo>
                    <a:pt x="86538" y="24862"/>
                  </a:lnTo>
                  <a:lnTo>
                    <a:pt x="86038" y="23254"/>
                  </a:lnTo>
                  <a:lnTo>
                    <a:pt x="85455" y="21683"/>
                  </a:lnTo>
                  <a:lnTo>
                    <a:pt x="84812" y="20147"/>
                  </a:lnTo>
                  <a:lnTo>
                    <a:pt x="84085" y="18647"/>
                  </a:lnTo>
                  <a:lnTo>
                    <a:pt x="83300" y="17194"/>
                  </a:lnTo>
                  <a:lnTo>
                    <a:pt x="82442" y="15777"/>
                  </a:lnTo>
                  <a:lnTo>
                    <a:pt x="81514" y="14420"/>
                  </a:lnTo>
                  <a:lnTo>
                    <a:pt x="80537" y="13098"/>
                  </a:lnTo>
                  <a:lnTo>
                    <a:pt x="79489" y="11824"/>
                  </a:lnTo>
                  <a:lnTo>
                    <a:pt x="78382" y="10610"/>
                  </a:lnTo>
                  <a:lnTo>
                    <a:pt x="77215" y="9455"/>
                  </a:lnTo>
                  <a:lnTo>
                    <a:pt x="76001" y="8347"/>
                  </a:lnTo>
                  <a:lnTo>
                    <a:pt x="74739" y="7299"/>
                  </a:lnTo>
                  <a:lnTo>
                    <a:pt x="73417" y="6311"/>
                  </a:lnTo>
                  <a:lnTo>
                    <a:pt x="72048" y="5394"/>
                  </a:lnTo>
                  <a:lnTo>
                    <a:pt x="70643" y="4537"/>
                  </a:lnTo>
                  <a:lnTo>
                    <a:pt x="69190" y="3739"/>
                  </a:lnTo>
                  <a:lnTo>
                    <a:pt x="67690" y="3025"/>
                  </a:lnTo>
                  <a:lnTo>
                    <a:pt x="66154" y="2370"/>
                  </a:lnTo>
                  <a:lnTo>
                    <a:pt x="64582" y="1799"/>
                  </a:lnTo>
                  <a:lnTo>
                    <a:pt x="62975" y="1298"/>
                  </a:lnTo>
                  <a:lnTo>
                    <a:pt x="61332" y="870"/>
                  </a:lnTo>
                  <a:lnTo>
                    <a:pt x="59665" y="536"/>
                  </a:lnTo>
                  <a:lnTo>
                    <a:pt x="57962" y="274"/>
                  </a:lnTo>
                  <a:lnTo>
                    <a:pt x="56236" y="96"/>
                  </a:lnTo>
                  <a:lnTo>
                    <a:pt x="54485" y="13"/>
                  </a:lnTo>
                  <a:lnTo>
                    <a:pt x="53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72"/>
          <p:cNvSpPr txBox="1"/>
          <p:nvPr>
            <p:ph type="title"/>
          </p:nvPr>
        </p:nvSpPr>
        <p:spPr>
          <a:xfrm>
            <a:off x="4637850" y="153500"/>
            <a:ext cx="4280700" cy="11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Awesome Screen Screenshot</a:t>
            </a:r>
            <a:endParaRPr sz="3500"/>
          </a:p>
        </p:txBody>
      </p:sp>
      <p:sp>
        <p:nvSpPr>
          <p:cNvPr id="628" name="Google Shape;628;p72"/>
          <p:cNvSpPr txBox="1"/>
          <p:nvPr>
            <p:ph idx="3" type="title"/>
          </p:nvPr>
        </p:nvSpPr>
        <p:spPr>
          <a:xfrm>
            <a:off x="135700" y="3542625"/>
            <a:ext cx="4139700" cy="13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 sz="1400"/>
              <a:t>Capture a screenshot of the page you visit, full page, selected area or visible part.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 sz="1400"/>
              <a:t>Resize or crop a screenshot to the size you need.</a:t>
            </a:r>
            <a:endParaRPr sz="1400"/>
          </a:p>
        </p:txBody>
      </p:sp>
      <p:sp>
        <p:nvSpPr>
          <p:cNvPr id="629" name="Google Shape;629;p72"/>
          <p:cNvSpPr txBox="1"/>
          <p:nvPr>
            <p:ph idx="3" type="title"/>
          </p:nvPr>
        </p:nvSpPr>
        <p:spPr>
          <a:xfrm>
            <a:off x="4740650" y="3658825"/>
            <a:ext cx="4139700" cy="13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 sz="1400"/>
              <a:t>Record your Desktop (Entire Screen or Window), Current Tab or Include your voice in recording with the Microphone option on.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 sz="1400"/>
              <a:t>Instantly get a shareable link of a video after finishing recording.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est with evergreens and snow." id="634" name="Google Shape;63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-12" y="0"/>
            <a:ext cx="9144003" cy="5143501"/>
          </a:xfrm>
          <a:prstGeom prst="rect">
            <a:avLst/>
          </a:prstGeom>
        </p:spPr>
      </p:pic>
      <p:grpSp>
        <p:nvGrpSpPr>
          <p:cNvPr id="635" name="Google Shape;635;p73"/>
          <p:cNvGrpSpPr/>
          <p:nvPr/>
        </p:nvGrpSpPr>
        <p:grpSpPr>
          <a:xfrm>
            <a:off x="150" y="98"/>
            <a:ext cx="9143677" cy="5143274"/>
            <a:chOff x="238116" y="848376"/>
            <a:chExt cx="7144056" cy="4018497"/>
          </a:xfrm>
        </p:grpSpPr>
        <p:sp>
          <p:nvSpPr>
            <p:cNvPr id="636" name="Google Shape;636;p73"/>
            <p:cNvSpPr/>
            <p:nvPr/>
          </p:nvSpPr>
          <p:spPr>
            <a:xfrm>
              <a:off x="3444597" y="848376"/>
              <a:ext cx="3937575" cy="1217675"/>
            </a:xfrm>
            <a:custGeom>
              <a:rect b="b" l="l" r="r" t="t"/>
              <a:pathLst>
                <a:path extrusionOk="0" h="96088" w="157503">
                  <a:moveTo>
                    <a:pt x="0" y="0"/>
                  </a:moveTo>
                  <a:lnTo>
                    <a:pt x="0" y="61855"/>
                  </a:lnTo>
                  <a:lnTo>
                    <a:pt x="0" y="62737"/>
                  </a:lnTo>
                  <a:lnTo>
                    <a:pt x="96" y="64487"/>
                  </a:lnTo>
                  <a:lnTo>
                    <a:pt x="262" y="66213"/>
                  </a:lnTo>
                  <a:lnTo>
                    <a:pt x="524" y="67916"/>
                  </a:lnTo>
                  <a:lnTo>
                    <a:pt x="870" y="69583"/>
                  </a:lnTo>
                  <a:lnTo>
                    <a:pt x="1286" y="71226"/>
                  </a:lnTo>
                  <a:lnTo>
                    <a:pt x="1786" y="72833"/>
                  </a:lnTo>
                  <a:lnTo>
                    <a:pt x="2370" y="74405"/>
                  </a:lnTo>
                  <a:lnTo>
                    <a:pt x="3013" y="75941"/>
                  </a:lnTo>
                  <a:lnTo>
                    <a:pt x="3739" y="77441"/>
                  </a:lnTo>
                  <a:lnTo>
                    <a:pt x="4525" y="78894"/>
                  </a:lnTo>
                  <a:lnTo>
                    <a:pt x="5382" y="80311"/>
                  </a:lnTo>
                  <a:lnTo>
                    <a:pt x="6311" y="81668"/>
                  </a:lnTo>
                  <a:lnTo>
                    <a:pt x="7287" y="82990"/>
                  </a:lnTo>
                  <a:lnTo>
                    <a:pt x="8335" y="84264"/>
                  </a:lnTo>
                  <a:lnTo>
                    <a:pt x="9443" y="85478"/>
                  </a:lnTo>
                  <a:lnTo>
                    <a:pt x="10609" y="86633"/>
                  </a:lnTo>
                  <a:lnTo>
                    <a:pt x="11824" y="87741"/>
                  </a:lnTo>
                  <a:lnTo>
                    <a:pt x="13086" y="88789"/>
                  </a:lnTo>
                  <a:lnTo>
                    <a:pt x="14408" y="89777"/>
                  </a:lnTo>
                  <a:lnTo>
                    <a:pt x="15777" y="90694"/>
                  </a:lnTo>
                  <a:lnTo>
                    <a:pt x="17182" y="91551"/>
                  </a:lnTo>
                  <a:lnTo>
                    <a:pt x="18635" y="92349"/>
                  </a:lnTo>
                  <a:lnTo>
                    <a:pt x="20135" y="93063"/>
                  </a:lnTo>
                  <a:lnTo>
                    <a:pt x="21671" y="93718"/>
                  </a:lnTo>
                  <a:lnTo>
                    <a:pt x="23242" y="94289"/>
                  </a:lnTo>
                  <a:lnTo>
                    <a:pt x="24850" y="94790"/>
                  </a:lnTo>
                  <a:lnTo>
                    <a:pt x="26493" y="95218"/>
                  </a:lnTo>
                  <a:lnTo>
                    <a:pt x="28160" y="95552"/>
                  </a:lnTo>
                  <a:lnTo>
                    <a:pt x="29863" y="95813"/>
                  </a:lnTo>
                  <a:lnTo>
                    <a:pt x="31589" y="95992"/>
                  </a:lnTo>
                  <a:lnTo>
                    <a:pt x="33339" y="96075"/>
                  </a:lnTo>
                  <a:lnTo>
                    <a:pt x="34232" y="96087"/>
                  </a:lnTo>
                  <a:lnTo>
                    <a:pt x="157503" y="96087"/>
                  </a:lnTo>
                  <a:lnTo>
                    <a:pt x="157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3"/>
            <p:cNvSpPr/>
            <p:nvPr/>
          </p:nvSpPr>
          <p:spPr>
            <a:xfrm>
              <a:off x="238116" y="3416704"/>
              <a:ext cx="3572111" cy="1450170"/>
            </a:xfrm>
            <a:custGeom>
              <a:rect b="b" l="l" r="r" t="t"/>
              <a:pathLst>
                <a:path extrusionOk="0" h="53581" w="87837">
                  <a:moveTo>
                    <a:pt x="0" y="1"/>
                  </a:moveTo>
                  <a:lnTo>
                    <a:pt x="0" y="53581"/>
                  </a:lnTo>
                  <a:lnTo>
                    <a:pt x="87836" y="53581"/>
                  </a:lnTo>
                  <a:lnTo>
                    <a:pt x="87836" y="34232"/>
                  </a:lnTo>
                  <a:lnTo>
                    <a:pt x="87824" y="33351"/>
                  </a:lnTo>
                  <a:lnTo>
                    <a:pt x="87741" y="31601"/>
                  </a:lnTo>
                  <a:lnTo>
                    <a:pt x="87562" y="29875"/>
                  </a:lnTo>
                  <a:lnTo>
                    <a:pt x="87300" y="28172"/>
                  </a:lnTo>
                  <a:lnTo>
                    <a:pt x="86955" y="26505"/>
                  </a:lnTo>
                  <a:lnTo>
                    <a:pt x="86538" y="24862"/>
                  </a:lnTo>
                  <a:lnTo>
                    <a:pt x="86038" y="23254"/>
                  </a:lnTo>
                  <a:lnTo>
                    <a:pt x="85455" y="21683"/>
                  </a:lnTo>
                  <a:lnTo>
                    <a:pt x="84812" y="20147"/>
                  </a:lnTo>
                  <a:lnTo>
                    <a:pt x="84085" y="18647"/>
                  </a:lnTo>
                  <a:lnTo>
                    <a:pt x="83300" y="17194"/>
                  </a:lnTo>
                  <a:lnTo>
                    <a:pt x="82442" y="15777"/>
                  </a:lnTo>
                  <a:lnTo>
                    <a:pt x="81514" y="14420"/>
                  </a:lnTo>
                  <a:lnTo>
                    <a:pt x="80537" y="13098"/>
                  </a:lnTo>
                  <a:lnTo>
                    <a:pt x="79489" y="11824"/>
                  </a:lnTo>
                  <a:lnTo>
                    <a:pt x="78382" y="10610"/>
                  </a:lnTo>
                  <a:lnTo>
                    <a:pt x="77215" y="9455"/>
                  </a:lnTo>
                  <a:lnTo>
                    <a:pt x="76001" y="8347"/>
                  </a:lnTo>
                  <a:lnTo>
                    <a:pt x="74739" y="7299"/>
                  </a:lnTo>
                  <a:lnTo>
                    <a:pt x="73417" y="6311"/>
                  </a:lnTo>
                  <a:lnTo>
                    <a:pt x="72048" y="5394"/>
                  </a:lnTo>
                  <a:lnTo>
                    <a:pt x="70643" y="4537"/>
                  </a:lnTo>
                  <a:lnTo>
                    <a:pt x="69190" y="3739"/>
                  </a:lnTo>
                  <a:lnTo>
                    <a:pt x="67690" y="3025"/>
                  </a:lnTo>
                  <a:lnTo>
                    <a:pt x="66154" y="2370"/>
                  </a:lnTo>
                  <a:lnTo>
                    <a:pt x="64582" y="1799"/>
                  </a:lnTo>
                  <a:lnTo>
                    <a:pt x="62975" y="1298"/>
                  </a:lnTo>
                  <a:lnTo>
                    <a:pt x="61332" y="870"/>
                  </a:lnTo>
                  <a:lnTo>
                    <a:pt x="59665" y="536"/>
                  </a:lnTo>
                  <a:lnTo>
                    <a:pt x="57962" y="274"/>
                  </a:lnTo>
                  <a:lnTo>
                    <a:pt x="56236" y="96"/>
                  </a:lnTo>
                  <a:lnTo>
                    <a:pt x="54485" y="13"/>
                  </a:lnTo>
                  <a:lnTo>
                    <a:pt x="53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73"/>
          <p:cNvSpPr txBox="1"/>
          <p:nvPr>
            <p:ph type="title"/>
          </p:nvPr>
        </p:nvSpPr>
        <p:spPr>
          <a:xfrm>
            <a:off x="4637850" y="153500"/>
            <a:ext cx="4280700" cy="11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Monica - YouTube </a:t>
            </a:r>
            <a:r>
              <a:rPr lang="en" sz="3500"/>
              <a:t>Summary Tool</a:t>
            </a:r>
            <a:endParaRPr sz="3500"/>
          </a:p>
        </p:txBody>
      </p:sp>
      <p:sp>
        <p:nvSpPr>
          <p:cNvPr id="639" name="Google Shape;639;p73"/>
          <p:cNvSpPr txBox="1"/>
          <p:nvPr>
            <p:ph idx="3" type="title"/>
          </p:nvPr>
        </p:nvSpPr>
        <p:spPr>
          <a:xfrm>
            <a:off x="135700" y="3542625"/>
            <a:ext cx="4139700" cy="13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Summarise YouTube videos, web articles, and PDFs to save time.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Get video transcripts as well in no time!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4"/>
          <p:cNvSpPr txBox="1"/>
          <p:nvPr>
            <p:ph idx="1" type="subTitle"/>
          </p:nvPr>
        </p:nvSpPr>
        <p:spPr>
          <a:xfrm>
            <a:off x="444875" y="1256625"/>
            <a:ext cx="4812300" cy="17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Crimson Pro Light"/>
              <a:buChar char="➔"/>
            </a:pPr>
            <a:r>
              <a:rPr lang="en">
                <a:latin typeface="Crimson Pro Light"/>
                <a:ea typeface="Crimson Pro Light"/>
                <a:cs typeface="Crimson Pro Light"/>
                <a:sym typeface="Crimson Pro Light"/>
              </a:rPr>
              <a:t>A quick-start handbook for effective prompts</a:t>
            </a:r>
            <a:endParaRPr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Crimson Pro Light"/>
              <a:buChar char="➔"/>
            </a:pPr>
            <a:r>
              <a:rPr lang="en">
                <a:latin typeface="Crimson Pro Light"/>
                <a:ea typeface="Crimson Pro Light"/>
                <a:cs typeface="Crimson Pro Light"/>
                <a:sym typeface="Crimson Pro Light"/>
              </a:rPr>
              <a:t>The four main areas to consider when writing an effective prompt are: </a:t>
            </a:r>
            <a:br>
              <a:rPr lang="en">
                <a:latin typeface="Crimson Pro Light"/>
                <a:ea typeface="Crimson Pro Light"/>
                <a:cs typeface="Crimson Pro Light"/>
                <a:sym typeface="Crimson Pro Light"/>
              </a:rPr>
            </a:br>
            <a:endParaRPr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C9DAF8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• Persona </a:t>
            </a:r>
            <a:endParaRPr sz="1200">
              <a:solidFill>
                <a:schemeClr val="lt1"/>
              </a:solidFill>
              <a:highlight>
                <a:srgbClr val="C9DAF8"/>
              </a:highlight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F4CCCC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• Task </a:t>
            </a:r>
            <a:endParaRPr sz="1200">
              <a:solidFill>
                <a:schemeClr val="lt1"/>
              </a:solidFill>
              <a:highlight>
                <a:srgbClr val="F4CCCC"/>
              </a:highlight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FFF2CC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• Context </a:t>
            </a:r>
            <a:endParaRPr sz="1200">
              <a:solidFill>
                <a:schemeClr val="lt1"/>
              </a:solidFill>
              <a:highlight>
                <a:srgbClr val="FFF2CC"/>
              </a:highlight>
              <a:latin typeface="Crimson Pro Light"/>
              <a:ea typeface="Crimson Pro Light"/>
              <a:cs typeface="Crimson Pro Light"/>
              <a:sym typeface="Crimson Pro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rgbClr val="D9EAD3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• Format</a:t>
            </a:r>
            <a:endParaRPr>
              <a:solidFill>
                <a:schemeClr val="lt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</p:txBody>
      </p:sp>
      <p:sp>
        <p:nvSpPr>
          <p:cNvPr id="645" name="Google Shape;645;p74"/>
          <p:cNvSpPr txBox="1"/>
          <p:nvPr>
            <p:ph type="title"/>
          </p:nvPr>
        </p:nvSpPr>
        <p:spPr>
          <a:xfrm>
            <a:off x="230900" y="457200"/>
            <a:ext cx="71877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Prompt Guide</a:t>
            </a:r>
            <a:endParaRPr/>
          </a:p>
        </p:txBody>
      </p:sp>
      <p:sp>
        <p:nvSpPr>
          <p:cNvPr id="646" name="Google Shape;646;p74"/>
          <p:cNvSpPr/>
          <p:nvPr/>
        </p:nvSpPr>
        <p:spPr>
          <a:xfrm>
            <a:off x="1804053" y="3536861"/>
            <a:ext cx="184800" cy="19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7" name="Google Shape;647;p74"/>
          <p:cNvCxnSpPr/>
          <p:nvPr/>
        </p:nvCxnSpPr>
        <p:spPr>
          <a:xfrm>
            <a:off x="2175908" y="3634391"/>
            <a:ext cx="538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8" name="Google Shape;648;p74"/>
          <p:cNvSpPr/>
          <p:nvPr/>
        </p:nvSpPr>
        <p:spPr>
          <a:xfrm>
            <a:off x="2901460" y="3536861"/>
            <a:ext cx="184800" cy="19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9" name="Google Shape;649;p74"/>
          <p:cNvCxnSpPr/>
          <p:nvPr/>
        </p:nvCxnSpPr>
        <p:spPr>
          <a:xfrm>
            <a:off x="3273315" y="3634391"/>
            <a:ext cx="538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0" name="Google Shape;650;p74"/>
          <p:cNvSpPr/>
          <p:nvPr/>
        </p:nvSpPr>
        <p:spPr>
          <a:xfrm>
            <a:off x="3998882" y="3536861"/>
            <a:ext cx="184800" cy="19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1" name="Google Shape;651;p74"/>
          <p:cNvCxnSpPr/>
          <p:nvPr/>
        </p:nvCxnSpPr>
        <p:spPr>
          <a:xfrm>
            <a:off x="4370722" y="3634391"/>
            <a:ext cx="538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2" name="Google Shape;652;p74"/>
          <p:cNvSpPr/>
          <p:nvPr/>
        </p:nvSpPr>
        <p:spPr>
          <a:xfrm>
            <a:off x="5072364" y="3536861"/>
            <a:ext cx="184800" cy="19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3" name="Google Shape;653;p74"/>
          <p:cNvCxnSpPr/>
          <p:nvPr/>
        </p:nvCxnSpPr>
        <p:spPr>
          <a:xfrm>
            <a:off x="5420279" y="3634391"/>
            <a:ext cx="538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4" name="Google Shape;654;p74"/>
          <p:cNvSpPr/>
          <p:nvPr/>
        </p:nvSpPr>
        <p:spPr>
          <a:xfrm>
            <a:off x="6121921" y="3536861"/>
            <a:ext cx="184800" cy="19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5" name="Google Shape;655;p74"/>
          <p:cNvCxnSpPr/>
          <p:nvPr/>
        </p:nvCxnSpPr>
        <p:spPr>
          <a:xfrm>
            <a:off x="6469836" y="3634391"/>
            <a:ext cx="538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6" name="Google Shape;656;p74"/>
          <p:cNvSpPr/>
          <p:nvPr/>
        </p:nvSpPr>
        <p:spPr>
          <a:xfrm>
            <a:off x="7171477" y="3536861"/>
            <a:ext cx="184800" cy="19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74"/>
          <p:cNvSpPr/>
          <p:nvPr/>
        </p:nvSpPr>
        <p:spPr>
          <a:xfrm>
            <a:off x="-27975" y="3635225"/>
            <a:ext cx="1670825" cy="1188450"/>
          </a:xfrm>
          <a:custGeom>
            <a:rect b="b" l="l" r="r" t="t"/>
            <a:pathLst>
              <a:path extrusionOk="0" h="47538" w="66833">
                <a:moveTo>
                  <a:pt x="66833" y="0"/>
                </a:moveTo>
                <a:lnTo>
                  <a:pt x="19016" y="0"/>
                </a:lnTo>
                <a:lnTo>
                  <a:pt x="19016" y="47538"/>
                </a:lnTo>
                <a:lnTo>
                  <a:pt x="0" y="47538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8" name="Google Shape;658;p74"/>
          <p:cNvSpPr/>
          <p:nvPr/>
        </p:nvSpPr>
        <p:spPr>
          <a:xfrm>
            <a:off x="7536100" y="2361150"/>
            <a:ext cx="1674325" cy="1281075"/>
          </a:xfrm>
          <a:custGeom>
            <a:rect b="b" l="l" r="r" t="t"/>
            <a:pathLst>
              <a:path extrusionOk="0" h="51243" w="66973">
                <a:moveTo>
                  <a:pt x="0" y="51243"/>
                </a:moveTo>
                <a:lnTo>
                  <a:pt x="48657" y="51243"/>
                </a:lnTo>
                <a:lnTo>
                  <a:pt x="48796" y="0"/>
                </a:lnTo>
                <a:lnTo>
                  <a:pt x="66973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9" name="Google Shape;659;p74"/>
          <p:cNvSpPr txBox="1"/>
          <p:nvPr>
            <p:ph idx="12" type="sldNum"/>
          </p:nvPr>
        </p:nvSpPr>
        <p:spPr>
          <a:xfrm>
            <a:off x="1105675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‹#›</a:t>
            </a:fld>
            <a:endParaRPr sz="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660" name="Google Shape;660;p74"/>
          <p:cNvCxnSpPr/>
          <p:nvPr/>
        </p:nvCxnSpPr>
        <p:spPr>
          <a:xfrm>
            <a:off x="1105075" y="223475"/>
            <a:ext cx="600" cy="17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1" name="Google Shape;661;p74"/>
          <p:cNvSpPr txBox="1"/>
          <p:nvPr>
            <p:ph idx="1" type="subTitle"/>
          </p:nvPr>
        </p:nvSpPr>
        <p:spPr>
          <a:xfrm>
            <a:off x="1488925" y="3864100"/>
            <a:ext cx="6051600" cy="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C9DAF8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You are a program manager in [industry]. </a:t>
            </a:r>
            <a:r>
              <a:rPr lang="en" sz="1800">
                <a:solidFill>
                  <a:schemeClr val="lt1"/>
                </a:solidFill>
                <a:highlight>
                  <a:srgbClr val="F4CCCC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Draft an executive summary email to </a:t>
            </a:r>
            <a:r>
              <a:rPr lang="en" sz="1800">
                <a:solidFill>
                  <a:schemeClr val="lt1"/>
                </a:solidFill>
                <a:highlight>
                  <a:srgbClr val="FFF2CC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[persona] based on [details about relevant program docs]. </a:t>
            </a:r>
            <a:r>
              <a:rPr lang="en" sz="1800">
                <a:solidFill>
                  <a:schemeClr val="lt1"/>
                </a:solidFill>
                <a:highlight>
                  <a:srgbClr val="D9EAD3"/>
                </a:highlight>
                <a:latin typeface="Crimson Pro Light"/>
                <a:ea typeface="Crimson Pro Light"/>
                <a:cs typeface="Crimson Pro Light"/>
                <a:sym typeface="Crimson Pro Light"/>
              </a:rPr>
              <a:t>Limit to bullet points.</a:t>
            </a:r>
            <a:endParaRPr sz="1800">
              <a:solidFill>
                <a:schemeClr val="lt1"/>
              </a:solidFill>
              <a:latin typeface="Crimson Pro Light"/>
              <a:ea typeface="Crimson Pro Light"/>
              <a:cs typeface="Crimson Pro Light"/>
              <a:sym typeface="Crimson Pro Light"/>
            </a:endParaRPr>
          </a:p>
        </p:txBody>
      </p:sp>
      <p:pic>
        <p:nvPicPr>
          <p:cNvPr id="662" name="Google Shape;66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900" y="8725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487" y="812625"/>
            <a:ext cx="4697025" cy="35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6"/>
          <p:cNvSpPr txBox="1"/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Useful Tools</a:t>
            </a:r>
            <a:endParaRPr/>
          </a:p>
        </p:txBody>
      </p:sp>
      <p:sp>
        <p:nvSpPr>
          <p:cNvPr id="673" name="Google Shape;673;p76"/>
          <p:cNvSpPr txBox="1"/>
          <p:nvPr>
            <p:ph idx="1" type="subTitle"/>
          </p:nvPr>
        </p:nvSpPr>
        <p:spPr>
          <a:xfrm>
            <a:off x="230900" y="4111523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674" name="Google Shape;674;p76"/>
          <p:cNvSpPr txBox="1"/>
          <p:nvPr>
            <p:ph idx="6" type="subTitle"/>
          </p:nvPr>
        </p:nvSpPr>
        <p:spPr>
          <a:xfrm>
            <a:off x="228225" y="3378773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675" name="Google Shape;675;p76"/>
          <p:cNvSpPr txBox="1"/>
          <p:nvPr>
            <p:ph idx="13" type="subTitle"/>
          </p:nvPr>
        </p:nvSpPr>
        <p:spPr>
          <a:xfrm>
            <a:off x="228225" y="2646123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76" name="Google Shape;676;p76"/>
          <p:cNvSpPr txBox="1"/>
          <p:nvPr>
            <p:ph idx="14" type="subTitle"/>
          </p:nvPr>
        </p:nvSpPr>
        <p:spPr>
          <a:xfrm>
            <a:off x="1702774" y="2646000"/>
            <a:ext cx="19848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Dictionary by Google</a:t>
            </a:r>
            <a:endParaRPr/>
          </a:p>
        </p:txBody>
      </p:sp>
      <p:sp>
        <p:nvSpPr>
          <p:cNvPr id="677" name="Google Shape;677;p76"/>
          <p:cNvSpPr txBox="1"/>
          <p:nvPr>
            <p:ph idx="16" type="subTitle"/>
          </p:nvPr>
        </p:nvSpPr>
        <p:spPr>
          <a:xfrm>
            <a:off x="3920125" y="2646100"/>
            <a:ext cx="49686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Instantly get to know the meaning of unfamiliar words</a:t>
            </a:r>
            <a:endParaRPr/>
          </a:p>
        </p:txBody>
      </p:sp>
      <p:sp>
        <p:nvSpPr>
          <p:cNvPr id="678" name="Google Shape;678;p76"/>
          <p:cNvSpPr txBox="1"/>
          <p:nvPr>
            <p:ph idx="17" type="subTitle"/>
          </p:nvPr>
        </p:nvSpPr>
        <p:spPr>
          <a:xfrm>
            <a:off x="228225" y="1913448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79" name="Google Shape;679;p76"/>
          <p:cNvSpPr txBox="1"/>
          <p:nvPr>
            <p:ph idx="18" type="subTitle"/>
          </p:nvPr>
        </p:nvSpPr>
        <p:spPr>
          <a:xfrm>
            <a:off x="1702783" y="191345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Krisp</a:t>
            </a:r>
            <a:endParaRPr/>
          </a:p>
        </p:txBody>
      </p:sp>
      <p:sp>
        <p:nvSpPr>
          <p:cNvPr id="680" name="Google Shape;680;p76"/>
          <p:cNvSpPr txBox="1"/>
          <p:nvPr>
            <p:ph idx="20" type="subTitle"/>
          </p:nvPr>
        </p:nvSpPr>
        <p:spPr>
          <a:xfrm>
            <a:off x="3920125" y="1913450"/>
            <a:ext cx="48810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 background noise while recording videos</a:t>
            </a:r>
            <a:endParaRPr/>
          </a:p>
        </p:txBody>
      </p:sp>
      <p:sp>
        <p:nvSpPr>
          <p:cNvPr id="681" name="Google Shape;681;p76"/>
          <p:cNvSpPr txBox="1"/>
          <p:nvPr>
            <p:ph idx="12" type="sldNum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‹#›</a:t>
            </a:fld>
            <a:endParaRPr sz="800">
              <a:solidFill>
                <a:schemeClr val="dk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82" name="Google Shape;682;p76"/>
          <p:cNvSpPr txBox="1"/>
          <p:nvPr>
            <p:ph idx="14" type="subTitle"/>
          </p:nvPr>
        </p:nvSpPr>
        <p:spPr>
          <a:xfrm>
            <a:off x="1702774" y="4111350"/>
            <a:ext cx="19848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Prompthackers.co</a:t>
            </a:r>
            <a:endParaRPr/>
          </a:p>
        </p:txBody>
      </p:sp>
      <p:sp>
        <p:nvSpPr>
          <p:cNvPr id="683" name="Google Shape;683;p76"/>
          <p:cNvSpPr txBox="1"/>
          <p:nvPr>
            <p:ph idx="16" type="subTitle"/>
          </p:nvPr>
        </p:nvSpPr>
        <p:spPr>
          <a:xfrm>
            <a:off x="3920125" y="4111450"/>
            <a:ext cx="48810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Exhaustive guide to many useful prompts</a:t>
            </a:r>
            <a:endParaRPr/>
          </a:p>
        </p:txBody>
      </p:sp>
      <p:sp>
        <p:nvSpPr>
          <p:cNvPr id="684" name="Google Shape;684;p76"/>
          <p:cNvSpPr txBox="1"/>
          <p:nvPr>
            <p:ph idx="18" type="subTitle"/>
          </p:nvPr>
        </p:nvSpPr>
        <p:spPr>
          <a:xfrm>
            <a:off x="1702783" y="3378800"/>
            <a:ext cx="1782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NaturalReader</a:t>
            </a:r>
            <a:endParaRPr/>
          </a:p>
        </p:txBody>
      </p:sp>
      <p:sp>
        <p:nvSpPr>
          <p:cNvPr id="685" name="Google Shape;685;p76"/>
          <p:cNvSpPr txBox="1"/>
          <p:nvPr>
            <p:ph idx="20" type="subTitle"/>
          </p:nvPr>
        </p:nvSpPr>
        <p:spPr>
          <a:xfrm>
            <a:off x="3920125" y="3378800"/>
            <a:ext cx="48810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Text To Speech Reader - Incl Emails, Articles etc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ard Meeting Presentation">
  <a:themeElements>
    <a:clrScheme name="Simple Light">
      <a:dk1>
        <a:srgbClr val="FFFCE9"/>
      </a:dk1>
      <a:lt1>
        <a:srgbClr val="093607"/>
      </a:lt1>
      <a:dk2>
        <a:srgbClr val="0B213F"/>
      </a:dk2>
      <a:lt2>
        <a:srgbClr val="D6D5CD"/>
      </a:lt2>
      <a:accent1>
        <a:srgbClr val="00000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C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